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43" r:id="rId5"/>
    <p:sldId id="346" r:id="rId6"/>
    <p:sldId id="420" r:id="rId7"/>
    <p:sldId id="417" r:id="rId8"/>
    <p:sldId id="422" r:id="rId9"/>
    <p:sldId id="418" r:id="rId10"/>
    <p:sldId id="408" r:id="rId11"/>
    <p:sldId id="379" r:id="rId12"/>
    <p:sldId id="391" r:id="rId13"/>
    <p:sldId id="389" r:id="rId14"/>
    <p:sldId id="414" r:id="rId15"/>
    <p:sldId id="390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12" r:id="rId31"/>
    <p:sldId id="413" r:id="rId32"/>
    <p:sldId id="426" r:id="rId33"/>
    <p:sldId id="342" r:id="rId34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66"/>
    <a:srgbClr val="F4183D"/>
    <a:srgbClr val="3366FF"/>
    <a:srgbClr val="FF99FF"/>
    <a:srgbClr val="33CCCC"/>
    <a:srgbClr val="CCFF99"/>
    <a:srgbClr val="AA45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2" autoAdjust="0"/>
    <p:restoredTop sz="94660" autoAdjust="0"/>
  </p:normalViewPr>
  <p:slideViewPr>
    <p:cSldViewPr showGuides="1">
      <p:cViewPr>
        <p:scale>
          <a:sx n="80" d="100"/>
          <a:sy n="80" d="100"/>
        </p:scale>
        <p:origin x="-1632" y="-7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53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ОВЗ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</c:ser>
        <c:axId val="102016128"/>
        <c:axId val="102017664"/>
      </c:barChart>
      <c:catAx>
        <c:axId val="102016128"/>
        <c:scaling>
          <c:orientation val="minMax"/>
        </c:scaling>
        <c:axPos val="b"/>
        <c:tickLblPos val="nextTo"/>
        <c:crossAx val="102017664"/>
        <c:crosses val="autoZero"/>
        <c:auto val="1"/>
        <c:lblAlgn val="ctr"/>
        <c:lblOffset val="100"/>
      </c:catAx>
      <c:valAx>
        <c:axId val="102017664"/>
        <c:scaling>
          <c:orientation val="minMax"/>
        </c:scaling>
        <c:axPos val="l"/>
        <c:majorGridlines/>
        <c:numFmt formatCode="General" sourceLinked="1"/>
        <c:tickLblPos val="nextTo"/>
        <c:crossAx val="102016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axId val="102548608"/>
        <c:axId val="102550144"/>
      </c:barChart>
      <c:catAx>
        <c:axId val="102548608"/>
        <c:scaling>
          <c:orientation val="minMax"/>
        </c:scaling>
        <c:axPos val="b"/>
        <c:tickLblPos val="nextTo"/>
        <c:crossAx val="102550144"/>
        <c:crosses val="autoZero"/>
        <c:auto val="1"/>
        <c:lblAlgn val="ctr"/>
        <c:lblOffset val="100"/>
      </c:catAx>
      <c:valAx>
        <c:axId val="102550144"/>
        <c:scaling>
          <c:orientation val="minMax"/>
        </c:scaling>
        <c:axPos val="l"/>
        <c:majorGridlines/>
        <c:numFmt formatCode="General" sourceLinked="1"/>
        <c:tickLblPos val="nextTo"/>
        <c:crossAx val="102548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8EB87-C929-40C5-9D1B-18F4DA89CAE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DD08859-6181-47A5-A2AD-7FC3FDB22FDA}">
      <dgm:prSet phldrT="[Текст]"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Инновационный проект «Организация </a:t>
          </a:r>
          <a:r>
            <a:rPr lang="ru-RU" sz="2000" b="1" dirty="0" err="1" smtClean="0">
              <a:solidFill>
                <a:srgbClr val="002060"/>
              </a:solidFill>
            </a:rPr>
            <a:t>профориента-ционной</a:t>
          </a:r>
          <a:r>
            <a:rPr lang="ru-RU" sz="2000" b="1" dirty="0" smtClean="0">
              <a:solidFill>
                <a:srgbClr val="002060"/>
              </a:solidFill>
            </a:rPr>
            <a:t> работы учащихся в рамках инклюзивного образования в МАОУ СОШ№42 г. Томска»</a:t>
          </a:r>
          <a:endParaRPr lang="ru-RU" sz="2000" dirty="0">
            <a:solidFill>
              <a:srgbClr val="002060"/>
            </a:solidFill>
          </a:endParaRPr>
        </a:p>
      </dgm:t>
    </dgm:pt>
    <dgm:pt modelId="{1284DDA6-2A02-4B62-9207-5C6863FFB85D}" type="parTrans" cxnId="{5967D174-9EB5-463C-BC69-A4AC9C9C8210}">
      <dgm:prSet/>
      <dgm:spPr/>
      <dgm:t>
        <a:bodyPr/>
        <a:lstStyle/>
        <a:p>
          <a:endParaRPr lang="ru-RU"/>
        </a:p>
      </dgm:t>
    </dgm:pt>
    <dgm:pt modelId="{6E4A2971-CFE1-4A6F-A6BA-5101221F2FA1}" type="sibTrans" cxnId="{5967D174-9EB5-463C-BC69-A4AC9C9C8210}">
      <dgm:prSet/>
      <dgm:spPr/>
      <dgm:t>
        <a:bodyPr/>
        <a:lstStyle/>
        <a:p>
          <a:endParaRPr lang="ru-RU"/>
        </a:p>
      </dgm:t>
    </dgm:pt>
    <dgm:pt modelId="{87C1C547-DFC4-4D6E-A76E-1E5C654E6D81}">
      <dgm:prSet custT="1"/>
      <dgm:spPr>
        <a:solidFill>
          <a:srgbClr val="FB535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Инновационный проект 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400" b="1" dirty="0" smtClean="0">
              <a:solidFill>
                <a:srgbClr val="002060"/>
              </a:solidFill>
            </a:rPr>
            <a:t>МОДЕЛЬ ИНКЛЮЗИВНОГО ОБРАЗОВАНИЯ </a:t>
          </a:r>
          <a:endParaRPr lang="ru-RU" sz="1400" dirty="0" smtClean="0">
            <a:solidFill>
              <a:srgbClr val="002060"/>
            </a:solidFill>
          </a:endParaRPr>
        </a:p>
        <a:p>
          <a:r>
            <a:rPr lang="ru-RU" sz="1400" b="1" dirty="0" smtClean="0">
              <a:solidFill>
                <a:srgbClr val="002060"/>
              </a:solidFill>
            </a:rPr>
            <a:t>В ДЕЯТЕЛЬНОСТИ ОБЩЕОБРАЗОВАТЕЛЬНОЙ ОРГАНИЗАЦИИ»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E5AF8C1-859F-4CC0-B293-42253F861FDE}" type="parTrans" cxnId="{F0904FF4-F697-485B-9924-FD6EE98FB61D}">
      <dgm:prSet/>
      <dgm:spPr/>
      <dgm:t>
        <a:bodyPr/>
        <a:lstStyle/>
        <a:p>
          <a:endParaRPr lang="ru-RU"/>
        </a:p>
      </dgm:t>
    </dgm:pt>
    <dgm:pt modelId="{407E147C-5B7A-4F0C-9B2C-FB560E14995E}" type="sibTrans" cxnId="{F0904FF4-F697-485B-9924-FD6EE98FB61D}">
      <dgm:prSet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ACD97C8-E618-49D1-986E-58AC68AABF1D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Инновационный проект «Цифровая школа – </a:t>
          </a:r>
          <a:r>
            <a:rPr lang="ru-RU" sz="1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школа</a:t>
          </a:r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21 века»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1644F1D-3F6C-49BE-912F-9BDFF5BC58F5}" type="parTrans" cxnId="{6CD95A26-8EAD-40A1-BB24-AC610E5FF3A2}">
      <dgm:prSet/>
      <dgm:spPr/>
      <dgm:t>
        <a:bodyPr/>
        <a:lstStyle/>
        <a:p>
          <a:endParaRPr lang="ru-RU"/>
        </a:p>
      </dgm:t>
    </dgm:pt>
    <dgm:pt modelId="{FF736AA9-40A7-4C45-B5D4-4B0118F12498}" type="sibTrans" cxnId="{6CD95A26-8EAD-40A1-BB24-AC610E5FF3A2}">
      <dgm:prSet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3AE930C-909C-4738-A6DB-934776959D12}">
      <dgm:prSet custT="1"/>
      <dgm:spPr>
        <a:solidFill>
          <a:srgbClr val="FFC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Проект «Интеграция детей с ОВЗ в образовательное пространство школы через использование технологий дистанционного обучения»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70AA9C-C466-4EBE-9B2C-E50A6D9C2841}" type="sibTrans" cxnId="{069D2BD8-D46E-4889-AC9F-E1D810275DAD}">
      <dgm:prSet/>
      <dgm:spPr>
        <a:solidFill>
          <a:srgbClr val="FF0000"/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29C7BA3-422E-4E10-8516-5A03A159D644}" type="parTrans" cxnId="{069D2BD8-D46E-4889-AC9F-E1D810275DAD}">
      <dgm:prSet/>
      <dgm:spPr/>
      <dgm:t>
        <a:bodyPr/>
        <a:lstStyle/>
        <a:p>
          <a:endParaRPr lang="ru-RU"/>
        </a:p>
      </dgm:t>
    </dgm:pt>
    <dgm:pt modelId="{7C72BB90-48F7-415E-A79F-365C0719BBE4}" type="pres">
      <dgm:prSet presAssocID="{3188EB87-C929-40C5-9D1B-18F4DA89CAE7}" presName="Name0" presStyleCnt="0">
        <dgm:presLayoutVars>
          <dgm:dir/>
          <dgm:resizeHandles val="exact"/>
        </dgm:presLayoutVars>
      </dgm:prSet>
      <dgm:spPr/>
    </dgm:pt>
    <dgm:pt modelId="{0288E0FE-0C98-4789-A2CF-0445A03B99F5}" type="pres">
      <dgm:prSet presAssocID="{3188EB87-C929-40C5-9D1B-18F4DA89CAE7}" presName="vNodes" presStyleCnt="0"/>
      <dgm:spPr/>
    </dgm:pt>
    <dgm:pt modelId="{A632CDF0-9A0C-4EA1-B17F-F42D5733080D}" type="pres">
      <dgm:prSet presAssocID="{7ACD97C8-E618-49D1-986E-58AC68AABF1D}" presName="node" presStyleLbl="node1" presStyleIdx="0" presStyleCnt="4" custScaleX="45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E057C-5264-4082-AA8E-C28E53B5E8C8}" type="pres">
      <dgm:prSet presAssocID="{FF736AA9-40A7-4C45-B5D4-4B0118F12498}" presName="spacerT" presStyleCnt="0"/>
      <dgm:spPr/>
    </dgm:pt>
    <dgm:pt modelId="{D1960576-BAE3-4FD1-901E-A7825944BB76}" type="pres">
      <dgm:prSet presAssocID="{FF736AA9-40A7-4C45-B5D4-4B0118F1249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74788BF-B130-40C6-A80D-14EEEC52B00C}" type="pres">
      <dgm:prSet presAssocID="{FF736AA9-40A7-4C45-B5D4-4B0118F12498}" presName="spacerB" presStyleCnt="0"/>
      <dgm:spPr/>
    </dgm:pt>
    <dgm:pt modelId="{3AB3B2AB-676D-4F2E-A8EF-317E506A7F20}" type="pres">
      <dgm:prSet presAssocID="{87C1C547-DFC4-4D6E-A76E-1E5C654E6D81}" presName="node" presStyleLbl="node1" presStyleIdx="1" presStyleCnt="4" custScaleX="533937" custScaleY="13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F3AA-F371-4D73-8B22-2BBB1F64F7FD}" type="pres">
      <dgm:prSet presAssocID="{407E147C-5B7A-4F0C-9B2C-FB560E14995E}" presName="spacerT" presStyleCnt="0"/>
      <dgm:spPr/>
    </dgm:pt>
    <dgm:pt modelId="{45A6A57E-4D98-438E-AF20-ADAA4BA326D9}" type="pres">
      <dgm:prSet presAssocID="{407E147C-5B7A-4F0C-9B2C-FB560E14995E}" presName="sibTrans" presStyleLbl="sibTrans2D1" presStyleIdx="1" presStyleCnt="3" custLinFactNeighborX="11621" custLinFactNeighborY="10078"/>
      <dgm:spPr/>
      <dgm:t>
        <a:bodyPr/>
        <a:lstStyle/>
        <a:p>
          <a:endParaRPr lang="ru-RU"/>
        </a:p>
      </dgm:t>
    </dgm:pt>
    <dgm:pt modelId="{69C06F2A-F486-4DC0-A7A3-94ED6E9B8B16}" type="pres">
      <dgm:prSet presAssocID="{407E147C-5B7A-4F0C-9B2C-FB560E14995E}" presName="spacerB" presStyleCnt="0"/>
      <dgm:spPr/>
    </dgm:pt>
    <dgm:pt modelId="{15E0DCA2-DA9C-4D43-B37E-C87FA76A7E2E}" type="pres">
      <dgm:prSet presAssocID="{B3AE930C-909C-4738-A6DB-934776959D12}" presName="node" presStyleLbl="node1" presStyleIdx="2" presStyleCnt="4" custScaleX="576333" custScaleY="12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E1C37-7C5B-4940-B8A9-A931A24A98E2}" type="pres">
      <dgm:prSet presAssocID="{3188EB87-C929-40C5-9D1B-18F4DA89CAE7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0546ACEB-14CC-479C-8641-1BA95040F601}" type="pres">
      <dgm:prSet presAssocID="{3188EB87-C929-40C5-9D1B-18F4DA89CAE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C643B23-8C0C-41E1-8778-2354A75FE97E}" type="pres">
      <dgm:prSet presAssocID="{3188EB87-C929-40C5-9D1B-18F4DA89CAE7}" presName="lastNode" presStyleLbl="node1" presStyleIdx="3" presStyleCnt="4" custScaleX="191728" custScaleY="226958" custLinFactX="930" custLinFactNeighborX="100000" custLinFactNeighborY="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4391B-521A-4CD2-B41E-8B593894DA04}" type="presOf" srcId="{2670AA9C-C466-4EBE-9B2C-E50A6D9C2841}" destId="{326E1C37-7C5B-4940-B8A9-A931A24A98E2}" srcOrd="0" destOrd="0" presId="urn:microsoft.com/office/officeart/2005/8/layout/equation2"/>
    <dgm:cxn modelId="{069D2BD8-D46E-4889-AC9F-E1D810275DAD}" srcId="{3188EB87-C929-40C5-9D1B-18F4DA89CAE7}" destId="{B3AE930C-909C-4738-A6DB-934776959D12}" srcOrd="2" destOrd="0" parTransId="{129C7BA3-422E-4E10-8516-5A03A159D644}" sibTransId="{2670AA9C-C466-4EBE-9B2C-E50A6D9C2841}"/>
    <dgm:cxn modelId="{0FF42CB3-572F-45C1-B307-C160C10FF92D}" type="presOf" srcId="{3188EB87-C929-40C5-9D1B-18F4DA89CAE7}" destId="{7C72BB90-48F7-415E-A79F-365C0719BBE4}" srcOrd="0" destOrd="0" presId="urn:microsoft.com/office/officeart/2005/8/layout/equation2"/>
    <dgm:cxn modelId="{F0904FF4-F697-485B-9924-FD6EE98FB61D}" srcId="{3188EB87-C929-40C5-9D1B-18F4DA89CAE7}" destId="{87C1C547-DFC4-4D6E-A76E-1E5C654E6D81}" srcOrd="1" destOrd="0" parTransId="{9E5AF8C1-859F-4CC0-B293-42253F861FDE}" sibTransId="{407E147C-5B7A-4F0C-9B2C-FB560E14995E}"/>
    <dgm:cxn modelId="{7C65E6DB-FF73-4FB8-9757-B70EF88793C3}" type="presOf" srcId="{407E147C-5B7A-4F0C-9B2C-FB560E14995E}" destId="{45A6A57E-4D98-438E-AF20-ADAA4BA326D9}" srcOrd="0" destOrd="0" presId="urn:microsoft.com/office/officeart/2005/8/layout/equation2"/>
    <dgm:cxn modelId="{78CF265A-8CFB-40F7-AAE4-BDEC28829393}" type="presOf" srcId="{B3AE930C-909C-4738-A6DB-934776959D12}" destId="{15E0DCA2-DA9C-4D43-B37E-C87FA76A7E2E}" srcOrd="0" destOrd="0" presId="urn:microsoft.com/office/officeart/2005/8/layout/equation2"/>
    <dgm:cxn modelId="{6CD95A26-8EAD-40A1-BB24-AC610E5FF3A2}" srcId="{3188EB87-C929-40C5-9D1B-18F4DA89CAE7}" destId="{7ACD97C8-E618-49D1-986E-58AC68AABF1D}" srcOrd="0" destOrd="0" parTransId="{41644F1D-3F6C-49BE-912F-9BDFF5BC58F5}" sibTransId="{FF736AA9-40A7-4C45-B5D4-4B0118F12498}"/>
    <dgm:cxn modelId="{CB76730F-64F2-4980-A483-6AD1070BA379}" type="presOf" srcId="{EDD08859-6181-47A5-A2AD-7FC3FDB22FDA}" destId="{1C643B23-8C0C-41E1-8778-2354A75FE97E}" srcOrd="0" destOrd="0" presId="urn:microsoft.com/office/officeart/2005/8/layout/equation2"/>
    <dgm:cxn modelId="{5967D174-9EB5-463C-BC69-A4AC9C9C8210}" srcId="{3188EB87-C929-40C5-9D1B-18F4DA89CAE7}" destId="{EDD08859-6181-47A5-A2AD-7FC3FDB22FDA}" srcOrd="3" destOrd="0" parTransId="{1284DDA6-2A02-4B62-9207-5C6863FFB85D}" sibTransId="{6E4A2971-CFE1-4A6F-A6BA-5101221F2FA1}"/>
    <dgm:cxn modelId="{A6C58272-EDF5-474F-962C-FC2A6E1CC06F}" type="presOf" srcId="{87C1C547-DFC4-4D6E-A76E-1E5C654E6D81}" destId="{3AB3B2AB-676D-4F2E-A8EF-317E506A7F20}" srcOrd="0" destOrd="0" presId="urn:microsoft.com/office/officeart/2005/8/layout/equation2"/>
    <dgm:cxn modelId="{23BC4572-19F5-4838-87CE-5C743B4A8F0E}" type="presOf" srcId="{2670AA9C-C466-4EBE-9B2C-E50A6D9C2841}" destId="{0546ACEB-14CC-479C-8641-1BA95040F601}" srcOrd="1" destOrd="0" presId="urn:microsoft.com/office/officeart/2005/8/layout/equation2"/>
    <dgm:cxn modelId="{6A079769-0FF3-411B-A00C-11D61CF79027}" type="presOf" srcId="{FF736AA9-40A7-4C45-B5D4-4B0118F12498}" destId="{D1960576-BAE3-4FD1-901E-A7825944BB76}" srcOrd="0" destOrd="0" presId="urn:microsoft.com/office/officeart/2005/8/layout/equation2"/>
    <dgm:cxn modelId="{599EF2ED-0F08-4C38-8DA2-3B9D906BF42E}" type="presOf" srcId="{7ACD97C8-E618-49D1-986E-58AC68AABF1D}" destId="{A632CDF0-9A0C-4EA1-B17F-F42D5733080D}" srcOrd="0" destOrd="0" presId="urn:microsoft.com/office/officeart/2005/8/layout/equation2"/>
    <dgm:cxn modelId="{D85D6E3F-E7B5-49E1-B62D-4C6DF4745DF7}" type="presParOf" srcId="{7C72BB90-48F7-415E-A79F-365C0719BBE4}" destId="{0288E0FE-0C98-4789-A2CF-0445A03B99F5}" srcOrd="0" destOrd="0" presId="urn:microsoft.com/office/officeart/2005/8/layout/equation2"/>
    <dgm:cxn modelId="{4624400B-303B-4FD0-ABAE-FA1EE4D28487}" type="presParOf" srcId="{0288E0FE-0C98-4789-A2CF-0445A03B99F5}" destId="{A632CDF0-9A0C-4EA1-B17F-F42D5733080D}" srcOrd="0" destOrd="0" presId="urn:microsoft.com/office/officeart/2005/8/layout/equation2"/>
    <dgm:cxn modelId="{72B520D0-2C92-4246-8FF0-558E22D1A843}" type="presParOf" srcId="{0288E0FE-0C98-4789-A2CF-0445A03B99F5}" destId="{287E057C-5264-4082-AA8E-C28E53B5E8C8}" srcOrd="1" destOrd="0" presId="urn:microsoft.com/office/officeart/2005/8/layout/equation2"/>
    <dgm:cxn modelId="{EF7866B4-1D25-4507-81C6-B2F2AE3B6DB2}" type="presParOf" srcId="{0288E0FE-0C98-4789-A2CF-0445A03B99F5}" destId="{D1960576-BAE3-4FD1-901E-A7825944BB76}" srcOrd="2" destOrd="0" presId="urn:microsoft.com/office/officeart/2005/8/layout/equation2"/>
    <dgm:cxn modelId="{AD9E9FF9-F95D-45FD-BDA8-A7FAF6270847}" type="presParOf" srcId="{0288E0FE-0C98-4789-A2CF-0445A03B99F5}" destId="{D74788BF-B130-40C6-A80D-14EEEC52B00C}" srcOrd="3" destOrd="0" presId="urn:microsoft.com/office/officeart/2005/8/layout/equation2"/>
    <dgm:cxn modelId="{FAD5FE8E-3A2C-4F3E-B0A5-6B6DF20ED19D}" type="presParOf" srcId="{0288E0FE-0C98-4789-A2CF-0445A03B99F5}" destId="{3AB3B2AB-676D-4F2E-A8EF-317E506A7F20}" srcOrd="4" destOrd="0" presId="urn:microsoft.com/office/officeart/2005/8/layout/equation2"/>
    <dgm:cxn modelId="{E3F58E7D-B607-41A5-98C5-DDDC5B99BCD5}" type="presParOf" srcId="{0288E0FE-0C98-4789-A2CF-0445A03B99F5}" destId="{841CF3AA-F371-4D73-8B22-2BBB1F64F7FD}" srcOrd="5" destOrd="0" presId="urn:microsoft.com/office/officeart/2005/8/layout/equation2"/>
    <dgm:cxn modelId="{E91A7E1B-6EA2-430D-9BD4-59DA4376D6B5}" type="presParOf" srcId="{0288E0FE-0C98-4789-A2CF-0445A03B99F5}" destId="{45A6A57E-4D98-438E-AF20-ADAA4BA326D9}" srcOrd="6" destOrd="0" presId="urn:microsoft.com/office/officeart/2005/8/layout/equation2"/>
    <dgm:cxn modelId="{F4130B84-8BA0-4C7F-AD4F-745932A86C96}" type="presParOf" srcId="{0288E0FE-0C98-4789-A2CF-0445A03B99F5}" destId="{69C06F2A-F486-4DC0-A7A3-94ED6E9B8B16}" srcOrd="7" destOrd="0" presId="urn:microsoft.com/office/officeart/2005/8/layout/equation2"/>
    <dgm:cxn modelId="{6E06AC40-9FA8-49ED-A36B-D36B4A1CC183}" type="presParOf" srcId="{0288E0FE-0C98-4789-A2CF-0445A03B99F5}" destId="{15E0DCA2-DA9C-4D43-B37E-C87FA76A7E2E}" srcOrd="8" destOrd="0" presId="urn:microsoft.com/office/officeart/2005/8/layout/equation2"/>
    <dgm:cxn modelId="{C5AF8738-AC7D-4ADD-868D-3D3C137B2B1E}" type="presParOf" srcId="{7C72BB90-48F7-415E-A79F-365C0719BBE4}" destId="{326E1C37-7C5B-4940-B8A9-A931A24A98E2}" srcOrd="1" destOrd="0" presId="urn:microsoft.com/office/officeart/2005/8/layout/equation2"/>
    <dgm:cxn modelId="{A88CBFDC-1710-4C87-81B7-718A6AA4BFA9}" type="presParOf" srcId="{326E1C37-7C5B-4940-B8A9-A931A24A98E2}" destId="{0546ACEB-14CC-479C-8641-1BA95040F601}" srcOrd="0" destOrd="0" presId="urn:microsoft.com/office/officeart/2005/8/layout/equation2"/>
    <dgm:cxn modelId="{10A00D03-2EAD-4AFE-AC07-1BEEF2D9EB39}" type="presParOf" srcId="{7C72BB90-48F7-415E-A79F-365C0719BBE4}" destId="{1C643B23-8C0C-41E1-8778-2354A75FE97E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4EC96-E16F-4288-8299-122F1F5CA08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033AE-CAA9-4527-9401-C744B6765F7C}">
      <dgm:prSet phldrT="[Текст]" custT="1"/>
      <dgm:spPr>
        <a:solidFill>
          <a:srgbClr val="FFC000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Компетент-ность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профес-сионального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err="1" smtClean="0">
              <a:solidFill>
                <a:srgbClr val="002060"/>
              </a:solidFill>
            </a:rPr>
            <a:t>самоопреде-ления</a:t>
          </a:r>
          <a:endParaRPr lang="ru-RU" sz="1600" b="1" dirty="0">
            <a:solidFill>
              <a:srgbClr val="002060"/>
            </a:solidFill>
          </a:endParaRPr>
        </a:p>
      </dgm:t>
    </dgm:pt>
    <dgm:pt modelId="{B256D4D0-0FAF-4CC3-9272-820C9782A416}" type="parTrans" cxnId="{47A4EBE7-334B-4DF5-8227-DED78A602472}">
      <dgm:prSet/>
      <dgm:spPr/>
      <dgm:t>
        <a:bodyPr/>
        <a:lstStyle/>
        <a:p>
          <a:endParaRPr lang="ru-RU"/>
        </a:p>
      </dgm:t>
    </dgm:pt>
    <dgm:pt modelId="{FBC40563-98B9-4EF4-A435-E629C973C261}" type="sibTrans" cxnId="{47A4EBE7-334B-4DF5-8227-DED78A602472}">
      <dgm:prSet/>
      <dgm:spPr/>
      <dgm:t>
        <a:bodyPr/>
        <a:lstStyle/>
        <a:p>
          <a:endParaRPr lang="ru-RU"/>
        </a:p>
      </dgm:t>
    </dgm:pt>
    <dgm:pt modelId="{B599F7BF-8E12-48CA-BE1F-82122CAAD9EC}">
      <dgm:prSet phldrT="[Текст]" custT="1"/>
      <dgm:spPr>
        <a:solidFill>
          <a:srgbClr val="33CCCC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Ценностно-смысловые компетенции</a:t>
          </a:r>
          <a:endParaRPr lang="ru-RU" sz="1600" b="1" dirty="0">
            <a:solidFill>
              <a:srgbClr val="002060"/>
            </a:solidFill>
          </a:endParaRPr>
        </a:p>
      </dgm:t>
    </dgm:pt>
    <dgm:pt modelId="{22BEDA93-4630-4D5D-9608-4DB8482CA6B9}" type="parTrans" cxnId="{10DC7CB7-A395-4037-BAAB-58F8A97A03B0}">
      <dgm:prSet/>
      <dgm:spPr>
        <a:solidFill>
          <a:srgbClr val="F4183D"/>
        </a:solidFill>
      </dgm:spPr>
      <dgm:t>
        <a:bodyPr/>
        <a:lstStyle/>
        <a:p>
          <a:endParaRPr lang="ru-RU"/>
        </a:p>
      </dgm:t>
    </dgm:pt>
    <dgm:pt modelId="{D10B4549-F86B-45E1-B59B-E24C4D0A536B}" type="sibTrans" cxnId="{10DC7CB7-A395-4037-BAAB-58F8A97A03B0}">
      <dgm:prSet/>
      <dgm:spPr/>
      <dgm:t>
        <a:bodyPr/>
        <a:lstStyle/>
        <a:p>
          <a:endParaRPr lang="ru-RU"/>
        </a:p>
      </dgm:t>
    </dgm:pt>
    <dgm:pt modelId="{237349D7-2DE4-457D-850F-C589553EBFF8}">
      <dgm:prSet phldrT="[Текст]" custT="1"/>
      <dgm:spPr>
        <a:solidFill>
          <a:srgbClr val="FF99FF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Социально-организационные компетенции</a:t>
          </a:r>
          <a:endParaRPr lang="ru-RU" sz="1600" b="1" dirty="0">
            <a:solidFill>
              <a:srgbClr val="002060"/>
            </a:solidFill>
          </a:endParaRPr>
        </a:p>
      </dgm:t>
    </dgm:pt>
    <dgm:pt modelId="{D666D25E-8CDA-47E5-B19C-98FA75197341}" type="parTrans" cxnId="{2A016647-FAAB-4778-BD40-13D0E1A907A2}">
      <dgm:prSet/>
      <dgm:spPr>
        <a:solidFill>
          <a:srgbClr val="F4183D"/>
        </a:solidFill>
      </dgm:spPr>
      <dgm:t>
        <a:bodyPr/>
        <a:lstStyle/>
        <a:p>
          <a:endParaRPr lang="ru-RU"/>
        </a:p>
      </dgm:t>
    </dgm:pt>
    <dgm:pt modelId="{8BBFEC18-2EED-4423-9486-78349DE9D79E}" type="sibTrans" cxnId="{2A016647-FAAB-4778-BD40-13D0E1A907A2}">
      <dgm:prSet/>
      <dgm:spPr/>
      <dgm:t>
        <a:bodyPr/>
        <a:lstStyle/>
        <a:p>
          <a:endParaRPr lang="ru-RU"/>
        </a:p>
      </dgm:t>
    </dgm:pt>
    <dgm:pt modelId="{8F60F529-8CAB-422B-8AF9-3ABC9F5A66B5}">
      <dgm:prSet phldrT="[Текст]" custT="1"/>
      <dgm:spPr>
        <a:solidFill>
          <a:srgbClr val="00B050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Валеологи-ческие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компетенции</a:t>
          </a:r>
          <a:endParaRPr lang="ru-RU" sz="1600" b="1" dirty="0">
            <a:solidFill>
              <a:srgbClr val="002060"/>
            </a:solidFill>
          </a:endParaRPr>
        </a:p>
      </dgm:t>
    </dgm:pt>
    <dgm:pt modelId="{81F7D703-D2CF-4AC3-87F6-FD1939CDE66F}" type="parTrans" cxnId="{2879E63C-DB76-4455-A4DE-E097AA0BB991}">
      <dgm:prSet/>
      <dgm:spPr>
        <a:solidFill>
          <a:srgbClr val="F4183D"/>
        </a:solidFill>
      </dgm:spPr>
      <dgm:t>
        <a:bodyPr/>
        <a:lstStyle/>
        <a:p>
          <a:endParaRPr lang="ru-RU"/>
        </a:p>
      </dgm:t>
    </dgm:pt>
    <dgm:pt modelId="{2BF16D53-5BAA-4ABD-8863-0739F2195EEE}" type="sibTrans" cxnId="{2879E63C-DB76-4455-A4DE-E097AA0BB991}">
      <dgm:prSet/>
      <dgm:spPr/>
      <dgm:t>
        <a:bodyPr/>
        <a:lstStyle/>
        <a:p>
          <a:endParaRPr lang="ru-RU"/>
        </a:p>
      </dgm:t>
    </dgm:pt>
    <dgm:pt modelId="{E1DF02F0-1768-4968-8565-0EF379FDEE43}">
      <dgm:prSet phldrT="[Текст]" custT="1"/>
      <dgm:spPr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Коммуника-тивные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компетенции</a:t>
          </a:r>
          <a:endParaRPr lang="ru-RU" sz="1600" b="1" dirty="0">
            <a:solidFill>
              <a:srgbClr val="002060"/>
            </a:solidFill>
          </a:endParaRPr>
        </a:p>
      </dgm:t>
    </dgm:pt>
    <dgm:pt modelId="{ECBC2D23-C339-4D31-B525-35E92445CC20}" type="parTrans" cxnId="{0FFA93BD-EFF7-46CC-8BD6-AF0385809E67}">
      <dgm:prSet/>
      <dgm:spPr>
        <a:solidFill>
          <a:srgbClr val="F4183D"/>
        </a:solidFill>
      </dgm:spPr>
      <dgm:t>
        <a:bodyPr/>
        <a:lstStyle/>
        <a:p>
          <a:endParaRPr lang="ru-RU"/>
        </a:p>
      </dgm:t>
    </dgm:pt>
    <dgm:pt modelId="{5ECD07A5-DCFC-43F3-98B0-553A5FC3688B}" type="sibTrans" cxnId="{0FFA93BD-EFF7-46CC-8BD6-AF0385809E67}">
      <dgm:prSet/>
      <dgm:spPr/>
      <dgm:t>
        <a:bodyPr/>
        <a:lstStyle/>
        <a:p>
          <a:endParaRPr lang="ru-RU"/>
        </a:p>
      </dgm:t>
    </dgm:pt>
    <dgm:pt modelId="{B6F4F5B1-60BB-49E9-A966-E751DC6733D2}">
      <dgm:prSet custT="1"/>
      <dgm:spPr>
        <a:solidFill>
          <a:srgbClr val="92D050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Предметные компетенции</a:t>
          </a:r>
          <a:endParaRPr lang="ru-RU" sz="1600" b="1" dirty="0">
            <a:solidFill>
              <a:srgbClr val="002060"/>
            </a:solidFill>
          </a:endParaRPr>
        </a:p>
      </dgm:t>
    </dgm:pt>
    <dgm:pt modelId="{A379DD58-3AE5-4D3B-BFCA-48C862ADA3A1}" type="parTrans" cxnId="{ECAC246E-B8A8-4B38-82D5-A4A495B77563}">
      <dgm:prSet/>
      <dgm:spPr>
        <a:solidFill>
          <a:srgbClr val="F4183D"/>
        </a:solidFill>
      </dgm:spPr>
      <dgm:t>
        <a:bodyPr/>
        <a:lstStyle/>
        <a:p>
          <a:endParaRPr lang="ru-RU"/>
        </a:p>
      </dgm:t>
    </dgm:pt>
    <dgm:pt modelId="{73EAEB27-B327-47CA-84A7-1D1082D67CEE}" type="sibTrans" cxnId="{ECAC246E-B8A8-4B38-82D5-A4A495B77563}">
      <dgm:prSet/>
      <dgm:spPr/>
      <dgm:t>
        <a:bodyPr/>
        <a:lstStyle/>
        <a:p>
          <a:endParaRPr lang="ru-RU"/>
        </a:p>
      </dgm:t>
    </dgm:pt>
    <dgm:pt modelId="{7A1EC12E-9968-4F11-BD79-544B1F01C20D}">
      <dgm:prSet custT="1"/>
      <dgm:spPr>
        <a:solidFill>
          <a:srgbClr val="3366FF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Информационно-исследовательские компетенции</a:t>
          </a:r>
          <a:endParaRPr lang="ru-RU" sz="1600" b="1" dirty="0">
            <a:solidFill>
              <a:srgbClr val="002060"/>
            </a:solidFill>
          </a:endParaRPr>
        </a:p>
      </dgm:t>
    </dgm:pt>
    <dgm:pt modelId="{56B89F26-E1D8-4FFB-8512-203D8F0D12FF}" type="parTrans" cxnId="{CA09FB25-EF36-407F-83C1-828A4E022459}">
      <dgm:prSet/>
      <dgm:spPr>
        <a:solidFill>
          <a:srgbClr val="F4183D"/>
        </a:solidFill>
      </dgm:spPr>
      <dgm:t>
        <a:bodyPr/>
        <a:lstStyle/>
        <a:p>
          <a:endParaRPr lang="ru-RU"/>
        </a:p>
      </dgm:t>
    </dgm:pt>
    <dgm:pt modelId="{A948CC31-5584-4318-A5AE-89AB53E1C689}" type="sibTrans" cxnId="{CA09FB25-EF36-407F-83C1-828A4E022459}">
      <dgm:prSet/>
      <dgm:spPr/>
      <dgm:t>
        <a:bodyPr/>
        <a:lstStyle/>
        <a:p>
          <a:endParaRPr lang="ru-RU"/>
        </a:p>
      </dgm:t>
    </dgm:pt>
    <dgm:pt modelId="{75D3E41B-9EBE-4FD4-B114-7AE6DBCD88CC}">
      <dgm:prSet custT="1"/>
      <dgm:spPr>
        <a:solidFill>
          <a:srgbClr val="FF9966"/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ru-RU" sz="1600" b="1" dirty="0" err="1" smtClean="0">
              <a:solidFill>
                <a:srgbClr val="002060"/>
              </a:solidFill>
            </a:rPr>
            <a:t>Рефлексив-ные</a:t>
          </a:r>
          <a:r>
            <a:rPr lang="ru-RU" sz="1600" b="1" dirty="0" smtClean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компетенции</a:t>
          </a:r>
          <a:endParaRPr lang="ru-RU" sz="1600" b="1" dirty="0">
            <a:solidFill>
              <a:srgbClr val="002060"/>
            </a:solidFill>
          </a:endParaRPr>
        </a:p>
      </dgm:t>
    </dgm:pt>
    <dgm:pt modelId="{A1622835-5198-4C2D-BDDF-D12738E4EBFD}" type="parTrans" cxnId="{615F277D-09E1-46BC-95E7-F543D58775DD}">
      <dgm:prSet/>
      <dgm:spPr>
        <a:solidFill>
          <a:srgbClr val="F4183D"/>
        </a:solidFill>
      </dgm:spPr>
      <dgm:t>
        <a:bodyPr/>
        <a:lstStyle/>
        <a:p>
          <a:endParaRPr lang="ru-RU"/>
        </a:p>
      </dgm:t>
    </dgm:pt>
    <dgm:pt modelId="{80217557-ECDC-4DFF-A085-47F8100D3F7E}" type="sibTrans" cxnId="{615F277D-09E1-46BC-95E7-F543D58775DD}">
      <dgm:prSet/>
      <dgm:spPr/>
      <dgm:t>
        <a:bodyPr/>
        <a:lstStyle/>
        <a:p>
          <a:endParaRPr lang="ru-RU"/>
        </a:p>
      </dgm:t>
    </dgm:pt>
    <dgm:pt modelId="{3BA4EE52-4D7B-459F-8E6B-ECBC9B407C84}" type="pres">
      <dgm:prSet presAssocID="{E9B4EC96-E16F-4288-8299-122F1F5CA0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0DABE-3BD1-4AB7-83A6-4BDF7718C645}" type="pres">
      <dgm:prSet presAssocID="{0E1033AE-CAA9-4527-9401-C744B6765F7C}" presName="centerShape" presStyleLbl="node0" presStyleIdx="0" presStyleCnt="1"/>
      <dgm:spPr/>
      <dgm:t>
        <a:bodyPr/>
        <a:lstStyle/>
        <a:p>
          <a:endParaRPr lang="ru-RU"/>
        </a:p>
      </dgm:t>
    </dgm:pt>
    <dgm:pt modelId="{484442AA-3970-406B-85D1-7A4D7E6D0F12}" type="pres">
      <dgm:prSet presAssocID="{22BEDA93-4630-4D5D-9608-4DB8482CA6B9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FB435DE8-F451-4C07-B2EB-29F18C78D8B2}" type="pres">
      <dgm:prSet presAssocID="{B599F7BF-8E12-48CA-BE1F-82122CAAD9E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D4FFA-0FF4-4F67-8A46-D17E82519B41}" type="pres">
      <dgm:prSet presAssocID="{D666D25E-8CDA-47E5-B19C-98FA75197341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D52751A6-05EC-4B27-A913-CBCCBE9B7DCE}" type="pres">
      <dgm:prSet presAssocID="{237349D7-2DE4-457D-850F-C589553EBFF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341BA-A8E5-495C-96CE-7D2564C7FF6B}" type="pres">
      <dgm:prSet presAssocID="{A379DD58-3AE5-4D3B-BFCA-48C862ADA3A1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7360FABB-5750-44C1-9204-33BF371F1484}" type="pres">
      <dgm:prSet presAssocID="{B6F4F5B1-60BB-49E9-A966-E751DC6733D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BC1B7-E9AC-452D-A075-C6476B64F510}" type="pres">
      <dgm:prSet presAssocID="{56B89F26-E1D8-4FFB-8512-203D8F0D12FF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F2EA330F-4E27-4AFE-999C-681DEBFF515E}" type="pres">
      <dgm:prSet presAssocID="{7A1EC12E-9968-4F11-BD79-544B1F01C20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3AF1F-7B58-41BD-A517-50C29FF4EEA4}" type="pres">
      <dgm:prSet presAssocID="{A1622835-5198-4C2D-BDDF-D12738E4EBFD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940CDAA7-E937-41D2-B7DA-2179A7AAFFBE}" type="pres">
      <dgm:prSet presAssocID="{75D3E41B-9EBE-4FD4-B114-7AE6DBCD88C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D83A6-72C0-471E-9A13-E5256D56E09F}" type="pres">
      <dgm:prSet presAssocID="{81F7D703-D2CF-4AC3-87F6-FD1939CDE66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024302E5-25DC-4BD5-97C1-D76A50A72609}" type="pres">
      <dgm:prSet presAssocID="{8F60F529-8CAB-422B-8AF9-3ABC9F5A66B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315C5-842F-47FF-AB9F-799DF45D0776}" type="pres">
      <dgm:prSet presAssocID="{ECBC2D23-C339-4D31-B525-35E92445CC20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C6414953-7B15-4887-843E-897A6F8905E1}" type="pres">
      <dgm:prSet presAssocID="{E1DF02F0-1768-4968-8565-0EF379FDEE4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9EAD3-1563-4DC3-A1FA-A4A1E42A3DB8}" type="presOf" srcId="{8F60F529-8CAB-422B-8AF9-3ABC9F5A66B5}" destId="{024302E5-25DC-4BD5-97C1-D76A50A72609}" srcOrd="0" destOrd="0" presId="urn:microsoft.com/office/officeart/2005/8/layout/radial4"/>
    <dgm:cxn modelId="{0ED37DB6-AD34-4891-B4FC-A1DA4D073B1E}" type="presOf" srcId="{ECBC2D23-C339-4D31-B525-35E92445CC20}" destId="{7CD315C5-842F-47FF-AB9F-799DF45D0776}" srcOrd="0" destOrd="0" presId="urn:microsoft.com/office/officeart/2005/8/layout/radial4"/>
    <dgm:cxn modelId="{4AD71BD6-A7D2-400C-ADC9-F540F3469BA5}" type="presOf" srcId="{7A1EC12E-9968-4F11-BD79-544B1F01C20D}" destId="{F2EA330F-4E27-4AFE-999C-681DEBFF515E}" srcOrd="0" destOrd="0" presId="urn:microsoft.com/office/officeart/2005/8/layout/radial4"/>
    <dgm:cxn modelId="{ECAC246E-B8A8-4B38-82D5-A4A495B77563}" srcId="{0E1033AE-CAA9-4527-9401-C744B6765F7C}" destId="{B6F4F5B1-60BB-49E9-A966-E751DC6733D2}" srcOrd="2" destOrd="0" parTransId="{A379DD58-3AE5-4D3B-BFCA-48C862ADA3A1}" sibTransId="{73EAEB27-B327-47CA-84A7-1D1082D67CEE}"/>
    <dgm:cxn modelId="{0FFA93BD-EFF7-46CC-8BD6-AF0385809E67}" srcId="{0E1033AE-CAA9-4527-9401-C744B6765F7C}" destId="{E1DF02F0-1768-4968-8565-0EF379FDEE43}" srcOrd="6" destOrd="0" parTransId="{ECBC2D23-C339-4D31-B525-35E92445CC20}" sibTransId="{5ECD07A5-DCFC-43F3-98B0-553A5FC3688B}"/>
    <dgm:cxn modelId="{BDBEB668-3430-4484-B50E-AC015920B812}" type="presOf" srcId="{A1622835-5198-4C2D-BDDF-D12738E4EBFD}" destId="{8E23AF1F-7B58-41BD-A517-50C29FF4EEA4}" srcOrd="0" destOrd="0" presId="urn:microsoft.com/office/officeart/2005/8/layout/radial4"/>
    <dgm:cxn modelId="{6D2CA2C2-5B01-4998-B9DF-157561A33DA1}" type="presOf" srcId="{56B89F26-E1D8-4FFB-8512-203D8F0D12FF}" destId="{9B9BC1B7-E9AC-452D-A075-C6476B64F510}" srcOrd="0" destOrd="0" presId="urn:microsoft.com/office/officeart/2005/8/layout/radial4"/>
    <dgm:cxn modelId="{615F277D-09E1-46BC-95E7-F543D58775DD}" srcId="{0E1033AE-CAA9-4527-9401-C744B6765F7C}" destId="{75D3E41B-9EBE-4FD4-B114-7AE6DBCD88CC}" srcOrd="4" destOrd="0" parTransId="{A1622835-5198-4C2D-BDDF-D12738E4EBFD}" sibTransId="{80217557-ECDC-4DFF-A085-47F8100D3F7E}"/>
    <dgm:cxn modelId="{7ED5C25D-ED5A-4BF3-8142-AD322C013027}" type="presOf" srcId="{0E1033AE-CAA9-4527-9401-C744B6765F7C}" destId="{AF90DABE-3BD1-4AB7-83A6-4BDF7718C645}" srcOrd="0" destOrd="0" presId="urn:microsoft.com/office/officeart/2005/8/layout/radial4"/>
    <dgm:cxn modelId="{3E72FF4B-C2F5-49BC-8217-1BFB9550CC9F}" type="presOf" srcId="{D666D25E-8CDA-47E5-B19C-98FA75197341}" destId="{194D4FFA-0FF4-4F67-8A46-D17E82519B41}" srcOrd="0" destOrd="0" presId="urn:microsoft.com/office/officeart/2005/8/layout/radial4"/>
    <dgm:cxn modelId="{2879E63C-DB76-4455-A4DE-E097AA0BB991}" srcId="{0E1033AE-CAA9-4527-9401-C744B6765F7C}" destId="{8F60F529-8CAB-422B-8AF9-3ABC9F5A66B5}" srcOrd="5" destOrd="0" parTransId="{81F7D703-D2CF-4AC3-87F6-FD1939CDE66F}" sibTransId="{2BF16D53-5BAA-4ABD-8863-0739F2195EEE}"/>
    <dgm:cxn modelId="{B9023605-60AF-4F2D-993C-7242F8BD7258}" type="presOf" srcId="{E9B4EC96-E16F-4288-8299-122F1F5CA083}" destId="{3BA4EE52-4D7B-459F-8E6B-ECBC9B407C84}" srcOrd="0" destOrd="0" presId="urn:microsoft.com/office/officeart/2005/8/layout/radial4"/>
    <dgm:cxn modelId="{AA6EB610-6F1B-4F39-B6F8-07C620AD0267}" type="presOf" srcId="{237349D7-2DE4-457D-850F-C589553EBFF8}" destId="{D52751A6-05EC-4B27-A913-CBCCBE9B7DCE}" srcOrd="0" destOrd="0" presId="urn:microsoft.com/office/officeart/2005/8/layout/radial4"/>
    <dgm:cxn modelId="{861A5313-D8B0-4EFC-B436-03E008F08CF0}" type="presOf" srcId="{E1DF02F0-1768-4968-8565-0EF379FDEE43}" destId="{C6414953-7B15-4887-843E-897A6F8905E1}" srcOrd="0" destOrd="0" presId="urn:microsoft.com/office/officeart/2005/8/layout/radial4"/>
    <dgm:cxn modelId="{37AE2E38-F192-45E0-B7D6-735AF3698BDA}" type="presOf" srcId="{B6F4F5B1-60BB-49E9-A966-E751DC6733D2}" destId="{7360FABB-5750-44C1-9204-33BF371F1484}" srcOrd="0" destOrd="0" presId="urn:microsoft.com/office/officeart/2005/8/layout/radial4"/>
    <dgm:cxn modelId="{73E638F3-574E-4518-8886-00323CF30D58}" type="presOf" srcId="{A379DD58-3AE5-4D3B-BFCA-48C862ADA3A1}" destId="{C26341BA-A8E5-495C-96CE-7D2564C7FF6B}" srcOrd="0" destOrd="0" presId="urn:microsoft.com/office/officeart/2005/8/layout/radial4"/>
    <dgm:cxn modelId="{2A016647-FAAB-4778-BD40-13D0E1A907A2}" srcId="{0E1033AE-CAA9-4527-9401-C744B6765F7C}" destId="{237349D7-2DE4-457D-850F-C589553EBFF8}" srcOrd="1" destOrd="0" parTransId="{D666D25E-8CDA-47E5-B19C-98FA75197341}" sibTransId="{8BBFEC18-2EED-4423-9486-78349DE9D79E}"/>
    <dgm:cxn modelId="{10DC7CB7-A395-4037-BAAB-58F8A97A03B0}" srcId="{0E1033AE-CAA9-4527-9401-C744B6765F7C}" destId="{B599F7BF-8E12-48CA-BE1F-82122CAAD9EC}" srcOrd="0" destOrd="0" parTransId="{22BEDA93-4630-4D5D-9608-4DB8482CA6B9}" sibTransId="{D10B4549-F86B-45E1-B59B-E24C4D0A536B}"/>
    <dgm:cxn modelId="{47A4EBE7-334B-4DF5-8227-DED78A602472}" srcId="{E9B4EC96-E16F-4288-8299-122F1F5CA083}" destId="{0E1033AE-CAA9-4527-9401-C744B6765F7C}" srcOrd="0" destOrd="0" parTransId="{B256D4D0-0FAF-4CC3-9272-820C9782A416}" sibTransId="{FBC40563-98B9-4EF4-A435-E629C973C261}"/>
    <dgm:cxn modelId="{32CEF951-AE7D-41F4-A93D-7EE69D40B64F}" type="presOf" srcId="{81F7D703-D2CF-4AC3-87F6-FD1939CDE66F}" destId="{1E7D83A6-72C0-471E-9A13-E5256D56E09F}" srcOrd="0" destOrd="0" presId="urn:microsoft.com/office/officeart/2005/8/layout/radial4"/>
    <dgm:cxn modelId="{DB4CED08-7A12-478A-8A58-CCB68976A490}" type="presOf" srcId="{B599F7BF-8E12-48CA-BE1F-82122CAAD9EC}" destId="{FB435DE8-F451-4C07-B2EB-29F18C78D8B2}" srcOrd="0" destOrd="0" presId="urn:microsoft.com/office/officeart/2005/8/layout/radial4"/>
    <dgm:cxn modelId="{78BD3DAC-539A-4855-836E-0205DA18DA84}" type="presOf" srcId="{22BEDA93-4630-4D5D-9608-4DB8482CA6B9}" destId="{484442AA-3970-406B-85D1-7A4D7E6D0F12}" srcOrd="0" destOrd="0" presId="urn:microsoft.com/office/officeart/2005/8/layout/radial4"/>
    <dgm:cxn modelId="{CA09FB25-EF36-407F-83C1-828A4E022459}" srcId="{0E1033AE-CAA9-4527-9401-C744B6765F7C}" destId="{7A1EC12E-9968-4F11-BD79-544B1F01C20D}" srcOrd="3" destOrd="0" parTransId="{56B89F26-E1D8-4FFB-8512-203D8F0D12FF}" sibTransId="{A948CC31-5584-4318-A5AE-89AB53E1C689}"/>
    <dgm:cxn modelId="{69F22CCC-1726-4436-9D6C-F8AB7CC2F160}" type="presOf" srcId="{75D3E41B-9EBE-4FD4-B114-7AE6DBCD88CC}" destId="{940CDAA7-E937-41D2-B7DA-2179A7AAFFBE}" srcOrd="0" destOrd="0" presId="urn:microsoft.com/office/officeart/2005/8/layout/radial4"/>
    <dgm:cxn modelId="{BF55A533-8475-429B-9A87-63C23615C49F}" type="presParOf" srcId="{3BA4EE52-4D7B-459F-8E6B-ECBC9B407C84}" destId="{AF90DABE-3BD1-4AB7-83A6-4BDF7718C645}" srcOrd="0" destOrd="0" presId="urn:microsoft.com/office/officeart/2005/8/layout/radial4"/>
    <dgm:cxn modelId="{CDC8ACD1-0623-46AB-9A98-979649A60239}" type="presParOf" srcId="{3BA4EE52-4D7B-459F-8E6B-ECBC9B407C84}" destId="{484442AA-3970-406B-85D1-7A4D7E6D0F12}" srcOrd="1" destOrd="0" presId="urn:microsoft.com/office/officeart/2005/8/layout/radial4"/>
    <dgm:cxn modelId="{EEAF5FAA-7AD7-4BBB-9BDC-8BB212DA048D}" type="presParOf" srcId="{3BA4EE52-4D7B-459F-8E6B-ECBC9B407C84}" destId="{FB435DE8-F451-4C07-B2EB-29F18C78D8B2}" srcOrd="2" destOrd="0" presId="urn:microsoft.com/office/officeart/2005/8/layout/radial4"/>
    <dgm:cxn modelId="{27CB3EF6-E37C-43EC-9BC4-FEA99BA9C4EB}" type="presParOf" srcId="{3BA4EE52-4D7B-459F-8E6B-ECBC9B407C84}" destId="{194D4FFA-0FF4-4F67-8A46-D17E82519B41}" srcOrd="3" destOrd="0" presId="urn:microsoft.com/office/officeart/2005/8/layout/radial4"/>
    <dgm:cxn modelId="{52BA436A-B774-4DDF-B15A-6C65DA45B56D}" type="presParOf" srcId="{3BA4EE52-4D7B-459F-8E6B-ECBC9B407C84}" destId="{D52751A6-05EC-4B27-A913-CBCCBE9B7DCE}" srcOrd="4" destOrd="0" presId="urn:microsoft.com/office/officeart/2005/8/layout/radial4"/>
    <dgm:cxn modelId="{B681FB6F-AEBF-4EB2-84D9-5B966A54549F}" type="presParOf" srcId="{3BA4EE52-4D7B-459F-8E6B-ECBC9B407C84}" destId="{C26341BA-A8E5-495C-96CE-7D2564C7FF6B}" srcOrd="5" destOrd="0" presId="urn:microsoft.com/office/officeart/2005/8/layout/radial4"/>
    <dgm:cxn modelId="{93F4E360-53A0-407F-AB2E-7D5EA3E93268}" type="presParOf" srcId="{3BA4EE52-4D7B-459F-8E6B-ECBC9B407C84}" destId="{7360FABB-5750-44C1-9204-33BF371F1484}" srcOrd="6" destOrd="0" presId="urn:microsoft.com/office/officeart/2005/8/layout/radial4"/>
    <dgm:cxn modelId="{092D282A-6640-4FCB-B0AA-098D2FD7D7C6}" type="presParOf" srcId="{3BA4EE52-4D7B-459F-8E6B-ECBC9B407C84}" destId="{9B9BC1B7-E9AC-452D-A075-C6476B64F510}" srcOrd="7" destOrd="0" presId="urn:microsoft.com/office/officeart/2005/8/layout/radial4"/>
    <dgm:cxn modelId="{8C607800-2E9B-466D-9868-4BE129042E8E}" type="presParOf" srcId="{3BA4EE52-4D7B-459F-8E6B-ECBC9B407C84}" destId="{F2EA330F-4E27-4AFE-999C-681DEBFF515E}" srcOrd="8" destOrd="0" presId="urn:microsoft.com/office/officeart/2005/8/layout/radial4"/>
    <dgm:cxn modelId="{4029A125-3A79-4CD9-8CEC-7E9C20343295}" type="presParOf" srcId="{3BA4EE52-4D7B-459F-8E6B-ECBC9B407C84}" destId="{8E23AF1F-7B58-41BD-A517-50C29FF4EEA4}" srcOrd="9" destOrd="0" presId="urn:microsoft.com/office/officeart/2005/8/layout/radial4"/>
    <dgm:cxn modelId="{851DBBED-1189-4176-B639-04CE678D0724}" type="presParOf" srcId="{3BA4EE52-4D7B-459F-8E6B-ECBC9B407C84}" destId="{940CDAA7-E937-41D2-B7DA-2179A7AAFFBE}" srcOrd="10" destOrd="0" presId="urn:microsoft.com/office/officeart/2005/8/layout/radial4"/>
    <dgm:cxn modelId="{BB2FF173-03C3-4801-ADD0-2448AA6B8B62}" type="presParOf" srcId="{3BA4EE52-4D7B-459F-8E6B-ECBC9B407C84}" destId="{1E7D83A6-72C0-471E-9A13-E5256D56E09F}" srcOrd="11" destOrd="0" presId="urn:microsoft.com/office/officeart/2005/8/layout/radial4"/>
    <dgm:cxn modelId="{6E08F0BF-3E32-4994-9EE8-36CBB0F56C02}" type="presParOf" srcId="{3BA4EE52-4D7B-459F-8E6B-ECBC9B407C84}" destId="{024302E5-25DC-4BD5-97C1-D76A50A72609}" srcOrd="12" destOrd="0" presId="urn:microsoft.com/office/officeart/2005/8/layout/radial4"/>
    <dgm:cxn modelId="{79B5DF97-9B55-401C-AA97-89C79FBC9013}" type="presParOf" srcId="{3BA4EE52-4D7B-459F-8E6B-ECBC9B407C84}" destId="{7CD315C5-842F-47FF-AB9F-799DF45D0776}" srcOrd="13" destOrd="0" presId="urn:microsoft.com/office/officeart/2005/8/layout/radial4"/>
    <dgm:cxn modelId="{DC9DC8EE-AD72-47AD-815C-C48463DAA800}" type="presParOf" srcId="{3BA4EE52-4D7B-459F-8E6B-ECBC9B407C84}" destId="{C6414953-7B15-4887-843E-897A6F8905E1}" srcOrd="14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45141-593C-4DC8-8E19-E81CB58603C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CC2C7A-B0EF-4724-A41D-9A2D0E6C5E02}">
      <dgm:prSet phldrT="[Текст]"/>
      <dgm:spPr>
        <a:solidFill>
          <a:srgbClr val="00B0F0"/>
        </a:solidFill>
        <a:ln>
          <a:solidFill>
            <a:srgbClr val="005686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Работа с детьми-инвалидами и детьми с ОВЗ</a:t>
          </a:r>
          <a:endParaRPr lang="ru-RU" b="1" dirty="0">
            <a:solidFill>
              <a:srgbClr val="002060"/>
            </a:solidFill>
          </a:endParaRPr>
        </a:p>
      </dgm:t>
    </dgm:pt>
    <dgm:pt modelId="{76607285-C7F5-4448-A6C6-CE78A3CA7B56}" type="parTrans" cxnId="{04B2CA24-2077-4294-BBB2-77CF04D434CD}">
      <dgm:prSet/>
      <dgm:spPr/>
      <dgm:t>
        <a:bodyPr/>
        <a:lstStyle/>
        <a:p>
          <a:endParaRPr lang="ru-RU"/>
        </a:p>
      </dgm:t>
    </dgm:pt>
    <dgm:pt modelId="{3CE26AC2-08BC-4270-BF2B-82CB6470267D}" type="sibTrans" cxnId="{04B2CA24-2077-4294-BBB2-77CF04D434CD}">
      <dgm:prSet/>
      <dgm:spPr/>
      <dgm:t>
        <a:bodyPr/>
        <a:lstStyle/>
        <a:p>
          <a:endParaRPr lang="ru-RU"/>
        </a:p>
      </dgm:t>
    </dgm:pt>
    <dgm:pt modelId="{E0CB2EE5-E4EC-4AEC-AA29-6C880631E269}">
      <dgm:prSet phldrT="[Текст]" custT="1"/>
      <dgm:spPr>
        <a:solidFill>
          <a:srgbClr val="7BD3C9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 smtClean="0"/>
            <a:t>В Концепции модернизации российской системы образования приоритетным является обучение и воспитание детей с ограниченными возможностями здоровья, их социализации и развитии. Об этом свидетельствует ряд нормативных документов министерства образовании Российской Федерации.</a:t>
          </a:r>
          <a:endParaRPr lang="ru-RU" sz="2000" dirty="0"/>
        </a:p>
      </dgm:t>
    </dgm:pt>
    <dgm:pt modelId="{16BE2550-DE47-491A-A670-08A41F5BA0CD}" type="parTrans" cxnId="{4FC91EA2-D5E8-4DE0-A8C7-D3913AF09677}">
      <dgm:prSet/>
      <dgm:spPr/>
      <dgm:t>
        <a:bodyPr/>
        <a:lstStyle/>
        <a:p>
          <a:endParaRPr lang="ru-RU"/>
        </a:p>
      </dgm:t>
    </dgm:pt>
    <dgm:pt modelId="{ECBDCAE7-77DB-41DB-9652-026323B92475}" type="sibTrans" cxnId="{4FC91EA2-D5E8-4DE0-A8C7-D3913AF09677}">
      <dgm:prSet/>
      <dgm:spPr/>
      <dgm:t>
        <a:bodyPr/>
        <a:lstStyle/>
        <a:p>
          <a:endParaRPr lang="ru-RU"/>
        </a:p>
      </dgm:t>
    </dgm:pt>
    <dgm:pt modelId="{CFBF11C2-6A2E-4F85-9E56-926B32E68470}">
      <dgm:prSet phldrT="[Текст]"/>
      <dgm:spPr>
        <a:solidFill>
          <a:srgbClr val="92D050"/>
        </a:solidFill>
        <a:ln>
          <a:solidFill>
            <a:srgbClr val="005686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Профориентация </a:t>
          </a:r>
        </a:p>
        <a:p>
          <a:r>
            <a:rPr lang="ru-RU" b="1" dirty="0" smtClean="0">
              <a:solidFill>
                <a:srgbClr val="002060"/>
              </a:solidFill>
            </a:rPr>
            <a:t>школьников  в целом</a:t>
          </a:r>
          <a:endParaRPr lang="ru-RU" b="1" dirty="0">
            <a:solidFill>
              <a:srgbClr val="002060"/>
            </a:solidFill>
          </a:endParaRPr>
        </a:p>
      </dgm:t>
    </dgm:pt>
    <dgm:pt modelId="{B12FE2B2-2D90-4051-8EC6-6A8569F7307E}" type="parTrans" cxnId="{D313822C-FFF8-4651-8821-36B10F5A8F2C}">
      <dgm:prSet/>
      <dgm:spPr/>
      <dgm:t>
        <a:bodyPr/>
        <a:lstStyle/>
        <a:p>
          <a:endParaRPr lang="ru-RU"/>
        </a:p>
      </dgm:t>
    </dgm:pt>
    <dgm:pt modelId="{BD291C28-C223-4DE9-A986-624C81DE5507}" type="sibTrans" cxnId="{D313822C-FFF8-4651-8821-36B10F5A8F2C}">
      <dgm:prSet/>
      <dgm:spPr/>
      <dgm:t>
        <a:bodyPr/>
        <a:lstStyle/>
        <a:p>
          <a:endParaRPr lang="ru-RU"/>
        </a:p>
      </dgm:t>
    </dgm:pt>
    <dgm:pt modelId="{D14B7E19-2C3B-4E0F-ADC2-3FBEDECA7B9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u-RU" sz="2000" dirty="0" smtClean="0"/>
            <a:t>Развиваются отрасли хозяйства, возникают новые технологии труда, изменяется экономика и социальная ситуация в обществе, в данной ситуации необходима организация целенаправленной, комплексной и систематической </a:t>
          </a:r>
          <a:r>
            <a:rPr lang="ru-RU" sz="2000" dirty="0" err="1" smtClean="0"/>
            <a:t>профориентационной</a:t>
          </a:r>
          <a:r>
            <a:rPr lang="ru-RU" sz="2000" dirty="0" smtClean="0"/>
            <a:t> работы на протяжении всего периода обучения в школе</a:t>
          </a:r>
          <a:endParaRPr lang="ru-RU" sz="2000" dirty="0"/>
        </a:p>
      </dgm:t>
    </dgm:pt>
    <dgm:pt modelId="{9FFC820F-8ED4-45BF-BEB5-16CC1F7E1130}" type="parTrans" cxnId="{8462A5A4-600C-4E79-9849-5649A1A4236E}">
      <dgm:prSet/>
      <dgm:spPr/>
      <dgm:t>
        <a:bodyPr/>
        <a:lstStyle/>
        <a:p>
          <a:endParaRPr lang="ru-RU"/>
        </a:p>
      </dgm:t>
    </dgm:pt>
    <dgm:pt modelId="{44C8EAE0-8740-4345-A64E-E06B54DCD72E}" type="sibTrans" cxnId="{8462A5A4-600C-4E79-9849-5649A1A4236E}">
      <dgm:prSet/>
      <dgm:spPr/>
      <dgm:t>
        <a:bodyPr/>
        <a:lstStyle/>
        <a:p>
          <a:endParaRPr lang="ru-RU"/>
        </a:p>
      </dgm:t>
    </dgm:pt>
    <dgm:pt modelId="{884F4971-1322-4C57-AD49-295DD0368D09}" type="pres">
      <dgm:prSet presAssocID="{DFE45141-593C-4DC8-8E19-E81CB58603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5A84C3-D334-4E36-927A-2BD425D9A1E1}" type="pres">
      <dgm:prSet presAssocID="{44CC2C7A-B0EF-4724-A41D-9A2D0E6C5E02}" presName="linNode" presStyleCnt="0"/>
      <dgm:spPr/>
    </dgm:pt>
    <dgm:pt modelId="{7990E197-42D8-4691-87C7-344988BD5C2A}" type="pres">
      <dgm:prSet presAssocID="{44CC2C7A-B0EF-4724-A41D-9A2D0E6C5E02}" presName="parentShp" presStyleLbl="node1" presStyleIdx="0" presStyleCnt="2" custScaleX="54513" custLinFactNeighborX="-15742" custLinFactNeighborY="-1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8EC4-A363-48FA-B52F-F9C349C38C24}" type="pres">
      <dgm:prSet presAssocID="{44CC2C7A-B0EF-4724-A41D-9A2D0E6C5E02}" presName="childShp" presStyleLbl="bgAccFollowNode1" presStyleIdx="0" presStyleCnt="2" custScaleX="131829" custScaleY="133371" custLinFactNeighborX="-193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A03B2-B59D-4093-8E40-1C6CDD4A4391}" type="pres">
      <dgm:prSet presAssocID="{3CE26AC2-08BC-4270-BF2B-82CB6470267D}" presName="spacing" presStyleCnt="0"/>
      <dgm:spPr/>
    </dgm:pt>
    <dgm:pt modelId="{30B425F0-B2F9-40DF-9D11-3AC679524132}" type="pres">
      <dgm:prSet presAssocID="{CFBF11C2-6A2E-4F85-9E56-926B32E68470}" presName="linNode" presStyleCnt="0"/>
      <dgm:spPr/>
    </dgm:pt>
    <dgm:pt modelId="{FED3A738-A591-4E3C-9CF3-D3F415477156}" type="pres">
      <dgm:prSet presAssocID="{CFBF11C2-6A2E-4F85-9E56-926B32E68470}" presName="parentShp" presStyleLbl="node1" presStyleIdx="1" presStyleCnt="2" custScaleX="56597" custLinFactNeighborX="-17188" custLinFactNeighborY="-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0ADB0-3E3C-47CA-B0D4-D97EE9E660ED}" type="pres">
      <dgm:prSet presAssocID="{CFBF11C2-6A2E-4F85-9E56-926B32E68470}" presName="childShp" presStyleLbl="bgAccFollowNode1" presStyleIdx="1" presStyleCnt="2" custScaleX="130325" custScaleY="115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3822C-FFF8-4651-8821-36B10F5A8F2C}" srcId="{DFE45141-593C-4DC8-8E19-E81CB58603C6}" destId="{CFBF11C2-6A2E-4F85-9E56-926B32E68470}" srcOrd="1" destOrd="0" parTransId="{B12FE2B2-2D90-4051-8EC6-6A8569F7307E}" sibTransId="{BD291C28-C223-4DE9-A986-624C81DE5507}"/>
    <dgm:cxn modelId="{1ADEBF15-A13D-44B4-A07B-9282468588B2}" type="presOf" srcId="{DFE45141-593C-4DC8-8E19-E81CB58603C6}" destId="{884F4971-1322-4C57-AD49-295DD0368D09}" srcOrd="0" destOrd="0" presId="urn:microsoft.com/office/officeart/2005/8/layout/vList6"/>
    <dgm:cxn modelId="{04B2CA24-2077-4294-BBB2-77CF04D434CD}" srcId="{DFE45141-593C-4DC8-8E19-E81CB58603C6}" destId="{44CC2C7A-B0EF-4724-A41D-9A2D0E6C5E02}" srcOrd="0" destOrd="0" parTransId="{76607285-C7F5-4448-A6C6-CE78A3CA7B56}" sibTransId="{3CE26AC2-08BC-4270-BF2B-82CB6470267D}"/>
    <dgm:cxn modelId="{7E14ED0E-C531-482D-9FD2-E178E445C58B}" type="presOf" srcId="{D14B7E19-2C3B-4E0F-ADC2-3FBEDECA7B90}" destId="{1910ADB0-3E3C-47CA-B0D4-D97EE9E660ED}" srcOrd="0" destOrd="0" presId="urn:microsoft.com/office/officeart/2005/8/layout/vList6"/>
    <dgm:cxn modelId="{4FC91EA2-D5E8-4DE0-A8C7-D3913AF09677}" srcId="{44CC2C7A-B0EF-4724-A41D-9A2D0E6C5E02}" destId="{E0CB2EE5-E4EC-4AEC-AA29-6C880631E269}" srcOrd="0" destOrd="0" parTransId="{16BE2550-DE47-491A-A670-08A41F5BA0CD}" sibTransId="{ECBDCAE7-77DB-41DB-9652-026323B92475}"/>
    <dgm:cxn modelId="{F7F5DF39-1EB4-4A05-9730-D95105E7D0D4}" type="presOf" srcId="{E0CB2EE5-E4EC-4AEC-AA29-6C880631E269}" destId="{74418EC4-A363-48FA-B52F-F9C349C38C24}" srcOrd="0" destOrd="0" presId="urn:microsoft.com/office/officeart/2005/8/layout/vList6"/>
    <dgm:cxn modelId="{6779DF7B-9E93-4CC3-A45A-95CBD171FAAC}" type="presOf" srcId="{44CC2C7A-B0EF-4724-A41D-9A2D0E6C5E02}" destId="{7990E197-42D8-4691-87C7-344988BD5C2A}" srcOrd="0" destOrd="0" presId="urn:microsoft.com/office/officeart/2005/8/layout/vList6"/>
    <dgm:cxn modelId="{E300716A-09A9-4E5B-A3D4-8BAD917F9201}" type="presOf" srcId="{CFBF11C2-6A2E-4F85-9E56-926B32E68470}" destId="{FED3A738-A591-4E3C-9CF3-D3F415477156}" srcOrd="0" destOrd="0" presId="urn:microsoft.com/office/officeart/2005/8/layout/vList6"/>
    <dgm:cxn modelId="{8462A5A4-600C-4E79-9849-5649A1A4236E}" srcId="{CFBF11C2-6A2E-4F85-9E56-926B32E68470}" destId="{D14B7E19-2C3B-4E0F-ADC2-3FBEDECA7B90}" srcOrd="0" destOrd="0" parTransId="{9FFC820F-8ED4-45BF-BEB5-16CC1F7E1130}" sibTransId="{44C8EAE0-8740-4345-A64E-E06B54DCD72E}"/>
    <dgm:cxn modelId="{66855687-558F-4331-AD4E-B4B8169DA22B}" type="presParOf" srcId="{884F4971-1322-4C57-AD49-295DD0368D09}" destId="{B55A84C3-D334-4E36-927A-2BD425D9A1E1}" srcOrd="0" destOrd="0" presId="urn:microsoft.com/office/officeart/2005/8/layout/vList6"/>
    <dgm:cxn modelId="{BFC09F52-CA48-4E9D-8BD0-F7E0884683ED}" type="presParOf" srcId="{B55A84C3-D334-4E36-927A-2BD425D9A1E1}" destId="{7990E197-42D8-4691-87C7-344988BD5C2A}" srcOrd="0" destOrd="0" presId="urn:microsoft.com/office/officeart/2005/8/layout/vList6"/>
    <dgm:cxn modelId="{5111BDA9-E644-459F-BD26-D1723A1061FA}" type="presParOf" srcId="{B55A84C3-D334-4E36-927A-2BD425D9A1E1}" destId="{74418EC4-A363-48FA-B52F-F9C349C38C24}" srcOrd="1" destOrd="0" presId="urn:microsoft.com/office/officeart/2005/8/layout/vList6"/>
    <dgm:cxn modelId="{1B8B5BE8-DEF4-4149-907A-23BB225A5FC8}" type="presParOf" srcId="{884F4971-1322-4C57-AD49-295DD0368D09}" destId="{0DFA03B2-B59D-4093-8E40-1C6CDD4A4391}" srcOrd="1" destOrd="0" presId="urn:microsoft.com/office/officeart/2005/8/layout/vList6"/>
    <dgm:cxn modelId="{92AB31D8-D388-4595-A9D5-00E509A8CA8E}" type="presParOf" srcId="{884F4971-1322-4C57-AD49-295DD0368D09}" destId="{30B425F0-B2F9-40DF-9D11-3AC679524132}" srcOrd="2" destOrd="0" presId="urn:microsoft.com/office/officeart/2005/8/layout/vList6"/>
    <dgm:cxn modelId="{6E3B1470-C3BC-4897-9E6C-A317A182A66B}" type="presParOf" srcId="{30B425F0-B2F9-40DF-9D11-3AC679524132}" destId="{FED3A738-A591-4E3C-9CF3-D3F415477156}" srcOrd="0" destOrd="0" presId="urn:microsoft.com/office/officeart/2005/8/layout/vList6"/>
    <dgm:cxn modelId="{DE129AF7-1117-4E1D-9E33-16AE5CAEB773}" type="presParOf" srcId="{30B425F0-B2F9-40DF-9D11-3AC679524132}" destId="{1910ADB0-3E3C-47CA-B0D4-D97EE9E660ED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B462E2-AFC2-4FAB-8A50-543D6511C5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54313D-10AA-41EC-B0B3-4583734ACF8F}">
      <dgm:prSet phldrT="[Текст]" custT="1"/>
      <dgm:spPr>
        <a:solidFill>
          <a:srgbClr val="FB535F"/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dirty="0" smtClean="0">
              <a:solidFill>
                <a:srgbClr val="002060"/>
              </a:solidFill>
            </a:rPr>
            <a:t>Организация </a:t>
          </a:r>
          <a:r>
            <a:rPr lang="ru-RU" sz="2600" b="1" dirty="0" err="1" smtClean="0">
              <a:solidFill>
                <a:srgbClr val="002060"/>
              </a:solidFill>
            </a:rPr>
            <a:t>профориентационной</a:t>
          </a:r>
          <a:r>
            <a:rPr lang="ru-RU" sz="2600" b="1" dirty="0" smtClean="0">
              <a:solidFill>
                <a:srgbClr val="002060"/>
              </a:solidFill>
            </a:rPr>
            <a:t> работы с учащимися в условиях инклюзивного образования в МАОУ СОШ №42 г. Томска </a:t>
          </a:r>
          <a:endParaRPr lang="ru-RU" sz="2600" b="1" dirty="0">
            <a:solidFill>
              <a:srgbClr val="002060"/>
            </a:solidFill>
          </a:endParaRPr>
        </a:p>
      </dgm:t>
    </dgm:pt>
    <dgm:pt modelId="{570E5C86-74EE-41D0-924A-74D47D7B4928}" type="parTrans" cxnId="{F1CD1872-A832-409B-8CBD-8E402A8CA5F6}">
      <dgm:prSet/>
      <dgm:spPr/>
      <dgm:t>
        <a:bodyPr/>
        <a:lstStyle/>
        <a:p>
          <a:endParaRPr lang="ru-RU"/>
        </a:p>
      </dgm:t>
    </dgm:pt>
    <dgm:pt modelId="{E49BB094-7A21-4959-92C6-EF577F0CEE9E}" type="sibTrans" cxnId="{F1CD1872-A832-409B-8CBD-8E402A8CA5F6}">
      <dgm:prSet/>
      <dgm:spPr/>
      <dgm:t>
        <a:bodyPr/>
        <a:lstStyle/>
        <a:p>
          <a:endParaRPr lang="ru-RU"/>
        </a:p>
      </dgm:t>
    </dgm:pt>
    <dgm:pt modelId="{BE59E0A6-5F01-4FCF-BBD6-D000D0DBD0D6}" type="asst">
      <dgm:prSet phldrT="[Текст]" custT="1"/>
      <dgm:spPr>
        <a:solidFill>
          <a:srgbClr val="866DE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u="sng" dirty="0" smtClean="0">
              <a:solidFill>
                <a:srgbClr val="002060"/>
              </a:solidFill>
            </a:rPr>
            <a:t>Работа с учащимися  с ОВЗ и детьми-инвалидами в общеобразовательных классах</a:t>
          </a:r>
          <a:endParaRPr lang="ru-RU" sz="1800" b="0" u="sng" dirty="0">
            <a:solidFill>
              <a:srgbClr val="002060"/>
            </a:solidFill>
          </a:endParaRPr>
        </a:p>
      </dgm:t>
    </dgm:pt>
    <dgm:pt modelId="{0A9DC9E7-0A3E-4607-A978-48D44A73F1B5}" type="parTrans" cxnId="{644E1131-F554-4775-B085-E92A3F55C660}">
      <dgm:prSet/>
      <dgm:spPr/>
      <dgm:t>
        <a:bodyPr/>
        <a:lstStyle/>
        <a:p>
          <a:endParaRPr lang="ru-RU"/>
        </a:p>
      </dgm:t>
    </dgm:pt>
    <dgm:pt modelId="{D242E641-CF59-481A-8006-93F097666974}" type="sibTrans" cxnId="{644E1131-F554-4775-B085-E92A3F55C660}">
      <dgm:prSet/>
      <dgm:spPr/>
      <dgm:t>
        <a:bodyPr/>
        <a:lstStyle/>
        <a:p>
          <a:endParaRPr lang="ru-RU"/>
        </a:p>
      </dgm:t>
    </dgm:pt>
    <dgm:pt modelId="{EA46AE89-AB07-4A1E-A315-470EC3B3169D}">
      <dgm:prSet phldrT="[Текст]" custT="1"/>
      <dgm:spPr>
        <a:solidFill>
          <a:srgbClr val="5CF26E"/>
        </a:solidFill>
        <a:ln>
          <a:solidFill>
            <a:schemeClr val="tx1"/>
          </a:solidFill>
        </a:ln>
      </dgm:spPr>
      <dgm:t>
        <a:bodyPr/>
        <a:lstStyle/>
        <a:p>
          <a:r>
            <a:rPr kumimoji="0" lang="ru-RU" sz="2000" b="0" u="sng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Сетевое взаимодействие </a:t>
          </a:r>
        </a:p>
        <a:p>
          <a:r>
            <a:rPr kumimoji="0" lang="ru-RU" sz="2000" b="0" u="sng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«Школа – университет»</a:t>
          </a:r>
          <a:endParaRPr lang="ru-RU" sz="2000" b="0" u="sng" dirty="0">
            <a:solidFill>
              <a:srgbClr val="002060"/>
            </a:solidFill>
          </a:endParaRPr>
        </a:p>
      </dgm:t>
    </dgm:pt>
    <dgm:pt modelId="{7B86B060-74B9-457E-9D69-D6E5B52EA9EE}" type="parTrans" cxnId="{19D14C42-EED7-4977-BF9D-72FC75325849}">
      <dgm:prSet/>
      <dgm:spPr/>
      <dgm:t>
        <a:bodyPr/>
        <a:lstStyle/>
        <a:p>
          <a:endParaRPr lang="ru-RU"/>
        </a:p>
      </dgm:t>
    </dgm:pt>
    <dgm:pt modelId="{4240A9DE-6B0F-42AF-8585-7490D4969CE0}" type="sibTrans" cxnId="{19D14C42-EED7-4977-BF9D-72FC75325849}">
      <dgm:prSet/>
      <dgm:spPr/>
      <dgm:t>
        <a:bodyPr/>
        <a:lstStyle/>
        <a:p>
          <a:endParaRPr lang="ru-RU"/>
        </a:p>
      </dgm:t>
    </dgm:pt>
    <dgm:pt modelId="{558886E1-C25E-4C07-B38F-DAA08C4883E9}" type="asst">
      <dgm:prSet custT="1"/>
      <dgm:spPr>
        <a:solidFill>
          <a:srgbClr val="7BD3C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u="sng" dirty="0" smtClean="0">
              <a:solidFill>
                <a:srgbClr val="002060"/>
              </a:solidFill>
            </a:rPr>
            <a:t>Работа с  детьми-инвалидами, обучающимися дистанционно</a:t>
          </a:r>
          <a:endParaRPr lang="ru-RU" sz="1800" b="0" u="sng" dirty="0">
            <a:solidFill>
              <a:srgbClr val="002060"/>
            </a:solidFill>
          </a:endParaRPr>
        </a:p>
      </dgm:t>
    </dgm:pt>
    <dgm:pt modelId="{89BFEDB7-E042-44E6-8E11-1FBE150C1765}" type="parTrans" cxnId="{A98242BD-BC10-444D-9DDE-95BA34A3FCD1}">
      <dgm:prSet/>
      <dgm:spPr/>
      <dgm:t>
        <a:bodyPr/>
        <a:lstStyle/>
        <a:p>
          <a:endParaRPr lang="ru-RU"/>
        </a:p>
      </dgm:t>
    </dgm:pt>
    <dgm:pt modelId="{1738FB9C-248D-4E32-9637-E4A8AB48D872}" type="sibTrans" cxnId="{A98242BD-BC10-444D-9DDE-95BA34A3FCD1}">
      <dgm:prSet/>
      <dgm:spPr/>
      <dgm:t>
        <a:bodyPr/>
        <a:lstStyle/>
        <a:p>
          <a:endParaRPr lang="ru-RU"/>
        </a:p>
      </dgm:t>
    </dgm:pt>
    <dgm:pt modelId="{D60E200D-C97D-4159-AFBF-25E53F0D6D82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u="sng" dirty="0" err="1" smtClean="0">
              <a:solidFill>
                <a:srgbClr val="002060"/>
              </a:solidFill>
            </a:rPr>
            <a:t>Профиль-ная</a:t>
          </a:r>
          <a:r>
            <a:rPr lang="ru-RU" sz="1800" b="0" u="sng" dirty="0" smtClean="0">
              <a:solidFill>
                <a:srgbClr val="002060"/>
              </a:solidFill>
            </a:rPr>
            <a:t> и </a:t>
          </a:r>
          <a:r>
            <a:rPr lang="ru-RU" sz="1800" b="0" u="sng" dirty="0" err="1" smtClean="0">
              <a:solidFill>
                <a:srgbClr val="002060"/>
              </a:solidFill>
            </a:rPr>
            <a:t>предпро-фильная</a:t>
          </a:r>
          <a:r>
            <a:rPr lang="ru-RU" sz="1800" b="0" u="sng" dirty="0" smtClean="0">
              <a:solidFill>
                <a:srgbClr val="002060"/>
              </a:solidFill>
            </a:rPr>
            <a:t> подготовка</a:t>
          </a:r>
        </a:p>
        <a:p>
          <a:endParaRPr lang="ru-RU" sz="2000" b="0" dirty="0" smtClean="0">
            <a:solidFill>
              <a:srgbClr val="002060"/>
            </a:solidFill>
          </a:endParaRPr>
        </a:p>
      </dgm:t>
    </dgm:pt>
    <dgm:pt modelId="{6D2F62C7-112F-417D-86DF-65D5AC786F85}" type="parTrans" cxnId="{AC861E08-7161-4FA6-BD1C-C29DA620006C}">
      <dgm:prSet/>
      <dgm:spPr/>
      <dgm:t>
        <a:bodyPr/>
        <a:lstStyle/>
        <a:p>
          <a:endParaRPr lang="ru-RU"/>
        </a:p>
      </dgm:t>
    </dgm:pt>
    <dgm:pt modelId="{EC779EF8-1CDD-494A-B57F-44E374323F35}" type="sibTrans" cxnId="{AC861E08-7161-4FA6-BD1C-C29DA620006C}">
      <dgm:prSet/>
      <dgm:spPr/>
      <dgm:t>
        <a:bodyPr/>
        <a:lstStyle/>
        <a:p>
          <a:endParaRPr lang="ru-RU"/>
        </a:p>
      </dgm:t>
    </dgm:pt>
    <dgm:pt modelId="{674F475C-280D-4988-A094-FE79984FEDAC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0" u="sng" dirty="0" err="1" smtClean="0">
              <a:solidFill>
                <a:srgbClr val="002060"/>
              </a:solidFill>
            </a:rPr>
            <a:t>Профд-иагностика</a:t>
          </a:r>
          <a:r>
            <a:rPr lang="ru-RU" sz="2000" b="0" u="sng" dirty="0" smtClean="0">
              <a:solidFill>
                <a:srgbClr val="002060"/>
              </a:solidFill>
            </a:rPr>
            <a:t>  с помощью АИС и «Ориентир»</a:t>
          </a:r>
        </a:p>
      </dgm:t>
    </dgm:pt>
    <dgm:pt modelId="{78713C4F-3C60-4237-9974-2D1BA8201424}" type="parTrans" cxnId="{8534C279-B40E-4E10-B752-4EAEAAF9CE81}">
      <dgm:prSet/>
      <dgm:spPr/>
      <dgm:t>
        <a:bodyPr/>
        <a:lstStyle/>
        <a:p>
          <a:endParaRPr lang="ru-RU"/>
        </a:p>
      </dgm:t>
    </dgm:pt>
    <dgm:pt modelId="{9B9DD7C3-96F7-40AB-A0B8-4CFDBD833F4B}" type="sibTrans" cxnId="{8534C279-B40E-4E10-B752-4EAEAAF9CE81}">
      <dgm:prSet/>
      <dgm:spPr/>
      <dgm:t>
        <a:bodyPr/>
        <a:lstStyle/>
        <a:p>
          <a:endParaRPr lang="ru-RU"/>
        </a:p>
      </dgm:t>
    </dgm:pt>
    <dgm:pt modelId="{DAF00B46-CFBD-42E9-90D3-5643A87401EE}">
      <dgm:prSet custT="1"/>
      <dgm:spPr>
        <a:solidFill>
          <a:srgbClr val="7BD3C9"/>
        </a:solidFill>
        <a:ln>
          <a:solidFill>
            <a:srgbClr val="1A396C"/>
          </a:solidFill>
        </a:ln>
      </dgm:spPr>
      <dgm:t>
        <a:bodyPr/>
        <a:lstStyle/>
        <a:p>
          <a:r>
            <a:rPr lang="ru-RU" sz="1800" b="0" u="sng" dirty="0" smtClean="0">
              <a:solidFill>
                <a:srgbClr val="002060"/>
              </a:solidFill>
            </a:rPr>
            <a:t>Система  поддержки одаренных школьников</a:t>
          </a:r>
        </a:p>
        <a:p>
          <a:r>
            <a:rPr kumimoji="0" lang="ru-RU" sz="18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-</a:t>
          </a:r>
          <a:r>
            <a:rPr kumimoji="0" lang="ru-RU" sz="16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Олимпиадное движение </a:t>
          </a:r>
        </a:p>
        <a:p>
          <a:r>
            <a:rPr kumimoji="0" lang="ru-RU" sz="16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-Конкурсная деятельность</a:t>
          </a:r>
        </a:p>
        <a:p>
          <a:r>
            <a:rPr kumimoji="0" lang="ru-RU" sz="1600" b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-Проектная деятельность / конференции </a:t>
          </a:r>
          <a:endParaRPr lang="ru-RU" sz="1600" b="0" dirty="0">
            <a:solidFill>
              <a:srgbClr val="002060"/>
            </a:solidFill>
          </a:endParaRPr>
        </a:p>
      </dgm:t>
    </dgm:pt>
    <dgm:pt modelId="{7188ADD1-6858-411F-973B-C40EF67D3CBE}" type="parTrans" cxnId="{37DA5269-93AA-492C-A9C5-ABCA2C6FAECE}">
      <dgm:prSet/>
      <dgm:spPr/>
      <dgm:t>
        <a:bodyPr/>
        <a:lstStyle/>
        <a:p>
          <a:endParaRPr lang="ru-RU"/>
        </a:p>
      </dgm:t>
    </dgm:pt>
    <dgm:pt modelId="{B780C6BD-1E03-48C8-BA79-983C00517485}" type="sibTrans" cxnId="{37DA5269-93AA-492C-A9C5-ABCA2C6FAECE}">
      <dgm:prSet/>
      <dgm:spPr/>
      <dgm:t>
        <a:bodyPr/>
        <a:lstStyle/>
        <a:p>
          <a:endParaRPr lang="ru-RU"/>
        </a:p>
      </dgm:t>
    </dgm:pt>
    <dgm:pt modelId="{8F8D6C11-6366-4F78-A263-71CD69F98A5F}">
      <dgm:prSet custT="1"/>
      <dgm:spPr>
        <a:solidFill>
          <a:srgbClr val="FFC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0" u="sng" dirty="0" smtClean="0">
              <a:solidFill>
                <a:srgbClr val="002060"/>
              </a:solidFill>
            </a:rPr>
            <a:t>Воспитательные мероприятия направленные на </a:t>
          </a:r>
          <a:r>
            <a:rPr lang="ru-RU" sz="2000" b="0" u="sng" dirty="0" err="1" smtClean="0">
              <a:solidFill>
                <a:srgbClr val="002060"/>
              </a:solidFill>
            </a:rPr>
            <a:t>профориента-цию</a:t>
          </a:r>
          <a:endParaRPr lang="ru-RU" sz="2000" b="0" u="sng" dirty="0" smtClean="0">
            <a:solidFill>
              <a:srgbClr val="002060"/>
            </a:solidFill>
          </a:endParaRPr>
        </a:p>
        <a:p>
          <a:r>
            <a:rPr lang="ru-RU" sz="2000" b="0" u="sng" dirty="0" smtClean="0">
              <a:solidFill>
                <a:srgbClr val="002060"/>
              </a:solidFill>
            </a:rPr>
            <a:t>школьников</a:t>
          </a:r>
          <a:endParaRPr lang="ru-RU" sz="2000" b="0" u="sng" dirty="0">
            <a:solidFill>
              <a:srgbClr val="002060"/>
            </a:solidFill>
          </a:endParaRPr>
        </a:p>
      </dgm:t>
    </dgm:pt>
    <dgm:pt modelId="{F2B10D91-444E-4623-AB1D-59D61EBA33F9}" type="parTrans" cxnId="{5D14B382-0448-4DB7-955B-53D9DAEAA46E}">
      <dgm:prSet/>
      <dgm:spPr/>
      <dgm:t>
        <a:bodyPr/>
        <a:lstStyle/>
        <a:p>
          <a:endParaRPr lang="ru-RU"/>
        </a:p>
      </dgm:t>
    </dgm:pt>
    <dgm:pt modelId="{F50FA25F-36D0-40AA-B5A3-D31AAEC49218}" type="sibTrans" cxnId="{5D14B382-0448-4DB7-955B-53D9DAEAA46E}">
      <dgm:prSet/>
      <dgm:spPr/>
      <dgm:t>
        <a:bodyPr/>
        <a:lstStyle/>
        <a:p>
          <a:endParaRPr lang="ru-RU"/>
        </a:p>
      </dgm:t>
    </dgm:pt>
    <dgm:pt modelId="{F2D0055D-CE32-420A-B9EE-E5DF9EFC43F0}" type="pres">
      <dgm:prSet presAssocID="{C2B462E2-AFC2-4FAB-8A50-543D6511C5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938D75-2E22-4ADE-A945-267BED2507AC}" type="pres">
      <dgm:prSet presAssocID="{5154313D-10AA-41EC-B0B3-4583734ACF8F}" presName="hierRoot1" presStyleCnt="0">
        <dgm:presLayoutVars>
          <dgm:hierBranch val="init"/>
        </dgm:presLayoutVars>
      </dgm:prSet>
      <dgm:spPr/>
    </dgm:pt>
    <dgm:pt modelId="{3A392E4B-CC4D-4696-8D80-AF1CED23407D}" type="pres">
      <dgm:prSet presAssocID="{5154313D-10AA-41EC-B0B3-4583734ACF8F}" presName="rootComposite1" presStyleCnt="0"/>
      <dgm:spPr/>
    </dgm:pt>
    <dgm:pt modelId="{94EA4A6F-F1A1-4289-A84E-DF8FA85B9259}" type="pres">
      <dgm:prSet presAssocID="{5154313D-10AA-41EC-B0B3-4583734ACF8F}" presName="rootText1" presStyleLbl="node0" presStyleIdx="0" presStyleCnt="1" custScaleX="941134" custScaleY="242322" custLinFactNeighborX="45822" custLinFactNeighborY="-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5699A-0509-4EB5-927B-DAF30FD5579F}" type="pres">
      <dgm:prSet presAssocID="{5154313D-10AA-41EC-B0B3-4583734ACF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84B935-642A-447E-B6ED-36B89B183E77}" type="pres">
      <dgm:prSet presAssocID="{5154313D-10AA-41EC-B0B3-4583734ACF8F}" presName="hierChild2" presStyleCnt="0"/>
      <dgm:spPr/>
    </dgm:pt>
    <dgm:pt modelId="{763BFFDC-0F35-4288-BEE5-BEDF7767BBB8}" type="pres">
      <dgm:prSet presAssocID="{6D2F62C7-112F-417D-86DF-65D5AC786F85}" presName="Name37" presStyleLbl="parChTrans1D2" presStyleIdx="0" presStyleCnt="7"/>
      <dgm:spPr/>
      <dgm:t>
        <a:bodyPr/>
        <a:lstStyle/>
        <a:p>
          <a:endParaRPr lang="ru-RU"/>
        </a:p>
      </dgm:t>
    </dgm:pt>
    <dgm:pt modelId="{291F5554-0E28-4B49-A04E-EB5B58B13415}" type="pres">
      <dgm:prSet presAssocID="{D60E200D-C97D-4159-AFBF-25E53F0D6D82}" presName="hierRoot2" presStyleCnt="0">
        <dgm:presLayoutVars>
          <dgm:hierBranch val="init"/>
        </dgm:presLayoutVars>
      </dgm:prSet>
      <dgm:spPr/>
    </dgm:pt>
    <dgm:pt modelId="{D5E9B2A1-A393-430D-8518-1718CD4D01FC}" type="pres">
      <dgm:prSet presAssocID="{D60E200D-C97D-4159-AFBF-25E53F0D6D82}" presName="rootComposite" presStyleCnt="0"/>
      <dgm:spPr/>
    </dgm:pt>
    <dgm:pt modelId="{83AE14D8-5E39-4BCF-97EC-8A0490E70C4D}" type="pres">
      <dgm:prSet presAssocID="{D60E200D-C97D-4159-AFBF-25E53F0D6D82}" presName="rootText" presStyleLbl="node2" presStyleIdx="0" presStyleCnt="5" custScaleX="125579" custScaleY="482467" custLinFactNeighborX="-35382" custLinFactNeighborY="7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992A0-E9DE-4FEE-981A-80BC694A37F2}" type="pres">
      <dgm:prSet presAssocID="{D60E200D-C97D-4159-AFBF-25E53F0D6D82}" presName="rootConnector" presStyleLbl="node2" presStyleIdx="0" presStyleCnt="5"/>
      <dgm:spPr/>
      <dgm:t>
        <a:bodyPr/>
        <a:lstStyle/>
        <a:p>
          <a:endParaRPr lang="ru-RU"/>
        </a:p>
      </dgm:t>
    </dgm:pt>
    <dgm:pt modelId="{07322B86-97C5-4BEA-8C5A-D305C7F89295}" type="pres">
      <dgm:prSet presAssocID="{D60E200D-C97D-4159-AFBF-25E53F0D6D82}" presName="hierChild4" presStyleCnt="0"/>
      <dgm:spPr/>
    </dgm:pt>
    <dgm:pt modelId="{8CEF5303-8346-406B-85D7-F51C7CA5D530}" type="pres">
      <dgm:prSet presAssocID="{D60E200D-C97D-4159-AFBF-25E53F0D6D82}" presName="hierChild5" presStyleCnt="0"/>
      <dgm:spPr/>
    </dgm:pt>
    <dgm:pt modelId="{B0DE5761-C780-45D0-8194-9A4FF78D65E6}" type="pres">
      <dgm:prSet presAssocID="{7188ADD1-6858-411F-973B-C40EF67D3CBE}" presName="Name37" presStyleLbl="parChTrans1D2" presStyleIdx="1" presStyleCnt="7"/>
      <dgm:spPr/>
      <dgm:t>
        <a:bodyPr/>
        <a:lstStyle/>
        <a:p>
          <a:endParaRPr lang="ru-RU"/>
        </a:p>
      </dgm:t>
    </dgm:pt>
    <dgm:pt modelId="{A0622325-ADDB-476A-BF11-B95FBBC09AA8}" type="pres">
      <dgm:prSet presAssocID="{DAF00B46-CFBD-42E9-90D3-5643A87401EE}" presName="hierRoot2" presStyleCnt="0">
        <dgm:presLayoutVars>
          <dgm:hierBranch val="init"/>
        </dgm:presLayoutVars>
      </dgm:prSet>
      <dgm:spPr/>
    </dgm:pt>
    <dgm:pt modelId="{4F87E115-B155-4F7B-B35C-88924033CD0A}" type="pres">
      <dgm:prSet presAssocID="{DAF00B46-CFBD-42E9-90D3-5643A87401EE}" presName="rootComposite" presStyleCnt="0"/>
      <dgm:spPr/>
    </dgm:pt>
    <dgm:pt modelId="{33CDD449-D130-4955-9377-4AA4AFC1F673}" type="pres">
      <dgm:prSet presAssocID="{DAF00B46-CFBD-42E9-90D3-5643A87401EE}" presName="rootText" presStyleLbl="node2" presStyleIdx="1" presStyleCnt="5" custScaleX="185896" custScaleY="547650" custLinFactNeighborX="-29576" custLinFactNeighborY="-52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97AFE-EB19-4816-B980-ECE6F4BD0BB9}" type="pres">
      <dgm:prSet presAssocID="{DAF00B46-CFBD-42E9-90D3-5643A87401EE}" presName="rootConnector" presStyleLbl="node2" presStyleIdx="1" presStyleCnt="5"/>
      <dgm:spPr/>
      <dgm:t>
        <a:bodyPr/>
        <a:lstStyle/>
        <a:p>
          <a:endParaRPr lang="ru-RU"/>
        </a:p>
      </dgm:t>
    </dgm:pt>
    <dgm:pt modelId="{A1826831-AC8B-4FD8-86C4-F4698D2201FB}" type="pres">
      <dgm:prSet presAssocID="{DAF00B46-CFBD-42E9-90D3-5643A87401EE}" presName="hierChild4" presStyleCnt="0"/>
      <dgm:spPr/>
    </dgm:pt>
    <dgm:pt modelId="{F4043652-29C8-4651-84D1-9F0B2D3CBD3C}" type="pres">
      <dgm:prSet presAssocID="{DAF00B46-CFBD-42E9-90D3-5643A87401EE}" presName="hierChild5" presStyleCnt="0"/>
      <dgm:spPr/>
    </dgm:pt>
    <dgm:pt modelId="{852A7712-D9B6-4087-A031-18A176EBC558}" type="pres">
      <dgm:prSet presAssocID="{7B86B060-74B9-457E-9D69-D6E5B52EA9EE}" presName="Name37" presStyleLbl="parChTrans1D2" presStyleIdx="2" presStyleCnt="7"/>
      <dgm:spPr/>
      <dgm:t>
        <a:bodyPr/>
        <a:lstStyle/>
        <a:p>
          <a:endParaRPr lang="ru-RU"/>
        </a:p>
      </dgm:t>
    </dgm:pt>
    <dgm:pt modelId="{637C2D66-C3ED-47D9-BFA5-590EA436709D}" type="pres">
      <dgm:prSet presAssocID="{EA46AE89-AB07-4A1E-A315-470EC3B3169D}" presName="hierRoot2" presStyleCnt="0">
        <dgm:presLayoutVars>
          <dgm:hierBranch val="init"/>
        </dgm:presLayoutVars>
      </dgm:prSet>
      <dgm:spPr/>
    </dgm:pt>
    <dgm:pt modelId="{B74D1891-C47C-470B-AB8E-4B7800CEEA32}" type="pres">
      <dgm:prSet presAssocID="{EA46AE89-AB07-4A1E-A315-470EC3B3169D}" presName="rootComposite" presStyleCnt="0"/>
      <dgm:spPr/>
    </dgm:pt>
    <dgm:pt modelId="{565ABA97-02A0-462A-9C36-D3B6FA0A33FD}" type="pres">
      <dgm:prSet presAssocID="{EA46AE89-AB07-4A1E-A315-470EC3B3169D}" presName="rootText" presStyleLbl="node2" presStyleIdx="2" presStyleCnt="5" custScaleX="146074" custScaleY="486800" custLinFactNeighborX="-8890" custLinFactNeighborY="32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B4AD0-B818-4C30-BED6-CA9DF6B87EDA}" type="pres">
      <dgm:prSet presAssocID="{EA46AE89-AB07-4A1E-A315-470EC3B3169D}" presName="rootConnector" presStyleLbl="node2" presStyleIdx="2" presStyleCnt="5"/>
      <dgm:spPr/>
      <dgm:t>
        <a:bodyPr/>
        <a:lstStyle/>
        <a:p>
          <a:endParaRPr lang="ru-RU"/>
        </a:p>
      </dgm:t>
    </dgm:pt>
    <dgm:pt modelId="{9D636887-84BB-4BF4-8E6A-1ECEE72810EE}" type="pres">
      <dgm:prSet presAssocID="{EA46AE89-AB07-4A1E-A315-470EC3B3169D}" presName="hierChild4" presStyleCnt="0"/>
      <dgm:spPr/>
    </dgm:pt>
    <dgm:pt modelId="{9E24F201-9C9A-4BB2-8CF5-9FD6BFA1CAC3}" type="pres">
      <dgm:prSet presAssocID="{EA46AE89-AB07-4A1E-A315-470EC3B3169D}" presName="hierChild5" presStyleCnt="0"/>
      <dgm:spPr/>
    </dgm:pt>
    <dgm:pt modelId="{7D298EAA-1363-4357-A841-0054A9ED52A4}" type="pres">
      <dgm:prSet presAssocID="{78713C4F-3C60-4237-9974-2D1BA8201424}" presName="Name37" presStyleLbl="parChTrans1D2" presStyleIdx="3" presStyleCnt="7"/>
      <dgm:spPr/>
      <dgm:t>
        <a:bodyPr/>
        <a:lstStyle/>
        <a:p>
          <a:endParaRPr lang="ru-RU"/>
        </a:p>
      </dgm:t>
    </dgm:pt>
    <dgm:pt modelId="{E53070AF-C500-4E55-A129-B3D35E95B2E4}" type="pres">
      <dgm:prSet presAssocID="{674F475C-280D-4988-A094-FE79984FEDAC}" presName="hierRoot2" presStyleCnt="0">
        <dgm:presLayoutVars>
          <dgm:hierBranch val="init"/>
        </dgm:presLayoutVars>
      </dgm:prSet>
      <dgm:spPr/>
    </dgm:pt>
    <dgm:pt modelId="{90A92D96-4DBC-4856-82E2-78EB41CDF5C5}" type="pres">
      <dgm:prSet presAssocID="{674F475C-280D-4988-A094-FE79984FEDAC}" presName="rootComposite" presStyleCnt="0"/>
      <dgm:spPr/>
    </dgm:pt>
    <dgm:pt modelId="{CFA6CE3C-4668-48CB-BEFD-581BAF7A5E63}" type="pres">
      <dgm:prSet presAssocID="{674F475C-280D-4988-A094-FE79984FEDAC}" presName="rootText" presStyleLbl="node2" presStyleIdx="3" presStyleCnt="5" custScaleX="171436" custScaleY="514284" custLinFactNeighborX="2874" custLinFactNeighborY="-4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26D6A6-58BB-4390-9CF6-C7392BEAD436}" type="pres">
      <dgm:prSet presAssocID="{674F475C-280D-4988-A094-FE79984FEDAC}" presName="rootConnector" presStyleLbl="node2" presStyleIdx="3" presStyleCnt="5"/>
      <dgm:spPr/>
      <dgm:t>
        <a:bodyPr/>
        <a:lstStyle/>
        <a:p>
          <a:endParaRPr lang="ru-RU"/>
        </a:p>
      </dgm:t>
    </dgm:pt>
    <dgm:pt modelId="{D920ABE2-5596-4583-8AE9-1AFE818CAF6E}" type="pres">
      <dgm:prSet presAssocID="{674F475C-280D-4988-A094-FE79984FEDAC}" presName="hierChild4" presStyleCnt="0"/>
      <dgm:spPr/>
    </dgm:pt>
    <dgm:pt modelId="{646CBFD8-EE63-42F2-8AEA-921F3AFE7878}" type="pres">
      <dgm:prSet presAssocID="{674F475C-280D-4988-A094-FE79984FEDAC}" presName="hierChild5" presStyleCnt="0"/>
      <dgm:spPr/>
    </dgm:pt>
    <dgm:pt modelId="{E7223F7C-7F67-4FE6-A968-C27EFB2D6C1C}" type="pres">
      <dgm:prSet presAssocID="{F2B10D91-444E-4623-AB1D-59D61EBA33F9}" presName="Name37" presStyleLbl="parChTrans1D2" presStyleIdx="4" presStyleCnt="7"/>
      <dgm:spPr/>
      <dgm:t>
        <a:bodyPr/>
        <a:lstStyle/>
        <a:p>
          <a:endParaRPr lang="ru-RU"/>
        </a:p>
      </dgm:t>
    </dgm:pt>
    <dgm:pt modelId="{2C677C6B-9B5A-449F-981B-9E540C5008BD}" type="pres">
      <dgm:prSet presAssocID="{8F8D6C11-6366-4F78-A263-71CD69F98A5F}" presName="hierRoot2" presStyleCnt="0">
        <dgm:presLayoutVars>
          <dgm:hierBranch val="init"/>
        </dgm:presLayoutVars>
      </dgm:prSet>
      <dgm:spPr/>
    </dgm:pt>
    <dgm:pt modelId="{AA65B4E0-B2EC-42EB-A9BA-5D98B3600AEC}" type="pres">
      <dgm:prSet presAssocID="{8F8D6C11-6366-4F78-A263-71CD69F98A5F}" presName="rootComposite" presStyleCnt="0"/>
      <dgm:spPr/>
    </dgm:pt>
    <dgm:pt modelId="{894AC0D0-3980-4360-AC20-D7BCAC9B5C6A}" type="pres">
      <dgm:prSet presAssocID="{8F8D6C11-6366-4F78-A263-71CD69F98A5F}" presName="rootText" presStyleLbl="node2" presStyleIdx="4" presStyleCnt="5" custScaleX="187552" custScaleY="545449" custLinFactNeighborX="30305" custLinFactNeighborY="-16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3A609-0E9A-42E2-90E7-4B7D8B21BAE1}" type="pres">
      <dgm:prSet presAssocID="{8F8D6C11-6366-4F78-A263-71CD69F98A5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BF8E2AC-198E-470C-8D54-247BC7A29A5E}" type="pres">
      <dgm:prSet presAssocID="{8F8D6C11-6366-4F78-A263-71CD69F98A5F}" presName="hierChild4" presStyleCnt="0"/>
      <dgm:spPr/>
    </dgm:pt>
    <dgm:pt modelId="{1CD8893F-F7F8-4F94-9789-2F968E8F043D}" type="pres">
      <dgm:prSet presAssocID="{8F8D6C11-6366-4F78-A263-71CD69F98A5F}" presName="hierChild5" presStyleCnt="0"/>
      <dgm:spPr/>
    </dgm:pt>
    <dgm:pt modelId="{39A95B5E-24C0-4AE7-9431-2F5607518950}" type="pres">
      <dgm:prSet presAssocID="{5154313D-10AA-41EC-B0B3-4583734ACF8F}" presName="hierChild3" presStyleCnt="0"/>
      <dgm:spPr/>
    </dgm:pt>
    <dgm:pt modelId="{64E3F4BB-FF0A-4A51-BFBC-85A9DD247790}" type="pres">
      <dgm:prSet presAssocID="{0A9DC9E7-0A3E-4607-A978-48D44A73F1B5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FB13E79B-A7CF-4778-88F4-8DB3173FA4F2}" type="pres">
      <dgm:prSet presAssocID="{BE59E0A6-5F01-4FCF-BBD6-D000D0DBD0D6}" presName="hierRoot3" presStyleCnt="0">
        <dgm:presLayoutVars>
          <dgm:hierBranch val="init"/>
        </dgm:presLayoutVars>
      </dgm:prSet>
      <dgm:spPr/>
    </dgm:pt>
    <dgm:pt modelId="{58CAFA91-3190-48D9-9744-53E72C8E051D}" type="pres">
      <dgm:prSet presAssocID="{BE59E0A6-5F01-4FCF-BBD6-D000D0DBD0D6}" presName="rootComposite3" presStyleCnt="0"/>
      <dgm:spPr/>
    </dgm:pt>
    <dgm:pt modelId="{8E1C603E-D844-43E4-A69D-BB5D1E3B0664}" type="pres">
      <dgm:prSet presAssocID="{BE59E0A6-5F01-4FCF-BBD6-D000D0DBD0D6}" presName="rootText3" presStyleLbl="asst1" presStyleIdx="0" presStyleCnt="2" custScaleX="405249" custScaleY="204104" custLinFactX="-94422" custLinFactNeighborX="-100000" custLinFactNeighborY="-15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3DF4A-5EDC-4469-AED8-CDE7B5322071}" type="pres">
      <dgm:prSet presAssocID="{BE59E0A6-5F01-4FCF-BBD6-D000D0DBD0D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DFDE7EE-A938-4059-A26E-0F6628D3A9B1}" type="pres">
      <dgm:prSet presAssocID="{BE59E0A6-5F01-4FCF-BBD6-D000D0DBD0D6}" presName="hierChild6" presStyleCnt="0"/>
      <dgm:spPr/>
    </dgm:pt>
    <dgm:pt modelId="{62C38EB5-1D59-4F1E-82D5-296BF292BA51}" type="pres">
      <dgm:prSet presAssocID="{BE59E0A6-5F01-4FCF-BBD6-D000D0DBD0D6}" presName="hierChild7" presStyleCnt="0"/>
      <dgm:spPr/>
    </dgm:pt>
    <dgm:pt modelId="{EAA7A22F-5D4A-4874-8379-59B9E519E881}" type="pres">
      <dgm:prSet presAssocID="{89BFEDB7-E042-44E6-8E11-1FBE150C1765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265D05CB-A83B-4AA0-83B1-1FB4019A47B1}" type="pres">
      <dgm:prSet presAssocID="{558886E1-C25E-4C07-B38F-DAA08C4883E9}" presName="hierRoot3" presStyleCnt="0">
        <dgm:presLayoutVars>
          <dgm:hierBranch val="init"/>
        </dgm:presLayoutVars>
      </dgm:prSet>
      <dgm:spPr/>
    </dgm:pt>
    <dgm:pt modelId="{C781AB3F-F29F-4AC6-BAC3-1A35B98BDE58}" type="pres">
      <dgm:prSet presAssocID="{558886E1-C25E-4C07-B38F-DAA08C4883E9}" presName="rootComposite3" presStyleCnt="0"/>
      <dgm:spPr/>
    </dgm:pt>
    <dgm:pt modelId="{E73F9C17-D6C4-4B81-A65F-C17B481F7AF3}" type="pres">
      <dgm:prSet presAssocID="{558886E1-C25E-4C07-B38F-DAA08C4883E9}" presName="rootText3" presStyleLbl="asst1" presStyleIdx="1" presStyleCnt="2" custScaleX="349399" custScaleY="239737" custLinFactX="100000" custLinFactNeighborX="146480" custLinFactNeighborY="-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442460-CA83-4A9C-99E2-22786287DFC2}" type="pres">
      <dgm:prSet presAssocID="{558886E1-C25E-4C07-B38F-DAA08C4883E9}" presName="rootConnector3" presStyleLbl="asst1" presStyleIdx="1" presStyleCnt="2"/>
      <dgm:spPr/>
      <dgm:t>
        <a:bodyPr/>
        <a:lstStyle/>
        <a:p>
          <a:endParaRPr lang="ru-RU"/>
        </a:p>
      </dgm:t>
    </dgm:pt>
    <dgm:pt modelId="{DF442658-7823-4E8C-BDB6-A84965D2C30C}" type="pres">
      <dgm:prSet presAssocID="{558886E1-C25E-4C07-B38F-DAA08C4883E9}" presName="hierChild6" presStyleCnt="0"/>
      <dgm:spPr/>
    </dgm:pt>
    <dgm:pt modelId="{C59CB4DD-4456-404B-B5FE-40A6B137A8C3}" type="pres">
      <dgm:prSet presAssocID="{558886E1-C25E-4C07-B38F-DAA08C4883E9}" presName="hierChild7" presStyleCnt="0"/>
      <dgm:spPr/>
    </dgm:pt>
  </dgm:ptLst>
  <dgm:cxnLst>
    <dgm:cxn modelId="{D2EDA758-ADFA-450C-A9D3-24704552913A}" type="presOf" srcId="{C2B462E2-AFC2-4FAB-8A50-543D6511C5F4}" destId="{F2D0055D-CE32-420A-B9EE-E5DF9EFC43F0}" srcOrd="0" destOrd="0" presId="urn:microsoft.com/office/officeart/2005/8/layout/orgChart1"/>
    <dgm:cxn modelId="{0FF5D862-9C0E-4AFE-A482-C1D3DBA382C2}" type="presOf" srcId="{D60E200D-C97D-4159-AFBF-25E53F0D6D82}" destId="{83AE14D8-5E39-4BCF-97EC-8A0490E70C4D}" srcOrd="0" destOrd="0" presId="urn:microsoft.com/office/officeart/2005/8/layout/orgChart1"/>
    <dgm:cxn modelId="{40D4D262-35FA-4C43-8342-188EF31E097B}" type="presOf" srcId="{F2B10D91-444E-4623-AB1D-59D61EBA33F9}" destId="{E7223F7C-7F67-4FE6-A968-C27EFB2D6C1C}" srcOrd="0" destOrd="0" presId="urn:microsoft.com/office/officeart/2005/8/layout/orgChart1"/>
    <dgm:cxn modelId="{AC861E08-7161-4FA6-BD1C-C29DA620006C}" srcId="{5154313D-10AA-41EC-B0B3-4583734ACF8F}" destId="{D60E200D-C97D-4159-AFBF-25E53F0D6D82}" srcOrd="2" destOrd="0" parTransId="{6D2F62C7-112F-417D-86DF-65D5AC786F85}" sibTransId="{EC779EF8-1CDD-494A-B57F-44E374323F35}"/>
    <dgm:cxn modelId="{42DF2688-1DA7-43A8-939D-11A327636E1A}" type="presOf" srcId="{BE59E0A6-5F01-4FCF-BBD6-D000D0DBD0D6}" destId="{8E1C603E-D844-43E4-A69D-BB5D1E3B0664}" srcOrd="0" destOrd="0" presId="urn:microsoft.com/office/officeart/2005/8/layout/orgChart1"/>
    <dgm:cxn modelId="{8534C279-B40E-4E10-B752-4EAEAAF9CE81}" srcId="{5154313D-10AA-41EC-B0B3-4583734ACF8F}" destId="{674F475C-280D-4988-A094-FE79984FEDAC}" srcOrd="5" destOrd="0" parTransId="{78713C4F-3C60-4237-9974-2D1BA8201424}" sibTransId="{9B9DD7C3-96F7-40AB-A0B8-4CFDBD833F4B}"/>
    <dgm:cxn modelId="{F1CD1872-A832-409B-8CBD-8E402A8CA5F6}" srcId="{C2B462E2-AFC2-4FAB-8A50-543D6511C5F4}" destId="{5154313D-10AA-41EC-B0B3-4583734ACF8F}" srcOrd="0" destOrd="0" parTransId="{570E5C86-74EE-41D0-924A-74D47D7B4928}" sibTransId="{E49BB094-7A21-4959-92C6-EF577F0CEE9E}"/>
    <dgm:cxn modelId="{84402FEC-358F-4F2D-BD96-C588D18441E4}" type="presOf" srcId="{EA46AE89-AB07-4A1E-A315-470EC3B3169D}" destId="{DE2B4AD0-B818-4C30-BED6-CA9DF6B87EDA}" srcOrd="1" destOrd="0" presId="urn:microsoft.com/office/officeart/2005/8/layout/orgChart1"/>
    <dgm:cxn modelId="{A98242BD-BC10-444D-9DDE-95BA34A3FCD1}" srcId="{5154313D-10AA-41EC-B0B3-4583734ACF8F}" destId="{558886E1-C25E-4C07-B38F-DAA08C4883E9}" srcOrd="1" destOrd="0" parTransId="{89BFEDB7-E042-44E6-8E11-1FBE150C1765}" sibTransId="{1738FB9C-248D-4E32-9637-E4A8AB48D872}"/>
    <dgm:cxn modelId="{FBB83BE4-468B-4099-BD2D-978A65EAE64E}" type="presOf" srcId="{558886E1-C25E-4C07-B38F-DAA08C4883E9}" destId="{E73F9C17-D6C4-4B81-A65F-C17B481F7AF3}" srcOrd="0" destOrd="0" presId="urn:microsoft.com/office/officeart/2005/8/layout/orgChart1"/>
    <dgm:cxn modelId="{0D9D4536-3A52-419F-A673-4068BF38D706}" type="presOf" srcId="{7188ADD1-6858-411F-973B-C40EF67D3CBE}" destId="{B0DE5761-C780-45D0-8194-9A4FF78D65E6}" srcOrd="0" destOrd="0" presId="urn:microsoft.com/office/officeart/2005/8/layout/orgChart1"/>
    <dgm:cxn modelId="{644E1131-F554-4775-B085-E92A3F55C660}" srcId="{5154313D-10AA-41EC-B0B3-4583734ACF8F}" destId="{BE59E0A6-5F01-4FCF-BBD6-D000D0DBD0D6}" srcOrd="0" destOrd="0" parTransId="{0A9DC9E7-0A3E-4607-A978-48D44A73F1B5}" sibTransId="{D242E641-CF59-481A-8006-93F097666974}"/>
    <dgm:cxn modelId="{576FBF88-B2E2-49C0-8FE4-5A9DA11BCA2D}" type="presOf" srcId="{8F8D6C11-6366-4F78-A263-71CD69F98A5F}" destId="{6133A609-0E9A-42E2-90E7-4B7D8B21BAE1}" srcOrd="1" destOrd="0" presId="urn:microsoft.com/office/officeart/2005/8/layout/orgChart1"/>
    <dgm:cxn modelId="{37DA5269-93AA-492C-A9C5-ABCA2C6FAECE}" srcId="{5154313D-10AA-41EC-B0B3-4583734ACF8F}" destId="{DAF00B46-CFBD-42E9-90D3-5643A87401EE}" srcOrd="3" destOrd="0" parTransId="{7188ADD1-6858-411F-973B-C40EF67D3CBE}" sibTransId="{B780C6BD-1E03-48C8-BA79-983C00517485}"/>
    <dgm:cxn modelId="{94B7537B-74E3-460D-AF17-1F8671C56120}" type="presOf" srcId="{5154313D-10AA-41EC-B0B3-4583734ACF8F}" destId="{C595699A-0509-4EB5-927B-DAF30FD5579F}" srcOrd="1" destOrd="0" presId="urn:microsoft.com/office/officeart/2005/8/layout/orgChart1"/>
    <dgm:cxn modelId="{AD3B4729-AEE9-4F9C-8E6A-02BBD9AAE774}" type="presOf" srcId="{8F8D6C11-6366-4F78-A263-71CD69F98A5F}" destId="{894AC0D0-3980-4360-AC20-D7BCAC9B5C6A}" srcOrd="0" destOrd="0" presId="urn:microsoft.com/office/officeart/2005/8/layout/orgChart1"/>
    <dgm:cxn modelId="{5D14B382-0448-4DB7-955B-53D9DAEAA46E}" srcId="{5154313D-10AA-41EC-B0B3-4583734ACF8F}" destId="{8F8D6C11-6366-4F78-A263-71CD69F98A5F}" srcOrd="6" destOrd="0" parTransId="{F2B10D91-444E-4623-AB1D-59D61EBA33F9}" sibTransId="{F50FA25F-36D0-40AA-B5A3-D31AAEC49218}"/>
    <dgm:cxn modelId="{8B419B9A-F6E3-496F-96C3-66A9B71CF6A8}" type="presOf" srcId="{0A9DC9E7-0A3E-4607-A978-48D44A73F1B5}" destId="{64E3F4BB-FF0A-4A51-BFBC-85A9DD247790}" srcOrd="0" destOrd="0" presId="urn:microsoft.com/office/officeart/2005/8/layout/orgChart1"/>
    <dgm:cxn modelId="{72A3FC6C-5F71-4B35-BDC5-1F4495057C25}" type="presOf" srcId="{674F475C-280D-4988-A094-FE79984FEDAC}" destId="{1D26D6A6-58BB-4390-9CF6-C7392BEAD436}" srcOrd="1" destOrd="0" presId="urn:microsoft.com/office/officeart/2005/8/layout/orgChart1"/>
    <dgm:cxn modelId="{AC6AD2B6-8356-444D-A79B-4D19C8B5BBF1}" type="presOf" srcId="{DAF00B46-CFBD-42E9-90D3-5643A87401EE}" destId="{4A197AFE-EB19-4816-B980-ECE6F4BD0BB9}" srcOrd="1" destOrd="0" presId="urn:microsoft.com/office/officeart/2005/8/layout/orgChart1"/>
    <dgm:cxn modelId="{19D14C42-EED7-4977-BF9D-72FC75325849}" srcId="{5154313D-10AA-41EC-B0B3-4583734ACF8F}" destId="{EA46AE89-AB07-4A1E-A315-470EC3B3169D}" srcOrd="4" destOrd="0" parTransId="{7B86B060-74B9-457E-9D69-D6E5B52EA9EE}" sibTransId="{4240A9DE-6B0F-42AF-8585-7490D4969CE0}"/>
    <dgm:cxn modelId="{B544AD76-96E7-42A8-A4BB-066F8DB02B69}" type="presOf" srcId="{D60E200D-C97D-4159-AFBF-25E53F0D6D82}" destId="{468992A0-E9DE-4FEE-981A-80BC694A37F2}" srcOrd="1" destOrd="0" presId="urn:microsoft.com/office/officeart/2005/8/layout/orgChart1"/>
    <dgm:cxn modelId="{DA077967-D575-4359-B694-E1D21954DCB6}" type="presOf" srcId="{558886E1-C25E-4C07-B38F-DAA08C4883E9}" destId="{2C442460-CA83-4A9C-99E2-22786287DFC2}" srcOrd="1" destOrd="0" presId="urn:microsoft.com/office/officeart/2005/8/layout/orgChart1"/>
    <dgm:cxn modelId="{30D0F947-E821-4522-A800-9FDF900A5E87}" type="presOf" srcId="{6D2F62C7-112F-417D-86DF-65D5AC786F85}" destId="{763BFFDC-0F35-4288-BEE5-BEDF7767BBB8}" srcOrd="0" destOrd="0" presId="urn:microsoft.com/office/officeart/2005/8/layout/orgChart1"/>
    <dgm:cxn modelId="{2F0F4287-A6D5-4CB3-9650-ED7630D55549}" type="presOf" srcId="{7B86B060-74B9-457E-9D69-D6E5B52EA9EE}" destId="{852A7712-D9B6-4087-A031-18A176EBC558}" srcOrd="0" destOrd="0" presId="urn:microsoft.com/office/officeart/2005/8/layout/orgChart1"/>
    <dgm:cxn modelId="{4B9B9A3C-1B28-4742-98C6-35CB0F7043F0}" type="presOf" srcId="{EA46AE89-AB07-4A1E-A315-470EC3B3169D}" destId="{565ABA97-02A0-462A-9C36-D3B6FA0A33FD}" srcOrd="0" destOrd="0" presId="urn:microsoft.com/office/officeart/2005/8/layout/orgChart1"/>
    <dgm:cxn modelId="{B20D4342-1935-48C8-9A43-6A4735489CA6}" type="presOf" srcId="{DAF00B46-CFBD-42E9-90D3-5643A87401EE}" destId="{33CDD449-D130-4955-9377-4AA4AFC1F673}" srcOrd="0" destOrd="0" presId="urn:microsoft.com/office/officeart/2005/8/layout/orgChart1"/>
    <dgm:cxn modelId="{66893B3A-33D8-49DC-B803-4650448486B4}" type="presOf" srcId="{78713C4F-3C60-4237-9974-2D1BA8201424}" destId="{7D298EAA-1363-4357-A841-0054A9ED52A4}" srcOrd="0" destOrd="0" presId="urn:microsoft.com/office/officeart/2005/8/layout/orgChart1"/>
    <dgm:cxn modelId="{D925C36C-D59E-48DB-9680-4A8D6F6AB7F3}" type="presOf" srcId="{674F475C-280D-4988-A094-FE79984FEDAC}" destId="{CFA6CE3C-4668-48CB-BEFD-581BAF7A5E63}" srcOrd="0" destOrd="0" presId="urn:microsoft.com/office/officeart/2005/8/layout/orgChart1"/>
    <dgm:cxn modelId="{D932FA8C-99D6-41F1-8C67-89249E46F917}" type="presOf" srcId="{BE59E0A6-5F01-4FCF-BBD6-D000D0DBD0D6}" destId="{ADE3DF4A-5EDC-4469-AED8-CDE7B5322071}" srcOrd="1" destOrd="0" presId="urn:microsoft.com/office/officeart/2005/8/layout/orgChart1"/>
    <dgm:cxn modelId="{14EEEF23-EBA5-466E-82AF-9B949B0D835D}" type="presOf" srcId="{89BFEDB7-E042-44E6-8E11-1FBE150C1765}" destId="{EAA7A22F-5D4A-4874-8379-59B9E519E881}" srcOrd="0" destOrd="0" presId="urn:microsoft.com/office/officeart/2005/8/layout/orgChart1"/>
    <dgm:cxn modelId="{4B3B3CFF-688A-4DB9-A443-830CD442C072}" type="presOf" srcId="{5154313D-10AA-41EC-B0B3-4583734ACF8F}" destId="{94EA4A6F-F1A1-4289-A84E-DF8FA85B9259}" srcOrd="0" destOrd="0" presId="urn:microsoft.com/office/officeart/2005/8/layout/orgChart1"/>
    <dgm:cxn modelId="{B14105A3-6856-4331-B0DF-CD72159D5112}" type="presParOf" srcId="{F2D0055D-CE32-420A-B9EE-E5DF9EFC43F0}" destId="{81938D75-2E22-4ADE-A945-267BED2507AC}" srcOrd="0" destOrd="0" presId="urn:microsoft.com/office/officeart/2005/8/layout/orgChart1"/>
    <dgm:cxn modelId="{23266A78-A968-4436-9155-3E0FD9C21F1D}" type="presParOf" srcId="{81938D75-2E22-4ADE-A945-267BED2507AC}" destId="{3A392E4B-CC4D-4696-8D80-AF1CED23407D}" srcOrd="0" destOrd="0" presId="urn:microsoft.com/office/officeart/2005/8/layout/orgChart1"/>
    <dgm:cxn modelId="{47CC36A1-3FFF-4447-9B8F-7840694B46A5}" type="presParOf" srcId="{3A392E4B-CC4D-4696-8D80-AF1CED23407D}" destId="{94EA4A6F-F1A1-4289-A84E-DF8FA85B9259}" srcOrd="0" destOrd="0" presId="urn:microsoft.com/office/officeart/2005/8/layout/orgChart1"/>
    <dgm:cxn modelId="{5E0F61CE-F040-45B7-BE66-E6950E8707CD}" type="presParOf" srcId="{3A392E4B-CC4D-4696-8D80-AF1CED23407D}" destId="{C595699A-0509-4EB5-927B-DAF30FD5579F}" srcOrd="1" destOrd="0" presId="urn:microsoft.com/office/officeart/2005/8/layout/orgChart1"/>
    <dgm:cxn modelId="{DDED3283-39B1-4F4A-A355-0260DDBD6A93}" type="presParOf" srcId="{81938D75-2E22-4ADE-A945-267BED2507AC}" destId="{7284B935-642A-447E-B6ED-36B89B183E77}" srcOrd="1" destOrd="0" presId="urn:microsoft.com/office/officeart/2005/8/layout/orgChart1"/>
    <dgm:cxn modelId="{3F7484BD-BC66-450E-B12C-4F944C5F2E7D}" type="presParOf" srcId="{7284B935-642A-447E-B6ED-36B89B183E77}" destId="{763BFFDC-0F35-4288-BEE5-BEDF7767BBB8}" srcOrd="0" destOrd="0" presId="urn:microsoft.com/office/officeart/2005/8/layout/orgChart1"/>
    <dgm:cxn modelId="{DECDF88A-F37E-4275-B7FB-C7EE0E8E6FC3}" type="presParOf" srcId="{7284B935-642A-447E-B6ED-36B89B183E77}" destId="{291F5554-0E28-4B49-A04E-EB5B58B13415}" srcOrd="1" destOrd="0" presId="urn:microsoft.com/office/officeart/2005/8/layout/orgChart1"/>
    <dgm:cxn modelId="{68CB78BC-C0CB-43EB-9DCF-1193DD74294E}" type="presParOf" srcId="{291F5554-0E28-4B49-A04E-EB5B58B13415}" destId="{D5E9B2A1-A393-430D-8518-1718CD4D01FC}" srcOrd="0" destOrd="0" presId="urn:microsoft.com/office/officeart/2005/8/layout/orgChart1"/>
    <dgm:cxn modelId="{3D1069BA-EAF4-4DE9-9520-C16B62DF2699}" type="presParOf" srcId="{D5E9B2A1-A393-430D-8518-1718CD4D01FC}" destId="{83AE14D8-5E39-4BCF-97EC-8A0490E70C4D}" srcOrd="0" destOrd="0" presId="urn:microsoft.com/office/officeart/2005/8/layout/orgChart1"/>
    <dgm:cxn modelId="{ACDC2E1D-BE79-42F7-B1AD-146286830470}" type="presParOf" srcId="{D5E9B2A1-A393-430D-8518-1718CD4D01FC}" destId="{468992A0-E9DE-4FEE-981A-80BC694A37F2}" srcOrd="1" destOrd="0" presId="urn:microsoft.com/office/officeart/2005/8/layout/orgChart1"/>
    <dgm:cxn modelId="{3722C83C-0D48-41C5-9BAB-FAD1AA4DADF3}" type="presParOf" srcId="{291F5554-0E28-4B49-A04E-EB5B58B13415}" destId="{07322B86-97C5-4BEA-8C5A-D305C7F89295}" srcOrd="1" destOrd="0" presId="urn:microsoft.com/office/officeart/2005/8/layout/orgChart1"/>
    <dgm:cxn modelId="{14BD92E5-CB7F-48AF-A9CD-6CE37B3C458D}" type="presParOf" srcId="{291F5554-0E28-4B49-A04E-EB5B58B13415}" destId="{8CEF5303-8346-406B-85D7-F51C7CA5D530}" srcOrd="2" destOrd="0" presId="urn:microsoft.com/office/officeart/2005/8/layout/orgChart1"/>
    <dgm:cxn modelId="{3AAFD800-8E13-400C-86E9-B7CD45F42318}" type="presParOf" srcId="{7284B935-642A-447E-B6ED-36B89B183E77}" destId="{B0DE5761-C780-45D0-8194-9A4FF78D65E6}" srcOrd="2" destOrd="0" presId="urn:microsoft.com/office/officeart/2005/8/layout/orgChart1"/>
    <dgm:cxn modelId="{9C26F2D7-E261-41A6-9028-B155EC90812E}" type="presParOf" srcId="{7284B935-642A-447E-B6ED-36B89B183E77}" destId="{A0622325-ADDB-476A-BF11-B95FBBC09AA8}" srcOrd="3" destOrd="0" presId="urn:microsoft.com/office/officeart/2005/8/layout/orgChart1"/>
    <dgm:cxn modelId="{5F01BDA3-62D8-46AA-957C-1E2299509AEB}" type="presParOf" srcId="{A0622325-ADDB-476A-BF11-B95FBBC09AA8}" destId="{4F87E115-B155-4F7B-B35C-88924033CD0A}" srcOrd="0" destOrd="0" presId="urn:microsoft.com/office/officeart/2005/8/layout/orgChart1"/>
    <dgm:cxn modelId="{7BF750DB-332B-44F1-A5D9-8DFFF6EA8BAE}" type="presParOf" srcId="{4F87E115-B155-4F7B-B35C-88924033CD0A}" destId="{33CDD449-D130-4955-9377-4AA4AFC1F673}" srcOrd="0" destOrd="0" presId="urn:microsoft.com/office/officeart/2005/8/layout/orgChart1"/>
    <dgm:cxn modelId="{42B4CF16-D09B-4C20-BC38-43BBF45E3342}" type="presParOf" srcId="{4F87E115-B155-4F7B-B35C-88924033CD0A}" destId="{4A197AFE-EB19-4816-B980-ECE6F4BD0BB9}" srcOrd="1" destOrd="0" presId="urn:microsoft.com/office/officeart/2005/8/layout/orgChart1"/>
    <dgm:cxn modelId="{B13FD74F-DEE5-42BC-8787-D948129A211E}" type="presParOf" srcId="{A0622325-ADDB-476A-BF11-B95FBBC09AA8}" destId="{A1826831-AC8B-4FD8-86C4-F4698D2201FB}" srcOrd="1" destOrd="0" presId="urn:microsoft.com/office/officeart/2005/8/layout/orgChart1"/>
    <dgm:cxn modelId="{EAF6EEF3-1CB0-40F1-8F8F-695D54D03715}" type="presParOf" srcId="{A0622325-ADDB-476A-BF11-B95FBBC09AA8}" destId="{F4043652-29C8-4651-84D1-9F0B2D3CBD3C}" srcOrd="2" destOrd="0" presId="urn:microsoft.com/office/officeart/2005/8/layout/orgChart1"/>
    <dgm:cxn modelId="{BEFA27C3-8718-498F-9453-2645C1C3CBA0}" type="presParOf" srcId="{7284B935-642A-447E-B6ED-36B89B183E77}" destId="{852A7712-D9B6-4087-A031-18A176EBC558}" srcOrd="4" destOrd="0" presId="urn:microsoft.com/office/officeart/2005/8/layout/orgChart1"/>
    <dgm:cxn modelId="{919D0CBB-BF94-451E-BB6F-78FB6515A53C}" type="presParOf" srcId="{7284B935-642A-447E-B6ED-36B89B183E77}" destId="{637C2D66-C3ED-47D9-BFA5-590EA436709D}" srcOrd="5" destOrd="0" presId="urn:microsoft.com/office/officeart/2005/8/layout/orgChart1"/>
    <dgm:cxn modelId="{F1F102C2-903A-491F-A8DA-45D0F22A47CE}" type="presParOf" srcId="{637C2D66-C3ED-47D9-BFA5-590EA436709D}" destId="{B74D1891-C47C-470B-AB8E-4B7800CEEA32}" srcOrd="0" destOrd="0" presId="urn:microsoft.com/office/officeart/2005/8/layout/orgChart1"/>
    <dgm:cxn modelId="{41C1A689-7713-4AE8-BECE-65C302874872}" type="presParOf" srcId="{B74D1891-C47C-470B-AB8E-4B7800CEEA32}" destId="{565ABA97-02A0-462A-9C36-D3B6FA0A33FD}" srcOrd="0" destOrd="0" presId="urn:microsoft.com/office/officeart/2005/8/layout/orgChart1"/>
    <dgm:cxn modelId="{F2028189-0A91-4682-B4B6-CF662A546ACD}" type="presParOf" srcId="{B74D1891-C47C-470B-AB8E-4B7800CEEA32}" destId="{DE2B4AD0-B818-4C30-BED6-CA9DF6B87EDA}" srcOrd="1" destOrd="0" presId="urn:microsoft.com/office/officeart/2005/8/layout/orgChart1"/>
    <dgm:cxn modelId="{642BB6D9-0FDB-4701-A5C2-F0A0D36E4B5A}" type="presParOf" srcId="{637C2D66-C3ED-47D9-BFA5-590EA436709D}" destId="{9D636887-84BB-4BF4-8E6A-1ECEE72810EE}" srcOrd="1" destOrd="0" presId="urn:microsoft.com/office/officeart/2005/8/layout/orgChart1"/>
    <dgm:cxn modelId="{307709C5-E7AC-4647-B10D-24282029507C}" type="presParOf" srcId="{637C2D66-C3ED-47D9-BFA5-590EA436709D}" destId="{9E24F201-9C9A-4BB2-8CF5-9FD6BFA1CAC3}" srcOrd="2" destOrd="0" presId="urn:microsoft.com/office/officeart/2005/8/layout/orgChart1"/>
    <dgm:cxn modelId="{1D4C76E6-A175-4016-BBB8-5BB14BC6014D}" type="presParOf" srcId="{7284B935-642A-447E-B6ED-36B89B183E77}" destId="{7D298EAA-1363-4357-A841-0054A9ED52A4}" srcOrd="6" destOrd="0" presId="urn:microsoft.com/office/officeart/2005/8/layout/orgChart1"/>
    <dgm:cxn modelId="{1A609399-812A-46D9-9F81-75033AC98274}" type="presParOf" srcId="{7284B935-642A-447E-B6ED-36B89B183E77}" destId="{E53070AF-C500-4E55-A129-B3D35E95B2E4}" srcOrd="7" destOrd="0" presId="urn:microsoft.com/office/officeart/2005/8/layout/orgChart1"/>
    <dgm:cxn modelId="{D1EC25B6-9158-48C1-94A8-0535DF128F3C}" type="presParOf" srcId="{E53070AF-C500-4E55-A129-B3D35E95B2E4}" destId="{90A92D96-4DBC-4856-82E2-78EB41CDF5C5}" srcOrd="0" destOrd="0" presId="urn:microsoft.com/office/officeart/2005/8/layout/orgChart1"/>
    <dgm:cxn modelId="{EAD8B0FD-9911-43FA-9C19-3770A1706D20}" type="presParOf" srcId="{90A92D96-4DBC-4856-82E2-78EB41CDF5C5}" destId="{CFA6CE3C-4668-48CB-BEFD-581BAF7A5E63}" srcOrd="0" destOrd="0" presId="urn:microsoft.com/office/officeart/2005/8/layout/orgChart1"/>
    <dgm:cxn modelId="{187BDF0A-F2E2-4956-840B-29284A513518}" type="presParOf" srcId="{90A92D96-4DBC-4856-82E2-78EB41CDF5C5}" destId="{1D26D6A6-58BB-4390-9CF6-C7392BEAD436}" srcOrd="1" destOrd="0" presId="urn:microsoft.com/office/officeart/2005/8/layout/orgChart1"/>
    <dgm:cxn modelId="{2AF8681F-0511-4331-9B9A-B50376B2D630}" type="presParOf" srcId="{E53070AF-C500-4E55-A129-B3D35E95B2E4}" destId="{D920ABE2-5596-4583-8AE9-1AFE818CAF6E}" srcOrd="1" destOrd="0" presId="urn:microsoft.com/office/officeart/2005/8/layout/orgChart1"/>
    <dgm:cxn modelId="{720B6B88-ADBB-47C7-B7EB-0602541A2829}" type="presParOf" srcId="{E53070AF-C500-4E55-A129-B3D35E95B2E4}" destId="{646CBFD8-EE63-42F2-8AEA-921F3AFE7878}" srcOrd="2" destOrd="0" presId="urn:microsoft.com/office/officeart/2005/8/layout/orgChart1"/>
    <dgm:cxn modelId="{9E8E4ABF-6F32-4E6F-A6E2-93E91A8494DA}" type="presParOf" srcId="{7284B935-642A-447E-B6ED-36B89B183E77}" destId="{E7223F7C-7F67-4FE6-A968-C27EFB2D6C1C}" srcOrd="8" destOrd="0" presId="urn:microsoft.com/office/officeart/2005/8/layout/orgChart1"/>
    <dgm:cxn modelId="{A6577DF8-8BC1-442A-A168-FCB69D58DF8E}" type="presParOf" srcId="{7284B935-642A-447E-B6ED-36B89B183E77}" destId="{2C677C6B-9B5A-449F-981B-9E540C5008BD}" srcOrd="9" destOrd="0" presId="urn:microsoft.com/office/officeart/2005/8/layout/orgChart1"/>
    <dgm:cxn modelId="{E84B4736-0946-493F-8509-D6FD4630D4F8}" type="presParOf" srcId="{2C677C6B-9B5A-449F-981B-9E540C5008BD}" destId="{AA65B4E0-B2EC-42EB-A9BA-5D98B3600AEC}" srcOrd="0" destOrd="0" presId="urn:microsoft.com/office/officeart/2005/8/layout/orgChart1"/>
    <dgm:cxn modelId="{E93E2A37-8966-4A68-B4A8-3F290D9087BA}" type="presParOf" srcId="{AA65B4E0-B2EC-42EB-A9BA-5D98B3600AEC}" destId="{894AC0D0-3980-4360-AC20-D7BCAC9B5C6A}" srcOrd="0" destOrd="0" presId="urn:microsoft.com/office/officeart/2005/8/layout/orgChart1"/>
    <dgm:cxn modelId="{54FFBE2F-C727-41DB-AC8C-444548D4E342}" type="presParOf" srcId="{AA65B4E0-B2EC-42EB-A9BA-5D98B3600AEC}" destId="{6133A609-0E9A-42E2-90E7-4B7D8B21BAE1}" srcOrd="1" destOrd="0" presId="urn:microsoft.com/office/officeart/2005/8/layout/orgChart1"/>
    <dgm:cxn modelId="{6461C906-C532-46DB-9261-22F77C30B3EC}" type="presParOf" srcId="{2C677C6B-9B5A-449F-981B-9E540C5008BD}" destId="{5BF8E2AC-198E-470C-8D54-247BC7A29A5E}" srcOrd="1" destOrd="0" presId="urn:microsoft.com/office/officeart/2005/8/layout/orgChart1"/>
    <dgm:cxn modelId="{2C169510-D15B-4198-A5DD-BC09573B26C5}" type="presParOf" srcId="{2C677C6B-9B5A-449F-981B-9E540C5008BD}" destId="{1CD8893F-F7F8-4F94-9789-2F968E8F043D}" srcOrd="2" destOrd="0" presId="urn:microsoft.com/office/officeart/2005/8/layout/orgChart1"/>
    <dgm:cxn modelId="{5C479016-3A61-41EF-AB14-DC9A5241EF2A}" type="presParOf" srcId="{81938D75-2E22-4ADE-A945-267BED2507AC}" destId="{39A95B5E-24C0-4AE7-9431-2F5607518950}" srcOrd="2" destOrd="0" presId="urn:microsoft.com/office/officeart/2005/8/layout/orgChart1"/>
    <dgm:cxn modelId="{2C7028DE-5EF2-4F6E-B97D-51022F6A0343}" type="presParOf" srcId="{39A95B5E-24C0-4AE7-9431-2F5607518950}" destId="{64E3F4BB-FF0A-4A51-BFBC-85A9DD247790}" srcOrd="0" destOrd="0" presId="urn:microsoft.com/office/officeart/2005/8/layout/orgChart1"/>
    <dgm:cxn modelId="{03DA81F9-32E9-4FA5-8138-C48261E1751A}" type="presParOf" srcId="{39A95B5E-24C0-4AE7-9431-2F5607518950}" destId="{FB13E79B-A7CF-4778-88F4-8DB3173FA4F2}" srcOrd="1" destOrd="0" presId="urn:microsoft.com/office/officeart/2005/8/layout/orgChart1"/>
    <dgm:cxn modelId="{66C602EC-6CEA-440A-A4C3-80CAC9DD969F}" type="presParOf" srcId="{FB13E79B-A7CF-4778-88F4-8DB3173FA4F2}" destId="{58CAFA91-3190-48D9-9744-53E72C8E051D}" srcOrd="0" destOrd="0" presId="urn:microsoft.com/office/officeart/2005/8/layout/orgChart1"/>
    <dgm:cxn modelId="{FAC633AC-86CB-49C9-AE12-ED25A111E639}" type="presParOf" srcId="{58CAFA91-3190-48D9-9744-53E72C8E051D}" destId="{8E1C603E-D844-43E4-A69D-BB5D1E3B0664}" srcOrd="0" destOrd="0" presId="urn:microsoft.com/office/officeart/2005/8/layout/orgChart1"/>
    <dgm:cxn modelId="{2803ADC3-5D0A-4FD1-9AE0-05CA1F48D1EA}" type="presParOf" srcId="{58CAFA91-3190-48D9-9744-53E72C8E051D}" destId="{ADE3DF4A-5EDC-4469-AED8-CDE7B5322071}" srcOrd="1" destOrd="0" presId="urn:microsoft.com/office/officeart/2005/8/layout/orgChart1"/>
    <dgm:cxn modelId="{AAE392DA-46B9-4F3D-B1B4-6CA9D4592700}" type="presParOf" srcId="{FB13E79B-A7CF-4778-88F4-8DB3173FA4F2}" destId="{2DFDE7EE-A938-4059-A26E-0F6628D3A9B1}" srcOrd="1" destOrd="0" presId="urn:microsoft.com/office/officeart/2005/8/layout/orgChart1"/>
    <dgm:cxn modelId="{59CF72BF-4A66-4FF8-BACB-50086B984E6D}" type="presParOf" srcId="{FB13E79B-A7CF-4778-88F4-8DB3173FA4F2}" destId="{62C38EB5-1D59-4F1E-82D5-296BF292BA51}" srcOrd="2" destOrd="0" presId="urn:microsoft.com/office/officeart/2005/8/layout/orgChart1"/>
    <dgm:cxn modelId="{4826CA9D-E5CE-44A9-8BF7-5AD6B3DEB08D}" type="presParOf" srcId="{39A95B5E-24C0-4AE7-9431-2F5607518950}" destId="{EAA7A22F-5D4A-4874-8379-59B9E519E881}" srcOrd="2" destOrd="0" presId="urn:microsoft.com/office/officeart/2005/8/layout/orgChart1"/>
    <dgm:cxn modelId="{DF584BA3-723F-4733-B48D-BB03F31C5699}" type="presParOf" srcId="{39A95B5E-24C0-4AE7-9431-2F5607518950}" destId="{265D05CB-A83B-4AA0-83B1-1FB4019A47B1}" srcOrd="3" destOrd="0" presId="urn:microsoft.com/office/officeart/2005/8/layout/orgChart1"/>
    <dgm:cxn modelId="{03164620-D42D-439E-BB19-0CA520F75CB5}" type="presParOf" srcId="{265D05CB-A83B-4AA0-83B1-1FB4019A47B1}" destId="{C781AB3F-F29F-4AC6-BAC3-1A35B98BDE58}" srcOrd="0" destOrd="0" presId="urn:microsoft.com/office/officeart/2005/8/layout/orgChart1"/>
    <dgm:cxn modelId="{B24C77C3-A4E7-42F9-9E6F-01B348492E06}" type="presParOf" srcId="{C781AB3F-F29F-4AC6-BAC3-1A35B98BDE58}" destId="{E73F9C17-D6C4-4B81-A65F-C17B481F7AF3}" srcOrd="0" destOrd="0" presId="urn:microsoft.com/office/officeart/2005/8/layout/orgChart1"/>
    <dgm:cxn modelId="{595A12F0-04DB-44E3-92F3-EB0F8759EB31}" type="presParOf" srcId="{C781AB3F-F29F-4AC6-BAC3-1A35B98BDE58}" destId="{2C442460-CA83-4A9C-99E2-22786287DFC2}" srcOrd="1" destOrd="0" presId="urn:microsoft.com/office/officeart/2005/8/layout/orgChart1"/>
    <dgm:cxn modelId="{0587D545-D103-4FDB-BEC5-BBA68E3DB5AD}" type="presParOf" srcId="{265D05CB-A83B-4AA0-83B1-1FB4019A47B1}" destId="{DF442658-7823-4E8C-BDB6-A84965D2C30C}" srcOrd="1" destOrd="0" presId="urn:microsoft.com/office/officeart/2005/8/layout/orgChart1"/>
    <dgm:cxn modelId="{D79AFC93-EEB9-4192-9C17-AA6D948FA8D1}" type="presParOf" srcId="{265D05CB-A83B-4AA0-83B1-1FB4019A47B1}" destId="{C59CB4DD-4456-404B-B5FE-40A6B137A8C3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D9CADB-8858-4DF6-BECB-A5DF56D2DFD8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F2CB1D-E7D4-4393-8628-D85C0C938580}">
      <dgm:prSet phldrT="[Текст]" custT="1"/>
      <dgm:spPr>
        <a:solidFill>
          <a:srgbClr val="FFFF00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Психологическое сопровождение детей-инвалидов обучающихся с помощью дистанционных технологий</a:t>
          </a:r>
          <a:endParaRPr lang="ru-RU" sz="2400" b="1" dirty="0">
            <a:solidFill>
              <a:srgbClr val="002060"/>
            </a:solidFill>
          </a:endParaRPr>
        </a:p>
      </dgm:t>
    </dgm:pt>
    <dgm:pt modelId="{1BC8FC76-8819-43EC-B952-657DEF230288}" type="parTrans" cxnId="{2ABDC949-4D4B-4327-B29D-61EC327FF0FF}">
      <dgm:prSet/>
      <dgm:spPr/>
      <dgm:t>
        <a:bodyPr/>
        <a:lstStyle/>
        <a:p>
          <a:endParaRPr lang="ru-RU"/>
        </a:p>
      </dgm:t>
    </dgm:pt>
    <dgm:pt modelId="{CB2D0ECC-89D1-4F14-ABC6-C2C13EE13EEE}" type="sibTrans" cxnId="{2ABDC949-4D4B-4327-B29D-61EC327FF0FF}">
      <dgm:prSet/>
      <dgm:spPr/>
      <dgm:t>
        <a:bodyPr/>
        <a:lstStyle/>
        <a:p>
          <a:endParaRPr lang="ru-RU"/>
        </a:p>
      </dgm:t>
    </dgm:pt>
    <dgm:pt modelId="{48C00DCC-A572-4E52-A5B6-A7F080FFF998}">
      <dgm:prSet phldrT="[Текст]" custT="1"/>
      <dgm:spPr>
        <a:solidFill>
          <a:srgbClr val="5CF26E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b="1" u="sng" dirty="0" smtClean="0">
              <a:solidFill>
                <a:srgbClr val="002060"/>
              </a:solidFill>
            </a:rPr>
            <a:t>Психологи-</a:t>
          </a:r>
        </a:p>
        <a:p>
          <a:pPr algn="ctr"/>
          <a:r>
            <a:rPr lang="ru-RU" sz="1600" b="1" u="sng" dirty="0" err="1" smtClean="0">
              <a:solidFill>
                <a:srgbClr val="002060"/>
              </a:solidFill>
            </a:rPr>
            <a:t>ческая</a:t>
          </a:r>
          <a:r>
            <a:rPr lang="ru-RU" sz="1600" b="1" u="sng" dirty="0" smtClean="0">
              <a:solidFill>
                <a:srgbClr val="002060"/>
              </a:solidFill>
            </a:rPr>
            <a:t> диагностика</a:t>
          </a:r>
        </a:p>
      </dgm:t>
    </dgm:pt>
    <dgm:pt modelId="{A5E9580F-9B48-46BF-AA27-3839E61584D9}" type="parTrans" cxnId="{A86EFCEB-CA4D-4D99-859E-6AFBBBD7A8A5}">
      <dgm:prSet/>
      <dgm:spPr/>
      <dgm:t>
        <a:bodyPr/>
        <a:lstStyle/>
        <a:p>
          <a:endParaRPr lang="ru-RU"/>
        </a:p>
      </dgm:t>
    </dgm:pt>
    <dgm:pt modelId="{0EF8B535-7F4E-4D4F-BCED-383FDFC46BB3}" type="sibTrans" cxnId="{A86EFCEB-CA4D-4D99-859E-6AFBBBD7A8A5}">
      <dgm:prSet/>
      <dgm:spPr/>
      <dgm:t>
        <a:bodyPr/>
        <a:lstStyle/>
        <a:p>
          <a:endParaRPr lang="ru-RU"/>
        </a:p>
      </dgm:t>
    </dgm:pt>
    <dgm:pt modelId="{C11B70DB-FAE9-440D-A7C6-1C0AF21ABF1A}">
      <dgm:prSet phldrT="[Текст]" custT="1"/>
      <dgm:spPr>
        <a:solidFill>
          <a:srgbClr val="FB535F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u="sng" dirty="0" err="1" smtClean="0">
              <a:solidFill>
                <a:srgbClr val="002060"/>
              </a:solidFill>
            </a:rPr>
            <a:t>Психологи-ческая</a:t>
          </a:r>
          <a:r>
            <a:rPr lang="ru-RU" sz="1600" b="1" u="sng" dirty="0" smtClean="0">
              <a:solidFill>
                <a:srgbClr val="002060"/>
              </a:solidFill>
            </a:rPr>
            <a:t> коррекция</a:t>
          </a:r>
        </a:p>
        <a:p>
          <a:r>
            <a:rPr lang="ru-RU" sz="1600" dirty="0" smtClean="0">
              <a:solidFill>
                <a:srgbClr val="002060"/>
              </a:solidFill>
            </a:rPr>
            <a:t> </a:t>
          </a:r>
        </a:p>
        <a:p>
          <a:endParaRPr lang="ru-RU" sz="1200" dirty="0">
            <a:solidFill>
              <a:srgbClr val="002060"/>
            </a:solidFill>
          </a:endParaRPr>
        </a:p>
      </dgm:t>
    </dgm:pt>
    <dgm:pt modelId="{A05DAE9E-A500-4C44-90F0-0026049C0E47}" type="parTrans" cxnId="{85DB546A-38F9-47DB-8E1E-29299C2F11A0}">
      <dgm:prSet/>
      <dgm:spPr/>
      <dgm:t>
        <a:bodyPr/>
        <a:lstStyle/>
        <a:p>
          <a:endParaRPr lang="ru-RU"/>
        </a:p>
      </dgm:t>
    </dgm:pt>
    <dgm:pt modelId="{8AD5998B-B00F-4F57-9E17-65AF7EE7D802}" type="sibTrans" cxnId="{85DB546A-38F9-47DB-8E1E-29299C2F11A0}">
      <dgm:prSet/>
      <dgm:spPr/>
      <dgm:t>
        <a:bodyPr/>
        <a:lstStyle/>
        <a:p>
          <a:endParaRPr lang="ru-RU"/>
        </a:p>
      </dgm:t>
    </dgm:pt>
    <dgm:pt modelId="{E02DE2FE-85F1-4BD0-B8CE-9C53C45DBAB5}">
      <dgm:prSet custT="1"/>
      <dgm:spPr>
        <a:solidFill>
          <a:srgbClr val="00B0F0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b="1" u="sng" dirty="0" err="1" smtClean="0">
              <a:solidFill>
                <a:srgbClr val="002060"/>
              </a:solidFill>
            </a:rPr>
            <a:t>Психологи-ческое</a:t>
          </a:r>
          <a:r>
            <a:rPr lang="ru-RU" sz="1600" b="1" u="sng" dirty="0" smtClean="0">
              <a:solidFill>
                <a:srgbClr val="002060"/>
              </a:solidFill>
            </a:rPr>
            <a:t> </a:t>
          </a:r>
          <a:r>
            <a:rPr lang="ru-RU" sz="1600" b="1" u="sng" dirty="0" err="1" smtClean="0">
              <a:solidFill>
                <a:srgbClr val="002060"/>
              </a:solidFill>
            </a:rPr>
            <a:t>консульти-рование</a:t>
          </a:r>
          <a:endParaRPr lang="ru-RU" sz="1600" b="1" u="sng" dirty="0" smtClean="0">
            <a:solidFill>
              <a:srgbClr val="002060"/>
            </a:solidFill>
          </a:endParaRPr>
        </a:p>
      </dgm:t>
    </dgm:pt>
    <dgm:pt modelId="{E46F85A7-A82A-41C4-BA35-A894AC1E2876}" type="parTrans" cxnId="{3FC37A34-EBE1-4979-B0C2-B08EE1CD9FC7}">
      <dgm:prSet/>
      <dgm:spPr/>
      <dgm:t>
        <a:bodyPr/>
        <a:lstStyle/>
        <a:p>
          <a:endParaRPr lang="ru-RU"/>
        </a:p>
      </dgm:t>
    </dgm:pt>
    <dgm:pt modelId="{8C41829E-3A89-49A1-BF13-50F4329F60D4}" type="sibTrans" cxnId="{3FC37A34-EBE1-4979-B0C2-B08EE1CD9FC7}">
      <dgm:prSet/>
      <dgm:spPr/>
      <dgm:t>
        <a:bodyPr/>
        <a:lstStyle/>
        <a:p>
          <a:endParaRPr lang="ru-RU"/>
        </a:p>
      </dgm:t>
    </dgm:pt>
    <dgm:pt modelId="{7F480CC3-5080-4F02-90AB-93E49C7B7602}">
      <dgm:prSet custT="1"/>
      <dgm:spPr>
        <a:solidFill>
          <a:srgbClr val="FA210A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2400" b="1" u="sng" dirty="0" smtClean="0">
              <a:solidFill>
                <a:srgbClr val="002060"/>
              </a:solidFill>
            </a:rPr>
            <a:t>Профориентация</a:t>
          </a:r>
        </a:p>
        <a:p>
          <a:pPr algn="l"/>
          <a:r>
            <a:rPr lang="ru-RU" sz="2400" b="1" dirty="0" smtClean="0">
              <a:solidFill>
                <a:srgbClr val="002060"/>
              </a:solidFill>
            </a:rPr>
            <a:t>-</a:t>
          </a:r>
          <a:r>
            <a:rPr lang="ru-RU" sz="2000" b="1" dirty="0" err="1" smtClean="0">
              <a:solidFill>
                <a:srgbClr val="002060"/>
              </a:solidFill>
            </a:rPr>
            <a:t>Профиагностика</a:t>
          </a:r>
          <a:r>
            <a:rPr lang="ru-RU" sz="2000" b="1" dirty="0" smtClean="0">
              <a:solidFill>
                <a:srgbClr val="002060"/>
              </a:solidFill>
            </a:rPr>
            <a:t> с помощью программы Ориентир и АИС</a:t>
          </a:r>
        </a:p>
        <a:p>
          <a:pPr algn="l"/>
          <a:r>
            <a:rPr lang="ru-RU" sz="2000" b="1" dirty="0" smtClean="0">
              <a:solidFill>
                <a:srgbClr val="002060"/>
              </a:solidFill>
            </a:rPr>
            <a:t>-Индивидуальные консультации</a:t>
          </a:r>
        </a:p>
      </dgm:t>
    </dgm:pt>
    <dgm:pt modelId="{C74E5D5D-BCA5-4FAF-A8BB-04CAA9BA08CD}" type="parTrans" cxnId="{7CCB56FD-4D1E-40A2-A4AF-02D77378AA80}">
      <dgm:prSet/>
      <dgm:spPr/>
      <dgm:t>
        <a:bodyPr/>
        <a:lstStyle/>
        <a:p>
          <a:endParaRPr lang="ru-RU"/>
        </a:p>
      </dgm:t>
    </dgm:pt>
    <dgm:pt modelId="{B39AD526-58FC-46E7-9F8D-F7E4E9E2B6FE}" type="sibTrans" cxnId="{7CCB56FD-4D1E-40A2-A4AF-02D77378AA80}">
      <dgm:prSet/>
      <dgm:spPr/>
      <dgm:t>
        <a:bodyPr/>
        <a:lstStyle/>
        <a:p>
          <a:endParaRPr lang="ru-RU"/>
        </a:p>
      </dgm:t>
    </dgm:pt>
    <dgm:pt modelId="{AE5031DA-22CE-48ED-9819-EEDF64C2F9F3}" type="pres">
      <dgm:prSet presAssocID="{52D9CADB-8858-4DF6-BECB-A5DF56D2DF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7E2949-9507-4441-A2A3-BC2C73B96D48}" type="pres">
      <dgm:prSet presAssocID="{C3F2CB1D-E7D4-4393-8628-D85C0C938580}" presName="hierRoot1" presStyleCnt="0"/>
      <dgm:spPr/>
      <dgm:t>
        <a:bodyPr/>
        <a:lstStyle/>
        <a:p>
          <a:endParaRPr lang="ru-RU"/>
        </a:p>
      </dgm:t>
    </dgm:pt>
    <dgm:pt modelId="{9E19C79E-1EEA-4776-B88B-2CFE73082841}" type="pres">
      <dgm:prSet presAssocID="{C3F2CB1D-E7D4-4393-8628-D85C0C938580}" presName="composite" presStyleCnt="0"/>
      <dgm:spPr/>
      <dgm:t>
        <a:bodyPr/>
        <a:lstStyle/>
        <a:p>
          <a:endParaRPr lang="ru-RU"/>
        </a:p>
      </dgm:t>
    </dgm:pt>
    <dgm:pt modelId="{0BDFF70D-A348-4860-B9C8-3A9057D68AB1}" type="pres">
      <dgm:prSet presAssocID="{C3F2CB1D-E7D4-4393-8628-D85C0C938580}" presName="background" presStyleLbl="node0" presStyleIdx="0" presStyleCnt="1"/>
      <dgm:spPr/>
      <dgm:t>
        <a:bodyPr/>
        <a:lstStyle/>
        <a:p>
          <a:endParaRPr lang="ru-RU"/>
        </a:p>
      </dgm:t>
    </dgm:pt>
    <dgm:pt modelId="{E116B56B-BE73-4CB3-8C56-F45771C8AE6F}" type="pres">
      <dgm:prSet presAssocID="{C3F2CB1D-E7D4-4393-8628-D85C0C938580}" presName="text" presStyleLbl="fgAcc0" presStyleIdx="0" presStyleCnt="1" custScaleX="424988" custScaleY="127540" custLinFactNeighborX="677" custLinFactNeighborY="-12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7545E1-5781-40F7-8F09-79640C49DAB1}" type="pres">
      <dgm:prSet presAssocID="{C3F2CB1D-E7D4-4393-8628-D85C0C938580}" presName="hierChild2" presStyleCnt="0"/>
      <dgm:spPr/>
      <dgm:t>
        <a:bodyPr/>
        <a:lstStyle/>
        <a:p>
          <a:endParaRPr lang="ru-RU"/>
        </a:p>
      </dgm:t>
    </dgm:pt>
    <dgm:pt modelId="{F7819B16-B65D-4BF9-86DE-DF959B50FFCA}" type="pres">
      <dgm:prSet presAssocID="{A5E9580F-9B48-46BF-AA27-3839E61584D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B205245-5850-4C17-9D43-AD1F8264B093}" type="pres">
      <dgm:prSet presAssocID="{48C00DCC-A572-4E52-A5B6-A7F080FFF998}" presName="hierRoot2" presStyleCnt="0"/>
      <dgm:spPr/>
      <dgm:t>
        <a:bodyPr/>
        <a:lstStyle/>
        <a:p>
          <a:endParaRPr lang="ru-RU"/>
        </a:p>
      </dgm:t>
    </dgm:pt>
    <dgm:pt modelId="{BF098BF0-8EB3-4903-918C-E8543C84DAF1}" type="pres">
      <dgm:prSet presAssocID="{48C00DCC-A572-4E52-A5B6-A7F080FFF998}" presName="composite2" presStyleCnt="0"/>
      <dgm:spPr/>
      <dgm:t>
        <a:bodyPr/>
        <a:lstStyle/>
        <a:p>
          <a:endParaRPr lang="ru-RU"/>
        </a:p>
      </dgm:t>
    </dgm:pt>
    <dgm:pt modelId="{25A17C3C-75EF-4612-9947-C49C56AAB6C2}" type="pres">
      <dgm:prSet presAssocID="{48C00DCC-A572-4E52-A5B6-A7F080FFF998}" presName="background2" presStyleLbl="node2" presStyleIdx="0" presStyleCnt="4"/>
      <dgm:spPr/>
      <dgm:t>
        <a:bodyPr/>
        <a:lstStyle/>
        <a:p>
          <a:endParaRPr lang="ru-RU"/>
        </a:p>
      </dgm:t>
    </dgm:pt>
    <dgm:pt modelId="{DB520DB5-DE24-4CEB-BB95-5ED09F1B80FC}" type="pres">
      <dgm:prSet presAssocID="{48C00DCC-A572-4E52-A5B6-A7F080FFF998}" presName="text2" presStyleLbl="fgAcc2" presStyleIdx="0" presStyleCnt="4" custScaleX="92779" custScaleY="128316" custLinFactX="200000" custLinFactNeighborX="219760" custLinFactNeighborY="-26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8707E-F2D0-45C5-B6A9-76C82B92A456}" type="pres">
      <dgm:prSet presAssocID="{48C00DCC-A572-4E52-A5B6-A7F080FFF998}" presName="hierChild3" presStyleCnt="0"/>
      <dgm:spPr/>
      <dgm:t>
        <a:bodyPr/>
        <a:lstStyle/>
        <a:p>
          <a:endParaRPr lang="ru-RU"/>
        </a:p>
      </dgm:t>
    </dgm:pt>
    <dgm:pt modelId="{1866C669-05DB-4010-808B-28588F069107}" type="pres">
      <dgm:prSet presAssocID="{E46F85A7-A82A-41C4-BA35-A894AC1E287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3763281-4EF8-4909-AE72-17B198961F63}" type="pres">
      <dgm:prSet presAssocID="{E02DE2FE-85F1-4BD0-B8CE-9C53C45DBAB5}" presName="hierRoot2" presStyleCnt="0"/>
      <dgm:spPr/>
      <dgm:t>
        <a:bodyPr/>
        <a:lstStyle/>
        <a:p>
          <a:endParaRPr lang="ru-RU"/>
        </a:p>
      </dgm:t>
    </dgm:pt>
    <dgm:pt modelId="{0F8F9DF8-6FE2-40D7-8F88-46090F1D0085}" type="pres">
      <dgm:prSet presAssocID="{E02DE2FE-85F1-4BD0-B8CE-9C53C45DBAB5}" presName="composite2" presStyleCnt="0"/>
      <dgm:spPr/>
      <dgm:t>
        <a:bodyPr/>
        <a:lstStyle/>
        <a:p>
          <a:endParaRPr lang="ru-RU"/>
        </a:p>
      </dgm:t>
    </dgm:pt>
    <dgm:pt modelId="{3211C837-1E8D-4A8C-8223-ECD0DA310EC2}" type="pres">
      <dgm:prSet presAssocID="{E02DE2FE-85F1-4BD0-B8CE-9C53C45DBAB5}" presName="background2" presStyleLbl="node2" presStyleIdx="1" presStyleCnt="4"/>
      <dgm:spPr/>
      <dgm:t>
        <a:bodyPr/>
        <a:lstStyle/>
        <a:p>
          <a:endParaRPr lang="ru-RU"/>
        </a:p>
      </dgm:t>
    </dgm:pt>
    <dgm:pt modelId="{B42B7DC9-8CA7-4DCE-AF34-18822F677DB4}" type="pres">
      <dgm:prSet presAssocID="{E02DE2FE-85F1-4BD0-B8CE-9C53C45DBAB5}" presName="text2" presStyleLbl="fgAcc2" presStyleIdx="1" presStyleCnt="4" custScaleX="88580" custScaleY="156427" custLinFactX="100000" custLinFactY="41529" custLinFactNeighborX="19453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DCC5C2-A80C-49B8-BC6F-4F7C95BA99E1}" type="pres">
      <dgm:prSet presAssocID="{E02DE2FE-85F1-4BD0-B8CE-9C53C45DBAB5}" presName="hierChild3" presStyleCnt="0"/>
      <dgm:spPr/>
      <dgm:t>
        <a:bodyPr/>
        <a:lstStyle/>
        <a:p>
          <a:endParaRPr lang="ru-RU"/>
        </a:p>
      </dgm:t>
    </dgm:pt>
    <dgm:pt modelId="{E6FF51A8-0CCD-4BD5-AD70-16187F787898}" type="pres">
      <dgm:prSet presAssocID="{A05DAE9E-A500-4C44-90F0-0026049C0E4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7403FC36-E839-4A60-8F35-9C3DDF210118}" type="pres">
      <dgm:prSet presAssocID="{C11B70DB-FAE9-440D-A7C6-1C0AF21ABF1A}" presName="hierRoot2" presStyleCnt="0"/>
      <dgm:spPr/>
      <dgm:t>
        <a:bodyPr/>
        <a:lstStyle/>
        <a:p>
          <a:endParaRPr lang="ru-RU"/>
        </a:p>
      </dgm:t>
    </dgm:pt>
    <dgm:pt modelId="{48FA4BEA-B5BD-491C-8E6E-6460C16E5F08}" type="pres">
      <dgm:prSet presAssocID="{C11B70DB-FAE9-440D-A7C6-1C0AF21ABF1A}" presName="composite2" presStyleCnt="0"/>
      <dgm:spPr/>
      <dgm:t>
        <a:bodyPr/>
        <a:lstStyle/>
        <a:p>
          <a:endParaRPr lang="ru-RU"/>
        </a:p>
      </dgm:t>
    </dgm:pt>
    <dgm:pt modelId="{0619CE9D-7C36-4242-A05B-D23BA78BAA76}" type="pres">
      <dgm:prSet presAssocID="{C11B70DB-FAE9-440D-A7C6-1C0AF21ABF1A}" presName="background2" presStyleLbl="node2" presStyleIdx="2" presStyleCnt="4"/>
      <dgm:spPr/>
      <dgm:t>
        <a:bodyPr/>
        <a:lstStyle/>
        <a:p>
          <a:endParaRPr lang="ru-RU"/>
        </a:p>
      </dgm:t>
    </dgm:pt>
    <dgm:pt modelId="{8969C741-D3E5-4222-B46C-8547A1C3406C}" type="pres">
      <dgm:prSet presAssocID="{C11B70DB-FAE9-440D-A7C6-1C0AF21ABF1A}" presName="text2" presStyleLbl="fgAcc2" presStyleIdx="2" presStyleCnt="4" custScaleX="93117" custScaleY="201007" custLinFactNeighborX="59896" custLinFactNeighborY="72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4398D-D4E3-4433-82A8-69C888B39181}" type="pres">
      <dgm:prSet presAssocID="{C11B70DB-FAE9-440D-A7C6-1C0AF21ABF1A}" presName="hierChild3" presStyleCnt="0"/>
      <dgm:spPr/>
      <dgm:t>
        <a:bodyPr/>
        <a:lstStyle/>
        <a:p>
          <a:endParaRPr lang="ru-RU"/>
        </a:p>
      </dgm:t>
    </dgm:pt>
    <dgm:pt modelId="{36AE7C36-6897-4848-A7D1-5A19F0DE00A2}" type="pres">
      <dgm:prSet presAssocID="{C74E5D5D-BCA5-4FAF-A8BB-04CAA9BA08C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98D943B-7E0A-4BAF-B42F-82FECB450611}" type="pres">
      <dgm:prSet presAssocID="{7F480CC3-5080-4F02-90AB-93E49C7B7602}" presName="hierRoot2" presStyleCnt="0"/>
      <dgm:spPr/>
      <dgm:t>
        <a:bodyPr/>
        <a:lstStyle/>
        <a:p>
          <a:endParaRPr lang="ru-RU"/>
        </a:p>
      </dgm:t>
    </dgm:pt>
    <dgm:pt modelId="{46DA144C-3385-4A58-A2F3-158C26376EAE}" type="pres">
      <dgm:prSet presAssocID="{7F480CC3-5080-4F02-90AB-93E49C7B7602}" presName="composite2" presStyleCnt="0"/>
      <dgm:spPr/>
      <dgm:t>
        <a:bodyPr/>
        <a:lstStyle/>
        <a:p>
          <a:endParaRPr lang="ru-RU"/>
        </a:p>
      </dgm:t>
    </dgm:pt>
    <dgm:pt modelId="{EBA56D1B-91A7-4116-BD2C-76E58AA2169A}" type="pres">
      <dgm:prSet presAssocID="{7F480CC3-5080-4F02-90AB-93E49C7B7602}" presName="background2" presStyleLbl="node2" presStyleIdx="3" presStyleCnt="4"/>
      <dgm:spPr/>
      <dgm:t>
        <a:bodyPr/>
        <a:lstStyle/>
        <a:p>
          <a:endParaRPr lang="ru-RU"/>
        </a:p>
      </dgm:t>
    </dgm:pt>
    <dgm:pt modelId="{DE44EDDF-9E6D-4970-82FA-63FD497386FD}" type="pres">
      <dgm:prSet presAssocID="{7F480CC3-5080-4F02-90AB-93E49C7B7602}" presName="text2" presStyleLbl="fgAcc2" presStyleIdx="3" presStyleCnt="4" custScaleX="170810" custScaleY="307221" custLinFactX="-142165" custLinFactNeighborX="-200000" custLinFactNeighborY="-15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6DDFD6-D698-4FDF-B1FF-A40BB07F4DEE}" type="pres">
      <dgm:prSet presAssocID="{7F480CC3-5080-4F02-90AB-93E49C7B7602}" presName="hierChild3" presStyleCnt="0"/>
      <dgm:spPr/>
      <dgm:t>
        <a:bodyPr/>
        <a:lstStyle/>
        <a:p>
          <a:endParaRPr lang="ru-RU"/>
        </a:p>
      </dgm:t>
    </dgm:pt>
  </dgm:ptLst>
  <dgm:cxnLst>
    <dgm:cxn modelId="{DD1EFCD4-619C-40A8-B220-4F62DFB790C5}" type="presOf" srcId="{48C00DCC-A572-4E52-A5B6-A7F080FFF998}" destId="{DB520DB5-DE24-4CEB-BB95-5ED09F1B80FC}" srcOrd="0" destOrd="0" presId="urn:microsoft.com/office/officeart/2005/8/layout/hierarchy1"/>
    <dgm:cxn modelId="{A86EFCEB-CA4D-4D99-859E-6AFBBBD7A8A5}" srcId="{C3F2CB1D-E7D4-4393-8628-D85C0C938580}" destId="{48C00DCC-A572-4E52-A5B6-A7F080FFF998}" srcOrd="0" destOrd="0" parTransId="{A5E9580F-9B48-46BF-AA27-3839E61584D9}" sibTransId="{0EF8B535-7F4E-4D4F-BCED-383FDFC46BB3}"/>
    <dgm:cxn modelId="{85DB546A-38F9-47DB-8E1E-29299C2F11A0}" srcId="{C3F2CB1D-E7D4-4393-8628-D85C0C938580}" destId="{C11B70DB-FAE9-440D-A7C6-1C0AF21ABF1A}" srcOrd="2" destOrd="0" parTransId="{A05DAE9E-A500-4C44-90F0-0026049C0E47}" sibTransId="{8AD5998B-B00F-4F57-9E17-65AF7EE7D802}"/>
    <dgm:cxn modelId="{183D08F8-1737-4C1F-8F98-9D363ACD5DDA}" type="presOf" srcId="{C74E5D5D-BCA5-4FAF-A8BB-04CAA9BA08CD}" destId="{36AE7C36-6897-4848-A7D1-5A19F0DE00A2}" srcOrd="0" destOrd="0" presId="urn:microsoft.com/office/officeart/2005/8/layout/hierarchy1"/>
    <dgm:cxn modelId="{2ABDC949-4D4B-4327-B29D-61EC327FF0FF}" srcId="{52D9CADB-8858-4DF6-BECB-A5DF56D2DFD8}" destId="{C3F2CB1D-E7D4-4393-8628-D85C0C938580}" srcOrd="0" destOrd="0" parTransId="{1BC8FC76-8819-43EC-B952-657DEF230288}" sibTransId="{CB2D0ECC-89D1-4F14-ABC6-C2C13EE13EEE}"/>
    <dgm:cxn modelId="{3FC37A34-EBE1-4979-B0C2-B08EE1CD9FC7}" srcId="{C3F2CB1D-E7D4-4393-8628-D85C0C938580}" destId="{E02DE2FE-85F1-4BD0-B8CE-9C53C45DBAB5}" srcOrd="1" destOrd="0" parTransId="{E46F85A7-A82A-41C4-BA35-A894AC1E2876}" sibTransId="{8C41829E-3A89-49A1-BF13-50F4329F60D4}"/>
    <dgm:cxn modelId="{1CB7FF4C-84D9-4901-A9C3-B6098BC64A93}" type="presOf" srcId="{A05DAE9E-A500-4C44-90F0-0026049C0E47}" destId="{E6FF51A8-0CCD-4BD5-AD70-16187F787898}" srcOrd="0" destOrd="0" presId="urn:microsoft.com/office/officeart/2005/8/layout/hierarchy1"/>
    <dgm:cxn modelId="{DAC6EDE4-45B1-4A7A-8E51-AC7CB7AA9C4B}" type="presOf" srcId="{E46F85A7-A82A-41C4-BA35-A894AC1E2876}" destId="{1866C669-05DB-4010-808B-28588F069107}" srcOrd="0" destOrd="0" presId="urn:microsoft.com/office/officeart/2005/8/layout/hierarchy1"/>
    <dgm:cxn modelId="{3927A520-E9A2-4FA4-90DE-62CF6B32D3BD}" type="presOf" srcId="{A5E9580F-9B48-46BF-AA27-3839E61584D9}" destId="{F7819B16-B65D-4BF9-86DE-DF959B50FFCA}" srcOrd="0" destOrd="0" presId="urn:microsoft.com/office/officeart/2005/8/layout/hierarchy1"/>
    <dgm:cxn modelId="{0DCD368A-3D67-4245-B601-D78851DE8107}" type="presOf" srcId="{7F480CC3-5080-4F02-90AB-93E49C7B7602}" destId="{DE44EDDF-9E6D-4970-82FA-63FD497386FD}" srcOrd="0" destOrd="0" presId="urn:microsoft.com/office/officeart/2005/8/layout/hierarchy1"/>
    <dgm:cxn modelId="{7CCB56FD-4D1E-40A2-A4AF-02D77378AA80}" srcId="{C3F2CB1D-E7D4-4393-8628-D85C0C938580}" destId="{7F480CC3-5080-4F02-90AB-93E49C7B7602}" srcOrd="3" destOrd="0" parTransId="{C74E5D5D-BCA5-4FAF-A8BB-04CAA9BA08CD}" sibTransId="{B39AD526-58FC-46E7-9F8D-F7E4E9E2B6FE}"/>
    <dgm:cxn modelId="{C3B80CF1-0B54-43AA-8B4F-2C0B844D80E1}" type="presOf" srcId="{E02DE2FE-85F1-4BD0-B8CE-9C53C45DBAB5}" destId="{B42B7DC9-8CA7-4DCE-AF34-18822F677DB4}" srcOrd="0" destOrd="0" presId="urn:microsoft.com/office/officeart/2005/8/layout/hierarchy1"/>
    <dgm:cxn modelId="{71FEF06B-A9CB-4A9E-B129-43036BD7B33C}" type="presOf" srcId="{C3F2CB1D-E7D4-4393-8628-D85C0C938580}" destId="{E116B56B-BE73-4CB3-8C56-F45771C8AE6F}" srcOrd="0" destOrd="0" presId="urn:microsoft.com/office/officeart/2005/8/layout/hierarchy1"/>
    <dgm:cxn modelId="{E7A45699-5B1C-47C8-AD32-AC8EF52703D5}" type="presOf" srcId="{52D9CADB-8858-4DF6-BECB-A5DF56D2DFD8}" destId="{AE5031DA-22CE-48ED-9819-EEDF64C2F9F3}" srcOrd="0" destOrd="0" presId="urn:microsoft.com/office/officeart/2005/8/layout/hierarchy1"/>
    <dgm:cxn modelId="{9EFFC6A7-B6E8-4611-A703-FDE76217F69A}" type="presOf" srcId="{C11B70DB-FAE9-440D-A7C6-1C0AF21ABF1A}" destId="{8969C741-D3E5-4222-B46C-8547A1C3406C}" srcOrd="0" destOrd="0" presId="urn:microsoft.com/office/officeart/2005/8/layout/hierarchy1"/>
    <dgm:cxn modelId="{726C12CA-E2A3-4585-A58C-F0C107B14364}" type="presParOf" srcId="{AE5031DA-22CE-48ED-9819-EEDF64C2F9F3}" destId="{4F7E2949-9507-4441-A2A3-BC2C73B96D48}" srcOrd="0" destOrd="0" presId="urn:microsoft.com/office/officeart/2005/8/layout/hierarchy1"/>
    <dgm:cxn modelId="{F61CA04B-CDC5-4136-A47D-0E05090AE607}" type="presParOf" srcId="{4F7E2949-9507-4441-A2A3-BC2C73B96D48}" destId="{9E19C79E-1EEA-4776-B88B-2CFE73082841}" srcOrd="0" destOrd="0" presId="urn:microsoft.com/office/officeart/2005/8/layout/hierarchy1"/>
    <dgm:cxn modelId="{94D8FEA0-EC95-4216-82E9-A53A65067C7A}" type="presParOf" srcId="{9E19C79E-1EEA-4776-B88B-2CFE73082841}" destId="{0BDFF70D-A348-4860-B9C8-3A9057D68AB1}" srcOrd="0" destOrd="0" presId="urn:microsoft.com/office/officeart/2005/8/layout/hierarchy1"/>
    <dgm:cxn modelId="{90D27F21-BC7A-4AEA-BAA4-BB4EDC807581}" type="presParOf" srcId="{9E19C79E-1EEA-4776-B88B-2CFE73082841}" destId="{E116B56B-BE73-4CB3-8C56-F45771C8AE6F}" srcOrd="1" destOrd="0" presId="urn:microsoft.com/office/officeart/2005/8/layout/hierarchy1"/>
    <dgm:cxn modelId="{9B67F153-D581-4798-B0B2-91B7D280DFB0}" type="presParOf" srcId="{4F7E2949-9507-4441-A2A3-BC2C73B96D48}" destId="{8E7545E1-5781-40F7-8F09-79640C49DAB1}" srcOrd="1" destOrd="0" presId="urn:microsoft.com/office/officeart/2005/8/layout/hierarchy1"/>
    <dgm:cxn modelId="{0E2FA7CA-181C-4E00-BB8A-F71C5060FB1A}" type="presParOf" srcId="{8E7545E1-5781-40F7-8F09-79640C49DAB1}" destId="{F7819B16-B65D-4BF9-86DE-DF959B50FFCA}" srcOrd="0" destOrd="0" presId="urn:microsoft.com/office/officeart/2005/8/layout/hierarchy1"/>
    <dgm:cxn modelId="{73614755-0908-4FCE-A6F7-55CBDB439CFE}" type="presParOf" srcId="{8E7545E1-5781-40F7-8F09-79640C49DAB1}" destId="{8B205245-5850-4C17-9D43-AD1F8264B093}" srcOrd="1" destOrd="0" presId="urn:microsoft.com/office/officeart/2005/8/layout/hierarchy1"/>
    <dgm:cxn modelId="{4B9A457E-07A3-4F81-B479-62D658B65E52}" type="presParOf" srcId="{8B205245-5850-4C17-9D43-AD1F8264B093}" destId="{BF098BF0-8EB3-4903-918C-E8543C84DAF1}" srcOrd="0" destOrd="0" presId="urn:microsoft.com/office/officeart/2005/8/layout/hierarchy1"/>
    <dgm:cxn modelId="{B73B53EC-2E2B-47AB-8F4F-4BB116AC0CE4}" type="presParOf" srcId="{BF098BF0-8EB3-4903-918C-E8543C84DAF1}" destId="{25A17C3C-75EF-4612-9947-C49C56AAB6C2}" srcOrd="0" destOrd="0" presId="urn:microsoft.com/office/officeart/2005/8/layout/hierarchy1"/>
    <dgm:cxn modelId="{31E2FD35-2DA2-4D8C-B8FC-062832F9C149}" type="presParOf" srcId="{BF098BF0-8EB3-4903-918C-E8543C84DAF1}" destId="{DB520DB5-DE24-4CEB-BB95-5ED09F1B80FC}" srcOrd="1" destOrd="0" presId="urn:microsoft.com/office/officeart/2005/8/layout/hierarchy1"/>
    <dgm:cxn modelId="{1D7D644D-7936-4C40-9142-B2C77F640A76}" type="presParOf" srcId="{8B205245-5850-4C17-9D43-AD1F8264B093}" destId="{7548707E-F2D0-45C5-B6A9-76C82B92A456}" srcOrd="1" destOrd="0" presId="urn:microsoft.com/office/officeart/2005/8/layout/hierarchy1"/>
    <dgm:cxn modelId="{9F6D18C0-B0B2-43CD-94C5-DA5AAD72F5D9}" type="presParOf" srcId="{8E7545E1-5781-40F7-8F09-79640C49DAB1}" destId="{1866C669-05DB-4010-808B-28588F069107}" srcOrd="2" destOrd="0" presId="urn:microsoft.com/office/officeart/2005/8/layout/hierarchy1"/>
    <dgm:cxn modelId="{3A1521BA-0435-4B92-871A-E5E1A5BA8A20}" type="presParOf" srcId="{8E7545E1-5781-40F7-8F09-79640C49DAB1}" destId="{23763281-4EF8-4909-AE72-17B198961F63}" srcOrd="3" destOrd="0" presId="urn:microsoft.com/office/officeart/2005/8/layout/hierarchy1"/>
    <dgm:cxn modelId="{A761DC5F-4F79-4F10-AA45-BD25C065E68C}" type="presParOf" srcId="{23763281-4EF8-4909-AE72-17B198961F63}" destId="{0F8F9DF8-6FE2-40D7-8F88-46090F1D0085}" srcOrd="0" destOrd="0" presId="urn:microsoft.com/office/officeart/2005/8/layout/hierarchy1"/>
    <dgm:cxn modelId="{5F3CBAA2-DDF3-48AA-B2FA-AD75068002F6}" type="presParOf" srcId="{0F8F9DF8-6FE2-40D7-8F88-46090F1D0085}" destId="{3211C837-1E8D-4A8C-8223-ECD0DA310EC2}" srcOrd="0" destOrd="0" presId="urn:microsoft.com/office/officeart/2005/8/layout/hierarchy1"/>
    <dgm:cxn modelId="{2F3E5420-D6B5-4233-8533-770BDB9FDFDA}" type="presParOf" srcId="{0F8F9DF8-6FE2-40D7-8F88-46090F1D0085}" destId="{B42B7DC9-8CA7-4DCE-AF34-18822F677DB4}" srcOrd="1" destOrd="0" presId="urn:microsoft.com/office/officeart/2005/8/layout/hierarchy1"/>
    <dgm:cxn modelId="{AEAD6A18-E28A-4732-BFD9-A925A09A5977}" type="presParOf" srcId="{23763281-4EF8-4909-AE72-17B198961F63}" destId="{30DCC5C2-A80C-49B8-BC6F-4F7C95BA99E1}" srcOrd="1" destOrd="0" presId="urn:microsoft.com/office/officeart/2005/8/layout/hierarchy1"/>
    <dgm:cxn modelId="{491FC96B-226C-409E-8FA8-0E4EF5C842D4}" type="presParOf" srcId="{8E7545E1-5781-40F7-8F09-79640C49DAB1}" destId="{E6FF51A8-0CCD-4BD5-AD70-16187F787898}" srcOrd="4" destOrd="0" presId="urn:microsoft.com/office/officeart/2005/8/layout/hierarchy1"/>
    <dgm:cxn modelId="{65E74432-28ED-4077-AA9F-849CED0C11ED}" type="presParOf" srcId="{8E7545E1-5781-40F7-8F09-79640C49DAB1}" destId="{7403FC36-E839-4A60-8F35-9C3DDF210118}" srcOrd="5" destOrd="0" presId="urn:microsoft.com/office/officeart/2005/8/layout/hierarchy1"/>
    <dgm:cxn modelId="{CADDAFF3-6CCC-4F30-AF01-BFA5017B1362}" type="presParOf" srcId="{7403FC36-E839-4A60-8F35-9C3DDF210118}" destId="{48FA4BEA-B5BD-491C-8E6E-6460C16E5F08}" srcOrd="0" destOrd="0" presId="urn:microsoft.com/office/officeart/2005/8/layout/hierarchy1"/>
    <dgm:cxn modelId="{E318F8A0-5709-43C6-BD7A-99E339F0918C}" type="presParOf" srcId="{48FA4BEA-B5BD-491C-8E6E-6460C16E5F08}" destId="{0619CE9D-7C36-4242-A05B-D23BA78BAA76}" srcOrd="0" destOrd="0" presId="urn:microsoft.com/office/officeart/2005/8/layout/hierarchy1"/>
    <dgm:cxn modelId="{EE074F2E-9D2E-4190-A918-DE47CE0B2D52}" type="presParOf" srcId="{48FA4BEA-B5BD-491C-8E6E-6460C16E5F08}" destId="{8969C741-D3E5-4222-B46C-8547A1C3406C}" srcOrd="1" destOrd="0" presId="urn:microsoft.com/office/officeart/2005/8/layout/hierarchy1"/>
    <dgm:cxn modelId="{B8E37194-35F3-42B4-8E15-7011AB61417F}" type="presParOf" srcId="{7403FC36-E839-4A60-8F35-9C3DDF210118}" destId="{68A4398D-D4E3-4433-82A8-69C888B39181}" srcOrd="1" destOrd="0" presId="urn:microsoft.com/office/officeart/2005/8/layout/hierarchy1"/>
    <dgm:cxn modelId="{69555CEA-26E1-4CE1-9B76-52E37FA0D16E}" type="presParOf" srcId="{8E7545E1-5781-40F7-8F09-79640C49DAB1}" destId="{36AE7C36-6897-4848-A7D1-5A19F0DE00A2}" srcOrd="6" destOrd="0" presId="urn:microsoft.com/office/officeart/2005/8/layout/hierarchy1"/>
    <dgm:cxn modelId="{1F018F6E-294B-41BE-93C9-1BBE94920D35}" type="presParOf" srcId="{8E7545E1-5781-40F7-8F09-79640C49DAB1}" destId="{D98D943B-7E0A-4BAF-B42F-82FECB450611}" srcOrd="7" destOrd="0" presId="urn:microsoft.com/office/officeart/2005/8/layout/hierarchy1"/>
    <dgm:cxn modelId="{36998319-5C7C-4CA7-8FC5-657366117400}" type="presParOf" srcId="{D98D943B-7E0A-4BAF-B42F-82FECB450611}" destId="{46DA144C-3385-4A58-A2F3-158C26376EAE}" srcOrd="0" destOrd="0" presId="urn:microsoft.com/office/officeart/2005/8/layout/hierarchy1"/>
    <dgm:cxn modelId="{DEFEDE28-F3B9-4888-A503-EDA7F5B95F64}" type="presParOf" srcId="{46DA144C-3385-4A58-A2F3-158C26376EAE}" destId="{EBA56D1B-91A7-4116-BD2C-76E58AA2169A}" srcOrd="0" destOrd="0" presId="urn:microsoft.com/office/officeart/2005/8/layout/hierarchy1"/>
    <dgm:cxn modelId="{A433D696-0298-4D37-8234-E8074A15C7C5}" type="presParOf" srcId="{46DA144C-3385-4A58-A2F3-158C26376EAE}" destId="{DE44EDDF-9E6D-4970-82FA-63FD497386FD}" srcOrd="1" destOrd="0" presId="urn:microsoft.com/office/officeart/2005/8/layout/hierarchy1"/>
    <dgm:cxn modelId="{B1E4A74D-69F1-497C-AF82-3819F677F9C3}" type="presParOf" srcId="{D98D943B-7E0A-4BAF-B42F-82FECB450611}" destId="{676DDFD6-D698-4FDF-B1FF-A40BB07F4DEE}" srcOrd="1" destOrd="0" presId="urn:microsoft.com/office/officeart/2005/8/layout/hierarchy1"/>
  </dgm:cxnLst>
  <dgm:bg/>
  <dgm:whole>
    <a:ln>
      <a:solidFill>
        <a:srgbClr val="7BD3C9"/>
      </a:solidFill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A0105-17BF-41D9-A62D-8B542E9B9214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B863F16-EA39-4561-BC56-11501D532B08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Автоматизированная информационная система «Психологическая служба. Профориентация»</a:t>
          </a:r>
          <a:endParaRPr lang="ru-RU" sz="2400" b="1" dirty="0">
            <a:solidFill>
              <a:srgbClr val="002060"/>
            </a:solidFill>
          </a:endParaRPr>
        </a:p>
      </dgm:t>
    </dgm:pt>
    <dgm:pt modelId="{CF3A125D-29FF-40BA-A0D7-5EC46E13EC22}" type="parTrans" cxnId="{BEA28EF7-1090-44ED-BE4D-7B8CFF21DAF2}">
      <dgm:prSet/>
      <dgm:spPr/>
      <dgm:t>
        <a:bodyPr/>
        <a:lstStyle/>
        <a:p>
          <a:endParaRPr lang="ru-RU"/>
        </a:p>
      </dgm:t>
    </dgm:pt>
    <dgm:pt modelId="{3864C80D-3C9B-42DE-BF6F-9B9C247B19FD}" type="sibTrans" cxnId="{BEA28EF7-1090-44ED-BE4D-7B8CFF21DAF2}">
      <dgm:prSet/>
      <dgm:spPr/>
      <dgm:t>
        <a:bodyPr/>
        <a:lstStyle/>
        <a:p>
          <a:endParaRPr lang="ru-RU"/>
        </a:p>
      </dgm:t>
    </dgm:pt>
    <dgm:pt modelId="{B9994F16-6C51-4200-AF01-BBBADFFA0492}">
      <dgm:prSet phldrT="[Текст]" custT="1"/>
      <dgm:spPr>
        <a:solidFill>
          <a:srgbClr val="5CF26E">
            <a:alpha val="90000"/>
          </a:srgbClr>
        </a:solidFill>
      </dgm:spPr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</a:rPr>
            <a:t>Сбор информации по множеству показателей, отражающих </a:t>
          </a:r>
          <a:r>
            <a:rPr lang="ru-RU" sz="1800" dirty="0" err="1" smtClean="0">
              <a:solidFill>
                <a:srgbClr val="002060"/>
              </a:solidFill>
            </a:rPr>
            <a:t>психологичес-кое</a:t>
          </a:r>
          <a:r>
            <a:rPr lang="ru-RU" sz="1800" dirty="0" smtClean="0">
              <a:solidFill>
                <a:srgbClr val="002060"/>
              </a:solidFill>
            </a:rPr>
            <a:t> состояние субьектов образовательного процесса</a:t>
          </a:r>
          <a:endParaRPr lang="ru-RU" sz="1800" dirty="0">
            <a:solidFill>
              <a:srgbClr val="002060"/>
            </a:solidFill>
          </a:endParaRPr>
        </a:p>
      </dgm:t>
    </dgm:pt>
    <dgm:pt modelId="{9BED1E51-D455-46E8-B5C9-B8D98097C5CF}" type="parTrans" cxnId="{706DEC26-E895-4206-98A5-E3E425C1062A}">
      <dgm:prSet/>
      <dgm:spPr/>
      <dgm:t>
        <a:bodyPr/>
        <a:lstStyle/>
        <a:p>
          <a:endParaRPr lang="ru-RU"/>
        </a:p>
      </dgm:t>
    </dgm:pt>
    <dgm:pt modelId="{DA5178E9-775F-4E90-AE3F-72D06D0B4B11}" type="sibTrans" cxnId="{706DEC26-E895-4206-98A5-E3E425C1062A}">
      <dgm:prSet/>
      <dgm:spPr/>
      <dgm:t>
        <a:bodyPr/>
        <a:lstStyle/>
        <a:p>
          <a:endParaRPr lang="ru-RU"/>
        </a:p>
      </dgm:t>
    </dgm:pt>
    <dgm:pt modelId="{607E7F5E-A77F-4B7E-A4E2-19D92761B6C7}">
      <dgm:prSet phldrT="[Текст]" custT="1"/>
      <dgm:spPr>
        <a:solidFill>
          <a:srgbClr val="FF9900">
            <a:alpha val="90000"/>
          </a:srgbClr>
        </a:solidFill>
      </dgm:spPr>
      <dgm:t>
        <a:bodyPr/>
        <a:lstStyle/>
        <a:p>
          <a:pPr algn="l"/>
          <a:r>
            <a:rPr lang="ru-RU" sz="2000" dirty="0" err="1" smtClean="0">
              <a:solidFill>
                <a:srgbClr val="002060"/>
              </a:solidFill>
            </a:rPr>
            <a:t>Системати-зация</a:t>
          </a:r>
          <a:r>
            <a:rPr lang="ru-RU" sz="2000" dirty="0" smtClean="0">
              <a:solidFill>
                <a:srgbClr val="002060"/>
              </a:solidFill>
            </a:rPr>
            <a:t> и хранение полученной информации в течение всего периода обучения</a:t>
          </a:r>
          <a:endParaRPr lang="ru-RU" sz="2000" dirty="0">
            <a:solidFill>
              <a:srgbClr val="002060"/>
            </a:solidFill>
          </a:endParaRPr>
        </a:p>
      </dgm:t>
    </dgm:pt>
    <dgm:pt modelId="{54F134F1-B1BB-4522-ADE5-1AC03307607A}" type="parTrans" cxnId="{9278CB7D-C500-4988-A790-D30E0B2010DE}">
      <dgm:prSet/>
      <dgm:spPr/>
      <dgm:t>
        <a:bodyPr/>
        <a:lstStyle/>
        <a:p>
          <a:endParaRPr lang="ru-RU"/>
        </a:p>
      </dgm:t>
    </dgm:pt>
    <dgm:pt modelId="{781AE502-1798-4AFA-9577-FEAB719F446D}" type="sibTrans" cxnId="{9278CB7D-C500-4988-A790-D30E0B2010DE}">
      <dgm:prSet/>
      <dgm:spPr/>
      <dgm:t>
        <a:bodyPr/>
        <a:lstStyle/>
        <a:p>
          <a:endParaRPr lang="ru-RU"/>
        </a:p>
      </dgm:t>
    </dgm:pt>
    <dgm:pt modelId="{36CDB912-C8EE-4BB4-A24A-956419039EDE}">
      <dgm:prSet phldrT="[Текст]" custT="1"/>
      <dgm:spPr>
        <a:solidFill>
          <a:srgbClr val="FB535F">
            <a:alpha val="90000"/>
          </a:srgbClr>
        </a:solidFill>
      </dgm:spPr>
      <dgm:t>
        <a:bodyPr/>
        <a:lstStyle/>
        <a:p>
          <a:pPr algn="l"/>
          <a:r>
            <a:rPr lang="ru-RU" sz="2000" dirty="0" smtClean="0">
              <a:solidFill>
                <a:srgbClr val="002060"/>
              </a:solidFill>
            </a:rPr>
            <a:t>Статисти-ческая обработка и анализ</a:t>
          </a:r>
          <a:endParaRPr lang="ru-RU" sz="2000" dirty="0">
            <a:solidFill>
              <a:srgbClr val="002060"/>
            </a:solidFill>
          </a:endParaRPr>
        </a:p>
      </dgm:t>
    </dgm:pt>
    <dgm:pt modelId="{98AA2427-353E-4E2A-97C0-C32451EBFB64}" type="parTrans" cxnId="{E360CF0A-0517-40EB-B9E3-E0DFEB2806CE}">
      <dgm:prSet/>
      <dgm:spPr/>
      <dgm:t>
        <a:bodyPr/>
        <a:lstStyle/>
        <a:p>
          <a:endParaRPr lang="ru-RU"/>
        </a:p>
      </dgm:t>
    </dgm:pt>
    <dgm:pt modelId="{981EA440-ADEF-41CE-A6DF-67DDB2A25231}" type="sibTrans" cxnId="{E360CF0A-0517-40EB-B9E3-E0DFEB2806CE}">
      <dgm:prSet/>
      <dgm:spPr/>
      <dgm:t>
        <a:bodyPr/>
        <a:lstStyle/>
        <a:p>
          <a:endParaRPr lang="ru-RU"/>
        </a:p>
      </dgm:t>
    </dgm:pt>
    <dgm:pt modelId="{12DC6759-70F2-4210-A22E-F3DAECB81177}">
      <dgm:prSet phldrT="[Текст]" custT="1"/>
      <dgm:spPr>
        <a:solidFill>
          <a:srgbClr val="00FFFF">
            <a:alpha val="90000"/>
          </a:srgbClr>
        </a:solidFill>
      </dgm:spPr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Отслежи-вание</a:t>
          </a:r>
          <a:r>
            <a:rPr lang="ru-RU" sz="2000" dirty="0" smtClean="0">
              <a:solidFill>
                <a:srgbClr val="002060"/>
              </a:solidFill>
            </a:rPr>
            <a:t> динамики изменения </a:t>
          </a:r>
          <a:r>
            <a:rPr lang="ru-RU" sz="2000" dirty="0" err="1" smtClean="0">
              <a:solidFill>
                <a:srgbClr val="002060"/>
              </a:solidFill>
            </a:rPr>
            <a:t>показате-лей</a:t>
          </a:r>
          <a:r>
            <a:rPr lang="ru-RU" sz="2000" dirty="0" smtClean="0">
              <a:solidFill>
                <a:srgbClr val="002060"/>
              </a:solidFill>
            </a:rPr>
            <a:t> в течение времени обучения</a:t>
          </a:r>
          <a:endParaRPr lang="ru-RU" sz="2000" dirty="0">
            <a:solidFill>
              <a:srgbClr val="002060"/>
            </a:solidFill>
          </a:endParaRPr>
        </a:p>
      </dgm:t>
    </dgm:pt>
    <dgm:pt modelId="{BB76C27E-3F26-49DB-B616-5DFD09EAB397}" type="parTrans" cxnId="{B518F7C1-20E7-4F25-A57C-4AF43C385E79}">
      <dgm:prSet/>
      <dgm:spPr/>
      <dgm:t>
        <a:bodyPr/>
        <a:lstStyle/>
        <a:p>
          <a:endParaRPr lang="ru-RU"/>
        </a:p>
      </dgm:t>
    </dgm:pt>
    <dgm:pt modelId="{9AB73926-5083-457C-982C-6B82869B6322}" type="sibTrans" cxnId="{B518F7C1-20E7-4F25-A57C-4AF43C385E79}">
      <dgm:prSet/>
      <dgm:spPr/>
      <dgm:t>
        <a:bodyPr/>
        <a:lstStyle/>
        <a:p>
          <a:endParaRPr lang="ru-RU"/>
        </a:p>
      </dgm:t>
    </dgm:pt>
    <dgm:pt modelId="{60D09198-6A5F-4B5E-AB12-72E7977BD988}">
      <dgm:prSet custT="1"/>
      <dgm:spPr>
        <a:solidFill>
          <a:srgbClr val="D975B8">
            <a:alpha val="90000"/>
          </a:srgbClr>
        </a:solidFill>
      </dgm:spPr>
      <dgm:t>
        <a:bodyPr/>
        <a:lstStyle/>
        <a:p>
          <a:pPr algn="l"/>
          <a:r>
            <a:rPr lang="ru-RU" sz="2000" dirty="0" err="1" smtClean="0">
              <a:solidFill>
                <a:srgbClr val="002060"/>
              </a:solidFill>
            </a:rPr>
            <a:t>Проведе-ние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err="1" smtClean="0">
              <a:solidFill>
                <a:srgbClr val="002060"/>
              </a:solidFill>
            </a:rPr>
            <a:t>профдиагностической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>
              <a:solidFill>
                <a:srgbClr val="002060"/>
              </a:solidFill>
            </a:rPr>
            <a:t>работы</a:t>
          </a:r>
        </a:p>
      </dgm:t>
    </dgm:pt>
    <dgm:pt modelId="{D6074C6B-85B9-4C7F-A0EC-BA87D44EBBDB}" type="parTrans" cxnId="{AB3577F5-90CB-45B2-B065-DB2B74A5C351}">
      <dgm:prSet/>
      <dgm:spPr/>
      <dgm:t>
        <a:bodyPr/>
        <a:lstStyle/>
        <a:p>
          <a:endParaRPr lang="ru-RU"/>
        </a:p>
      </dgm:t>
    </dgm:pt>
    <dgm:pt modelId="{DD74E955-B570-4E40-BD25-219A382B5ED4}" type="sibTrans" cxnId="{AB3577F5-90CB-45B2-B065-DB2B74A5C351}">
      <dgm:prSet/>
      <dgm:spPr/>
      <dgm:t>
        <a:bodyPr/>
        <a:lstStyle/>
        <a:p>
          <a:endParaRPr lang="ru-RU"/>
        </a:p>
      </dgm:t>
    </dgm:pt>
    <dgm:pt modelId="{CA762A4E-E8C9-4D96-9575-59EE2120E71E}" type="pres">
      <dgm:prSet presAssocID="{15FA0105-17BF-41D9-A62D-8B542E9B92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FF8DD6-DE82-4C4B-A173-64BD3D776FF5}" type="pres">
      <dgm:prSet presAssocID="{FB863F16-EA39-4561-BC56-11501D532B08}" presName="hierRoot1" presStyleCnt="0"/>
      <dgm:spPr/>
      <dgm:t>
        <a:bodyPr/>
        <a:lstStyle/>
        <a:p>
          <a:endParaRPr lang="ru-RU"/>
        </a:p>
      </dgm:t>
    </dgm:pt>
    <dgm:pt modelId="{753C976F-48C0-4509-A9F2-17C124D0FEB0}" type="pres">
      <dgm:prSet presAssocID="{FB863F16-EA39-4561-BC56-11501D532B08}" presName="composite" presStyleCnt="0"/>
      <dgm:spPr/>
      <dgm:t>
        <a:bodyPr/>
        <a:lstStyle/>
        <a:p>
          <a:endParaRPr lang="ru-RU"/>
        </a:p>
      </dgm:t>
    </dgm:pt>
    <dgm:pt modelId="{3DE0F8EC-ED4B-4C7A-A898-4362492CC6DE}" type="pres">
      <dgm:prSet presAssocID="{FB863F16-EA39-4561-BC56-11501D532B08}" presName="background" presStyleLbl="node0" presStyleIdx="0" presStyleCnt="1"/>
      <dgm:spPr/>
      <dgm:t>
        <a:bodyPr/>
        <a:lstStyle/>
        <a:p>
          <a:endParaRPr lang="ru-RU"/>
        </a:p>
      </dgm:t>
    </dgm:pt>
    <dgm:pt modelId="{ED6F67F7-75E2-491D-8DE6-5D921EEFDE40}" type="pres">
      <dgm:prSet presAssocID="{FB863F16-EA39-4561-BC56-11501D532B08}" presName="text" presStyleLbl="fgAcc0" presStyleIdx="0" presStyleCnt="1" custScaleX="496105" custScaleY="120928" custLinFactNeighborX="218" custLinFactNeighborY="-6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98BD5-CFEF-4F3C-8FBC-EC9C85E436C6}" type="pres">
      <dgm:prSet presAssocID="{FB863F16-EA39-4561-BC56-11501D532B08}" presName="hierChild2" presStyleCnt="0"/>
      <dgm:spPr/>
      <dgm:t>
        <a:bodyPr/>
        <a:lstStyle/>
        <a:p>
          <a:endParaRPr lang="ru-RU"/>
        </a:p>
      </dgm:t>
    </dgm:pt>
    <dgm:pt modelId="{E018EF49-95F2-4678-9007-F47EEB935232}" type="pres">
      <dgm:prSet presAssocID="{D6074C6B-85B9-4C7F-A0EC-BA87D44EBBDB}" presName="Name10" presStyleLbl="parChTrans1D2" presStyleIdx="0" presStyleCnt="5"/>
      <dgm:spPr/>
      <dgm:t>
        <a:bodyPr/>
        <a:lstStyle/>
        <a:p>
          <a:endParaRPr lang="ru-RU"/>
        </a:p>
      </dgm:t>
    </dgm:pt>
    <dgm:pt modelId="{9603C1A8-9DEE-4043-A987-EF75F8971D24}" type="pres">
      <dgm:prSet presAssocID="{60D09198-6A5F-4B5E-AB12-72E7977BD988}" presName="hierRoot2" presStyleCnt="0"/>
      <dgm:spPr/>
      <dgm:t>
        <a:bodyPr/>
        <a:lstStyle/>
        <a:p>
          <a:endParaRPr lang="ru-RU"/>
        </a:p>
      </dgm:t>
    </dgm:pt>
    <dgm:pt modelId="{66715B16-8DFC-4051-B5CB-4697740ABD96}" type="pres">
      <dgm:prSet presAssocID="{60D09198-6A5F-4B5E-AB12-72E7977BD988}" presName="composite2" presStyleCnt="0"/>
      <dgm:spPr/>
      <dgm:t>
        <a:bodyPr/>
        <a:lstStyle/>
        <a:p>
          <a:endParaRPr lang="ru-RU"/>
        </a:p>
      </dgm:t>
    </dgm:pt>
    <dgm:pt modelId="{149D8C41-9AC9-4DE6-A7CA-DCA183CA3C33}" type="pres">
      <dgm:prSet presAssocID="{60D09198-6A5F-4B5E-AB12-72E7977BD988}" presName="background2" presStyleLbl="node2" presStyleIdx="0" presStyleCnt="5"/>
      <dgm:spPr/>
      <dgm:t>
        <a:bodyPr/>
        <a:lstStyle/>
        <a:p>
          <a:endParaRPr lang="ru-RU"/>
        </a:p>
      </dgm:t>
    </dgm:pt>
    <dgm:pt modelId="{CA756BB9-F2BB-4190-87A7-4AEB83AF754D}" type="pres">
      <dgm:prSet presAssocID="{60D09198-6A5F-4B5E-AB12-72E7977BD988}" presName="text2" presStyleLbl="fgAcc2" presStyleIdx="0" presStyleCnt="5" custScaleX="94730" custScaleY="307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4935B-F334-4834-8EFA-E7299757536A}" type="pres">
      <dgm:prSet presAssocID="{60D09198-6A5F-4B5E-AB12-72E7977BD988}" presName="hierChild3" presStyleCnt="0"/>
      <dgm:spPr/>
      <dgm:t>
        <a:bodyPr/>
        <a:lstStyle/>
        <a:p>
          <a:endParaRPr lang="ru-RU"/>
        </a:p>
      </dgm:t>
    </dgm:pt>
    <dgm:pt modelId="{BF9223FE-8F69-4588-A318-CC0EF48AA143}" type="pres">
      <dgm:prSet presAssocID="{9BED1E51-D455-46E8-B5C9-B8D98097C5C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766621D0-E04B-442D-AD03-BA2AA183EEF5}" type="pres">
      <dgm:prSet presAssocID="{B9994F16-6C51-4200-AF01-BBBADFFA0492}" presName="hierRoot2" presStyleCnt="0"/>
      <dgm:spPr/>
      <dgm:t>
        <a:bodyPr/>
        <a:lstStyle/>
        <a:p>
          <a:endParaRPr lang="ru-RU"/>
        </a:p>
      </dgm:t>
    </dgm:pt>
    <dgm:pt modelId="{3A076563-9053-4955-AB35-30842BB26114}" type="pres">
      <dgm:prSet presAssocID="{B9994F16-6C51-4200-AF01-BBBADFFA0492}" presName="composite2" presStyleCnt="0"/>
      <dgm:spPr/>
      <dgm:t>
        <a:bodyPr/>
        <a:lstStyle/>
        <a:p>
          <a:endParaRPr lang="ru-RU"/>
        </a:p>
      </dgm:t>
    </dgm:pt>
    <dgm:pt modelId="{AF95E960-08D1-46DB-98E0-9022B1FBE79C}" type="pres">
      <dgm:prSet presAssocID="{B9994F16-6C51-4200-AF01-BBBADFFA0492}" presName="background2" presStyleLbl="node2" presStyleIdx="1" presStyleCnt="5"/>
      <dgm:spPr/>
      <dgm:t>
        <a:bodyPr/>
        <a:lstStyle/>
        <a:p>
          <a:endParaRPr lang="ru-RU"/>
        </a:p>
      </dgm:t>
    </dgm:pt>
    <dgm:pt modelId="{B9ED6531-2C27-4C32-A278-2C9C4A653DF6}" type="pres">
      <dgm:prSet presAssocID="{B9994F16-6C51-4200-AF01-BBBADFFA0492}" presName="text2" presStyleLbl="fgAcc2" presStyleIdx="1" presStyleCnt="5" custScaleX="112889" custScaleY="310084" custLinFactNeighborX="-1536" custLinFactNeighborY="5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45681-B587-494A-AB8B-D8946819343F}" type="pres">
      <dgm:prSet presAssocID="{B9994F16-6C51-4200-AF01-BBBADFFA0492}" presName="hierChild3" presStyleCnt="0"/>
      <dgm:spPr/>
      <dgm:t>
        <a:bodyPr/>
        <a:lstStyle/>
        <a:p>
          <a:endParaRPr lang="ru-RU"/>
        </a:p>
      </dgm:t>
    </dgm:pt>
    <dgm:pt modelId="{9D0DCF11-BE80-4C72-926E-EBA45976F02E}" type="pres">
      <dgm:prSet presAssocID="{54F134F1-B1BB-4522-ADE5-1AC03307607A}" presName="Name10" presStyleLbl="parChTrans1D2" presStyleIdx="2" presStyleCnt="5"/>
      <dgm:spPr/>
      <dgm:t>
        <a:bodyPr/>
        <a:lstStyle/>
        <a:p>
          <a:endParaRPr lang="ru-RU"/>
        </a:p>
      </dgm:t>
    </dgm:pt>
    <dgm:pt modelId="{C392B7E2-F177-4C04-B80A-13BFBC73F61C}" type="pres">
      <dgm:prSet presAssocID="{607E7F5E-A77F-4B7E-A4E2-19D92761B6C7}" presName="hierRoot2" presStyleCnt="0"/>
      <dgm:spPr/>
      <dgm:t>
        <a:bodyPr/>
        <a:lstStyle/>
        <a:p>
          <a:endParaRPr lang="ru-RU"/>
        </a:p>
      </dgm:t>
    </dgm:pt>
    <dgm:pt modelId="{A15760C6-02CB-4280-9CAC-271C6BBA23B3}" type="pres">
      <dgm:prSet presAssocID="{607E7F5E-A77F-4B7E-A4E2-19D92761B6C7}" presName="composite2" presStyleCnt="0"/>
      <dgm:spPr/>
      <dgm:t>
        <a:bodyPr/>
        <a:lstStyle/>
        <a:p>
          <a:endParaRPr lang="ru-RU"/>
        </a:p>
      </dgm:t>
    </dgm:pt>
    <dgm:pt modelId="{147204E4-E479-4BED-8560-FD5919314C8B}" type="pres">
      <dgm:prSet presAssocID="{607E7F5E-A77F-4B7E-A4E2-19D92761B6C7}" presName="background2" presStyleLbl="node2" presStyleIdx="2" presStyleCnt="5"/>
      <dgm:spPr/>
      <dgm:t>
        <a:bodyPr/>
        <a:lstStyle/>
        <a:p>
          <a:endParaRPr lang="ru-RU"/>
        </a:p>
      </dgm:t>
    </dgm:pt>
    <dgm:pt modelId="{8D22B402-3955-4B24-A909-36FA3BA5D0FA}" type="pres">
      <dgm:prSet presAssocID="{607E7F5E-A77F-4B7E-A4E2-19D92761B6C7}" presName="text2" presStyleLbl="fgAcc2" presStyleIdx="2" presStyleCnt="5" custScaleX="105514" custScaleY="307905" custLinFactNeighborX="-6491" custLinFactNeighborY="5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0CA9F1-3008-4D63-ACE3-D009C2E87051}" type="pres">
      <dgm:prSet presAssocID="{607E7F5E-A77F-4B7E-A4E2-19D92761B6C7}" presName="hierChild3" presStyleCnt="0"/>
      <dgm:spPr/>
      <dgm:t>
        <a:bodyPr/>
        <a:lstStyle/>
        <a:p>
          <a:endParaRPr lang="ru-RU"/>
        </a:p>
      </dgm:t>
    </dgm:pt>
    <dgm:pt modelId="{1F41686A-BE96-4912-92BF-E44CF3A5E3E1}" type="pres">
      <dgm:prSet presAssocID="{98AA2427-353E-4E2A-97C0-C32451EBFB64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7B5C239-7C33-4B0E-AFE0-E856114CEA93}" type="pres">
      <dgm:prSet presAssocID="{36CDB912-C8EE-4BB4-A24A-956419039EDE}" presName="hierRoot2" presStyleCnt="0"/>
      <dgm:spPr/>
      <dgm:t>
        <a:bodyPr/>
        <a:lstStyle/>
        <a:p>
          <a:endParaRPr lang="ru-RU"/>
        </a:p>
      </dgm:t>
    </dgm:pt>
    <dgm:pt modelId="{4ABCEE32-6920-4FF2-A3DF-9D508CFF8FCA}" type="pres">
      <dgm:prSet presAssocID="{36CDB912-C8EE-4BB4-A24A-956419039EDE}" presName="composite2" presStyleCnt="0"/>
      <dgm:spPr/>
      <dgm:t>
        <a:bodyPr/>
        <a:lstStyle/>
        <a:p>
          <a:endParaRPr lang="ru-RU"/>
        </a:p>
      </dgm:t>
    </dgm:pt>
    <dgm:pt modelId="{F7DE7B74-9C9E-42C2-B31D-31D499B66977}" type="pres">
      <dgm:prSet presAssocID="{36CDB912-C8EE-4BB4-A24A-956419039EDE}" presName="background2" presStyleLbl="node2" presStyleIdx="3" presStyleCnt="5"/>
      <dgm:spPr/>
      <dgm:t>
        <a:bodyPr/>
        <a:lstStyle/>
        <a:p>
          <a:endParaRPr lang="ru-RU"/>
        </a:p>
      </dgm:t>
    </dgm:pt>
    <dgm:pt modelId="{E79DF607-DFC0-4E0B-95ED-AECC8A282ECA}" type="pres">
      <dgm:prSet presAssocID="{36CDB912-C8EE-4BB4-A24A-956419039EDE}" presName="text2" presStyleLbl="fgAcc2" presStyleIdx="3" presStyleCnt="5" custScaleX="96177" custScaleY="308200" custLinFactNeighborX="18" custLinFactNeighborY="5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365C6-5C62-458F-9AD4-9EDF45F3C09D}" type="pres">
      <dgm:prSet presAssocID="{36CDB912-C8EE-4BB4-A24A-956419039EDE}" presName="hierChild3" presStyleCnt="0"/>
      <dgm:spPr/>
      <dgm:t>
        <a:bodyPr/>
        <a:lstStyle/>
        <a:p>
          <a:endParaRPr lang="ru-RU"/>
        </a:p>
      </dgm:t>
    </dgm:pt>
    <dgm:pt modelId="{3D0356DE-E60B-48FF-A727-46A803852079}" type="pres">
      <dgm:prSet presAssocID="{BB76C27E-3F26-49DB-B616-5DFD09EAB39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88510C0E-B93C-4A0D-833D-258DCCC3EA26}" type="pres">
      <dgm:prSet presAssocID="{12DC6759-70F2-4210-A22E-F3DAECB81177}" presName="hierRoot2" presStyleCnt="0"/>
      <dgm:spPr/>
      <dgm:t>
        <a:bodyPr/>
        <a:lstStyle/>
        <a:p>
          <a:endParaRPr lang="ru-RU"/>
        </a:p>
      </dgm:t>
    </dgm:pt>
    <dgm:pt modelId="{7E1F3BE3-CD01-4B42-BA38-4354492154D2}" type="pres">
      <dgm:prSet presAssocID="{12DC6759-70F2-4210-A22E-F3DAECB81177}" presName="composite2" presStyleCnt="0"/>
      <dgm:spPr/>
      <dgm:t>
        <a:bodyPr/>
        <a:lstStyle/>
        <a:p>
          <a:endParaRPr lang="ru-RU"/>
        </a:p>
      </dgm:t>
    </dgm:pt>
    <dgm:pt modelId="{1F65CC44-150C-4267-B164-F52C9B880D9C}" type="pres">
      <dgm:prSet presAssocID="{12DC6759-70F2-4210-A22E-F3DAECB81177}" presName="background2" presStyleLbl="node2" presStyleIdx="4" presStyleCnt="5"/>
      <dgm:spPr/>
      <dgm:t>
        <a:bodyPr/>
        <a:lstStyle/>
        <a:p>
          <a:endParaRPr lang="ru-RU"/>
        </a:p>
      </dgm:t>
    </dgm:pt>
    <dgm:pt modelId="{01B4C13E-D104-4D91-9384-19E8C25E2052}" type="pres">
      <dgm:prSet presAssocID="{12DC6759-70F2-4210-A22E-F3DAECB81177}" presName="text2" presStyleLbl="fgAcc2" presStyleIdx="4" presStyleCnt="5" custScaleX="95631" custScaleY="308200" custLinFactNeighborX="18" custLinFactNeighborY="5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3D5ADE-E12C-42A0-AF4B-11BBA78886CF}" type="pres">
      <dgm:prSet presAssocID="{12DC6759-70F2-4210-A22E-F3DAECB81177}" presName="hierChild3" presStyleCnt="0"/>
      <dgm:spPr/>
      <dgm:t>
        <a:bodyPr/>
        <a:lstStyle/>
        <a:p>
          <a:endParaRPr lang="ru-RU"/>
        </a:p>
      </dgm:t>
    </dgm:pt>
  </dgm:ptLst>
  <dgm:cxnLst>
    <dgm:cxn modelId="{D8B1BB58-F64E-4D99-B60A-260E89F72DBD}" type="presOf" srcId="{D6074C6B-85B9-4C7F-A0EC-BA87D44EBBDB}" destId="{E018EF49-95F2-4678-9007-F47EEB935232}" srcOrd="0" destOrd="0" presId="urn:microsoft.com/office/officeart/2005/8/layout/hierarchy1"/>
    <dgm:cxn modelId="{84AF5045-B8C0-4163-8007-E517F55281B6}" type="presOf" srcId="{60D09198-6A5F-4B5E-AB12-72E7977BD988}" destId="{CA756BB9-F2BB-4190-87A7-4AEB83AF754D}" srcOrd="0" destOrd="0" presId="urn:microsoft.com/office/officeart/2005/8/layout/hierarchy1"/>
    <dgm:cxn modelId="{706DEC26-E895-4206-98A5-E3E425C1062A}" srcId="{FB863F16-EA39-4561-BC56-11501D532B08}" destId="{B9994F16-6C51-4200-AF01-BBBADFFA0492}" srcOrd="1" destOrd="0" parTransId="{9BED1E51-D455-46E8-B5C9-B8D98097C5CF}" sibTransId="{DA5178E9-775F-4E90-AE3F-72D06D0B4B11}"/>
    <dgm:cxn modelId="{B518F7C1-20E7-4F25-A57C-4AF43C385E79}" srcId="{FB863F16-EA39-4561-BC56-11501D532B08}" destId="{12DC6759-70F2-4210-A22E-F3DAECB81177}" srcOrd="4" destOrd="0" parTransId="{BB76C27E-3F26-49DB-B616-5DFD09EAB397}" sibTransId="{9AB73926-5083-457C-982C-6B82869B6322}"/>
    <dgm:cxn modelId="{9278CB7D-C500-4988-A790-D30E0B2010DE}" srcId="{FB863F16-EA39-4561-BC56-11501D532B08}" destId="{607E7F5E-A77F-4B7E-A4E2-19D92761B6C7}" srcOrd="2" destOrd="0" parTransId="{54F134F1-B1BB-4522-ADE5-1AC03307607A}" sibTransId="{781AE502-1798-4AFA-9577-FEAB719F446D}"/>
    <dgm:cxn modelId="{5D6D73EB-8F6E-4093-9E2B-C1E1050B9ED4}" type="presOf" srcId="{98AA2427-353E-4E2A-97C0-C32451EBFB64}" destId="{1F41686A-BE96-4912-92BF-E44CF3A5E3E1}" srcOrd="0" destOrd="0" presId="urn:microsoft.com/office/officeart/2005/8/layout/hierarchy1"/>
    <dgm:cxn modelId="{AB3577F5-90CB-45B2-B065-DB2B74A5C351}" srcId="{FB863F16-EA39-4561-BC56-11501D532B08}" destId="{60D09198-6A5F-4B5E-AB12-72E7977BD988}" srcOrd="0" destOrd="0" parTransId="{D6074C6B-85B9-4C7F-A0EC-BA87D44EBBDB}" sibTransId="{DD74E955-B570-4E40-BD25-219A382B5ED4}"/>
    <dgm:cxn modelId="{BEA28EF7-1090-44ED-BE4D-7B8CFF21DAF2}" srcId="{15FA0105-17BF-41D9-A62D-8B542E9B9214}" destId="{FB863F16-EA39-4561-BC56-11501D532B08}" srcOrd="0" destOrd="0" parTransId="{CF3A125D-29FF-40BA-A0D7-5EC46E13EC22}" sibTransId="{3864C80D-3C9B-42DE-BF6F-9B9C247B19FD}"/>
    <dgm:cxn modelId="{26AAA16A-5614-46FD-81D1-01A88F9C89E6}" type="presOf" srcId="{54F134F1-B1BB-4522-ADE5-1AC03307607A}" destId="{9D0DCF11-BE80-4C72-926E-EBA45976F02E}" srcOrd="0" destOrd="0" presId="urn:microsoft.com/office/officeart/2005/8/layout/hierarchy1"/>
    <dgm:cxn modelId="{99E09C45-9D7B-4AC0-B1BA-D240F561D898}" type="presOf" srcId="{BB76C27E-3F26-49DB-B616-5DFD09EAB397}" destId="{3D0356DE-E60B-48FF-A727-46A803852079}" srcOrd="0" destOrd="0" presId="urn:microsoft.com/office/officeart/2005/8/layout/hierarchy1"/>
    <dgm:cxn modelId="{C606A16B-E95B-4C3F-A48A-50E578DB0D72}" type="presOf" srcId="{15FA0105-17BF-41D9-A62D-8B542E9B9214}" destId="{CA762A4E-E8C9-4D96-9575-59EE2120E71E}" srcOrd="0" destOrd="0" presId="urn:microsoft.com/office/officeart/2005/8/layout/hierarchy1"/>
    <dgm:cxn modelId="{7CA7A837-B62A-4DEB-A352-971BA3E2A633}" type="presOf" srcId="{36CDB912-C8EE-4BB4-A24A-956419039EDE}" destId="{E79DF607-DFC0-4E0B-95ED-AECC8A282ECA}" srcOrd="0" destOrd="0" presId="urn:microsoft.com/office/officeart/2005/8/layout/hierarchy1"/>
    <dgm:cxn modelId="{BC7A2382-B91E-4F0B-B3BA-7966AAE7BE15}" type="presOf" srcId="{B9994F16-6C51-4200-AF01-BBBADFFA0492}" destId="{B9ED6531-2C27-4C32-A278-2C9C4A653DF6}" srcOrd="0" destOrd="0" presId="urn:microsoft.com/office/officeart/2005/8/layout/hierarchy1"/>
    <dgm:cxn modelId="{0242A75A-ED5F-4BF3-8E11-83799308C6F9}" type="presOf" srcId="{9BED1E51-D455-46E8-B5C9-B8D98097C5CF}" destId="{BF9223FE-8F69-4588-A318-CC0EF48AA143}" srcOrd="0" destOrd="0" presId="urn:microsoft.com/office/officeart/2005/8/layout/hierarchy1"/>
    <dgm:cxn modelId="{02232CC8-727E-48AC-AB4E-354A8DDDC39E}" type="presOf" srcId="{607E7F5E-A77F-4B7E-A4E2-19D92761B6C7}" destId="{8D22B402-3955-4B24-A909-36FA3BA5D0FA}" srcOrd="0" destOrd="0" presId="urn:microsoft.com/office/officeart/2005/8/layout/hierarchy1"/>
    <dgm:cxn modelId="{E360CF0A-0517-40EB-B9E3-E0DFEB2806CE}" srcId="{FB863F16-EA39-4561-BC56-11501D532B08}" destId="{36CDB912-C8EE-4BB4-A24A-956419039EDE}" srcOrd="3" destOrd="0" parTransId="{98AA2427-353E-4E2A-97C0-C32451EBFB64}" sibTransId="{981EA440-ADEF-41CE-A6DF-67DDB2A25231}"/>
    <dgm:cxn modelId="{090670AD-3F7F-49FC-A204-E73501E3F683}" type="presOf" srcId="{12DC6759-70F2-4210-A22E-F3DAECB81177}" destId="{01B4C13E-D104-4D91-9384-19E8C25E2052}" srcOrd="0" destOrd="0" presId="urn:microsoft.com/office/officeart/2005/8/layout/hierarchy1"/>
    <dgm:cxn modelId="{6123B055-5997-49EF-BA84-C656B90F5930}" type="presOf" srcId="{FB863F16-EA39-4561-BC56-11501D532B08}" destId="{ED6F67F7-75E2-491D-8DE6-5D921EEFDE40}" srcOrd="0" destOrd="0" presId="urn:microsoft.com/office/officeart/2005/8/layout/hierarchy1"/>
    <dgm:cxn modelId="{95850135-6F8F-42C8-993D-5D67DC0EDD0C}" type="presParOf" srcId="{CA762A4E-E8C9-4D96-9575-59EE2120E71E}" destId="{3BFF8DD6-DE82-4C4B-A173-64BD3D776FF5}" srcOrd="0" destOrd="0" presId="urn:microsoft.com/office/officeart/2005/8/layout/hierarchy1"/>
    <dgm:cxn modelId="{3B2B52EA-12FC-4D93-99B9-FD57A2A06C02}" type="presParOf" srcId="{3BFF8DD6-DE82-4C4B-A173-64BD3D776FF5}" destId="{753C976F-48C0-4509-A9F2-17C124D0FEB0}" srcOrd="0" destOrd="0" presId="urn:microsoft.com/office/officeart/2005/8/layout/hierarchy1"/>
    <dgm:cxn modelId="{1E9363B5-54CB-420C-B470-0A3D92432370}" type="presParOf" srcId="{753C976F-48C0-4509-A9F2-17C124D0FEB0}" destId="{3DE0F8EC-ED4B-4C7A-A898-4362492CC6DE}" srcOrd="0" destOrd="0" presId="urn:microsoft.com/office/officeart/2005/8/layout/hierarchy1"/>
    <dgm:cxn modelId="{CE188F82-BF5E-481B-ADE7-FCC464004FC6}" type="presParOf" srcId="{753C976F-48C0-4509-A9F2-17C124D0FEB0}" destId="{ED6F67F7-75E2-491D-8DE6-5D921EEFDE40}" srcOrd="1" destOrd="0" presId="urn:microsoft.com/office/officeart/2005/8/layout/hierarchy1"/>
    <dgm:cxn modelId="{F551D08F-CD5B-433C-8F5E-FC1C173F5F36}" type="presParOf" srcId="{3BFF8DD6-DE82-4C4B-A173-64BD3D776FF5}" destId="{E3598BD5-CFEF-4F3C-8FBC-EC9C85E436C6}" srcOrd="1" destOrd="0" presId="urn:microsoft.com/office/officeart/2005/8/layout/hierarchy1"/>
    <dgm:cxn modelId="{66791F2A-7E64-4812-997A-4699BE4363A9}" type="presParOf" srcId="{E3598BD5-CFEF-4F3C-8FBC-EC9C85E436C6}" destId="{E018EF49-95F2-4678-9007-F47EEB935232}" srcOrd="0" destOrd="0" presId="urn:microsoft.com/office/officeart/2005/8/layout/hierarchy1"/>
    <dgm:cxn modelId="{A67DB02C-8A41-4F31-9C38-E7B53414D338}" type="presParOf" srcId="{E3598BD5-CFEF-4F3C-8FBC-EC9C85E436C6}" destId="{9603C1A8-9DEE-4043-A987-EF75F8971D24}" srcOrd="1" destOrd="0" presId="urn:microsoft.com/office/officeart/2005/8/layout/hierarchy1"/>
    <dgm:cxn modelId="{30B1F160-9758-48FC-8028-96F9FECD55AC}" type="presParOf" srcId="{9603C1A8-9DEE-4043-A987-EF75F8971D24}" destId="{66715B16-8DFC-4051-B5CB-4697740ABD96}" srcOrd="0" destOrd="0" presId="urn:microsoft.com/office/officeart/2005/8/layout/hierarchy1"/>
    <dgm:cxn modelId="{FCDE24CA-B891-445B-ACE8-160391227B5F}" type="presParOf" srcId="{66715B16-8DFC-4051-B5CB-4697740ABD96}" destId="{149D8C41-9AC9-4DE6-A7CA-DCA183CA3C33}" srcOrd="0" destOrd="0" presId="urn:microsoft.com/office/officeart/2005/8/layout/hierarchy1"/>
    <dgm:cxn modelId="{F074C6D1-128E-479F-8F46-5A26FDF3503C}" type="presParOf" srcId="{66715B16-8DFC-4051-B5CB-4697740ABD96}" destId="{CA756BB9-F2BB-4190-87A7-4AEB83AF754D}" srcOrd="1" destOrd="0" presId="urn:microsoft.com/office/officeart/2005/8/layout/hierarchy1"/>
    <dgm:cxn modelId="{DCAC4AE5-B7B7-4A8C-89CF-757A62FB725A}" type="presParOf" srcId="{9603C1A8-9DEE-4043-A987-EF75F8971D24}" destId="{3C64935B-F334-4834-8EFA-E7299757536A}" srcOrd="1" destOrd="0" presId="urn:microsoft.com/office/officeart/2005/8/layout/hierarchy1"/>
    <dgm:cxn modelId="{189B1037-BB1F-4403-90F3-F36048852CDE}" type="presParOf" srcId="{E3598BD5-CFEF-4F3C-8FBC-EC9C85E436C6}" destId="{BF9223FE-8F69-4588-A318-CC0EF48AA143}" srcOrd="2" destOrd="0" presId="urn:microsoft.com/office/officeart/2005/8/layout/hierarchy1"/>
    <dgm:cxn modelId="{A468B50C-1797-4F6C-AD46-C24DB792A5A1}" type="presParOf" srcId="{E3598BD5-CFEF-4F3C-8FBC-EC9C85E436C6}" destId="{766621D0-E04B-442D-AD03-BA2AA183EEF5}" srcOrd="3" destOrd="0" presId="urn:microsoft.com/office/officeart/2005/8/layout/hierarchy1"/>
    <dgm:cxn modelId="{C2308D67-8945-4BCF-8846-FB0B6EE27DF9}" type="presParOf" srcId="{766621D0-E04B-442D-AD03-BA2AA183EEF5}" destId="{3A076563-9053-4955-AB35-30842BB26114}" srcOrd="0" destOrd="0" presId="urn:microsoft.com/office/officeart/2005/8/layout/hierarchy1"/>
    <dgm:cxn modelId="{9C427E4C-CB0D-401C-AE89-D64DAA6C5465}" type="presParOf" srcId="{3A076563-9053-4955-AB35-30842BB26114}" destId="{AF95E960-08D1-46DB-98E0-9022B1FBE79C}" srcOrd="0" destOrd="0" presId="urn:microsoft.com/office/officeart/2005/8/layout/hierarchy1"/>
    <dgm:cxn modelId="{DC196CA7-CF78-4F15-830D-8BA3AB2DB718}" type="presParOf" srcId="{3A076563-9053-4955-AB35-30842BB26114}" destId="{B9ED6531-2C27-4C32-A278-2C9C4A653DF6}" srcOrd="1" destOrd="0" presId="urn:microsoft.com/office/officeart/2005/8/layout/hierarchy1"/>
    <dgm:cxn modelId="{2AAC2BDE-1E22-4ACD-AC4D-2861F952A6C6}" type="presParOf" srcId="{766621D0-E04B-442D-AD03-BA2AA183EEF5}" destId="{7A445681-B587-494A-AB8B-D8946819343F}" srcOrd="1" destOrd="0" presId="urn:microsoft.com/office/officeart/2005/8/layout/hierarchy1"/>
    <dgm:cxn modelId="{17370C21-FD28-4070-9677-2FE47B97A313}" type="presParOf" srcId="{E3598BD5-CFEF-4F3C-8FBC-EC9C85E436C6}" destId="{9D0DCF11-BE80-4C72-926E-EBA45976F02E}" srcOrd="4" destOrd="0" presId="urn:microsoft.com/office/officeart/2005/8/layout/hierarchy1"/>
    <dgm:cxn modelId="{2C401809-5B90-4B6C-965E-2C1A0AA2CAEF}" type="presParOf" srcId="{E3598BD5-CFEF-4F3C-8FBC-EC9C85E436C6}" destId="{C392B7E2-F177-4C04-B80A-13BFBC73F61C}" srcOrd="5" destOrd="0" presId="urn:microsoft.com/office/officeart/2005/8/layout/hierarchy1"/>
    <dgm:cxn modelId="{EDDC08D2-5025-4DB2-862E-C411CC2230F4}" type="presParOf" srcId="{C392B7E2-F177-4C04-B80A-13BFBC73F61C}" destId="{A15760C6-02CB-4280-9CAC-271C6BBA23B3}" srcOrd="0" destOrd="0" presId="urn:microsoft.com/office/officeart/2005/8/layout/hierarchy1"/>
    <dgm:cxn modelId="{C5813F1D-70A7-4C3C-86B9-B52DEF8550D8}" type="presParOf" srcId="{A15760C6-02CB-4280-9CAC-271C6BBA23B3}" destId="{147204E4-E479-4BED-8560-FD5919314C8B}" srcOrd="0" destOrd="0" presId="urn:microsoft.com/office/officeart/2005/8/layout/hierarchy1"/>
    <dgm:cxn modelId="{0F184294-D285-46E8-AAFA-4250318C54CA}" type="presParOf" srcId="{A15760C6-02CB-4280-9CAC-271C6BBA23B3}" destId="{8D22B402-3955-4B24-A909-36FA3BA5D0FA}" srcOrd="1" destOrd="0" presId="urn:microsoft.com/office/officeart/2005/8/layout/hierarchy1"/>
    <dgm:cxn modelId="{4BA1410C-FBF4-4DE3-9A2A-8076823B2036}" type="presParOf" srcId="{C392B7E2-F177-4C04-B80A-13BFBC73F61C}" destId="{460CA9F1-3008-4D63-ACE3-D009C2E87051}" srcOrd="1" destOrd="0" presId="urn:microsoft.com/office/officeart/2005/8/layout/hierarchy1"/>
    <dgm:cxn modelId="{79C8D224-579A-4E67-838D-6FA85BC19AB1}" type="presParOf" srcId="{E3598BD5-CFEF-4F3C-8FBC-EC9C85E436C6}" destId="{1F41686A-BE96-4912-92BF-E44CF3A5E3E1}" srcOrd="6" destOrd="0" presId="urn:microsoft.com/office/officeart/2005/8/layout/hierarchy1"/>
    <dgm:cxn modelId="{C9968A3F-8532-4DAD-A178-9EAE0FB918C6}" type="presParOf" srcId="{E3598BD5-CFEF-4F3C-8FBC-EC9C85E436C6}" destId="{A7B5C239-7C33-4B0E-AFE0-E856114CEA93}" srcOrd="7" destOrd="0" presId="urn:microsoft.com/office/officeart/2005/8/layout/hierarchy1"/>
    <dgm:cxn modelId="{A3D4F84F-EA2A-4E15-99FB-710844378CD4}" type="presParOf" srcId="{A7B5C239-7C33-4B0E-AFE0-E856114CEA93}" destId="{4ABCEE32-6920-4FF2-A3DF-9D508CFF8FCA}" srcOrd="0" destOrd="0" presId="urn:microsoft.com/office/officeart/2005/8/layout/hierarchy1"/>
    <dgm:cxn modelId="{3ADB0734-96A6-4BEE-A94B-4B76F80FCFD7}" type="presParOf" srcId="{4ABCEE32-6920-4FF2-A3DF-9D508CFF8FCA}" destId="{F7DE7B74-9C9E-42C2-B31D-31D499B66977}" srcOrd="0" destOrd="0" presId="urn:microsoft.com/office/officeart/2005/8/layout/hierarchy1"/>
    <dgm:cxn modelId="{E5A93028-381D-49DA-94FB-6CD1E23FDD2C}" type="presParOf" srcId="{4ABCEE32-6920-4FF2-A3DF-9D508CFF8FCA}" destId="{E79DF607-DFC0-4E0B-95ED-AECC8A282ECA}" srcOrd="1" destOrd="0" presId="urn:microsoft.com/office/officeart/2005/8/layout/hierarchy1"/>
    <dgm:cxn modelId="{84355118-64FD-4B25-A991-FBF9CC3F0EF8}" type="presParOf" srcId="{A7B5C239-7C33-4B0E-AFE0-E856114CEA93}" destId="{E36365C6-5C62-458F-9AD4-9EDF45F3C09D}" srcOrd="1" destOrd="0" presId="urn:microsoft.com/office/officeart/2005/8/layout/hierarchy1"/>
    <dgm:cxn modelId="{DC863EAC-CC75-4765-93B2-1EC4E594162B}" type="presParOf" srcId="{E3598BD5-CFEF-4F3C-8FBC-EC9C85E436C6}" destId="{3D0356DE-E60B-48FF-A727-46A803852079}" srcOrd="8" destOrd="0" presId="urn:microsoft.com/office/officeart/2005/8/layout/hierarchy1"/>
    <dgm:cxn modelId="{A406625C-3873-428A-8CB2-C47159B869C1}" type="presParOf" srcId="{E3598BD5-CFEF-4F3C-8FBC-EC9C85E436C6}" destId="{88510C0E-B93C-4A0D-833D-258DCCC3EA26}" srcOrd="9" destOrd="0" presId="urn:microsoft.com/office/officeart/2005/8/layout/hierarchy1"/>
    <dgm:cxn modelId="{1D83677F-02DF-4D6F-9AFC-7FE444359A6B}" type="presParOf" srcId="{88510C0E-B93C-4A0D-833D-258DCCC3EA26}" destId="{7E1F3BE3-CD01-4B42-BA38-4354492154D2}" srcOrd="0" destOrd="0" presId="urn:microsoft.com/office/officeart/2005/8/layout/hierarchy1"/>
    <dgm:cxn modelId="{427DC4F8-7EF3-4AD0-91FC-21D8C4DC9CB2}" type="presParOf" srcId="{7E1F3BE3-CD01-4B42-BA38-4354492154D2}" destId="{1F65CC44-150C-4267-B164-F52C9B880D9C}" srcOrd="0" destOrd="0" presId="urn:microsoft.com/office/officeart/2005/8/layout/hierarchy1"/>
    <dgm:cxn modelId="{1BC7B929-3E2B-4822-9F79-12BF9AD671FC}" type="presParOf" srcId="{7E1F3BE3-CD01-4B42-BA38-4354492154D2}" destId="{01B4C13E-D104-4D91-9384-19E8C25E2052}" srcOrd="1" destOrd="0" presId="urn:microsoft.com/office/officeart/2005/8/layout/hierarchy1"/>
    <dgm:cxn modelId="{2AE35EB3-AE4A-42FC-ADA6-83615DA3454F}" type="presParOf" srcId="{88510C0E-B93C-4A0D-833D-258DCCC3EA26}" destId="{333D5ADE-E12C-42A0-AF4B-11BBA78886CF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C3C24D-F300-4F88-9874-696926F6452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45FC4-1C1A-49D4-9DD8-84E34B13A584}">
      <dgm:prSet phldrT="[Текст]" custT="1"/>
      <dgm:spPr>
        <a:solidFill>
          <a:srgbClr val="FFFF00"/>
        </a:solidFill>
        <a:ln w="28575"/>
      </dgm:spPr>
      <dgm:t>
        <a:bodyPr/>
        <a:lstStyle/>
        <a:p>
          <a:r>
            <a:rPr lang="ru-RU" sz="3600" b="1" dirty="0" err="1" smtClean="0">
              <a:solidFill>
                <a:srgbClr val="002060"/>
              </a:solidFill>
            </a:rPr>
            <a:t>Компетеностный</a:t>
          </a:r>
          <a:r>
            <a:rPr lang="ru-RU" sz="3600" b="1" dirty="0" smtClean="0">
              <a:solidFill>
                <a:srgbClr val="002060"/>
              </a:solidFill>
            </a:rPr>
            <a:t> </a:t>
          </a:r>
        </a:p>
        <a:p>
          <a:r>
            <a:rPr lang="ru-RU" sz="3600" b="1" dirty="0" smtClean="0">
              <a:solidFill>
                <a:srgbClr val="002060"/>
              </a:solidFill>
            </a:rPr>
            <a:t>подход</a:t>
          </a:r>
          <a:endParaRPr lang="ru-RU" sz="3200" b="1" dirty="0">
            <a:solidFill>
              <a:srgbClr val="002060"/>
            </a:solidFill>
          </a:endParaRPr>
        </a:p>
      </dgm:t>
    </dgm:pt>
    <dgm:pt modelId="{572D0D6D-169D-454E-A59B-C58A7D1DAB10}" type="parTrans" cxnId="{E1CB2420-0853-453B-B785-2CAC5E93ABB2}">
      <dgm:prSet/>
      <dgm:spPr/>
      <dgm:t>
        <a:bodyPr/>
        <a:lstStyle/>
        <a:p>
          <a:endParaRPr lang="ru-RU"/>
        </a:p>
      </dgm:t>
    </dgm:pt>
    <dgm:pt modelId="{A8708C2D-EBB2-4A70-A036-2BFBD8130BCE}" type="sibTrans" cxnId="{E1CB2420-0853-453B-B785-2CAC5E93ABB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441217B7-355D-4479-A7BB-270C2F20A09D}">
      <dgm:prSet phldrT="[Текст]"/>
      <dgm:spPr>
        <a:solidFill>
          <a:srgbClr val="92D050"/>
        </a:solidFill>
        <a:ln w="28575"/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Позволяет более адекватно осмыслить изменившиеся требования к содержанию и результатам обучения, подготовке будущих трудовых кадров, более строго оценить их качество.</a:t>
          </a:r>
          <a:endParaRPr lang="ru-RU" dirty="0">
            <a:solidFill>
              <a:srgbClr val="002060"/>
            </a:solidFill>
          </a:endParaRPr>
        </a:p>
      </dgm:t>
    </dgm:pt>
    <dgm:pt modelId="{0D56F5E6-6586-4DF1-B351-A6D00EF35217}" type="parTrans" cxnId="{82AA56D1-BC72-4D1F-A9D9-73928DE4ED25}">
      <dgm:prSet/>
      <dgm:spPr/>
      <dgm:t>
        <a:bodyPr/>
        <a:lstStyle/>
        <a:p>
          <a:endParaRPr lang="ru-RU"/>
        </a:p>
      </dgm:t>
    </dgm:pt>
    <dgm:pt modelId="{BF0B551C-CF98-4F37-8AF3-604E0CD8F3A7}" type="sibTrans" cxnId="{82AA56D1-BC72-4D1F-A9D9-73928DE4ED25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3DCF250A-5081-4798-9DD1-0717CAC6611E}">
      <dgm:prSet/>
      <dgm:spPr>
        <a:solidFill>
          <a:srgbClr val="FF9966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Расширяет возможности в познании и определении путей развития образования адекватно быстро меняющемуся внешнему миру, требованиям, предъявляемым обществом к выпускникам общеобразовательной школы. </a:t>
          </a:r>
          <a:endParaRPr lang="ru-RU" dirty="0">
            <a:solidFill>
              <a:srgbClr val="002060"/>
            </a:solidFill>
          </a:endParaRPr>
        </a:p>
      </dgm:t>
    </dgm:pt>
    <dgm:pt modelId="{5E92A50A-05BC-4BB6-8413-EDF533478F93}" type="parTrans" cxnId="{37340206-5BF0-4E8B-9A71-0153D1F12223}">
      <dgm:prSet/>
      <dgm:spPr/>
      <dgm:t>
        <a:bodyPr/>
        <a:lstStyle/>
        <a:p>
          <a:endParaRPr lang="ru-RU"/>
        </a:p>
      </dgm:t>
    </dgm:pt>
    <dgm:pt modelId="{921C933E-A609-41C9-9A1C-109251BF3F66}" type="sibTrans" cxnId="{37340206-5BF0-4E8B-9A71-0153D1F1222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F9618D06-7184-40BE-A8D1-4BE030A2DBE3}" type="pres">
      <dgm:prSet presAssocID="{42C3C24D-F300-4F88-9874-696926F645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649119-B826-458D-B8FC-7E7127A01081}" type="pres">
      <dgm:prSet presAssocID="{35A45FC4-1C1A-49D4-9DD8-84E34B13A584}" presName="node" presStyleLbl="node1" presStyleIdx="0" presStyleCnt="3" custScaleX="16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76E68-5966-40E2-BBFB-1341B83E68A1}" type="pres">
      <dgm:prSet presAssocID="{A8708C2D-EBB2-4A70-A036-2BFBD8130BC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93865FB-FC81-4D23-B969-63B53617DECD}" type="pres">
      <dgm:prSet presAssocID="{A8708C2D-EBB2-4A70-A036-2BFBD8130BC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A896207-0612-4CC6-81AA-933FC95EE3A6}" type="pres">
      <dgm:prSet presAssocID="{441217B7-355D-4479-A7BB-270C2F20A09D}" presName="node" presStyleLbl="node1" presStyleIdx="1" presStyleCnt="3" custScaleX="136935" custScaleY="114775" custRadScaleRad="116275" custRadScaleInc="-43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9B48A-A054-4973-958C-F6BEEC46777F}" type="pres">
      <dgm:prSet presAssocID="{BF0B551C-CF98-4F37-8AF3-604E0CD8F3A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4B33EBB-6419-4B4F-8B82-33D3915DAFF2}" type="pres">
      <dgm:prSet presAssocID="{BF0B551C-CF98-4F37-8AF3-604E0CD8F3A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CDBE58D-FDD1-4273-A486-F39EB0B757CC}" type="pres">
      <dgm:prSet presAssocID="{3DCF250A-5081-4798-9DD1-0717CAC6611E}" presName="node" presStyleLbl="node1" presStyleIdx="2" presStyleCnt="3" custScaleX="124624" custScaleY="109849" custRadScaleRad="117089" custRadScaleInc="40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D7F4A-2EE3-4AFF-971F-52995CF5C9B5}" type="pres">
      <dgm:prSet presAssocID="{921C933E-A609-41C9-9A1C-109251BF3F6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B5811FD-2F65-4E38-967A-2F33D2BDD8DB}" type="pres">
      <dgm:prSet presAssocID="{921C933E-A609-41C9-9A1C-109251BF3F6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F871E97-7AAC-4443-B1DF-623CF705A1EB}" type="presOf" srcId="{A8708C2D-EBB2-4A70-A036-2BFBD8130BCE}" destId="{EFC76E68-5966-40E2-BBFB-1341B83E68A1}" srcOrd="0" destOrd="0" presId="urn:microsoft.com/office/officeart/2005/8/layout/cycle7"/>
    <dgm:cxn modelId="{174F6D72-C62F-4D4F-A9B7-3F854F15EDC1}" type="presOf" srcId="{BF0B551C-CF98-4F37-8AF3-604E0CD8F3A7}" destId="{AB39B48A-A054-4973-958C-F6BEEC46777F}" srcOrd="0" destOrd="0" presId="urn:microsoft.com/office/officeart/2005/8/layout/cycle7"/>
    <dgm:cxn modelId="{3F4B410B-3B99-4ED5-ADD5-ADA545587797}" type="presOf" srcId="{BF0B551C-CF98-4F37-8AF3-604E0CD8F3A7}" destId="{74B33EBB-6419-4B4F-8B82-33D3915DAFF2}" srcOrd="1" destOrd="0" presId="urn:microsoft.com/office/officeart/2005/8/layout/cycle7"/>
    <dgm:cxn modelId="{5DA703F1-4FCA-45A4-8A55-F88A80FB2B61}" type="presOf" srcId="{921C933E-A609-41C9-9A1C-109251BF3F66}" destId="{FB5811FD-2F65-4E38-967A-2F33D2BDD8DB}" srcOrd="1" destOrd="0" presId="urn:microsoft.com/office/officeart/2005/8/layout/cycle7"/>
    <dgm:cxn modelId="{82AA56D1-BC72-4D1F-A9D9-73928DE4ED25}" srcId="{42C3C24D-F300-4F88-9874-696926F64521}" destId="{441217B7-355D-4479-A7BB-270C2F20A09D}" srcOrd="1" destOrd="0" parTransId="{0D56F5E6-6586-4DF1-B351-A6D00EF35217}" sibTransId="{BF0B551C-CF98-4F37-8AF3-604E0CD8F3A7}"/>
    <dgm:cxn modelId="{EC49F48A-6131-4B3C-8AA6-8D77888C1B0F}" type="presOf" srcId="{A8708C2D-EBB2-4A70-A036-2BFBD8130BCE}" destId="{893865FB-FC81-4D23-B969-63B53617DECD}" srcOrd="1" destOrd="0" presId="urn:microsoft.com/office/officeart/2005/8/layout/cycle7"/>
    <dgm:cxn modelId="{37340206-5BF0-4E8B-9A71-0153D1F12223}" srcId="{42C3C24D-F300-4F88-9874-696926F64521}" destId="{3DCF250A-5081-4798-9DD1-0717CAC6611E}" srcOrd="2" destOrd="0" parTransId="{5E92A50A-05BC-4BB6-8413-EDF533478F93}" sibTransId="{921C933E-A609-41C9-9A1C-109251BF3F66}"/>
    <dgm:cxn modelId="{7C9BC50C-8554-4ADF-A838-8CF4009F2112}" type="presOf" srcId="{35A45FC4-1C1A-49D4-9DD8-84E34B13A584}" destId="{CB649119-B826-458D-B8FC-7E7127A01081}" srcOrd="0" destOrd="0" presId="urn:microsoft.com/office/officeart/2005/8/layout/cycle7"/>
    <dgm:cxn modelId="{312CFC5C-B15E-4D33-8F99-E307CCDC4A6F}" type="presOf" srcId="{3DCF250A-5081-4798-9DD1-0717CAC6611E}" destId="{3CDBE58D-FDD1-4273-A486-F39EB0B757CC}" srcOrd="0" destOrd="0" presId="urn:microsoft.com/office/officeart/2005/8/layout/cycle7"/>
    <dgm:cxn modelId="{E1CB2420-0853-453B-B785-2CAC5E93ABB2}" srcId="{42C3C24D-F300-4F88-9874-696926F64521}" destId="{35A45FC4-1C1A-49D4-9DD8-84E34B13A584}" srcOrd="0" destOrd="0" parTransId="{572D0D6D-169D-454E-A59B-C58A7D1DAB10}" sibTransId="{A8708C2D-EBB2-4A70-A036-2BFBD8130BCE}"/>
    <dgm:cxn modelId="{6499D863-1B01-47F4-BB89-BA60F22F2E30}" type="presOf" srcId="{921C933E-A609-41C9-9A1C-109251BF3F66}" destId="{C8BD7F4A-2EE3-4AFF-971F-52995CF5C9B5}" srcOrd="0" destOrd="0" presId="urn:microsoft.com/office/officeart/2005/8/layout/cycle7"/>
    <dgm:cxn modelId="{F21D1AB8-841C-4FD6-AEFF-8CB588B1BD40}" type="presOf" srcId="{42C3C24D-F300-4F88-9874-696926F64521}" destId="{F9618D06-7184-40BE-A8D1-4BE030A2DBE3}" srcOrd="0" destOrd="0" presId="urn:microsoft.com/office/officeart/2005/8/layout/cycle7"/>
    <dgm:cxn modelId="{E086A17E-C7E1-4424-BB73-DB025D92D10D}" type="presOf" srcId="{441217B7-355D-4479-A7BB-270C2F20A09D}" destId="{0A896207-0612-4CC6-81AA-933FC95EE3A6}" srcOrd="0" destOrd="0" presId="urn:microsoft.com/office/officeart/2005/8/layout/cycle7"/>
    <dgm:cxn modelId="{B7669F50-5AFA-41BD-8F2F-E06ECCFDE280}" type="presParOf" srcId="{F9618D06-7184-40BE-A8D1-4BE030A2DBE3}" destId="{CB649119-B826-458D-B8FC-7E7127A01081}" srcOrd="0" destOrd="0" presId="urn:microsoft.com/office/officeart/2005/8/layout/cycle7"/>
    <dgm:cxn modelId="{AF3A7470-73D2-4B2A-87D0-9DD3243282DE}" type="presParOf" srcId="{F9618D06-7184-40BE-A8D1-4BE030A2DBE3}" destId="{EFC76E68-5966-40E2-BBFB-1341B83E68A1}" srcOrd="1" destOrd="0" presId="urn:microsoft.com/office/officeart/2005/8/layout/cycle7"/>
    <dgm:cxn modelId="{38447906-D56D-40B4-B6E3-B0167F52248F}" type="presParOf" srcId="{EFC76E68-5966-40E2-BBFB-1341B83E68A1}" destId="{893865FB-FC81-4D23-B969-63B53617DECD}" srcOrd="0" destOrd="0" presId="urn:microsoft.com/office/officeart/2005/8/layout/cycle7"/>
    <dgm:cxn modelId="{17DD3F7F-6005-4FCE-B54F-84F7FC4227CE}" type="presParOf" srcId="{F9618D06-7184-40BE-A8D1-4BE030A2DBE3}" destId="{0A896207-0612-4CC6-81AA-933FC95EE3A6}" srcOrd="2" destOrd="0" presId="urn:microsoft.com/office/officeart/2005/8/layout/cycle7"/>
    <dgm:cxn modelId="{C999C739-0E8D-4D76-A9DC-D3148145C268}" type="presParOf" srcId="{F9618D06-7184-40BE-A8D1-4BE030A2DBE3}" destId="{AB39B48A-A054-4973-958C-F6BEEC46777F}" srcOrd="3" destOrd="0" presId="urn:microsoft.com/office/officeart/2005/8/layout/cycle7"/>
    <dgm:cxn modelId="{46AB712E-F216-44D5-9C3B-9C050FA0DE0A}" type="presParOf" srcId="{AB39B48A-A054-4973-958C-F6BEEC46777F}" destId="{74B33EBB-6419-4B4F-8B82-33D3915DAFF2}" srcOrd="0" destOrd="0" presId="urn:microsoft.com/office/officeart/2005/8/layout/cycle7"/>
    <dgm:cxn modelId="{945833B9-973B-47D4-8D80-EF2C245CCDB3}" type="presParOf" srcId="{F9618D06-7184-40BE-A8D1-4BE030A2DBE3}" destId="{3CDBE58D-FDD1-4273-A486-F39EB0B757CC}" srcOrd="4" destOrd="0" presId="urn:microsoft.com/office/officeart/2005/8/layout/cycle7"/>
    <dgm:cxn modelId="{6FD3E048-CF9D-4198-B36A-18E17B635A52}" type="presParOf" srcId="{F9618D06-7184-40BE-A8D1-4BE030A2DBE3}" destId="{C8BD7F4A-2EE3-4AFF-971F-52995CF5C9B5}" srcOrd="5" destOrd="0" presId="urn:microsoft.com/office/officeart/2005/8/layout/cycle7"/>
    <dgm:cxn modelId="{D0AE7D67-9B64-4996-972C-79CCA3AEA635}" type="presParOf" srcId="{C8BD7F4A-2EE3-4AFF-971F-52995CF5C9B5}" destId="{FB5811FD-2F65-4E38-967A-2F33D2BDD8DB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02.04.2018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2A1E6-108E-4525-ADF1-7C35ED37B97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3594082" y="1500174"/>
            <a:ext cx="8215370" cy="38576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sz="4000" b="1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4000" b="1" dirty="0" smtClean="0">
                <a:solidFill>
                  <a:srgbClr val="002060"/>
                </a:solidFill>
              </a:rPr>
              <a:t> работы с учащимися в условиях инклюзивного образования в МАОУ СОШ №42 г. Томска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522644" y="285728"/>
            <a:ext cx="804644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Администрация города Томска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Департамент образования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Муниципальное автономное общеобразовательное учреждение 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1200" b="1" dirty="0">
                <a:solidFill>
                  <a:srgbClr val="1A396C"/>
                </a:solidFill>
                <a:cs typeface="Calibri" pitchFamily="34" charset="0"/>
              </a:rPr>
              <a:t>средняя общеобразовательная школа № 42 г. Томска</a:t>
            </a:r>
            <a:endParaRPr lang="ru-RU" sz="800" dirty="0">
              <a:solidFill>
                <a:srgbClr val="1A396C"/>
              </a:solidFill>
            </a:endParaRPr>
          </a:p>
          <a:p>
            <a:pPr algn="ctr" eaLnBrk="0" hangingPunct="0"/>
            <a:r>
              <a:rPr lang="ru-RU" sz="900" dirty="0">
                <a:solidFill>
                  <a:srgbClr val="1A396C"/>
                </a:solidFill>
                <a:cs typeface="Calibri" pitchFamily="34" charset="0"/>
              </a:rPr>
              <a:t>Елизаровых ул., д. 47, Томск, 634012, тел.: (3822) 54-07-79, факс: (3822) 54-07-79 , </a:t>
            </a:r>
            <a:r>
              <a:rPr lang="ru-RU" sz="900" dirty="0" err="1">
                <a:solidFill>
                  <a:srgbClr val="1A396C"/>
                </a:solidFill>
                <a:cs typeface="Calibri" pitchFamily="34" charset="0"/>
              </a:rPr>
              <a:t>e-mail</a:t>
            </a:r>
            <a:r>
              <a:rPr lang="ru-RU" sz="900" dirty="0">
                <a:solidFill>
                  <a:srgbClr val="1A396C"/>
                </a:solidFill>
                <a:cs typeface="Calibri" pitchFamily="34" charset="0"/>
              </a:rPr>
              <a:t>: school42@tomsk.net</a:t>
            </a:r>
            <a:endParaRPr lang="ru-RU" dirty="0">
              <a:solidFill>
                <a:srgbClr val="1A396C"/>
              </a:solidFill>
            </a:endParaRPr>
          </a:p>
        </p:txBody>
      </p:sp>
      <p:sp>
        <p:nvSpPr>
          <p:cNvPr id="4" name="Rectangle 21"/>
          <p:cNvSpPr txBox="1">
            <a:spLocks noChangeArrowheads="1"/>
          </p:cNvSpPr>
          <p:nvPr/>
        </p:nvSpPr>
        <p:spPr bwMode="auto">
          <a:xfrm>
            <a:off x="4165586" y="5157788"/>
            <a:ext cx="7429552" cy="9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E37416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600" b="1" kern="0" dirty="0">
                <a:solidFill>
                  <a:srgbClr val="E37416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kern="0" dirty="0" err="1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Дегтерева</a:t>
            </a:r>
            <a:r>
              <a:rPr lang="ru-RU" sz="2800" b="1" kern="0" dirty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 Н.И</a:t>
            </a:r>
            <a:r>
              <a:rPr lang="ru-RU" sz="2800" b="1" kern="0" dirty="0" smtClean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. педагог-психолог </a:t>
            </a:r>
          </a:p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МАОУ </a:t>
            </a:r>
            <a:r>
              <a:rPr lang="ru-RU" sz="2800" b="1" kern="0" dirty="0">
                <a:solidFill>
                  <a:srgbClr val="1A396C"/>
                </a:solidFill>
                <a:latin typeface="Arial Narrow" pitchFamily="34" charset="0"/>
                <a:ea typeface="+mj-ea"/>
                <a:cs typeface="+mj-cs"/>
              </a:rPr>
              <a:t>СОШ№42 </a:t>
            </a:r>
            <a:r>
              <a:rPr lang="ru-RU" sz="3200" b="1" kern="0" dirty="0">
                <a:solidFill>
                  <a:srgbClr val="E37416"/>
                </a:solidFill>
                <a:latin typeface="Arial Narrow" pitchFamily="34" charset="0"/>
                <a:ea typeface="+mj-ea"/>
                <a:cs typeface="+mj-cs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2" y="500042"/>
            <a:ext cx="10538101" cy="20002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Сетевое взаимодействие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«Школа – университет»</a:t>
            </a: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372" y="1643050"/>
            <a:ext cx="11430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1. Проектная  и исследовательская деятельность (ТГУ, ТГПУ) 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2. Мастер-классы в рамках регионального чемпионата </a:t>
            </a:r>
            <a:r>
              <a:rPr lang="en-US" dirty="0" err="1" smtClean="0">
                <a:solidFill>
                  <a:srgbClr val="002060"/>
                </a:solidFill>
              </a:rPr>
              <a:t>WorldSkillsRussia</a:t>
            </a:r>
            <a:r>
              <a:rPr lang="ru-RU" dirty="0" smtClean="0">
                <a:solidFill>
                  <a:srgbClr val="002060"/>
                </a:solidFill>
              </a:rPr>
              <a:t> ТУСУР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3. Городские совместные сетевые программы и проекты ТГУ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Предпринимательство и лидерство (10-11 </a:t>
            </a:r>
            <a:r>
              <a:rPr lang="ru-RU" dirty="0" err="1" smtClean="0">
                <a:solidFill>
                  <a:srgbClr val="002060"/>
                </a:solidFill>
              </a:rPr>
              <a:t>кл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Олимпиадный центр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Совместная реализация учебного курса «Основы проектирования»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Страна ТГУ (10 класс)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Горизонты будущего (10-11 классы)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4. Анализ проблем профориентации учащихся и построение индивидуального профиля образовательного потенциала (</a:t>
            </a:r>
            <a:r>
              <a:rPr lang="ru-RU" dirty="0" err="1" smtClean="0">
                <a:solidFill>
                  <a:srgbClr val="002060"/>
                </a:solidFill>
              </a:rPr>
              <a:t>профдиагностика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ctr"/>
            <a:endParaRPr lang="ru-RU" dirty="0" smtClean="0"/>
          </a:p>
          <a:p>
            <a:pPr marL="342900" indent="-342900" algn="ctr">
              <a:buFontTx/>
              <a:buAutoNum type="arabicPeriod"/>
            </a:pPr>
            <a:endParaRPr lang="ru-RU" dirty="0" smtClean="0"/>
          </a:p>
          <a:p>
            <a:pPr marL="342900" indent="-342900" algn="ctr"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686" y="1701800"/>
            <a:ext cx="11001452" cy="4470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10-11 классах  с представителями из вузов: ТГУ, ТПУ, ТУСУР, ТСХИ, ТГПУ.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9 классах  с представителями  из: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Томского техникума железнодорожного транспорта;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Томского промышленно-гуманитарного колледжа;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Томского государственного педагогического колледжа;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Томского аграрного колледжа;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Томского финансово-юридического техникума;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Томского лесотехнического техникума.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Профориентационная</a:t>
            </a:r>
            <a:r>
              <a:rPr lang="ru-RU" b="1" dirty="0" smtClean="0">
                <a:solidFill>
                  <a:srgbClr val="002060"/>
                </a:solidFill>
              </a:rPr>
              <a:t> работа с ВУЗами и учреждениями СПО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634" y="1785926"/>
          <a:ext cx="11523818" cy="512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063"/>
                <a:gridCol w="3507248"/>
                <a:gridCol w="3632507"/>
              </a:tblGrid>
              <a:tr h="10907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Олимпиадное движение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Проектная деятельность / конференции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Конкурсная деятельность 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0923">
                <a:tc>
                  <a:txBody>
                    <a:bodyPr/>
                    <a:lstStyle/>
                    <a:p>
                      <a:pPr marL="400050" indent="-400050" algn="l">
                        <a:buAutoNum type="romanUcPeriod"/>
                      </a:pP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олимпиада школьников (ВОШ):</a:t>
                      </a:r>
                      <a:endParaRPr kumimoji="0" lang="en-US" sz="1600" b="1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 algn="l">
                        <a:buNone/>
                      </a:pP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 Школьный этап – 249 чел.;</a:t>
                      </a:r>
                    </a:p>
                    <a:p>
                      <a:pPr marL="400050" indent="-400050" algn="l">
                        <a:buNone/>
                      </a:pP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ru-RU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этап – 30 (победители и призеры -2 чел.)</a:t>
                      </a: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II.</a:t>
                      </a: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Дистанционные олимпиады школьников-250 чел.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Олимпус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Всероссийская олимпиада «Талант дети </a:t>
                      </a:r>
                      <a:r>
                        <a:rPr kumimoji="0"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Международная олимпиада </a:t>
                      </a:r>
                      <a:r>
                        <a:rPr kumimoji="0" lang="ru-RU" sz="16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Фоксфорд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Заочная региональная олимпиада (ТОИПКРО) английский язык, 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Региональная дистанционная олимпиада по английскому языку, </a:t>
                      </a:r>
                      <a:r>
                        <a:rPr kumimoji="0" lang="ru-RU" sz="16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Вопросита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kumimoji="0" lang="en-US" sz="16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III.</a:t>
                      </a: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олимпиады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школьников с проектами в научно-практических конференциях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-56 участников (10 педагогов):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1.Муниципальная  и всероссийская научно-практическая конференция «Юность. Наука. Культура», 2.Областная научно-практическая конференция «Дни науки», 3.международный конкурс «СТУПЕНИ НАУКИ ЕВРОПЫ-АЗИИ»</a:t>
                      </a:r>
                    </a:p>
                    <a:p>
                      <a:pPr algn="l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4.Международный проект </a:t>
                      </a:r>
                      <a:r>
                        <a:rPr kumimoji="0" lang="en-US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INTOLIMP.ORG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конкурсы:</a:t>
                      </a:r>
                    </a:p>
                    <a:p>
                      <a:pPr algn="l"/>
                      <a:r>
                        <a:rPr kumimoji="0" lang="ru-RU" sz="16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(475 чел)</a:t>
                      </a:r>
                    </a:p>
                    <a:p>
                      <a:pPr algn="l"/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1.Русский медвежонок- 153 (12 победителей и призеров);</a:t>
                      </a:r>
                    </a:p>
                    <a:p>
                      <a:pPr algn="l"/>
                      <a:r>
                        <a:rPr kumimoji="0" lang="ru-RU" sz="16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КИТ-23 чел.</a:t>
                      </a:r>
                    </a:p>
                    <a:p>
                      <a:pPr algn="l"/>
                      <a:r>
                        <a:rPr kumimoji="0" lang="ru-RU" sz="16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Британский бульдог – 68 чел.;</a:t>
                      </a:r>
                    </a:p>
                    <a:p>
                      <a:pPr algn="l"/>
                      <a:r>
                        <a:rPr kumimoji="0" lang="ru-RU" sz="16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Кенгуру -102ч.</a:t>
                      </a:r>
                    </a:p>
                    <a:p>
                      <a:pPr algn="l"/>
                      <a:r>
                        <a:rPr kumimoji="0" lang="ru-RU" sz="16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5.Золотое руно -98чел.</a:t>
                      </a:r>
                    </a:p>
                    <a:p>
                      <a:pPr algn="l"/>
                      <a:r>
                        <a:rPr kumimoji="0" lang="ru-RU" sz="16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конкурс по страноведению «Я люблю английский».</a:t>
                      </a:r>
                      <a:endParaRPr lang="ru-RU" sz="1600" b="0" i="0" dirty="0">
                        <a:solidFill>
                          <a:srgbClr val="002060"/>
                        </a:solidFill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52536"/>
          </a:xfrm>
        </p:spPr>
        <p:txBody>
          <a:bodyPr>
            <a:normAutofit/>
          </a:bodyPr>
          <a:lstStyle/>
          <a:p>
            <a:pPr lvl="0" algn="ctr"/>
            <a:r>
              <a:rPr lang="ru-RU" u="sng" dirty="0" smtClean="0">
                <a:solidFill>
                  <a:srgbClr val="002060"/>
                </a:solidFill>
              </a:rPr>
              <a:t>Система  поддержки одаренных школьников</a:t>
            </a:r>
          </a:p>
        </p:txBody>
      </p:sp>
      <p:sp>
        <p:nvSpPr>
          <p:cNvPr id="5" name="Стрелка вниз 4"/>
          <p:cNvSpPr/>
          <p:nvPr/>
        </p:nvSpPr>
        <p:spPr>
          <a:xfrm rot="2039590">
            <a:off x="2362131" y="1265249"/>
            <a:ext cx="633658" cy="6421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22974" y="1428736"/>
            <a:ext cx="473278" cy="52067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64942">
            <a:off x="9222483" y="1267388"/>
            <a:ext cx="633658" cy="6421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93686" y="0"/>
            <a:ext cx="10969943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u="sng" dirty="0" smtClean="0">
                <a:solidFill>
                  <a:srgbClr val="002060"/>
                </a:solidFill>
              </a:rPr>
              <a:t>Работа с  детьми-инвалидами, обучающимися дистанционно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4819" name="Picture 13" descr="IMG_2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6" y="1571612"/>
            <a:ext cx="41264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02" descr="IMG_3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496" y="4214818"/>
            <a:ext cx="41264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594214" y="4000504"/>
            <a:ext cx="6705969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детей – инвалидов из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общеобразовательных учреждений г. Томска,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обучающихся в начальной школе;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обучающихся – среднее звено (5-9 классы);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обучающийся –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класс. </a:t>
            </a: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5038472" y="1412876"/>
            <a:ext cx="5565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4594214" y="1285860"/>
            <a:ext cx="759461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u="sng" dirty="0">
                <a:solidFill>
                  <a:srgbClr val="800000"/>
                </a:solidFill>
              </a:rPr>
              <a:t>Контингент: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800000"/>
                </a:solidFill>
              </a:rPr>
              <a:t>Дети, имеющие инвалидность;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800000"/>
                </a:solidFill>
              </a:rPr>
              <a:t>Сохранный интеллект;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800000"/>
                </a:solidFill>
              </a:rPr>
              <a:t>Рекомендации к индивидуальному обучению.</a:t>
            </a:r>
          </a:p>
          <a:p>
            <a:pPr>
              <a:buFont typeface="Arial" charset="0"/>
              <a:buChar char="•"/>
            </a:pPr>
            <a:r>
              <a:rPr lang="ru-RU" altLang="ru-RU" b="1" dirty="0">
                <a:solidFill>
                  <a:srgbClr val="800000"/>
                </a:solidFill>
              </a:rPr>
              <a:t>Дети, для обучения которых требуются специальные условия и соответствующее оборудование.</a:t>
            </a:r>
          </a:p>
          <a:p>
            <a:pPr>
              <a:spcBef>
                <a:spcPct val="50000"/>
              </a:spcBef>
            </a:pPr>
            <a:endParaRPr lang="ru-RU" alt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335008" y="260648"/>
          <a:ext cx="12930277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165190" y="214290"/>
            <a:ext cx="10100218" cy="10112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Проведение индивидуальных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профориентационных</a:t>
            </a:r>
            <a:r>
              <a:rPr lang="ru-RU" sz="2000" b="1" dirty="0" smtClean="0">
                <a:solidFill>
                  <a:srgbClr val="002060"/>
                </a:solidFill>
              </a:rPr>
              <a:t> занятий с учащимися  с использованием программы </a:t>
            </a:r>
            <a:r>
              <a:rPr lang="en-US" sz="2000" b="1" dirty="0" smtClean="0">
                <a:solidFill>
                  <a:srgbClr val="002060"/>
                </a:solidFill>
              </a:rPr>
              <a:t>Skype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02" y="1714501"/>
            <a:ext cx="714189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8287" y="3071814"/>
            <a:ext cx="6348346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ДНИ\Desktop\software-testing-company-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52" y="1571612"/>
            <a:ext cx="459620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352331">
            <a:off x="1102936" y="2576400"/>
            <a:ext cx="43010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ОРИЕНТИР</a:t>
            </a:r>
          </a:p>
        </p:txBody>
      </p:sp>
      <p:pic>
        <p:nvPicPr>
          <p:cNvPr id="25604" name="Picture 3" descr="D:\Психолог\ориентир\11.png"/>
          <p:cNvPicPr>
            <a:picLocks noChangeAspect="1" noChangeArrowheads="1"/>
          </p:cNvPicPr>
          <p:nvPr/>
        </p:nvPicPr>
        <p:blipFill>
          <a:blip r:embed="rId3"/>
          <a:srcRect l="38281" t="31775" r="38281" b="32690"/>
          <a:stretch>
            <a:fillRect/>
          </a:stretch>
        </p:blipFill>
        <p:spPr bwMode="auto">
          <a:xfrm>
            <a:off x="8666180" y="1000108"/>
            <a:ext cx="2856756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D:\Психолог\ориентир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2341" y="3071814"/>
            <a:ext cx="456022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D:\Психолог\ориентир\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450" y="3429000"/>
            <a:ext cx="695144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248" y="214290"/>
            <a:ext cx="11072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>
                <a:solidFill>
                  <a:srgbClr val="002060"/>
                </a:solidFill>
              </a:rPr>
              <a:t>Профдиагностика</a:t>
            </a:r>
            <a:r>
              <a:rPr lang="ru-RU" u="sng" dirty="0" smtClean="0">
                <a:solidFill>
                  <a:srgbClr val="002060"/>
                </a:solidFill>
              </a:rPr>
              <a:t>  с помощью АИС и «Ориентир»</a:t>
            </a:r>
            <a:br>
              <a:rPr lang="ru-RU" u="sng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121888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80359" y="2786064"/>
            <a:ext cx="1523603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27651" name="Picture 2" descr="D:\Психолог\ориентир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D:\Психолог\ориентир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121888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D:\Психолог\ориентир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121888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577" y="1714501"/>
            <a:ext cx="10969943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АИС «Обучающиеся».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АИС </a:t>
            </a:r>
            <a:r>
              <a:rPr lang="ru-RU" b="1" dirty="0">
                <a:solidFill>
                  <a:srgbClr val="002060"/>
                </a:solidFill>
              </a:rPr>
              <a:t>«Кадры».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АИС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ТехОбеспечение</a:t>
            </a:r>
            <a:r>
              <a:rPr lang="ru-RU" b="1" dirty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АИС </a:t>
            </a:r>
            <a:r>
              <a:rPr lang="ru-RU" b="1" dirty="0">
                <a:solidFill>
                  <a:srgbClr val="002060"/>
                </a:solidFill>
              </a:rPr>
              <a:t>«Мониторинг</a:t>
            </a:r>
            <a:r>
              <a:rPr lang="ru-RU" b="1" dirty="0" smtClean="0">
                <a:solidFill>
                  <a:srgbClr val="002060"/>
                </a:solidFill>
              </a:rPr>
              <a:t>» (отчеты </a:t>
            </a:r>
            <a:r>
              <a:rPr lang="ru-RU" b="1" dirty="0" err="1" smtClean="0">
                <a:solidFill>
                  <a:srgbClr val="002060"/>
                </a:solidFill>
              </a:rPr>
              <a:t>кл.руководителя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уч</a:t>
            </a:r>
            <a:r>
              <a:rPr lang="ru-RU" b="1" dirty="0" smtClean="0">
                <a:solidFill>
                  <a:srgbClr val="002060"/>
                </a:solidFill>
              </a:rPr>
              <a:t>. предметников, анкета ИКТ).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АИС </a:t>
            </a:r>
            <a:r>
              <a:rPr lang="ru-RU" b="1" dirty="0">
                <a:solidFill>
                  <a:srgbClr val="002060"/>
                </a:solidFill>
              </a:rPr>
              <a:t>«Документы» (запущена в тестовом режиме).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АИС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П-служба</a:t>
            </a:r>
            <a:r>
              <a:rPr lang="ru-RU" b="1" dirty="0" smtClean="0">
                <a:solidFill>
                  <a:srgbClr val="C00000"/>
                </a:solidFill>
              </a:rPr>
              <a:t>. Профориентация», </a:t>
            </a:r>
            <a:r>
              <a:rPr lang="ru-RU" b="1" dirty="0">
                <a:solidFill>
                  <a:srgbClr val="002060"/>
                </a:solidFill>
              </a:rPr>
              <a:t>«Логопедическая служба».</a:t>
            </a: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АИС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П-тестирование</a:t>
            </a:r>
            <a:r>
              <a:rPr lang="ru-RU" b="1" dirty="0" smtClean="0">
                <a:solidFill>
                  <a:srgbClr val="C00000"/>
                </a:solidFill>
              </a:rPr>
              <a:t>» (один из блоков Профориентация).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АИС «Справочное» (запущена в тестовом режиме).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АИС «Расписание» (запущена в тестовом режиме).</a:t>
            </a: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190181" y="500064"/>
            <a:ext cx="895116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1A396C"/>
                </a:solidFill>
              </a:rPr>
              <a:t>Автоматизированная информационная система «Школа»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4"/>
          <p:cNvGraphicFramePr>
            <a:graphicFrameLocks/>
          </p:cNvGraphicFramePr>
          <p:nvPr/>
        </p:nvGraphicFramePr>
        <p:xfrm>
          <a:off x="624255" y="1268414"/>
          <a:ext cx="10891646" cy="4149725"/>
        </p:xfrm>
        <a:graphic>
          <a:graphicData uri="http://schemas.openxmlformats.org/presentationml/2006/ole">
            <p:oleObj spid="_x0000_s1026" r:id="rId3" imgW="8169348" imgH="4151736" progId="Excel.Sheet.8">
              <p:embed/>
            </p:oleObj>
          </a:graphicData>
        </a:graphic>
      </p:graphicFrame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093752" y="285728"/>
            <a:ext cx="10969943" cy="77787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Контингент обучающихся МАОУ СОШ№42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14705" y="5373689"/>
            <a:ext cx="10969943" cy="113823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1 - обучающиеся с ОВЗ в общеобразовательных классах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2 – обучающиеся коррекционных классов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3 – обучающиеся дистанционно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4-  обучающиеся индивидуально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763636" y="428604"/>
          <a:ext cx="13644658" cy="611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01" y="274638"/>
            <a:ext cx="11427023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Вход в систему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77" y="1000126"/>
            <a:ext cx="11617474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/>
          <p:cNvPicPr>
            <a:picLocks noChangeAspect="1" noChangeArrowheads="1"/>
          </p:cNvPicPr>
          <p:nvPr/>
        </p:nvPicPr>
        <p:blipFill>
          <a:blip r:embed="rId2"/>
          <a:srcRect r="62399"/>
          <a:stretch>
            <a:fillRect/>
          </a:stretch>
        </p:blipFill>
        <p:spPr bwMode="auto">
          <a:xfrm>
            <a:off x="2190181" y="571500"/>
            <a:ext cx="733233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80631" y="2214563"/>
            <a:ext cx="3332881" cy="8572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D4D4D"/>
                </a:solidFill>
              </a:ln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654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Тестирование</a:t>
            </a: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01" y="928688"/>
            <a:ext cx="1142702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870646" y="476250"/>
            <a:ext cx="10032504" cy="439738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Результаты тестирования по классу за четверть (таблица)</a:t>
            </a: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87" y="1125538"/>
            <a:ext cx="11376237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854" y="274639"/>
            <a:ext cx="10225070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Результаты тестирования по классу за четверть (диаграмма)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47" y="1125539"/>
            <a:ext cx="11473578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 noChangeArrowheads="1"/>
          </p:cNvPicPr>
          <p:nvPr/>
        </p:nvPicPr>
        <p:blipFill>
          <a:blip r:embed="rId2"/>
          <a:srcRect r="53735" b="3094"/>
          <a:stretch>
            <a:fillRect/>
          </a:stretch>
        </p:blipFill>
        <p:spPr bwMode="auto">
          <a:xfrm>
            <a:off x="1904504" y="455613"/>
            <a:ext cx="8094142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8" y="0"/>
            <a:ext cx="10395225" cy="1397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Выпускники 9-х общеобразовательных классов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36562" y="1285860"/>
          <a:ext cx="10858576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9372" y="5929330"/>
            <a:ext cx="1143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002060"/>
                </a:solidFill>
              </a:rPr>
              <a:t>Все учащиеся с ОВЗ получили аттестат и поступили в </a:t>
            </a:r>
            <a:r>
              <a:rPr lang="ru-RU" b="1" kern="0" dirty="0" err="1" smtClean="0">
                <a:solidFill>
                  <a:srgbClr val="002060"/>
                </a:solidFill>
              </a:rPr>
              <a:t>среднеспециальные</a:t>
            </a:r>
            <a:r>
              <a:rPr lang="ru-RU" b="1" kern="0" dirty="0" smtClean="0">
                <a:solidFill>
                  <a:srgbClr val="002060"/>
                </a:solidFill>
              </a:rPr>
              <a:t> ОУ г. Томска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8" y="76200"/>
            <a:ext cx="10395225" cy="1397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Выпускники 9-11-х обучающиеся дистанционно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65124" y="1285860"/>
          <a:ext cx="10858576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22249" y="5572140"/>
            <a:ext cx="7072362" cy="1111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244E93"/>
                </a:solidFill>
                <a:latin typeface="+mn-lt"/>
              </a:rPr>
              <a:t>  </a:t>
            </a:r>
            <a:r>
              <a:rPr lang="ru-RU" sz="2400" b="1" kern="0" dirty="0" smtClean="0">
                <a:solidFill>
                  <a:srgbClr val="244E93"/>
                </a:solidFill>
                <a:latin typeface="+mn-lt"/>
              </a:rPr>
              <a:t>  </a:t>
            </a: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Все выпускники-инвалиды получили аттестат и поступили в</a:t>
            </a:r>
            <a:r>
              <a:rPr lang="ru-RU" sz="2400" b="1" kern="0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ВУЗы и учреждения СПО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b="1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5124" y="571480"/>
          <a:ext cx="1100145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593818" y="0"/>
            <a:ext cx="10284321" cy="11430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 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Основные сложности в работе по профессиональному самоопределению:</a:t>
            </a:r>
            <a:endParaRPr lang="ru-RU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quarter" idx="1"/>
          </p:nvPr>
        </p:nvSpPr>
        <p:spPr bwMode="auto">
          <a:xfrm>
            <a:off x="719480" y="1357313"/>
            <a:ext cx="10231419" cy="51673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Отсутствие у  школьников навыков  планирования, структурирования, корректирования своей деятельности в процессе профессионального самоопределения.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Сложности в  поиске информации, определении ценности полученных знаний, использование их в личностных целях для построения индивидуальной траектории в подготовке к профессиональному самоопределению.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Недооценка своих физических особенностей, недостатков, которые являются существенными при выборе профессии.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Неумение разбираться в своих личностных качествах  и особенностях своего характера.</a:t>
            </a:r>
          </a:p>
          <a:p>
            <a:pPr marL="273050" indent="-2730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Отсутствие у подростков самостоятельности в принятии решений (выбор профессии под прямым или косвенным влиянием  родителей или товарищей).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Незнание учащимися основных правил при решении вопроса о выборе профессии.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9220" name="Picture 2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7750" y="2357430"/>
            <a:ext cx="207591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Картинки по запросу школьник думает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01" y="2928939"/>
            <a:ext cx="7618016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666305" y="142876"/>
            <a:ext cx="9141619" cy="3286125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4218" y="1000108"/>
            <a:ext cx="618968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Спасибо за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внимание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6538" y="1000108"/>
          <a:ext cx="110462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736826" y="285728"/>
            <a:ext cx="7592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Анализируя проблемы и учитывая ресурсы ОУ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9094808" y="1071546"/>
            <a:ext cx="1142702" cy="71437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86" y="-285776"/>
            <a:ext cx="11144328" cy="1397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Модель структуры компетентности</a:t>
            </a:r>
            <a:br>
              <a:rPr lang="ru-RU" sz="2400" b="1" dirty="0" smtClean="0"/>
            </a:br>
            <a:r>
              <a:rPr lang="ru-RU" sz="2400" b="1" dirty="0" smtClean="0"/>
              <a:t>профессионального самоопределения старшеклассника </a:t>
            </a:r>
            <a:br>
              <a:rPr lang="ru-RU" sz="2400" b="1" dirty="0" smtClean="0"/>
            </a:br>
            <a:r>
              <a:rPr lang="ru-RU" sz="2400" b="1" dirty="0" smtClean="0"/>
              <a:t>(А.В. Хуторской)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763636" y="1214422"/>
          <a:ext cx="14216162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379636" y="414338"/>
            <a:ext cx="9199748" cy="8001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Актуальность инновационного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441" y="1285860"/>
          <a:ext cx="11293749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2" descr="childr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676" y="0"/>
            <a:ext cx="180927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Documents and Settings\Учитель\Мои документы\Фото\270813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3164"/>
            <a:ext cx="6189638" cy="314483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5363" name="Picture 6" descr="C:\Documents and Settings\Учитель\Мои документы\Психолог\Фото\Работа психолога (после ремонта)\Кабинет психологов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25"/>
            <a:ext cx="6189638" cy="314325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5364" name="Picture 5" descr="C:\Documents and Settings\Учитель\Мои документы\Психолог\Фото\Работа психолога (после ремонта)\Кабинет психологов\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89638" y="1000125"/>
            <a:ext cx="5999187" cy="5857875"/>
          </a:xfrm>
          <a:noFill/>
          <a:ln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379372" y="-357214"/>
            <a:ext cx="12289812" cy="133191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Материально-техническое оснащение службы сопровождения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профориентационной</a:t>
            </a:r>
            <a:r>
              <a:rPr lang="ru-RU" sz="2400" b="1" dirty="0" smtClean="0">
                <a:solidFill>
                  <a:srgbClr val="002060"/>
                </a:solidFill>
              </a:rPr>
              <a:t> работы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51520" y="214290"/>
          <a:ext cx="1177224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441" y="1214422"/>
            <a:ext cx="11293749" cy="671517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ТОИПКРО, г. Томска</a:t>
            </a:r>
          </a:p>
          <a:p>
            <a:r>
              <a:rPr lang="ru-RU" sz="3800" b="1" dirty="0" smtClean="0"/>
              <a:t>ОУ г. Томска</a:t>
            </a:r>
          </a:p>
          <a:p>
            <a:r>
              <a:rPr lang="ru-RU" sz="3800" b="1" dirty="0" smtClean="0"/>
              <a:t>ВУЗы и учреждения СПО г. Томска</a:t>
            </a:r>
          </a:p>
          <a:p>
            <a:r>
              <a:rPr lang="ru-RU" sz="3800" b="1" dirty="0" smtClean="0"/>
              <a:t>Центр «Планирование карьеры»</a:t>
            </a:r>
          </a:p>
          <a:p>
            <a:r>
              <a:rPr lang="ru-RU" sz="3800" b="1" dirty="0" smtClean="0"/>
              <a:t>Областное государственное казенное учреждение</a:t>
            </a:r>
            <a:br>
              <a:rPr lang="ru-RU" sz="3800" b="1" dirty="0" smtClean="0"/>
            </a:br>
            <a:r>
              <a:rPr lang="ru-RU" sz="3800" b="1" dirty="0" smtClean="0"/>
              <a:t>"Центр занятости населения города Томска и Томского района"</a:t>
            </a:r>
          </a:p>
          <a:p>
            <a:r>
              <a:rPr lang="ru-RU" sz="3800" b="1" dirty="0" smtClean="0"/>
              <a:t>ГПМПК г. Томска</a:t>
            </a:r>
          </a:p>
          <a:p>
            <a:r>
              <a:rPr lang="ru-RU" sz="3800" b="1" dirty="0" smtClean="0"/>
              <a:t>Центр «Семья»</a:t>
            </a:r>
          </a:p>
          <a:p>
            <a:r>
              <a:rPr lang="ru-RU" sz="3800" b="1" dirty="0" smtClean="0"/>
              <a:t>Томское региональное общественное движение «ДОСТУПНОЕ для ИНВАЛИДОВ ВЫСШЕЕ ОБРАЗОВАНИЕ» / «ДИВО»;</a:t>
            </a:r>
          </a:p>
          <a:p>
            <a:r>
              <a:rPr lang="ru-RU" sz="3800" b="1" dirty="0" smtClean="0"/>
              <a:t>Центр медицинской профилактики и др.</a:t>
            </a:r>
          </a:p>
          <a:p>
            <a:pPr>
              <a:buNone/>
            </a:pPr>
            <a:endParaRPr lang="ru-RU" sz="3800" b="1" dirty="0" smtClean="0"/>
          </a:p>
          <a:p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		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52" y="-50009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Социальные партнеры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1125</Words>
  <Application>Microsoft Office PowerPoint</Application>
  <PresentationFormat>Произвольный</PresentationFormat>
  <Paragraphs>167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tf02787940</vt:lpstr>
      <vt:lpstr>Лист Microsoft Office Excel 97-2003</vt:lpstr>
      <vt:lpstr> Организация профориентационной работы с учащимися в условиях инклюзивного образования в МАОУ СОШ №42 г. Томска   </vt:lpstr>
      <vt:lpstr>Контингент обучающихся МАОУ СОШ№42</vt:lpstr>
      <vt:lpstr>  Основные сложности в работе по профессиональному самоопределению:</vt:lpstr>
      <vt:lpstr>Слайд 4</vt:lpstr>
      <vt:lpstr>Модель структуры компетентности профессионального самоопределения старшеклассника  (А.В. Хуторской)</vt:lpstr>
      <vt:lpstr>Актуальность инновационного проекта</vt:lpstr>
      <vt:lpstr>Материально-техническое оснащение службы сопровождения профориентационной работы</vt:lpstr>
      <vt:lpstr>Слайд 8</vt:lpstr>
      <vt:lpstr>Социальные партнеры</vt:lpstr>
      <vt:lpstr>     Сетевое взаимодействие  «Школа – университет»  </vt:lpstr>
      <vt:lpstr>Профориентационная работа с ВУЗами и учреждениями СПО</vt:lpstr>
      <vt:lpstr>Система  поддержки одаренных школьников</vt:lpstr>
      <vt:lpstr>Работа с  детьми-инвалидами, обучающимися дистанционно</vt:lpstr>
      <vt:lpstr>Слайд 14</vt:lpstr>
      <vt:lpstr>Проведение индивидуальных профориентационных занятий с учащимися  с использованием программы Skype</vt:lpstr>
      <vt:lpstr>Слайд 16</vt:lpstr>
      <vt:lpstr>Слайд 17</vt:lpstr>
      <vt:lpstr>Слайд 18</vt:lpstr>
      <vt:lpstr>Слайд 19</vt:lpstr>
      <vt:lpstr>Слайд 20</vt:lpstr>
      <vt:lpstr>Вход в систему</vt:lpstr>
      <vt:lpstr>Слайд 22</vt:lpstr>
      <vt:lpstr>Тестирование</vt:lpstr>
      <vt:lpstr>Результаты тестирования по классу за четверть (таблица)</vt:lpstr>
      <vt:lpstr>Результаты тестирования по классу за четверть (диаграмма)</vt:lpstr>
      <vt:lpstr>Слайд 26</vt:lpstr>
      <vt:lpstr>Выпускники 9-х общеобразовательных классов</vt:lpstr>
      <vt:lpstr>Выпускники 9-11-х обучающиеся дистанционно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2017-04-19T03:22:12Z</dcterms:created>
  <dcterms:modified xsi:type="dcterms:W3CDTF">2018-04-02T03:05:29Z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