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0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П. Сербина" initials="НПС" lastIdx="1" clrIdx="0">
    <p:extLst>
      <p:ext uri="{19B8F6BF-5375-455C-9EA6-DF929625EA0E}">
        <p15:presenceInfo xmlns:p15="http://schemas.microsoft.com/office/powerpoint/2012/main" userId="S-1-5-21-3445085463-256822610-2247937444-11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3" autoAdjust="0"/>
    <p:restoredTop sz="59270" autoAdjust="0"/>
  </p:normalViewPr>
  <p:slideViewPr>
    <p:cSldViewPr snapToGrid="0">
      <p:cViewPr varScale="1">
        <p:scale>
          <a:sx n="90" d="100"/>
          <a:sy n="90" d="100"/>
        </p:scale>
        <p:origin x="96" y="20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71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</a:t>
            </a:r>
            <a:r>
              <a:rPr lang="ru-RU" baseline="0"/>
              <a:t> справок ПМПК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 Кол-во справок 9 класс'!$J$3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 Кол-во справок 9 класс'!$I$4:$I$23</c:f>
              <c:strCache>
                <c:ptCount val="20"/>
                <c:pt idx="0">
                  <c:v>Александровский район</c:v>
                </c:pt>
                <c:pt idx="1">
                  <c:v>Асиновский район</c:v>
                </c:pt>
                <c:pt idx="2">
                  <c:v>Бакчарский район</c:v>
                </c:pt>
                <c:pt idx="3">
                  <c:v>Верхнекетский район</c:v>
                </c:pt>
                <c:pt idx="4">
                  <c:v>г.Кедровый</c:v>
                </c:pt>
                <c:pt idx="5">
                  <c:v>г.Северск</c:v>
                </c:pt>
                <c:pt idx="6">
                  <c:v>г.Стрежевой</c:v>
                </c:pt>
                <c:pt idx="7">
                  <c:v>г.Томск</c:v>
                </c:pt>
                <c:pt idx="8">
                  <c:v>Зырянский район</c:v>
                </c:pt>
                <c:pt idx="9">
                  <c:v>Каргасокский район</c:v>
                </c:pt>
                <c:pt idx="10">
                  <c:v>Кожевниковский район</c:v>
                </c:pt>
                <c:pt idx="11">
                  <c:v>Колпашевский район</c:v>
                </c:pt>
                <c:pt idx="12">
                  <c:v>Кривошеинский район</c:v>
                </c:pt>
                <c:pt idx="13">
                  <c:v>Молчановский район</c:v>
                </c:pt>
                <c:pt idx="14">
                  <c:v>Парабельский район</c:v>
                </c:pt>
                <c:pt idx="15">
                  <c:v>Первомайский район</c:v>
                </c:pt>
                <c:pt idx="16">
                  <c:v>Тегульдетский район</c:v>
                </c:pt>
                <c:pt idx="17">
                  <c:v>Томский район</c:v>
                </c:pt>
                <c:pt idx="18">
                  <c:v>Чаинский район</c:v>
                </c:pt>
                <c:pt idx="19">
                  <c:v>Шегарский район</c:v>
                </c:pt>
              </c:strCache>
            </c:strRef>
          </c:cat>
          <c:val>
            <c:numRef>
              <c:f>' Кол-во справок 9 класс'!$J$4:$J$23</c:f>
              <c:numCache>
                <c:formatCode>0.00%</c:formatCode>
                <c:ptCount val="20"/>
                <c:pt idx="0">
                  <c:v>0.2361111111111111</c:v>
                </c:pt>
                <c:pt idx="1">
                  <c:v>0.17814726840855108</c:v>
                </c:pt>
                <c:pt idx="2">
                  <c:v>0.17341040462427745</c:v>
                </c:pt>
                <c:pt idx="3">
                  <c:v>0.18617021276595744</c:v>
                </c:pt>
                <c:pt idx="4">
                  <c:v>0.15555555555555556</c:v>
                </c:pt>
                <c:pt idx="5">
                  <c:v>0.11897435897435897</c:v>
                </c:pt>
                <c:pt idx="6">
                  <c:v>0.12468827930174564</c:v>
                </c:pt>
                <c:pt idx="7">
                  <c:v>0.19127086007702182</c:v>
                </c:pt>
                <c:pt idx="8">
                  <c:v>0.50980392156862742</c:v>
                </c:pt>
                <c:pt idx="9">
                  <c:v>0.17427385892116182</c:v>
                </c:pt>
                <c:pt idx="10">
                  <c:v>0.3282051282051282</c:v>
                </c:pt>
                <c:pt idx="11">
                  <c:v>0.20093457943925233</c:v>
                </c:pt>
                <c:pt idx="12">
                  <c:v>0.33082706766917291</c:v>
                </c:pt>
                <c:pt idx="13">
                  <c:v>0.28346456692913385</c:v>
                </c:pt>
                <c:pt idx="14">
                  <c:v>0.23021582733812951</c:v>
                </c:pt>
                <c:pt idx="15">
                  <c:v>0.27604166666666669</c:v>
                </c:pt>
                <c:pt idx="16">
                  <c:v>0.13698630136986301</c:v>
                </c:pt>
                <c:pt idx="17">
                  <c:v>0.34864864864864864</c:v>
                </c:pt>
                <c:pt idx="18">
                  <c:v>0.16279069767441862</c:v>
                </c:pt>
                <c:pt idx="19">
                  <c:v>0.27439024390243905</c:v>
                </c:pt>
              </c:numCache>
            </c:numRef>
          </c:val>
        </c:ser>
        <c:ser>
          <c:idx val="1"/>
          <c:order val="1"/>
          <c:tx>
            <c:strRef>
              <c:f>' Кол-во справок 9 класс'!$K$3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 Кол-во справок 9 класс'!$I$4:$I$23</c:f>
              <c:strCache>
                <c:ptCount val="20"/>
                <c:pt idx="0">
                  <c:v>Александровский район</c:v>
                </c:pt>
                <c:pt idx="1">
                  <c:v>Асиновский район</c:v>
                </c:pt>
                <c:pt idx="2">
                  <c:v>Бакчарский район</c:v>
                </c:pt>
                <c:pt idx="3">
                  <c:v>Верхнекетский район</c:v>
                </c:pt>
                <c:pt idx="4">
                  <c:v>г.Кедровый</c:v>
                </c:pt>
                <c:pt idx="5">
                  <c:v>г.Северск</c:v>
                </c:pt>
                <c:pt idx="6">
                  <c:v>г.Стрежевой</c:v>
                </c:pt>
                <c:pt idx="7">
                  <c:v>г.Томск</c:v>
                </c:pt>
                <c:pt idx="8">
                  <c:v>Зырянский район</c:v>
                </c:pt>
                <c:pt idx="9">
                  <c:v>Каргасокский район</c:v>
                </c:pt>
                <c:pt idx="10">
                  <c:v>Кожевниковский район</c:v>
                </c:pt>
                <c:pt idx="11">
                  <c:v>Колпашевский район</c:v>
                </c:pt>
                <c:pt idx="12">
                  <c:v>Кривошеинский район</c:v>
                </c:pt>
                <c:pt idx="13">
                  <c:v>Молчановский район</c:v>
                </c:pt>
                <c:pt idx="14">
                  <c:v>Парабельский район</c:v>
                </c:pt>
                <c:pt idx="15">
                  <c:v>Первомайский район</c:v>
                </c:pt>
                <c:pt idx="16">
                  <c:v>Тегульдетский район</c:v>
                </c:pt>
                <c:pt idx="17">
                  <c:v>Томский район</c:v>
                </c:pt>
                <c:pt idx="18">
                  <c:v>Чаинский район</c:v>
                </c:pt>
                <c:pt idx="19">
                  <c:v>Шегарский район</c:v>
                </c:pt>
              </c:strCache>
            </c:strRef>
          </c:cat>
          <c:val>
            <c:numRef>
              <c:f>' Кол-во справок 9 класс'!$K$4:$K$23</c:f>
              <c:numCache>
                <c:formatCode>0.00%</c:formatCode>
                <c:ptCount val="20"/>
                <c:pt idx="0">
                  <c:v>0.35353535353535354</c:v>
                </c:pt>
                <c:pt idx="1">
                  <c:v>0.21967963386727687</c:v>
                </c:pt>
                <c:pt idx="2">
                  <c:v>0.19130434782608696</c:v>
                </c:pt>
                <c:pt idx="3">
                  <c:v>0.21678321678321677</c:v>
                </c:pt>
                <c:pt idx="4">
                  <c:v>0.25</c:v>
                </c:pt>
                <c:pt idx="5">
                  <c:v>0.12309160305343511</c:v>
                </c:pt>
                <c:pt idx="6">
                  <c:v>0.12582781456953643</c:v>
                </c:pt>
                <c:pt idx="7">
                  <c:v>0.18823063205864871</c:v>
                </c:pt>
                <c:pt idx="8">
                  <c:v>0.27672955974842767</c:v>
                </c:pt>
                <c:pt idx="9">
                  <c:v>0.23166023166023167</c:v>
                </c:pt>
                <c:pt idx="10">
                  <c:v>0.37037037037037035</c:v>
                </c:pt>
                <c:pt idx="11">
                  <c:v>0.15074309978768577</c:v>
                </c:pt>
                <c:pt idx="12">
                  <c:v>0.35849056603773582</c:v>
                </c:pt>
                <c:pt idx="13">
                  <c:v>0.23717948717948717</c:v>
                </c:pt>
                <c:pt idx="14">
                  <c:v>0.15384615384615385</c:v>
                </c:pt>
                <c:pt idx="15">
                  <c:v>0.27142857142857141</c:v>
                </c:pt>
                <c:pt idx="16">
                  <c:v>0.18292682926829268</c:v>
                </c:pt>
                <c:pt idx="17">
                  <c:v>0.32637075718015668</c:v>
                </c:pt>
                <c:pt idx="18">
                  <c:v>0.19047619047619047</c:v>
                </c:pt>
                <c:pt idx="19">
                  <c:v>0.28994082840236685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224560"/>
        <c:axId val="340224952"/>
      </c:barChart>
      <c:catAx>
        <c:axId val="34022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0224952"/>
        <c:crosses val="autoZero"/>
        <c:auto val="1"/>
        <c:lblAlgn val="ctr"/>
        <c:lblOffset val="100"/>
        <c:noMultiLvlLbl val="0"/>
      </c:catAx>
      <c:valAx>
        <c:axId val="340224952"/>
        <c:scaling>
          <c:orientation val="minMax"/>
          <c:max val="0.6000000000000000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022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20D915-1743-4C03-A61A-D2F4DD02D0D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628291-2864-473C-B2A5-5D9D4731DEA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62 ППЭ 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(573 аудитории)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7673FF-FFC3-40DD-81F6-73A97700E281}" type="parTrans" cxnId="{EB7C1392-DA9D-4370-9D0B-3ACDFC7A98E8}">
      <dgm:prSet/>
      <dgm:spPr/>
      <dgm:t>
        <a:bodyPr/>
        <a:lstStyle/>
        <a:p>
          <a:endParaRPr lang="ru-RU"/>
        </a:p>
      </dgm:t>
    </dgm:pt>
    <dgm:pt modelId="{A1D75C52-FDE6-4D77-8B84-61A2342148ED}" type="sibTrans" cxnId="{EB7C1392-DA9D-4370-9D0B-3ACDFC7A98E8}">
      <dgm:prSet/>
      <dgm:spPr/>
      <dgm:t>
        <a:bodyPr/>
        <a:lstStyle/>
        <a:p>
          <a:endParaRPr lang="ru-RU"/>
        </a:p>
      </dgm:t>
    </dgm:pt>
    <dgm:pt modelId="{9CFF5456-51B8-4F80-BB8C-CAE488A0A1DC}" type="asst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555 онлайн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(96,8%)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B42748-ACD0-47D4-AB66-F6DC9A9652E6}" type="parTrans" cxnId="{AE5834B0-180F-4110-9000-C2F95BE5ABFE}">
      <dgm:prSet/>
      <dgm:spPr/>
      <dgm:t>
        <a:bodyPr/>
        <a:lstStyle/>
        <a:p>
          <a:endParaRPr lang="ru-RU"/>
        </a:p>
      </dgm:t>
    </dgm:pt>
    <dgm:pt modelId="{0A142918-0E32-492B-8240-3D53758C8A78}" type="sibTrans" cxnId="{AE5834B0-180F-4110-9000-C2F95BE5ABFE}">
      <dgm:prSet/>
      <dgm:spPr/>
      <dgm:t>
        <a:bodyPr/>
        <a:lstStyle/>
        <a:p>
          <a:endParaRPr lang="ru-RU"/>
        </a:p>
      </dgm:t>
    </dgm:pt>
    <dgm:pt modelId="{F2FB60C2-5F60-499B-B59E-3A7214A24BCE}" type="asst">
      <dgm:prSet phldrT="[Текст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офлайн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D3F1C2-C700-4AF3-AF87-D95906F2F66B}" type="parTrans" cxnId="{6866292D-B97C-4116-884C-7E5CB66434C5}">
      <dgm:prSet/>
      <dgm:spPr/>
      <dgm:t>
        <a:bodyPr/>
        <a:lstStyle/>
        <a:p>
          <a:endParaRPr lang="ru-RU"/>
        </a:p>
      </dgm:t>
    </dgm:pt>
    <dgm:pt modelId="{F84322C2-62C4-4FB6-8B46-9FE41420B0EA}" type="sibTrans" cxnId="{6866292D-B97C-4116-884C-7E5CB66434C5}">
      <dgm:prSet/>
      <dgm:spPr/>
      <dgm:t>
        <a:bodyPr/>
        <a:lstStyle/>
        <a:p>
          <a:endParaRPr lang="ru-RU"/>
        </a:p>
      </dgm:t>
    </dgm:pt>
    <dgm:pt modelId="{72EB7CBF-0F41-4CFB-A489-18B7668956ED}" type="pres">
      <dgm:prSet presAssocID="{5E20D915-1743-4C03-A61A-D2F4DD02D0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19A517-9F57-448F-AB52-178E1A2B9884}" type="pres">
      <dgm:prSet presAssocID="{20628291-2864-473C-B2A5-5D9D4731DEAE}" presName="hierRoot1" presStyleCnt="0">
        <dgm:presLayoutVars>
          <dgm:hierBranch val="init"/>
        </dgm:presLayoutVars>
      </dgm:prSet>
      <dgm:spPr/>
    </dgm:pt>
    <dgm:pt modelId="{D7C276EA-F8FD-436A-B489-A7D7FCF0A861}" type="pres">
      <dgm:prSet presAssocID="{20628291-2864-473C-B2A5-5D9D4731DEAE}" presName="rootComposite1" presStyleCnt="0"/>
      <dgm:spPr/>
    </dgm:pt>
    <dgm:pt modelId="{4D928B96-639B-410B-B0DC-F78DF700B918}" type="pres">
      <dgm:prSet presAssocID="{20628291-2864-473C-B2A5-5D9D4731DEA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E83889-BDE1-4358-915A-FA18BC93ECCD}" type="pres">
      <dgm:prSet presAssocID="{20628291-2864-473C-B2A5-5D9D4731DEA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8F58D8F-41BE-4992-B267-D3D6BA1A3EC0}" type="pres">
      <dgm:prSet presAssocID="{20628291-2864-473C-B2A5-5D9D4731DEAE}" presName="hierChild2" presStyleCnt="0"/>
      <dgm:spPr/>
    </dgm:pt>
    <dgm:pt modelId="{5B25C1C1-A430-4B7C-89D4-2AD46A54F656}" type="pres">
      <dgm:prSet presAssocID="{20628291-2864-473C-B2A5-5D9D4731DEAE}" presName="hierChild3" presStyleCnt="0"/>
      <dgm:spPr/>
    </dgm:pt>
    <dgm:pt modelId="{D7C27CF7-830C-45F1-8BBD-C3D2FA899DE2}" type="pres">
      <dgm:prSet presAssocID="{8CB42748-ACD0-47D4-AB66-F6DC9A9652E6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D3AC5658-EA53-4D79-967F-7ECCDB7CB66C}" type="pres">
      <dgm:prSet presAssocID="{9CFF5456-51B8-4F80-BB8C-CAE488A0A1DC}" presName="hierRoot3" presStyleCnt="0">
        <dgm:presLayoutVars>
          <dgm:hierBranch val="init"/>
        </dgm:presLayoutVars>
      </dgm:prSet>
      <dgm:spPr/>
    </dgm:pt>
    <dgm:pt modelId="{D9F23C59-2364-4D19-B1E8-70D0062E1A2E}" type="pres">
      <dgm:prSet presAssocID="{9CFF5456-51B8-4F80-BB8C-CAE488A0A1DC}" presName="rootComposite3" presStyleCnt="0"/>
      <dgm:spPr/>
    </dgm:pt>
    <dgm:pt modelId="{4344938B-ED6A-41C8-8F7D-F28683F8CD54}" type="pres">
      <dgm:prSet presAssocID="{9CFF5456-51B8-4F80-BB8C-CAE488A0A1DC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9B4891-9A58-4481-8DBD-39103D4FE3CA}" type="pres">
      <dgm:prSet presAssocID="{9CFF5456-51B8-4F80-BB8C-CAE488A0A1DC}" presName="rootConnector3" presStyleLbl="asst1" presStyleIdx="0" presStyleCnt="2"/>
      <dgm:spPr/>
      <dgm:t>
        <a:bodyPr/>
        <a:lstStyle/>
        <a:p>
          <a:endParaRPr lang="ru-RU"/>
        </a:p>
      </dgm:t>
    </dgm:pt>
    <dgm:pt modelId="{299AE06C-34EA-46FC-AE59-27C4D67AFBFC}" type="pres">
      <dgm:prSet presAssocID="{9CFF5456-51B8-4F80-BB8C-CAE488A0A1DC}" presName="hierChild6" presStyleCnt="0"/>
      <dgm:spPr/>
    </dgm:pt>
    <dgm:pt modelId="{61C9E9CF-7383-4ABB-A63A-B176D1B2B8CB}" type="pres">
      <dgm:prSet presAssocID="{9CFF5456-51B8-4F80-BB8C-CAE488A0A1DC}" presName="hierChild7" presStyleCnt="0"/>
      <dgm:spPr/>
    </dgm:pt>
    <dgm:pt modelId="{F2A7F9C5-AC59-46D8-91AC-A70384BDDC3D}" type="pres">
      <dgm:prSet presAssocID="{09D3F1C2-C700-4AF3-AF87-D95906F2F66B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78855629-84F0-4C9D-9F2F-985F3C07FA53}" type="pres">
      <dgm:prSet presAssocID="{F2FB60C2-5F60-499B-B59E-3A7214A24BCE}" presName="hierRoot3" presStyleCnt="0">
        <dgm:presLayoutVars>
          <dgm:hierBranch val="init"/>
        </dgm:presLayoutVars>
      </dgm:prSet>
      <dgm:spPr/>
    </dgm:pt>
    <dgm:pt modelId="{443A1DBC-D02A-44D0-9DB7-A1AD3B1143CF}" type="pres">
      <dgm:prSet presAssocID="{F2FB60C2-5F60-499B-B59E-3A7214A24BCE}" presName="rootComposite3" presStyleCnt="0"/>
      <dgm:spPr/>
    </dgm:pt>
    <dgm:pt modelId="{4AC6074C-59AB-4999-B1DF-52007F71BB8C}" type="pres">
      <dgm:prSet presAssocID="{F2FB60C2-5F60-499B-B59E-3A7214A24BCE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52F39B-CF84-4298-BE1F-06F2067006AA}" type="pres">
      <dgm:prSet presAssocID="{F2FB60C2-5F60-499B-B59E-3A7214A24BCE}" presName="rootConnector3" presStyleLbl="asst1" presStyleIdx="1" presStyleCnt="2"/>
      <dgm:spPr/>
      <dgm:t>
        <a:bodyPr/>
        <a:lstStyle/>
        <a:p>
          <a:endParaRPr lang="ru-RU"/>
        </a:p>
      </dgm:t>
    </dgm:pt>
    <dgm:pt modelId="{8F288E11-EA7A-4D65-95BD-F4FF0E96F02C}" type="pres">
      <dgm:prSet presAssocID="{F2FB60C2-5F60-499B-B59E-3A7214A24BCE}" presName="hierChild6" presStyleCnt="0"/>
      <dgm:spPr/>
    </dgm:pt>
    <dgm:pt modelId="{D755DD6B-602D-47B2-A661-F98D15E609FA}" type="pres">
      <dgm:prSet presAssocID="{F2FB60C2-5F60-499B-B59E-3A7214A24BCE}" presName="hierChild7" presStyleCnt="0"/>
      <dgm:spPr/>
    </dgm:pt>
  </dgm:ptLst>
  <dgm:cxnLst>
    <dgm:cxn modelId="{0A6C9D07-8E5E-459F-A454-0CFE13F1746C}" type="presOf" srcId="{5E20D915-1743-4C03-A61A-D2F4DD02D0D7}" destId="{72EB7CBF-0F41-4CFB-A489-18B7668956ED}" srcOrd="0" destOrd="0" presId="urn:microsoft.com/office/officeart/2005/8/layout/orgChart1"/>
    <dgm:cxn modelId="{A4E14149-A10E-44B6-81D2-6CD1CA62F8D1}" type="presOf" srcId="{F2FB60C2-5F60-499B-B59E-3A7214A24BCE}" destId="{E852F39B-CF84-4298-BE1F-06F2067006AA}" srcOrd="1" destOrd="0" presId="urn:microsoft.com/office/officeart/2005/8/layout/orgChart1"/>
    <dgm:cxn modelId="{D8A7A46D-A48F-40CD-971F-B7A1F0EB0F6A}" type="presOf" srcId="{F2FB60C2-5F60-499B-B59E-3A7214A24BCE}" destId="{4AC6074C-59AB-4999-B1DF-52007F71BB8C}" srcOrd="0" destOrd="0" presId="urn:microsoft.com/office/officeart/2005/8/layout/orgChart1"/>
    <dgm:cxn modelId="{6866292D-B97C-4116-884C-7E5CB66434C5}" srcId="{20628291-2864-473C-B2A5-5D9D4731DEAE}" destId="{F2FB60C2-5F60-499B-B59E-3A7214A24BCE}" srcOrd="1" destOrd="0" parTransId="{09D3F1C2-C700-4AF3-AF87-D95906F2F66B}" sibTransId="{F84322C2-62C4-4FB6-8B46-9FE41420B0EA}"/>
    <dgm:cxn modelId="{E473F66B-5862-4030-A976-74D164DA9A2B}" type="presOf" srcId="{9CFF5456-51B8-4F80-BB8C-CAE488A0A1DC}" destId="{A89B4891-9A58-4481-8DBD-39103D4FE3CA}" srcOrd="1" destOrd="0" presId="urn:microsoft.com/office/officeart/2005/8/layout/orgChart1"/>
    <dgm:cxn modelId="{EB7C1392-DA9D-4370-9D0B-3ACDFC7A98E8}" srcId="{5E20D915-1743-4C03-A61A-D2F4DD02D0D7}" destId="{20628291-2864-473C-B2A5-5D9D4731DEAE}" srcOrd="0" destOrd="0" parTransId="{227673FF-FFC3-40DD-81F6-73A97700E281}" sibTransId="{A1D75C52-FDE6-4D77-8B84-61A2342148ED}"/>
    <dgm:cxn modelId="{AE5834B0-180F-4110-9000-C2F95BE5ABFE}" srcId="{20628291-2864-473C-B2A5-5D9D4731DEAE}" destId="{9CFF5456-51B8-4F80-BB8C-CAE488A0A1DC}" srcOrd="0" destOrd="0" parTransId="{8CB42748-ACD0-47D4-AB66-F6DC9A9652E6}" sibTransId="{0A142918-0E32-492B-8240-3D53758C8A78}"/>
    <dgm:cxn modelId="{ECC17629-D3AA-4516-98C6-13567539464F}" type="presOf" srcId="{9CFF5456-51B8-4F80-BB8C-CAE488A0A1DC}" destId="{4344938B-ED6A-41C8-8F7D-F28683F8CD54}" srcOrd="0" destOrd="0" presId="urn:microsoft.com/office/officeart/2005/8/layout/orgChart1"/>
    <dgm:cxn modelId="{9D65A788-E681-443B-A70C-2920EF894821}" type="presOf" srcId="{20628291-2864-473C-B2A5-5D9D4731DEAE}" destId="{4D928B96-639B-410B-B0DC-F78DF700B918}" srcOrd="0" destOrd="0" presId="urn:microsoft.com/office/officeart/2005/8/layout/orgChart1"/>
    <dgm:cxn modelId="{7D6DC77F-4014-4ED5-BC85-1AD881F6C235}" type="presOf" srcId="{8CB42748-ACD0-47D4-AB66-F6DC9A9652E6}" destId="{D7C27CF7-830C-45F1-8BBD-C3D2FA899DE2}" srcOrd="0" destOrd="0" presId="urn:microsoft.com/office/officeart/2005/8/layout/orgChart1"/>
    <dgm:cxn modelId="{A2C54E02-A96C-4126-9972-E10183898A3B}" type="presOf" srcId="{09D3F1C2-C700-4AF3-AF87-D95906F2F66B}" destId="{F2A7F9C5-AC59-46D8-91AC-A70384BDDC3D}" srcOrd="0" destOrd="0" presId="urn:microsoft.com/office/officeart/2005/8/layout/orgChart1"/>
    <dgm:cxn modelId="{4263A5EC-678D-4E82-BC24-63A34AF905C7}" type="presOf" srcId="{20628291-2864-473C-B2A5-5D9D4731DEAE}" destId="{6FE83889-BDE1-4358-915A-FA18BC93ECCD}" srcOrd="1" destOrd="0" presId="urn:microsoft.com/office/officeart/2005/8/layout/orgChart1"/>
    <dgm:cxn modelId="{9F913D72-29E2-4F3B-B89E-188E82989A38}" type="presParOf" srcId="{72EB7CBF-0F41-4CFB-A489-18B7668956ED}" destId="{0019A517-9F57-448F-AB52-178E1A2B9884}" srcOrd="0" destOrd="0" presId="urn:microsoft.com/office/officeart/2005/8/layout/orgChart1"/>
    <dgm:cxn modelId="{A49B3BBD-C24E-4AAC-92F9-CEC243F059CF}" type="presParOf" srcId="{0019A517-9F57-448F-AB52-178E1A2B9884}" destId="{D7C276EA-F8FD-436A-B489-A7D7FCF0A861}" srcOrd="0" destOrd="0" presId="urn:microsoft.com/office/officeart/2005/8/layout/orgChart1"/>
    <dgm:cxn modelId="{BC8B0CB8-D2E1-46CA-A4F4-D0A35FC18FB1}" type="presParOf" srcId="{D7C276EA-F8FD-436A-B489-A7D7FCF0A861}" destId="{4D928B96-639B-410B-B0DC-F78DF700B918}" srcOrd="0" destOrd="0" presId="urn:microsoft.com/office/officeart/2005/8/layout/orgChart1"/>
    <dgm:cxn modelId="{B890C99F-D4B4-409D-89E2-6D940212419A}" type="presParOf" srcId="{D7C276EA-F8FD-436A-B489-A7D7FCF0A861}" destId="{6FE83889-BDE1-4358-915A-FA18BC93ECCD}" srcOrd="1" destOrd="0" presId="urn:microsoft.com/office/officeart/2005/8/layout/orgChart1"/>
    <dgm:cxn modelId="{2C6DD64A-88B4-4BC1-8D80-58B6FDCDC64C}" type="presParOf" srcId="{0019A517-9F57-448F-AB52-178E1A2B9884}" destId="{28F58D8F-41BE-4992-B267-D3D6BA1A3EC0}" srcOrd="1" destOrd="0" presId="urn:microsoft.com/office/officeart/2005/8/layout/orgChart1"/>
    <dgm:cxn modelId="{9FD68EA9-015C-4961-84B3-422207A692C8}" type="presParOf" srcId="{0019A517-9F57-448F-AB52-178E1A2B9884}" destId="{5B25C1C1-A430-4B7C-89D4-2AD46A54F656}" srcOrd="2" destOrd="0" presId="urn:microsoft.com/office/officeart/2005/8/layout/orgChart1"/>
    <dgm:cxn modelId="{C47B5620-2E20-4BC6-A19B-620FFB055450}" type="presParOf" srcId="{5B25C1C1-A430-4B7C-89D4-2AD46A54F656}" destId="{D7C27CF7-830C-45F1-8BBD-C3D2FA899DE2}" srcOrd="0" destOrd="0" presId="urn:microsoft.com/office/officeart/2005/8/layout/orgChart1"/>
    <dgm:cxn modelId="{1CEEF2AD-8192-4625-B8C3-3C8070AEDC61}" type="presParOf" srcId="{5B25C1C1-A430-4B7C-89D4-2AD46A54F656}" destId="{D3AC5658-EA53-4D79-967F-7ECCDB7CB66C}" srcOrd="1" destOrd="0" presId="urn:microsoft.com/office/officeart/2005/8/layout/orgChart1"/>
    <dgm:cxn modelId="{4748CDDC-8C09-44A7-8B64-46CD9FB1A283}" type="presParOf" srcId="{D3AC5658-EA53-4D79-967F-7ECCDB7CB66C}" destId="{D9F23C59-2364-4D19-B1E8-70D0062E1A2E}" srcOrd="0" destOrd="0" presId="urn:microsoft.com/office/officeart/2005/8/layout/orgChart1"/>
    <dgm:cxn modelId="{B7865C25-503C-4947-B29A-ECF0CE419C4A}" type="presParOf" srcId="{D9F23C59-2364-4D19-B1E8-70D0062E1A2E}" destId="{4344938B-ED6A-41C8-8F7D-F28683F8CD54}" srcOrd="0" destOrd="0" presId="urn:microsoft.com/office/officeart/2005/8/layout/orgChart1"/>
    <dgm:cxn modelId="{F9EC5193-CDB6-4339-9949-CDDCF5999F87}" type="presParOf" srcId="{D9F23C59-2364-4D19-B1E8-70D0062E1A2E}" destId="{A89B4891-9A58-4481-8DBD-39103D4FE3CA}" srcOrd="1" destOrd="0" presId="urn:microsoft.com/office/officeart/2005/8/layout/orgChart1"/>
    <dgm:cxn modelId="{1B7BD55F-B9F7-4175-B0C9-DDE55AD8D056}" type="presParOf" srcId="{D3AC5658-EA53-4D79-967F-7ECCDB7CB66C}" destId="{299AE06C-34EA-46FC-AE59-27C4D67AFBFC}" srcOrd="1" destOrd="0" presId="urn:microsoft.com/office/officeart/2005/8/layout/orgChart1"/>
    <dgm:cxn modelId="{52BBDD9C-B346-4F3D-A8BE-62BC3FB8948E}" type="presParOf" srcId="{D3AC5658-EA53-4D79-967F-7ECCDB7CB66C}" destId="{61C9E9CF-7383-4ABB-A63A-B176D1B2B8CB}" srcOrd="2" destOrd="0" presId="urn:microsoft.com/office/officeart/2005/8/layout/orgChart1"/>
    <dgm:cxn modelId="{6D7584AA-E753-461F-B2E8-CC159B0C163A}" type="presParOf" srcId="{5B25C1C1-A430-4B7C-89D4-2AD46A54F656}" destId="{F2A7F9C5-AC59-46D8-91AC-A70384BDDC3D}" srcOrd="2" destOrd="0" presId="urn:microsoft.com/office/officeart/2005/8/layout/orgChart1"/>
    <dgm:cxn modelId="{162A56E5-2AAB-4CE7-90BF-8125DCC50F8F}" type="presParOf" srcId="{5B25C1C1-A430-4B7C-89D4-2AD46A54F656}" destId="{78855629-84F0-4C9D-9F2F-985F3C07FA53}" srcOrd="3" destOrd="0" presId="urn:microsoft.com/office/officeart/2005/8/layout/orgChart1"/>
    <dgm:cxn modelId="{22A642F1-C125-431B-AFFB-A842E6C852E1}" type="presParOf" srcId="{78855629-84F0-4C9D-9F2F-985F3C07FA53}" destId="{443A1DBC-D02A-44D0-9DB7-A1AD3B1143CF}" srcOrd="0" destOrd="0" presId="urn:microsoft.com/office/officeart/2005/8/layout/orgChart1"/>
    <dgm:cxn modelId="{B7D5DA2F-1C31-4890-9C35-5BC0A83A7D55}" type="presParOf" srcId="{443A1DBC-D02A-44D0-9DB7-A1AD3B1143CF}" destId="{4AC6074C-59AB-4999-B1DF-52007F71BB8C}" srcOrd="0" destOrd="0" presId="urn:microsoft.com/office/officeart/2005/8/layout/orgChart1"/>
    <dgm:cxn modelId="{5C73A19D-D492-4481-B472-0FE7A8CEAF09}" type="presParOf" srcId="{443A1DBC-D02A-44D0-9DB7-A1AD3B1143CF}" destId="{E852F39B-CF84-4298-BE1F-06F2067006AA}" srcOrd="1" destOrd="0" presId="urn:microsoft.com/office/officeart/2005/8/layout/orgChart1"/>
    <dgm:cxn modelId="{DD8C442C-A7A5-4C49-959D-42A618EAE672}" type="presParOf" srcId="{78855629-84F0-4C9D-9F2F-985F3C07FA53}" destId="{8F288E11-EA7A-4D65-95BD-F4FF0E96F02C}" srcOrd="1" destOrd="0" presId="urn:microsoft.com/office/officeart/2005/8/layout/orgChart1"/>
    <dgm:cxn modelId="{BE1C8B58-DDFF-4CD7-98A7-AAC7226E5CBC}" type="presParOf" srcId="{78855629-84F0-4C9D-9F2F-985F3C07FA53}" destId="{D755DD6B-602D-47B2-A661-F98D15E609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20D915-1743-4C03-A61A-D2F4DD02D0D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628291-2864-473C-B2A5-5D9D4731DEA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135 ППЭ 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(37 ППЭ-ТОМ)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7673FF-FFC3-40DD-81F6-73A97700E281}" type="parTrans" cxnId="{EB7C1392-DA9D-4370-9D0B-3ACDFC7A98E8}">
      <dgm:prSet/>
      <dgm:spPr/>
      <dgm:t>
        <a:bodyPr/>
        <a:lstStyle/>
        <a:p>
          <a:endParaRPr lang="ru-RU"/>
        </a:p>
      </dgm:t>
    </dgm:pt>
    <dgm:pt modelId="{A1D75C52-FDE6-4D77-8B84-61A2342148ED}" type="sibTrans" cxnId="{EB7C1392-DA9D-4370-9D0B-3ACDFC7A98E8}">
      <dgm:prSet/>
      <dgm:spPr/>
      <dgm:t>
        <a:bodyPr/>
        <a:lstStyle/>
        <a:p>
          <a:endParaRPr lang="ru-RU"/>
        </a:p>
      </dgm:t>
    </dgm:pt>
    <dgm:pt modelId="{72EB7CBF-0F41-4CFB-A489-18B7668956ED}" type="pres">
      <dgm:prSet presAssocID="{5E20D915-1743-4C03-A61A-D2F4DD02D0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19A517-9F57-448F-AB52-178E1A2B9884}" type="pres">
      <dgm:prSet presAssocID="{20628291-2864-473C-B2A5-5D9D4731DEAE}" presName="hierRoot1" presStyleCnt="0">
        <dgm:presLayoutVars>
          <dgm:hierBranch val="init"/>
        </dgm:presLayoutVars>
      </dgm:prSet>
      <dgm:spPr/>
    </dgm:pt>
    <dgm:pt modelId="{D7C276EA-F8FD-436A-B489-A7D7FCF0A861}" type="pres">
      <dgm:prSet presAssocID="{20628291-2864-473C-B2A5-5D9D4731DEAE}" presName="rootComposite1" presStyleCnt="0"/>
      <dgm:spPr/>
    </dgm:pt>
    <dgm:pt modelId="{4D928B96-639B-410B-B0DC-F78DF700B918}" type="pres">
      <dgm:prSet presAssocID="{20628291-2864-473C-B2A5-5D9D4731DEA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E83889-BDE1-4358-915A-FA18BC93ECCD}" type="pres">
      <dgm:prSet presAssocID="{20628291-2864-473C-B2A5-5D9D4731DEA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8F58D8F-41BE-4992-B267-D3D6BA1A3EC0}" type="pres">
      <dgm:prSet presAssocID="{20628291-2864-473C-B2A5-5D9D4731DEAE}" presName="hierChild2" presStyleCnt="0"/>
      <dgm:spPr/>
    </dgm:pt>
    <dgm:pt modelId="{5B25C1C1-A430-4B7C-89D4-2AD46A54F656}" type="pres">
      <dgm:prSet presAssocID="{20628291-2864-473C-B2A5-5D9D4731DEAE}" presName="hierChild3" presStyleCnt="0"/>
      <dgm:spPr/>
    </dgm:pt>
  </dgm:ptLst>
  <dgm:cxnLst>
    <dgm:cxn modelId="{1D41EC5E-C16B-4032-9470-7D708BF190A3}" type="presOf" srcId="{20628291-2864-473C-B2A5-5D9D4731DEAE}" destId="{4D928B96-639B-410B-B0DC-F78DF700B918}" srcOrd="0" destOrd="0" presId="urn:microsoft.com/office/officeart/2005/8/layout/orgChart1"/>
    <dgm:cxn modelId="{5BD2726F-8E36-4625-8247-4CE1A5259259}" type="presOf" srcId="{5E20D915-1743-4C03-A61A-D2F4DD02D0D7}" destId="{72EB7CBF-0F41-4CFB-A489-18B7668956ED}" srcOrd="0" destOrd="0" presId="urn:microsoft.com/office/officeart/2005/8/layout/orgChart1"/>
    <dgm:cxn modelId="{EB7C1392-DA9D-4370-9D0B-3ACDFC7A98E8}" srcId="{5E20D915-1743-4C03-A61A-D2F4DD02D0D7}" destId="{20628291-2864-473C-B2A5-5D9D4731DEAE}" srcOrd="0" destOrd="0" parTransId="{227673FF-FFC3-40DD-81F6-73A97700E281}" sibTransId="{A1D75C52-FDE6-4D77-8B84-61A2342148ED}"/>
    <dgm:cxn modelId="{63B66825-7FBD-41E5-86B0-5C11B007A3FB}" type="presOf" srcId="{20628291-2864-473C-B2A5-5D9D4731DEAE}" destId="{6FE83889-BDE1-4358-915A-FA18BC93ECCD}" srcOrd="1" destOrd="0" presId="urn:microsoft.com/office/officeart/2005/8/layout/orgChart1"/>
    <dgm:cxn modelId="{DCD275E4-3232-461F-8BA0-C831949B79F9}" type="presParOf" srcId="{72EB7CBF-0F41-4CFB-A489-18B7668956ED}" destId="{0019A517-9F57-448F-AB52-178E1A2B9884}" srcOrd="0" destOrd="0" presId="urn:microsoft.com/office/officeart/2005/8/layout/orgChart1"/>
    <dgm:cxn modelId="{28B4645F-D189-447C-B78B-BB4A0B6BC1C9}" type="presParOf" srcId="{0019A517-9F57-448F-AB52-178E1A2B9884}" destId="{D7C276EA-F8FD-436A-B489-A7D7FCF0A861}" srcOrd="0" destOrd="0" presId="urn:microsoft.com/office/officeart/2005/8/layout/orgChart1"/>
    <dgm:cxn modelId="{F7581B91-E63E-4C63-96AB-F3C5EE75D137}" type="presParOf" srcId="{D7C276EA-F8FD-436A-B489-A7D7FCF0A861}" destId="{4D928B96-639B-410B-B0DC-F78DF700B918}" srcOrd="0" destOrd="0" presId="urn:microsoft.com/office/officeart/2005/8/layout/orgChart1"/>
    <dgm:cxn modelId="{2DC64322-D91D-440D-9DFE-FFBFC62E0986}" type="presParOf" srcId="{D7C276EA-F8FD-436A-B489-A7D7FCF0A861}" destId="{6FE83889-BDE1-4358-915A-FA18BC93ECCD}" srcOrd="1" destOrd="0" presId="urn:microsoft.com/office/officeart/2005/8/layout/orgChart1"/>
    <dgm:cxn modelId="{092BF7C6-2BE8-487E-8860-0BC64E8CCD4E}" type="presParOf" srcId="{0019A517-9F57-448F-AB52-178E1A2B9884}" destId="{28F58D8F-41BE-4992-B267-D3D6BA1A3EC0}" srcOrd="1" destOrd="0" presId="urn:microsoft.com/office/officeart/2005/8/layout/orgChart1"/>
    <dgm:cxn modelId="{A92859EF-8A7C-48F1-91F2-AB9FA82369FB}" type="presParOf" srcId="{0019A517-9F57-448F-AB52-178E1A2B9884}" destId="{5B25C1C1-A430-4B7C-89D4-2AD46A54F6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D5A28-47F2-4F08-963F-5DA196C6DD51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E37F4-DB03-4FFA-BFC2-C77B53586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0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E37F4-DB03-4FFA-BFC2-C77B5358604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48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E37F4-DB03-4FFA-BFC2-C77B535860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619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E37F4-DB03-4FFA-BFC2-C77B5358604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101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E37F4-DB03-4FFA-BFC2-C77B5358604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17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E37F4-DB03-4FFA-BFC2-C77B5358604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112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E37F4-DB03-4FFA-BFC2-C77B5358604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711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E37F4-DB03-4FFA-BFC2-C77B5358604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269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E37F4-DB03-4FFA-BFC2-C77B5358604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295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База сформирована</a:t>
            </a:r>
          </a:p>
          <a:p>
            <a:endParaRPr lang="ru-RU" dirty="0" smtClean="0"/>
          </a:p>
          <a:p>
            <a:r>
              <a:rPr lang="ru-RU" dirty="0" err="1" smtClean="0"/>
              <a:t>Орсхема</a:t>
            </a:r>
            <a:r>
              <a:rPr lang="ru-RU" dirty="0" smtClean="0"/>
              <a:t> </a:t>
            </a:r>
            <a:r>
              <a:rPr lang="ru-RU" dirty="0" err="1" smtClean="0"/>
              <a:t>утвер</a:t>
            </a:r>
            <a:endParaRPr lang="ru-RU" dirty="0" smtClean="0"/>
          </a:p>
          <a:p>
            <a:r>
              <a:rPr lang="ru-RU" dirty="0" smtClean="0"/>
              <a:t>Укрупнение ППЭ</a:t>
            </a:r>
          </a:p>
          <a:p>
            <a:r>
              <a:rPr lang="ru-RU" dirty="0" smtClean="0"/>
              <a:t>Справкам</a:t>
            </a:r>
          </a:p>
          <a:p>
            <a:r>
              <a:rPr lang="ru-RU" dirty="0" smtClean="0"/>
              <a:t>Проблемы с муниципалитетами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E37F4-DB03-4FFA-BFC2-C77B5358604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14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0844-C9F0-4B74-8BA7-C1E44DD1C77E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93B6-67E3-45A6-A6DA-F5DC84D68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90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0844-C9F0-4B74-8BA7-C1E44DD1C77E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93B6-67E3-45A6-A6DA-F5DC84D68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0844-C9F0-4B74-8BA7-C1E44DD1C77E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93B6-67E3-45A6-A6DA-F5DC84D68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13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0844-C9F0-4B74-8BA7-C1E44DD1C77E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93B6-67E3-45A6-A6DA-F5DC84D68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37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0844-C9F0-4B74-8BA7-C1E44DD1C77E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93B6-67E3-45A6-A6DA-F5DC84D68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08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0844-C9F0-4B74-8BA7-C1E44DD1C77E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93B6-67E3-45A6-A6DA-F5DC84D68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25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0844-C9F0-4B74-8BA7-C1E44DD1C77E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93B6-67E3-45A6-A6DA-F5DC84D68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95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0844-C9F0-4B74-8BA7-C1E44DD1C77E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93B6-67E3-45A6-A6DA-F5DC84D68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66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0844-C9F0-4B74-8BA7-C1E44DD1C77E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93B6-67E3-45A6-A6DA-F5DC84D68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51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0844-C9F0-4B74-8BA7-C1E44DD1C77E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93B6-67E3-45A6-A6DA-F5DC84D68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90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0844-C9F0-4B74-8BA7-C1E44DD1C77E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93B6-67E3-45A6-A6DA-F5DC84D68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07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20844-C9F0-4B74-8BA7-C1E44DD1C77E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493B6-67E3-45A6-A6DA-F5DC84D68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5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hyperlink" Target="mailto:snp@ege.tomsk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9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9999" y="4314826"/>
            <a:ext cx="6536267" cy="1470025"/>
          </a:xfrm>
        </p:spPr>
        <p:txBody>
          <a:bodyPr/>
          <a:lstStyle/>
          <a:p>
            <a:r>
              <a:rPr lang="ru-RU" b="1" dirty="0" smtClean="0"/>
              <a:t>О готовности к проведению ГИА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1" y="4501092"/>
            <a:ext cx="4063999" cy="1097492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</a:rPr>
              <a:t>Сербина Наталья Павловна</a:t>
            </a:r>
          </a:p>
          <a:p>
            <a:r>
              <a:rPr lang="ru-RU" sz="2600" b="1" dirty="0" err="1" smtClean="0">
                <a:solidFill>
                  <a:schemeClr val="tx1"/>
                </a:solidFill>
              </a:rPr>
              <a:t>Зав.ЦОКО</a:t>
            </a:r>
            <a:r>
              <a:rPr lang="ru-RU" sz="2600" b="1" dirty="0" smtClean="0">
                <a:solidFill>
                  <a:schemeClr val="tx1"/>
                </a:solidFill>
              </a:rPr>
              <a:t> ТОИПКРО</a:t>
            </a:r>
            <a:endParaRPr lang="ru-RU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42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ПМПК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741457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88566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Технологичные экзамены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Иностранный язык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для записи устных ответов.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выложено в личном кабинете ОО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Информатика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для каждого ребенка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207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79999" y="4314826"/>
            <a:ext cx="6536267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03201" y="4321078"/>
            <a:ext cx="4063999" cy="1463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>
                <a:hlinkClick r:id="rId4"/>
              </a:rPr>
              <a:t>snp@ege.tomsk.ru</a:t>
            </a:r>
            <a:endParaRPr lang="en-US" sz="2600" b="1" dirty="0" smtClean="0"/>
          </a:p>
          <a:p>
            <a:pPr marL="0" indent="0">
              <a:buNone/>
            </a:pPr>
            <a:r>
              <a:rPr lang="en-US" sz="2600" b="1" dirty="0" smtClean="0"/>
              <a:t>8(3822) 42-01-65</a:t>
            </a:r>
          </a:p>
          <a:p>
            <a:pPr marL="0" indent="0">
              <a:buNone/>
            </a:pPr>
            <a:r>
              <a:rPr lang="en-US" sz="2600" b="1" dirty="0" smtClean="0"/>
              <a:t>89069544227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2951414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проведения ГИА-11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602671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75995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0666" y="274638"/>
            <a:ext cx="9211733" cy="8768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ППЭ для печати полного комплекта КИМ в аудитории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00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100 % ППЭ оснащено техникой для печати полного комплекта КИМ в аудитории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в 2017-2018 году оснащено 33 ППЭ (52,3%)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– 169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штук				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322 штуки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Принтеров – 156 штук			Принтеров –  308 штук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Сканеров – 39 штук				Сканеров – 39 штук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93228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специалистов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600201"/>
            <a:ext cx="11213805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тренировочные мероприятия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февраля – русский язык (с участием обучающихся)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марта – профильная математика (с участием обучающихся)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марта – иностранный язык (без участия обучающихся)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апреля – география (без участия обучающихся)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мая – обществознание (с участием обучающихся)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мая – иностранный язык (с участием обучающихся)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573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специалистов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971" y="1403797"/>
            <a:ext cx="11277361" cy="477316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мероприятия на базе школ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Томский район</a:t>
            </a:r>
          </a:p>
          <a:p>
            <a:pPr marL="0" indent="0" algn="ctr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Асиновский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Зырянский район</a:t>
            </a:r>
          </a:p>
          <a:p>
            <a:pPr marL="0" indent="0" algn="ctr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Колпашевский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marL="0" indent="0" algn="ctr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Шегарский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marL="0" indent="0" algn="ctr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marL="0" indent="0" algn="ctr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Молчановский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marL="0" indent="0" algn="ctr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Чаинский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marL="0" indent="0" algn="ctr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Кривошиенский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Томск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094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 учебном портале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878034"/>
              </p:ext>
            </p:extLst>
          </p:nvPr>
        </p:nvGraphicFramePr>
        <p:xfrm>
          <a:off x="838200" y="1957588"/>
          <a:ext cx="1051560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50811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Прошли обучение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процессе обучения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прошедших обучение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ППЭ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 в аудитории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 вне аудитории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ГЭК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Технический специалист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510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462" y="274638"/>
            <a:ext cx="10167937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 технических специалистов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559376"/>
              </p:ext>
            </p:extLst>
          </p:nvPr>
        </p:nvGraphicFramePr>
        <p:xfrm>
          <a:off x="271462" y="1417638"/>
          <a:ext cx="11715750" cy="45888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57875"/>
                <a:gridCol w="5857875"/>
              </a:tblGrid>
              <a:tr h="56349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показатели </a:t>
                      </a: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опроса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75" marR="15875" marT="15875" marB="1587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3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специалистов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75" marR="158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75" marR="15875" marT="15875" marB="15875" anchor="ctr"/>
                </a:tc>
              </a:tr>
              <a:tr h="966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Успешно опрошенных специалистов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75" marR="158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75" marR="15875" marT="15875" marB="15875" anchor="ctr"/>
                </a:tc>
              </a:tr>
              <a:tr h="966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них, отказались отвечать на вопросы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75" marR="158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75" marR="15875" marT="15875" marB="15875" anchor="ctr"/>
                </a:tc>
              </a:tr>
              <a:tr h="563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Неверный контактный номер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75" marR="158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75" marR="15875" marT="15875" marB="15875" anchor="ctr"/>
                </a:tc>
              </a:tr>
              <a:tr h="966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ответа (не берут трубку</a:t>
                      </a:r>
                      <a:b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длительного времени)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75" marR="158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75" marR="15875" marT="15875" marB="1587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296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4588" y="103188"/>
            <a:ext cx="85963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тренировочных мероприятий 17-18 мая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00239"/>
            <a:ext cx="10972800" cy="370046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Приняло участие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мая (обществознание)		18 мая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(английский язык)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 ППЭ (511 аудиторий)		13 ППЭ (94 аудитории)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1393 обучающихся			166 обучающихся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1547 организаторов			298 организаторов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481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проведения ГИА-9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044844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51040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</TotalTime>
  <Words>319</Words>
  <Application>Microsoft Office PowerPoint</Application>
  <PresentationFormat>Широкоэкранный</PresentationFormat>
  <Paragraphs>120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1_Тема Office</vt:lpstr>
      <vt:lpstr>О готовности к проведению ГИА</vt:lpstr>
      <vt:lpstr>Схема проведения ГИА-11</vt:lpstr>
      <vt:lpstr>Оснащение ППЭ для печати полного комплекта КИМ в аудитории</vt:lpstr>
      <vt:lpstr>Подготовка специалистов</vt:lpstr>
      <vt:lpstr>Подготовка специалистов</vt:lpstr>
      <vt:lpstr>Обучение на учебном портале </vt:lpstr>
      <vt:lpstr>Опрос технических специалистов</vt:lpstr>
      <vt:lpstr>Результаты тренировочных мероприятий 17-18 мая</vt:lpstr>
      <vt:lpstr>Схема проведения ГИА-9</vt:lpstr>
      <vt:lpstr>Справки ПМПК</vt:lpstr>
      <vt:lpstr>Технологичные экзамены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П. Сербина</dc:creator>
  <cp:lastModifiedBy>Наталья П. Сербина</cp:lastModifiedBy>
  <cp:revision>40</cp:revision>
  <dcterms:created xsi:type="dcterms:W3CDTF">2018-05-21T06:20:26Z</dcterms:created>
  <dcterms:modified xsi:type="dcterms:W3CDTF">2018-05-22T10:17:39Z</dcterms:modified>
</cp:coreProperties>
</file>