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42" r:id="rId2"/>
    <p:sldId id="345" r:id="rId3"/>
    <p:sldId id="346" r:id="rId4"/>
    <p:sldId id="347" r:id="rId5"/>
    <p:sldId id="348" r:id="rId6"/>
    <p:sldId id="349" r:id="rId7"/>
    <p:sldId id="350" r:id="rId8"/>
    <p:sldId id="352" r:id="rId9"/>
    <p:sldId id="354" r:id="rId10"/>
    <p:sldId id="353" r:id="rId11"/>
    <p:sldId id="355" r:id="rId12"/>
    <p:sldId id="356" r:id="rId13"/>
    <p:sldId id="341" r:id="rId14"/>
    <p:sldId id="357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33CC33"/>
    <a:srgbClr val="DB41F5"/>
    <a:srgbClr val="59F568"/>
    <a:srgbClr val="EE3AD9"/>
    <a:srgbClr val="F8A4FE"/>
    <a:srgbClr val="0DCD1F"/>
    <a:srgbClr val="E15BF7"/>
    <a:srgbClr val="E67CF8"/>
    <a:srgbClr val="DF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5501" autoAdjust="0"/>
  </p:normalViewPr>
  <p:slideViewPr>
    <p:cSldViewPr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1DB73-C83C-4672-B78B-27D7E42FC47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E60CE6-AF78-4DD1-A097-B53546292F36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 дошкольные образовательные организации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95CEEF-A38E-473E-91FA-69C38562F7FF}" type="parTrans" cxnId="{701C196A-8A6B-447F-A8CE-E8A989C9064C}">
      <dgm:prSet/>
      <dgm:spPr/>
      <dgm:t>
        <a:bodyPr/>
        <a:lstStyle/>
        <a:p>
          <a:endParaRPr lang="ru-RU"/>
        </a:p>
      </dgm:t>
    </dgm:pt>
    <dgm:pt modelId="{9B16E278-DC0C-4634-A5EA-855A142F28FD}" type="sibTrans" cxnId="{701C196A-8A6B-447F-A8CE-E8A989C9064C}">
      <dgm:prSet/>
      <dgm:spPr/>
      <dgm:t>
        <a:bodyPr/>
        <a:lstStyle/>
        <a:p>
          <a:endParaRPr lang="ru-RU"/>
        </a:p>
      </dgm:t>
    </dgm:pt>
    <dgm:pt modelId="{73487CC3-8211-4FC4-A2A9-CD142C3307BB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209 дошкольных образовательных организаций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72491B-F68D-4B30-96AE-9019B797BE08}" type="parTrans" cxnId="{DA5770A1-DE15-4E3B-9E7A-A2C27CE077A8}">
      <dgm:prSet/>
      <dgm:spPr/>
      <dgm:t>
        <a:bodyPr/>
        <a:lstStyle/>
        <a:p>
          <a:endParaRPr lang="ru-RU"/>
        </a:p>
      </dgm:t>
    </dgm:pt>
    <dgm:pt modelId="{9548211B-34FC-4203-8E23-C4D35860E5F7}" type="sibTrans" cxnId="{DA5770A1-DE15-4E3B-9E7A-A2C27CE077A8}">
      <dgm:prSet/>
      <dgm:spPr/>
      <dgm:t>
        <a:bodyPr/>
        <a:lstStyle/>
        <a:p>
          <a:endParaRPr lang="ru-RU"/>
        </a:p>
      </dgm:t>
    </dgm:pt>
    <dgm:pt modelId="{885A6FB1-1D8E-4F8E-AC5D-0ACC5345510B}" type="pres">
      <dgm:prSet presAssocID="{AD61DB73-C83C-4672-B78B-27D7E42FC47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C56EF5-EFC0-423F-B104-B3F1F019921E}" type="pres">
      <dgm:prSet presAssocID="{AD61DB73-C83C-4672-B78B-27D7E42FC472}" presName="arrow" presStyleLbl="bgShp" presStyleIdx="0" presStyleCnt="1"/>
      <dgm:spPr>
        <a:solidFill>
          <a:srgbClr val="92D050"/>
        </a:solidFill>
      </dgm:spPr>
    </dgm:pt>
    <dgm:pt modelId="{C14C4DCB-0E38-4039-BA55-899F9D7BFE49}" type="pres">
      <dgm:prSet presAssocID="{AD61DB73-C83C-4672-B78B-27D7E42FC472}" presName="arrowDiagram2" presStyleCnt="0"/>
      <dgm:spPr/>
    </dgm:pt>
    <dgm:pt modelId="{6F8A1812-EA74-4A58-A3C7-CAB10B87AB60}" type="pres">
      <dgm:prSet presAssocID="{D3E60CE6-AF78-4DD1-A097-B53546292F36}" presName="bullet2a" presStyleLbl="node1" presStyleIdx="0" presStyleCnt="2"/>
      <dgm:spPr>
        <a:solidFill>
          <a:srgbClr val="336600"/>
        </a:solidFill>
      </dgm:spPr>
    </dgm:pt>
    <dgm:pt modelId="{FA237109-ECD6-4DC2-AFDD-930F97C1E094}" type="pres">
      <dgm:prSet presAssocID="{D3E60CE6-AF78-4DD1-A097-B53546292F36}" presName="textBox2a" presStyleLbl="revTx" presStyleIdx="0" presStyleCnt="2" custScaleX="131292" custLinFactNeighborX="-9126" custLinFactNeighborY="27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2ED95-02AC-4B63-90E6-2FFCAF246169}" type="pres">
      <dgm:prSet presAssocID="{73487CC3-8211-4FC4-A2A9-CD142C3307BB}" presName="bullet2b" presStyleLbl="node1" presStyleIdx="1" presStyleCnt="2"/>
      <dgm:spPr>
        <a:solidFill>
          <a:srgbClr val="336600"/>
        </a:solidFill>
      </dgm:spPr>
    </dgm:pt>
    <dgm:pt modelId="{D403884F-7E16-46B3-ACEC-7C0E753362BB}" type="pres">
      <dgm:prSet presAssocID="{73487CC3-8211-4FC4-A2A9-CD142C3307BB}" presName="textBox2b" presStyleLbl="revTx" presStyleIdx="1" presStyleCnt="2" custScaleX="129466" custLinFactNeighborX="1617" custLinFactNeighborY="24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BA6951-A79D-4F8F-92F1-6E14933D8B27}" type="presOf" srcId="{AD61DB73-C83C-4672-B78B-27D7E42FC472}" destId="{885A6FB1-1D8E-4F8E-AC5D-0ACC5345510B}" srcOrd="0" destOrd="0" presId="urn:microsoft.com/office/officeart/2005/8/layout/arrow2"/>
    <dgm:cxn modelId="{DA5770A1-DE15-4E3B-9E7A-A2C27CE077A8}" srcId="{AD61DB73-C83C-4672-B78B-27D7E42FC472}" destId="{73487CC3-8211-4FC4-A2A9-CD142C3307BB}" srcOrd="1" destOrd="0" parTransId="{0372491B-F68D-4B30-96AE-9019B797BE08}" sibTransId="{9548211B-34FC-4203-8E23-C4D35860E5F7}"/>
    <dgm:cxn modelId="{B36A0A2F-E40F-4C8A-BE15-99018F371B3E}" type="presOf" srcId="{D3E60CE6-AF78-4DD1-A097-B53546292F36}" destId="{FA237109-ECD6-4DC2-AFDD-930F97C1E094}" srcOrd="0" destOrd="0" presId="urn:microsoft.com/office/officeart/2005/8/layout/arrow2"/>
    <dgm:cxn modelId="{701C196A-8A6B-447F-A8CE-E8A989C9064C}" srcId="{AD61DB73-C83C-4672-B78B-27D7E42FC472}" destId="{D3E60CE6-AF78-4DD1-A097-B53546292F36}" srcOrd="0" destOrd="0" parTransId="{8095CEEF-A38E-473E-91FA-69C38562F7FF}" sibTransId="{9B16E278-DC0C-4634-A5EA-855A142F28FD}"/>
    <dgm:cxn modelId="{3AFDB001-C635-4F54-A38E-FD50E87E2009}" type="presOf" srcId="{73487CC3-8211-4FC4-A2A9-CD142C3307BB}" destId="{D403884F-7E16-46B3-ACEC-7C0E753362BB}" srcOrd="0" destOrd="0" presId="urn:microsoft.com/office/officeart/2005/8/layout/arrow2"/>
    <dgm:cxn modelId="{9E768E7B-BFC3-4452-B32C-E10852F0AAEC}" type="presParOf" srcId="{885A6FB1-1D8E-4F8E-AC5D-0ACC5345510B}" destId="{3FC56EF5-EFC0-423F-B104-B3F1F019921E}" srcOrd="0" destOrd="0" presId="urn:microsoft.com/office/officeart/2005/8/layout/arrow2"/>
    <dgm:cxn modelId="{C4C7BAB9-2EF7-4D16-B94D-BD314B0FCF60}" type="presParOf" srcId="{885A6FB1-1D8E-4F8E-AC5D-0ACC5345510B}" destId="{C14C4DCB-0E38-4039-BA55-899F9D7BFE49}" srcOrd="1" destOrd="0" presId="urn:microsoft.com/office/officeart/2005/8/layout/arrow2"/>
    <dgm:cxn modelId="{0F9FB16F-A8DB-41ED-8822-6C2814F68EB2}" type="presParOf" srcId="{C14C4DCB-0E38-4039-BA55-899F9D7BFE49}" destId="{6F8A1812-EA74-4A58-A3C7-CAB10B87AB60}" srcOrd="0" destOrd="0" presId="urn:microsoft.com/office/officeart/2005/8/layout/arrow2"/>
    <dgm:cxn modelId="{8DBF91B5-BADC-4BA5-8B1D-04847EA1AD36}" type="presParOf" srcId="{C14C4DCB-0E38-4039-BA55-899F9D7BFE49}" destId="{FA237109-ECD6-4DC2-AFDD-930F97C1E094}" srcOrd="1" destOrd="0" presId="urn:microsoft.com/office/officeart/2005/8/layout/arrow2"/>
    <dgm:cxn modelId="{2E97F9F0-27B4-45C8-8F85-43E83F90F89C}" type="presParOf" srcId="{C14C4DCB-0E38-4039-BA55-899F9D7BFE49}" destId="{69B2ED95-02AC-4B63-90E6-2FFCAF246169}" srcOrd="2" destOrd="0" presId="urn:microsoft.com/office/officeart/2005/8/layout/arrow2"/>
    <dgm:cxn modelId="{DDA6FE5D-180D-4575-AAD9-3511FCB5A6B8}" type="presParOf" srcId="{C14C4DCB-0E38-4039-BA55-899F9D7BFE49}" destId="{D403884F-7E16-46B3-ACEC-7C0E753362BB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B666E-250E-4DEF-9F06-1CF379CCBAD9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2AE750-4FAD-4281-8B66-B56D7D105575}">
      <dgm:prSet custT="1"/>
      <dgm:spPr>
        <a:solidFill>
          <a:srgbClr val="92D050">
            <a:alpha val="58000"/>
          </a:srgbClr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анкет региональным оператором по каждой образовательной организации на основании анализа официального сайта обследуемой образовательной организации и других официальных источников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9B6C0-AE16-4154-B92B-ED983C9DD851}" type="parTrans" cxnId="{C14A9818-1A5D-4E12-9774-C699D181B108}">
      <dgm:prSet/>
      <dgm:spPr/>
      <dgm:t>
        <a:bodyPr/>
        <a:lstStyle/>
        <a:p>
          <a:endParaRPr lang="ru-RU"/>
        </a:p>
      </dgm:t>
    </dgm:pt>
    <dgm:pt modelId="{79D28392-C299-4C1E-8D2A-AA006B86FCE9}" type="sibTrans" cxnId="{C14A9818-1A5D-4E12-9774-C699D181B108}">
      <dgm:prSet/>
      <dgm:spPr/>
      <dgm:t>
        <a:bodyPr/>
        <a:lstStyle/>
        <a:p>
          <a:endParaRPr lang="ru-RU"/>
        </a:p>
      </dgm:t>
    </dgm:pt>
    <dgm:pt modelId="{7309FEB9-ADE5-41EC-A431-4525C4D7D4F3}">
      <dgm:prSet custT="1"/>
      <dgm:spPr>
        <a:solidFill>
          <a:srgbClr val="92D050">
            <a:alpha val="58000"/>
          </a:srgbClr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Онлайн-анкетирование респондентов в целях обследования мнения участников об условиях осуществления  образовательной деятельности организациями, осуществляющими образовательную деятельность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B0B0B-B31A-4EE3-BDCC-621BA5840A75}" type="parTrans" cxnId="{0F4B3A8C-AFC2-41AF-8B04-9498CA473988}">
      <dgm:prSet/>
      <dgm:spPr/>
      <dgm:t>
        <a:bodyPr/>
        <a:lstStyle/>
        <a:p>
          <a:endParaRPr lang="ru-RU"/>
        </a:p>
      </dgm:t>
    </dgm:pt>
    <dgm:pt modelId="{50900E7E-AB40-4750-87B2-48C03C17C0DD}" type="sibTrans" cxnId="{0F4B3A8C-AFC2-41AF-8B04-9498CA473988}">
      <dgm:prSet/>
      <dgm:spPr/>
      <dgm:t>
        <a:bodyPr/>
        <a:lstStyle/>
        <a:p>
          <a:endParaRPr lang="ru-RU"/>
        </a:p>
      </dgm:t>
    </dgm:pt>
    <dgm:pt modelId="{4D4AD868-E3D0-48AE-BA4D-4A467ACAEF24}" type="pres">
      <dgm:prSet presAssocID="{026B666E-250E-4DEF-9F06-1CF379CCBAD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ED5F35-7472-44F8-BB06-AAF7D7045D41}" type="pres">
      <dgm:prSet presAssocID="{026B666E-250E-4DEF-9F06-1CF379CCBAD9}" presName="dummyMaxCanvas" presStyleCnt="0"/>
      <dgm:spPr/>
    </dgm:pt>
    <dgm:pt modelId="{8538E65D-D3DA-4D19-BF4E-375C29125596}" type="pres">
      <dgm:prSet presAssocID="{026B666E-250E-4DEF-9F06-1CF379CCBAD9}" presName="parentComposite" presStyleCnt="0"/>
      <dgm:spPr/>
    </dgm:pt>
    <dgm:pt modelId="{5464751E-8DC1-4B15-A5B8-5FA35A3AC542}" type="pres">
      <dgm:prSet presAssocID="{026B666E-250E-4DEF-9F06-1CF379CCBAD9}" presName="parent1" presStyleLbl="alignAccFollowNode1" presStyleIdx="0" presStyleCnt="4" custScaleX="220262" custScaleY="233333" custLinFactY="25000" custLinFactNeighborX="-68518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8495586D-24F1-44DB-90EB-D3512DF699B0}" type="pres">
      <dgm:prSet presAssocID="{026B666E-250E-4DEF-9F06-1CF379CCBAD9}" presName="parent2" presStyleLbl="alignAccFollowNode1" presStyleIdx="1" presStyleCnt="4" custScaleX="220262" custScaleY="233333" custLinFactY="25000" custLinFactNeighborX="64815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BC15316E-59E0-4E20-84A6-61202444FF9D}" type="pres">
      <dgm:prSet presAssocID="{026B666E-250E-4DEF-9F06-1CF379CCBAD9}" presName="childrenComposite" presStyleCnt="0"/>
      <dgm:spPr/>
    </dgm:pt>
    <dgm:pt modelId="{24385023-8627-462B-BB49-2D91D1C679F5}" type="pres">
      <dgm:prSet presAssocID="{026B666E-250E-4DEF-9F06-1CF379CCBAD9}" presName="dummyMaxCanvas_ChildArea" presStyleCnt="0"/>
      <dgm:spPr/>
    </dgm:pt>
    <dgm:pt modelId="{BF1A1052-C9F5-4FEC-896C-E7D10C9F18F6}" type="pres">
      <dgm:prSet presAssocID="{026B666E-250E-4DEF-9F06-1CF379CCBAD9}" presName="fulcrum" presStyleLbl="alignAccFollowNode1" presStyleIdx="2" presStyleCnt="4" custLinFactNeighborX="-3464" custLinFactNeighborY="-55555"/>
      <dgm:spPr>
        <a:solidFill>
          <a:srgbClr val="336600">
            <a:alpha val="90000"/>
          </a:srgbClr>
        </a:solidFill>
      </dgm:spPr>
    </dgm:pt>
    <dgm:pt modelId="{AA560BAF-39D6-4CC6-93E3-92CE2FEED47A}" type="pres">
      <dgm:prSet presAssocID="{026B666E-250E-4DEF-9F06-1CF379CCBAD9}" presName="balance_00" presStyleLbl="alignAccFollowNode1" presStyleIdx="3" presStyleCnt="4" custLinFactY="-98245" custLinFactNeighborX="349" custLinFactNeighborY="-100000">
        <dgm:presLayoutVars>
          <dgm:bulletEnabled val="1"/>
        </dgm:presLayoutVars>
      </dgm:prSet>
      <dgm:spPr>
        <a:solidFill>
          <a:srgbClr val="336600">
            <a:alpha val="89804"/>
          </a:srgbClr>
        </a:solidFill>
      </dgm:spPr>
      <dgm:t>
        <a:bodyPr/>
        <a:lstStyle/>
        <a:p>
          <a:endParaRPr lang="ru-RU"/>
        </a:p>
      </dgm:t>
    </dgm:pt>
  </dgm:ptLst>
  <dgm:cxnLst>
    <dgm:cxn modelId="{178E93D1-201B-44D3-BA18-BA0F4784C8C5}" type="presOf" srcId="{7309FEB9-ADE5-41EC-A431-4525C4D7D4F3}" destId="{8495586D-24F1-44DB-90EB-D3512DF699B0}" srcOrd="0" destOrd="0" presId="urn:microsoft.com/office/officeart/2005/8/layout/balance1"/>
    <dgm:cxn modelId="{1F447B6A-ADCC-4775-BFE7-4ECE1963B1D0}" type="presOf" srcId="{0A2AE750-4FAD-4281-8B66-B56D7D105575}" destId="{5464751E-8DC1-4B15-A5B8-5FA35A3AC542}" srcOrd="0" destOrd="0" presId="urn:microsoft.com/office/officeart/2005/8/layout/balance1"/>
    <dgm:cxn modelId="{C14A9818-1A5D-4E12-9774-C699D181B108}" srcId="{026B666E-250E-4DEF-9F06-1CF379CCBAD9}" destId="{0A2AE750-4FAD-4281-8B66-B56D7D105575}" srcOrd="0" destOrd="0" parTransId="{0289B6C0-AE16-4154-B92B-ED983C9DD851}" sibTransId="{79D28392-C299-4C1E-8D2A-AA006B86FCE9}"/>
    <dgm:cxn modelId="{0F4B3A8C-AFC2-41AF-8B04-9498CA473988}" srcId="{026B666E-250E-4DEF-9F06-1CF379CCBAD9}" destId="{7309FEB9-ADE5-41EC-A431-4525C4D7D4F3}" srcOrd="1" destOrd="0" parTransId="{BD0B0B0B-B31A-4EE3-BDCC-621BA5840A75}" sibTransId="{50900E7E-AB40-4750-87B2-48C03C17C0DD}"/>
    <dgm:cxn modelId="{31598EE2-789D-47C8-8131-84E0ED371FCA}" type="presOf" srcId="{026B666E-250E-4DEF-9F06-1CF379CCBAD9}" destId="{4D4AD868-E3D0-48AE-BA4D-4A467ACAEF24}" srcOrd="0" destOrd="0" presId="urn:microsoft.com/office/officeart/2005/8/layout/balance1"/>
    <dgm:cxn modelId="{DB570461-16D7-4045-A8C9-5374417C7905}" type="presParOf" srcId="{4D4AD868-E3D0-48AE-BA4D-4A467ACAEF24}" destId="{C0ED5F35-7472-44F8-BB06-AAF7D7045D41}" srcOrd="0" destOrd="0" presId="urn:microsoft.com/office/officeart/2005/8/layout/balance1"/>
    <dgm:cxn modelId="{A3F9917D-617C-4750-B7CA-37352FDFBE0A}" type="presParOf" srcId="{4D4AD868-E3D0-48AE-BA4D-4A467ACAEF24}" destId="{8538E65D-D3DA-4D19-BF4E-375C29125596}" srcOrd="1" destOrd="0" presId="urn:microsoft.com/office/officeart/2005/8/layout/balance1"/>
    <dgm:cxn modelId="{7881AA58-007D-4221-A774-DEAB21683A41}" type="presParOf" srcId="{8538E65D-D3DA-4D19-BF4E-375C29125596}" destId="{5464751E-8DC1-4B15-A5B8-5FA35A3AC542}" srcOrd="0" destOrd="0" presId="urn:microsoft.com/office/officeart/2005/8/layout/balance1"/>
    <dgm:cxn modelId="{0121C408-C36A-42A2-8CFC-33EEFE0A2A95}" type="presParOf" srcId="{8538E65D-D3DA-4D19-BF4E-375C29125596}" destId="{8495586D-24F1-44DB-90EB-D3512DF699B0}" srcOrd="1" destOrd="0" presId="urn:microsoft.com/office/officeart/2005/8/layout/balance1"/>
    <dgm:cxn modelId="{D0084886-4819-44EA-B802-FB87BD04CA97}" type="presParOf" srcId="{4D4AD868-E3D0-48AE-BA4D-4A467ACAEF24}" destId="{BC15316E-59E0-4E20-84A6-61202444FF9D}" srcOrd="2" destOrd="0" presId="urn:microsoft.com/office/officeart/2005/8/layout/balance1"/>
    <dgm:cxn modelId="{F495805E-7093-42B8-898F-AB752DE67D14}" type="presParOf" srcId="{BC15316E-59E0-4E20-84A6-61202444FF9D}" destId="{24385023-8627-462B-BB49-2D91D1C679F5}" srcOrd="0" destOrd="0" presId="urn:microsoft.com/office/officeart/2005/8/layout/balance1"/>
    <dgm:cxn modelId="{202BCE7F-D86C-45CD-A7E9-2BAA27F194F0}" type="presParOf" srcId="{BC15316E-59E0-4E20-84A6-61202444FF9D}" destId="{BF1A1052-C9F5-4FEC-896C-E7D10C9F18F6}" srcOrd="1" destOrd="0" presId="urn:microsoft.com/office/officeart/2005/8/layout/balance1"/>
    <dgm:cxn modelId="{7273FD1E-455B-4C28-96E5-15438148BD45}" type="presParOf" srcId="{BC15316E-59E0-4E20-84A6-61202444FF9D}" destId="{AA560BAF-39D6-4CC6-93E3-92CE2FEED47A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DD9FDA-4ABD-4726-8FF9-6D7560A29B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1A9D24-3411-4EFE-902E-60DDD6A4A8A9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04-08 июня 2018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E4B9D-BD42-45B4-8ADF-19393690A0FB}" type="parTrans" cxnId="{870A265A-C663-4126-BD1B-B1A132FD6B6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69A57-8B99-4856-886A-C6D2C31E141B}" type="sibTrans" cxnId="{870A265A-C663-4126-BD1B-B1A132FD6B6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4A0573-9506-4865-8AAC-17E61E2BF9D3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06 июня – 26 июля 2018 года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D71A7-CEF6-4D79-9362-9B32C7F82A1B}" type="parTrans" cxnId="{109113B7-9CD0-4941-8256-FDFFE1E55D5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F1E3F-4EAC-4596-A7C0-B772CDE9027A}" type="sibTrans" cxnId="{109113B7-9CD0-4941-8256-FDFFE1E55D5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0F77E-409F-4EC1-B2C1-D0F2978EDB74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Август 2018  - октябрь 2018 года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6C83E-4248-48AA-B414-CC118FB0C7AA}" type="parTrans" cxnId="{9367A519-491C-451B-826F-CB43A5C6C57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3FA54-BAC2-4422-A51E-C2099BCB0262}" type="sibTrans" cxnId="{9367A519-491C-451B-826F-CB43A5C6C57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31429-0B8B-4907-BAED-D7884BAFF301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Ноябрь 2018 – 15 декабря 2018 года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A9154-2E48-481F-A161-5DD06DEEBD0B}" type="parTrans" cxnId="{05A81F71-F684-4293-842C-23D9B8952D4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30DE5-42EC-41E6-8EE2-3B14583D95CD}" type="sibTrans" cxnId="{05A81F71-F684-4293-842C-23D9B8952D4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A5DC1-FE1F-4855-83A9-F0017EFE4469}">
      <dgm:prSet/>
      <dgm:spPr>
        <a:noFill/>
        <a:ln>
          <a:solidFill>
            <a:srgbClr val="336600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информационного баннера и ссылки на веб-ресурс на сайте образовательных организаций</a:t>
          </a:r>
          <a:endParaRPr lang="ru-RU" dirty="0"/>
        </a:p>
      </dgm:t>
    </dgm:pt>
    <dgm:pt modelId="{E17D1E3E-F9A7-4190-B6E8-F2B72F1554EB}" type="sibTrans" cxnId="{15B8AFDB-23AB-4EC7-B363-21014614CC73}">
      <dgm:prSet/>
      <dgm:spPr/>
      <dgm:t>
        <a:bodyPr/>
        <a:lstStyle/>
        <a:p>
          <a:endParaRPr lang="ru-RU"/>
        </a:p>
      </dgm:t>
    </dgm:pt>
    <dgm:pt modelId="{3C2EC27D-12AD-4EE6-BB99-74D0C2B40871}" type="parTrans" cxnId="{15B8AFDB-23AB-4EC7-B363-21014614CC73}">
      <dgm:prSet/>
      <dgm:spPr/>
      <dgm:t>
        <a:bodyPr/>
        <a:lstStyle/>
        <a:p>
          <a:endParaRPr lang="ru-RU"/>
        </a:p>
      </dgm:t>
    </dgm:pt>
    <dgm:pt modelId="{B44E7BC7-9699-4E05-853F-43DFF95558B4}">
      <dgm:prSet/>
      <dgm:spPr>
        <a:noFill/>
        <a:ln>
          <a:solidFill>
            <a:srgbClr val="3366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онлайн-анкетирование, анализ официальных сайтов и другой опубликованной официальной информации о деятельности  и результатах деятельности образовательных организаций </a:t>
          </a:r>
          <a:endParaRPr lang="ru-RU" dirty="0"/>
        </a:p>
      </dgm:t>
    </dgm:pt>
    <dgm:pt modelId="{BBCD0322-2191-4440-97BD-282A6143DD29}" type="sibTrans" cxnId="{9CB5C4BE-99CE-4AE9-9C6F-9210C9EEFBE1}">
      <dgm:prSet/>
      <dgm:spPr/>
      <dgm:t>
        <a:bodyPr/>
        <a:lstStyle/>
        <a:p>
          <a:endParaRPr lang="ru-RU"/>
        </a:p>
      </dgm:t>
    </dgm:pt>
    <dgm:pt modelId="{2D7E8A9E-EAA3-4BE4-BB72-023AEEAA9C66}" type="parTrans" cxnId="{9CB5C4BE-99CE-4AE9-9C6F-9210C9EEFBE1}">
      <dgm:prSet/>
      <dgm:spPr/>
      <dgm:t>
        <a:bodyPr/>
        <a:lstStyle/>
        <a:p>
          <a:endParaRPr lang="ru-RU"/>
        </a:p>
      </dgm:t>
    </dgm:pt>
    <dgm:pt modelId="{DD9ADA20-672C-4C88-A41B-9A9EE632B8E5}">
      <dgm:prSet/>
      <dgm:spPr>
        <a:noFill/>
        <a:ln>
          <a:solidFill>
            <a:srgbClr val="336600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обработка и анализ информации о качестве условий осуществления  образовательной деятельности организациями, осуществляющими образовательную деятельности в Томской области, выработка решения</a:t>
          </a:r>
          <a:endParaRPr lang="ru-RU" dirty="0"/>
        </a:p>
      </dgm:t>
    </dgm:pt>
    <dgm:pt modelId="{1EC67A02-2CA7-4A47-B103-E409BF5F4F3A}" type="parTrans" cxnId="{4141825B-6B85-4C05-AD34-8FAEC35B48E6}">
      <dgm:prSet/>
      <dgm:spPr/>
      <dgm:t>
        <a:bodyPr/>
        <a:lstStyle/>
        <a:p>
          <a:endParaRPr lang="ru-RU"/>
        </a:p>
      </dgm:t>
    </dgm:pt>
    <dgm:pt modelId="{FB2C2AE9-495A-433D-8E86-23B0CE4B7AAB}" type="sibTrans" cxnId="{4141825B-6B85-4C05-AD34-8FAEC35B48E6}">
      <dgm:prSet/>
      <dgm:spPr/>
      <dgm:t>
        <a:bodyPr/>
        <a:lstStyle/>
        <a:p>
          <a:endParaRPr lang="ru-RU"/>
        </a:p>
      </dgm:t>
    </dgm:pt>
    <dgm:pt modelId="{FA312DA1-7AFD-491B-A97D-85D4A0A203B5}">
      <dgm:prSet/>
      <dgm:spPr>
        <a:noFill/>
        <a:ln>
          <a:solidFill>
            <a:srgbClr val="336600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результатов проведенной оценки</a:t>
          </a:r>
          <a:endParaRPr lang="ru-RU" dirty="0"/>
        </a:p>
      </dgm:t>
    </dgm:pt>
    <dgm:pt modelId="{EF0E0852-4FA6-4DA0-80DA-133F979A8648}" type="parTrans" cxnId="{D521B36F-91A3-4ECC-848A-60A6B28945CA}">
      <dgm:prSet/>
      <dgm:spPr/>
      <dgm:t>
        <a:bodyPr/>
        <a:lstStyle/>
        <a:p>
          <a:endParaRPr lang="ru-RU"/>
        </a:p>
      </dgm:t>
    </dgm:pt>
    <dgm:pt modelId="{5B80C63F-EBDD-43F2-9584-F6EC34D0FCDA}" type="sibTrans" cxnId="{D521B36F-91A3-4ECC-848A-60A6B28945CA}">
      <dgm:prSet/>
      <dgm:spPr/>
      <dgm:t>
        <a:bodyPr/>
        <a:lstStyle/>
        <a:p>
          <a:endParaRPr lang="ru-RU"/>
        </a:p>
      </dgm:t>
    </dgm:pt>
    <dgm:pt modelId="{F6405480-FB56-4FCE-A79D-955A03B19A5F}" type="pres">
      <dgm:prSet presAssocID="{5EDD9FDA-4ABD-4726-8FF9-6D7560A29B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76599-F657-4C18-AD4B-DE6C22E8C2DA}" type="pres">
      <dgm:prSet presAssocID="{A01A9D24-3411-4EFE-902E-60DDD6A4A8A9}" presName="parentLin" presStyleCnt="0"/>
      <dgm:spPr/>
    </dgm:pt>
    <dgm:pt modelId="{9702CD9B-5861-416B-97E9-765BCFDE4728}" type="pres">
      <dgm:prSet presAssocID="{A01A9D24-3411-4EFE-902E-60DDD6A4A8A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BE96807-D800-4503-870C-8952B6433EFD}" type="pres">
      <dgm:prSet presAssocID="{A01A9D24-3411-4EFE-902E-60DDD6A4A8A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143A0-7E3C-4C4F-9C17-A0AEF7F6BF16}" type="pres">
      <dgm:prSet presAssocID="{A01A9D24-3411-4EFE-902E-60DDD6A4A8A9}" presName="negativeSpace" presStyleCnt="0"/>
      <dgm:spPr/>
    </dgm:pt>
    <dgm:pt modelId="{1856F4FE-90E0-4D57-B90B-88F8DABC9408}" type="pres">
      <dgm:prSet presAssocID="{A01A9D24-3411-4EFE-902E-60DDD6A4A8A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72296-75E9-4BCF-B648-03E215060B44}" type="pres">
      <dgm:prSet presAssocID="{17869A57-8B99-4856-886A-C6D2C31E141B}" presName="spaceBetweenRectangles" presStyleCnt="0"/>
      <dgm:spPr/>
    </dgm:pt>
    <dgm:pt modelId="{891BADCE-67E9-46D8-842E-89F902725AA6}" type="pres">
      <dgm:prSet presAssocID="{544A0573-9506-4865-8AAC-17E61E2BF9D3}" presName="parentLin" presStyleCnt="0"/>
      <dgm:spPr/>
    </dgm:pt>
    <dgm:pt modelId="{0ABBAD1B-F38F-4EBB-B408-8DCEA3919C94}" type="pres">
      <dgm:prSet presAssocID="{544A0573-9506-4865-8AAC-17E61E2BF9D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00E7FF6-4EC0-4694-BD96-BD7B303EDAD4}" type="pres">
      <dgm:prSet presAssocID="{544A0573-9506-4865-8AAC-17E61E2BF9D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68BC1-0BFF-4905-BE62-6AB4D34DB984}" type="pres">
      <dgm:prSet presAssocID="{544A0573-9506-4865-8AAC-17E61E2BF9D3}" presName="negativeSpace" presStyleCnt="0"/>
      <dgm:spPr/>
    </dgm:pt>
    <dgm:pt modelId="{D290C134-528C-484B-9476-D79B244217C7}" type="pres">
      <dgm:prSet presAssocID="{544A0573-9506-4865-8AAC-17E61E2BF9D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8D53B-31EF-45B3-8345-55660FEF323E}" type="pres">
      <dgm:prSet presAssocID="{4ACF1E3F-4EAC-4596-A7C0-B772CDE9027A}" presName="spaceBetweenRectangles" presStyleCnt="0"/>
      <dgm:spPr/>
    </dgm:pt>
    <dgm:pt modelId="{1C894801-19D7-4751-A54A-47CEDB37E5E7}" type="pres">
      <dgm:prSet presAssocID="{1930F77E-409F-4EC1-B2C1-D0F2978EDB74}" presName="parentLin" presStyleCnt="0"/>
      <dgm:spPr/>
    </dgm:pt>
    <dgm:pt modelId="{A0897D52-50F2-499F-BA54-B85582BC7603}" type="pres">
      <dgm:prSet presAssocID="{1930F77E-409F-4EC1-B2C1-D0F2978EDB7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07008AC-E6F9-4876-A09A-7E1DC7087D7E}" type="pres">
      <dgm:prSet presAssocID="{1930F77E-409F-4EC1-B2C1-D0F2978EDB7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8490F-FE4D-47D4-A033-9D9EFEF82C29}" type="pres">
      <dgm:prSet presAssocID="{1930F77E-409F-4EC1-B2C1-D0F2978EDB74}" presName="negativeSpace" presStyleCnt="0"/>
      <dgm:spPr/>
    </dgm:pt>
    <dgm:pt modelId="{B8CFC760-4817-436D-90FD-4E51EEAE1942}" type="pres">
      <dgm:prSet presAssocID="{1930F77E-409F-4EC1-B2C1-D0F2978EDB7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06248-2240-44AA-9A21-86A89DD72679}" type="pres">
      <dgm:prSet presAssocID="{FCC3FA54-BAC2-4422-A51E-C2099BCB0262}" presName="spaceBetweenRectangles" presStyleCnt="0"/>
      <dgm:spPr/>
    </dgm:pt>
    <dgm:pt modelId="{4ABF94A2-5419-4CC7-B477-22C4C02DA6A3}" type="pres">
      <dgm:prSet presAssocID="{4DF31429-0B8B-4907-BAED-D7884BAFF301}" presName="parentLin" presStyleCnt="0"/>
      <dgm:spPr/>
    </dgm:pt>
    <dgm:pt modelId="{5D848562-7B55-4D7A-826B-D1B7FF56C506}" type="pres">
      <dgm:prSet presAssocID="{4DF31429-0B8B-4907-BAED-D7884BAFF30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44A844F-23C2-45C0-981C-A3368232525F}" type="pres">
      <dgm:prSet presAssocID="{4DF31429-0B8B-4907-BAED-D7884BAFF30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C7F16-126A-4516-8460-CF35848ADCCF}" type="pres">
      <dgm:prSet presAssocID="{4DF31429-0B8B-4907-BAED-D7884BAFF301}" presName="negativeSpace" presStyleCnt="0"/>
      <dgm:spPr/>
    </dgm:pt>
    <dgm:pt modelId="{88A1A29B-1401-405C-97BF-BC549C28A45C}" type="pres">
      <dgm:prSet presAssocID="{4DF31429-0B8B-4907-BAED-D7884BAFF30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B8AFDB-23AB-4EC7-B363-21014614CC73}" srcId="{A01A9D24-3411-4EFE-902E-60DDD6A4A8A9}" destId="{532A5DC1-FE1F-4855-83A9-F0017EFE4469}" srcOrd="0" destOrd="0" parTransId="{3C2EC27D-12AD-4EE6-BB99-74D0C2B40871}" sibTransId="{E17D1E3E-F9A7-4190-B6E8-F2B72F1554EB}"/>
    <dgm:cxn modelId="{FFFAE2A2-A78F-4344-B075-A179781974AD}" type="presOf" srcId="{DD9ADA20-672C-4C88-A41B-9A9EE632B8E5}" destId="{B8CFC760-4817-436D-90FD-4E51EEAE1942}" srcOrd="0" destOrd="0" presId="urn:microsoft.com/office/officeart/2005/8/layout/list1"/>
    <dgm:cxn modelId="{C81B63FD-0368-4DC0-906F-639886561C93}" type="presOf" srcId="{FA312DA1-7AFD-491B-A97D-85D4A0A203B5}" destId="{88A1A29B-1401-405C-97BF-BC549C28A45C}" srcOrd="0" destOrd="0" presId="urn:microsoft.com/office/officeart/2005/8/layout/list1"/>
    <dgm:cxn modelId="{8FAF5ED2-72D1-4A0B-AFA0-36C2E8E07756}" type="presOf" srcId="{544A0573-9506-4865-8AAC-17E61E2BF9D3}" destId="{F00E7FF6-4EC0-4694-BD96-BD7B303EDAD4}" srcOrd="1" destOrd="0" presId="urn:microsoft.com/office/officeart/2005/8/layout/list1"/>
    <dgm:cxn modelId="{2A556F0A-8849-4E14-B027-F7A35EDA85C4}" type="presOf" srcId="{1930F77E-409F-4EC1-B2C1-D0F2978EDB74}" destId="{D07008AC-E6F9-4876-A09A-7E1DC7087D7E}" srcOrd="1" destOrd="0" presId="urn:microsoft.com/office/officeart/2005/8/layout/list1"/>
    <dgm:cxn modelId="{109113B7-9CD0-4941-8256-FDFFE1E55D53}" srcId="{5EDD9FDA-4ABD-4726-8FF9-6D7560A29BE3}" destId="{544A0573-9506-4865-8AAC-17E61E2BF9D3}" srcOrd="1" destOrd="0" parTransId="{F31D71A7-CEF6-4D79-9362-9B32C7F82A1B}" sibTransId="{4ACF1E3F-4EAC-4596-A7C0-B772CDE9027A}"/>
    <dgm:cxn modelId="{CBA73797-FA25-4146-8C1B-798FD1BE3069}" type="presOf" srcId="{544A0573-9506-4865-8AAC-17E61E2BF9D3}" destId="{0ABBAD1B-F38F-4EBB-B408-8DCEA3919C94}" srcOrd="0" destOrd="0" presId="urn:microsoft.com/office/officeart/2005/8/layout/list1"/>
    <dgm:cxn modelId="{D521B36F-91A3-4ECC-848A-60A6B28945CA}" srcId="{4DF31429-0B8B-4907-BAED-D7884BAFF301}" destId="{FA312DA1-7AFD-491B-A97D-85D4A0A203B5}" srcOrd="0" destOrd="0" parTransId="{EF0E0852-4FA6-4DA0-80DA-133F979A8648}" sibTransId="{5B80C63F-EBDD-43F2-9584-F6EC34D0FCDA}"/>
    <dgm:cxn modelId="{8B4D108A-98A5-4090-8AFC-F06F9CBB14FA}" type="presOf" srcId="{1930F77E-409F-4EC1-B2C1-D0F2978EDB74}" destId="{A0897D52-50F2-499F-BA54-B85582BC7603}" srcOrd="0" destOrd="0" presId="urn:microsoft.com/office/officeart/2005/8/layout/list1"/>
    <dgm:cxn modelId="{9CB5C4BE-99CE-4AE9-9C6F-9210C9EEFBE1}" srcId="{544A0573-9506-4865-8AAC-17E61E2BF9D3}" destId="{B44E7BC7-9699-4E05-853F-43DFF95558B4}" srcOrd="0" destOrd="0" parTransId="{2D7E8A9E-EAA3-4BE4-BB72-023AEEAA9C66}" sibTransId="{BBCD0322-2191-4440-97BD-282A6143DD29}"/>
    <dgm:cxn modelId="{05A81F71-F684-4293-842C-23D9B8952D4E}" srcId="{5EDD9FDA-4ABD-4726-8FF9-6D7560A29BE3}" destId="{4DF31429-0B8B-4907-BAED-D7884BAFF301}" srcOrd="3" destOrd="0" parTransId="{A84A9154-2E48-481F-A161-5DD06DEEBD0B}" sibTransId="{9C330DE5-42EC-41E6-8EE2-3B14583D95CD}"/>
    <dgm:cxn modelId="{7DF33CCE-A8D6-4B7C-A07A-AFEA2131BA2F}" type="presOf" srcId="{532A5DC1-FE1F-4855-83A9-F0017EFE4469}" destId="{1856F4FE-90E0-4D57-B90B-88F8DABC9408}" srcOrd="0" destOrd="0" presId="urn:microsoft.com/office/officeart/2005/8/layout/list1"/>
    <dgm:cxn modelId="{9367A519-491C-451B-826F-CB43A5C6C576}" srcId="{5EDD9FDA-4ABD-4726-8FF9-6D7560A29BE3}" destId="{1930F77E-409F-4EC1-B2C1-D0F2978EDB74}" srcOrd="2" destOrd="0" parTransId="{7B36C83E-4248-48AA-B414-CC118FB0C7AA}" sibTransId="{FCC3FA54-BAC2-4422-A51E-C2099BCB0262}"/>
    <dgm:cxn modelId="{6CDB3DEA-2FC2-4965-B1F0-E458DDE5A5C9}" type="presOf" srcId="{5EDD9FDA-4ABD-4726-8FF9-6D7560A29BE3}" destId="{F6405480-FB56-4FCE-A79D-955A03B19A5F}" srcOrd="0" destOrd="0" presId="urn:microsoft.com/office/officeart/2005/8/layout/list1"/>
    <dgm:cxn modelId="{F3D2A022-9A1A-4B2F-9C5C-AD29848B7B59}" type="presOf" srcId="{A01A9D24-3411-4EFE-902E-60DDD6A4A8A9}" destId="{9702CD9B-5861-416B-97E9-765BCFDE4728}" srcOrd="0" destOrd="0" presId="urn:microsoft.com/office/officeart/2005/8/layout/list1"/>
    <dgm:cxn modelId="{CBA5D39C-763F-4A11-9B2B-4544D9783E5F}" type="presOf" srcId="{B44E7BC7-9699-4E05-853F-43DFF95558B4}" destId="{D290C134-528C-484B-9476-D79B244217C7}" srcOrd="0" destOrd="0" presId="urn:microsoft.com/office/officeart/2005/8/layout/list1"/>
    <dgm:cxn modelId="{4141825B-6B85-4C05-AD34-8FAEC35B48E6}" srcId="{1930F77E-409F-4EC1-B2C1-D0F2978EDB74}" destId="{DD9ADA20-672C-4C88-A41B-9A9EE632B8E5}" srcOrd="0" destOrd="0" parTransId="{1EC67A02-2CA7-4A47-B103-E409BF5F4F3A}" sibTransId="{FB2C2AE9-495A-433D-8E86-23B0CE4B7AAB}"/>
    <dgm:cxn modelId="{1BB210BD-9D4F-45A1-A249-C9969A29A0EE}" type="presOf" srcId="{4DF31429-0B8B-4907-BAED-D7884BAFF301}" destId="{644A844F-23C2-45C0-981C-A3368232525F}" srcOrd="1" destOrd="0" presId="urn:microsoft.com/office/officeart/2005/8/layout/list1"/>
    <dgm:cxn modelId="{DA44A54C-5C73-4EF4-90AB-23DEC4924A67}" type="presOf" srcId="{4DF31429-0B8B-4907-BAED-D7884BAFF301}" destId="{5D848562-7B55-4D7A-826B-D1B7FF56C506}" srcOrd="0" destOrd="0" presId="urn:microsoft.com/office/officeart/2005/8/layout/list1"/>
    <dgm:cxn modelId="{AECFD124-4BEE-47AD-9AC3-A485566423E9}" type="presOf" srcId="{A01A9D24-3411-4EFE-902E-60DDD6A4A8A9}" destId="{EBE96807-D800-4503-870C-8952B6433EFD}" srcOrd="1" destOrd="0" presId="urn:microsoft.com/office/officeart/2005/8/layout/list1"/>
    <dgm:cxn modelId="{870A265A-C663-4126-BD1B-B1A132FD6B65}" srcId="{5EDD9FDA-4ABD-4726-8FF9-6D7560A29BE3}" destId="{A01A9D24-3411-4EFE-902E-60DDD6A4A8A9}" srcOrd="0" destOrd="0" parTransId="{1EBE4B9D-BD42-45B4-8ADF-19393690A0FB}" sibTransId="{17869A57-8B99-4856-886A-C6D2C31E141B}"/>
    <dgm:cxn modelId="{839DCA5A-732D-4DF3-A2D2-59858DC79B99}" type="presParOf" srcId="{F6405480-FB56-4FCE-A79D-955A03B19A5F}" destId="{05176599-F657-4C18-AD4B-DE6C22E8C2DA}" srcOrd="0" destOrd="0" presId="urn:microsoft.com/office/officeart/2005/8/layout/list1"/>
    <dgm:cxn modelId="{7AEC3D47-5498-4F57-AF2C-9F777BE41B04}" type="presParOf" srcId="{05176599-F657-4C18-AD4B-DE6C22E8C2DA}" destId="{9702CD9B-5861-416B-97E9-765BCFDE4728}" srcOrd="0" destOrd="0" presId="urn:microsoft.com/office/officeart/2005/8/layout/list1"/>
    <dgm:cxn modelId="{4D22E623-EE2E-4FEA-9548-C1E85341F9E8}" type="presParOf" srcId="{05176599-F657-4C18-AD4B-DE6C22E8C2DA}" destId="{EBE96807-D800-4503-870C-8952B6433EFD}" srcOrd="1" destOrd="0" presId="urn:microsoft.com/office/officeart/2005/8/layout/list1"/>
    <dgm:cxn modelId="{F4071CF6-2691-472F-97BD-D966C3E19B1E}" type="presParOf" srcId="{F6405480-FB56-4FCE-A79D-955A03B19A5F}" destId="{846143A0-7E3C-4C4F-9C17-A0AEF7F6BF16}" srcOrd="1" destOrd="0" presId="urn:microsoft.com/office/officeart/2005/8/layout/list1"/>
    <dgm:cxn modelId="{1613A118-716A-4834-89BA-35E339A6597D}" type="presParOf" srcId="{F6405480-FB56-4FCE-A79D-955A03B19A5F}" destId="{1856F4FE-90E0-4D57-B90B-88F8DABC9408}" srcOrd="2" destOrd="0" presId="urn:microsoft.com/office/officeart/2005/8/layout/list1"/>
    <dgm:cxn modelId="{0E8DF602-BA09-4460-A1B9-FE57F303CC92}" type="presParOf" srcId="{F6405480-FB56-4FCE-A79D-955A03B19A5F}" destId="{9AA72296-75E9-4BCF-B648-03E215060B44}" srcOrd="3" destOrd="0" presId="urn:microsoft.com/office/officeart/2005/8/layout/list1"/>
    <dgm:cxn modelId="{99E76CB1-718C-41D9-867C-F9FE1D5495EF}" type="presParOf" srcId="{F6405480-FB56-4FCE-A79D-955A03B19A5F}" destId="{891BADCE-67E9-46D8-842E-89F902725AA6}" srcOrd="4" destOrd="0" presId="urn:microsoft.com/office/officeart/2005/8/layout/list1"/>
    <dgm:cxn modelId="{D4D13C54-967F-44DB-B9D2-1B763134FBE8}" type="presParOf" srcId="{891BADCE-67E9-46D8-842E-89F902725AA6}" destId="{0ABBAD1B-F38F-4EBB-B408-8DCEA3919C94}" srcOrd="0" destOrd="0" presId="urn:microsoft.com/office/officeart/2005/8/layout/list1"/>
    <dgm:cxn modelId="{91872CFD-47EA-4CF7-89E8-2692616AB742}" type="presParOf" srcId="{891BADCE-67E9-46D8-842E-89F902725AA6}" destId="{F00E7FF6-4EC0-4694-BD96-BD7B303EDAD4}" srcOrd="1" destOrd="0" presId="urn:microsoft.com/office/officeart/2005/8/layout/list1"/>
    <dgm:cxn modelId="{59C31C31-795B-4D31-93CD-227965B75366}" type="presParOf" srcId="{F6405480-FB56-4FCE-A79D-955A03B19A5F}" destId="{5C668BC1-0BFF-4905-BE62-6AB4D34DB984}" srcOrd="5" destOrd="0" presId="urn:microsoft.com/office/officeart/2005/8/layout/list1"/>
    <dgm:cxn modelId="{8665B595-D2D3-46E9-ABD6-05327634E834}" type="presParOf" srcId="{F6405480-FB56-4FCE-A79D-955A03B19A5F}" destId="{D290C134-528C-484B-9476-D79B244217C7}" srcOrd="6" destOrd="0" presId="urn:microsoft.com/office/officeart/2005/8/layout/list1"/>
    <dgm:cxn modelId="{F8807190-0A1A-490D-89EA-E5E3C88CDC46}" type="presParOf" srcId="{F6405480-FB56-4FCE-A79D-955A03B19A5F}" destId="{6238D53B-31EF-45B3-8345-55660FEF323E}" srcOrd="7" destOrd="0" presId="urn:microsoft.com/office/officeart/2005/8/layout/list1"/>
    <dgm:cxn modelId="{1EF42253-E344-498C-83F4-10ABF5395D62}" type="presParOf" srcId="{F6405480-FB56-4FCE-A79D-955A03B19A5F}" destId="{1C894801-19D7-4751-A54A-47CEDB37E5E7}" srcOrd="8" destOrd="0" presId="urn:microsoft.com/office/officeart/2005/8/layout/list1"/>
    <dgm:cxn modelId="{0D2E16A0-C5AB-46B8-9D1F-71EDFC839AB2}" type="presParOf" srcId="{1C894801-19D7-4751-A54A-47CEDB37E5E7}" destId="{A0897D52-50F2-499F-BA54-B85582BC7603}" srcOrd="0" destOrd="0" presId="urn:microsoft.com/office/officeart/2005/8/layout/list1"/>
    <dgm:cxn modelId="{D4F39484-8AE0-4F5E-9635-1E874A9A8B16}" type="presParOf" srcId="{1C894801-19D7-4751-A54A-47CEDB37E5E7}" destId="{D07008AC-E6F9-4876-A09A-7E1DC7087D7E}" srcOrd="1" destOrd="0" presId="urn:microsoft.com/office/officeart/2005/8/layout/list1"/>
    <dgm:cxn modelId="{939BACE4-7B64-4BAC-9E98-11AA56030D2F}" type="presParOf" srcId="{F6405480-FB56-4FCE-A79D-955A03B19A5F}" destId="{A5B8490F-FE4D-47D4-A033-9D9EFEF82C29}" srcOrd="9" destOrd="0" presId="urn:microsoft.com/office/officeart/2005/8/layout/list1"/>
    <dgm:cxn modelId="{CAAB5900-8E3A-430F-8B5B-7A1367C306CC}" type="presParOf" srcId="{F6405480-FB56-4FCE-A79D-955A03B19A5F}" destId="{B8CFC760-4817-436D-90FD-4E51EEAE1942}" srcOrd="10" destOrd="0" presId="urn:microsoft.com/office/officeart/2005/8/layout/list1"/>
    <dgm:cxn modelId="{7368CD51-CD43-4BE5-807E-53220E4CF3E2}" type="presParOf" srcId="{F6405480-FB56-4FCE-A79D-955A03B19A5F}" destId="{C9306248-2240-44AA-9A21-86A89DD72679}" srcOrd="11" destOrd="0" presId="urn:microsoft.com/office/officeart/2005/8/layout/list1"/>
    <dgm:cxn modelId="{AB2B410D-075C-457E-86B8-8D94BA6928D2}" type="presParOf" srcId="{F6405480-FB56-4FCE-A79D-955A03B19A5F}" destId="{4ABF94A2-5419-4CC7-B477-22C4C02DA6A3}" srcOrd="12" destOrd="0" presId="urn:microsoft.com/office/officeart/2005/8/layout/list1"/>
    <dgm:cxn modelId="{3D692105-1CEB-4AD8-B37A-B88CFCE7C94B}" type="presParOf" srcId="{4ABF94A2-5419-4CC7-B477-22C4C02DA6A3}" destId="{5D848562-7B55-4D7A-826B-D1B7FF56C506}" srcOrd="0" destOrd="0" presId="urn:microsoft.com/office/officeart/2005/8/layout/list1"/>
    <dgm:cxn modelId="{109CCBAF-94AB-4E00-BD9C-B5B242672380}" type="presParOf" srcId="{4ABF94A2-5419-4CC7-B477-22C4C02DA6A3}" destId="{644A844F-23C2-45C0-981C-A3368232525F}" srcOrd="1" destOrd="0" presId="urn:microsoft.com/office/officeart/2005/8/layout/list1"/>
    <dgm:cxn modelId="{C6221F82-32AF-4DE3-92BE-314F64EF89BC}" type="presParOf" srcId="{F6405480-FB56-4FCE-A79D-955A03B19A5F}" destId="{E18C7F16-126A-4516-8460-CF35848ADCCF}" srcOrd="13" destOrd="0" presId="urn:microsoft.com/office/officeart/2005/8/layout/list1"/>
    <dgm:cxn modelId="{1D3CC3F0-8C2B-4261-94F4-1CD147BD4A14}" type="presParOf" srcId="{F6405480-FB56-4FCE-A79D-955A03B19A5F}" destId="{88A1A29B-1401-405C-97BF-BC549C28A45C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56EF5-EFC0-423F-B104-B3F1F019921E}">
      <dsp:nvSpPr>
        <dsp:cNvPr id="0" name=""/>
        <dsp:cNvSpPr/>
      </dsp:nvSpPr>
      <dsp:spPr>
        <a:xfrm>
          <a:off x="0" y="447066"/>
          <a:ext cx="4099603" cy="2562251"/>
        </a:xfrm>
        <a:prstGeom prst="swooshArrow">
          <a:avLst>
            <a:gd name="adj1" fmla="val 25000"/>
            <a:gd name="adj2" fmla="val 25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A1812-EA74-4A58-A3C7-CAB10B87AB60}">
      <dsp:nvSpPr>
        <dsp:cNvPr id="0" name=""/>
        <dsp:cNvSpPr/>
      </dsp:nvSpPr>
      <dsp:spPr>
        <a:xfrm>
          <a:off x="953157" y="1843493"/>
          <a:ext cx="143486" cy="143486"/>
        </a:xfrm>
        <a:prstGeom prst="ellipse">
          <a:avLst/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37109-ECD6-4DC2-AFDD-930F97C1E094}">
      <dsp:nvSpPr>
        <dsp:cNvPr id="0" name=""/>
        <dsp:cNvSpPr/>
      </dsp:nvSpPr>
      <dsp:spPr>
        <a:xfrm>
          <a:off x="694845" y="2214588"/>
          <a:ext cx="1749296" cy="1094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30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 дошкольные образовательные организации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845" y="2214588"/>
        <a:ext cx="1749296" cy="1094081"/>
      </dsp:txXfrm>
    </dsp:sp>
    <dsp:sp modelId="{69B2ED95-02AC-4B63-90E6-2FFCAF246169}">
      <dsp:nvSpPr>
        <dsp:cNvPr id="0" name=""/>
        <dsp:cNvSpPr/>
      </dsp:nvSpPr>
      <dsp:spPr>
        <a:xfrm>
          <a:off x="2275279" y="1190119"/>
          <a:ext cx="245976" cy="245976"/>
        </a:xfrm>
        <a:prstGeom prst="ellipse">
          <a:avLst/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3884F-7E16-46B3-ACEC-7C0E753362BB}">
      <dsp:nvSpPr>
        <dsp:cNvPr id="0" name=""/>
        <dsp:cNvSpPr/>
      </dsp:nvSpPr>
      <dsp:spPr>
        <a:xfrm>
          <a:off x="2223513" y="1728187"/>
          <a:ext cx="1724967" cy="169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38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209 дошкольных образовательных организаций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3513" y="1728187"/>
        <a:ext cx="1724967" cy="1696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4751E-8DC1-4B15-A5B8-5FA35A3AC542}">
      <dsp:nvSpPr>
        <dsp:cNvPr id="0" name=""/>
        <dsp:cNvSpPr/>
      </dsp:nvSpPr>
      <dsp:spPr>
        <a:xfrm>
          <a:off x="0" y="792088"/>
          <a:ext cx="3425895" cy="2016221"/>
        </a:xfrm>
        <a:prstGeom prst="roundRect">
          <a:avLst>
            <a:gd name="adj" fmla="val 10000"/>
          </a:avLst>
        </a:prstGeom>
        <a:solidFill>
          <a:srgbClr val="92D050">
            <a:alpha val="58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анкет региональным оператором по каждой образовательной организации на основании анализа официального сайта обследуемой образовательной организации и других официальных источников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53" y="851141"/>
        <a:ext cx="3307789" cy="1898115"/>
      </dsp:txXfrm>
    </dsp:sp>
    <dsp:sp modelId="{8495586D-24F1-44DB-90EB-D3512DF699B0}">
      <dsp:nvSpPr>
        <dsp:cNvPr id="0" name=""/>
        <dsp:cNvSpPr/>
      </dsp:nvSpPr>
      <dsp:spPr>
        <a:xfrm>
          <a:off x="4234064" y="792088"/>
          <a:ext cx="3425895" cy="2016221"/>
        </a:xfrm>
        <a:prstGeom prst="roundRect">
          <a:avLst>
            <a:gd name="adj" fmla="val 10000"/>
          </a:avLst>
        </a:prstGeom>
        <a:solidFill>
          <a:srgbClr val="92D050">
            <a:alpha val="58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Онлайн-анкетирование респондентов в целях обследования мнения участников об условиях осуществления  образовательной деятельности организациями, осуществляющими образовательную деятельность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3117" y="851141"/>
        <a:ext cx="3307789" cy="1898115"/>
      </dsp:txXfrm>
    </dsp:sp>
    <dsp:sp modelId="{BF1A1052-C9F5-4FEC-896C-E7D10C9F18F6}">
      <dsp:nvSpPr>
        <dsp:cNvPr id="0" name=""/>
        <dsp:cNvSpPr/>
      </dsp:nvSpPr>
      <dsp:spPr>
        <a:xfrm>
          <a:off x="3483494" y="3600402"/>
          <a:ext cx="648072" cy="648072"/>
        </a:xfrm>
        <a:prstGeom prst="triangle">
          <a:avLst/>
        </a:prstGeom>
        <a:solidFill>
          <a:srgbClr val="3366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560BAF-39D6-4CC6-93E3-92CE2FEED47A}">
      <dsp:nvSpPr>
        <dsp:cNvPr id="0" name=""/>
        <dsp:cNvSpPr/>
      </dsp:nvSpPr>
      <dsp:spPr>
        <a:xfrm>
          <a:off x="1899334" y="3168352"/>
          <a:ext cx="3888432" cy="262685"/>
        </a:xfrm>
        <a:prstGeom prst="rect">
          <a:avLst/>
        </a:prstGeom>
        <a:solidFill>
          <a:srgbClr val="336600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6F4FE-90E0-4D57-B90B-88F8DABC9408}">
      <dsp:nvSpPr>
        <dsp:cNvPr id="0" name=""/>
        <dsp:cNvSpPr/>
      </dsp:nvSpPr>
      <dsp:spPr>
        <a:xfrm>
          <a:off x="0" y="291020"/>
          <a:ext cx="7705005" cy="826875"/>
        </a:xfrm>
        <a:prstGeom prst="rect">
          <a:avLst/>
        </a:prstGeom>
        <a:noFill/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94" tIns="312420" rIns="597994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информационного баннера и ссылки на веб-ресурс на сайте образовательных организаций</a:t>
          </a:r>
          <a:endParaRPr lang="ru-RU" sz="1500" kern="1200" dirty="0"/>
        </a:p>
      </dsp:txBody>
      <dsp:txXfrm>
        <a:off x="0" y="291020"/>
        <a:ext cx="7705005" cy="826875"/>
      </dsp:txXfrm>
    </dsp:sp>
    <dsp:sp modelId="{EBE96807-D800-4503-870C-8952B6433EFD}">
      <dsp:nvSpPr>
        <dsp:cNvPr id="0" name=""/>
        <dsp:cNvSpPr/>
      </dsp:nvSpPr>
      <dsp:spPr>
        <a:xfrm>
          <a:off x="385250" y="69620"/>
          <a:ext cx="5393503" cy="442800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62" tIns="0" rIns="20386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04-08 июня 2018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866" y="91236"/>
        <a:ext cx="5350271" cy="399568"/>
      </dsp:txXfrm>
    </dsp:sp>
    <dsp:sp modelId="{D290C134-528C-484B-9476-D79B244217C7}">
      <dsp:nvSpPr>
        <dsp:cNvPr id="0" name=""/>
        <dsp:cNvSpPr/>
      </dsp:nvSpPr>
      <dsp:spPr>
        <a:xfrm>
          <a:off x="0" y="1420295"/>
          <a:ext cx="7705005" cy="1015875"/>
        </a:xfrm>
        <a:prstGeom prst="rect">
          <a:avLst/>
        </a:prstGeom>
        <a:noFill/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94" tIns="312420" rIns="59799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онлайн-анкетирование, анализ официальных сайтов и другой опубликованной официальной информации о деятельности  и результатах деятельности образовательных организаций </a:t>
          </a:r>
          <a:endParaRPr lang="ru-RU" sz="1500" kern="1200" dirty="0"/>
        </a:p>
      </dsp:txBody>
      <dsp:txXfrm>
        <a:off x="0" y="1420295"/>
        <a:ext cx="7705005" cy="1015875"/>
      </dsp:txXfrm>
    </dsp:sp>
    <dsp:sp modelId="{F00E7FF6-4EC0-4694-BD96-BD7B303EDAD4}">
      <dsp:nvSpPr>
        <dsp:cNvPr id="0" name=""/>
        <dsp:cNvSpPr/>
      </dsp:nvSpPr>
      <dsp:spPr>
        <a:xfrm>
          <a:off x="385250" y="1198895"/>
          <a:ext cx="5393503" cy="442800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62" tIns="0" rIns="20386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06 июня – 26 июля 2018 года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866" y="1220511"/>
        <a:ext cx="5350271" cy="399568"/>
      </dsp:txXfrm>
    </dsp:sp>
    <dsp:sp modelId="{B8CFC760-4817-436D-90FD-4E51EEAE1942}">
      <dsp:nvSpPr>
        <dsp:cNvPr id="0" name=""/>
        <dsp:cNvSpPr/>
      </dsp:nvSpPr>
      <dsp:spPr>
        <a:xfrm>
          <a:off x="0" y="2738570"/>
          <a:ext cx="7705005" cy="1015875"/>
        </a:xfrm>
        <a:prstGeom prst="rect">
          <a:avLst/>
        </a:prstGeom>
        <a:noFill/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94" tIns="312420" rIns="597994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обработка и анализ информации о качестве условий осуществления  образовательной деятельности организациями, осуществляющими образовательную деятельности в Томской области, выработка решения</a:t>
          </a:r>
          <a:endParaRPr lang="ru-RU" sz="1500" kern="1200" dirty="0"/>
        </a:p>
      </dsp:txBody>
      <dsp:txXfrm>
        <a:off x="0" y="2738570"/>
        <a:ext cx="7705005" cy="1015875"/>
      </dsp:txXfrm>
    </dsp:sp>
    <dsp:sp modelId="{D07008AC-E6F9-4876-A09A-7E1DC7087D7E}">
      <dsp:nvSpPr>
        <dsp:cNvPr id="0" name=""/>
        <dsp:cNvSpPr/>
      </dsp:nvSpPr>
      <dsp:spPr>
        <a:xfrm>
          <a:off x="385250" y="2517170"/>
          <a:ext cx="5393503" cy="442800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62" tIns="0" rIns="20386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Август 2018  - октябрь 2018 года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866" y="2538786"/>
        <a:ext cx="5350271" cy="399568"/>
      </dsp:txXfrm>
    </dsp:sp>
    <dsp:sp modelId="{88A1A29B-1401-405C-97BF-BC549C28A45C}">
      <dsp:nvSpPr>
        <dsp:cNvPr id="0" name=""/>
        <dsp:cNvSpPr/>
      </dsp:nvSpPr>
      <dsp:spPr>
        <a:xfrm>
          <a:off x="0" y="4056845"/>
          <a:ext cx="7705005" cy="626062"/>
        </a:xfrm>
        <a:prstGeom prst="rect">
          <a:avLst/>
        </a:prstGeom>
        <a:noFill/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94" tIns="312420" rIns="597994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результатов проведенной оценки</a:t>
          </a:r>
          <a:endParaRPr lang="ru-RU" sz="1500" kern="1200" dirty="0"/>
        </a:p>
      </dsp:txBody>
      <dsp:txXfrm>
        <a:off x="0" y="4056845"/>
        <a:ext cx="7705005" cy="626062"/>
      </dsp:txXfrm>
    </dsp:sp>
    <dsp:sp modelId="{644A844F-23C2-45C0-981C-A3368232525F}">
      <dsp:nvSpPr>
        <dsp:cNvPr id="0" name=""/>
        <dsp:cNvSpPr/>
      </dsp:nvSpPr>
      <dsp:spPr>
        <a:xfrm>
          <a:off x="385250" y="3835445"/>
          <a:ext cx="5393503" cy="442800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62" tIns="0" rIns="20386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Ноябрь 2018 – 15 декабря 2018 года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866" y="3857061"/>
        <a:ext cx="5350271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CB02C-EF7D-4458-8436-DB05E0E6F4B4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18D54-AB8B-4F32-9E51-6D2D7EF0C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AD2DC2-9283-44D7-A098-EC0D4C085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24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2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8340-2217-4060-A1B1-EAC407CFD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2399B-83FB-4864-B1BD-06C9458A5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42635-D655-49BB-A6ED-C2D724D27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151FE-751B-49EB-A650-05F1784CE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47102-59EB-4342-B9E5-7D1B7B4FE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83D03-50E6-4FC0-9D19-2C615279A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2ACCE-3952-4AB9-AAC9-10CFF5C73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F283-D640-4513-8244-AEEA2085E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687D-D3D7-43C3-97BB-80DF26437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A81F9-5B58-416B-ADE9-767389487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3529E-7380-46E8-A1FB-F294B47FE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D00BF-5826-406A-A1FB-E09E91B50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24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24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BC11286-97E8-4A08-A712-63D118220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eq=doc&amp;base=LAW&amp;n=296141&amp;fld=134&amp;dst=100021,0&amp;rnd=0.4105371630945358#0274720211709081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nsultant.ru/cons/cgi/online.cgi?req=doc&amp;base=LAW&amp;n=296141&amp;fld=134&amp;dst=100021,0&amp;rnd=0.4105371630945358#02747202117090819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отдельных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  проведения независимой оценки качества оказания услуг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дошкольного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861048"/>
            <a:ext cx="4513312" cy="167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общего образования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Томской области</a:t>
            </a:r>
          </a:p>
          <a:p>
            <a:pPr>
              <a:spcBef>
                <a:spcPts val="0"/>
              </a:spcBef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Вениаминовна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27895"/>
            <a:ext cx="1008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32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1008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99758" y="284938"/>
            <a:ext cx="7705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учреждении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bus.gov.ru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9723" r="28554" b="27612"/>
          <a:stretch/>
        </p:blipFill>
        <p:spPr bwMode="auto">
          <a:xfrm>
            <a:off x="1403648" y="1412777"/>
            <a:ext cx="5824060" cy="475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40719"/>
            <a:ext cx="6878910" cy="91440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1008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t="18722" r="18367" b="15826"/>
          <a:stretch/>
        </p:blipFill>
        <p:spPr bwMode="auto">
          <a:xfrm>
            <a:off x="1043608" y="1499972"/>
            <a:ext cx="6915894" cy="452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3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336704" cy="914400"/>
          </a:xfrm>
        </p:spPr>
        <p:txBody>
          <a:bodyPr/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47102-59EB-4342-B9E5-7D1B7B4FE97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1008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91956352"/>
              </p:ext>
            </p:extLst>
          </p:nvPr>
        </p:nvGraphicFramePr>
        <p:xfrm>
          <a:off x="611560" y="1628800"/>
          <a:ext cx="76599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64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734894" cy="91440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НОК условий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услуг в сфере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47102-59EB-4342-B9E5-7D1B7B4FE97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1008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65810877"/>
              </p:ext>
            </p:extLst>
          </p:nvPr>
        </p:nvGraphicFramePr>
        <p:xfrm>
          <a:off x="653274" y="1412776"/>
          <a:ext cx="770500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64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отдельных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  проведения независимой оценки качества оказания услуг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дошкольного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861048"/>
            <a:ext cx="4513312" cy="167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общего образования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Томской области</a:t>
            </a:r>
          </a:p>
          <a:p>
            <a:pPr>
              <a:spcBef>
                <a:spcPts val="0"/>
              </a:spcBef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Вениаминовна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27895"/>
            <a:ext cx="1008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8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13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…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39033" r="66493" b="55988"/>
          <a:stretch/>
        </p:blipFill>
        <p:spPr bwMode="auto">
          <a:xfrm>
            <a:off x="486347" y="1844824"/>
            <a:ext cx="5687236" cy="57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5" t="38960" r="17189" b="56245"/>
          <a:stretch/>
        </p:blipFill>
        <p:spPr bwMode="auto">
          <a:xfrm>
            <a:off x="558009" y="3861048"/>
            <a:ext cx="5543911" cy="49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71298" r="50447" b="19263"/>
          <a:stretch/>
        </p:blipFill>
        <p:spPr bwMode="auto">
          <a:xfrm>
            <a:off x="456045" y="2422632"/>
            <a:ext cx="8004387" cy="95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2" t="51228" r="4948" b="36421"/>
          <a:stretch/>
        </p:blipFill>
        <p:spPr bwMode="auto">
          <a:xfrm>
            <a:off x="471832" y="4384688"/>
            <a:ext cx="8060608" cy="12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oat_of_arms_of_Tomsk_Obl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1008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4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13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совет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39033" r="66493" b="55988"/>
          <a:stretch/>
        </p:blipFill>
        <p:spPr bwMode="auto">
          <a:xfrm>
            <a:off x="655652" y="1347578"/>
            <a:ext cx="5665999" cy="57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9" t="38960" r="17189" b="56245"/>
          <a:stretch/>
        </p:blipFill>
        <p:spPr bwMode="auto">
          <a:xfrm>
            <a:off x="588522" y="3578966"/>
            <a:ext cx="5572786" cy="49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008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46190" r="3379" b="23333"/>
          <a:stretch/>
        </p:blipFill>
        <p:spPr bwMode="auto">
          <a:xfrm>
            <a:off x="650540" y="4077072"/>
            <a:ext cx="7704856" cy="198131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32839" r="14626" b="36540"/>
          <a:stretch/>
        </p:blipFill>
        <p:spPr bwMode="auto">
          <a:xfrm>
            <a:off x="620091" y="1917317"/>
            <a:ext cx="7504487" cy="174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0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59443"/>
            <a:ext cx="7023100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общественного совета ДОО ТО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7634808" cy="4205064"/>
          </a:xfrm>
        </p:spPr>
        <p:txBody>
          <a:bodyPr/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Глушко Николай Михайлович, председатель Томской территориальной организации профсоюза работников народного образования и науки Российской Федерации, член Общественной палаты Томской области. 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Сухушина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Валерьевна, заместитель председателя Союза детских организаций Томской области «Чудо».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Ерина Ирина Ивановна, член Томской региональной общественной организации родителей и опекунов инвалидов детства «НЕЗАБУДКА».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Гребенюк Елена Константиновна, председатель общественной организации «Родители против наркотиков («Прозрение»)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г.Северска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Томской области.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Каракулова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Владимировна, председатель региональной общественной организации «Клуб молодых семей «Сближение» Томской области».</a:t>
            </a:r>
          </a:p>
        </p:txBody>
      </p:sp>
      <p:pic>
        <p:nvPicPr>
          <p:cNvPr id="4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1008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90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307" y="153194"/>
            <a:ext cx="7223117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НОК условий осуществления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t="39033" r="66493" b="55988"/>
          <a:stretch/>
        </p:blipFill>
        <p:spPr bwMode="auto">
          <a:xfrm>
            <a:off x="655332" y="1412776"/>
            <a:ext cx="5655728" cy="57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2" t="59710" r="4276" b="13183"/>
          <a:stretch/>
        </p:blipFill>
        <p:spPr bwMode="auto">
          <a:xfrm>
            <a:off x="638444" y="4109176"/>
            <a:ext cx="57929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" t="67575" r="50643" b="7376"/>
          <a:stretch/>
        </p:blipFill>
        <p:spPr bwMode="auto">
          <a:xfrm>
            <a:off x="655333" y="1855673"/>
            <a:ext cx="5699934" cy="181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9" t="38960" r="17189" b="56245"/>
          <a:stretch/>
        </p:blipFill>
        <p:spPr bwMode="auto">
          <a:xfrm>
            <a:off x="683419" y="3611070"/>
            <a:ext cx="5530247" cy="49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008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572" y="2788578"/>
            <a:ext cx="2111868" cy="19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9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49" y="188640"/>
            <a:ext cx="7473163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процедур проведения  НОК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9033" r="66493" b="55988"/>
          <a:stretch/>
        </p:blipFill>
        <p:spPr bwMode="auto">
          <a:xfrm>
            <a:off x="554813" y="1527202"/>
            <a:ext cx="5779794" cy="57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8" t="38960" r="17189" b="56078"/>
          <a:stretch/>
        </p:blipFill>
        <p:spPr bwMode="auto">
          <a:xfrm>
            <a:off x="658594" y="2924609"/>
            <a:ext cx="5510095" cy="5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51930" r="50869" b="39649"/>
          <a:stretch/>
        </p:blipFill>
        <p:spPr bwMode="auto">
          <a:xfrm>
            <a:off x="620347" y="2204863"/>
            <a:ext cx="5534526" cy="5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6" t="48950" r="3499" b="42176"/>
          <a:stretch/>
        </p:blipFill>
        <p:spPr bwMode="auto">
          <a:xfrm>
            <a:off x="537910" y="3468456"/>
            <a:ext cx="5630779" cy="6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oat_of_arms_of_Tomsk_Obla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60350"/>
            <a:ext cx="1008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t="45569" r="3591" b="27215"/>
          <a:stretch/>
        </p:blipFill>
        <p:spPr bwMode="auto">
          <a:xfrm>
            <a:off x="470593" y="4077072"/>
            <a:ext cx="7999418" cy="179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94" y="1984627"/>
            <a:ext cx="1773373" cy="159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5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565" y="116632"/>
            <a:ext cx="7344990" cy="10724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орма обязательного публичного отчета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1008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1" t="16834" r="5571" b="10720"/>
          <a:stretch/>
        </p:blipFill>
        <p:spPr bwMode="auto">
          <a:xfrm>
            <a:off x="675960" y="1428854"/>
            <a:ext cx="7776864" cy="469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6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2" t="15531" r="37702" b="13407"/>
          <a:stretch/>
        </p:blipFill>
        <p:spPr bwMode="auto">
          <a:xfrm rot="5400000">
            <a:off x="2578154" y="-265787"/>
            <a:ext cx="3915682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9" t="14300" r="59555" b="17332"/>
          <a:stretch/>
        </p:blipFill>
        <p:spPr bwMode="auto">
          <a:xfrm rot="5400000">
            <a:off x="4060985" y="2247646"/>
            <a:ext cx="723237" cy="674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at_of_arms_of_Tomsk_Obl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1008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84565" y="116632"/>
            <a:ext cx="7344990" cy="10724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орма плана по устранению недостатков выявленных в ходе НОК условий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услуг в сфере образования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417" y="6223636"/>
            <a:ext cx="7632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www.consultant.ru/cons/cgi/online.cgi?req=doc&amp;base=LAW&amp;n=296141&amp;fld=134&amp;dst=100021,0&amp;rnd=0.4105371630945358#02747202117090819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28600"/>
            <a:ext cx="7023100" cy="91440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участия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54909289"/>
              </p:ext>
            </p:extLst>
          </p:nvPr>
        </p:nvGraphicFramePr>
        <p:xfrm>
          <a:off x="4431105" y="1557634"/>
          <a:ext cx="4099603" cy="345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Coat_of_arms_of_Tomsk_Obla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260350"/>
            <a:ext cx="1008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52" y="2060848"/>
            <a:ext cx="3816424" cy="28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4427984" y="2636912"/>
            <a:ext cx="1152128" cy="504056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2015 г.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176117" y="1808820"/>
            <a:ext cx="1152128" cy="504056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331640" y="5373216"/>
            <a:ext cx="6336704" cy="504056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муниципальных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13609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2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339966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12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5631</TotalTime>
  <Words>317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Times New Roman</vt:lpstr>
      <vt:lpstr>Wingdings</vt:lpstr>
      <vt:lpstr>Скругленный</vt:lpstr>
      <vt:lpstr>Об отдельных вопросах  проведения независимой оценки качества оказания услуг  в сфере дошкольного образования</vt:lpstr>
      <vt:lpstr>Независимая оценка качества …</vt:lpstr>
      <vt:lpstr>Общественный совет</vt:lpstr>
      <vt:lpstr>Состав общественного совета ДОО ТО</vt:lpstr>
      <vt:lpstr>Критерии НОК условий осуществления образовательной деятельности организациями</vt:lpstr>
      <vt:lpstr>Контроль за соблюдением процедур проведения  НОК</vt:lpstr>
      <vt:lpstr>Форма обязательного публичного отчета</vt:lpstr>
      <vt:lpstr>Форма плана по устранению недостатков выявленных в ходе НОК условий  оказания услуг в сфере образования</vt:lpstr>
      <vt:lpstr>Статистика участия</vt:lpstr>
      <vt:lpstr>Презентация PowerPoint</vt:lpstr>
      <vt:lpstr>Региональный оператор</vt:lpstr>
      <vt:lpstr>Вид исследования</vt:lpstr>
      <vt:lpstr>Сроки проведения НОК условий  оказания услуг в сфере образования</vt:lpstr>
      <vt:lpstr>Об отдельных вопросах  проведения независимой оценки качества оказания услуг  в сфере дошкольного образования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Серовы</dc:creator>
  <cp:lastModifiedBy>TOIPKRO</cp:lastModifiedBy>
  <cp:revision>602</cp:revision>
  <dcterms:created xsi:type="dcterms:W3CDTF">2012-01-22T03:57:31Z</dcterms:created>
  <dcterms:modified xsi:type="dcterms:W3CDTF">2018-05-22T04:53:11Z</dcterms:modified>
</cp:coreProperties>
</file>