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43" r:id="rId5"/>
    <p:sldId id="427" r:id="rId6"/>
    <p:sldId id="428" r:id="rId7"/>
    <p:sldId id="420" r:id="rId8"/>
    <p:sldId id="417" r:id="rId9"/>
    <p:sldId id="418" r:id="rId10"/>
    <p:sldId id="408" r:id="rId11"/>
    <p:sldId id="379" r:id="rId12"/>
    <p:sldId id="389" r:id="rId13"/>
    <p:sldId id="442" r:id="rId14"/>
    <p:sldId id="429" r:id="rId15"/>
    <p:sldId id="439" r:id="rId16"/>
    <p:sldId id="440" r:id="rId17"/>
    <p:sldId id="441" r:id="rId18"/>
    <p:sldId id="393" r:id="rId19"/>
    <p:sldId id="443" r:id="rId20"/>
    <p:sldId id="396" r:id="rId21"/>
    <p:sldId id="444" r:id="rId22"/>
    <p:sldId id="397" r:id="rId23"/>
    <p:sldId id="400" r:id="rId24"/>
    <p:sldId id="402" r:id="rId25"/>
    <p:sldId id="403" r:id="rId26"/>
    <p:sldId id="404" r:id="rId27"/>
    <p:sldId id="406" r:id="rId28"/>
    <p:sldId id="437" r:id="rId29"/>
    <p:sldId id="435" r:id="rId30"/>
    <p:sldId id="436" r:id="rId31"/>
    <p:sldId id="412" r:id="rId32"/>
    <p:sldId id="413" r:id="rId33"/>
    <p:sldId id="342" r:id="rId34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99FF"/>
    <a:srgbClr val="CCFF99"/>
    <a:srgbClr val="FF9966"/>
    <a:srgbClr val="F4183D"/>
    <a:srgbClr val="3366FF"/>
    <a:srgbClr val="33CCCC"/>
    <a:srgbClr val="AA45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1632" y="-7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83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58</c:v>
                </c:pt>
                <c:pt idx="2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ОВЗ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axId val="123816960"/>
        <c:axId val="123831040"/>
      </c:barChart>
      <c:catAx>
        <c:axId val="123816960"/>
        <c:scaling>
          <c:orientation val="minMax"/>
        </c:scaling>
        <c:axPos val="b"/>
        <c:tickLblPos val="nextTo"/>
        <c:crossAx val="123831040"/>
        <c:crosses val="autoZero"/>
        <c:auto val="1"/>
        <c:lblAlgn val="ctr"/>
        <c:lblOffset val="100"/>
      </c:catAx>
      <c:valAx>
        <c:axId val="123831040"/>
        <c:scaling>
          <c:orientation val="minMax"/>
        </c:scaling>
        <c:axPos val="l"/>
        <c:majorGridlines/>
        <c:numFmt formatCode="General" sourceLinked="1"/>
        <c:tickLblPos val="nextTo"/>
        <c:crossAx val="123816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axId val="123939840"/>
        <c:axId val="123958016"/>
      </c:barChart>
      <c:catAx>
        <c:axId val="123939840"/>
        <c:scaling>
          <c:orientation val="minMax"/>
        </c:scaling>
        <c:axPos val="b"/>
        <c:tickLblPos val="nextTo"/>
        <c:crossAx val="123958016"/>
        <c:crosses val="autoZero"/>
        <c:auto val="1"/>
        <c:lblAlgn val="ctr"/>
        <c:lblOffset val="100"/>
      </c:catAx>
      <c:valAx>
        <c:axId val="123958016"/>
        <c:scaling>
          <c:orientation val="minMax"/>
        </c:scaling>
        <c:axPos val="l"/>
        <c:majorGridlines/>
        <c:numFmt formatCode="General" sourceLinked="1"/>
        <c:tickLblPos val="nextTo"/>
        <c:crossAx val="123939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EB87-C929-40C5-9D1B-18F4DA89CAE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DD08859-6181-47A5-A2AD-7FC3FDB22FDA}">
      <dgm:prSet phldrT="[Текст]"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Инновационный проект «Организация </a:t>
          </a:r>
          <a:r>
            <a:rPr lang="ru-RU" sz="2000" b="1" dirty="0" err="1" smtClean="0">
              <a:solidFill>
                <a:srgbClr val="002060"/>
              </a:solidFill>
            </a:rPr>
            <a:t>профориента-ционной</a:t>
          </a:r>
          <a:r>
            <a:rPr lang="ru-RU" sz="2000" b="1" dirty="0" smtClean="0">
              <a:solidFill>
                <a:srgbClr val="002060"/>
              </a:solidFill>
            </a:rPr>
            <a:t> работы учащихся в рамках инклюзивного образования в МАОУ СОШ№42 г. Томска»</a:t>
          </a:r>
          <a:endParaRPr lang="ru-RU" sz="2000" dirty="0">
            <a:solidFill>
              <a:srgbClr val="002060"/>
            </a:solidFill>
          </a:endParaRPr>
        </a:p>
      </dgm:t>
    </dgm:pt>
    <dgm:pt modelId="{1284DDA6-2A02-4B62-9207-5C6863FFB85D}" type="parTrans" cxnId="{5967D174-9EB5-463C-BC69-A4AC9C9C8210}">
      <dgm:prSet/>
      <dgm:spPr/>
      <dgm:t>
        <a:bodyPr/>
        <a:lstStyle/>
        <a:p>
          <a:endParaRPr lang="ru-RU"/>
        </a:p>
      </dgm:t>
    </dgm:pt>
    <dgm:pt modelId="{6E4A2971-CFE1-4A6F-A6BA-5101221F2FA1}" type="sibTrans" cxnId="{5967D174-9EB5-463C-BC69-A4AC9C9C8210}">
      <dgm:prSet/>
      <dgm:spPr/>
      <dgm:t>
        <a:bodyPr/>
        <a:lstStyle/>
        <a:p>
          <a:endParaRPr lang="ru-RU"/>
        </a:p>
      </dgm:t>
    </dgm:pt>
    <dgm:pt modelId="{87C1C547-DFC4-4D6E-A76E-1E5C654E6D81}">
      <dgm:prSet custT="1"/>
      <dgm:spPr>
        <a:solidFill>
          <a:srgbClr val="FB535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Инновационный проект 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400" b="1" dirty="0" smtClean="0">
              <a:solidFill>
                <a:srgbClr val="002060"/>
              </a:solidFill>
            </a:rPr>
            <a:t>МОДЕЛЬ ИНКЛЮЗИВНОГО ОБРАЗОВАНИЯ </a:t>
          </a:r>
          <a:endParaRPr lang="ru-RU" sz="1400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rgbClr val="002060"/>
              </a:solidFill>
            </a:rPr>
            <a:t>В ДЕЯТЕЛЬНОСТИ ОБЩЕОБРАЗОВАТЕЛЬНОЙ ОРГАНИЗАЦИИ»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5AF8C1-859F-4CC0-B293-42253F861FDE}" type="parTrans" cxnId="{F0904FF4-F697-485B-9924-FD6EE98FB61D}">
      <dgm:prSet/>
      <dgm:spPr/>
      <dgm:t>
        <a:bodyPr/>
        <a:lstStyle/>
        <a:p>
          <a:endParaRPr lang="ru-RU"/>
        </a:p>
      </dgm:t>
    </dgm:pt>
    <dgm:pt modelId="{407E147C-5B7A-4F0C-9B2C-FB560E14995E}" type="sibTrans" cxnId="{F0904FF4-F697-485B-9924-FD6EE98FB61D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ACD97C8-E618-49D1-986E-58AC68AABF1D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Инновационный проект «Цифровая школа –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школа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21 века»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644F1D-3F6C-49BE-912F-9BDFF5BC58F5}" type="parTrans" cxnId="{6CD95A26-8EAD-40A1-BB24-AC610E5FF3A2}">
      <dgm:prSet/>
      <dgm:spPr/>
      <dgm:t>
        <a:bodyPr/>
        <a:lstStyle/>
        <a:p>
          <a:endParaRPr lang="ru-RU"/>
        </a:p>
      </dgm:t>
    </dgm:pt>
    <dgm:pt modelId="{FF736AA9-40A7-4C45-B5D4-4B0118F12498}" type="sibTrans" cxnId="{6CD95A26-8EAD-40A1-BB24-AC610E5FF3A2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3AE930C-909C-4738-A6DB-934776959D12}">
      <dgm:prSet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Проект «Интеграция детей с ОВЗ в образовательное пространство школы через использование технологий дистанционного обучения»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70AA9C-C466-4EBE-9B2C-E50A6D9C2841}" type="sibTrans" cxnId="{069D2BD8-D46E-4889-AC9F-E1D810275DAD}">
      <dgm:prSet/>
      <dgm:spPr>
        <a:solidFill>
          <a:srgbClr val="FF000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29C7BA3-422E-4E10-8516-5A03A159D644}" type="parTrans" cxnId="{069D2BD8-D46E-4889-AC9F-E1D810275DAD}">
      <dgm:prSet/>
      <dgm:spPr/>
      <dgm:t>
        <a:bodyPr/>
        <a:lstStyle/>
        <a:p>
          <a:endParaRPr lang="ru-RU"/>
        </a:p>
      </dgm:t>
    </dgm:pt>
    <dgm:pt modelId="{7C72BB90-48F7-415E-A79F-365C0719BBE4}" type="pres">
      <dgm:prSet presAssocID="{3188EB87-C929-40C5-9D1B-18F4DA89CAE7}" presName="Name0" presStyleCnt="0">
        <dgm:presLayoutVars>
          <dgm:dir/>
          <dgm:resizeHandles val="exact"/>
        </dgm:presLayoutVars>
      </dgm:prSet>
      <dgm:spPr/>
    </dgm:pt>
    <dgm:pt modelId="{0288E0FE-0C98-4789-A2CF-0445A03B99F5}" type="pres">
      <dgm:prSet presAssocID="{3188EB87-C929-40C5-9D1B-18F4DA89CAE7}" presName="vNodes" presStyleCnt="0"/>
      <dgm:spPr/>
    </dgm:pt>
    <dgm:pt modelId="{A632CDF0-9A0C-4EA1-B17F-F42D5733080D}" type="pres">
      <dgm:prSet presAssocID="{7ACD97C8-E618-49D1-986E-58AC68AABF1D}" presName="node" presStyleLbl="node1" presStyleIdx="0" presStyleCnt="4" custScaleX="45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E057C-5264-4082-AA8E-C28E53B5E8C8}" type="pres">
      <dgm:prSet presAssocID="{FF736AA9-40A7-4C45-B5D4-4B0118F12498}" presName="spacerT" presStyleCnt="0"/>
      <dgm:spPr/>
    </dgm:pt>
    <dgm:pt modelId="{D1960576-BAE3-4FD1-901E-A7825944BB76}" type="pres">
      <dgm:prSet presAssocID="{FF736AA9-40A7-4C45-B5D4-4B0118F124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74788BF-B130-40C6-A80D-14EEEC52B00C}" type="pres">
      <dgm:prSet presAssocID="{FF736AA9-40A7-4C45-B5D4-4B0118F12498}" presName="spacerB" presStyleCnt="0"/>
      <dgm:spPr/>
    </dgm:pt>
    <dgm:pt modelId="{3AB3B2AB-676D-4F2E-A8EF-317E506A7F20}" type="pres">
      <dgm:prSet presAssocID="{87C1C547-DFC4-4D6E-A76E-1E5C654E6D81}" presName="node" presStyleLbl="node1" presStyleIdx="1" presStyleCnt="4" custScaleX="533937" custScaleY="13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F3AA-F371-4D73-8B22-2BBB1F64F7FD}" type="pres">
      <dgm:prSet presAssocID="{407E147C-5B7A-4F0C-9B2C-FB560E14995E}" presName="spacerT" presStyleCnt="0"/>
      <dgm:spPr/>
    </dgm:pt>
    <dgm:pt modelId="{45A6A57E-4D98-438E-AF20-ADAA4BA326D9}" type="pres">
      <dgm:prSet presAssocID="{407E147C-5B7A-4F0C-9B2C-FB560E14995E}" presName="sibTrans" presStyleLbl="sibTrans2D1" presStyleIdx="1" presStyleCnt="3" custLinFactNeighborX="11621" custLinFactNeighborY="10078"/>
      <dgm:spPr/>
      <dgm:t>
        <a:bodyPr/>
        <a:lstStyle/>
        <a:p>
          <a:endParaRPr lang="ru-RU"/>
        </a:p>
      </dgm:t>
    </dgm:pt>
    <dgm:pt modelId="{69C06F2A-F486-4DC0-A7A3-94ED6E9B8B16}" type="pres">
      <dgm:prSet presAssocID="{407E147C-5B7A-4F0C-9B2C-FB560E14995E}" presName="spacerB" presStyleCnt="0"/>
      <dgm:spPr/>
    </dgm:pt>
    <dgm:pt modelId="{15E0DCA2-DA9C-4D43-B37E-C87FA76A7E2E}" type="pres">
      <dgm:prSet presAssocID="{B3AE930C-909C-4738-A6DB-934776959D12}" presName="node" presStyleLbl="node1" presStyleIdx="2" presStyleCnt="4" custScaleX="576333" custScaleY="12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E1C37-7C5B-4940-B8A9-A931A24A98E2}" type="pres">
      <dgm:prSet presAssocID="{3188EB87-C929-40C5-9D1B-18F4DA89CAE7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0546ACEB-14CC-479C-8641-1BA95040F601}" type="pres">
      <dgm:prSet presAssocID="{3188EB87-C929-40C5-9D1B-18F4DA89CAE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C643B23-8C0C-41E1-8778-2354A75FE97E}" type="pres">
      <dgm:prSet presAssocID="{3188EB87-C929-40C5-9D1B-18F4DA89CAE7}" presName="lastNode" presStyleLbl="node1" presStyleIdx="3" presStyleCnt="4" custScaleX="191728" custScaleY="226958" custLinFactX="930" custLinFactNeighborX="100000" custLinFactNeighborY="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4391B-521A-4CD2-B41E-8B593894DA04}" type="presOf" srcId="{2670AA9C-C466-4EBE-9B2C-E50A6D9C2841}" destId="{326E1C37-7C5B-4940-B8A9-A931A24A98E2}" srcOrd="0" destOrd="0" presId="urn:microsoft.com/office/officeart/2005/8/layout/equation2"/>
    <dgm:cxn modelId="{069D2BD8-D46E-4889-AC9F-E1D810275DAD}" srcId="{3188EB87-C929-40C5-9D1B-18F4DA89CAE7}" destId="{B3AE930C-909C-4738-A6DB-934776959D12}" srcOrd="2" destOrd="0" parTransId="{129C7BA3-422E-4E10-8516-5A03A159D644}" sibTransId="{2670AA9C-C466-4EBE-9B2C-E50A6D9C2841}"/>
    <dgm:cxn modelId="{0FF42CB3-572F-45C1-B307-C160C10FF92D}" type="presOf" srcId="{3188EB87-C929-40C5-9D1B-18F4DA89CAE7}" destId="{7C72BB90-48F7-415E-A79F-365C0719BBE4}" srcOrd="0" destOrd="0" presId="urn:microsoft.com/office/officeart/2005/8/layout/equation2"/>
    <dgm:cxn modelId="{F0904FF4-F697-485B-9924-FD6EE98FB61D}" srcId="{3188EB87-C929-40C5-9D1B-18F4DA89CAE7}" destId="{87C1C547-DFC4-4D6E-A76E-1E5C654E6D81}" srcOrd="1" destOrd="0" parTransId="{9E5AF8C1-859F-4CC0-B293-42253F861FDE}" sibTransId="{407E147C-5B7A-4F0C-9B2C-FB560E14995E}"/>
    <dgm:cxn modelId="{7C65E6DB-FF73-4FB8-9757-B70EF88793C3}" type="presOf" srcId="{407E147C-5B7A-4F0C-9B2C-FB560E14995E}" destId="{45A6A57E-4D98-438E-AF20-ADAA4BA326D9}" srcOrd="0" destOrd="0" presId="urn:microsoft.com/office/officeart/2005/8/layout/equation2"/>
    <dgm:cxn modelId="{78CF265A-8CFB-40F7-AAE4-BDEC28829393}" type="presOf" srcId="{B3AE930C-909C-4738-A6DB-934776959D12}" destId="{15E0DCA2-DA9C-4D43-B37E-C87FA76A7E2E}" srcOrd="0" destOrd="0" presId="urn:microsoft.com/office/officeart/2005/8/layout/equation2"/>
    <dgm:cxn modelId="{6CD95A26-8EAD-40A1-BB24-AC610E5FF3A2}" srcId="{3188EB87-C929-40C5-9D1B-18F4DA89CAE7}" destId="{7ACD97C8-E618-49D1-986E-58AC68AABF1D}" srcOrd="0" destOrd="0" parTransId="{41644F1D-3F6C-49BE-912F-9BDFF5BC58F5}" sibTransId="{FF736AA9-40A7-4C45-B5D4-4B0118F12498}"/>
    <dgm:cxn modelId="{CB76730F-64F2-4980-A483-6AD1070BA379}" type="presOf" srcId="{EDD08859-6181-47A5-A2AD-7FC3FDB22FDA}" destId="{1C643B23-8C0C-41E1-8778-2354A75FE97E}" srcOrd="0" destOrd="0" presId="urn:microsoft.com/office/officeart/2005/8/layout/equation2"/>
    <dgm:cxn modelId="{5967D174-9EB5-463C-BC69-A4AC9C9C8210}" srcId="{3188EB87-C929-40C5-9D1B-18F4DA89CAE7}" destId="{EDD08859-6181-47A5-A2AD-7FC3FDB22FDA}" srcOrd="3" destOrd="0" parTransId="{1284DDA6-2A02-4B62-9207-5C6863FFB85D}" sibTransId="{6E4A2971-CFE1-4A6F-A6BA-5101221F2FA1}"/>
    <dgm:cxn modelId="{A6C58272-EDF5-474F-962C-FC2A6E1CC06F}" type="presOf" srcId="{87C1C547-DFC4-4D6E-A76E-1E5C654E6D81}" destId="{3AB3B2AB-676D-4F2E-A8EF-317E506A7F20}" srcOrd="0" destOrd="0" presId="urn:microsoft.com/office/officeart/2005/8/layout/equation2"/>
    <dgm:cxn modelId="{23BC4572-19F5-4838-87CE-5C743B4A8F0E}" type="presOf" srcId="{2670AA9C-C466-4EBE-9B2C-E50A6D9C2841}" destId="{0546ACEB-14CC-479C-8641-1BA95040F601}" srcOrd="1" destOrd="0" presId="urn:microsoft.com/office/officeart/2005/8/layout/equation2"/>
    <dgm:cxn modelId="{6A079769-0FF3-411B-A00C-11D61CF79027}" type="presOf" srcId="{FF736AA9-40A7-4C45-B5D4-4B0118F12498}" destId="{D1960576-BAE3-4FD1-901E-A7825944BB76}" srcOrd="0" destOrd="0" presId="urn:microsoft.com/office/officeart/2005/8/layout/equation2"/>
    <dgm:cxn modelId="{599EF2ED-0F08-4C38-8DA2-3B9D906BF42E}" type="presOf" srcId="{7ACD97C8-E618-49D1-986E-58AC68AABF1D}" destId="{A632CDF0-9A0C-4EA1-B17F-F42D5733080D}" srcOrd="0" destOrd="0" presId="urn:microsoft.com/office/officeart/2005/8/layout/equation2"/>
    <dgm:cxn modelId="{D85D6E3F-E7B5-49E1-B62D-4C6DF4745DF7}" type="presParOf" srcId="{7C72BB90-48F7-415E-A79F-365C0719BBE4}" destId="{0288E0FE-0C98-4789-A2CF-0445A03B99F5}" srcOrd="0" destOrd="0" presId="urn:microsoft.com/office/officeart/2005/8/layout/equation2"/>
    <dgm:cxn modelId="{4624400B-303B-4FD0-ABAE-FA1EE4D28487}" type="presParOf" srcId="{0288E0FE-0C98-4789-A2CF-0445A03B99F5}" destId="{A632CDF0-9A0C-4EA1-B17F-F42D5733080D}" srcOrd="0" destOrd="0" presId="urn:microsoft.com/office/officeart/2005/8/layout/equation2"/>
    <dgm:cxn modelId="{72B520D0-2C92-4246-8FF0-558E22D1A843}" type="presParOf" srcId="{0288E0FE-0C98-4789-A2CF-0445A03B99F5}" destId="{287E057C-5264-4082-AA8E-C28E53B5E8C8}" srcOrd="1" destOrd="0" presId="urn:microsoft.com/office/officeart/2005/8/layout/equation2"/>
    <dgm:cxn modelId="{EF7866B4-1D25-4507-81C6-B2F2AE3B6DB2}" type="presParOf" srcId="{0288E0FE-0C98-4789-A2CF-0445A03B99F5}" destId="{D1960576-BAE3-4FD1-901E-A7825944BB76}" srcOrd="2" destOrd="0" presId="urn:microsoft.com/office/officeart/2005/8/layout/equation2"/>
    <dgm:cxn modelId="{AD9E9FF9-F95D-45FD-BDA8-A7FAF6270847}" type="presParOf" srcId="{0288E0FE-0C98-4789-A2CF-0445A03B99F5}" destId="{D74788BF-B130-40C6-A80D-14EEEC52B00C}" srcOrd="3" destOrd="0" presId="urn:microsoft.com/office/officeart/2005/8/layout/equation2"/>
    <dgm:cxn modelId="{FAD5FE8E-3A2C-4F3E-B0A5-6B6DF20ED19D}" type="presParOf" srcId="{0288E0FE-0C98-4789-A2CF-0445A03B99F5}" destId="{3AB3B2AB-676D-4F2E-A8EF-317E506A7F20}" srcOrd="4" destOrd="0" presId="urn:microsoft.com/office/officeart/2005/8/layout/equation2"/>
    <dgm:cxn modelId="{E3F58E7D-B607-41A5-98C5-DDDC5B99BCD5}" type="presParOf" srcId="{0288E0FE-0C98-4789-A2CF-0445A03B99F5}" destId="{841CF3AA-F371-4D73-8B22-2BBB1F64F7FD}" srcOrd="5" destOrd="0" presId="urn:microsoft.com/office/officeart/2005/8/layout/equation2"/>
    <dgm:cxn modelId="{E91A7E1B-6EA2-430D-9BD4-59DA4376D6B5}" type="presParOf" srcId="{0288E0FE-0C98-4789-A2CF-0445A03B99F5}" destId="{45A6A57E-4D98-438E-AF20-ADAA4BA326D9}" srcOrd="6" destOrd="0" presId="urn:microsoft.com/office/officeart/2005/8/layout/equation2"/>
    <dgm:cxn modelId="{F4130B84-8BA0-4C7F-AD4F-745932A86C96}" type="presParOf" srcId="{0288E0FE-0C98-4789-A2CF-0445A03B99F5}" destId="{69C06F2A-F486-4DC0-A7A3-94ED6E9B8B16}" srcOrd="7" destOrd="0" presId="urn:microsoft.com/office/officeart/2005/8/layout/equation2"/>
    <dgm:cxn modelId="{6E06AC40-9FA8-49ED-A36B-D36B4A1CC183}" type="presParOf" srcId="{0288E0FE-0C98-4789-A2CF-0445A03B99F5}" destId="{15E0DCA2-DA9C-4D43-B37E-C87FA76A7E2E}" srcOrd="8" destOrd="0" presId="urn:microsoft.com/office/officeart/2005/8/layout/equation2"/>
    <dgm:cxn modelId="{C5AF8738-AC7D-4ADD-868D-3D3C137B2B1E}" type="presParOf" srcId="{7C72BB90-48F7-415E-A79F-365C0719BBE4}" destId="{326E1C37-7C5B-4940-B8A9-A931A24A98E2}" srcOrd="1" destOrd="0" presId="urn:microsoft.com/office/officeart/2005/8/layout/equation2"/>
    <dgm:cxn modelId="{A88CBFDC-1710-4C87-81B7-718A6AA4BFA9}" type="presParOf" srcId="{326E1C37-7C5B-4940-B8A9-A931A24A98E2}" destId="{0546ACEB-14CC-479C-8641-1BA95040F601}" srcOrd="0" destOrd="0" presId="urn:microsoft.com/office/officeart/2005/8/layout/equation2"/>
    <dgm:cxn modelId="{10A00D03-2EAD-4AFE-AC07-1BEEF2D9EB39}" type="presParOf" srcId="{7C72BB90-48F7-415E-A79F-365C0719BBE4}" destId="{1C643B23-8C0C-41E1-8778-2354A75FE97E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45141-593C-4DC8-8E19-E81CB58603C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C2C7A-B0EF-4724-A41D-9A2D0E6C5E02}">
      <dgm:prSet phldrT="[Текст]"/>
      <dgm:spPr>
        <a:solidFill>
          <a:srgbClr val="00B0F0"/>
        </a:solidFill>
        <a:ln>
          <a:solidFill>
            <a:srgbClr val="005686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Работа с детьми-инвалидами и детьми с ОВЗ</a:t>
          </a:r>
          <a:endParaRPr lang="ru-RU" b="1" dirty="0">
            <a:solidFill>
              <a:srgbClr val="002060"/>
            </a:solidFill>
          </a:endParaRPr>
        </a:p>
      </dgm:t>
    </dgm:pt>
    <dgm:pt modelId="{76607285-C7F5-4448-A6C6-CE78A3CA7B56}" type="parTrans" cxnId="{04B2CA24-2077-4294-BBB2-77CF04D434CD}">
      <dgm:prSet/>
      <dgm:spPr/>
      <dgm:t>
        <a:bodyPr/>
        <a:lstStyle/>
        <a:p>
          <a:endParaRPr lang="ru-RU"/>
        </a:p>
      </dgm:t>
    </dgm:pt>
    <dgm:pt modelId="{3CE26AC2-08BC-4270-BF2B-82CB6470267D}" type="sibTrans" cxnId="{04B2CA24-2077-4294-BBB2-77CF04D434CD}">
      <dgm:prSet/>
      <dgm:spPr/>
      <dgm:t>
        <a:bodyPr/>
        <a:lstStyle/>
        <a:p>
          <a:endParaRPr lang="ru-RU"/>
        </a:p>
      </dgm:t>
    </dgm:pt>
    <dgm:pt modelId="{E0CB2EE5-E4EC-4AEC-AA29-6C880631E269}">
      <dgm:prSet phldrT="[Текст]" custT="1"/>
      <dgm:spPr>
        <a:solidFill>
          <a:srgbClr val="7BD3C9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 smtClean="0"/>
            <a:t>В Концепции модернизации российской системы образования приоритетным является обучение и воспитание детей с ограниченными возможностями здоровья, их социализации и развитии. Об этом свидетельствует ряд нормативных документов министерства образовании Российской Федерации.</a:t>
          </a:r>
          <a:endParaRPr lang="ru-RU" sz="2000" dirty="0"/>
        </a:p>
      </dgm:t>
    </dgm:pt>
    <dgm:pt modelId="{16BE2550-DE47-491A-A670-08A41F5BA0CD}" type="parTrans" cxnId="{4FC91EA2-D5E8-4DE0-A8C7-D3913AF09677}">
      <dgm:prSet/>
      <dgm:spPr/>
      <dgm:t>
        <a:bodyPr/>
        <a:lstStyle/>
        <a:p>
          <a:endParaRPr lang="ru-RU"/>
        </a:p>
      </dgm:t>
    </dgm:pt>
    <dgm:pt modelId="{ECBDCAE7-77DB-41DB-9652-026323B92475}" type="sibTrans" cxnId="{4FC91EA2-D5E8-4DE0-A8C7-D3913AF09677}">
      <dgm:prSet/>
      <dgm:spPr/>
      <dgm:t>
        <a:bodyPr/>
        <a:lstStyle/>
        <a:p>
          <a:endParaRPr lang="ru-RU"/>
        </a:p>
      </dgm:t>
    </dgm:pt>
    <dgm:pt modelId="{CFBF11C2-6A2E-4F85-9E56-926B32E68470}">
      <dgm:prSet phldrT="[Текст]"/>
      <dgm:spPr>
        <a:solidFill>
          <a:srgbClr val="92D050"/>
        </a:solidFill>
        <a:ln>
          <a:solidFill>
            <a:srgbClr val="005686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Профориентация </a:t>
          </a:r>
        </a:p>
        <a:p>
          <a:r>
            <a:rPr lang="ru-RU" b="1" dirty="0" smtClean="0">
              <a:solidFill>
                <a:srgbClr val="002060"/>
              </a:solidFill>
            </a:rPr>
            <a:t>школьников  в целом</a:t>
          </a:r>
          <a:endParaRPr lang="ru-RU" b="1" dirty="0">
            <a:solidFill>
              <a:srgbClr val="002060"/>
            </a:solidFill>
          </a:endParaRPr>
        </a:p>
      </dgm:t>
    </dgm:pt>
    <dgm:pt modelId="{B12FE2B2-2D90-4051-8EC6-6A8569F7307E}" type="parTrans" cxnId="{D313822C-FFF8-4651-8821-36B10F5A8F2C}">
      <dgm:prSet/>
      <dgm:spPr/>
      <dgm:t>
        <a:bodyPr/>
        <a:lstStyle/>
        <a:p>
          <a:endParaRPr lang="ru-RU"/>
        </a:p>
      </dgm:t>
    </dgm:pt>
    <dgm:pt modelId="{BD291C28-C223-4DE9-A986-624C81DE5507}" type="sibTrans" cxnId="{D313822C-FFF8-4651-8821-36B10F5A8F2C}">
      <dgm:prSet/>
      <dgm:spPr/>
      <dgm:t>
        <a:bodyPr/>
        <a:lstStyle/>
        <a:p>
          <a:endParaRPr lang="ru-RU"/>
        </a:p>
      </dgm:t>
    </dgm:pt>
    <dgm:pt modelId="{D14B7E19-2C3B-4E0F-ADC2-3FBEDECA7B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 smtClean="0"/>
            <a:t>Развиваются отрасли хозяйства, возникают новые технологии труда, изменяется экономика и социальная ситуация в обществе, в данной ситуации необходима организация целенаправленной, комплексной и систематической </a:t>
          </a:r>
          <a:r>
            <a:rPr lang="ru-RU" sz="2000" dirty="0" err="1" smtClean="0"/>
            <a:t>профориентационной</a:t>
          </a:r>
          <a:r>
            <a:rPr lang="ru-RU" sz="2000" dirty="0" smtClean="0"/>
            <a:t> работы на протяжении всего периода обучения в школе</a:t>
          </a:r>
          <a:endParaRPr lang="ru-RU" sz="2000" dirty="0"/>
        </a:p>
      </dgm:t>
    </dgm:pt>
    <dgm:pt modelId="{9FFC820F-8ED4-45BF-BEB5-16CC1F7E1130}" type="parTrans" cxnId="{8462A5A4-600C-4E79-9849-5649A1A4236E}">
      <dgm:prSet/>
      <dgm:spPr/>
      <dgm:t>
        <a:bodyPr/>
        <a:lstStyle/>
        <a:p>
          <a:endParaRPr lang="ru-RU"/>
        </a:p>
      </dgm:t>
    </dgm:pt>
    <dgm:pt modelId="{44C8EAE0-8740-4345-A64E-E06B54DCD72E}" type="sibTrans" cxnId="{8462A5A4-600C-4E79-9849-5649A1A4236E}">
      <dgm:prSet/>
      <dgm:spPr/>
      <dgm:t>
        <a:bodyPr/>
        <a:lstStyle/>
        <a:p>
          <a:endParaRPr lang="ru-RU"/>
        </a:p>
      </dgm:t>
    </dgm:pt>
    <dgm:pt modelId="{884F4971-1322-4C57-AD49-295DD0368D09}" type="pres">
      <dgm:prSet presAssocID="{DFE45141-593C-4DC8-8E19-E81CB58603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5A84C3-D334-4E36-927A-2BD425D9A1E1}" type="pres">
      <dgm:prSet presAssocID="{44CC2C7A-B0EF-4724-A41D-9A2D0E6C5E02}" presName="linNode" presStyleCnt="0"/>
      <dgm:spPr/>
    </dgm:pt>
    <dgm:pt modelId="{7990E197-42D8-4691-87C7-344988BD5C2A}" type="pres">
      <dgm:prSet presAssocID="{44CC2C7A-B0EF-4724-A41D-9A2D0E6C5E02}" presName="parentShp" presStyleLbl="node1" presStyleIdx="0" presStyleCnt="2" custScaleX="54513" custLinFactNeighborX="-15742" custLinFactNeighborY="-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8EC4-A363-48FA-B52F-F9C349C38C24}" type="pres">
      <dgm:prSet presAssocID="{44CC2C7A-B0EF-4724-A41D-9A2D0E6C5E02}" presName="childShp" presStyleLbl="bgAccFollowNode1" presStyleIdx="0" presStyleCnt="2" custScaleX="131829" custScaleY="133371" custLinFactNeighborX="-193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A03B2-B59D-4093-8E40-1C6CDD4A4391}" type="pres">
      <dgm:prSet presAssocID="{3CE26AC2-08BC-4270-BF2B-82CB6470267D}" presName="spacing" presStyleCnt="0"/>
      <dgm:spPr/>
    </dgm:pt>
    <dgm:pt modelId="{30B425F0-B2F9-40DF-9D11-3AC679524132}" type="pres">
      <dgm:prSet presAssocID="{CFBF11C2-6A2E-4F85-9E56-926B32E68470}" presName="linNode" presStyleCnt="0"/>
      <dgm:spPr/>
    </dgm:pt>
    <dgm:pt modelId="{FED3A738-A591-4E3C-9CF3-D3F415477156}" type="pres">
      <dgm:prSet presAssocID="{CFBF11C2-6A2E-4F85-9E56-926B32E68470}" presName="parentShp" presStyleLbl="node1" presStyleIdx="1" presStyleCnt="2" custScaleX="56597" custLinFactNeighborX="-17188" custLinFactNeighborY="-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ADB0-3E3C-47CA-B0D4-D97EE9E660ED}" type="pres">
      <dgm:prSet presAssocID="{CFBF11C2-6A2E-4F85-9E56-926B32E68470}" presName="childShp" presStyleLbl="bgAccFollowNode1" presStyleIdx="1" presStyleCnt="2" custScaleX="130325" custScaleY="11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3822C-FFF8-4651-8821-36B10F5A8F2C}" srcId="{DFE45141-593C-4DC8-8E19-E81CB58603C6}" destId="{CFBF11C2-6A2E-4F85-9E56-926B32E68470}" srcOrd="1" destOrd="0" parTransId="{B12FE2B2-2D90-4051-8EC6-6A8569F7307E}" sibTransId="{BD291C28-C223-4DE9-A986-624C81DE5507}"/>
    <dgm:cxn modelId="{1ADEBF15-A13D-44B4-A07B-9282468588B2}" type="presOf" srcId="{DFE45141-593C-4DC8-8E19-E81CB58603C6}" destId="{884F4971-1322-4C57-AD49-295DD0368D09}" srcOrd="0" destOrd="0" presId="urn:microsoft.com/office/officeart/2005/8/layout/vList6"/>
    <dgm:cxn modelId="{04B2CA24-2077-4294-BBB2-77CF04D434CD}" srcId="{DFE45141-593C-4DC8-8E19-E81CB58603C6}" destId="{44CC2C7A-B0EF-4724-A41D-9A2D0E6C5E02}" srcOrd="0" destOrd="0" parTransId="{76607285-C7F5-4448-A6C6-CE78A3CA7B56}" sibTransId="{3CE26AC2-08BC-4270-BF2B-82CB6470267D}"/>
    <dgm:cxn modelId="{7E14ED0E-C531-482D-9FD2-E178E445C58B}" type="presOf" srcId="{D14B7E19-2C3B-4E0F-ADC2-3FBEDECA7B90}" destId="{1910ADB0-3E3C-47CA-B0D4-D97EE9E660ED}" srcOrd="0" destOrd="0" presId="urn:microsoft.com/office/officeart/2005/8/layout/vList6"/>
    <dgm:cxn modelId="{4FC91EA2-D5E8-4DE0-A8C7-D3913AF09677}" srcId="{44CC2C7A-B0EF-4724-A41D-9A2D0E6C5E02}" destId="{E0CB2EE5-E4EC-4AEC-AA29-6C880631E269}" srcOrd="0" destOrd="0" parTransId="{16BE2550-DE47-491A-A670-08A41F5BA0CD}" sibTransId="{ECBDCAE7-77DB-41DB-9652-026323B92475}"/>
    <dgm:cxn modelId="{F7F5DF39-1EB4-4A05-9730-D95105E7D0D4}" type="presOf" srcId="{E0CB2EE5-E4EC-4AEC-AA29-6C880631E269}" destId="{74418EC4-A363-48FA-B52F-F9C349C38C24}" srcOrd="0" destOrd="0" presId="urn:microsoft.com/office/officeart/2005/8/layout/vList6"/>
    <dgm:cxn modelId="{6779DF7B-9E93-4CC3-A45A-95CBD171FAAC}" type="presOf" srcId="{44CC2C7A-B0EF-4724-A41D-9A2D0E6C5E02}" destId="{7990E197-42D8-4691-87C7-344988BD5C2A}" srcOrd="0" destOrd="0" presId="urn:microsoft.com/office/officeart/2005/8/layout/vList6"/>
    <dgm:cxn modelId="{E300716A-09A9-4E5B-A3D4-8BAD917F9201}" type="presOf" srcId="{CFBF11C2-6A2E-4F85-9E56-926B32E68470}" destId="{FED3A738-A591-4E3C-9CF3-D3F415477156}" srcOrd="0" destOrd="0" presId="urn:microsoft.com/office/officeart/2005/8/layout/vList6"/>
    <dgm:cxn modelId="{8462A5A4-600C-4E79-9849-5649A1A4236E}" srcId="{CFBF11C2-6A2E-4F85-9E56-926B32E68470}" destId="{D14B7E19-2C3B-4E0F-ADC2-3FBEDECA7B90}" srcOrd="0" destOrd="0" parTransId="{9FFC820F-8ED4-45BF-BEB5-16CC1F7E1130}" sibTransId="{44C8EAE0-8740-4345-A64E-E06B54DCD72E}"/>
    <dgm:cxn modelId="{66855687-558F-4331-AD4E-B4B8169DA22B}" type="presParOf" srcId="{884F4971-1322-4C57-AD49-295DD0368D09}" destId="{B55A84C3-D334-4E36-927A-2BD425D9A1E1}" srcOrd="0" destOrd="0" presId="urn:microsoft.com/office/officeart/2005/8/layout/vList6"/>
    <dgm:cxn modelId="{BFC09F52-CA48-4E9D-8BD0-F7E0884683ED}" type="presParOf" srcId="{B55A84C3-D334-4E36-927A-2BD425D9A1E1}" destId="{7990E197-42D8-4691-87C7-344988BD5C2A}" srcOrd="0" destOrd="0" presId="urn:microsoft.com/office/officeart/2005/8/layout/vList6"/>
    <dgm:cxn modelId="{5111BDA9-E644-459F-BD26-D1723A1061FA}" type="presParOf" srcId="{B55A84C3-D334-4E36-927A-2BD425D9A1E1}" destId="{74418EC4-A363-48FA-B52F-F9C349C38C24}" srcOrd="1" destOrd="0" presId="urn:microsoft.com/office/officeart/2005/8/layout/vList6"/>
    <dgm:cxn modelId="{1B8B5BE8-DEF4-4149-907A-23BB225A5FC8}" type="presParOf" srcId="{884F4971-1322-4C57-AD49-295DD0368D09}" destId="{0DFA03B2-B59D-4093-8E40-1C6CDD4A4391}" srcOrd="1" destOrd="0" presId="urn:microsoft.com/office/officeart/2005/8/layout/vList6"/>
    <dgm:cxn modelId="{92AB31D8-D388-4595-A9D5-00E509A8CA8E}" type="presParOf" srcId="{884F4971-1322-4C57-AD49-295DD0368D09}" destId="{30B425F0-B2F9-40DF-9D11-3AC679524132}" srcOrd="2" destOrd="0" presId="urn:microsoft.com/office/officeart/2005/8/layout/vList6"/>
    <dgm:cxn modelId="{6E3B1470-C3BC-4897-9E6C-A317A182A66B}" type="presParOf" srcId="{30B425F0-B2F9-40DF-9D11-3AC679524132}" destId="{FED3A738-A591-4E3C-9CF3-D3F415477156}" srcOrd="0" destOrd="0" presId="urn:microsoft.com/office/officeart/2005/8/layout/vList6"/>
    <dgm:cxn modelId="{DE129AF7-1117-4E1D-9E33-16AE5CAEB773}" type="presParOf" srcId="{30B425F0-B2F9-40DF-9D11-3AC679524132}" destId="{1910ADB0-3E3C-47CA-B0D4-D97EE9E660ED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462E2-AFC2-4FAB-8A50-543D6511C5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4313D-10AA-41EC-B0B3-4583734ACF8F}">
      <dgm:prSet phldrT="[Текст]" custT="1"/>
      <dgm:spPr>
        <a:solidFill>
          <a:srgbClr val="FB535F"/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dirty="0" smtClean="0">
              <a:solidFill>
                <a:srgbClr val="002060"/>
              </a:solidFill>
            </a:rPr>
            <a:t>Организация </a:t>
          </a:r>
          <a:r>
            <a:rPr lang="ru-RU" sz="2600" b="1" dirty="0" err="1" smtClean="0">
              <a:solidFill>
                <a:srgbClr val="002060"/>
              </a:solidFill>
            </a:rPr>
            <a:t>профориентационной</a:t>
          </a:r>
          <a:r>
            <a:rPr lang="ru-RU" sz="2600" b="1" dirty="0" smtClean="0">
              <a:solidFill>
                <a:srgbClr val="002060"/>
              </a:solidFill>
            </a:rPr>
            <a:t> работы с учащимися в условиях инклюзивного образования в МАОУ СОШ №42 г. Томска </a:t>
          </a:r>
          <a:endParaRPr lang="ru-RU" sz="2600" b="1" dirty="0">
            <a:solidFill>
              <a:srgbClr val="002060"/>
            </a:solidFill>
          </a:endParaRPr>
        </a:p>
      </dgm:t>
    </dgm:pt>
    <dgm:pt modelId="{570E5C86-74EE-41D0-924A-74D47D7B4928}" type="parTrans" cxnId="{F1CD1872-A832-409B-8CBD-8E402A8CA5F6}">
      <dgm:prSet/>
      <dgm:spPr/>
      <dgm:t>
        <a:bodyPr/>
        <a:lstStyle/>
        <a:p>
          <a:endParaRPr lang="ru-RU"/>
        </a:p>
      </dgm:t>
    </dgm:pt>
    <dgm:pt modelId="{E49BB094-7A21-4959-92C6-EF577F0CEE9E}" type="sibTrans" cxnId="{F1CD1872-A832-409B-8CBD-8E402A8CA5F6}">
      <dgm:prSet/>
      <dgm:spPr/>
      <dgm:t>
        <a:bodyPr/>
        <a:lstStyle/>
        <a:p>
          <a:endParaRPr lang="ru-RU"/>
        </a:p>
      </dgm:t>
    </dgm:pt>
    <dgm:pt modelId="{BE59E0A6-5F01-4FCF-BBD6-D000D0DBD0D6}" type="asst">
      <dgm:prSet phldrT="[Текст]" custT="1"/>
      <dgm:spPr>
        <a:solidFill>
          <a:srgbClr val="866DE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Работа с учащимися  с ОВЗ и детьми-инвалидами в общеобразовательных классах</a:t>
          </a:r>
          <a:endParaRPr lang="ru-RU" sz="1800" b="0" u="sng" dirty="0">
            <a:solidFill>
              <a:srgbClr val="002060"/>
            </a:solidFill>
          </a:endParaRPr>
        </a:p>
      </dgm:t>
    </dgm:pt>
    <dgm:pt modelId="{0A9DC9E7-0A3E-4607-A978-48D44A73F1B5}" type="parTrans" cxnId="{644E1131-F554-4775-B085-E92A3F55C660}">
      <dgm:prSet/>
      <dgm:spPr/>
      <dgm:t>
        <a:bodyPr/>
        <a:lstStyle/>
        <a:p>
          <a:endParaRPr lang="ru-RU"/>
        </a:p>
      </dgm:t>
    </dgm:pt>
    <dgm:pt modelId="{D242E641-CF59-481A-8006-93F097666974}" type="sibTrans" cxnId="{644E1131-F554-4775-B085-E92A3F55C660}">
      <dgm:prSet/>
      <dgm:spPr/>
      <dgm:t>
        <a:bodyPr/>
        <a:lstStyle/>
        <a:p>
          <a:endParaRPr lang="ru-RU"/>
        </a:p>
      </dgm:t>
    </dgm:pt>
    <dgm:pt modelId="{EA46AE89-AB07-4A1E-A315-470EC3B3169D}">
      <dgm:prSet phldrT="[Текст]" custT="1"/>
      <dgm:spPr>
        <a:solidFill>
          <a:srgbClr val="5CF26E"/>
        </a:solidFill>
        <a:ln>
          <a:solidFill>
            <a:schemeClr val="tx1"/>
          </a:solidFill>
        </a:ln>
      </dgm:spPr>
      <dgm:t>
        <a:bodyPr/>
        <a:lstStyle/>
        <a:p>
          <a:r>
            <a:rPr kumimoji="0" lang="ru-RU" sz="2000" b="0" u="sng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Сетевое взаимодействие </a:t>
          </a:r>
        </a:p>
        <a:p>
          <a:r>
            <a:rPr kumimoji="0" lang="ru-RU" sz="2000" b="0" u="sng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«Школа – университет»</a:t>
          </a:r>
          <a:endParaRPr lang="ru-RU" sz="2000" b="0" u="sng" dirty="0">
            <a:solidFill>
              <a:srgbClr val="002060"/>
            </a:solidFill>
          </a:endParaRPr>
        </a:p>
      </dgm:t>
    </dgm:pt>
    <dgm:pt modelId="{7B86B060-74B9-457E-9D69-D6E5B52EA9EE}" type="parTrans" cxnId="{19D14C42-EED7-4977-BF9D-72FC75325849}">
      <dgm:prSet/>
      <dgm:spPr/>
      <dgm:t>
        <a:bodyPr/>
        <a:lstStyle/>
        <a:p>
          <a:endParaRPr lang="ru-RU"/>
        </a:p>
      </dgm:t>
    </dgm:pt>
    <dgm:pt modelId="{4240A9DE-6B0F-42AF-8585-7490D4969CE0}" type="sibTrans" cxnId="{19D14C42-EED7-4977-BF9D-72FC75325849}">
      <dgm:prSet/>
      <dgm:spPr/>
      <dgm:t>
        <a:bodyPr/>
        <a:lstStyle/>
        <a:p>
          <a:endParaRPr lang="ru-RU"/>
        </a:p>
      </dgm:t>
    </dgm:pt>
    <dgm:pt modelId="{558886E1-C25E-4C07-B38F-DAA08C4883E9}" type="asst">
      <dgm:prSet custT="1"/>
      <dgm:spPr>
        <a:solidFill>
          <a:srgbClr val="7BD3C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Работа с  детьми-инвалидами, обучающимися дистанционно</a:t>
          </a:r>
          <a:endParaRPr lang="ru-RU" sz="1800" b="0" u="sng" dirty="0">
            <a:solidFill>
              <a:srgbClr val="002060"/>
            </a:solidFill>
          </a:endParaRPr>
        </a:p>
      </dgm:t>
    </dgm:pt>
    <dgm:pt modelId="{89BFEDB7-E042-44E6-8E11-1FBE150C1765}" type="parTrans" cxnId="{A98242BD-BC10-444D-9DDE-95BA34A3FCD1}">
      <dgm:prSet/>
      <dgm:spPr/>
      <dgm:t>
        <a:bodyPr/>
        <a:lstStyle/>
        <a:p>
          <a:endParaRPr lang="ru-RU"/>
        </a:p>
      </dgm:t>
    </dgm:pt>
    <dgm:pt modelId="{1738FB9C-248D-4E32-9637-E4A8AB48D872}" type="sibTrans" cxnId="{A98242BD-BC10-444D-9DDE-95BA34A3FCD1}">
      <dgm:prSet/>
      <dgm:spPr/>
      <dgm:t>
        <a:bodyPr/>
        <a:lstStyle/>
        <a:p>
          <a:endParaRPr lang="ru-RU"/>
        </a:p>
      </dgm:t>
    </dgm:pt>
    <dgm:pt modelId="{D60E200D-C97D-4159-AFBF-25E53F0D6D82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Система </a:t>
          </a:r>
          <a:r>
            <a:rPr lang="ru-RU" sz="1800" b="0" u="sng" dirty="0" err="1" smtClean="0">
              <a:solidFill>
                <a:srgbClr val="002060"/>
              </a:solidFill>
            </a:rPr>
            <a:t>социаль-ного</a:t>
          </a:r>
          <a:r>
            <a:rPr lang="ru-RU" sz="1800" b="0" u="sng" dirty="0" smtClean="0">
              <a:solidFill>
                <a:srgbClr val="002060"/>
              </a:solidFill>
            </a:rPr>
            <a:t> партнерства</a:t>
          </a:r>
        </a:p>
        <a:p>
          <a:endParaRPr lang="ru-RU" sz="2000" b="0" dirty="0" smtClean="0">
            <a:solidFill>
              <a:srgbClr val="002060"/>
            </a:solidFill>
          </a:endParaRPr>
        </a:p>
      </dgm:t>
    </dgm:pt>
    <dgm:pt modelId="{6D2F62C7-112F-417D-86DF-65D5AC786F85}" type="parTrans" cxnId="{AC861E08-7161-4FA6-BD1C-C29DA620006C}">
      <dgm:prSet/>
      <dgm:spPr/>
      <dgm:t>
        <a:bodyPr/>
        <a:lstStyle/>
        <a:p>
          <a:endParaRPr lang="ru-RU"/>
        </a:p>
      </dgm:t>
    </dgm:pt>
    <dgm:pt modelId="{EC779EF8-1CDD-494A-B57F-44E374323F35}" type="sibTrans" cxnId="{AC861E08-7161-4FA6-BD1C-C29DA620006C}">
      <dgm:prSet/>
      <dgm:spPr/>
      <dgm:t>
        <a:bodyPr/>
        <a:lstStyle/>
        <a:p>
          <a:endParaRPr lang="ru-RU"/>
        </a:p>
      </dgm:t>
    </dgm:pt>
    <dgm:pt modelId="{674F475C-280D-4988-A094-FE79984FEDAC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u="sng" dirty="0" err="1" smtClean="0">
              <a:solidFill>
                <a:srgbClr val="002060"/>
              </a:solidFill>
            </a:rPr>
            <a:t>Проф-диагностика</a:t>
          </a:r>
          <a:r>
            <a:rPr lang="ru-RU" sz="2000" b="0" u="sng" dirty="0" smtClean="0">
              <a:solidFill>
                <a:srgbClr val="002060"/>
              </a:solidFill>
            </a:rPr>
            <a:t>  с помощью АИС и «Ориентир»</a:t>
          </a:r>
        </a:p>
      </dgm:t>
    </dgm:pt>
    <dgm:pt modelId="{78713C4F-3C60-4237-9974-2D1BA8201424}" type="parTrans" cxnId="{8534C279-B40E-4E10-B752-4EAEAAF9CE81}">
      <dgm:prSet/>
      <dgm:spPr/>
      <dgm:t>
        <a:bodyPr/>
        <a:lstStyle/>
        <a:p>
          <a:endParaRPr lang="ru-RU"/>
        </a:p>
      </dgm:t>
    </dgm:pt>
    <dgm:pt modelId="{9B9DD7C3-96F7-40AB-A0B8-4CFDBD833F4B}" type="sibTrans" cxnId="{8534C279-B40E-4E10-B752-4EAEAAF9CE81}">
      <dgm:prSet/>
      <dgm:spPr/>
      <dgm:t>
        <a:bodyPr/>
        <a:lstStyle/>
        <a:p>
          <a:endParaRPr lang="ru-RU"/>
        </a:p>
      </dgm:t>
    </dgm:pt>
    <dgm:pt modelId="{DAF00B46-CFBD-42E9-90D3-5643A87401EE}">
      <dgm:prSet custT="1"/>
      <dgm:spPr>
        <a:solidFill>
          <a:srgbClr val="7BD3C9"/>
        </a:solidFill>
        <a:ln>
          <a:solidFill>
            <a:srgbClr val="1A396C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Система  поддержки одаренных школьников</a:t>
          </a:r>
        </a:p>
        <a:p>
          <a:r>
            <a:rPr kumimoji="0" lang="ru-RU" sz="18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</a:t>
          </a:r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Олимпиадное движение </a:t>
          </a:r>
        </a:p>
        <a:p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-Конкурсная деятельность</a:t>
          </a:r>
        </a:p>
        <a:p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-Проектная деятельность / конференции </a:t>
          </a:r>
          <a:endParaRPr lang="ru-RU" sz="1600" b="0" dirty="0">
            <a:solidFill>
              <a:srgbClr val="002060"/>
            </a:solidFill>
          </a:endParaRPr>
        </a:p>
      </dgm:t>
    </dgm:pt>
    <dgm:pt modelId="{7188ADD1-6858-411F-973B-C40EF67D3CBE}" type="parTrans" cxnId="{37DA5269-93AA-492C-A9C5-ABCA2C6FAECE}">
      <dgm:prSet/>
      <dgm:spPr/>
      <dgm:t>
        <a:bodyPr/>
        <a:lstStyle/>
        <a:p>
          <a:endParaRPr lang="ru-RU"/>
        </a:p>
      </dgm:t>
    </dgm:pt>
    <dgm:pt modelId="{B780C6BD-1E03-48C8-BA79-983C00517485}" type="sibTrans" cxnId="{37DA5269-93AA-492C-A9C5-ABCA2C6FAECE}">
      <dgm:prSet/>
      <dgm:spPr/>
      <dgm:t>
        <a:bodyPr/>
        <a:lstStyle/>
        <a:p>
          <a:endParaRPr lang="ru-RU"/>
        </a:p>
      </dgm:t>
    </dgm:pt>
    <dgm:pt modelId="{8F8D6C11-6366-4F78-A263-71CD69F98A5F}">
      <dgm:prSet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0" u="sng" dirty="0" smtClean="0">
              <a:solidFill>
                <a:srgbClr val="002060"/>
              </a:solidFill>
            </a:rPr>
            <a:t>Воспитательные мероприятия направленные на </a:t>
          </a:r>
          <a:r>
            <a:rPr lang="ru-RU" sz="2000" b="0" u="sng" dirty="0" err="1" smtClean="0">
              <a:solidFill>
                <a:srgbClr val="002060"/>
              </a:solidFill>
            </a:rPr>
            <a:t>профориента-цию</a:t>
          </a:r>
          <a:endParaRPr lang="ru-RU" sz="2000" b="0" u="sng" dirty="0" smtClean="0">
            <a:solidFill>
              <a:srgbClr val="002060"/>
            </a:solidFill>
          </a:endParaRPr>
        </a:p>
        <a:p>
          <a:r>
            <a:rPr lang="ru-RU" sz="2000" b="0" u="sng" dirty="0" smtClean="0">
              <a:solidFill>
                <a:srgbClr val="002060"/>
              </a:solidFill>
            </a:rPr>
            <a:t>школьников</a:t>
          </a:r>
          <a:endParaRPr lang="ru-RU" sz="2000" b="0" u="sng" dirty="0">
            <a:solidFill>
              <a:srgbClr val="002060"/>
            </a:solidFill>
          </a:endParaRPr>
        </a:p>
      </dgm:t>
    </dgm:pt>
    <dgm:pt modelId="{F2B10D91-444E-4623-AB1D-59D61EBA33F9}" type="parTrans" cxnId="{5D14B382-0448-4DB7-955B-53D9DAEAA46E}">
      <dgm:prSet/>
      <dgm:spPr/>
      <dgm:t>
        <a:bodyPr/>
        <a:lstStyle/>
        <a:p>
          <a:endParaRPr lang="ru-RU"/>
        </a:p>
      </dgm:t>
    </dgm:pt>
    <dgm:pt modelId="{F50FA25F-36D0-40AA-B5A3-D31AAEC49218}" type="sibTrans" cxnId="{5D14B382-0448-4DB7-955B-53D9DAEAA46E}">
      <dgm:prSet/>
      <dgm:spPr/>
      <dgm:t>
        <a:bodyPr/>
        <a:lstStyle/>
        <a:p>
          <a:endParaRPr lang="ru-RU"/>
        </a:p>
      </dgm:t>
    </dgm:pt>
    <dgm:pt modelId="{F2D0055D-CE32-420A-B9EE-E5DF9EFC43F0}" type="pres">
      <dgm:prSet presAssocID="{C2B462E2-AFC2-4FAB-8A50-543D6511C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938D75-2E22-4ADE-A945-267BED2507AC}" type="pres">
      <dgm:prSet presAssocID="{5154313D-10AA-41EC-B0B3-4583734ACF8F}" presName="hierRoot1" presStyleCnt="0">
        <dgm:presLayoutVars>
          <dgm:hierBranch val="init"/>
        </dgm:presLayoutVars>
      </dgm:prSet>
      <dgm:spPr/>
    </dgm:pt>
    <dgm:pt modelId="{3A392E4B-CC4D-4696-8D80-AF1CED23407D}" type="pres">
      <dgm:prSet presAssocID="{5154313D-10AA-41EC-B0B3-4583734ACF8F}" presName="rootComposite1" presStyleCnt="0"/>
      <dgm:spPr/>
    </dgm:pt>
    <dgm:pt modelId="{94EA4A6F-F1A1-4289-A84E-DF8FA85B9259}" type="pres">
      <dgm:prSet presAssocID="{5154313D-10AA-41EC-B0B3-4583734ACF8F}" presName="rootText1" presStyleLbl="node0" presStyleIdx="0" presStyleCnt="1" custScaleX="941134" custScaleY="242322" custLinFactNeighborX="45822" custLinFactNeighborY="-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5699A-0509-4EB5-927B-DAF30FD5579F}" type="pres">
      <dgm:prSet presAssocID="{5154313D-10AA-41EC-B0B3-4583734ACF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84B935-642A-447E-B6ED-36B89B183E77}" type="pres">
      <dgm:prSet presAssocID="{5154313D-10AA-41EC-B0B3-4583734ACF8F}" presName="hierChild2" presStyleCnt="0"/>
      <dgm:spPr/>
    </dgm:pt>
    <dgm:pt modelId="{763BFFDC-0F35-4288-BEE5-BEDF7767BBB8}" type="pres">
      <dgm:prSet presAssocID="{6D2F62C7-112F-417D-86DF-65D5AC786F85}" presName="Name37" presStyleLbl="parChTrans1D2" presStyleIdx="0" presStyleCnt="7"/>
      <dgm:spPr/>
      <dgm:t>
        <a:bodyPr/>
        <a:lstStyle/>
        <a:p>
          <a:endParaRPr lang="ru-RU"/>
        </a:p>
      </dgm:t>
    </dgm:pt>
    <dgm:pt modelId="{291F5554-0E28-4B49-A04E-EB5B58B13415}" type="pres">
      <dgm:prSet presAssocID="{D60E200D-C97D-4159-AFBF-25E53F0D6D82}" presName="hierRoot2" presStyleCnt="0">
        <dgm:presLayoutVars>
          <dgm:hierBranch val="init"/>
        </dgm:presLayoutVars>
      </dgm:prSet>
      <dgm:spPr/>
    </dgm:pt>
    <dgm:pt modelId="{D5E9B2A1-A393-430D-8518-1718CD4D01FC}" type="pres">
      <dgm:prSet presAssocID="{D60E200D-C97D-4159-AFBF-25E53F0D6D82}" presName="rootComposite" presStyleCnt="0"/>
      <dgm:spPr/>
    </dgm:pt>
    <dgm:pt modelId="{83AE14D8-5E39-4BCF-97EC-8A0490E70C4D}" type="pres">
      <dgm:prSet presAssocID="{D60E200D-C97D-4159-AFBF-25E53F0D6D82}" presName="rootText" presStyleLbl="node2" presStyleIdx="0" presStyleCnt="5" custScaleX="131726" custScaleY="482467" custLinFactX="74206" custLinFactNeighborX="100000" custLinFactNeighborY="20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992A0-E9DE-4FEE-981A-80BC694A37F2}" type="pres">
      <dgm:prSet presAssocID="{D60E200D-C97D-4159-AFBF-25E53F0D6D82}" presName="rootConnector" presStyleLbl="node2" presStyleIdx="0" presStyleCnt="5"/>
      <dgm:spPr/>
      <dgm:t>
        <a:bodyPr/>
        <a:lstStyle/>
        <a:p>
          <a:endParaRPr lang="ru-RU"/>
        </a:p>
      </dgm:t>
    </dgm:pt>
    <dgm:pt modelId="{07322B86-97C5-4BEA-8C5A-D305C7F89295}" type="pres">
      <dgm:prSet presAssocID="{D60E200D-C97D-4159-AFBF-25E53F0D6D82}" presName="hierChild4" presStyleCnt="0"/>
      <dgm:spPr/>
    </dgm:pt>
    <dgm:pt modelId="{8CEF5303-8346-406B-85D7-F51C7CA5D530}" type="pres">
      <dgm:prSet presAssocID="{D60E200D-C97D-4159-AFBF-25E53F0D6D82}" presName="hierChild5" presStyleCnt="0"/>
      <dgm:spPr/>
    </dgm:pt>
    <dgm:pt modelId="{B0DE5761-C780-45D0-8194-9A4FF78D65E6}" type="pres">
      <dgm:prSet presAssocID="{7188ADD1-6858-411F-973B-C40EF67D3CBE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0622325-ADDB-476A-BF11-B95FBBC09AA8}" type="pres">
      <dgm:prSet presAssocID="{DAF00B46-CFBD-42E9-90D3-5643A87401EE}" presName="hierRoot2" presStyleCnt="0">
        <dgm:presLayoutVars>
          <dgm:hierBranch val="init"/>
        </dgm:presLayoutVars>
      </dgm:prSet>
      <dgm:spPr/>
    </dgm:pt>
    <dgm:pt modelId="{4F87E115-B155-4F7B-B35C-88924033CD0A}" type="pres">
      <dgm:prSet presAssocID="{DAF00B46-CFBD-42E9-90D3-5643A87401EE}" presName="rootComposite" presStyleCnt="0"/>
      <dgm:spPr/>
    </dgm:pt>
    <dgm:pt modelId="{33CDD449-D130-4955-9377-4AA4AFC1F673}" type="pres">
      <dgm:prSet presAssocID="{DAF00B46-CFBD-42E9-90D3-5643A87401EE}" presName="rootText" presStyleLbl="node2" presStyleIdx="1" presStyleCnt="5" custScaleX="185896" custScaleY="547650" custLinFactX="-88148" custLinFactNeighborX="-100000" custLinFactNeighborY="-39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97AFE-EB19-4816-B980-ECE6F4BD0BB9}" type="pres">
      <dgm:prSet presAssocID="{DAF00B46-CFBD-42E9-90D3-5643A87401EE}" presName="rootConnector" presStyleLbl="node2" presStyleIdx="1" presStyleCnt="5"/>
      <dgm:spPr/>
      <dgm:t>
        <a:bodyPr/>
        <a:lstStyle/>
        <a:p>
          <a:endParaRPr lang="ru-RU"/>
        </a:p>
      </dgm:t>
    </dgm:pt>
    <dgm:pt modelId="{A1826831-AC8B-4FD8-86C4-F4698D2201FB}" type="pres">
      <dgm:prSet presAssocID="{DAF00B46-CFBD-42E9-90D3-5643A87401EE}" presName="hierChild4" presStyleCnt="0"/>
      <dgm:spPr/>
    </dgm:pt>
    <dgm:pt modelId="{F4043652-29C8-4651-84D1-9F0B2D3CBD3C}" type="pres">
      <dgm:prSet presAssocID="{DAF00B46-CFBD-42E9-90D3-5643A87401EE}" presName="hierChild5" presStyleCnt="0"/>
      <dgm:spPr/>
    </dgm:pt>
    <dgm:pt modelId="{852A7712-D9B6-4087-A031-18A176EBC558}" type="pres">
      <dgm:prSet presAssocID="{7B86B060-74B9-457E-9D69-D6E5B52EA9E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637C2D66-C3ED-47D9-BFA5-590EA436709D}" type="pres">
      <dgm:prSet presAssocID="{EA46AE89-AB07-4A1E-A315-470EC3B3169D}" presName="hierRoot2" presStyleCnt="0">
        <dgm:presLayoutVars>
          <dgm:hierBranch val="init"/>
        </dgm:presLayoutVars>
      </dgm:prSet>
      <dgm:spPr/>
    </dgm:pt>
    <dgm:pt modelId="{B74D1891-C47C-470B-AB8E-4B7800CEEA32}" type="pres">
      <dgm:prSet presAssocID="{EA46AE89-AB07-4A1E-A315-470EC3B3169D}" presName="rootComposite" presStyleCnt="0"/>
      <dgm:spPr/>
    </dgm:pt>
    <dgm:pt modelId="{565ABA97-02A0-462A-9C36-D3B6FA0A33FD}" type="pres">
      <dgm:prSet presAssocID="{EA46AE89-AB07-4A1E-A315-470EC3B3169D}" presName="rootText" presStyleLbl="node2" presStyleIdx="2" presStyleCnt="5" custScaleX="146074" custScaleY="486800" custLinFactNeighborX="-8890" custLinFactNeighborY="32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B4AD0-B818-4C30-BED6-CA9DF6B87EDA}" type="pres">
      <dgm:prSet presAssocID="{EA46AE89-AB07-4A1E-A315-470EC3B3169D}" presName="rootConnector" presStyleLbl="node2" presStyleIdx="2" presStyleCnt="5"/>
      <dgm:spPr/>
      <dgm:t>
        <a:bodyPr/>
        <a:lstStyle/>
        <a:p>
          <a:endParaRPr lang="ru-RU"/>
        </a:p>
      </dgm:t>
    </dgm:pt>
    <dgm:pt modelId="{9D636887-84BB-4BF4-8E6A-1ECEE72810EE}" type="pres">
      <dgm:prSet presAssocID="{EA46AE89-AB07-4A1E-A315-470EC3B3169D}" presName="hierChild4" presStyleCnt="0"/>
      <dgm:spPr/>
    </dgm:pt>
    <dgm:pt modelId="{9E24F201-9C9A-4BB2-8CF5-9FD6BFA1CAC3}" type="pres">
      <dgm:prSet presAssocID="{EA46AE89-AB07-4A1E-A315-470EC3B3169D}" presName="hierChild5" presStyleCnt="0"/>
      <dgm:spPr/>
    </dgm:pt>
    <dgm:pt modelId="{7D298EAA-1363-4357-A841-0054A9ED52A4}" type="pres">
      <dgm:prSet presAssocID="{78713C4F-3C60-4237-9974-2D1BA8201424}" presName="Name37" presStyleLbl="parChTrans1D2" presStyleIdx="3" presStyleCnt="7"/>
      <dgm:spPr/>
      <dgm:t>
        <a:bodyPr/>
        <a:lstStyle/>
        <a:p>
          <a:endParaRPr lang="ru-RU"/>
        </a:p>
      </dgm:t>
    </dgm:pt>
    <dgm:pt modelId="{E53070AF-C500-4E55-A129-B3D35E95B2E4}" type="pres">
      <dgm:prSet presAssocID="{674F475C-280D-4988-A094-FE79984FEDAC}" presName="hierRoot2" presStyleCnt="0">
        <dgm:presLayoutVars>
          <dgm:hierBranch val="init"/>
        </dgm:presLayoutVars>
      </dgm:prSet>
      <dgm:spPr/>
    </dgm:pt>
    <dgm:pt modelId="{90A92D96-4DBC-4856-82E2-78EB41CDF5C5}" type="pres">
      <dgm:prSet presAssocID="{674F475C-280D-4988-A094-FE79984FEDAC}" presName="rootComposite" presStyleCnt="0"/>
      <dgm:spPr/>
    </dgm:pt>
    <dgm:pt modelId="{CFA6CE3C-4668-48CB-BEFD-581BAF7A5E63}" type="pres">
      <dgm:prSet presAssocID="{674F475C-280D-4988-A094-FE79984FEDAC}" presName="rootText" presStyleLbl="node2" presStyleIdx="3" presStyleCnt="5" custScaleX="171436" custScaleY="514284" custLinFactNeighborX="2874" custLinFactNeighborY="-4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26D6A6-58BB-4390-9CF6-C7392BEAD436}" type="pres">
      <dgm:prSet presAssocID="{674F475C-280D-4988-A094-FE79984FEDAC}" presName="rootConnector" presStyleLbl="node2" presStyleIdx="3" presStyleCnt="5"/>
      <dgm:spPr/>
      <dgm:t>
        <a:bodyPr/>
        <a:lstStyle/>
        <a:p>
          <a:endParaRPr lang="ru-RU"/>
        </a:p>
      </dgm:t>
    </dgm:pt>
    <dgm:pt modelId="{D920ABE2-5596-4583-8AE9-1AFE818CAF6E}" type="pres">
      <dgm:prSet presAssocID="{674F475C-280D-4988-A094-FE79984FEDAC}" presName="hierChild4" presStyleCnt="0"/>
      <dgm:spPr/>
    </dgm:pt>
    <dgm:pt modelId="{646CBFD8-EE63-42F2-8AEA-921F3AFE7878}" type="pres">
      <dgm:prSet presAssocID="{674F475C-280D-4988-A094-FE79984FEDAC}" presName="hierChild5" presStyleCnt="0"/>
      <dgm:spPr/>
    </dgm:pt>
    <dgm:pt modelId="{E7223F7C-7F67-4FE6-A968-C27EFB2D6C1C}" type="pres">
      <dgm:prSet presAssocID="{F2B10D91-444E-4623-AB1D-59D61EBA33F9}" presName="Name37" presStyleLbl="parChTrans1D2" presStyleIdx="4" presStyleCnt="7"/>
      <dgm:spPr/>
      <dgm:t>
        <a:bodyPr/>
        <a:lstStyle/>
        <a:p>
          <a:endParaRPr lang="ru-RU"/>
        </a:p>
      </dgm:t>
    </dgm:pt>
    <dgm:pt modelId="{2C677C6B-9B5A-449F-981B-9E540C5008BD}" type="pres">
      <dgm:prSet presAssocID="{8F8D6C11-6366-4F78-A263-71CD69F98A5F}" presName="hierRoot2" presStyleCnt="0">
        <dgm:presLayoutVars>
          <dgm:hierBranch val="init"/>
        </dgm:presLayoutVars>
      </dgm:prSet>
      <dgm:spPr/>
    </dgm:pt>
    <dgm:pt modelId="{AA65B4E0-B2EC-42EB-A9BA-5D98B3600AEC}" type="pres">
      <dgm:prSet presAssocID="{8F8D6C11-6366-4F78-A263-71CD69F98A5F}" presName="rootComposite" presStyleCnt="0"/>
      <dgm:spPr/>
    </dgm:pt>
    <dgm:pt modelId="{894AC0D0-3980-4360-AC20-D7BCAC9B5C6A}" type="pres">
      <dgm:prSet presAssocID="{8F8D6C11-6366-4F78-A263-71CD69F98A5F}" presName="rootText" presStyleLbl="node2" presStyleIdx="4" presStyleCnt="5" custScaleX="187552" custScaleY="545449" custLinFactNeighborX="30305" custLinFactNeighborY="-16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3A609-0E9A-42E2-90E7-4B7D8B21BAE1}" type="pres">
      <dgm:prSet presAssocID="{8F8D6C11-6366-4F78-A263-71CD69F98A5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BF8E2AC-198E-470C-8D54-247BC7A29A5E}" type="pres">
      <dgm:prSet presAssocID="{8F8D6C11-6366-4F78-A263-71CD69F98A5F}" presName="hierChild4" presStyleCnt="0"/>
      <dgm:spPr/>
    </dgm:pt>
    <dgm:pt modelId="{1CD8893F-F7F8-4F94-9789-2F968E8F043D}" type="pres">
      <dgm:prSet presAssocID="{8F8D6C11-6366-4F78-A263-71CD69F98A5F}" presName="hierChild5" presStyleCnt="0"/>
      <dgm:spPr/>
    </dgm:pt>
    <dgm:pt modelId="{39A95B5E-24C0-4AE7-9431-2F5607518950}" type="pres">
      <dgm:prSet presAssocID="{5154313D-10AA-41EC-B0B3-4583734ACF8F}" presName="hierChild3" presStyleCnt="0"/>
      <dgm:spPr/>
    </dgm:pt>
    <dgm:pt modelId="{64E3F4BB-FF0A-4A51-BFBC-85A9DD247790}" type="pres">
      <dgm:prSet presAssocID="{0A9DC9E7-0A3E-4607-A978-48D44A73F1B5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FB13E79B-A7CF-4778-88F4-8DB3173FA4F2}" type="pres">
      <dgm:prSet presAssocID="{BE59E0A6-5F01-4FCF-BBD6-D000D0DBD0D6}" presName="hierRoot3" presStyleCnt="0">
        <dgm:presLayoutVars>
          <dgm:hierBranch val="init"/>
        </dgm:presLayoutVars>
      </dgm:prSet>
      <dgm:spPr/>
    </dgm:pt>
    <dgm:pt modelId="{58CAFA91-3190-48D9-9744-53E72C8E051D}" type="pres">
      <dgm:prSet presAssocID="{BE59E0A6-5F01-4FCF-BBD6-D000D0DBD0D6}" presName="rootComposite3" presStyleCnt="0"/>
      <dgm:spPr/>
    </dgm:pt>
    <dgm:pt modelId="{8E1C603E-D844-43E4-A69D-BB5D1E3B0664}" type="pres">
      <dgm:prSet presAssocID="{BE59E0A6-5F01-4FCF-BBD6-D000D0DBD0D6}" presName="rootText3" presStyleLbl="asst1" presStyleIdx="0" presStyleCnt="2" custScaleX="405249" custScaleY="204104" custLinFactX="-94422" custLinFactNeighborX="-100000" custLinFactNeighborY="-15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3DF4A-5EDC-4469-AED8-CDE7B5322071}" type="pres">
      <dgm:prSet presAssocID="{BE59E0A6-5F01-4FCF-BBD6-D000D0DBD0D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DFDE7EE-A938-4059-A26E-0F6628D3A9B1}" type="pres">
      <dgm:prSet presAssocID="{BE59E0A6-5F01-4FCF-BBD6-D000D0DBD0D6}" presName="hierChild6" presStyleCnt="0"/>
      <dgm:spPr/>
    </dgm:pt>
    <dgm:pt modelId="{62C38EB5-1D59-4F1E-82D5-296BF292BA51}" type="pres">
      <dgm:prSet presAssocID="{BE59E0A6-5F01-4FCF-BBD6-D000D0DBD0D6}" presName="hierChild7" presStyleCnt="0"/>
      <dgm:spPr/>
    </dgm:pt>
    <dgm:pt modelId="{EAA7A22F-5D4A-4874-8379-59B9E519E881}" type="pres">
      <dgm:prSet presAssocID="{89BFEDB7-E042-44E6-8E11-1FBE150C1765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265D05CB-A83B-4AA0-83B1-1FB4019A47B1}" type="pres">
      <dgm:prSet presAssocID="{558886E1-C25E-4C07-B38F-DAA08C4883E9}" presName="hierRoot3" presStyleCnt="0">
        <dgm:presLayoutVars>
          <dgm:hierBranch val="init"/>
        </dgm:presLayoutVars>
      </dgm:prSet>
      <dgm:spPr/>
    </dgm:pt>
    <dgm:pt modelId="{C781AB3F-F29F-4AC6-BAC3-1A35B98BDE58}" type="pres">
      <dgm:prSet presAssocID="{558886E1-C25E-4C07-B38F-DAA08C4883E9}" presName="rootComposite3" presStyleCnt="0"/>
      <dgm:spPr/>
    </dgm:pt>
    <dgm:pt modelId="{E73F9C17-D6C4-4B81-A65F-C17B481F7AF3}" type="pres">
      <dgm:prSet presAssocID="{558886E1-C25E-4C07-B38F-DAA08C4883E9}" presName="rootText3" presStyleLbl="asst1" presStyleIdx="1" presStyleCnt="2" custScaleX="349399" custScaleY="239737" custLinFactX="100000" custLinFactNeighborX="146480" custLinFactNeighborY="-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42460-CA83-4A9C-99E2-22786287DFC2}" type="pres">
      <dgm:prSet presAssocID="{558886E1-C25E-4C07-B38F-DAA08C4883E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F442658-7823-4E8C-BDB6-A84965D2C30C}" type="pres">
      <dgm:prSet presAssocID="{558886E1-C25E-4C07-B38F-DAA08C4883E9}" presName="hierChild6" presStyleCnt="0"/>
      <dgm:spPr/>
    </dgm:pt>
    <dgm:pt modelId="{C59CB4DD-4456-404B-B5FE-40A6B137A8C3}" type="pres">
      <dgm:prSet presAssocID="{558886E1-C25E-4C07-B38F-DAA08C4883E9}" presName="hierChild7" presStyleCnt="0"/>
      <dgm:spPr/>
    </dgm:pt>
  </dgm:ptLst>
  <dgm:cxnLst>
    <dgm:cxn modelId="{D2EDA758-ADFA-450C-A9D3-24704552913A}" type="presOf" srcId="{C2B462E2-AFC2-4FAB-8A50-543D6511C5F4}" destId="{F2D0055D-CE32-420A-B9EE-E5DF9EFC43F0}" srcOrd="0" destOrd="0" presId="urn:microsoft.com/office/officeart/2005/8/layout/orgChart1"/>
    <dgm:cxn modelId="{0FF5D862-9C0E-4AFE-A482-C1D3DBA382C2}" type="presOf" srcId="{D60E200D-C97D-4159-AFBF-25E53F0D6D82}" destId="{83AE14D8-5E39-4BCF-97EC-8A0490E70C4D}" srcOrd="0" destOrd="0" presId="urn:microsoft.com/office/officeart/2005/8/layout/orgChart1"/>
    <dgm:cxn modelId="{40D4D262-35FA-4C43-8342-188EF31E097B}" type="presOf" srcId="{F2B10D91-444E-4623-AB1D-59D61EBA33F9}" destId="{E7223F7C-7F67-4FE6-A968-C27EFB2D6C1C}" srcOrd="0" destOrd="0" presId="urn:microsoft.com/office/officeart/2005/8/layout/orgChart1"/>
    <dgm:cxn modelId="{AC861E08-7161-4FA6-BD1C-C29DA620006C}" srcId="{5154313D-10AA-41EC-B0B3-4583734ACF8F}" destId="{D60E200D-C97D-4159-AFBF-25E53F0D6D82}" srcOrd="2" destOrd="0" parTransId="{6D2F62C7-112F-417D-86DF-65D5AC786F85}" sibTransId="{EC779EF8-1CDD-494A-B57F-44E374323F35}"/>
    <dgm:cxn modelId="{42DF2688-1DA7-43A8-939D-11A327636E1A}" type="presOf" srcId="{BE59E0A6-5F01-4FCF-BBD6-D000D0DBD0D6}" destId="{8E1C603E-D844-43E4-A69D-BB5D1E3B0664}" srcOrd="0" destOrd="0" presId="urn:microsoft.com/office/officeart/2005/8/layout/orgChart1"/>
    <dgm:cxn modelId="{8534C279-B40E-4E10-B752-4EAEAAF9CE81}" srcId="{5154313D-10AA-41EC-B0B3-4583734ACF8F}" destId="{674F475C-280D-4988-A094-FE79984FEDAC}" srcOrd="5" destOrd="0" parTransId="{78713C4F-3C60-4237-9974-2D1BA8201424}" sibTransId="{9B9DD7C3-96F7-40AB-A0B8-4CFDBD833F4B}"/>
    <dgm:cxn modelId="{F1CD1872-A832-409B-8CBD-8E402A8CA5F6}" srcId="{C2B462E2-AFC2-4FAB-8A50-543D6511C5F4}" destId="{5154313D-10AA-41EC-B0B3-4583734ACF8F}" srcOrd="0" destOrd="0" parTransId="{570E5C86-74EE-41D0-924A-74D47D7B4928}" sibTransId="{E49BB094-7A21-4959-92C6-EF577F0CEE9E}"/>
    <dgm:cxn modelId="{84402FEC-358F-4F2D-BD96-C588D18441E4}" type="presOf" srcId="{EA46AE89-AB07-4A1E-A315-470EC3B3169D}" destId="{DE2B4AD0-B818-4C30-BED6-CA9DF6B87EDA}" srcOrd="1" destOrd="0" presId="urn:microsoft.com/office/officeart/2005/8/layout/orgChart1"/>
    <dgm:cxn modelId="{A98242BD-BC10-444D-9DDE-95BA34A3FCD1}" srcId="{5154313D-10AA-41EC-B0B3-4583734ACF8F}" destId="{558886E1-C25E-4C07-B38F-DAA08C4883E9}" srcOrd="1" destOrd="0" parTransId="{89BFEDB7-E042-44E6-8E11-1FBE150C1765}" sibTransId="{1738FB9C-248D-4E32-9637-E4A8AB48D872}"/>
    <dgm:cxn modelId="{FBB83BE4-468B-4099-BD2D-978A65EAE64E}" type="presOf" srcId="{558886E1-C25E-4C07-B38F-DAA08C4883E9}" destId="{E73F9C17-D6C4-4B81-A65F-C17B481F7AF3}" srcOrd="0" destOrd="0" presId="urn:microsoft.com/office/officeart/2005/8/layout/orgChart1"/>
    <dgm:cxn modelId="{0D9D4536-3A52-419F-A673-4068BF38D706}" type="presOf" srcId="{7188ADD1-6858-411F-973B-C40EF67D3CBE}" destId="{B0DE5761-C780-45D0-8194-9A4FF78D65E6}" srcOrd="0" destOrd="0" presId="urn:microsoft.com/office/officeart/2005/8/layout/orgChart1"/>
    <dgm:cxn modelId="{644E1131-F554-4775-B085-E92A3F55C660}" srcId="{5154313D-10AA-41EC-B0B3-4583734ACF8F}" destId="{BE59E0A6-5F01-4FCF-BBD6-D000D0DBD0D6}" srcOrd="0" destOrd="0" parTransId="{0A9DC9E7-0A3E-4607-A978-48D44A73F1B5}" sibTransId="{D242E641-CF59-481A-8006-93F097666974}"/>
    <dgm:cxn modelId="{576FBF88-B2E2-49C0-8FE4-5A9DA11BCA2D}" type="presOf" srcId="{8F8D6C11-6366-4F78-A263-71CD69F98A5F}" destId="{6133A609-0E9A-42E2-90E7-4B7D8B21BAE1}" srcOrd="1" destOrd="0" presId="urn:microsoft.com/office/officeart/2005/8/layout/orgChart1"/>
    <dgm:cxn modelId="{37DA5269-93AA-492C-A9C5-ABCA2C6FAECE}" srcId="{5154313D-10AA-41EC-B0B3-4583734ACF8F}" destId="{DAF00B46-CFBD-42E9-90D3-5643A87401EE}" srcOrd="3" destOrd="0" parTransId="{7188ADD1-6858-411F-973B-C40EF67D3CBE}" sibTransId="{B780C6BD-1E03-48C8-BA79-983C00517485}"/>
    <dgm:cxn modelId="{94B7537B-74E3-460D-AF17-1F8671C56120}" type="presOf" srcId="{5154313D-10AA-41EC-B0B3-4583734ACF8F}" destId="{C595699A-0509-4EB5-927B-DAF30FD5579F}" srcOrd="1" destOrd="0" presId="urn:microsoft.com/office/officeart/2005/8/layout/orgChart1"/>
    <dgm:cxn modelId="{AD3B4729-AEE9-4F9C-8E6A-02BBD9AAE774}" type="presOf" srcId="{8F8D6C11-6366-4F78-A263-71CD69F98A5F}" destId="{894AC0D0-3980-4360-AC20-D7BCAC9B5C6A}" srcOrd="0" destOrd="0" presId="urn:microsoft.com/office/officeart/2005/8/layout/orgChart1"/>
    <dgm:cxn modelId="{5D14B382-0448-4DB7-955B-53D9DAEAA46E}" srcId="{5154313D-10AA-41EC-B0B3-4583734ACF8F}" destId="{8F8D6C11-6366-4F78-A263-71CD69F98A5F}" srcOrd="6" destOrd="0" parTransId="{F2B10D91-444E-4623-AB1D-59D61EBA33F9}" sibTransId="{F50FA25F-36D0-40AA-B5A3-D31AAEC49218}"/>
    <dgm:cxn modelId="{8B419B9A-F6E3-496F-96C3-66A9B71CF6A8}" type="presOf" srcId="{0A9DC9E7-0A3E-4607-A978-48D44A73F1B5}" destId="{64E3F4BB-FF0A-4A51-BFBC-85A9DD247790}" srcOrd="0" destOrd="0" presId="urn:microsoft.com/office/officeart/2005/8/layout/orgChart1"/>
    <dgm:cxn modelId="{72A3FC6C-5F71-4B35-BDC5-1F4495057C25}" type="presOf" srcId="{674F475C-280D-4988-A094-FE79984FEDAC}" destId="{1D26D6A6-58BB-4390-9CF6-C7392BEAD436}" srcOrd="1" destOrd="0" presId="urn:microsoft.com/office/officeart/2005/8/layout/orgChart1"/>
    <dgm:cxn modelId="{AC6AD2B6-8356-444D-A79B-4D19C8B5BBF1}" type="presOf" srcId="{DAF00B46-CFBD-42E9-90D3-5643A87401EE}" destId="{4A197AFE-EB19-4816-B980-ECE6F4BD0BB9}" srcOrd="1" destOrd="0" presId="urn:microsoft.com/office/officeart/2005/8/layout/orgChart1"/>
    <dgm:cxn modelId="{19D14C42-EED7-4977-BF9D-72FC75325849}" srcId="{5154313D-10AA-41EC-B0B3-4583734ACF8F}" destId="{EA46AE89-AB07-4A1E-A315-470EC3B3169D}" srcOrd="4" destOrd="0" parTransId="{7B86B060-74B9-457E-9D69-D6E5B52EA9EE}" sibTransId="{4240A9DE-6B0F-42AF-8585-7490D4969CE0}"/>
    <dgm:cxn modelId="{B544AD76-96E7-42A8-A4BB-066F8DB02B69}" type="presOf" srcId="{D60E200D-C97D-4159-AFBF-25E53F0D6D82}" destId="{468992A0-E9DE-4FEE-981A-80BC694A37F2}" srcOrd="1" destOrd="0" presId="urn:microsoft.com/office/officeart/2005/8/layout/orgChart1"/>
    <dgm:cxn modelId="{DA077967-D575-4359-B694-E1D21954DCB6}" type="presOf" srcId="{558886E1-C25E-4C07-B38F-DAA08C4883E9}" destId="{2C442460-CA83-4A9C-99E2-22786287DFC2}" srcOrd="1" destOrd="0" presId="urn:microsoft.com/office/officeart/2005/8/layout/orgChart1"/>
    <dgm:cxn modelId="{30D0F947-E821-4522-A800-9FDF900A5E87}" type="presOf" srcId="{6D2F62C7-112F-417D-86DF-65D5AC786F85}" destId="{763BFFDC-0F35-4288-BEE5-BEDF7767BBB8}" srcOrd="0" destOrd="0" presId="urn:microsoft.com/office/officeart/2005/8/layout/orgChart1"/>
    <dgm:cxn modelId="{2F0F4287-A6D5-4CB3-9650-ED7630D55549}" type="presOf" srcId="{7B86B060-74B9-457E-9D69-D6E5B52EA9EE}" destId="{852A7712-D9B6-4087-A031-18A176EBC558}" srcOrd="0" destOrd="0" presId="urn:microsoft.com/office/officeart/2005/8/layout/orgChart1"/>
    <dgm:cxn modelId="{4B9B9A3C-1B28-4742-98C6-35CB0F7043F0}" type="presOf" srcId="{EA46AE89-AB07-4A1E-A315-470EC3B3169D}" destId="{565ABA97-02A0-462A-9C36-D3B6FA0A33FD}" srcOrd="0" destOrd="0" presId="urn:microsoft.com/office/officeart/2005/8/layout/orgChart1"/>
    <dgm:cxn modelId="{B20D4342-1935-48C8-9A43-6A4735489CA6}" type="presOf" srcId="{DAF00B46-CFBD-42E9-90D3-5643A87401EE}" destId="{33CDD449-D130-4955-9377-4AA4AFC1F673}" srcOrd="0" destOrd="0" presId="urn:microsoft.com/office/officeart/2005/8/layout/orgChart1"/>
    <dgm:cxn modelId="{66893B3A-33D8-49DC-B803-4650448486B4}" type="presOf" srcId="{78713C4F-3C60-4237-9974-2D1BA8201424}" destId="{7D298EAA-1363-4357-A841-0054A9ED52A4}" srcOrd="0" destOrd="0" presId="urn:microsoft.com/office/officeart/2005/8/layout/orgChart1"/>
    <dgm:cxn modelId="{D925C36C-D59E-48DB-9680-4A8D6F6AB7F3}" type="presOf" srcId="{674F475C-280D-4988-A094-FE79984FEDAC}" destId="{CFA6CE3C-4668-48CB-BEFD-581BAF7A5E63}" srcOrd="0" destOrd="0" presId="urn:microsoft.com/office/officeart/2005/8/layout/orgChart1"/>
    <dgm:cxn modelId="{D932FA8C-99D6-41F1-8C67-89249E46F917}" type="presOf" srcId="{BE59E0A6-5F01-4FCF-BBD6-D000D0DBD0D6}" destId="{ADE3DF4A-5EDC-4469-AED8-CDE7B5322071}" srcOrd="1" destOrd="0" presId="urn:microsoft.com/office/officeart/2005/8/layout/orgChart1"/>
    <dgm:cxn modelId="{14EEEF23-EBA5-466E-82AF-9B949B0D835D}" type="presOf" srcId="{89BFEDB7-E042-44E6-8E11-1FBE150C1765}" destId="{EAA7A22F-5D4A-4874-8379-59B9E519E881}" srcOrd="0" destOrd="0" presId="urn:microsoft.com/office/officeart/2005/8/layout/orgChart1"/>
    <dgm:cxn modelId="{4B3B3CFF-688A-4DB9-A443-830CD442C072}" type="presOf" srcId="{5154313D-10AA-41EC-B0B3-4583734ACF8F}" destId="{94EA4A6F-F1A1-4289-A84E-DF8FA85B9259}" srcOrd="0" destOrd="0" presId="urn:microsoft.com/office/officeart/2005/8/layout/orgChart1"/>
    <dgm:cxn modelId="{B14105A3-6856-4331-B0DF-CD72159D5112}" type="presParOf" srcId="{F2D0055D-CE32-420A-B9EE-E5DF9EFC43F0}" destId="{81938D75-2E22-4ADE-A945-267BED2507AC}" srcOrd="0" destOrd="0" presId="urn:microsoft.com/office/officeart/2005/8/layout/orgChart1"/>
    <dgm:cxn modelId="{23266A78-A968-4436-9155-3E0FD9C21F1D}" type="presParOf" srcId="{81938D75-2E22-4ADE-A945-267BED2507AC}" destId="{3A392E4B-CC4D-4696-8D80-AF1CED23407D}" srcOrd="0" destOrd="0" presId="urn:microsoft.com/office/officeart/2005/8/layout/orgChart1"/>
    <dgm:cxn modelId="{47CC36A1-3FFF-4447-9B8F-7840694B46A5}" type="presParOf" srcId="{3A392E4B-CC4D-4696-8D80-AF1CED23407D}" destId="{94EA4A6F-F1A1-4289-A84E-DF8FA85B9259}" srcOrd="0" destOrd="0" presId="urn:microsoft.com/office/officeart/2005/8/layout/orgChart1"/>
    <dgm:cxn modelId="{5E0F61CE-F040-45B7-BE66-E6950E8707CD}" type="presParOf" srcId="{3A392E4B-CC4D-4696-8D80-AF1CED23407D}" destId="{C595699A-0509-4EB5-927B-DAF30FD5579F}" srcOrd="1" destOrd="0" presId="urn:microsoft.com/office/officeart/2005/8/layout/orgChart1"/>
    <dgm:cxn modelId="{DDED3283-39B1-4F4A-A355-0260DDBD6A93}" type="presParOf" srcId="{81938D75-2E22-4ADE-A945-267BED2507AC}" destId="{7284B935-642A-447E-B6ED-36B89B183E77}" srcOrd="1" destOrd="0" presId="urn:microsoft.com/office/officeart/2005/8/layout/orgChart1"/>
    <dgm:cxn modelId="{3F7484BD-BC66-450E-B12C-4F944C5F2E7D}" type="presParOf" srcId="{7284B935-642A-447E-B6ED-36B89B183E77}" destId="{763BFFDC-0F35-4288-BEE5-BEDF7767BBB8}" srcOrd="0" destOrd="0" presId="urn:microsoft.com/office/officeart/2005/8/layout/orgChart1"/>
    <dgm:cxn modelId="{DECDF88A-F37E-4275-B7FB-C7EE0E8E6FC3}" type="presParOf" srcId="{7284B935-642A-447E-B6ED-36B89B183E77}" destId="{291F5554-0E28-4B49-A04E-EB5B58B13415}" srcOrd="1" destOrd="0" presId="urn:microsoft.com/office/officeart/2005/8/layout/orgChart1"/>
    <dgm:cxn modelId="{68CB78BC-C0CB-43EB-9DCF-1193DD74294E}" type="presParOf" srcId="{291F5554-0E28-4B49-A04E-EB5B58B13415}" destId="{D5E9B2A1-A393-430D-8518-1718CD4D01FC}" srcOrd="0" destOrd="0" presId="urn:microsoft.com/office/officeart/2005/8/layout/orgChart1"/>
    <dgm:cxn modelId="{3D1069BA-EAF4-4DE9-9520-C16B62DF2699}" type="presParOf" srcId="{D5E9B2A1-A393-430D-8518-1718CD4D01FC}" destId="{83AE14D8-5E39-4BCF-97EC-8A0490E70C4D}" srcOrd="0" destOrd="0" presId="urn:microsoft.com/office/officeart/2005/8/layout/orgChart1"/>
    <dgm:cxn modelId="{ACDC2E1D-BE79-42F7-B1AD-146286830470}" type="presParOf" srcId="{D5E9B2A1-A393-430D-8518-1718CD4D01FC}" destId="{468992A0-E9DE-4FEE-981A-80BC694A37F2}" srcOrd="1" destOrd="0" presId="urn:microsoft.com/office/officeart/2005/8/layout/orgChart1"/>
    <dgm:cxn modelId="{3722C83C-0D48-41C5-9BAB-FAD1AA4DADF3}" type="presParOf" srcId="{291F5554-0E28-4B49-A04E-EB5B58B13415}" destId="{07322B86-97C5-4BEA-8C5A-D305C7F89295}" srcOrd="1" destOrd="0" presId="urn:microsoft.com/office/officeart/2005/8/layout/orgChart1"/>
    <dgm:cxn modelId="{14BD92E5-CB7F-48AF-A9CD-6CE37B3C458D}" type="presParOf" srcId="{291F5554-0E28-4B49-A04E-EB5B58B13415}" destId="{8CEF5303-8346-406B-85D7-F51C7CA5D530}" srcOrd="2" destOrd="0" presId="urn:microsoft.com/office/officeart/2005/8/layout/orgChart1"/>
    <dgm:cxn modelId="{3AAFD800-8E13-400C-86E9-B7CD45F42318}" type="presParOf" srcId="{7284B935-642A-447E-B6ED-36B89B183E77}" destId="{B0DE5761-C780-45D0-8194-9A4FF78D65E6}" srcOrd="2" destOrd="0" presId="urn:microsoft.com/office/officeart/2005/8/layout/orgChart1"/>
    <dgm:cxn modelId="{9C26F2D7-E261-41A6-9028-B155EC90812E}" type="presParOf" srcId="{7284B935-642A-447E-B6ED-36B89B183E77}" destId="{A0622325-ADDB-476A-BF11-B95FBBC09AA8}" srcOrd="3" destOrd="0" presId="urn:microsoft.com/office/officeart/2005/8/layout/orgChart1"/>
    <dgm:cxn modelId="{5F01BDA3-62D8-46AA-957C-1E2299509AEB}" type="presParOf" srcId="{A0622325-ADDB-476A-BF11-B95FBBC09AA8}" destId="{4F87E115-B155-4F7B-B35C-88924033CD0A}" srcOrd="0" destOrd="0" presId="urn:microsoft.com/office/officeart/2005/8/layout/orgChart1"/>
    <dgm:cxn modelId="{7BF750DB-332B-44F1-A5D9-8DFFF6EA8BAE}" type="presParOf" srcId="{4F87E115-B155-4F7B-B35C-88924033CD0A}" destId="{33CDD449-D130-4955-9377-4AA4AFC1F673}" srcOrd="0" destOrd="0" presId="urn:microsoft.com/office/officeart/2005/8/layout/orgChart1"/>
    <dgm:cxn modelId="{42B4CF16-D09B-4C20-BC38-43BBF45E3342}" type="presParOf" srcId="{4F87E115-B155-4F7B-B35C-88924033CD0A}" destId="{4A197AFE-EB19-4816-B980-ECE6F4BD0BB9}" srcOrd="1" destOrd="0" presId="urn:microsoft.com/office/officeart/2005/8/layout/orgChart1"/>
    <dgm:cxn modelId="{B13FD74F-DEE5-42BC-8787-D948129A211E}" type="presParOf" srcId="{A0622325-ADDB-476A-BF11-B95FBBC09AA8}" destId="{A1826831-AC8B-4FD8-86C4-F4698D2201FB}" srcOrd="1" destOrd="0" presId="urn:microsoft.com/office/officeart/2005/8/layout/orgChart1"/>
    <dgm:cxn modelId="{EAF6EEF3-1CB0-40F1-8F8F-695D54D03715}" type="presParOf" srcId="{A0622325-ADDB-476A-BF11-B95FBBC09AA8}" destId="{F4043652-29C8-4651-84D1-9F0B2D3CBD3C}" srcOrd="2" destOrd="0" presId="urn:microsoft.com/office/officeart/2005/8/layout/orgChart1"/>
    <dgm:cxn modelId="{BEFA27C3-8718-498F-9453-2645C1C3CBA0}" type="presParOf" srcId="{7284B935-642A-447E-B6ED-36B89B183E77}" destId="{852A7712-D9B6-4087-A031-18A176EBC558}" srcOrd="4" destOrd="0" presId="urn:microsoft.com/office/officeart/2005/8/layout/orgChart1"/>
    <dgm:cxn modelId="{919D0CBB-BF94-451E-BB6F-78FB6515A53C}" type="presParOf" srcId="{7284B935-642A-447E-B6ED-36B89B183E77}" destId="{637C2D66-C3ED-47D9-BFA5-590EA436709D}" srcOrd="5" destOrd="0" presId="urn:microsoft.com/office/officeart/2005/8/layout/orgChart1"/>
    <dgm:cxn modelId="{F1F102C2-903A-491F-A8DA-45D0F22A47CE}" type="presParOf" srcId="{637C2D66-C3ED-47D9-BFA5-590EA436709D}" destId="{B74D1891-C47C-470B-AB8E-4B7800CEEA32}" srcOrd="0" destOrd="0" presId="urn:microsoft.com/office/officeart/2005/8/layout/orgChart1"/>
    <dgm:cxn modelId="{41C1A689-7713-4AE8-BECE-65C302874872}" type="presParOf" srcId="{B74D1891-C47C-470B-AB8E-4B7800CEEA32}" destId="{565ABA97-02A0-462A-9C36-D3B6FA0A33FD}" srcOrd="0" destOrd="0" presId="urn:microsoft.com/office/officeart/2005/8/layout/orgChart1"/>
    <dgm:cxn modelId="{F2028189-0A91-4682-B4B6-CF662A546ACD}" type="presParOf" srcId="{B74D1891-C47C-470B-AB8E-4B7800CEEA32}" destId="{DE2B4AD0-B818-4C30-BED6-CA9DF6B87EDA}" srcOrd="1" destOrd="0" presId="urn:microsoft.com/office/officeart/2005/8/layout/orgChart1"/>
    <dgm:cxn modelId="{642BB6D9-0FDB-4701-A5C2-F0A0D36E4B5A}" type="presParOf" srcId="{637C2D66-C3ED-47D9-BFA5-590EA436709D}" destId="{9D636887-84BB-4BF4-8E6A-1ECEE72810EE}" srcOrd="1" destOrd="0" presId="urn:microsoft.com/office/officeart/2005/8/layout/orgChart1"/>
    <dgm:cxn modelId="{307709C5-E7AC-4647-B10D-24282029507C}" type="presParOf" srcId="{637C2D66-C3ED-47D9-BFA5-590EA436709D}" destId="{9E24F201-9C9A-4BB2-8CF5-9FD6BFA1CAC3}" srcOrd="2" destOrd="0" presId="urn:microsoft.com/office/officeart/2005/8/layout/orgChart1"/>
    <dgm:cxn modelId="{1D4C76E6-A175-4016-BBB8-5BB14BC6014D}" type="presParOf" srcId="{7284B935-642A-447E-B6ED-36B89B183E77}" destId="{7D298EAA-1363-4357-A841-0054A9ED52A4}" srcOrd="6" destOrd="0" presId="urn:microsoft.com/office/officeart/2005/8/layout/orgChart1"/>
    <dgm:cxn modelId="{1A609399-812A-46D9-9F81-75033AC98274}" type="presParOf" srcId="{7284B935-642A-447E-B6ED-36B89B183E77}" destId="{E53070AF-C500-4E55-A129-B3D35E95B2E4}" srcOrd="7" destOrd="0" presId="urn:microsoft.com/office/officeart/2005/8/layout/orgChart1"/>
    <dgm:cxn modelId="{D1EC25B6-9158-48C1-94A8-0535DF128F3C}" type="presParOf" srcId="{E53070AF-C500-4E55-A129-B3D35E95B2E4}" destId="{90A92D96-4DBC-4856-82E2-78EB41CDF5C5}" srcOrd="0" destOrd="0" presId="urn:microsoft.com/office/officeart/2005/8/layout/orgChart1"/>
    <dgm:cxn modelId="{EAD8B0FD-9911-43FA-9C19-3770A1706D20}" type="presParOf" srcId="{90A92D96-4DBC-4856-82E2-78EB41CDF5C5}" destId="{CFA6CE3C-4668-48CB-BEFD-581BAF7A5E63}" srcOrd="0" destOrd="0" presId="urn:microsoft.com/office/officeart/2005/8/layout/orgChart1"/>
    <dgm:cxn modelId="{187BDF0A-F2E2-4956-840B-29284A513518}" type="presParOf" srcId="{90A92D96-4DBC-4856-82E2-78EB41CDF5C5}" destId="{1D26D6A6-58BB-4390-9CF6-C7392BEAD436}" srcOrd="1" destOrd="0" presId="urn:microsoft.com/office/officeart/2005/8/layout/orgChart1"/>
    <dgm:cxn modelId="{2AF8681F-0511-4331-9B9A-B50376B2D630}" type="presParOf" srcId="{E53070AF-C500-4E55-A129-B3D35E95B2E4}" destId="{D920ABE2-5596-4583-8AE9-1AFE818CAF6E}" srcOrd="1" destOrd="0" presId="urn:microsoft.com/office/officeart/2005/8/layout/orgChart1"/>
    <dgm:cxn modelId="{720B6B88-ADBB-47C7-B7EB-0602541A2829}" type="presParOf" srcId="{E53070AF-C500-4E55-A129-B3D35E95B2E4}" destId="{646CBFD8-EE63-42F2-8AEA-921F3AFE7878}" srcOrd="2" destOrd="0" presId="urn:microsoft.com/office/officeart/2005/8/layout/orgChart1"/>
    <dgm:cxn modelId="{9E8E4ABF-6F32-4E6F-A6E2-93E91A8494DA}" type="presParOf" srcId="{7284B935-642A-447E-B6ED-36B89B183E77}" destId="{E7223F7C-7F67-4FE6-A968-C27EFB2D6C1C}" srcOrd="8" destOrd="0" presId="urn:microsoft.com/office/officeart/2005/8/layout/orgChart1"/>
    <dgm:cxn modelId="{A6577DF8-8BC1-442A-A168-FCB69D58DF8E}" type="presParOf" srcId="{7284B935-642A-447E-B6ED-36B89B183E77}" destId="{2C677C6B-9B5A-449F-981B-9E540C5008BD}" srcOrd="9" destOrd="0" presId="urn:microsoft.com/office/officeart/2005/8/layout/orgChart1"/>
    <dgm:cxn modelId="{E84B4736-0946-493F-8509-D6FD4630D4F8}" type="presParOf" srcId="{2C677C6B-9B5A-449F-981B-9E540C5008BD}" destId="{AA65B4E0-B2EC-42EB-A9BA-5D98B3600AEC}" srcOrd="0" destOrd="0" presId="urn:microsoft.com/office/officeart/2005/8/layout/orgChart1"/>
    <dgm:cxn modelId="{E93E2A37-8966-4A68-B4A8-3F290D9087BA}" type="presParOf" srcId="{AA65B4E0-B2EC-42EB-A9BA-5D98B3600AEC}" destId="{894AC0D0-3980-4360-AC20-D7BCAC9B5C6A}" srcOrd="0" destOrd="0" presId="urn:microsoft.com/office/officeart/2005/8/layout/orgChart1"/>
    <dgm:cxn modelId="{54FFBE2F-C727-41DB-AC8C-444548D4E342}" type="presParOf" srcId="{AA65B4E0-B2EC-42EB-A9BA-5D98B3600AEC}" destId="{6133A609-0E9A-42E2-90E7-4B7D8B21BAE1}" srcOrd="1" destOrd="0" presId="urn:microsoft.com/office/officeart/2005/8/layout/orgChart1"/>
    <dgm:cxn modelId="{6461C906-C532-46DB-9261-22F77C30B3EC}" type="presParOf" srcId="{2C677C6B-9B5A-449F-981B-9E540C5008BD}" destId="{5BF8E2AC-198E-470C-8D54-247BC7A29A5E}" srcOrd="1" destOrd="0" presId="urn:microsoft.com/office/officeart/2005/8/layout/orgChart1"/>
    <dgm:cxn modelId="{2C169510-D15B-4198-A5DD-BC09573B26C5}" type="presParOf" srcId="{2C677C6B-9B5A-449F-981B-9E540C5008BD}" destId="{1CD8893F-F7F8-4F94-9789-2F968E8F043D}" srcOrd="2" destOrd="0" presId="urn:microsoft.com/office/officeart/2005/8/layout/orgChart1"/>
    <dgm:cxn modelId="{5C479016-3A61-41EF-AB14-DC9A5241EF2A}" type="presParOf" srcId="{81938D75-2E22-4ADE-A945-267BED2507AC}" destId="{39A95B5E-24C0-4AE7-9431-2F5607518950}" srcOrd="2" destOrd="0" presId="urn:microsoft.com/office/officeart/2005/8/layout/orgChart1"/>
    <dgm:cxn modelId="{2C7028DE-5EF2-4F6E-B97D-51022F6A0343}" type="presParOf" srcId="{39A95B5E-24C0-4AE7-9431-2F5607518950}" destId="{64E3F4BB-FF0A-4A51-BFBC-85A9DD247790}" srcOrd="0" destOrd="0" presId="urn:microsoft.com/office/officeart/2005/8/layout/orgChart1"/>
    <dgm:cxn modelId="{03DA81F9-32E9-4FA5-8138-C48261E1751A}" type="presParOf" srcId="{39A95B5E-24C0-4AE7-9431-2F5607518950}" destId="{FB13E79B-A7CF-4778-88F4-8DB3173FA4F2}" srcOrd="1" destOrd="0" presId="urn:microsoft.com/office/officeart/2005/8/layout/orgChart1"/>
    <dgm:cxn modelId="{66C602EC-6CEA-440A-A4C3-80CAC9DD969F}" type="presParOf" srcId="{FB13E79B-A7CF-4778-88F4-8DB3173FA4F2}" destId="{58CAFA91-3190-48D9-9744-53E72C8E051D}" srcOrd="0" destOrd="0" presId="urn:microsoft.com/office/officeart/2005/8/layout/orgChart1"/>
    <dgm:cxn modelId="{FAC633AC-86CB-49C9-AE12-ED25A111E639}" type="presParOf" srcId="{58CAFA91-3190-48D9-9744-53E72C8E051D}" destId="{8E1C603E-D844-43E4-A69D-BB5D1E3B0664}" srcOrd="0" destOrd="0" presId="urn:microsoft.com/office/officeart/2005/8/layout/orgChart1"/>
    <dgm:cxn modelId="{2803ADC3-5D0A-4FD1-9AE0-05CA1F48D1EA}" type="presParOf" srcId="{58CAFA91-3190-48D9-9744-53E72C8E051D}" destId="{ADE3DF4A-5EDC-4469-AED8-CDE7B5322071}" srcOrd="1" destOrd="0" presId="urn:microsoft.com/office/officeart/2005/8/layout/orgChart1"/>
    <dgm:cxn modelId="{AAE392DA-46B9-4F3D-B1B4-6CA9D4592700}" type="presParOf" srcId="{FB13E79B-A7CF-4778-88F4-8DB3173FA4F2}" destId="{2DFDE7EE-A938-4059-A26E-0F6628D3A9B1}" srcOrd="1" destOrd="0" presId="urn:microsoft.com/office/officeart/2005/8/layout/orgChart1"/>
    <dgm:cxn modelId="{59CF72BF-4A66-4FF8-BACB-50086B984E6D}" type="presParOf" srcId="{FB13E79B-A7CF-4778-88F4-8DB3173FA4F2}" destId="{62C38EB5-1D59-4F1E-82D5-296BF292BA51}" srcOrd="2" destOrd="0" presId="urn:microsoft.com/office/officeart/2005/8/layout/orgChart1"/>
    <dgm:cxn modelId="{4826CA9D-E5CE-44A9-8BF7-5AD6B3DEB08D}" type="presParOf" srcId="{39A95B5E-24C0-4AE7-9431-2F5607518950}" destId="{EAA7A22F-5D4A-4874-8379-59B9E519E881}" srcOrd="2" destOrd="0" presId="urn:microsoft.com/office/officeart/2005/8/layout/orgChart1"/>
    <dgm:cxn modelId="{DF584BA3-723F-4733-B48D-BB03F31C5699}" type="presParOf" srcId="{39A95B5E-24C0-4AE7-9431-2F5607518950}" destId="{265D05CB-A83B-4AA0-83B1-1FB4019A47B1}" srcOrd="3" destOrd="0" presId="urn:microsoft.com/office/officeart/2005/8/layout/orgChart1"/>
    <dgm:cxn modelId="{03164620-D42D-439E-BB19-0CA520F75CB5}" type="presParOf" srcId="{265D05CB-A83B-4AA0-83B1-1FB4019A47B1}" destId="{C781AB3F-F29F-4AC6-BAC3-1A35B98BDE58}" srcOrd="0" destOrd="0" presId="urn:microsoft.com/office/officeart/2005/8/layout/orgChart1"/>
    <dgm:cxn modelId="{B24C77C3-A4E7-42F9-9E6F-01B348492E06}" type="presParOf" srcId="{C781AB3F-F29F-4AC6-BAC3-1A35B98BDE58}" destId="{E73F9C17-D6C4-4B81-A65F-C17B481F7AF3}" srcOrd="0" destOrd="0" presId="urn:microsoft.com/office/officeart/2005/8/layout/orgChart1"/>
    <dgm:cxn modelId="{595A12F0-04DB-44E3-92F3-EB0F8759EB31}" type="presParOf" srcId="{C781AB3F-F29F-4AC6-BAC3-1A35B98BDE58}" destId="{2C442460-CA83-4A9C-99E2-22786287DFC2}" srcOrd="1" destOrd="0" presId="urn:microsoft.com/office/officeart/2005/8/layout/orgChart1"/>
    <dgm:cxn modelId="{0587D545-D103-4FDB-BEC5-BBA68E3DB5AD}" type="presParOf" srcId="{265D05CB-A83B-4AA0-83B1-1FB4019A47B1}" destId="{DF442658-7823-4E8C-BDB6-A84965D2C30C}" srcOrd="1" destOrd="0" presId="urn:microsoft.com/office/officeart/2005/8/layout/orgChart1"/>
    <dgm:cxn modelId="{D79AFC93-EEB9-4192-9C17-AA6D948FA8D1}" type="presParOf" srcId="{265D05CB-A83B-4AA0-83B1-1FB4019A47B1}" destId="{C59CB4DD-4456-404B-B5FE-40A6B137A8C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A7511-BB81-457C-97C0-42218190118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34EEC4-3B27-4702-9C26-BCE6099BA49F}">
      <dgm:prSet phldrT="[Текст]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Наши социальные партнеры</a:t>
          </a:r>
          <a:endParaRPr lang="ru-RU" b="1" dirty="0">
            <a:solidFill>
              <a:srgbClr val="002060"/>
            </a:solidFill>
          </a:endParaRPr>
        </a:p>
      </dgm:t>
    </dgm:pt>
    <dgm:pt modelId="{69997EB7-6706-46F8-BD56-D870287406D8}" type="parTrans" cxnId="{C84946F5-F4A5-480C-A09A-9AB135A87160}">
      <dgm:prSet/>
      <dgm:spPr/>
      <dgm:t>
        <a:bodyPr/>
        <a:lstStyle/>
        <a:p>
          <a:endParaRPr lang="ru-RU"/>
        </a:p>
      </dgm:t>
    </dgm:pt>
    <dgm:pt modelId="{BF1ED860-DABA-415A-82DF-999B88872EFA}" type="sibTrans" cxnId="{C84946F5-F4A5-480C-A09A-9AB135A87160}">
      <dgm:prSet/>
      <dgm:spPr/>
      <dgm:t>
        <a:bodyPr/>
        <a:lstStyle/>
        <a:p>
          <a:endParaRPr lang="ru-RU"/>
        </a:p>
      </dgm:t>
    </dgm:pt>
    <dgm:pt modelId="{A95CA48F-3E09-4F50-85C8-757B1FCB3FE3}">
      <dgm:prSet phldrT="[Текст]" custT="1"/>
      <dgm:spPr>
        <a:solidFill>
          <a:srgbClr val="FFCC66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0" dirty="0" smtClean="0">
              <a:solidFill>
                <a:srgbClr val="002060"/>
              </a:solidFill>
              <a:latin typeface="+mn-lt"/>
            </a:rPr>
            <a:t>ВУЗы и учреждения СПО г. Томска</a:t>
          </a:r>
          <a:endParaRPr lang="ru-RU" sz="1400" b="0" dirty="0">
            <a:solidFill>
              <a:srgbClr val="002060"/>
            </a:solidFill>
          </a:endParaRPr>
        </a:p>
      </dgm:t>
    </dgm:pt>
    <dgm:pt modelId="{3F2774AA-3E8B-4301-9E7C-D7C860D2D2FE}" type="parTrans" cxnId="{2D71BF73-4AF3-4C4E-93AD-A7815D6139FC}">
      <dgm:prSet/>
      <dgm:spPr/>
      <dgm:t>
        <a:bodyPr/>
        <a:lstStyle/>
        <a:p>
          <a:endParaRPr lang="ru-RU"/>
        </a:p>
      </dgm:t>
    </dgm:pt>
    <dgm:pt modelId="{1C32EE25-2FDB-4FED-9C46-6CA544726DA2}" type="sibTrans" cxnId="{2D71BF73-4AF3-4C4E-93AD-A7815D6139FC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63900CF-8289-441C-AE3F-EFDDFF0BFE02}">
      <dgm:prSet phldrT="[Текст]" custT="1"/>
      <dgm:spPr>
        <a:solidFill>
          <a:srgbClr val="CCECF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Томское региональное общественное движение «ДОСТУПНОЕ для ИНВАЛИДОВ ВЫСШЕЕ ОБРАЗОВАНИЕ» / «ДИВО»</a:t>
          </a:r>
          <a:endParaRPr lang="ru-RU" sz="1100" dirty="0">
            <a:solidFill>
              <a:srgbClr val="002060"/>
            </a:solidFill>
          </a:endParaRPr>
        </a:p>
      </dgm:t>
    </dgm:pt>
    <dgm:pt modelId="{072ACC4F-9513-4E44-B5F4-0CD4A35D1B49}" type="parTrans" cxnId="{48748191-210D-4EDE-A106-CD81D3806DBA}">
      <dgm:prSet/>
      <dgm:spPr/>
      <dgm:t>
        <a:bodyPr/>
        <a:lstStyle/>
        <a:p>
          <a:endParaRPr lang="ru-RU"/>
        </a:p>
      </dgm:t>
    </dgm:pt>
    <dgm:pt modelId="{A01F60A4-B568-4CFC-9496-72E5F937C336}" type="sibTrans" cxnId="{48748191-210D-4EDE-A106-CD81D3806DBA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7A79C08-7070-4E78-B915-19EFF8BB65BF}">
      <dgm:prSet phldrT="[Текст]" custT="1"/>
      <dgm:spPr>
        <a:solidFill>
          <a:srgbClr val="FFCCCC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 Дом детства и юношества «Факел»</a:t>
          </a:r>
        </a:p>
        <a:p>
          <a:r>
            <a:rPr lang="ru-RU" sz="1400" dirty="0" smtClean="0">
              <a:solidFill>
                <a:srgbClr val="002060"/>
              </a:solidFill>
            </a:rPr>
            <a:t>«Кедр»</a:t>
          </a:r>
        </a:p>
        <a:p>
          <a:r>
            <a:rPr lang="ru-RU" sz="1400" dirty="0" smtClean="0">
              <a:solidFill>
                <a:srgbClr val="002060"/>
              </a:solidFill>
            </a:rPr>
            <a:t> «Звездочка»  </a:t>
          </a:r>
          <a:endParaRPr lang="ru-RU" sz="1050" b="0" dirty="0">
            <a:solidFill>
              <a:srgbClr val="002060"/>
            </a:solidFill>
          </a:endParaRPr>
        </a:p>
      </dgm:t>
    </dgm:pt>
    <dgm:pt modelId="{A9880D3E-F495-425F-92B1-676906DC62AA}" type="parTrans" cxnId="{4A40C196-8210-4229-A681-33C8230B0370}">
      <dgm:prSet/>
      <dgm:spPr/>
      <dgm:t>
        <a:bodyPr/>
        <a:lstStyle/>
        <a:p>
          <a:endParaRPr lang="ru-RU"/>
        </a:p>
      </dgm:t>
    </dgm:pt>
    <dgm:pt modelId="{18409131-BF43-49D7-8EE7-9DF9D449C4D6}" type="sibTrans" cxnId="{4A40C196-8210-4229-A681-33C8230B0370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E46CAEA-86DF-4B21-8A08-792C8673118E}">
      <dgm:prSet phldrT="[Текст]" custT="1"/>
      <dgm:spPr>
        <a:solidFill>
          <a:srgbClr val="DC8ACA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Методическая поддержка:</a:t>
          </a:r>
        </a:p>
        <a:p>
          <a:r>
            <a:rPr lang="ru-RU" sz="1400" dirty="0" smtClean="0">
              <a:solidFill>
                <a:srgbClr val="002060"/>
              </a:solidFill>
            </a:rPr>
            <a:t>-МАУ ИМЦ г. Томска</a:t>
          </a:r>
        </a:p>
        <a:p>
          <a:r>
            <a:rPr lang="ru-RU" sz="1400" dirty="0" smtClean="0">
              <a:solidFill>
                <a:srgbClr val="002060"/>
              </a:solidFill>
            </a:rPr>
            <a:t>-ТОПКРО</a:t>
          </a:r>
          <a:endParaRPr lang="ru-RU" sz="1050" dirty="0">
            <a:solidFill>
              <a:srgbClr val="002060"/>
            </a:solidFill>
          </a:endParaRPr>
        </a:p>
      </dgm:t>
    </dgm:pt>
    <dgm:pt modelId="{709A6523-21AC-4024-86E5-8343A8F50C32}" type="parTrans" cxnId="{D71F1046-D059-47CA-8455-FDBEE8E3A329}">
      <dgm:prSet/>
      <dgm:spPr/>
      <dgm:t>
        <a:bodyPr/>
        <a:lstStyle/>
        <a:p>
          <a:endParaRPr lang="ru-RU"/>
        </a:p>
      </dgm:t>
    </dgm:pt>
    <dgm:pt modelId="{A9F6CBCF-E446-48B2-8181-1CCDC3A4697E}" type="sibTrans" cxnId="{D71F1046-D059-47CA-8455-FDBEE8E3A32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70A1730-ECCF-4081-9B78-9A2C4063727F}">
      <dgm:prSet custT="1"/>
      <dgm:spPr>
        <a:solidFill>
          <a:srgbClr val="33CCFF"/>
        </a:solidFill>
        <a:ln>
          <a:solidFill>
            <a:srgbClr val="002060"/>
          </a:solidFill>
        </a:ln>
      </dgm:spPr>
      <dgm:t>
        <a:bodyPr/>
        <a:lstStyle/>
        <a:p>
          <a:endParaRPr lang="ru-RU" sz="1100" dirty="0" smtClean="0">
            <a:solidFill>
              <a:srgbClr val="002060"/>
            </a:solidFill>
          </a:endParaRPr>
        </a:p>
        <a:p>
          <a:endParaRPr lang="ru-RU" sz="1100" dirty="0" smtClean="0">
            <a:solidFill>
              <a:srgbClr val="002060"/>
            </a:solidFill>
          </a:endParaRPr>
        </a:p>
        <a:p>
          <a:r>
            <a:rPr lang="ru-RU" sz="1600" b="0" dirty="0" smtClean="0">
              <a:solidFill>
                <a:srgbClr val="002060"/>
              </a:solidFill>
              <a:latin typeface="+mn-lt"/>
            </a:rPr>
            <a:t>Центр «Планирование карьеры»</a:t>
          </a:r>
        </a:p>
        <a:p>
          <a:r>
            <a:rPr lang="ru-RU" sz="1200" b="0" dirty="0" smtClean="0">
              <a:solidFill>
                <a:srgbClr val="002060"/>
              </a:solidFill>
              <a:latin typeface="+mj-lt"/>
            </a:rPr>
            <a:t>«Планирование карьеры - путь к успеху» </a:t>
          </a:r>
        </a:p>
        <a:p>
          <a:r>
            <a:rPr lang="ru-RU" sz="1200" b="0" dirty="0" smtClean="0">
              <a:solidFill>
                <a:srgbClr val="002060"/>
              </a:solidFill>
              <a:latin typeface="+mj-lt"/>
            </a:rPr>
            <a:t>(5 – 11 класс)</a:t>
          </a:r>
          <a:endParaRPr lang="ru-RU" sz="1600" b="0" dirty="0" smtClean="0">
            <a:solidFill>
              <a:srgbClr val="002060"/>
            </a:solidFill>
            <a:latin typeface="+mn-lt"/>
          </a:endParaRPr>
        </a:p>
        <a:p>
          <a:endParaRPr lang="ru-RU" sz="1100" dirty="0">
            <a:solidFill>
              <a:srgbClr val="002060"/>
            </a:solidFill>
          </a:endParaRPr>
        </a:p>
      </dgm:t>
    </dgm:pt>
    <dgm:pt modelId="{CDEF7C27-1B3B-4CC5-9094-5070635B25D4}" type="parTrans" cxnId="{FF8195B4-52B3-4A0A-AF76-787DE1CDB4F6}">
      <dgm:prSet/>
      <dgm:spPr/>
      <dgm:t>
        <a:bodyPr/>
        <a:lstStyle/>
        <a:p>
          <a:endParaRPr lang="ru-RU"/>
        </a:p>
      </dgm:t>
    </dgm:pt>
    <dgm:pt modelId="{248D99B7-92A7-41E9-8534-F0F29B6F93EC}" type="sibTrans" cxnId="{FF8195B4-52B3-4A0A-AF76-787DE1CDB4F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66665E9-3A1A-418F-944B-2AE58A794625}">
      <dgm:prSet custT="1"/>
      <dgm:spPr>
        <a:solidFill>
          <a:srgbClr val="66FF99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Томский «Союз родителей детей-инвалидов»  </a:t>
          </a:r>
          <a:endParaRPr lang="ru-RU" sz="1100" dirty="0"/>
        </a:p>
      </dgm:t>
    </dgm:pt>
    <dgm:pt modelId="{E87F180A-3359-4889-B4DB-35F9CBD6221E}" type="parTrans" cxnId="{2D8DE866-3243-48DD-A155-1A5ED682186A}">
      <dgm:prSet/>
      <dgm:spPr/>
      <dgm:t>
        <a:bodyPr/>
        <a:lstStyle/>
        <a:p>
          <a:endParaRPr lang="ru-RU"/>
        </a:p>
      </dgm:t>
    </dgm:pt>
    <dgm:pt modelId="{FA8FB0A3-5E69-4FE6-8646-45150B0DC92F}" type="sibTrans" cxnId="{2D8DE866-3243-48DD-A155-1A5ED682186A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B6E5B0D-298B-4CEA-BA96-F15641911008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Благотворительный фонд «Обыкновенное чудо»</a:t>
          </a:r>
          <a:endParaRPr lang="ru-RU" sz="1800" dirty="0">
            <a:solidFill>
              <a:srgbClr val="002060"/>
            </a:solidFill>
          </a:endParaRPr>
        </a:p>
      </dgm:t>
    </dgm:pt>
    <dgm:pt modelId="{2064EF74-F336-4239-AD88-8C71FF739C86}" type="parTrans" cxnId="{C36669B3-30E9-4E70-8124-BF7877BE39C7}">
      <dgm:prSet/>
      <dgm:spPr/>
      <dgm:t>
        <a:bodyPr/>
        <a:lstStyle/>
        <a:p>
          <a:endParaRPr lang="ru-RU"/>
        </a:p>
      </dgm:t>
    </dgm:pt>
    <dgm:pt modelId="{758DCCC4-A52F-4BE3-9E11-C4051DBC5EF6}" type="sibTrans" cxnId="{C36669B3-30E9-4E70-8124-BF7877BE39C7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01C17AB-44D7-4C82-8712-98796B6FE4A1}" type="pres">
      <dgm:prSet presAssocID="{032A7511-BB81-457C-97C0-4221819011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14CA9-1E56-41C1-8AC1-3C117BBA0E2D}" type="pres">
      <dgm:prSet presAssocID="{7C34EEC4-3B27-4702-9C26-BCE6099BA49F}" presName="centerShape" presStyleLbl="node0" presStyleIdx="0" presStyleCnt="1" custLinFactNeighborX="675" custLinFactNeighborY="-3349"/>
      <dgm:spPr/>
      <dgm:t>
        <a:bodyPr/>
        <a:lstStyle/>
        <a:p>
          <a:endParaRPr lang="ru-RU"/>
        </a:p>
      </dgm:t>
    </dgm:pt>
    <dgm:pt modelId="{AA32972B-357D-44CF-A928-16A0740EE15A}" type="pres">
      <dgm:prSet presAssocID="{A95CA48F-3E09-4F50-85C8-757B1FCB3FE3}" presName="node" presStyleLbl="node1" presStyleIdx="0" presStyleCnt="7" custScaleX="198549" custScaleY="108839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DC10A-F93E-48F1-AA0F-CF3D612D681D}" type="pres">
      <dgm:prSet presAssocID="{A95CA48F-3E09-4F50-85C8-757B1FCB3FE3}" presName="dummy" presStyleCnt="0"/>
      <dgm:spPr/>
    </dgm:pt>
    <dgm:pt modelId="{D68F068C-74F8-4D2E-8B59-561853A7E2E0}" type="pres">
      <dgm:prSet presAssocID="{1C32EE25-2FDB-4FED-9C46-6CA544726DA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463DDA98-A65F-435A-A610-B8B9C2F3AFFB}" type="pres">
      <dgm:prSet presAssocID="{663900CF-8289-441C-AE3F-EFDDFF0BFE02}" presName="node" presStyleLbl="node1" presStyleIdx="1" presStyleCnt="7" custScaleX="203198" custScaleY="135742" custRadScaleRad="141097" custRadScaleInc="5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CF308-CA8E-4E96-A112-005FC080EFB9}" type="pres">
      <dgm:prSet presAssocID="{663900CF-8289-441C-AE3F-EFDDFF0BFE02}" presName="dummy" presStyleCnt="0"/>
      <dgm:spPr/>
    </dgm:pt>
    <dgm:pt modelId="{EA61F884-FACC-4028-A831-9CE9F282AA85}" type="pres">
      <dgm:prSet presAssocID="{A01F60A4-B568-4CFC-9496-72E5F937C336}" presName="sibTrans" presStyleLbl="sibTrans2D1" presStyleIdx="1" presStyleCnt="7" custLinFactNeighborX="6530" custLinFactNeighborY="-474"/>
      <dgm:spPr/>
      <dgm:t>
        <a:bodyPr/>
        <a:lstStyle/>
        <a:p>
          <a:endParaRPr lang="ru-RU"/>
        </a:p>
      </dgm:t>
    </dgm:pt>
    <dgm:pt modelId="{9578FE72-F19E-4DBE-B6E0-06C21E70948C}" type="pres">
      <dgm:prSet presAssocID="{0B6E5B0D-298B-4CEA-BA96-F15641911008}" presName="node" presStyleLbl="node1" presStyleIdx="2" presStyleCnt="7" custScaleX="206699" custScaleY="115224" custRadScaleRad="126033" custRadScaleInc="-2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07B0E-1EA8-40FE-866D-4110B92815E9}" type="pres">
      <dgm:prSet presAssocID="{0B6E5B0D-298B-4CEA-BA96-F15641911008}" presName="dummy" presStyleCnt="0"/>
      <dgm:spPr/>
    </dgm:pt>
    <dgm:pt modelId="{2EE2B6D0-DD8C-4820-802E-F5876BABD432}" type="pres">
      <dgm:prSet presAssocID="{758DCCC4-A52F-4BE3-9E11-C4051DBC5EF6}" presName="sibTrans" presStyleLbl="sibTrans2D1" presStyleIdx="2" presStyleCnt="7" custLinFactNeighborX="6885" custLinFactNeighborY="1431"/>
      <dgm:spPr/>
      <dgm:t>
        <a:bodyPr/>
        <a:lstStyle/>
        <a:p>
          <a:endParaRPr lang="ru-RU"/>
        </a:p>
      </dgm:t>
    </dgm:pt>
    <dgm:pt modelId="{7EF82678-23F0-4CC4-8594-959FE22C4DAE}" type="pres">
      <dgm:prSet presAssocID="{F66665E9-3A1A-418F-944B-2AE58A794625}" presName="node" presStyleLbl="node1" presStyleIdx="3" presStyleCnt="7" custScaleX="213656" custScaleY="115225" custRadScaleRad="131340" custRadScaleInc="-64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E0FF0-3A1E-45F6-9D17-E6BAD58AF288}" type="pres">
      <dgm:prSet presAssocID="{F66665E9-3A1A-418F-944B-2AE58A794625}" presName="dummy" presStyleCnt="0"/>
      <dgm:spPr/>
    </dgm:pt>
    <dgm:pt modelId="{70CCD788-FE05-4E0F-A192-2404BBBEDBEF}" type="pres">
      <dgm:prSet presAssocID="{FA8FB0A3-5E69-4FE6-8646-45150B0DC92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3E5B7117-6B2C-4DF4-A243-C6DFCBE36091}" type="pres">
      <dgm:prSet presAssocID="{37A79C08-7070-4E78-B915-19EFF8BB65BF}" presName="node" presStyleLbl="node1" presStyleIdx="4" presStyleCnt="7" custScaleX="214411" custScaleY="133328" custRadScaleRad="100453" custRadScaleInc="5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5DE02-6E08-4EF0-94B9-9C14448672BE}" type="pres">
      <dgm:prSet presAssocID="{37A79C08-7070-4E78-B915-19EFF8BB65BF}" presName="dummy" presStyleCnt="0"/>
      <dgm:spPr/>
    </dgm:pt>
    <dgm:pt modelId="{B6A05F5C-5409-41B5-89ED-2A9C12DEC318}" type="pres">
      <dgm:prSet presAssocID="{18409131-BF43-49D7-8EE7-9DF9D449C4D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45130D1-5D7D-4FEB-8E85-7186A96AEF9C}" type="pres">
      <dgm:prSet presAssocID="{470A1730-ECCF-4081-9B78-9A2C4063727F}" presName="node" presStyleLbl="node1" presStyleIdx="5" presStyleCnt="7" custScaleX="213612" custScaleY="133289" custRadScaleRad="129959" custRadScaleInc="5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49C9-D9A9-454E-AB08-4548E52A01D2}" type="pres">
      <dgm:prSet presAssocID="{470A1730-ECCF-4081-9B78-9A2C4063727F}" presName="dummy" presStyleCnt="0"/>
      <dgm:spPr/>
    </dgm:pt>
    <dgm:pt modelId="{E5F036CC-8280-4EBD-B120-27A98DF8A6E5}" type="pres">
      <dgm:prSet presAssocID="{248D99B7-92A7-41E9-8534-F0F29B6F93E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F876E00-3917-47B3-BE52-786A3EB592A7}" type="pres">
      <dgm:prSet presAssocID="{9E46CAEA-86DF-4B21-8A08-792C8673118E}" presName="node" presStyleLbl="node1" presStyleIdx="6" presStyleCnt="7" custScaleX="198549" custScaleY="108839" custRadScaleRad="132347" custRadScaleInc="-4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B9504-50B8-4041-9DC1-494BECE874E9}" type="pres">
      <dgm:prSet presAssocID="{9E46CAEA-86DF-4B21-8A08-792C8673118E}" presName="dummy" presStyleCnt="0"/>
      <dgm:spPr/>
    </dgm:pt>
    <dgm:pt modelId="{627F5BBF-1BB0-44A4-B09A-BE8FA0021D5B}" type="pres">
      <dgm:prSet presAssocID="{A9F6CBCF-E446-48B2-8181-1CCDC3A4697E}" presName="sibTrans" presStyleLbl="sibTrans2D1" presStyleIdx="6" presStyleCnt="7" custScaleX="99037" custScaleY="96147"/>
      <dgm:spPr/>
      <dgm:t>
        <a:bodyPr/>
        <a:lstStyle/>
        <a:p>
          <a:endParaRPr lang="ru-RU"/>
        </a:p>
      </dgm:t>
    </dgm:pt>
  </dgm:ptLst>
  <dgm:cxnLst>
    <dgm:cxn modelId="{2D8DE866-3243-48DD-A155-1A5ED682186A}" srcId="{7C34EEC4-3B27-4702-9C26-BCE6099BA49F}" destId="{F66665E9-3A1A-418F-944B-2AE58A794625}" srcOrd="3" destOrd="0" parTransId="{E87F180A-3359-4889-B4DB-35F9CBD6221E}" sibTransId="{FA8FB0A3-5E69-4FE6-8646-45150B0DC92F}"/>
    <dgm:cxn modelId="{B72D701A-2C0B-4DF2-BC67-76A9CA4D5E6E}" type="presOf" srcId="{A01F60A4-B568-4CFC-9496-72E5F937C336}" destId="{EA61F884-FACC-4028-A831-9CE9F282AA85}" srcOrd="0" destOrd="0" presId="urn:microsoft.com/office/officeart/2005/8/layout/radial6"/>
    <dgm:cxn modelId="{148E5A3A-ED02-4812-99A7-4F3DDEC1EA13}" type="presOf" srcId="{FA8FB0A3-5E69-4FE6-8646-45150B0DC92F}" destId="{70CCD788-FE05-4E0F-A192-2404BBBEDBEF}" srcOrd="0" destOrd="0" presId="urn:microsoft.com/office/officeart/2005/8/layout/radial6"/>
    <dgm:cxn modelId="{83757FBA-268B-4903-8692-52299D31D17C}" type="presOf" srcId="{A9F6CBCF-E446-48B2-8181-1CCDC3A4697E}" destId="{627F5BBF-1BB0-44A4-B09A-BE8FA0021D5B}" srcOrd="0" destOrd="0" presId="urn:microsoft.com/office/officeart/2005/8/layout/radial6"/>
    <dgm:cxn modelId="{05CC5E4D-00A6-4841-ADA7-541B2D9963B2}" type="presOf" srcId="{F66665E9-3A1A-418F-944B-2AE58A794625}" destId="{7EF82678-23F0-4CC4-8594-959FE22C4DAE}" srcOrd="0" destOrd="0" presId="urn:microsoft.com/office/officeart/2005/8/layout/radial6"/>
    <dgm:cxn modelId="{D71F1046-D059-47CA-8455-FDBEE8E3A329}" srcId="{7C34EEC4-3B27-4702-9C26-BCE6099BA49F}" destId="{9E46CAEA-86DF-4B21-8A08-792C8673118E}" srcOrd="6" destOrd="0" parTransId="{709A6523-21AC-4024-86E5-8343A8F50C32}" sibTransId="{A9F6CBCF-E446-48B2-8181-1CCDC3A4697E}"/>
    <dgm:cxn modelId="{48748191-210D-4EDE-A106-CD81D3806DBA}" srcId="{7C34EEC4-3B27-4702-9C26-BCE6099BA49F}" destId="{663900CF-8289-441C-AE3F-EFDDFF0BFE02}" srcOrd="1" destOrd="0" parTransId="{072ACC4F-9513-4E44-B5F4-0CD4A35D1B49}" sibTransId="{A01F60A4-B568-4CFC-9496-72E5F937C336}"/>
    <dgm:cxn modelId="{082D522C-A52A-4C44-80DA-F26E2CD00082}" type="presOf" srcId="{37A79C08-7070-4E78-B915-19EFF8BB65BF}" destId="{3E5B7117-6B2C-4DF4-A243-C6DFCBE36091}" srcOrd="0" destOrd="0" presId="urn:microsoft.com/office/officeart/2005/8/layout/radial6"/>
    <dgm:cxn modelId="{FF8195B4-52B3-4A0A-AF76-787DE1CDB4F6}" srcId="{7C34EEC4-3B27-4702-9C26-BCE6099BA49F}" destId="{470A1730-ECCF-4081-9B78-9A2C4063727F}" srcOrd="5" destOrd="0" parTransId="{CDEF7C27-1B3B-4CC5-9094-5070635B25D4}" sibTransId="{248D99B7-92A7-41E9-8534-F0F29B6F93EC}"/>
    <dgm:cxn modelId="{C84946F5-F4A5-480C-A09A-9AB135A87160}" srcId="{032A7511-BB81-457C-97C0-422181901184}" destId="{7C34EEC4-3B27-4702-9C26-BCE6099BA49F}" srcOrd="0" destOrd="0" parTransId="{69997EB7-6706-46F8-BD56-D870287406D8}" sibTransId="{BF1ED860-DABA-415A-82DF-999B88872EFA}"/>
    <dgm:cxn modelId="{35229DC1-73F4-4722-ADEF-D016D51BC5E2}" type="presOf" srcId="{9E46CAEA-86DF-4B21-8A08-792C8673118E}" destId="{5F876E00-3917-47B3-BE52-786A3EB592A7}" srcOrd="0" destOrd="0" presId="urn:microsoft.com/office/officeart/2005/8/layout/radial6"/>
    <dgm:cxn modelId="{2D71BF73-4AF3-4C4E-93AD-A7815D6139FC}" srcId="{7C34EEC4-3B27-4702-9C26-BCE6099BA49F}" destId="{A95CA48F-3E09-4F50-85C8-757B1FCB3FE3}" srcOrd="0" destOrd="0" parTransId="{3F2774AA-3E8B-4301-9E7C-D7C860D2D2FE}" sibTransId="{1C32EE25-2FDB-4FED-9C46-6CA544726DA2}"/>
    <dgm:cxn modelId="{57B9885B-9797-4542-9747-E333ABCEB875}" type="presOf" srcId="{0B6E5B0D-298B-4CEA-BA96-F15641911008}" destId="{9578FE72-F19E-4DBE-B6E0-06C21E70948C}" srcOrd="0" destOrd="0" presId="urn:microsoft.com/office/officeart/2005/8/layout/radial6"/>
    <dgm:cxn modelId="{300B20D8-B2F3-4AD2-B4D5-71C691DD511B}" type="presOf" srcId="{18409131-BF43-49D7-8EE7-9DF9D449C4D6}" destId="{B6A05F5C-5409-41B5-89ED-2A9C12DEC318}" srcOrd="0" destOrd="0" presId="urn:microsoft.com/office/officeart/2005/8/layout/radial6"/>
    <dgm:cxn modelId="{2E397758-46E3-452B-9F36-00962591F483}" type="presOf" srcId="{758DCCC4-A52F-4BE3-9E11-C4051DBC5EF6}" destId="{2EE2B6D0-DD8C-4820-802E-F5876BABD432}" srcOrd="0" destOrd="0" presId="urn:microsoft.com/office/officeart/2005/8/layout/radial6"/>
    <dgm:cxn modelId="{D7E2E15C-9D8E-454C-B05D-B4600CF97547}" type="presOf" srcId="{248D99B7-92A7-41E9-8534-F0F29B6F93EC}" destId="{E5F036CC-8280-4EBD-B120-27A98DF8A6E5}" srcOrd="0" destOrd="0" presId="urn:microsoft.com/office/officeart/2005/8/layout/radial6"/>
    <dgm:cxn modelId="{8358AA9C-D492-42BC-B0C9-B9C215307E1C}" type="presOf" srcId="{7C34EEC4-3B27-4702-9C26-BCE6099BA49F}" destId="{1E814CA9-1E56-41C1-8AC1-3C117BBA0E2D}" srcOrd="0" destOrd="0" presId="urn:microsoft.com/office/officeart/2005/8/layout/radial6"/>
    <dgm:cxn modelId="{072A60F7-D5BB-4F87-8C27-577F5013291C}" type="presOf" srcId="{663900CF-8289-441C-AE3F-EFDDFF0BFE02}" destId="{463DDA98-A65F-435A-A610-B8B9C2F3AFFB}" srcOrd="0" destOrd="0" presId="urn:microsoft.com/office/officeart/2005/8/layout/radial6"/>
    <dgm:cxn modelId="{D4FF1A4E-9E4C-4F00-B522-3EC438AB1B59}" type="presOf" srcId="{A95CA48F-3E09-4F50-85C8-757B1FCB3FE3}" destId="{AA32972B-357D-44CF-A928-16A0740EE15A}" srcOrd="0" destOrd="0" presId="urn:microsoft.com/office/officeart/2005/8/layout/radial6"/>
    <dgm:cxn modelId="{4A40C196-8210-4229-A681-33C8230B0370}" srcId="{7C34EEC4-3B27-4702-9C26-BCE6099BA49F}" destId="{37A79C08-7070-4E78-B915-19EFF8BB65BF}" srcOrd="4" destOrd="0" parTransId="{A9880D3E-F495-425F-92B1-676906DC62AA}" sibTransId="{18409131-BF43-49D7-8EE7-9DF9D449C4D6}"/>
    <dgm:cxn modelId="{96AEFA52-A29C-47C1-BB54-9D86C29E4B14}" type="presOf" srcId="{032A7511-BB81-457C-97C0-422181901184}" destId="{B01C17AB-44D7-4C82-8712-98796B6FE4A1}" srcOrd="0" destOrd="0" presId="urn:microsoft.com/office/officeart/2005/8/layout/radial6"/>
    <dgm:cxn modelId="{C36669B3-30E9-4E70-8124-BF7877BE39C7}" srcId="{7C34EEC4-3B27-4702-9C26-BCE6099BA49F}" destId="{0B6E5B0D-298B-4CEA-BA96-F15641911008}" srcOrd="2" destOrd="0" parTransId="{2064EF74-F336-4239-AD88-8C71FF739C86}" sibTransId="{758DCCC4-A52F-4BE3-9E11-C4051DBC5EF6}"/>
    <dgm:cxn modelId="{A0D391FB-B1C3-4A98-90FA-D6CDB2037C4F}" type="presOf" srcId="{1C32EE25-2FDB-4FED-9C46-6CA544726DA2}" destId="{D68F068C-74F8-4D2E-8B59-561853A7E2E0}" srcOrd="0" destOrd="0" presId="urn:microsoft.com/office/officeart/2005/8/layout/radial6"/>
    <dgm:cxn modelId="{9D54952B-70EA-46C4-958E-BADF989A065C}" type="presOf" srcId="{470A1730-ECCF-4081-9B78-9A2C4063727F}" destId="{345130D1-5D7D-4FEB-8E85-7186A96AEF9C}" srcOrd="0" destOrd="0" presId="urn:microsoft.com/office/officeart/2005/8/layout/radial6"/>
    <dgm:cxn modelId="{329AFBA4-3361-4CA3-A1B7-9E12D1D40331}" type="presParOf" srcId="{B01C17AB-44D7-4C82-8712-98796B6FE4A1}" destId="{1E814CA9-1E56-41C1-8AC1-3C117BBA0E2D}" srcOrd="0" destOrd="0" presId="urn:microsoft.com/office/officeart/2005/8/layout/radial6"/>
    <dgm:cxn modelId="{D69EA5EB-550B-4AA3-AC6D-E25F1A9E49C1}" type="presParOf" srcId="{B01C17AB-44D7-4C82-8712-98796B6FE4A1}" destId="{AA32972B-357D-44CF-A928-16A0740EE15A}" srcOrd="1" destOrd="0" presId="urn:microsoft.com/office/officeart/2005/8/layout/radial6"/>
    <dgm:cxn modelId="{914DCA8E-2FBC-45C7-877F-3BD617D16D81}" type="presParOf" srcId="{B01C17AB-44D7-4C82-8712-98796B6FE4A1}" destId="{162DC10A-F93E-48F1-AA0F-CF3D612D681D}" srcOrd="2" destOrd="0" presId="urn:microsoft.com/office/officeart/2005/8/layout/radial6"/>
    <dgm:cxn modelId="{B678729D-43D1-4D47-8630-9CF51D440268}" type="presParOf" srcId="{B01C17AB-44D7-4C82-8712-98796B6FE4A1}" destId="{D68F068C-74F8-4D2E-8B59-561853A7E2E0}" srcOrd="3" destOrd="0" presId="urn:microsoft.com/office/officeart/2005/8/layout/radial6"/>
    <dgm:cxn modelId="{723C380C-3CE3-49CB-BBA7-BA67DD66352B}" type="presParOf" srcId="{B01C17AB-44D7-4C82-8712-98796B6FE4A1}" destId="{463DDA98-A65F-435A-A610-B8B9C2F3AFFB}" srcOrd="4" destOrd="0" presId="urn:microsoft.com/office/officeart/2005/8/layout/radial6"/>
    <dgm:cxn modelId="{9E22068D-ECDF-458D-9BA7-37DEB7E67E34}" type="presParOf" srcId="{B01C17AB-44D7-4C82-8712-98796B6FE4A1}" destId="{627CF308-CA8E-4E96-A112-005FC080EFB9}" srcOrd="5" destOrd="0" presId="urn:microsoft.com/office/officeart/2005/8/layout/radial6"/>
    <dgm:cxn modelId="{4507AE03-2301-428E-8D6F-FF3B3CEB669F}" type="presParOf" srcId="{B01C17AB-44D7-4C82-8712-98796B6FE4A1}" destId="{EA61F884-FACC-4028-A831-9CE9F282AA85}" srcOrd="6" destOrd="0" presId="urn:microsoft.com/office/officeart/2005/8/layout/radial6"/>
    <dgm:cxn modelId="{0756F565-3998-4F05-AFF7-5728C43D0049}" type="presParOf" srcId="{B01C17AB-44D7-4C82-8712-98796B6FE4A1}" destId="{9578FE72-F19E-4DBE-B6E0-06C21E70948C}" srcOrd="7" destOrd="0" presId="urn:microsoft.com/office/officeart/2005/8/layout/radial6"/>
    <dgm:cxn modelId="{C3FE817D-0F86-4887-AB5D-471CA90B6CAB}" type="presParOf" srcId="{B01C17AB-44D7-4C82-8712-98796B6FE4A1}" destId="{9CF07B0E-1EA8-40FE-866D-4110B92815E9}" srcOrd="8" destOrd="0" presId="urn:microsoft.com/office/officeart/2005/8/layout/radial6"/>
    <dgm:cxn modelId="{7E54C851-8E7A-4824-AC10-DADD0CB77A99}" type="presParOf" srcId="{B01C17AB-44D7-4C82-8712-98796B6FE4A1}" destId="{2EE2B6D0-DD8C-4820-802E-F5876BABD432}" srcOrd="9" destOrd="0" presId="urn:microsoft.com/office/officeart/2005/8/layout/radial6"/>
    <dgm:cxn modelId="{ACE79233-8C58-4A11-9281-67D6E29AE7FB}" type="presParOf" srcId="{B01C17AB-44D7-4C82-8712-98796B6FE4A1}" destId="{7EF82678-23F0-4CC4-8594-959FE22C4DAE}" srcOrd="10" destOrd="0" presId="urn:microsoft.com/office/officeart/2005/8/layout/radial6"/>
    <dgm:cxn modelId="{8B4DF4B2-962D-4EAB-BDAB-4BBAE42B5849}" type="presParOf" srcId="{B01C17AB-44D7-4C82-8712-98796B6FE4A1}" destId="{467E0FF0-3A1E-45F6-9D17-E6BAD58AF288}" srcOrd="11" destOrd="0" presId="urn:microsoft.com/office/officeart/2005/8/layout/radial6"/>
    <dgm:cxn modelId="{0747A63A-95B0-4B5B-9ADF-747D88BDDB3F}" type="presParOf" srcId="{B01C17AB-44D7-4C82-8712-98796B6FE4A1}" destId="{70CCD788-FE05-4E0F-A192-2404BBBEDBEF}" srcOrd="12" destOrd="0" presId="urn:microsoft.com/office/officeart/2005/8/layout/radial6"/>
    <dgm:cxn modelId="{8D9B8533-1EC6-4DF1-95D4-6B2049CF6EFF}" type="presParOf" srcId="{B01C17AB-44D7-4C82-8712-98796B6FE4A1}" destId="{3E5B7117-6B2C-4DF4-A243-C6DFCBE36091}" srcOrd="13" destOrd="0" presId="urn:microsoft.com/office/officeart/2005/8/layout/radial6"/>
    <dgm:cxn modelId="{1B8D6AA4-E84A-45D2-8CF0-4EB8291D1857}" type="presParOf" srcId="{B01C17AB-44D7-4C82-8712-98796B6FE4A1}" destId="{0415DE02-6E08-4EF0-94B9-9C14448672BE}" srcOrd="14" destOrd="0" presId="urn:microsoft.com/office/officeart/2005/8/layout/radial6"/>
    <dgm:cxn modelId="{F1717177-DD46-4A1D-AE08-7A1F48CD07B7}" type="presParOf" srcId="{B01C17AB-44D7-4C82-8712-98796B6FE4A1}" destId="{B6A05F5C-5409-41B5-89ED-2A9C12DEC318}" srcOrd="15" destOrd="0" presId="urn:microsoft.com/office/officeart/2005/8/layout/radial6"/>
    <dgm:cxn modelId="{F3E86855-B164-4279-928D-E3A8E143103C}" type="presParOf" srcId="{B01C17AB-44D7-4C82-8712-98796B6FE4A1}" destId="{345130D1-5D7D-4FEB-8E85-7186A96AEF9C}" srcOrd="16" destOrd="0" presId="urn:microsoft.com/office/officeart/2005/8/layout/radial6"/>
    <dgm:cxn modelId="{ECDF0D80-56F4-4A5B-9E59-0727D5820422}" type="presParOf" srcId="{B01C17AB-44D7-4C82-8712-98796B6FE4A1}" destId="{4F4549C9-D9A9-454E-AB08-4548E52A01D2}" srcOrd="17" destOrd="0" presId="urn:microsoft.com/office/officeart/2005/8/layout/radial6"/>
    <dgm:cxn modelId="{1D13EB3A-366F-44C1-BB77-D3A1F5C7FB9A}" type="presParOf" srcId="{B01C17AB-44D7-4C82-8712-98796B6FE4A1}" destId="{E5F036CC-8280-4EBD-B120-27A98DF8A6E5}" srcOrd="18" destOrd="0" presId="urn:microsoft.com/office/officeart/2005/8/layout/radial6"/>
    <dgm:cxn modelId="{31632FAC-97FE-4F63-B8A2-C584AA98F815}" type="presParOf" srcId="{B01C17AB-44D7-4C82-8712-98796B6FE4A1}" destId="{5F876E00-3917-47B3-BE52-786A3EB592A7}" srcOrd="19" destOrd="0" presId="urn:microsoft.com/office/officeart/2005/8/layout/radial6"/>
    <dgm:cxn modelId="{A076AB5B-9F49-47C1-8F93-74704D46AA22}" type="presParOf" srcId="{B01C17AB-44D7-4C82-8712-98796B6FE4A1}" destId="{2CBB9504-50B8-4041-9DC1-494BECE874E9}" srcOrd="20" destOrd="0" presId="urn:microsoft.com/office/officeart/2005/8/layout/radial6"/>
    <dgm:cxn modelId="{8AB20FDB-D2DE-439F-A236-8DDA783116C4}" type="presParOf" srcId="{B01C17AB-44D7-4C82-8712-98796B6FE4A1}" destId="{627F5BBF-1BB0-44A4-B09A-BE8FA0021D5B}" srcOrd="21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FA0105-17BF-41D9-A62D-8B542E9B9214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B863F16-EA39-4561-BC56-11501D532B08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Автоматизированная информационная система «Психологическая служба. Профориентация»</a:t>
          </a:r>
          <a:endParaRPr lang="ru-RU" sz="2400" b="1" dirty="0">
            <a:solidFill>
              <a:srgbClr val="002060"/>
            </a:solidFill>
          </a:endParaRPr>
        </a:p>
      </dgm:t>
    </dgm:pt>
    <dgm:pt modelId="{CF3A125D-29FF-40BA-A0D7-5EC46E13EC22}" type="parTrans" cxnId="{BEA28EF7-1090-44ED-BE4D-7B8CFF21DAF2}">
      <dgm:prSet/>
      <dgm:spPr/>
      <dgm:t>
        <a:bodyPr/>
        <a:lstStyle/>
        <a:p>
          <a:endParaRPr lang="ru-RU"/>
        </a:p>
      </dgm:t>
    </dgm:pt>
    <dgm:pt modelId="{3864C80D-3C9B-42DE-BF6F-9B9C247B19FD}" type="sibTrans" cxnId="{BEA28EF7-1090-44ED-BE4D-7B8CFF21DAF2}">
      <dgm:prSet/>
      <dgm:spPr/>
      <dgm:t>
        <a:bodyPr/>
        <a:lstStyle/>
        <a:p>
          <a:endParaRPr lang="ru-RU"/>
        </a:p>
      </dgm:t>
    </dgm:pt>
    <dgm:pt modelId="{B9994F16-6C51-4200-AF01-BBBADFFA0492}">
      <dgm:prSet phldrT="[Текст]" custT="1"/>
      <dgm:spPr>
        <a:solidFill>
          <a:srgbClr val="5CF26E">
            <a:alpha val="90000"/>
          </a:srgbClr>
        </a:solidFill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</a:rPr>
            <a:t>Сбор информации по множеству показателей, отражающих </a:t>
          </a:r>
          <a:r>
            <a:rPr lang="ru-RU" sz="1800" dirty="0" err="1" smtClean="0">
              <a:solidFill>
                <a:srgbClr val="002060"/>
              </a:solidFill>
            </a:rPr>
            <a:t>психологичес-кое</a:t>
          </a:r>
          <a:r>
            <a:rPr lang="ru-RU" sz="1800" dirty="0" smtClean="0">
              <a:solidFill>
                <a:srgbClr val="002060"/>
              </a:solidFill>
            </a:rPr>
            <a:t> состояние субьектов образовательного процесса</a:t>
          </a:r>
          <a:endParaRPr lang="ru-RU" sz="1800" dirty="0">
            <a:solidFill>
              <a:srgbClr val="002060"/>
            </a:solidFill>
          </a:endParaRPr>
        </a:p>
      </dgm:t>
    </dgm:pt>
    <dgm:pt modelId="{9BED1E51-D455-46E8-B5C9-B8D98097C5CF}" type="parTrans" cxnId="{706DEC26-E895-4206-98A5-E3E425C1062A}">
      <dgm:prSet/>
      <dgm:spPr/>
      <dgm:t>
        <a:bodyPr/>
        <a:lstStyle/>
        <a:p>
          <a:endParaRPr lang="ru-RU"/>
        </a:p>
      </dgm:t>
    </dgm:pt>
    <dgm:pt modelId="{DA5178E9-775F-4E90-AE3F-72D06D0B4B11}" type="sibTrans" cxnId="{706DEC26-E895-4206-98A5-E3E425C1062A}">
      <dgm:prSet/>
      <dgm:spPr/>
      <dgm:t>
        <a:bodyPr/>
        <a:lstStyle/>
        <a:p>
          <a:endParaRPr lang="ru-RU"/>
        </a:p>
      </dgm:t>
    </dgm:pt>
    <dgm:pt modelId="{607E7F5E-A77F-4B7E-A4E2-19D92761B6C7}">
      <dgm:prSet phldrT="[Текст]" custT="1"/>
      <dgm:spPr>
        <a:solidFill>
          <a:srgbClr val="FF9900">
            <a:alpha val="90000"/>
          </a:srgbClr>
        </a:solidFill>
      </dgm:spPr>
      <dgm:t>
        <a:bodyPr/>
        <a:lstStyle/>
        <a:p>
          <a:pPr algn="l"/>
          <a:r>
            <a:rPr lang="ru-RU" sz="2000" dirty="0" err="1" smtClean="0">
              <a:solidFill>
                <a:srgbClr val="002060"/>
              </a:solidFill>
            </a:rPr>
            <a:t>Системати-зация</a:t>
          </a:r>
          <a:r>
            <a:rPr lang="ru-RU" sz="2000" dirty="0" smtClean="0">
              <a:solidFill>
                <a:srgbClr val="002060"/>
              </a:solidFill>
            </a:rPr>
            <a:t> и хранение полученной информации в течение всего периода обучения</a:t>
          </a:r>
          <a:endParaRPr lang="ru-RU" sz="2000" dirty="0">
            <a:solidFill>
              <a:srgbClr val="002060"/>
            </a:solidFill>
          </a:endParaRPr>
        </a:p>
      </dgm:t>
    </dgm:pt>
    <dgm:pt modelId="{54F134F1-B1BB-4522-ADE5-1AC03307607A}" type="parTrans" cxnId="{9278CB7D-C500-4988-A790-D30E0B2010DE}">
      <dgm:prSet/>
      <dgm:spPr/>
      <dgm:t>
        <a:bodyPr/>
        <a:lstStyle/>
        <a:p>
          <a:endParaRPr lang="ru-RU"/>
        </a:p>
      </dgm:t>
    </dgm:pt>
    <dgm:pt modelId="{781AE502-1798-4AFA-9577-FEAB719F446D}" type="sibTrans" cxnId="{9278CB7D-C500-4988-A790-D30E0B2010DE}">
      <dgm:prSet/>
      <dgm:spPr/>
      <dgm:t>
        <a:bodyPr/>
        <a:lstStyle/>
        <a:p>
          <a:endParaRPr lang="ru-RU"/>
        </a:p>
      </dgm:t>
    </dgm:pt>
    <dgm:pt modelId="{36CDB912-C8EE-4BB4-A24A-956419039EDE}">
      <dgm:prSet phldrT="[Текст]" custT="1"/>
      <dgm:spPr>
        <a:solidFill>
          <a:srgbClr val="FB535F">
            <a:alpha val="90000"/>
          </a:srgbClr>
        </a:solidFill>
      </dgm:spPr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</a:rPr>
            <a:t>Статисти-ческая обработка и анализ</a:t>
          </a:r>
          <a:endParaRPr lang="ru-RU" sz="2000" dirty="0">
            <a:solidFill>
              <a:srgbClr val="002060"/>
            </a:solidFill>
          </a:endParaRPr>
        </a:p>
      </dgm:t>
    </dgm:pt>
    <dgm:pt modelId="{98AA2427-353E-4E2A-97C0-C32451EBFB64}" type="parTrans" cxnId="{E360CF0A-0517-40EB-B9E3-E0DFEB2806CE}">
      <dgm:prSet/>
      <dgm:spPr/>
      <dgm:t>
        <a:bodyPr/>
        <a:lstStyle/>
        <a:p>
          <a:endParaRPr lang="ru-RU"/>
        </a:p>
      </dgm:t>
    </dgm:pt>
    <dgm:pt modelId="{981EA440-ADEF-41CE-A6DF-67DDB2A25231}" type="sibTrans" cxnId="{E360CF0A-0517-40EB-B9E3-E0DFEB2806CE}">
      <dgm:prSet/>
      <dgm:spPr/>
      <dgm:t>
        <a:bodyPr/>
        <a:lstStyle/>
        <a:p>
          <a:endParaRPr lang="ru-RU"/>
        </a:p>
      </dgm:t>
    </dgm:pt>
    <dgm:pt modelId="{12DC6759-70F2-4210-A22E-F3DAECB81177}">
      <dgm:prSet phldrT="[Текст]"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Отслежи-вание</a:t>
          </a:r>
          <a:r>
            <a:rPr lang="ru-RU" sz="2000" dirty="0" smtClean="0">
              <a:solidFill>
                <a:srgbClr val="002060"/>
              </a:solidFill>
            </a:rPr>
            <a:t> динамики изменения </a:t>
          </a:r>
          <a:r>
            <a:rPr lang="ru-RU" sz="2000" dirty="0" err="1" smtClean="0">
              <a:solidFill>
                <a:srgbClr val="002060"/>
              </a:solidFill>
            </a:rPr>
            <a:t>показате-лей</a:t>
          </a:r>
          <a:r>
            <a:rPr lang="ru-RU" sz="2000" dirty="0" smtClean="0">
              <a:solidFill>
                <a:srgbClr val="002060"/>
              </a:solidFill>
            </a:rPr>
            <a:t> в течение времени обучения</a:t>
          </a:r>
          <a:endParaRPr lang="ru-RU" sz="2000" dirty="0">
            <a:solidFill>
              <a:srgbClr val="002060"/>
            </a:solidFill>
          </a:endParaRPr>
        </a:p>
      </dgm:t>
    </dgm:pt>
    <dgm:pt modelId="{BB76C27E-3F26-49DB-B616-5DFD09EAB397}" type="parTrans" cxnId="{B518F7C1-20E7-4F25-A57C-4AF43C385E79}">
      <dgm:prSet/>
      <dgm:spPr/>
      <dgm:t>
        <a:bodyPr/>
        <a:lstStyle/>
        <a:p>
          <a:endParaRPr lang="ru-RU"/>
        </a:p>
      </dgm:t>
    </dgm:pt>
    <dgm:pt modelId="{9AB73926-5083-457C-982C-6B82869B6322}" type="sibTrans" cxnId="{B518F7C1-20E7-4F25-A57C-4AF43C385E79}">
      <dgm:prSet/>
      <dgm:spPr/>
      <dgm:t>
        <a:bodyPr/>
        <a:lstStyle/>
        <a:p>
          <a:endParaRPr lang="ru-RU"/>
        </a:p>
      </dgm:t>
    </dgm:pt>
    <dgm:pt modelId="{60D09198-6A5F-4B5E-AB12-72E7977BD988}">
      <dgm:prSet custT="1"/>
      <dgm:spPr>
        <a:solidFill>
          <a:srgbClr val="D975B8">
            <a:alpha val="90000"/>
          </a:srgbClr>
        </a:solidFill>
      </dgm:spPr>
      <dgm:t>
        <a:bodyPr/>
        <a:lstStyle/>
        <a:p>
          <a:pPr algn="l"/>
          <a:r>
            <a:rPr lang="ru-RU" sz="2000" dirty="0" err="1" smtClean="0">
              <a:solidFill>
                <a:srgbClr val="002060"/>
              </a:solidFill>
            </a:rPr>
            <a:t>Проведе-ние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профдиагностической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>
              <a:solidFill>
                <a:srgbClr val="002060"/>
              </a:solidFill>
            </a:rPr>
            <a:t>работы</a:t>
          </a:r>
        </a:p>
      </dgm:t>
    </dgm:pt>
    <dgm:pt modelId="{D6074C6B-85B9-4C7F-A0EC-BA87D44EBBDB}" type="parTrans" cxnId="{AB3577F5-90CB-45B2-B065-DB2B74A5C351}">
      <dgm:prSet/>
      <dgm:spPr/>
      <dgm:t>
        <a:bodyPr/>
        <a:lstStyle/>
        <a:p>
          <a:endParaRPr lang="ru-RU"/>
        </a:p>
      </dgm:t>
    </dgm:pt>
    <dgm:pt modelId="{DD74E955-B570-4E40-BD25-219A382B5ED4}" type="sibTrans" cxnId="{AB3577F5-90CB-45B2-B065-DB2B74A5C351}">
      <dgm:prSet/>
      <dgm:spPr/>
      <dgm:t>
        <a:bodyPr/>
        <a:lstStyle/>
        <a:p>
          <a:endParaRPr lang="ru-RU"/>
        </a:p>
      </dgm:t>
    </dgm:pt>
    <dgm:pt modelId="{CA762A4E-E8C9-4D96-9575-59EE2120E71E}" type="pres">
      <dgm:prSet presAssocID="{15FA0105-17BF-41D9-A62D-8B542E9B92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FF8DD6-DE82-4C4B-A173-64BD3D776FF5}" type="pres">
      <dgm:prSet presAssocID="{FB863F16-EA39-4561-BC56-11501D532B08}" presName="hierRoot1" presStyleCnt="0"/>
      <dgm:spPr/>
      <dgm:t>
        <a:bodyPr/>
        <a:lstStyle/>
        <a:p>
          <a:endParaRPr lang="ru-RU"/>
        </a:p>
      </dgm:t>
    </dgm:pt>
    <dgm:pt modelId="{753C976F-48C0-4509-A9F2-17C124D0FEB0}" type="pres">
      <dgm:prSet presAssocID="{FB863F16-EA39-4561-BC56-11501D532B08}" presName="composite" presStyleCnt="0"/>
      <dgm:spPr/>
      <dgm:t>
        <a:bodyPr/>
        <a:lstStyle/>
        <a:p>
          <a:endParaRPr lang="ru-RU"/>
        </a:p>
      </dgm:t>
    </dgm:pt>
    <dgm:pt modelId="{3DE0F8EC-ED4B-4C7A-A898-4362492CC6DE}" type="pres">
      <dgm:prSet presAssocID="{FB863F16-EA39-4561-BC56-11501D532B08}" presName="background" presStyleLbl="node0" presStyleIdx="0" presStyleCnt="1"/>
      <dgm:spPr/>
      <dgm:t>
        <a:bodyPr/>
        <a:lstStyle/>
        <a:p>
          <a:endParaRPr lang="ru-RU"/>
        </a:p>
      </dgm:t>
    </dgm:pt>
    <dgm:pt modelId="{ED6F67F7-75E2-491D-8DE6-5D921EEFDE40}" type="pres">
      <dgm:prSet presAssocID="{FB863F16-EA39-4561-BC56-11501D532B08}" presName="text" presStyleLbl="fgAcc0" presStyleIdx="0" presStyleCnt="1" custScaleX="496105" custScaleY="120928" custLinFactNeighborX="218" custLinFactNeighborY="-6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98BD5-CFEF-4F3C-8FBC-EC9C85E436C6}" type="pres">
      <dgm:prSet presAssocID="{FB863F16-EA39-4561-BC56-11501D532B08}" presName="hierChild2" presStyleCnt="0"/>
      <dgm:spPr/>
      <dgm:t>
        <a:bodyPr/>
        <a:lstStyle/>
        <a:p>
          <a:endParaRPr lang="ru-RU"/>
        </a:p>
      </dgm:t>
    </dgm:pt>
    <dgm:pt modelId="{E018EF49-95F2-4678-9007-F47EEB935232}" type="pres">
      <dgm:prSet presAssocID="{D6074C6B-85B9-4C7F-A0EC-BA87D44EBBD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603C1A8-9DEE-4043-A987-EF75F8971D24}" type="pres">
      <dgm:prSet presAssocID="{60D09198-6A5F-4B5E-AB12-72E7977BD988}" presName="hierRoot2" presStyleCnt="0"/>
      <dgm:spPr/>
      <dgm:t>
        <a:bodyPr/>
        <a:lstStyle/>
        <a:p>
          <a:endParaRPr lang="ru-RU"/>
        </a:p>
      </dgm:t>
    </dgm:pt>
    <dgm:pt modelId="{66715B16-8DFC-4051-B5CB-4697740ABD96}" type="pres">
      <dgm:prSet presAssocID="{60D09198-6A5F-4B5E-AB12-72E7977BD988}" presName="composite2" presStyleCnt="0"/>
      <dgm:spPr/>
      <dgm:t>
        <a:bodyPr/>
        <a:lstStyle/>
        <a:p>
          <a:endParaRPr lang="ru-RU"/>
        </a:p>
      </dgm:t>
    </dgm:pt>
    <dgm:pt modelId="{149D8C41-9AC9-4DE6-A7CA-DCA183CA3C33}" type="pres">
      <dgm:prSet presAssocID="{60D09198-6A5F-4B5E-AB12-72E7977BD988}" presName="background2" presStyleLbl="node2" presStyleIdx="0" presStyleCnt="5"/>
      <dgm:spPr/>
      <dgm:t>
        <a:bodyPr/>
        <a:lstStyle/>
        <a:p>
          <a:endParaRPr lang="ru-RU"/>
        </a:p>
      </dgm:t>
    </dgm:pt>
    <dgm:pt modelId="{CA756BB9-F2BB-4190-87A7-4AEB83AF754D}" type="pres">
      <dgm:prSet presAssocID="{60D09198-6A5F-4B5E-AB12-72E7977BD988}" presName="text2" presStyleLbl="fgAcc2" presStyleIdx="0" presStyleCnt="5" custScaleX="94730" custScaleY="307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4935B-F334-4834-8EFA-E7299757536A}" type="pres">
      <dgm:prSet presAssocID="{60D09198-6A5F-4B5E-AB12-72E7977BD988}" presName="hierChild3" presStyleCnt="0"/>
      <dgm:spPr/>
      <dgm:t>
        <a:bodyPr/>
        <a:lstStyle/>
        <a:p>
          <a:endParaRPr lang="ru-RU"/>
        </a:p>
      </dgm:t>
    </dgm:pt>
    <dgm:pt modelId="{BF9223FE-8F69-4588-A318-CC0EF48AA143}" type="pres">
      <dgm:prSet presAssocID="{9BED1E51-D455-46E8-B5C9-B8D98097C5C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766621D0-E04B-442D-AD03-BA2AA183EEF5}" type="pres">
      <dgm:prSet presAssocID="{B9994F16-6C51-4200-AF01-BBBADFFA0492}" presName="hierRoot2" presStyleCnt="0"/>
      <dgm:spPr/>
      <dgm:t>
        <a:bodyPr/>
        <a:lstStyle/>
        <a:p>
          <a:endParaRPr lang="ru-RU"/>
        </a:p>
      </dgm:t>
    </dgm:pt>
    <dgm:pt modelId="{3A076563-9053-4955-AB35-30842BB26114}" type="pres">
      <dgm:prSet presAssocID="{B9994F16-6C51-4200-AF01-BBBADFFA0492}" presName="composite2" presStyleCnt="0"/>
      <dgm:spPr/>
      <dgm:t>
        <a:bodyPr/>
        <a:lstStyle/>
        <a:p>
          <a:endParaRPr lang="ru-RU"/>
        </a:p>
      </dgm:t>
    </dgm:pt>
    <dgm:pt modelId="{AF95E960-08D1-46DB-98E0-9022B1FBE79C}" type="pres">
      <dgm:prSet presAssocID="{B9994F16-6C51-4200-AF01-BBBADFFA0492}" presName="background2" presStyleLbl="node2" presStyleIdx="1" presStyleCnt="5"/>
      <dgm:spPr/>
      <dgm:t>
        <a:bodyPr/>
        <a:lstStyle/>
        <a:p>
          <a:endParaRPr lang="ru-RU"/>
        </a:p>
      </dgm:t>
    </dgm:pt>
    <dgm:pt modelId="{B9ED6531-2C27-4C32-A278-2C9C4A653DF6}" type="pres">
      <dgm:prSet presAssocID="{B9994F16-6C51-4200-AF01-BBBADFFA0492}" presName="text2" presStyleLbl="fgAcc2" presStyleIdx="1" presStyleCnt="5" custScaleX="112889" custScaleY="310084" custLinFactNeighborX="-1536" custLinFactNeighborY="5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45681-B587-494A-AB8B-D8946819343F}" type="pres">
      <dgm:prSet presAssocID="{B9994F16-6C51-4200-AF01-BBBADFFA0492}" presName="hierChild3" presStyleCnt="0"/>
      <dgm:spPr/>
      <dgm:t>
        <a:bodyPr/>
        <a:lstStyle/>
        <a:p>
          <a:endParaRPr lang="ru-RU"/>
        </a:p>
      </dgm:t>
    </dgm:pt>
    <dgm:pt modelId="{9D0DCF11-BE80-4C72-926E-EBA45976F02E}" type="pres">
      <dgm:prSet presAssocID="{54F134F1-B1BB-4522-ADE5-1AC03307607A}" presName="Name10" presStyleLbl="parChTrans1D2" presStyleIdx="2" presStyleCnt="5"/>
      <dgm:spPr/>
      <dgm:t>
        <a:bodyPr/>
        <a:lstStyle/>
        <a:p>
          <a:endParaRPr lang="ru-RU"/>
        </a:p>
      </dgm:t>
    </dgm:pt>
    <dgm:pt modelId="{C392B7E2-F177-4C04-B80A-13BFBC73F61C}" type="pres">
      <dgm:prSet presAssocID="{607E7F5E-A77F-4B7E-A4E2-19D92761B6C7}" presName="hierRoot2" presStyleCnt="0"/>
      <dgm:spPr/>
      <dgm:t>
        <a:bodyPr/>
        <a:lstStyle/>
        <a:p>
          <a:endParaRPr lang="ru-RU"/>
        </a:p>
      </dgm:t>
    </dgm:pt>
    <dgm:pt modelId="{A15760C6-02CB-4280-9CAC-271C6BBA23B3}" type="pres">
      <dgm:prSet presAssocID="{607E7F5E-A77F-4B7E-A4E2-19D92761B6C7}" presName="composite2" presStyleCnt="0"/>
      <dgm:spPr/>
      <dgm:t>
        <a:bodyPr/>
        <a:lstStyle/>
        <a:p>
          <a:endParaRPr lang="ru-RU"/>
        </a:p>
      </dgm:t>
    </dgm:pt>
    <dgm:pt modelId="{147204E4-E479-4BED-8560-FD5919314C8B}" type="pres">
      <dgm:prSet presAssocID="{607E7F5E-A77F-4B7E-A4E2-19D92761B6C7}" presName="background2" presStyleLbl="node2" presStyleIdx="2" presStyleCnt="5"/>
      <dgm:spPr/>
      <dgm:t>
        <a:bodyPr/>
        <a:lstStyle/>
        <a:p>
          <a:endParaRPr lang="ru-RU"/>
        </a:p>
      </dgm:t>
    </dgm:pt>
    <dgm:pt modelId="{8D22B402-3955-4B24-A909-36FA3BA5D0FA}" type="pres">
      <dgm:prSet presAssocID="{607E7F5E-A77F-4B7E-A4E2-19D92761B6C7}" presName="text2" presStyleLbl="fgAcc2" presStyleIdx="2" presStyleCnt="5" custScaleX="105514" custScaleY="307905" custLinFactNeighborX="-6491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CA9F1-3008-4D63-ACE3-D009C2E87051}" type="pres">
      <dgm:prSet presAssocID="{607E7F5E-A77F-4B7E-A4E2-19D92761B6C7}" presName="hierChild3" presStyleCnt="0"/>
      <dgm:spPr/>
      <dgm:t>
        <a:bodyPr/>
        <a:lstStyle/>
        <a:p>
          <a:endParaRPr lang="ru-RU"/>
        </a:p>
      </dgm:t>
    </dgm:pt>
    <dgm:pt modelId="{1F41686A-BE96-4912-92BF-E44CF3A5E3E1}" type="pres">
      <dgm:prSet presAssocID="{98AA2427-353E-4E2A-97C0-C32451EBFB64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7B5C239-7C33-4B0E-AFE0-E856114CEA93}" type="pres">
      <dgm:prSet presAssocID="{36CDB912-C8EE-4BB4-A24A-956419039EDE}" presName="hierRoot2" presStyleCnt="0"/>
      <dgm:spPr/>
      <dgm:t>
        <a:bodyPr/>
        <a:lstStyle/>
        <a:p>
          <a:endParaRPr lang="ru-RU"/>
        </a:p>
      </dgm:t>
    </dgm:pt>
    <dgm:pt modelId="{4ABCEE32-6920-4FF2-A3DF-9D508CFF8FCA}" type="pres">
      <dgm:prSet presAssocID="{36CDB912-C8EE-4BB4-A24A-956419039EDE}" presName="composite2" presStyleCnt="0"/>
      <dgm:spPr/>
      <dgm:t>
        <a:bodyPr/>
        <a:lstStyle/>
        <a:p>
          <a:endParaRPr lang="ru-RU"/>
        </a:p>
      </dgm:t>
    </dgm:pt>
    <dgm:pt modelId="{F7DE7B74-9C9E-42C2-B31D-31D499B66977}" type="pres">
      <dgm:prSet presAssocID="{36CDB912-C8EE-4BB4-A24A-956419039EDE}" presName="background2" presStyleLbl="node2" presStyleIdx="3" presStyleCnt="5"/>
      <dgm:spPr/>
      <dgm:t>
        <a:bodyPr/>
        <a:lstStyle/>
        <a:p>
          <a:endParaRPr lang="ru-RU"/>
        </a:p>
      </dgm:t>
    </dgm:pt>
    <dgm:pt modelId="{E79DF607-DFC0-4E0B-95ED-AECC8A282ECA}" type="pres">
      <dgm:prSet presAssocID="{36CDB912-C8EE-4BB4-A24A-956419039EDE}" presName="text2" presStyleLbl="fgAcc2" presStyleIdx="3" presStyleCnt="5" custScaleX="96177" custScaleY="308200" custLinFactNeighborX="18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365C6-5C62-458F-9AD4-9EDF45F3C09D}" type="pres">
      <dgm:prSet presAssocID="{36CDB912-C8EE-4BB4-A24A-956419039EDE}" presName="hierChild3" presStyleCnt="0"/>
      <dgm:spPr/>
      <dgm:t>
        <a:bodyPr/>
        <a:lstStyle/>
        <a:p>
          <a:endParaRPr lang="ru-RU"/>
        </a:p>
      </dgm:t>
    </dgm:pt>
    <dgm:pt modelId="{3D0356DE-E60B-48FF-A727-46A803852079}" type="pres">
      <dgm:prSet presAssocID="{BB76C27E-3F26-49DB-B616-5DFD09EAB39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8510C0E-B93C-4A0D-833D-258DCCC3EA26}" type="pres">
      <dgm:prSet presAssocID="{12DC6759-70F2-4210-A22E-F3DAECB81177}" presName="hierRoot2" presStyleCnt="0"/>
      <dgm:spPr/>
      <dgm:t>
        <a:bodyPr/>
        <a:lstStyle/>
        <a:p>
          <a:endParaRPr lang="ru-RU"/>
        </a:p>
      </dgm:t>
    </dgm:pt>
    <dgm:pt modelId="{7E1F3BE3-CD01-4B42-BA38-4354492154D2}" type="pres">
      <dgm:prSet presAssocID="{12DC6759-70F2-4210-A22E-F3DAECB81177}" presName="composite2" presStyleCnt="0"/>
      <dgm:spPr/>
      <dgm:t>
        <a:bodyPr/>
        <a:lstStyle/>
        <a:p>
          <a:endParaRPr lang="ru-RU"/>
        </a:p>
      </dgm:t>
    </dgm:pt>
    <dgm:pt modelId="{1F65CC44-150C-4267-B164-F52C9B880D9C}" type="pres">
      <dgm:prSet presAssocID="{12DC6759-70F2-4210-A22E-F3DAECB81177}" presName="background2" presStyleLbl="node2" presStyleIdx="4" presStyleCnt="5"/>
      <dgm:spPr/>
      <dgm:t>
        <a:bodyPr/>
        <a:lstStyle/>
        <a:p>
          <a:endParaRPr lang="ru-RU"/>
        </a:p>
      </dgm:t>
    </dgm:pt>
    <dgm:pt modelId="{01B4C13E-D104-4D91-9384-19E8C25E2052}" type="pres">
      <dgm:prSet presAssocID="{12DC6759-70F2-4210-A22E-F3DAECB81177}" presName="text2" presStyleLbl="fgAcc2" presStyleIdx="4" presStyleCnt="5" custScaleX="95631" custScaleY="308200" custLinFactNeighborX="18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D5ADE-E12C-42A0-AF4B-11BBA78886CF}" type="pres">
      <dgm:prSet presAssocID="{12DC6759-70F2-4210-A22E-F3DAECB81177}" presName="hierChild3" presStyleCnt="0"/>
      <dgm:spPr/>
      <dgm:t>
        <a:bodyPr/>
        <a:lstStyle/>
        <a:p>
          <a:endParaRPr lang="ru-RU"/>
        </a:p>
      </dgm:t>
    </dgm:pt>
  </dgm:ptLst>
  <dgm:cxnLst>
    <dgm:cxn modelId="{D8B1BB58-F64E-4D99-B60A-260E89F72DBD}" type="presOf" srcId="{D6074C6B-85B9-4C7F-A0EC-BA87D44EBBDB}" destId="{E018EF49-95F2-4678-9007-F47EEB935232}" srcOrd="0" destOrd="0" presId="urn:microsoft.com/office/officeart/2005/8/layout/hierarchy1"/>
    <dgm:cxn modelId="{84AF5045-B8C0-4163-8007-E517F55281B6}" type="presOf" srcId="{60D09198-6A5F-4B5E-AB12-72E7977BD988}" destId="{CA756BB9-F2BB-4190-87A7-4AEB83AF754D}" srcOrd="0" destOrd="0" presId="urn:microsoft.com/office/officeart/2005/8/layout/hierarchy1"/>
    <dgm:cxn modelId="{706DEC26-E895-4206-98A5-E3E425C1062A}" srcId="{FB863F16-EA39-4561-BC56-11501D532B08}" destId="{B9994F16-6C51-4200-AF01-BBBADFFA0492}" srcOrd="1" destOrd="0" parTransId="{9BED1E51-D455-46E8-B5C9-B8D98097C5CF}" sibTransId="{DA5178E9-775F-4E90-AE3F-72D06D0B4B11}"/>
    <dgm:cxn modelId="{B518F7C1-20E7-4F25-A57C-4AF43C385E79}" srcId="{FB863F16-EA39-4561-BC56-11501D532B08}" destId="{12DC6759-70F2-4210-A22E-F3DAECB81177}" srcOrd="4" destOrd="0" parTransId="{BB76C27E-3F26-49DB-B616-5DFD09EAB397}" sibTransId="{9AB73926-5083-457C-982C-6B82869B6322}"/>
    <dgm:cxn modelId="{9278CB7D-C500-4988-A790-D30E0B2010DE}" srcId="{FB863F16-EA39-4561-BC56-11501D532B08}" destId="{607E7F5E-A77F-4B7E-A4E2-19D92761B6C7}" srcOrd="2" destOrd="0" parTransId="{54F134F1-B1BB-4522-ADE5-1AC03307607A}" sibTransId="{781AE502-1798-4AFA-9577-FEAB719F446D}"/>
    <dgm:cxn modelId="{5D6D73EB-8F6E-4093-9E2B-C1E1050B9ED4}" type="presOf" srcId="{98AA2427-353E-4E2A-97C0-C32451EBFB64}" destId="{1F41686A-BE96-4912-92BF-E44CF3A5E3E1}" srcOrd="0" destOrd="0" presId="urn:microsoft.com/office/officeart/2005/8/layout/hierarchy1"/>
    <dgm:cxn modelId="{AB3577F5-90CB-45B2-B065-DB2B74A5C351}" srcId="{FB863F16-EA39-4561-BC56-11501D532B08}" destId="{60D09198-6A5F-4B5E-AB12-72E7977BD988}" srcOrd="0" destOrd="0" parTransId="{D6074C6B-85B9-4C7F-A0EC-BA87D44EBBDB}" sibTransId="{DD74E955-B570-4E40-BD25-219A382B5ED4}"/>
    <dgm:cxn modelId="{BEA28EF7-1090-44ED-BE4D-7B8CFF21DAF2}" srcId="{15FA0105-17BF-41D9-A62D-8B542E9B9214}" destId="{FB863F16-EA39-4561-BC56-11501D532B08}" srcOrd="0" destOrd="0" parTransId="{CF3A125D-29FF-40BA-A0D7-5EC46E13EC22}" sibTransId="{3864C80D-3C9B-42DE-BF6F-9B9C247B19FD}"/>
    <dgm:cxn modelId="{26AAA16A-5614-46FD-81D1-01A88F9C89E6}" type="presOf" srcId="{54F134F1-B1BB-4522-ADE5-1AC03307607A}" destId="{9D0DCF11-BE80-4C72-926E-EBA45976F02E}" srcOrd="0" destOrd="0" presId="urn:microsoft.com/office/officeart/2005/8/layout/hierarchy1"/>
    <dgm:cxn modelId="{99E09C45-9D7B-4AC0-B1BA-D240F561D898}" type="presOf" srcId="{BB76C27E-3F26-49DB-B616-5DFD09EAB397}" destId="{3D0356DE-E60B-48FF-A727-46A803852079}" srcOrd="0" destOrd="0" presId="urn:microsoft.com/office/officeart/2005/8/layout/hierarchy1"/>
    <dgm:cxn modelId="{C606A16B-E95B-4C3F-A48A-50E578DB0D72}" type="presOf" srcId="{15FA0105-17BF-41D9-A62D-8B542E9B9214}" destId="{CA762A4E-E8C9-4D96-9575-59EE2120E71E}" srcOrd="0" destOrd="0" presId="urn:microsoft.com/office/officeart/2005/8/layout/hierarchy1"/>
    <dgm:cxn modelId="{7CA7A837-B62A-4DEB-A352-971BA3E2A633}" type="presOf" srcId="{36CDB912-C8EE-4BB4-A24A-956419039EDE}" destId="{E79DF607-DFC0-4E0B-95ED-AECC8A282ECA}" srcOrd="0" destOrd="0" presId="urn:microsoft.com/office/officeart/2005/8/layout/hierarchy1"/>
    <dgm:cxn modelId="{BC7A2382-B91E-4F0B-B3BA-7966AAE7BE15}" type="presOf" srcId="{B9994F16-6C51-4200-AF01-BBBADFFA0492}" destId="{B9ED6531-2C27-4C32-A278-2C9C4A653DF6}" srcOrd="0" destOrd="0" presId="urn:microsoft.com/office/officeart/2005/8/layout/hierarchy1"/>
    <dgm:cxn modelId="{0242A75A-ED5F-4BF3-8E11-83799308C6F9}" type="presOf" srcId="{9BED1E51-D455-46E8-B5C9-B8D98097C5CF}" destId="{BF9223FE-8F69-4588-A318-CC0EF48AA143}" srcOrd="0" destOrd="0" presId="urn:microsoft.com/office/officeart/2005/8/layout/hierarchy1"/>
    <dgm:cxn modelId="{02232CC8-727E-48AC-AB4E-354A8DDDC39E}" type="presOf" srcId="{607E7F5E-A77F-4B7E-A4E2-19D92761B6C7}" destId="{8D22B402-3955-4B24-A909-36FA3BA5D0FA}" srcOrd="0" destOrd="0" presId="urn:microsoft.com/office/officeart/2005/8/layout/hierarchy1"/>
    <dgm:cxn modelId="{E360CF0A-0517-40EB-B9E3-E0DFEB2806CE}" srcId="{FB863F16-EA39-4561-BC56-11501D532B08}" destId="{36CDB912-C8EE-4BB4-A24A-956419039EDE}" srcOrd="3" destOrd="0" parTransId="{98AA2427-353E-4E2A-97C0-C32451EBFB64}" sibTransId="{981EA440-ADEF-41CE-A6DF-67DDB2A25231}"/>
    <dgm:cxn modelId="{090670AD-3F7F-49FC-A204-E73501E3F683}" type="presOf" srcId="{12DC6759-70F2-4210-A22E-F3DAECB81177}" destId="{01B4C13E-D104-4D91-9384-19E8C25E2052}" srcOrd="0" destOrd="0" presId="urn:microsoft.com/office/officeart/2005/8/layout/hierarchy1"/>
    <dgm:cxn modelId="{6123B055-5997-49EF-BA84-C656B90F5930}" type="presOf" srcId="{FB863F16-EA39-4561-BC56-11501D532B08}" destId="{ED6F67F7-75E2-491D-8DE6-5D921EEFDE40}" srcOrd="0" destOrd="0" presId="urn:microsoft.com/office/officeart/2005/8/layout/hierarchy1"/>
    <dgm:cxn modelId="{95850135-6F8F-42C8-993D-5D67DC0EDD0C}" type="presParOf" srcId="{CA762A4E-E8C9-4D96-9575-59EE2120E71E}" destId="{3BFF8DD6-DE82-4C4B-A173-64BD3D776FF5}" srcOrd="0" destOrd="0" presId="urn:microsoft.com/office/officeart/2005/8/layout/hierarchy1"/>
    <dgm:cxn modelId="{3B2B52EA-12FC-4D93-99B9-FD57A2A06C02}" type="presParOf" srcId="{3BFF8DD6-DE82-4C4B-A173-64BD3D776FF5}" destId="{753C976F-48C0-4509-A9F2-17C124D0FEB0}" srcOrd="0" destOrd="0" presId="urn:microsoft.com/office/officeart/2005/8/layout/hierarchy1"/>
    <dgm:cxn modelId="{1E9363B5-54CB-420C-B470-0A3D92432370}" type="presParOf" srcId="{753C976F-48C0-4509-A9F2-17C124D0FEB0}" destId="{3DE0F8EC-ED4B-4C7A-A898-4362492CC6DE}" srcOrd="0" destOrd="0" presId="urn:microsoft.com/office/officeart/2005/8/layout/hierarchy1"/>
    <dgm:cxn modelId="{CE188F82-BF5E-481B-ADE7-FCC464004FC6}" type="presParOf" srcId="{753C976F-48C0-4509-A9F2-17C124D0FEB0}" destId="{ED6F67F7-75E2-491D-8DE6-5D921EEFDE40}" srcOrd="1" destOrd="0" presId="urn:microsoft.com/office/officeart/2005/8/layout/hierarchy1"/>
    <dgm:cxn modelId="{F551D08F-CD5B-433C-8F5E-FC1C173F5F36}" type="presParOf" srcId="{3BFF8DD6-DE82-4C4B-A173-64BD3D776FF5}" destId="{E3598BD5-CFEF-4F3C-8FBC-EC9C85E436C6}" srcOrd="1" destOrd="0" presId="urn:microsoft.com/office/officeart/2005/8/layout/hierarchy1"/>
    <dgm:cxn modelId="{66791F2A-7E64-4812-997A-4699BE4363A9}" type="presParOf" srcId="{E3598BD5-CFEF-4F3C-8FBC-EC9C85E436C6}" destId="{E018EF49-95F2-4678-9007-F47EEB935232}" srcOrd="0" destOrd="0" presId="urn:microsoft.com/office/officeart/2005/8/layout/hierarchy1"/>
    <dgm:cxn modelId="{A67DB02C-8A41-4F31-9C38-E7B53414D338}" type="presParOf" srcId="{E3598BD5-CFEF-4F3C-8FBC-EC9C85E436C6}" destId="{9603C1A8-9DEE-4043-A987-EF75F8971D24}" srcOrd="1" destOrd="0" presId="urn:microsoft.com/office/officeart/2005/8/layout/hierarchy1"/>
    <dgm:cxn modelId="{30B1F160-9758-48FC-8028-96F9FECD55AC}" type="presParOf" srcId="{9603C1A8-9DEE-4043-A987-EF75F8971D24}" destId="{66715B16-8DFC-4051-B5CB-4697740ABD96}" srcOrd="0" destOrd="0" presId="urn:microsoft.com/office/officeart/2005/8/layout/hierarchy1"/>
    <dgm:cxn modelId="{FCDE24CA-B891-445B-ACE8-160391227B5F}" type="presParOf" srcId="{66715B16-8DFC-4051-B5CB-4697740ABD96}" destId="{149D8C41-9AC9-4DE6-A7CA-DCA183CA3C33}" srcOrd="0" destOrd="0" presId="urn:microsoft.com/office/officeart/2005/8/layout/hierarchy1"/>
    <dgm:cxn modelId="{F074C6D1-128E-479F-8F46-5A26FDF3503C}" type="presParOf" srcId="{66715B16-8DFC-4051-B5CB-4697740ABD96}" destId="{CA756BB9-F2BB-4190-87A7-4AEB83AF754D}" srcOrd="1" destOrd="0" presId="urn:microsoft.com/office/officeart/2005/8/layout/hierarchy1"/>
    <dgm:cxn modelId="{DCAC4AE5-B7B7-4A8C-89CF-757A62FB725A}" type="presParOf" srcId="{9603C1A8-9DEE-4043-A987-EF75F8971D24}" destId="{3C64935B-F334-4834-8EFA-E7299757536A}" srcOrd="1" destOrd="0" presId="urn:microsoft.com/office/officeart/2005/8/layout/hierarchy1"/>
    <dgm:cxn modelId="{189B1037-BB1F-4403-90F3-F36048852CDE}" type="presParOf" srcId="{E3598BD5-CFEF-4F3C-8FBC-EC9C85E436C6}" destId="{BF9223FE-8F69-4588-A318-CC0EF48AA143}" srcOrd="2" destOrd="0" presId="urn:microsoft.com/office/officeart/2005/8/layout/hierarchy1"/>
    <dgm:cxn modelId="{A468B50C-1797-4F6C-AD46-C24DB792A5A1}" type="presParOf" srcId="{E3598BD5-CFEF-4F3C-8FBC-EC9C85E436C6}" destId="{766621D0-E04B-442D-AD03-BA2AA183EEF5}" srcOrd="3" destOrd="0" presId="urn:microsoft.com/office/officeart/2005/8/layout/hierarchy1"/>
    <dgm:cxn modelId="{C2308D67-8945-4BCF-8846-FB0B6EE27DF9}" type="presParOf" srcId="{766621D0-E04B-442D-AD03-BA2AA183EEF5}" destId="{3A076563-9053-4955-AB35-30842BB26114}" srcOrd="0" destOrd="0" presId="urn:microsoft.com/office/officeart/2005/8/layout/hierarchy1"/>
    <dgm:cxn modelId="{9C427E4C-CB0D-401C-AE89-D64DAA6C5465}" type="presParOf" srcId="{3A076563-9053-4955-AB35-30842BB26114}" destId="{AF95E960-08D1-46DB-98E0-9022B1FBE79C}" srcOrd="0" destOrd="0" presId="urn:microsoft.com/office/officeart/2005/8/layout/hierarchy1"/>
    <dgm:cxn modelId="{DC196CA7-CF78-4F15-830D-8BA3AB2DB718}" type="presParOf" srcId="{3A076563-9053-4955-AB35-30842BB26114}" destId="{B9ED6531-2C27-4C32-A278-2C9C4A653DF6}" srcOrd="1" destOrd="0" presId="urn:microsoft.com/office/officeart/2005/8/layout/hierarchy1"/>
    <dgm:cxn modelId="{2AAC2BDE-1E22-4ACD-AC4D-2861F952A6C6}" type="presParOf" srcId="{766621D0-E04B-442D-AD03-BA2AA183EEF5}" destId="{7A445681-B587-494A-AB8B-D8946819343F}" srcOrd="1" destOrd="0" presId="urn:microsoft.com/office/officeart/2005/8/layout/hierarchy1"/>
    <dgm:cxn modelId="{17370C21-FD28-4070-9677-2FE47B97A313}" type="presParOf" srcId="{E3598BD5-CFEF-4F3C-8FBC-EC9C85E436C6}" destId="{9D0DCF11-BE80-4C72-926E-EBA45976F02E}" srcOrd="4" destOrd="0" presId="urn:microsoft.com/office/officeart/2005/8/layout/hierarchy1"/>
    <dgm:cxn modelId="{2C401809-5B90-4B6C-965E-2C1A0AA2CAEF}" type="presParOf" srcId="{E3598BD5-CFEF-4F3C-8FBC-EC9C85E436C6}" destId="{C392B7E2-F177-4C04-B80A-13BFBC73F61C}" srcOrd="5" destOrd="0" presId="urn:microsoft.com/office/officeart/2005/8/layout/hierarchy1"/>
    <dgm:cxn modelId="{EDDC08D2-5025-4DB2-862E-C411CC2230F4}" type="presParOf" srcId="{C392B7E2-F177-4C04-B80A-13BFBC73F61C}" destId="{A15760C6-02CB-4280-9CAC-271C6BBA23B3}" srcOrd="0" destOrd="0" presId="urn:microsoft.com/office/officeart/2005/8/layout/hierarchy1"/>
    <dgm:cxn modelId="{C5813F1D-70A7-4C3C-86B9-B52DEF8550D8}" type="presParOf" srcId="{A15760C6-02CB-4280-9CAC-271C6BBA23B3}" destId="{147204E4-E479-4BED-8560-FD5919314C8B}" srcOrd="0" destOrd="0" presId="urn:microsoft.com/office/officeart/2005/8/layout/hierarchy1"/>
    <dgm:cxn modelId="{0F184294-D285-46E8-AAFA-4250318C54CA}" type="presParOf" srcId="{A15760C6-02CB-4280-9CAC-271C6BBA23B3}" destId="{8D22B402-3955-4B24-A909-36FA3BA5D0FA}" srcOrd="1" destOrd="0" presId="urn:microsoft.com/office/officeart/2005/8/layout/hierarchy1"/>
    <dgm:cxn modelId="{4BA1410C-FBF4-4DE3-9A2A-8076823B2036}" type="presParOf" srcId="{C392B7E2-F177-4C04-B80A-13BFBC73F61C}" destId="{460CA9F1-3008-4D63-ACE3-D009C2E87051}" srcOrd="1" destOrd="0" presId="urn:microsoft.com/office/officeart/2005/8/layout/hierarchy1"/>
    <dgm:cxn modelId="{79C8D224-579A-4E67-838D-6FA85BC19AB1}" type="presParOf" srcId="{E3598BD5-CFEF-4F3C-8FBC-EC9C85E436C6}" destId="{1F41686A-BE96-4912-92BF-E44CF3A5E3E1}" srcOrd="6" destOrd="0" presId="urn:microsoft.com/office/officeart/2005/8/layout/hierarchy1"/>
    <dgm:cxn modelId="{C9968A3F-8532-4DAD-A178-9EAE0FB918C6}" type="presParOf" srcId="{E3598BD5-CFEF-4F3C-8FBC-EC9C85E436C6}" destId="{A7B5C239-7C33-4B0E-AFE0-E856114CEA93}" srcOrd="7" destOrd="0" presId="urn:microsoft.com/office/officeart/2005/8/layout/hierarchy1"/>
    <dgm:cxn modelId="{A3D4F84F-EA2A-4E15-99FB-710844378CD4}" type="presParOf" srcId="{A7B5C239-7C33-4B0E-AFE0-E856114CEA93}" destId="{4ABCEE32-6920-4FF2-A3DF-9D508CFF8FCA}" srcOrd="0" destOrd="0" presId="urn:microsoft.com/office/officeart/2005/8/layout/hierarchy1"/>
    <dgm:cxn modelId="{3ADB0734-96A6-4BEE-A94B-4B76F80FCFD7}" type="presParOf" srcId="{4ABCEE32-6920-4FF2-A3DF-9D508CFF8FCA}" destId="{F7DE7B74-9C9E-42C2-B31D-31D499B66977}" srcOrd="0" destOrd="0" presId="urn:microsoft.com/office/officeart/2005/8/layout/hierarchy1"/>
    <dgm:cxn modelId="{E5A93028-381D-49DA-94FB-6CD1E23FDD2C}" type="presParOf" srcId="{4ABCEE32-6920-4FF2-A3DF-9D508CFF8FCA}" destId="{E79DF607-DFC0-4E0B-95ED-AECC8A282ECA}" srcOrd="1" destOrd="0" presId="urn:microsoft.com/office/officeart/2005/8/layout/hierarchy1"/>
    <dgm:cxn modelId="{84355118-64FD-4B25-A991-FBF9CC3F0EF8}" type="presParOf" srcId="{A7B5C239-7C33-4B0E-AFE0-E856114CEA93}" destId="{E36365C6-5C62-458F-9AD4-9EDF45F3C09D}" srcOrd="1" destOrd="0" presId="urn:microsoft.com/office/officeart/2005/8/layout/hierarchy1"/>
    <dgm:cxn modelId="{DC863EAC-CC75-4765-93B2-1EC4E594162B}" type="presParOf" srcId="{E3598BD5-CFEF-4F3C-8FBC-EC9C85E436C6}" destId="{3D0356DE-E60B-48FF-A727-46A803852079}" srcOrd="8" destOrd="0" presId="urn:microsoft.com/office/officeart/2005/8/layout/hierarchy1"/>
    <dgm:cxn modelId="{A406625C-3873-428A-8CB2-C47159B869C1}" type="presParOf" srcId="{E3598BD5-CFEF-4F3C-8FBC-EC9C85E436C6}" destId="{88510C0E-B93C-4A0D-833D-258DCCC3EA26}" srcOrd="9" destOrd="0" presId="urn:microsoft.com/office/officeart/2005/8/layout/hierarchy1"/>
    <dgm:cxn modelId="{1D83677F-02DF-4D6F-9AFC-7FE444359A6B}" type="presParOf" srcId="{88510C0E-B93C-4A0D-833D-258DCCC3EA26}" destId="{7E1F3BE3-CD01-4B42-BA38-4354492154D2}" srcOrd="0" destOrd="0" presId="urn:microsoft.com/office/officeart/2005/8/layout/hierarchy1"/>
    <dgm:cxn modelId="{427DC4F8-7EF3-4AD0-91FC-21D8C4DC9CB2}" type="presParOf" srcId="{7E1F3BE3-CD01-4B42-BA38-4354492154D2}" destId="{1F65CC44-150C-4267-B164-F52C9B880D9C}" srcOrd="0" destOrd="0" presId="urn:microsoft.com/office/officeart/2005/8/layout/hierarchy1"/>
    <dgm:cxn modelId="{1BC7B929-3E2B-4822-9F79-12BF9AD671FC}" type="presParOf" srcId="{7E1F3BE3-CD01-4B42-BA38-4354492154D2}" destId="{01B4C13E-D104-4D91-9384-19E8C25E2052}" srcOrd="1" destOrd="0" presId="urn:microsoft.com/office/officeart/2005/8/layout/hierarchy1"/>
    <dgm:cxn modelId="{2AE35EB3-AE4A-42FC-ADA6-83615DA3454F}" type="presParOf" srcId="{88510C0E-B93C-4A0D-833D-258DCCC3EA26}" destId="{333D5ADE-E12C-42A0-AF4B-11BBA78886CF}" srcOrd="1" destOrd="0" presId="urn:microsoft.com/office/officeart/2005/8/layout/hierarchy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BA7C5B-D0E8-48F3-B6D6-BD13DD0A33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D9B7B-0DAB-48FD-B1E2-4E215FC2FA44}">
      <dgm:prSet phldrT="[Текст]"/>
      <dgm:spPr>
        <a:solidFill>
          <a:srgbClr val="FFC000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Воспитательная работа по профессиональной ориентации учащихся</a:t>
          </a:r>
          <a:endParaRPr lang="ru-RU" b="1" dirty="0">
            <a:solidFill>
              <a:srgbClr val="002060"/>
            </a:solidFill>
          </a:endParaRPr>
        </a:p>
      </dgm:t>
    </dgm:pt>
    <dgm:pt modelId="{296B456A-F014-434D-8F29-42C97DC18DBD}" type="parTrans" cxnId="{E4501A7D-AF26-489D-976F-3DE42CF48B87}">
      <dgm:prSet/>
      <dgm:spPr/>
      <dgm:t>
        <a:bodyPr/>
        <a:lstStyle/>
        <a:p>
          <a:endParaRPr lang="ru-RU"/>
        </a:p>
      </dgm:t>
    </dgm:pt>
    <dgm:pt modelId="{561A57F1-28D8-4A68-A3E2-FB73F5D8C8DD}" type="sibTrans" cxnId="{E4501A7D-AF26-489D-976F-3DE42CF48B87}">
      <dgm:prSet/>
      <dgm:spPr/>
      <dgm:t>
        <a:bodyPr/>
        <a:lstStyle/>
        <a:p>
          <a:endParaRPr lang="ru-RU"/>
        </a:p>
      </dgm:t>
    </dgm:pt>
    <dgm:pt modelId="{FF235547-DFD1-43A6-8A3C-CED34FC00C88}">
      <dgm:prSet phldrT="[Текст]"/>
      <dgm:spPr>
        <a:solidFill>
          <a:srgbClr val="CCFF99"/>
        </a:solidFill>
        <a:ln w="28575"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Совет старшеклассников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41118025-1D56-46F3-9E84-344FD30DDD6B}" type="parTrans" cxnId="{AE0A27FB-0012-450A-ADC8-8432055E6CD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E8CBBAD-5A50-4A95-92D3-47DC3B24AA1E}" type="sibTrans" cxnId="{AE0A27FB-0012-450A-ADC8-8432055E6CD6}">
      <dgm:prSet/>
      <dgm:spPr/>
      <dgm:t>
        <a:bodyPr/>
        <a:lstStyle/>
        <a:p>
          <a:endParaRPr lang="ru-RU"/>
        </a:p>
      </dgm:t>
    </dgm:pt>
    <dgm:pt modelId="{F8EE2C95-982D-463E-ABF1-6F4C9D5C2656}">
      <dgm:prSet phldrT="[Текст]" custT="1"/>
      <dgm:spPr>
        <a:solidFill>
          <a:srgbClr val="FF99FF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Ярмарка профессий </a:t>
          </a:r>
          <a:endParaRPr lang="ru-RU" sz="1800" b="1" dirty="0">
            <a:solidFill>
              <a:srgbClr val="002060"/>
            </a:solidFill>
          </a:endParaRPr>
        </a:p>
      </dgm:t>
    </dgm:pt>
    <dgm:pt modelId="{6E1525CF-C0EB-45A2-A385-B2F3ED164EAE}" type="parTrans" cxnId="{F6E19CC8-2CAF-458B-AB81-83B4AAD9F40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F1C016F-4D4E-415C-9EE3-A284BE850566}" type="sibTrans" cxnId="{F6E19CC8-2CAF-458B-AB81-83B4AAD9F40D}">
      <dgm:prSet/>
      <dgm:spPr/>
      <dgm:t>
        <a:bodyPr/>
        <a:lstStyle/>
        <a:p>
          <a:endParaRPr lang="ru-RU"/>
        </a:p>
      </dgm:t>
    </dgm:pt>
    <dgm:pt modelId="{14B7AF83-AAB9-4C26-9DF0-020C132C8DF5}">
      <dgm:prSet phldrT="[Текст]"/>
      <dgm:spPr>
        <a:solidFill>
          <a:schemeClr val="tx1">
            <a:lumMod val="40000"/>
            <a:lumOff val="6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Творческие объединения и дополнительное образование</a:t>
          </a:r>
          <a:endParaRPr lang="ru-RU" b="1" dirty="0">
            <a:solidFill>
              <a:srgbClr val="002060"/>
            </a:solidFill>
          </a:endParaRPr>
        </a:p>
      </dgm:t>
    </dgm:pt>
    <dgm:pt modelId="{C83C9522-3ADA-4F5E-BF31-F7E8FB31969F}" type="parTrans" cxnId="{3033DF99-29DC-488A-A4E4-6D6E868FA96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B1E9756-100C-4072-893D-2D9295C74ADD}" type="sibTrans" cxnId="{3033DF99-29DC-488A-A4E4-6D6E868FA963}">
      <dgm:prSet/>
      <dgm:spPr/>
      <dgm:t>
        <a:bodyPr/>
        <a:lstStyle/>
        <a:p>
          <a:endParaRPr lang="ru-RU"/>
        </a:p>
      </dgm:t>
    </dgm:pt>
    <dgm:pt modelId="{28E8C7A1-E0E8-4A53-8004-5833F8241352}">
      <dgm:prSet/>
      <dgm:spPr/>
      <dgm:t>
        <a:bodyPr/>
        <a:lstStyle/>
        <a:p>
          <a:endParaRPr lang="ru-RU" dirty="0"/>
        </a:p>
      </dgm:t>
    </dgm:pt>
    <dgm:pt modelId="{8DD2E8FD-AF82-4469-9E1B-046283B6D8BF}" type="parTrans" cxnId="{90E20661-04FB-4A17-A6B4-EB4079FC842B}">
      <dgm:prSet/>
      <dgm:spPr/>
      <dgm:t>
        <a:bodyPr/>
        <a:lstStyle/>
        <a:p>
          <a:endParaRPr lang="ru-RU"/>
        </a:p>
      </dgm:t>
    </dgm:pt>
    <dgm:pt modelId="{8EC841A6-05B9-4234-BA47-22639BF7F232}" type="sibTrans" cxnId="{90E20661-04FB-4A17-A6B4-EB4079FC842B}">
      <dgm:prSet/>
      <dgm:spPr/>
      <dgm:t>
        <a:bodyPr/>
        <a:lstStyle/>
        <a:p>
          <a:endParaRPr lang="ru-RU"/>
        </a:p>
      </dgm:t>
    </dgm:pt>
    <dgm:pt modelId="{12CFF623-9064-4D0A-B725-A32FFDDBB91C}">
      <dgm:prSet/>
      <dgm:spPr/>
      <dgm:t>
        <a:bodyPr/>
        <a:lstStyle/>
        <a:p>
          <a:endParaRPr lang="ru-RU"/>
        </a:p>
      </dgm:t>
    </dgm:pt>
    <dgm:pt modelId="{C54B9387-4B7D-4C4C-9866-D6C21EE31010}" type="parTrans" cxnId="{B2B14C3F-8558-4F55-BCA6-B9DE5AD2EC11}">
      <dgm:prSet/>
      <dgm:spPr/>
      <dgm:t>
        <a:bodyPr/>
        <a:lstStyle/>
        <a:p>
          <a:endParaRPr lang="ru-RU"/>
        </a:p>
      </dgm:t>
    </dgm:pt>
    <dgm:pt modelId="{B6CB4D4D-AC3E-4E81-923F-3A9F43BEE7AA}" type="sibTrans" cxnId="{B2B14C3F-8558-4F55-BCA6-B9DE5AD2EC11}">
      <dgm:prSet/>
      <dgm:spPr/>
      <dgm:t>
        <a:bodyPr/>
        <a:lstStyle/>
        <a:p>
          <a:endParaRPr lang="ru-RU"/>
        </a:p>
      </dgm:t>
    </dgm:pt>
    <dgm:pt modelId="{E7280BE7-EF7F-4764-AE60-41A48B02BC3D}">
      <dgm:prSet/>
      <dgm:spPr>
        <a:solidFill>
          <a:srgbClr val="0070C0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Неделя профориентации</a:t>
          </a:r>
          <a:endParaRPr lang="ru-RU" b="1" dirty="0">
            <a:solidFill>
              <a:srgbClr val="002060"/>
            </a:solidFill>
          </a:endParaRPr>
        </a:p>
      </dgm:t>
    </dgm:pt>
    <dgm:pt modelId="{0B8BA7CC-4515-4B69-A348-B3D80C48853C}" type="parTrans" cxnId="{3AAA0014-7540-42A2-A09E-83B028397E55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97819C8-E659-40A0-8079-4FDBB2846412}" type="sibTrans" cxnId="{3AAA0014-7540-42A2-A09E-83B028397E55}">
      <dgm:prSet/>
      <dgm:spPr/>
      <dgm:t>
        <a:bodyPr/>
        <a:lstStyle/>
        <a:p>
          <a:endParaRPr lang="ru-RU"/>
        </a:p>
      </dgm:t>
    </dgm:pt>
    <dgm:pt modelId="{2C7EEA04-ACEC-4EFA-8851-983E64009BF6}">
      <dgm:prSet/>
      <dgm:spPr>
        <a:solidFill>
          <a:srgbClr val="00FFFF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Городские воспитательные программы</a:t>
          </a:r>
          <a:endParaRPr lang="ru-RU" b="1" dirty="0">
            <a:solidFill>
              <a:srgbClr val="002060"/>
            </a:solidFill>
          </a:endParaRPr>
        </a:p>
      </dgm:t>
    </dgm:pt>
    <dgm:pt modelId="{27212012-C4AC-4A74-9C8F-0E4F39C35295}" type="parTrans" cxnId="{39556AF9-0CE3-4E1B-ACD1-DAA607BD9924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C982A13-3CD9-4AE6-86D4-ABBCB93A45B9}" type="sibTrans" cxnId="{39556AF9-0CE3-4E1B-ACD1-DAA607BD9924}">
      <dgm:prSet/>
      <dgm:spPr/>
      <dgm:t>
        <a:bodyPr/>
        <a:lstStyle/>
        <a:p>
          <a:endParaRPr lang="ru-RU"/>
        </a:p>
      </dgm:t>
    </dgm:pt>
    <dgm:pt modelId="{429CC493-0639-4317-8967-7AF026415EB8}" type="pres">
      <dgm:prSet presAssocID="{B6BA7C5B-D0E8-48F3-B6D6-BD13DD0A33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C4980-CAFE-4968-A2EE-90E9E2D2C29D}" type="pres">
      <dgm:prSet presAssocID="{000D9B7B-0DAB-48FD-B1E2-4E215FC2FA44}" presName="centerShape" presStyleLbl="node0" presStyleIdx="0" presStyleCnt="1" custScaleX="130142" custLinFactNeighborX="1084" custLinFactNeighborY="6515"/>
      <dgm:spPr/>
      <dgm:t>
        <a:bodyPr/>
        <a:lstStyle/>
        <a:p>
          <a:endParaRPr lang="ru-RU"/>
        </a:p>
      </dgm:t>
    </dgm:pt>
    <dgm:pt modelId="{537DEF7F-CE87-43A6-96E0-E16945393C70}" type="pres">
      <dgm:prSet presAssocID="{41118025-1D56-46F3-9E84-344FD30DDD6B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22ED317-ED08-42C8-BE2E-1136A2912A5F}" type="pres">
      <dgm:prSet presAssocID="{FF235547-DFD1-43A6-8A3C-CED34FC00C88}" presName="node" presStyleLbl="node1" presStyleIdx="0" presStyleCnt="5" custRadScaleRad="109933" custRadScaleInc="3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E06AC-5F1B-49A7-B1F4-6C72949C2FF3}" type="pres">
      <dgm:prSet presAssocID="{0B8BA7CC-4515-4B69-A348-B3D80C48853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C1C5C947-44F6-420D-A305-0394174030C7}" type="pres">
      <dgm:prSet presAssocID="{E7280BE7-EF7F-4764-AE60-41A48B02BC3D}" presName="node" presStyleLbl="node1" presStyleIdx="1" presStyleCnt="5" custRadScaleRad="111589" custRadScaleInc="-1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BAD77-932E-4084-9B6F-2C9C2DFE09C1}" type="pres">
      <dgm:prSet presAssocID="{6E1525CF-C0EB-45A2-A385-B2F3ED164EAE}" presName="parTrans" presStyleLbl="bgSibTrans2D1" presStyleIdx="2" presStyleCnt="5" custAng="62553" custLinFactNeighborX="-160" custLinFactNeighborY="13250"/>
      <dgm:spPr/>
      <dgm:t>
        <a:bodyPr/>
        <a:lstStyle/>
        <a:p>
          <a:endParaRPr lang="ru-RU"/>
        </a:p>
      </dgm:t>
    </dgm:pt>
    <dgm:pt modelId="{9365EED9-2812-425D-B0BC-5E3F16A72953}" type="pres">
      <dgm:prSet presAssocID="{F8EE2C95-982D-463E-ABF1-6F4C9D5C2656}" presName="node" presStyleLbl="node1" presStyleIdx="2" presStyleCnt="5" custRadScaleRad="100019" custRadScaleInc="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5D9D8-10A1-465B-8A59-563A76B1852B}" type="pres">
      <dgm:prSet presAssocID="{C83C9522-3ADA-4F5E-BF31-F7E8FB31969F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83CA0B1-DE50-415D-9E18-A781FC7A6B0A}" type="pres">
      <dgm:prSet presAssocID="{14B7AF83-AAB9-4C26-9DF0-020C132C8DF5}" presName="node" presStyleLbl="node1" presStyleIdx="3" presStyleCnt="5" custRadScaleRad="111323" custRadScaleInc="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4E37B-BF7E-4037-B257-374DBDCDDCEF}" type="pres">
      <dgm:prSet presAssocID="{27212012-C4AC-4A74-9C8F-0E4F39C35295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68DE8A0-5147-46F3-BA10-5707CD9DDC37}" type="pres">
      <dgm:prSet presAssocID="{2C7EEA04-ACEC-4EFA-8851-983E64009BF6}" presName="node" presStyleLbl="node1" presStyleIdx="4" presStyleCnt="5" custRadScaleRad="106978" custRadScaleInc="-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02C6ED-3AD2-4B79-BAC3-44DF7E9F77DC}" type="presOf" srcId="{41118025-1D56-46F3-9E84-344FD30DDD6B}" destId="{537DEF7F-CE87-43A6-96E0-E16945393C70}" srcOrd="0" destOrd="0" presId="urn:microsoft.com/office/officeart/2005/8/layout/radial4"/>
    <dgm:cxn modelId="{50C06888-D29E-4DCC-8DB1-2C15A52B7D79}" type="presOf" srcId="{FF235547-DFD1-43A6-8A3C-CED34FC00C88}" destId="{B22ED317-ED08-42C8-BE2E-1136A2912A5F}" srcOrd="0" destOrd="0" presId="urn:microsoft.com/office/officeart/2005/8/layout/radial4"/>
    <dgm:cxn modelId="{3033DF99-29DC-488A-A4E4-6D6E868FA963}" srcId="{000D9B7B-0DAB-48FD-B1E2-4E215FC2FA44}" destId="{14B7AF83-AAB9-4C26-9DF0-020C132C8DF5}" srcOrd="3" destOrd="0" parTransId="{C83C9522-3ADA-4F5E-BF31-F7E8FB31969F}" sibTransId="{EB1E9756-100C-4072-893D-2D9295C74ADD}"/>
    <dgm:cxn modelId="{4E0B476D-BAAC-4715-AA44-4B0B12C731A6}" type="presOf" srcId="{14B7AF83-AAB9-4C26-9DF0-020C132C8DF5}" destId="{A83CA0B1-DE50-415D-9E18-A781FC7A6B0A}" srcOrd="0" destOrd="0" presId="urn:microsoft.com/office/officeart/2005/8/layout/radial4"/>
    <dgm:cxn modelId="{B2B14C3F-8558-4F55-BCA6-B9DE5AD2EC11}" srcId="{B6BA7C5B-D0E8-48F3-B6D6-BD13DD0A337D}" destId="{12CFF623-9064-4D0A-B725-A32FFDDBB91C}" srcOrd="2" destOrd="0" parTransId="{C54B9387-4B7D-4C4C-9866-D6C21EE31010}" sibTransId="{B6CB4D4D-AC3E-4E81-923F-3A9F43BEE7AA}"/>
    <dgm:cxn modelId="{90E20661-04FB-4A17-A6B4-EB4079FC842B}" srcId="{B6BA7C5B-D0E8-48F3-B6D6-BD13DD0A337D}" destId="{28E8C7A1-E0E8-4A53-8004-5833F8241352}" srcOrd="1" destOrd="0" parTransId="{8DD2E8FD-AF82-4469-9E1B-046283B6D8BF}" sibTransId="{8EC841A6-05B9-4234-BA47-22639BF7F232}"/>
    <dgm:cxn modelId="{ADE21FF4-2E8E-4E39-BAFE-E08F93AE9982}" type="presOf" srcId="{E7280BE7-EF7F-4764-AE60-41A48B02BC3D}" destId="{C1C5C947-44F6-420D-A305-0394174030C7}" srcOrd="0" destOrd="0" presId="urn:microsoft.com/office/officeart/2005/8/layout/radial4"/>
    <dgm:cxn modelId="{F9457910-AF15-4834-B2C4-C74E7CD97E48}" type="presOf" srcId="{000D9B7B-0DAB-48FD-B1E2-4E215FC2FA44}" destId="{AF1C4980-CAFE-4968-A2EE-90E9E2D2C29D}" srcOrd="0" destOrd="0" presId="urn:microsoft.com/office/officeart/2005/8/layout/radial4"/>
    <dgm:cxn modelId="{58ED11A1-F999-4EAA-B9F3-87AFF45D95B0}" type="presOf" srcId="{F8EE2C95-982D-463E-ABF1-6F4C9D5C2656}" destId="{9365EED9-2812-425D-B0BC-5E3F16A72953}" srcOrd="0" destOrd="0" presId="urn:microsoft.com/office/officeart/2005/8/layout/radial4"/>
    <dgm:cxn modelId="{CB27FC6E-0EB5-4AF9-B0C8-8D655CF911F2}" type="presOf" srcId="{6E1525CF-C0EB-45A2-A385-B2F3ED164EAE}" destId="{7A9BAD77-932E-4084-9B6F-2C9C2DFE09C1}" srcOrd="0" destOrd="0" presId="urn:microsoft.com/office/officeart/2005/8/layout/radial4"/>
    <dgm:cxn modelId="{39556AF9-0CE3-4E1B-ACD1-DAA607BD9924}" srcId="{000D9B7B-0DAB-48FD-B1E2-4E215FC2FA44}" destId="{2C7EEA04-ACEC-4EFA-8851-983E64009BF6}" srcOrd="4" destOrd="0" parTransId="{27212012-C4AC-4A74-9C8F-0E4F39C35295}" sibTransId="{3C982A13-3CD9-4AE6-86D4-ABBCB93A45B9}"/>
    <dgm:cxn modelId="{E4501A7D-AF26-489D-976F-3DE42CF48B87}" srcId="{B6BA7C5B-D0E8-48F3-B6D6-BD13DD0A337D}" destId="{000D9B7B-0DAB-48FD-B1E2-4E215FC2FA44}" srcOrd="0" destOrd="0" parTransId="{296B456A-F014-434D-8F29-42C97DC18DBD}" sibTransId="{561A57F1-28D8-4A68-A3E2-FB73F5D8C8DD}"/>
    <dgm:cxn modelId="{79DFC419-D10E-45D9-9B4D-959F50103C7F}" type="presOf" srcId="{0B8BA7CC-4515-4B69-A348-B3D80C48853C}" destId="{18CE06AC-5F1B-49A7-B1F4-6C72949C2FF3}" srcOrd="0" destOrd="0" presId="urn:microsoft.com/office/officeart/2005/8/layout/radial4"/>
    <dgm:cxn modelId="{48DCBA18-56D7-4D55-9F73-5E547E2CFDDF}" type="presOf" srcId="{C83C9522-3ADA-4F5E-BF31-F7E8FB31969F}" destId="{93B5D9D8-10A1-465B-8A59-563A76B1852B}" srcOrd="0" destOrd="0" presId="urn:microsoft.com/office/officeart/2005/8/layout/radial4"/>
    <dgm:cxn modelId="{9E3CEDF0-8500-4A25-80D7-590A91063B4A}" type="presOf" srcId="{2C7EEA04-ACEC-4EFA-8851-983E64009BF6}" destId="{568DE8A0-5147-46F3-BA10-5707CD9DDC37}" srcOrd="0" destOrd="0" presId="urn:microsoft.com/office/officeart/2005/8/layout/radial4"/>
    <dgm:cxn modelId="{F6E19CC8-2CAF-458B-AB81-83B4AAD9F40D}" srcId="{000D9B7B-0DAB-48FD-B1E2-4E215FC2FA44}" destId="{F8EE2C95-982D-463E-ABF1-6F4C9D5C2656}" srcOrd="2" destOrd="0" parTransId="{6E1525CF-C0EB-45A2-A385-B2F3ED164EAE}" sibTransId="{DF1C016F-4D4E-415C-9EE3-A284BE850566}"/>
    <dgm:cxn modelId="{3AAA0014-7540-42A2-A09E-83B028397E55}" srcId="{000D9B7B-0DAB-48FD-B1E2-4E215FC2FA44}" destId="{E7280BE7-EF7F-4764-AE60-41A48B02BC3D}" srcOrd="1" destOrd="0" parTransId="{0B8BA7CC-4515-4B69-A348-B3D80C48853C}" sibTransId="{D97819C8-E659-40A0-8079-4FDBB2846412}"/>
    <dgm:cxn modelId="{AA87C36C-E05C-47EE-A788-69A7CF90E19D}" type="presOf" srcId="{27212012-C4AC-4A74-9C8F-0E4F39C35295}" destId="{41D4E37B-BF7E-4037-B257-374DBDCDDCEF}" srcOrd="0" destOrd="0" presId="urn:microsoft.com/office/officeart/2005/8/layout/radial4"/>
    <dgm:cxn modelId="{AE0A27FB-0012-450A-ADC8-8432055E6CD6}" srcId="{000D9B7B-0DAB-48FD-B1E2-4E215FC2FA44}" destId="{FF235547-DFD1-43A6-8A3C-CED34FC00C88}" srcOrd="0" destOrd="0" parTransId="{41118025-1D56-46F3-9E84-344FD30DDD6B}" sibTransId="{DE8CBBAD-5A50-4A95-92D3-47DC3B24AA1E}"/>
    <dgm:cxn modelId="{1D93B2E9-095A-4119-86F3-DB612B1B52FB}" type="presOf" srcId="{B6BA7C5B-D0E8-48F3-B6D6-BD13DD0A337D}" destId="{429CC493-0639-4317-8967-7AF026415EB8}" srcOrd="0" destOrd="0" presId="urn:microsoft.com/office/officeart/2005/8/layout/radial4"/>
    <dgm:cxn modelId="{738D40F8-0F5A-4BA4-AC40-CACF196D46B7}" type="presParOf" srcId="{429CC493-0639-4317-8967-7AF026415EB8}" destId="{AF1C4980-CAFE-4968-A2EE-90E9E2D2C29D}" srcOrd="0" destOrd="0" presId="urn:microsoft.com/office/officeart/2005/8/layout/radial4"/>
    <dgm:cxn modelId="{1AC28978-22E9-4FC9-9023-9C3F24C0F519}" type="presParOf" srcId="{429CC493-0639-4317-8967-7AF026415EB8}" destId="{537DEF7F-CE87-43A6-96E0-E16945393C70}" srcOrd="1" destOrd="0" presId="urn:microsoft.com/office/officeart/2005/8/layout/radial4"/>
    <dgm:cxn modelId="{B5E10A51-8798-4965-8644-CC79A6F71BE2}" type="presParOf" srcId="{429CC493-0639-4317-8967-7AF026415EB8}" destId="{B22ED317-ED08-42C8-BE2E-1136A2912A5F}" srcOrd="2" destOrd="0" presId="urn:microsoft.com/office/officeart/2005/8/layout/radial4"/>
    <dgm:cxn modelId="{94472BB0-86F0-42A7-87A7-009C5BD10465}" type="presParOf" srcId="{429CC493-0639-4317-8967-7AF026415EB8}" destId="{18CE06AC-5F1B-49A7-B1F4-6C72949C2FF3}" srcOrd="3" destOrd="0" presId="urn:microsoft.com/office/officeart/2005/8/layout/radial4"/>
    <dgm:cxn modelId="{F12CDD9D-1113-46BE-B672-9913AB83CD18}" type="presParOf" srcId="{429CC493-0639-4317-8967-7AF026415EB8}" destId="{C1C5C947-44F6-420D-A305-0394174030C7}" srcOrd="4" destOrd="0" presId="urn:microsoft.com/office/officeart/2005/8/layout/radial4"/>
    <dgm:cxn modelId="{781C4B44-82CB-4DE0-8B7F-E80CEA74E1FF}" type="presParOf" srcId="{429CC493-0639-4317-8967-7AF026415EB8}" destId="{7A9BAD77-932E-4084-9B6F-2C9C2DFE09C1}" srcOrd="5" destOrd="0" presId="urn:microsoft.com/office/officeart/2005/8/layout/radial4"/>
    <dgm:cxn modelId="{4200B0A7-8EB6-4828-9001-940A5FC66C6B}" type="presParOf" srcId="{429CC493-0639-4317-8967-7AF026415EB8}" destId="{9365EED9-2812-425D-B0BC-5E3F16A72953}" srcOrd="6" destOrd="0" presId="urn:microsoft.com/office/officeart/2005/8/layout/radial4"/>
    <dgm:cxn modelId="{31F8AED5-9D03-4CB4-9CDE-38E2DD883024}" type="presParOf" srcId="{429CC493-0639-4317-8967-7AF026415EB8}" destId="{93B5D9D8-10A1-465B-8A59-563A76B1852B}" srcOrd="7" destOrd="0" presId="urn:microsoft.com/office/officeart/2005/8/layout/radial4"/>
    <dgm:cxn modelId="{C700F6B1-B3BE-44EE-BA97-0F821D4693F9}" type="presParOf" srcId="{429CC493-0639-4317-8967-7AF026415EB8}" destId="{A83CA0B1-DE50-415D-9E18-A781FC7A6B0A}" srcOrd="8" destOrd="0" presId="urn:microsoft.com/office/officeart/2005/8/layout/radial4"/>
    <dgm:cxn modelId="{15EC8B37-11C3-48A5-9D12-DCEADFB958FA}" type="presParOf" srcId="{429CC493-0639-4317-8967-7AF026415EB8}" destId="{41D4E37B-BF7E-4037-B257-374DBDCDDCEF}" srcOrd="9" destOrd="0" presId="urn:microsoft.com/office/officeart/2005/8/layout/radial4"/>
    <dgm:cxn modelId="{0DA20F1A-CE35-4D3B-B877-DB47185A4C7E}" type="presParOf" srcId="{429CC493-0639-4317-8967-7AF026415EB8}" destId="{568DE8A0-5147-46F3-BA10-5707CD9DDC37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01.10.2018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2A1E6-108E-4525-ADF1-7C35ED37B97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653245" y="-20767"/>
            <a:ext cx="138324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18972" y="2655767"/>
            <a:ext cx="1546035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875" y="4109101"/>
            <a:ext cx="2760181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2519" y="2967"/>
            <a:ext cx="274248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299" y="1356243"/>
            <a:ext cx="2760181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96811" y="2730901"/>
            <a:ext cx="138324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5407449" y="5481877"/>
            <a:ext cx="138324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0905" y="4113834"/>
            <a:ext cx="2760181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-88777" y="-24141"/>
            <a:ext cx="138324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774627" y="-24100"/>
            <a:ext cx="138324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4024218" y="5474400"/>
            <a:ext cx="138324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1295063" y="-8160"/>
            <a:ext cx="1371243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666305" y="5486519"/>
            <a:ext cx="1371243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4037548" y="0"/>
            <a:ext cx="1371243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6780034" y="5486519"/>
            <a:ext cx="1371243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8151277" y="5486519"/>
            <a:ext cx="1371243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8155176" y="-12741"/>
            <a:ext cx="1371243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5408791" y="0"/>
            <a:ext cx="1371243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3342241" y="667255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086572" y="-65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603855" y="-79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286431" y="1358900"/>
            <a:ext cx="9607098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685401" y="2111133"/>
            <a:ext cx="6817824" cy="1546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685401" y="3481939"/>
            <a:ext cx="6817824" cy="104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9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6761996" y="6153868"/>
            <a:ext cx="69142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Death_to_stock_communicate_hands_1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805519" y="0"/>
            <a:ext cx="138324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Death_to_stock_communicate_hands_3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5474400"/>
            <a:ext cx="138324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833156" y="5271200"/>
            <a:ext cx="2653309" cy="10936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/>
          <a:lstStyle>
            <a:lvl1pPr marL="609493" lvl="0" indent="-304747">
              <a:spcBef>
                <a:spcPts val="480"/>
              </a:spcBef>
              <a:spcAft>
                <a:spcPts val="0"/>
              </a:spcAft>
              <a:buSzPts val="1400"/>
              <a:buNone/>
              <a:defRPr sz="1900"/>
            </a:lvl1pPr>
          </a:lstStyle>
          <a:p>
            <a:endParaRPr/>
          </a:p>
        </p:txBody>
      </p:sp>
      <p:pic>
        <p:nvPicPr>
          <p:cNvPr id="171" name="Shape 171" descr="Death_to_stock_communicate_hands_2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64" y="4090736"/>
            <a:ext cx="138324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0805516" y="1383607"/>
            <a:ext cx="138324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424242" y="1"/>
            <a:ext cx="138324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424254" y="1383592"/>
            <a:ext cx="138324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3399129"/>
            <a:ext cx="69142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91408" y="6166388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11495270" y="4152688"/>
            <a:ext cx="69142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1495260" y="691988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Shape 179" descr="DeathtoStock_CreativeSpace4-11.45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0805519" y="2763100"/>
            <a:ext cx="138324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180"/>
          <p:cNvGrpSpPr/>
          <p:nvPr/>
        </p:nvGrpSpPr>
        <p:grpSpPr>
          <a:xfrm>
            <a:off x="9773087" y="387183"/>
            <a:ext cx="685563" cy="609235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455994" y="1596100"/>
            <a:ext cx="5485771" cy="8292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455994" y="2557708"/>
            <a:ext cx="5485771" cy="36036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/>
          <a:lstStyle>
            <a:lvl1pPr marL="609493" lvl="0" indent="-44019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1218987" lvl="1" indent="-44019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828480" lvl="2" indent="-44019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2437973" lvl="3" indent="-44019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3047467" lvl="4" indent="-44019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960" lvl="5" indent="-44019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453" lvl="6" indent="-44019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947" lvl="7" indent="-44019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440" lvl="8" indent="-44019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1" name="Shape 91" descr="Death_to_stock_communicate_hands_2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805431" y="2760910"/>
            <a:ext cx="138339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9174" y="12"/>
            <a:ext cx="2769652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9424242" y="2763107"/>
            <a:ext cx="138324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0805512" y="4144683"/>
            <a:ext cx="138324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9424242" y="1"/>
            <a:ext cx="138324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" y="5474392"/>
            <a:ext cx="138324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4782796"/>
            <a:ext cx="69142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91408" y="5474388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8732823" y="-12"/>
            <a:ext cx="69142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0113987" y="3444988"/>
            <a:ext cx="69142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Shape 101"/>
          <p:cNvGrpSpPr/>
          <p:nvPr/>
        </p:nvGrpSpPr>
        <p:grpSpPr>
          <a:xfrm>
            <a:off x="9774710" y="359734"/>
            <a:ext cx="664000" cy="664135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01.10.2018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  <p:sldLayoutId id="2147483683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594082" y="1500174"/>
            <a:ext cx="8215370" cy="38576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Организация </a:t>
            </a:r>
            <a:r>
              <a:rPr lang="ru-RU" sz="4000" b="1" dirty="0" err="1" smtClean="0">
                <a:solidFill>
                  <a:srgbClr val="002060"/>
                </a:solidFill>
                <a:latin typeface="+mn-lt"/>
              </a:rPr>
              <a:t>профориентационной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 работы с учащимися в условиях инклюзивного образования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МАОУ СОШ №42 г. Томска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 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522644" y="285728"/>
            <a:ext cx="804644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Администрация города Томска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Департамент образования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Муниципальное автономное общеобразовательное учреждение 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средняя общеобразовательная школа № 42 г. Томска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900" dirty="0">
                <a:solidFill>
                  <a:srgbClr val="1A396C"/>
                </a:solidFill>
                <a:cs typeface="Calibri" pitchFamily="34" charset="0"/>
              </a:rPr>
              <a:t>Елизаровых ул., д. 47, Томск, 634012, тел.: (3822) 54-07-79, факс: (3822) 54-07-79 , </a:t>
            </a:r>
            <a:r>
              <a:rPr lang="ru-RU" sz="900" dirty="0" err="1">
                <a:solidFill>
                  <a:srgbClr val="1A396C"/>
                </a:solidFill>
                <a:cs typeface="Calibri" pitchFamily="34" charset="0"/>
              </a:rPr>
              <a:t>e-mail</a:t>
            </a:r>
            <a:r>
              <a:rPr lang="ru-RU" sz="900" dirty="0">
                <a:solidFill>
                  <a:srgbClr val="1A396C"/>
                </a:solidFill>
                <a:cs typeface="Calibri" pitchFamily="34" charset="0"/>
              </a:rPr>
              <a:t>: school42@tomsk.net</a:t>
            </a:r>
            <a:endParaRPr lang="ru-RU" dirty="0">
              <a:solidFill>
                <a:srgbClr val="1A396C"/>
              </a:solidFill>
            </a:endParaRPr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4165586" y="5157788"/>
            <a:ext cx="7429552" cy="9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6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kern="0" dirty="0" err="1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Дегтерева</a:t>
            </a:r>
            <a:r>
              <a:rPr lang="ru-RU" sz="2800" b="1" kern="0" dirty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 Н.И</a:t>
            </a:r>
            <a:r>
              <a:rPr lang="ru-RU" sz="2800" b="1" kern="0" dirty="0" smtClean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. педагог-психолог </a:t>
            </a:r>
          </a:p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МАОУ </a:t>
            </a:r>
            <a:r>
              <a:rPr lang="ru-RU" sz="2800" b="1" kern="0" dirty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СОШ№42 </a:t>
            </a:r>
            <a:r>
              <a:rPr lang="ru-RU" sz="32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634" y="1785926"/>
          <a:ext cx="11523818" cy="512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063"/>
                <a:gridCol w="3507248"/>
                <a:gridCol w="3632507"/>
              </a:tblGrid>
              <a:tr h="10907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Олимпиадное движение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 / конференции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Конкурсная деятельность 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0923">
                <a:tc>
                  <a:txBody>
                    <a:bodyPr/>
                    <a:lstStyle/>
                    <a:p>
                      <a:pPr marL="400050" indent="-400050" algn="l">
                        <a:buAutoNum type="romanUcPeriod"/>
                      </a:pP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олимпиада школьников (ВОШ):</a:t>
                      </a:r>
                      <a:endParaRPr kumimoji="0" lang="en-US" sz="16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 algn="l">
                        <a:buNone/>
                      </a:pP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Школьный этап – 249 чел.;</a:t>
                      </a:r>
                    </a:p>
                    <a:p>
                      <a:pPr marL="400050" indent="-400050" algn="l">
                        <a:buNone/>
                      </a:pP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этап – 30 (победители и призеры -2 чел.)</a:t>
                      </a: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II.</a:t>
                      </a: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Дистанционные олимпиады школьников-250 чел.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Олимпус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Всероссийская олимпиада «Талант дети </a:t>
                      </a:r>
                      <a:r>
                        <a:rPr kumimoji="0"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олимпиада </a:t>
                      </a:r>
                      <a:r>
                        <a:rPr kumimoji="0" lang="ru-RU" sz="16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Фоксфорд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Заочная региональная олимпиада (ТОИПКРО) английский язык, 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Региональная дистанционная олимпиада по английскому языку, </a:t>
                      </a:r>
                      <a:r>
                        <a:rPr kumimoji="0" lang="ru-RU" sz="16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Вопросита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kumimoji="0" lang="en-US" sz="16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III.</a:t>
                      </a: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олимпиады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школьников с проектами в научно-практических конференциях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-56 участников (10 педагогов):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1.Муниципальная  и всероссийская научно-практическая конференция «Юность. Наука. Культура», 2.Областная научно-практическая конференция «Дни науки», 3.международный конкурс «СТУПЕНИ НАУКИ ЕВРОПЫ-АЗИИ»</a:t>
                      </a: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4.Международный проект </a:t>
                      </a:r>
                      <a:r>
                        <a:rPr kumimoji="0" lang="en-US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INTOLIMP.ORG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конкурсы:</a:t>
                      </a:r>
                    </a:p>
                    <a:p>
                      <a:pPr algn="l"/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(475 чел)</a:t>
                      </a:r>
                    </a:p>
                    <a:p>
                      <a:pPr algn="l"/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1.Русский медвежонок- 153 (12 победителей и призеров);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КИТ-23 чел.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Британский бульдог – 68 чел.;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Кенгуру -102ч.</a:t>
                      </a:r>
                    </a:p>
                    <a:p>
                      <a:pPr algn="l"/>
                      <a:r>
                        <a:rPr kumimoji="0" lang="ru-RU" sz="16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5.Золотое руно -98чел.</a:t>
                      </a:r>
                    </a:p>
                    <a:p>
                      <a:pPr algn="l"/>
                      <a:r>
                        <a:rPr kumimoji="0" lang="ru-RU" sz="16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конкурс по страноведению «Я люблю английский».</a:t>
                      </a:r>
                      <a:endParaRPr lang="ru-RU" sz="1600" b="0" i="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52536"/>
          </a:xfrm>
        </p:spPr>
        <p:txBody>
          <a:bodyPr>
            <a:normAutofit/>
          </a:bodyPr>
          <a:lstStyle/>
          <a:p>
            <a:pPr lvl="0" algn="ctr"/>
            <a:r>
              <a:rPr lang="ru-RU" u="sng" dirty="0" smtClean="0">
                <a:solidFill>
                  <a:srgbClr val="002060"/>
                </a:solidFill>
                <a:latin typeface="+mn-lt"/>
              </a:rPr>
              <a:t>Система  поддержки одаренных школьников</a:t>
            </a:r>
          </a:p>
        </p:txBody>
      </p:sp>
      <p:sp>
        <p:nvSpPr>
          <p:cNvPr id="5" name="Стрелка вниз 4"/>
          <p:cNvSpPr/>
          <p:nvPr/>
        </p:nvSpPr>
        <p:spPr>
          <a:xfrm rot="2039590">
            <a:off x="2362131" y="1265249"/>
            <a:ext cx="633658" cy="6421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22974" y="1428736"/>
            <a:ext cx="473278" cy="5206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64942">
            <a:off x="9222483" y="1267388"/>
            <a:ext cx="633658" cy="6421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42668" y="285728"/>
          <a:ext cx="952258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736562" y="285728"/>
            <a:ext cx="7998972" cy="8292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Адаптивная физкультура – способ повышения мотивации</a:t>
            </a:r>
            <a:endParaRPr sz="3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07934" y="1071546"/>
            <a:ext cx="8951231" cy="444682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 МАОУ СОШ№42 в рамках дополнительного образования работает кружок по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бочча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для детей с ОВЗ в количестве 4 часов в неделю, для  детей 2-4, 6 классов с ОВЗ.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Индивидуальные тренировки с ребенком-инвалидом в составе команды Томской области по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бочча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Занятия данным видом спорта помогает ребятам иначе взглянуть на свою жизненную ситуацию, поверить в себя, стать более целеустремленными и </a:t>
            </a:r>
            <a:r>
              <a:rPr lang="ru-RU" sz="2000" dirty="0" err="1" smtClean="0">
                <a:solidFill>
                  <a:srgbClr val="002060"/>
                </a:solidFill>
              </a:rPr>
              <a:t>замотивированными</a:t>
            </a:r>
            <a:r>
              <a:rPr lang="ru-RU" sz="2000" dirty="0" smtClean="0">
                <a:solidFill>
                  <a:srgbClr val="002060"/>
                </a:solidFill>
              </a:rPr>
              <a:t> на дальнейшую учебу, работу и повышение своего профессионального мастерства.</a:t>
            </a:r>
          </a:p>
          <a:p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endParaRPr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 descr="C:\Users\Учитель_2\Documents\Все фото\ДЕНЬ ДОБРОТЫ\IMG_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8" y="4572008"/>
            <a:ext cx="3142453" cy="1998556"/>
          </a:xfrm>
          <a:prstGeom prst="rect">
            <a:avLst/>
          </a:prstGeom>
          <a:noFill/>
        </p:spPr>
      </p:pic>
      <p:pic>
        <p:nvPicPr>
          <p:cNvPr id="3075" name="Picture 3" descr="C:\Users\Учитель_2\Documents\Все фото\Женя Бочча\_DSC5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6246" y="285728"/>
            <a:ext cx="2602561" cy="2942177"/>
          </a:xfrm>
          <a:prstGeom prst="rect">
            <a:avLst/>
          </a:prstGeom>
          <a:noFill/>
        </p:spPr>
      </p:pic>
      <p:pic>
        <p:nvPicPr>
          <p:cNvPr id="3076" name="Picture 4" descr="C:\Users\Учитель_2\Documents\Все фото\Женя Бочча\_DSC4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768" y="4500570"/>
            <a:ext cx="3523281" cy="2139453"/>
          </a:xfrm>
          <a:prstGeom prst="rect">
            <a:avLst/>
          </a:prstGeom>
          <a:noFill/>
        </p:spPr>
      </p:pic>
      <p:pic>
        <p:nvPicPr>
          <p:cNvPr id="7" name="Picture 7" descr="ÐÐ°ÑÑÐ¸Ð½ÐºÐ¸ Ð¿Ð¾ Ð·Ð°Ð¿ÑÐ¾ÑÑ ÑÐ°ÑÐµÐ¿Ð° Ð¾Ð»ÐµÐ³ Ð°Ð»ÐµÐºÑÐ°Ð½Ð´ÑÐ¾Ð²Ð¸Ñ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6312" y="4357694"/>
            <a:ext cx="2285421" cy="228601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1668" y="4429132"/>
            <a:ext cx="2610598" cy="227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42" y="-357214"/>
            <a:ext cx="9822761" cy="1397000"/>
          </a:xfrm>
        </p:spPr>
        <p:txBody>
          <a:bodyPr/>
          <a:lstStyle/>
          <a:p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Областной </a:t>
            </a:r>
            <a:r>
              <a:rPr lang="ru-RU" sz="2700" b="1" dirty="0" err="1" smtClean="0">
                <a:solidFill>
                  <a:srgbClr val="002060"/>
                </a:solidFill>
                <a:latin typeface="+mn-lt"/>
              </a:rPr>
              <a:t>Парафестиваль</a:t>
            </a:r>
            <a:endParaRPr lang="ru-RU" sz="2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25" y="1071546"/>
            <a:ext cx="10609539" cy="51006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  рамках партнерства в реализации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социального проекта «Спорт для всех»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который направлен на привлечение внимания к созданию условий для занятия физкультурой и адаптивными видами спорта детей и молодых Томичей с ограниченными возможностями здоровья и инвалидностью, в нашей школе проходит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областной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Парафестиваль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им. В.В.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Салита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который организует Томское региональное общественное движение «ДОСТУПНОЕ для ИНВАЛИДОВ ВЫСШЕЕ ОБРАЗОВАНИЕ» / ТРОД «ДИВО».</a:t>
            </a:r>
          </a:p>
          <a:p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13" y="4476758"/>
            <a:ext cx="2500330" cy="19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:\Users\Учитель_2\Documents\Все фото\10.05 БОЧА\СОШ 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089" y="4572009"/>
            <a:ext cx="2547384" cy="16954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091" y="4000505"/>
            <a:ext cx="5129239" cy="2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-500090"/>
            <a:ext cx="9536934" cy="1397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День доброты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3" y="1000108"/>
            <a:ext cx="10895291" cy="51720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Проведение и организация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Дня доброты,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при содействии ТРОД ДИВО, с целью информирования позитивного отношения к людям с ограниченными возможностями здоровья.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Ребята узнали о профессиях, которые  доступны  людям с инвалидностью.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 descr="D:\Психолог\Все фото\ДЕНЬ ДОБРОТЫ\IMG_12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34" y="3643314"/>
            <a:ext cx="3334394" cy="28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062" y="3071810"/>
            <a:ext cx="3855675" cy="3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Учитель_2\Documents\Все фото\ДЕНЬ ДОБРОТЫ\IMG_1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6958" y="3786190"/>
            <a:ext cx="4020648" cy="2423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93686" y="0"/>
            <a:ext cx="10969943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+mn-lt"/>
              </a:rPr>
              <a:t>Работа с  детьми-инвалидами, обучающимися дистанционно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4819" name="Picture 13" descr="IMG_2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4" y="1428736"/>
            <a:ext cx="4126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5038472" y="1412876"/>
            <a:ext cx="5565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4594214" y="1285860"/>
            <a:ext cx="75946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u="sng" dirty="0" smtClean="0">
                <a:solidFill>
                  <a:srgbClr val="800000"/>
                </a:solidFill>
              </a:rPr>
              <a:t>Контингент (дети из ОУ г.Томска):</a:t>
            </a:r>
            <a:endParaRPr lang="ru-RU" altLang="ru-RU" b="1" u="sng" dirty="0">
              <a:solidFill>
                <a:srgbClr val="80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altLang="ru-RU" b="1" dirty="0" smtClean="0">
                <a:solidFill>
                  <a:srgbClr val="800000"/>
                </a:solidFill>
              </a:rPr>
              <a:t>Имеющие </a:t>
            </a:r>
            <a:r>
              <a:rPr lang="ru-RU" altLang="ru-RU" b="1" dirty="0">
                <a:solidFill>
                  <a:srgbClr val="800000"/>
                </a:solidFill>
              </a:rPr>
              <a:t>инвалидность;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Сохранный интеллект;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Рекомендации к индивидуальному обучению.</a:t>
            </a:r>
          </a:p>
          <a:p>
            <a:pPr>
              <a:buFont typeface="Arial" charset="0"/>
              <a:buChar char="•"/>
            </a:pPr>
            <a:r>
              <a:rPr lang="ru-RU" altLang="ru-RU" b="1" dirty="0" smtClean="0">
                <a:solidFill>
                  <a:srgbClr val="800000"/>
                </a:solidFill>
              </a:rPr>
              <a:t>Отсутствие противопоказаний к дистанционному обучению</a:t>
            </a:r>
            <a:endParaRPr lang="ru-RU" altLang="ru-RU" b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7090" y="3929066"/>
            <a:ext cx="62357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002060"/>
                </a:solidFill>
              </a:rPr>
              <a:t>Профориентация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</a:rPr>
              <a:t>Профиагностика</a:t>
            </a:r>
            <a:r>
              <a:rPr lang="ru-RU" b="1" dirty="0" smtClean="0">
                <a:solidFill>
                  <a:srgbClr val="002060"/>
                </a:solidFill>
              </a:rPr>
              <a:t> с помощью программы Ориентир и АИС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-Индивидуальные консультации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-Занятия по курсу ОСЛ.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34" y="4071942"/>
            <a:ext cx="4220211" cy="237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12969" y="274638"/>
            <a:ext cx="9996529" cy="14398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endParaRPr lang="ru-RU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 bwMode="auto">
          <a:xfrm>
            <a:off x="1802930" y="-242888"/>
            <a:ext cx="10385895" cy="13684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9460" name="Picture 2" descr="\\server_1\Администрация\Для Ураловой Ю.А\сертификаты\di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66814">
            <a:off x="1153284" y="2862264"/>
            <a:ext cx="2706511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\\server_1\Администрация\Для Ураловой Ю.А\сертификаты\dip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33783">
            <a:off x="3586816" y="1952625"/>
            <a:ext cx="2664189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\\server_1\Администрация\Для Ураловой Ю.А\сертификаты\di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7158">
            <a:off x="6038015" y="1933145"/>
            <a:ext cx="2780576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\\server_1\Администрация\Для Ураловой Ю.А\сертификаты\dip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3815">
            <a:off x="8487740" y="3009901"/>
            <a:ext cx="276364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65190" y="285728"/>
            <a:ext cx="999652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1A396C"/>
                </a:solidFill>
              </a:rPr>
              <a:t>Участие </a:t>
            </a:r>
            <a:r>
              <a:rPr lang="ru-RU" sz="3200" b="1" dirty="0" smtClean="0">
                <a:solidFill>
                  <a:srgbClr val="1A396C"/>
                </a:solidFill>
              </a:rPr>
              <a:t>детей-инвалидов в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1A396C"/>
                </a:solidFill>
              </a:rPr>
              <a:t> </a:t>
            </a:r>
            <a:r>
              <a:rPr lang="ru-RU" sz="3200" b="1" dirty="0">
                <a:solidFill>
                  <a:srgbClr val="1A396C"/>
                </a:solidFill>
              </a:rPr>
              <a:t>дистанционных олимпиадах</a:t>
            </a:r>
            <a:endParaRPr lang="ru-RU" sz="3200" b="1" kern="0" dirty="0">
              <a:solidFill>
                <a:srgbClr val="1A396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ДНИ\Desktop\software-testing-company-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52" y="1571612"/>
            <a:ext cx="459620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352331">
            <a:off x="1102936" y="2576400"/>
            <a:ext cx="43010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ОРИЕНТИР</a:t>
            </a:r>
          </a:p>
        </p:txBody>
      </p:sp>
      <p:pic>
        <p:nvPicPr>
          <p:cNvPr id="25604" name="Picture 3" descr="D:\Психолог\ориентир\11.png"/>
          <p:cNvPicPr>
            <a:picLocks noChangeAspect="1" noChangeArrowheads="1"/>
          </p:cNvPicPr>
          <p:nvPr/>
        </p:nvPicPr>
        <p:blipFill>
          <a:blip r:embed="rId3"/>
          <a:srcRect l="38281" t="31775" r="38281" b="32690"/>
          <a:stretch>
            <a:fillRect/>
          </a:stretch>
        </p:blipFill>
        <p:spPr bwMode="auto">
          <a:xfrm>
            <a:off x="8666180" y="1000108"/>
            <a:ext cx="285675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248" y="214290"/>
            <a:ext cx="1107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>
                <a:solidFill>
                  <a:srgbClr val="002060"/>
                </a:solidFill>
              </a:rPr>
              <a:t>Профдиагностика</a:t>
            </a:r>
            <a:r>
              <a:rPr lang="ru-RU" u="sng" dirty="0" smtClean="0">
                <a:solidFill>
                  <a:srgbClr val="002060"/>
                </a:solidFill>
              </a:rPr>
              <a:t>  с помощью АИС и «Ориентир»</a:t>
            </a:r>
            <a:br>
              <a:rPr lang="ru-RU" u="sng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0962" name="Picture 2" descr="C:\Users\Учитель_2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172" y="3643314"/>
            <a:ext cx="4141788" cy="2528887"/>
          </a:xfrm>
          <a:prstGeom prst="rect">
            <a:avLst/>
          </a:prstGeom>
          <a:noFill/>
        </p:spPr>
      </p:pic>
      <p:pic>
        <p:nvPicPr>
          <p:cNvPr id="40963" name="Picture 3" descr="C:\Users\Учитель_2\Desktop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48" y="3929066"/>
            <a:ext cx="6599238" cy="208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7651" name="Picture 2" descr="D:\Психолог\ориентир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Психолог\ориентир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121888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D:\Психолог\ориентир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121888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121888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80359" y="2786064"/>
            <a:ext cx="1523603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/>
          </p:nvPr>
        </p:nvSpPr>
        <p:spPr>
          <a:xfrm>
            <a:off x="1308066" y="1285860"/>
            <a:ext cx="3618583" cy="593893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Наши дети:</a:t>
            </a:r>
            <a:endParaRPr sz="32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1236628" y="1714488"/>
            <a:ext cx="9522586" cy="3524275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Учащиеся с ЗПР (задержкой психического развития)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56 человек;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Учащиеся с ТНР (тяжелые нарушения речи) и ОНР (общее недоразвитие речи) 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68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человек; </a:t>
            </a: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Учащиеся с РАС (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растройство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аутистического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спектра) 5 человек;</a:t>
            </a: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Учащиеся с НОДА (нарушения опорно-двигательного аппарата)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5 человек; </a:t>
            </a: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Учащиеся с нарушениями слуха – 4 </a:t>
            </a:r>
            <a:r>
              <a:rPr lang="ru-RU" dirty="0" smtClean="0">
                <a:solidFill>
                  <a:srgbClr val="002060"/>
                </a:solidFill>
              </a:rPr>
              <a:t>человека;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Учащиеся с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иными заболеваниями – 4 человека.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marL="0" indent="0" algn="l">
              <a:lnSpc>
                <a:spcPct val="150000"/>
              </a:lnSpc>
              <a:buFont typeface="Arial" pitchFamily="34" charset="0"/>
              <a:buChar char="•"/>
            </a:pPr>
            <a:endParaRPr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763636" y="428604"/>
          <a:ext cx="13644658" cy="611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2"/>
          <a:srcRect r="62399"/>
          <a:stretch>
            <a:fillRect/>
          </a:stretch>
        </p:blipFill>
        <p:spPr bwMode="auto">
          <a:xfrm>
            <a:off x="4951404" y="1142984"/>
            <a:ext cx="690608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22842" y="2643182"/>
            <a:ext cx="3332881" cy="8572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D4D4D"/>
                </a:solidFill>
              </a:ln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876" y="1142984"/>
            <a:ext cx="314166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0901" y="274638"/>
            <a:ext cx="11427023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Вход в систему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654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Тестирование</a:t>
            </a: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01" y="928688"/>
            <a:ext cx="1142702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08066" y="357166"/>
            <a:ext cx="10166456" cy="4873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Результаты тестирования по классу за четверть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1214422"/>
            <a:ext cx="7363796" cy="35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38" y="3214686"/>
            <a:ext cx="7215238" cy="33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2"/>
          <a:srcRect r="53735" b="3094"/>
          <a:stretch>
            <a:fillRect/>
          </a:stretch>
        </p:blipFill>
        <p:spPr bwMode="auto">
          <a:xfrm>
            <a:off x="2736826" y="1071546"/>
            <a:ext cx="7286676" cy="5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08066" y="357166"/>
            <a:ext cx="10166456" cy="4873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Индивидуальный протокол тестирования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79372" y="214290"/>
          <a:ext cx="11430079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52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Ярмарка профессий.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0811" y="1357298"/>
            <a:ext cx="115015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познавательных способностей учащихся классов для детей с ОВЗ на основе создания максимально разнообразных впечатлений о мире профессий.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обучающихся с разнообразием мира профессий;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конкретно-наглядные представления о существенных сторонах профессии;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интеллектуальные и творческие возможности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внеучебную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учащихся, направленную на развитие социальной компетентности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46" y="4429132"/>
            <a:ext cx="2643206" cy="20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2974" y="4286256"/>
            <a:ext cx="3024729" cy="22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5454" y="4286256"/>
            <a:ext cx="2714643" cy="23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372" y="4572008"/>
            <a:ext cx="2736826" cy="20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48" y="-500090"/>
            <a:ext cx="10157354" cy="1397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Ярмарка профессий.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79372" y="857232"/>
            <a:ext cx="10157354" cy="44704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«Отгадай профессию»</a:t>
            </a:r>
          </a:p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«Спортивные профессии»</a:t>
            </a:r>
          </a:p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«Вкусные профессии»</a:t>
            </a:r>
          </a:p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«Калейдоскоп профессий»</a:t>
            </a:r>
          </a:p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«Профессия –Родину защищать»</a:t>
            </a:r>
          </a:p>
          <a:p>
            <a:r>
              <a:rPr lang="ru-RU" dirty="0" smtClean="0">
                <a:solidFill>
                  <a:srgbClr val="002060"/>
                </a:solidFill>
                <a:latin typeface="Muli"/>
              </a:rPr>
              <a:t>Станция «Робототехника»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66" y="4429132"/>
            <a:ext cx="2214578" cy="21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8" y="4357694"/>
            <a:ext cx="2455656" cy="22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2064" y="4000504"/>
            <a:ext cx="2018586" cy="255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00" y="4429132"/>
            <a:ext cx="3881465" cy="21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8" y="785794"/>
            <a:ext cx="46990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0"/>
            <a:ext cx="10395225" cy="1397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Выпускники 9-х общеобразовательных классов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36562" y="1285860"/>
          <a:ext cx="10858576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9372" y="5929330"/>
            <a:ext cx="1143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2060"/>
                </a:solidFill>
              </a:rPr>
              <a:t>Все учащиеся с ОВЗ получили аттестат и поступили в </a:t>
            </a:r>
            <a:r>
              <a:rPr lang="ru-RU" b="1" kern="0" dirty="0" err="1" smtClean="0">
                <a:solidFill>
                  <a:srgbClr val="002060"/>
                </a:solidFill>
              </a:rPr>
              <a:t>среднеспециальные</a:t>
            </a:r>
            <a:r>
              <a:rPr lang="ru-RU" b="1" kern="0" dirty="0" smtClean="0">
                <a:solidFill>
                  <a:srgbClr val="002060"/>
                </a:solidFill>
              </a:rPr>
              <a:t> ОУ г. Томска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76200"/>
            <a:ext cx="10395225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Выпускники 9-11-х обучающиеся дистанционно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65124" y="1285860"/>
          <a:ext cx="10858576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22249" y="5572140"/>
            <a:ext cx="7072362" cy="1111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244E93"/>
                </a:solidFill>
                <a:latin typeface="+mn-lt"/>
              </a:rPr>
              <a:t>  </a:t>
            </a:r>
            <a:r>
              <a:rPr lang="ru-RU" sz="2400" b="1" kern="0" dirty="0" smtClean="0">
                <a:solidFill>
                  <a:srgbClr val="244E93"/>
                </a:solidFill>
                <a:latin typeface="+mn-lt"/>
              </a:rPr>
              <a:t>  </a:t>
            </a: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Все выпускники-инвалиды получили аттестат и поступили в</a:t>
            </a:r>
            <a:r>
              <a:rPr lang="ru-RU" sz="2400" b="1" kern="0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ВУЗы и учреждения СПО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4"/>
          <p:cNvGraphicFramePr>
            <a:graphicFrameLocks/>
          </p:cNvGraphicFramePr>
          <p:nvPr/>
        </p:nvGraphicFramePr>
        <p:xfrm>
          <a:off x="624255" y="1268414"/>
          <a:ext cx="10891646" cy="4149725"/>
        </p:xfrm>
        <a:graphic>
          <a:graphicData uri="http://schemas.openxmlformats.org/presentationml/2006/ole">
            <p:oleObj spid="_x0000_s16386" r:id="rId3" imgW="8169348" imgH="4151736" progId="Excel.Sheet.8">
              <p:embed/>
            </p:oleObj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07934" y="214290"/>
            <a:ext cx="11715832" cy="777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Формы организации инклюзивного образования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МАОУ СОШ№42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4705" y="5373689"/>
            <a:ext cx="10969943" cy="1138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1 - обучающиеся с ОВЗ в общеобразовательных классах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2 – обучающиеся </a:t>
            </a:r>
            <a:r>
              <a:rPr lang="ru-RU" dirty="0" smtClean="0">
                <a:latin typeface="+mj-lt"/>
                <a:ea typeface="+mj-ea"/>
                <a:cs typeface="+mj-cs"/>
              </a:rPr>
              <a:t>классов для детей с ОВЗ</a:t>
            </a:r>
            <a:endParaRPr lang="ru-RU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3 – обучающиеся дистанционно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4-  обучающиеся индивидуально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Картинки по запросу школьник думает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01" y="2928939"/>
            <a:ext cx="7618016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666305" y="142876"/>
            <a:ext cx="9141619" cy="328612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4218" y="1000108"/>
            <a:ext cx="618968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Спасибо за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внимание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93818" y="0"/>
            <a:ext cx="10284321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Основные сложности в работе по профессиональному самоопределению:</a:t>
            </a:r>
            <a:endParaRPr lang="ru-RU" altLang="ru-RU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719480" y="1357313"/>
            <a:ext cx="10231419" cy="51673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Недооценка своих физических особенностей, недостатков, которые являются существенными при выборе профессии.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Неумение разбираться в своих личностных качествах  и особенностях своего характера.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Сложности в  поиске информации, определении ценности полученных знаний, использование их в личностных целях для построения индивидуальной траектории в подготовке к профессиональному самоопределению.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Отсутствие у подростков самостоятельности в принятии решений (выбор профессии под прямым или косвенным влиянием  родителей или товарищей).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Незнание учащимися основных правил при решении вопроса о выборе профессии.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ru-RU" sz="20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20" name="Picture 2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2064" y="3071810"/>
            <a:ext cx="207591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6538" y="1000108"/>
          <a:ext cx="110462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736826" y="285728"/>
            <a:ext cx="7592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Анализируя проблемы и учитывая ресурсы ОУ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094808" y="1071546"/>
            <a:ext cx="1142702" cy="7143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379636" y="414338"/>
            <a:ext cx="9199748" cy="8001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Актуальность инновационного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441" y="1285860"/>
          <a:ext cx="11293749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2" descr="childr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676" y="0"/>
            <a:ext cx="180927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Documents and Settings\Учитель\Мои документы\Фото\270813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3164"/>
            <a:ext cx="6189638" cy="314483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5363" name="Picture 6" descr="C:\Documents and Settings\Учитель\Мои документы\Психолог\Фото\Работа психолога (после ремонта)\Кабинет психологов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6189638" cy="31432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5364" name="Picture 5" descr="C:\Documents and Settings\Учитель\Мои документы\Психолог\Фото\Работа психолога (после ремонта)\Кабинет психологов\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89638" y="1000125"/>
            <a:ext cx="5999187" cy="5857875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379372" y="-357214"/>
            <a:ext cx="12289812" cy="133191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Материально-техническое оснащение службы сопровождения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профориентационной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работы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51520" y="214290"/>
          <a:ext cx="1177224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2" y="500042"/>
            <a:ext cx="10538101" cy="20002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Сетевое взаимодействие 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</a:rPr>
              <a:t>«Школа – университет»</a:t>
            </a: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r>
              <a:rPr lang="ru-RU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u="sng" dirty="0" smtClean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1643050"/>
            <a:ext cx="11430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1. Проектная  и исследовательская деятельность (ТГУ, ТГПУ) 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2. Мастер-классы в рамках регионального чемпионата </a:t>
            </a:r>
            <a:r>
              <a:rPr lang="en-US" dirty="0" err="1" smtClean="0">
                <a:solidFill>
                  <a:srgbClr val="002060"/>
                </a:solidFill>
              </a:rPr>
              <a:t>WorldSkillsRussia</a:t>
            </a:r>
            <a:r>
              <a:rPr lang="ru-RU" dirty="0" smtClean="0">
                <a:solidFill>
                  <a:srgbClr val="002060"/>
                </a:solidFill>
              </a:rPr>
              <a:t> ТУСУР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3. Городские совместные сетевые программы и проекты ТГУ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Предпринимательство и лидерство (10-11 </a:t>
            </a:r>
            <a:r>
              <a:rPr lang="ru-RU" dirty="0" err="1" smtClean="0">
                <a:solidFill>
                  <a:srgbClr val="002060"/>
                </a:solidFill>
              </a:rPr>
              <a:t>кл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Олимпиадный центр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Совместная реализация учебного курса «Основы проектирования»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Страна ТГУ (10 класс)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Горизонты будущего (10-11 классы)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4. Анализ проблем профориентации учащихся и построение индивидуального профиля образовательного потенциала (</a:t>
            </a:r>
            <a:r>
              <a:rPr lang="ru-RU" dirty="0" err="1" smtClean="0">
                <a:solidFill>
                  <a:srgbClr val="002060"/>
                </a:solidFill>
              </a:rPr>
              <a:t>профдиагностика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ctr"/>
            <a:endParaRPr lang="ru-RU" dirty="0" smtClean="0"/>
          </a:p>
          <a:p>
            <a:pPr marL="342900" indent="-342900" algn="ctr">
              <a:buFontTx/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1104</Words>
  <Application>Microsoft Office PowerPoint</Application>
  <PresentationFormat>Произвольный</PresentationFormat>
  <Paragraphs>170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tf02787940</vt:lpstr>
      <vt:lpstr>Лист Microsoft Office Excel 97-2003</vt:lpstr>
      <vt:lpstr> Организация профориентационной работы с учащимися в условиях инклюзивного образования в  МАОУ СОШ №42 г. Томска   </vt:lpstr>
      <vt:lpstr>Наши дети:</vt:lpstr>
      <vt:lpstr>Формы организации инклюзивного образования  в МАОУ СОШ№42</vt:lpstr>
      <vt:lpstr>  Основные сложности в работе по профессиональному самоопределению:</vt:lpstr>
      <vt:lpstr>Слайд 5</vt:lpstr>
      <vt:lpstr>Актуальность инновационного проекта</vt:lpstr>
      <vt:lpstr>Материально-техническое оснащение службы сопровождения профориентационной работы</vt:lpstr>
      <vt:lpstr>Слайд 8</vt:lpstr>
      <vt:lpstr>     Сетевое взаимодействие  «Школа – университет»  </vt:lpstr>
      <vt:lpstr>Система  поддержки одаренных школьников</vt:lpstr>
      <vt:lpstr>Слайд 11</vt:lpstr>
      <vt:lpstr>Адаптивная физкультура – способ повышения мотивации</vt:lpstr>
      <vt:lpstr>Областной Парафестиваль</vt:lpstr>
      <vt:lpstr>День доброты</vt:lpstr>
      <vt:lpstr>Работа с  детьми-инвалидами, обучающимися дистанционно</vt:lpstr>
      <vt:lpstr> </vt:lpstr>
      <vt:lpstr>Слайд 17</vt:lpstr>
      <vt:lpstr>Слайд 18</vt:lpstr>
      <vt:lpstr>Слайд 19</vt:lpstr>
      <vt:lpstr>Слайд 20</vt:lpstr>
      <vt:lpstr>Вход в систему</vt:lpstr>
      <vt:lpstr>Тестирование</vt:lpstr>
      <vt:lpstr>Результаты тестирования по классу за четверть</vt:lpstr>
      <vt:lpstr>Индивидуальный протокол тестирования</vt:lpstr>
      <vt:lpstr>Слайд 25</vt:lpstr>
      <vt:lpstr>Ярмарка профессий.</vt:lpstr>
      <vt:lpstr>Ярмарка профессий.</vt:lpstr>
      <vt:lpstr>Выпускники 9-х общеобразовательных классов</vt:lpstr>
      <vt:lpstr>Выпускники 9-11-х обучающиеся дистанционно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2017-04-19T03:22:12Z</dcterms:created>
  <dcterms:modified xsi:type="dcterms:W3CDTF">2018-10-01T03:58:46Z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