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95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19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3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8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430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2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8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9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82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9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6384F-6576-4F7B-A92B-A5D3731C9222}" type="datetimeFigureOut">
              <a:rPr lang="ru-RU" smtClean="0"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1CAC7-8099-4B3A-93CA-060BA1F55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1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92;&#1086;&#1084;.&#1088;&#1092;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level.herzen.edu.ru/?page_id=65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92;&#1086;&#1084;.&#1088;&#1092;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y.prosv.ru/teacher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1</a:t>
            </a:fld>
            <a:endParaRPr lang="ru-RU" dirty="0"/>
          </a:p>
        </p:txBody>
      </p:sp>
      <p:sp>
        <p:nvSpPr>
          <p:cNvPr id="6" name="Объект 9"/>
          <p:cNvSpPr txBox="1">
            <a:spLocks/>
          </p:cNvSpPr>
          <p:nvPr/>
        </p:nvSpPr>
        <p:spPr>
          <a:xfrm>
            <a:off x="201663" y="230609"/>
            <a:ext cx="3744416" cy="6305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600000" rev="0"/>
            </a:camera>
            <a:lightRig rig="threePt" dir="t"/>
          </a:scene3d>
          <a:sp3d>
            <a:bevelT w="165100" h="101600" prst="cross"/>
            <a:bevelB w="158750" h="95250" prst="cross"/>
          </a:sp3d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u="sng" dirty="0" smtClean="0"/>
              <a:t>Региональная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u="sng" dirty="0" smtClean="0"/>
              <a:t>модель:</a:t>
            </a:r>
            <a:endParaRPr lang="ru-RU" sz="2400" dirty="0" smtClean="0"/>
          </a:p>
          <a:p>
            <a:pPr marL="0" indent="0" algn="ctr">
              <a:buFont typeface="Arial" pitchFamily="34" charset="0"/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/>
              <a:t> Образовательные результаты </a:t>
            </a:r>
            <a:r>
              <a:rPr lang="ru-RU" sz="2400" dirty="0" smtClean="0"/>
              <a:t>педагога (первая/высшая)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 smtClean="0"/>
              <a:t>Представление работодателя по упрощенной форме и на соответствие занимаемой </a:t>
            </a:r>
            <a:r>
              <a:rPr lang="ru-RU" sz="2400" dirty="0" smtClean="0"/>
              <a:t>должности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Введение электронной системы «Аттестация»</a:t>
            </a:r>
            <a:endParaRPr lang="ru-RU" sz="2400" dirty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9" name="Объект 9"/>
          <p:cNvSpPr txBox="1">
            <a:spLocks/>
          </p:cNvSpPr>
          <p:nvPr/>
        </p:nvSpPr>
        <p:spPr>
          <a:xfrm>
            <a:off x="4160922" y="268735"/>
            <a:ext cx="4792766" cy="6305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600000" rev="0"/>
            </a:camera>
            <a:lightRig rig="threePt" dir="t"/>
          </a:scene3d>
          <a:sp3d>
            <a:bevelT w="165100" h="101600" prst="cross"/>
            <a:bevelB w="158750" h="95250" prst="cross"/>
          </a:sp3d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ru-RU" b="1" u="sng" dirty="0" smtClean="0">
                <a:solidFill>
                  <a:srgbClr val="00B3F2"/>
                </a:solidFill>
              </a:rPr>
              <a:t>Новая модель аттестации:</a:t>
            </a:r>
          </a:p>
          <a:p>
            <a:pPr>
              <a:buFontTx/>
              <a:buChar char="-"/>
            </a:pPr>
            <a:r>
              <a:rPr lang="ru-RU" dirty="0" smtClean="0"/>
              <a:t>ЕФОМ;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результатов деятельности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</a:t>
            </a:r>
          </a:p>
          <a:p>
            <a:pPr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работодателя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- Через федеральный портал, без бумаг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/>
          </a:p>
          <a:p>
            <a:pPr marL="0" indent="0" algn="ctr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11" name="Picture 2" descr="http://fb.ru/misc/i/gallery/45861/2374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0" y="268735"/>
            <a:ext cx="1633105" cy="11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517398" y="2060848"/>
            <a:ext cx="597034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3888" y="5856557"/>
            <a:ext cx="706791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4160922" y="4869160"/>
            <a:ext cx="4646261" cy="155260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079507" y="1395716"/>
            <a:ext cx="4299509" cy="1457219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466548" y="3421400"/>
            <a:ext cx="4209907" cy="840603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718439" y="3841701"/>
            <a:ext cx="791986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466549" y="614090"/>
            <a:ext cx="1224136" cy="582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020272" y="645448"/>
            <a:ext cx="173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ефом.рф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9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-171400"/>
            <a:ext cx="10881209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1619672" y="1340768"/>
            <a:ext cx="6552728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8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6120680" cy="3197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198831"/>
            <a:ext cx="4355976" cy="430887"/>
          </a:xfrm>
        </p:spPr>
        <p:txBody>
          <a:bodyPr>
            <a:noAutofit/>
          </a:bodyPr>
          <a:lstStyle/>
          <a:p>
            <a:r>
              <a:rPr lang="en-US" sz="2800" dirty="0">
                <a:hlinkClick r:id="rId3"/>
              </a:rPr>
              <a:t>https://teacherslevel.herzen.edu.ru/?</a:t>
            </a:r>
            <a:r>
              <a:rPr lang="en-US" sz="2800" dirty="0" smtClean="0">
                <a:hlinkClick r:id="rId3"/>
              </a:rPr>
              <a:t>page_id=657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76464" cy="521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3197918"/>
            <a:ext cx="4464050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3" y="-387424"/>
            <a:ext cx="12673406" cy="712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56176" y="1916832"/>
            <a:ext cx="29354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</a:t>
            </a:r>
            <a:r>
              <a:rPr lang="ru-RU" sz="3200" dirty="0" err="1" smtClean="0">
                <a:hlinkClick r:id="rId3"/>
              </a:rPr>
              <a:t>ефом.рф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486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2416"/>
            <a:ext cx="8071866" cy="87884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520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8" y="348844"/>
            <a:ext cx="3391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academy.prosv.ru/teachers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9144000" cy="467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62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https://teacherslevel.herzen.edu.ru/?page_id=657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М. Никульшин</dc:creator>
  <cp:lastModifiedBy>Сергей М. Никульшин</cp:lastModifiedBy>
  <cp:revision>7</cp:revision>
  <dcterms:created xsi:type="dcterms:W3CDTF">2018-11-27T02:33:31Z</dcterms:created>
  <dcterms:modified xsi:type="dcterms:W3CDTF">2018-11-27T02:42:45Z</dcterms:modified>
</cp:coreProperties>
</file>