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82" y="-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incult.info/articles/lichnoe-finansovoe-planirovanie/" TargetMode="External"/><Relationship Id="rId3" Type="http://schemas.openxmlformats.org/officeDocument/2006/relationships/hyperlink" Target="https://&#1093;&#1086;&#1095;&#1091;&#1084;&#1086;&#1075;&#1091;&#1079;&#1085;&#1072;&#1102;.&#1088;&#1092;/%D0%BE-%D1%81%D0%B0%D0%B9%D1%82%D0%B5/" TargetMode="External"/><Relationship Id="rId7" Type="http://schemas.openxmlformats.org/officeDocument/2006/relationships/hyperlink" Target="https://fincult.info/articles/semeynyy-byudzhet/chto-chitat-detyam-luchshie-obuchayushchie-knigi-pro-dengi-i-ekonomik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://www.fgramota.org/" TargetMode="External"/><Relationship Id="rId5" Type="http://schemas.openxmlformats.org/officeDocument/2006/relationships/hyperlink" Target="https://&#1074;&#1072;&#1096;&#1080;&#1092;&#1080;&#1085;&#1072;&#1085;&#1089;&#1099;.&#1088;&#1092;/child/video/banki-i-birzhi/chto-takoe-depozit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hyperlink" Target="http://&#1083;&#1080;&#1090;&#1092;&#1080;&#1085;.&#1088;&#1092;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Yrj-xVwlsPzkrwN2HIFTAA/videos?view=0&amp;sort=dd&amp;shelf_id=0" TargetMode="External"/><Relationship Id="rId3" Type="http://schemas.openxmlformats.org/officeDocument/2006/relationships/hyperlink" Target="https://olimpiada.ru/news/13150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IP2LtgiYAA0" TargetMode="External"/><Relationship Id="rId5" Type="http://schemas.openxmlformats.org/officeDocument/2006/relationships/hyperlink" Target="https://fmc.hse.ru/methodology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7111" y="1569652"/>
            <a:ext cx="5150224" cy="18766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Обзор</a:t>
            </a:r>
            <a:b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Интернет-ресурсов </a:t>
            </a:r>
            <a:b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по </a:t>
            </a:r>
            <a:r>
              <a:rPr lang="ru-RU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финграмотности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46173" y="3828930"/>
            <a:ext cx="3309256" cy="485870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Понамарева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Галина Николаевна,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заместитель директора по инновационной работе.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979715" y="5189645"/>
            <a:ext cx="3309256" cy="485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Декабрь 2018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" y="413169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Интернет-ресурсы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133600" y="4220633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133600" y="1706033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133600" y="2544233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133600" y="3382433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133600" y="5081058"/>
            <a:ext cx="5105400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pic>
        <p:nvPicPr>
          <p:cNvPr id="28" name="Рисунок 27"/>
          <p:cNvPicPr/>
          <p:nvPr/>
        </p:nvPicPr>
        <p:blipFill>
          <a:blip r:embed="rId2"/>
          <a:srcRect l="597" t="16085" r="83024" b="74332"/>
          <a:stretch>
            <a:fillRect/>
          </a:stretch>
        </p:blipFill>
        <p:spPr bwMode="auto">
          <a:xfrm>
            <a:off x="3069772" y="1447801"/>
            <a:ext cx="2525486" cy="82731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5660571" y="1578429"/>
            <a:ext cx="20791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3"/>
              </a:rPr>
              <a:t>https://</a:t>
            </a:r>
            <a:r>
              <a:rPr lang="ru-RU" sz="1100" dirty="0" err="1" smtClean="0">
                <a:hlinkClick r:id="rId3"/>
              </a:rPr>
              <a:t>хочумогузнаю.рф</a:t>
            </a:r>
            <a:r>
              <a:rPr lang="ru-RU" sz="1100" dirty="0" smtClean="0">
                <a:hlinkClick r:id="rId3"/>
              </a:rPr>
              <a:t>/%</a:t>
            </a:r>
            <a:r>
              <a:rPr lang="en-US" sz="1100" dirty="0" smtClean="0">
                <a:hlinkClick r:id="rId3"/>
              </a:rPr>
              <a:t>D0%BE-%D1%81%D0%B0%D0%B9%D1%82%D0%B5/</a:t>
            </a:r>
            <a:endParaRPr lang="ru-RU" sz="1100" dirty="0"/>
          </a:p>
        </p:txBody>
      </p:sp>
      <p:pic>
        <p:nvPicPr>
          <p:cNvPr id="31" name="Рисунок 30"/>
          <p:cNvPicPr/>
          <p:nvPr/>
        </p:nvPicPr>
        <p:blipFill>
          <a:blip r:embed="rId4"/>
          <a:srcRect l="8118" t="17248" r="74301" b="70842"/>
          <a:stretch>
            <a:fillRect/>
          </a:stretch>
        </p:blipFill>
        <p:spPr bwMode="auto">
          <a:xfrm>
            <a:off x="3069770" y="2351316"/>
            <a:ext cx="2514601" cy="75111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5693229" y="2420035"/>
            <a:ext cx="2057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5"/>
              </a:rPr>
              <a:t>https://</a:t>
            </a:r>
            <a:r>
              <a:rPr lang="ru-RU" sz="1100" dirty="0" err="1" smtClean="0">
                <a:hlinkClick r:id="rId5"/>
              </a:rPr>
              <a:t>вашифинансы.рф</a:t>
            </a:r>
            <a:r>
              <a:rPr lang="ru-RU" sz="1100" dirty="0" smtClean="0">
                <a:hlinkClick r:id="rId5"/>
              </a:rPr>
              <a:t>/</a:t>
            </a:r>
            <a:r>
              <a:rPr lang="en-US" sz="1100" dirty="0" smtClean="0">
                <a:hlinkClick r:id="rId5"/>
              </a:rPr>
              <a:t>child/video/</a:t>
            </a:r>
            <a:r>
              <a:rPr lang="en-US" sz="1100" dirty="0" err="1" smtClean="0">
                <a:hlinkClick r:id="rId5"/>
              </a:rPr>
              <a:t>banki-i-birzhi</a:t>
            </a:r>
            <a:r>
              <a:rPr lang="en-US" sz="1100" dirty="0" smtClean="0">
                <a:hlinkClick r:id="rId5"/>
              </a:rPr>
              <a:t>/</a:t>
            </a:r>
            <a:r>
              <a:rPr lang="en-US" sz="1100" dirty="0" err="1" smtClean="0">
                <a:hlinkClick r:id="rId5"/>
              </a:rPr>
              <a:t>chto-takoe-depozit</a:t>
            </a:r>
            <a:r>
              <a:rPr lang="en-US" sz="1100" dirty="0" smtClean="0">
                <a:hlinkClick r:id="rId5"/>
              </a:rPr>
              <a:t>/</a:t>
            </a:r>
            <a:endParaRPr lang="ru-RU" sz="1100" dirty="0"/>
          </a:p>
        </p:txBody>
      </p:sp>
      <p:sp>
        <p:nvSpPr>
          <p:cNvPr id="2050" name="AutoShape 2" descr="Финансовая культу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Финансовая культура"/>
          <p:cNvSpPr>
            <a:spLocks noChangeAspect="1" noChangeArrowheads="1"/>
          </p:cNvSpPr>
          <p:nvPr/>
        </p:nvSpPr>
        <p:spPr bwMode="auto">
          <a:xfrm>
            <a:off x="155575" y="-52546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5485" y="3156857"/>
            <a:ext cx="2528886" cy="729344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1" name="Прямоугольник 40"/>
          <p:cNvSpPr/>
          <p:nvPr/>
        </p:nvSpPr>
        <p:spPr>
          <a:xfrm>
            <a:off x="6814457" y="3043535"/>
            <a:ext cx="201385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7"/>
              </a:rPr>
              <a:t>https://fincult.info/articles/semeynyy-byudzhet/chto-chitat-detyam-luchshie-obuchayushchie-knigi-pro-dengi-i-ekonomiku/</a:t>
            </a:r>
            <a:endParaRPr lang="ru-RU" sz="11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617030" y="3127606"/>
            <a:ext cx="120831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8"/>
              </a:rPr>
              <a:t>https://fincult.info/articles/lichnoe-finansovoe-planirovanie</a:t>
            </a:r>
            <a:r>
              <a:rPr lang="en-US" dirty="0" smtClean="0"/>
              <a:t>/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782709" y="4245820"/>
            <a:ext cx="17502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hlinkClick r:id="rId9"/>
              </a:rPr>
              <a:t>http://</a:t>
            </a:r>
            <a:r>
              <a:rPr lang="ru-RU" sz="1600" dirty="0" err="1" smtClean="0">
                <a:hlinkClick r:id="rId9"/>
              </a:rPr>
              <a:t>литфин.рф</a:t>
            </a:r>
            <a:r>
              <a:rPr lang="ru-RU" sz="1600" dirty="0" smtClean="0">
                <a:hlinkClick r:id="rId9"/>
              </a:rPr>
              <a:t>/</a:t>
            </a:r>
            <a:endParaRPr lang="ru-RU" sz="1600" dirty="0"/>
          </a:p>
        </p:txBody>
      </p:sp>
      <p:sp>
        <p:nvSpPr>
          <p:cNvPr id="2058" name="AutoShape 10" descr="http://xn--h1aahkxm.xn--p1ai/local/templates/section/imag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" name="Рисунок 46"/>
          <p:cNvPicPr/>
          <p:nvPr/>
        </p:nvPicPr>
        <p:blipFill>
          <a:blip r:embed="rId10"/>
          <a:srcRect l="4667" t="16838" r="69955" b="65298"/>
          <a:stretch>
            <a:fillRect/>
          </a:stretch>
        </p:blipFill>
        <p:spPr bwMode="auto">
          <a:xfrm>
            <a:off x="3042830" y="3951514"/>
            <a:ext cx="2519770" cy="7946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2982685" y="4920733"/>
            <a:ext cx="2558144" cy="64633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11"/>
              </a:rPr>
              <a:t>Финансовая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11"/>
              </a:rPr>
              <a:t>грамота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9" name="Прямоугольник 38">
            <a:hlinkClick r:id="rId11"/>
          </p:cNvPr>
          <p:cNvSpPr/>
          <p:nvPr/>
        </p:nvSpPr>
        <p:spPr>
          <a:xfrm>
            <a:off x="5649687" y="5029591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hlinkClick r:id="rId11"/>
              </a:rPr>
              <a:t>http://www.fgramota.org/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121" y="271655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Интернет-ресурсы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79171" y="4797576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9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133600" y="1706033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133600" y="2544233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133600" y="3382433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8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050" name="AutoShape 2" descr="Финансовая культу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Финансовая культура"/>
          <p:cNvSpPr>
            <a:spLocks noChangeAspect="1" noChangeArrowheads="1"/>
          </p:cNvSpPr>
          <p:nvPr/>
        </p:nvSpPr>
        <p:spPr bwMode="auto">
          <a:xfrm>
            <a:off x="155575" y="-52546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2" cstate="print"/>
          <a:srcRect l="2143" t="21429" r="4405" b="37047"/>
          <a:stretch>
            <a:fillRect/>
          </a:stretch>
        </p:blipFill>
        <p:spPr bwMode="auto">
          <a:xfrm>
            <a:off x="2819402" y="4169229"/>
            <a:ext cx="4917756" cy="142602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38" name="Прямоугольник 37"/>
          <p:cNvSpPr/>
          <p:nvPr/>
        </p:nvSpPr>
        <p:spPr>
          <a:xfrm>
            <a:off x="5105398" y="4213162"/>
            <a:ext cx="2416629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https://olimpiada.ru/news/13150</a:t>
            </a:r>
            <a:endParaRPr lang="ru-RU" sz="1200" dirty="0"/>
          </a:p>
        </p:txBody>
      </p:sp>
      <p:pic>
        <p:nvPicPr>
          <p:cNvPr id="31" name="Рисунок 30"/>
          <p:cNvPicPr/>
          <p:nvPr/>
        </p:nvPicPr>
        <p:blipFill>
          <a:blip r:embed="rId4"/>
          <a:srcRect l="631" t="16330" r="81598" b="57431"/>
          <a:stretch>
            <a:fillRect/>
          </a:stretch>
        </p:blipFill>
        <p:spPr bwMode="auto">
          <a:xfrm>
            <a:off x="3197678" y="1142456"/>
            <a:ext cx="1439635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4713514" y="1578820"/>
            <a:ext cx="2819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https://fmc.hse.ru/methodology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102429" y="2318657"/>
            <a:ext cx="2536371" cy="830997"/>
          </a:xfrm>
          <a:prstGeom prst="rect">
            <a:avLst/>
          </a:prstGeom>
          <a:ln w="190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Подборка видео-уроков по финансовой грамотности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758542" y="2507121"/>
            <a:ext cx="2100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https://www.youtube.com/watch?v=IP2LtgiYAA0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/>
          <p:cNvPicPr/>
          <p:nvPr/>
        </p:nvPicPr>
        <p:blipFill>
          <a:blip r:embed="rId7"/>
          <a:srcRect l="743" t="16147" r="84120" b="74312"/>
          <a:stretch>
            <a:fillRect/>
          </a:stretch>
        </p:blipFill>
        <p:spPr bwMode="auto">
          <a:xfrm>
            <a:off x="3043917" y="3218090"/>
            <a:ext cx="2616654" cy="61368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5682343" y="3185049"/>
            <a:ext cx="2830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hlinkClick r:id="rId8"/>
              </a:rPr>
              <a:t>https://www.youtube.com/channel/UCYrj-xVwlsPzkrwN2HIFTAA/videos?view=0&amp;sort=dd&amp;shelf_id=0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421" y="1107168"/>
            <a:ext cx="7143750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за внимание!</a:t>
            </a:r>
          </a:p>
          <a:p>
            <a:pPr marL="0" indent="0" algn="ctr">
              <a:buNone/>
            </a:pPr>
            <a:endParaRPr lang="ru-RU" sz="48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Будьте финансово грамотны!</a:t>
            </a:r>
            <a:endParaRPr lang="ru-RU" sz="4800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81</Words>
  <Application>Microsoft Office PowerPoint</Application>
  <PresentationFormat>Экран (4:3)</PresentationFormat>
  <Paragraphs>33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Обзор Интернет-ресурсов  по финграмотности</vt:lpstr>
      <vt:lpstr>Интернет-ресурсы</vt:lpstr>
      <vt:lpstr>Интернет-ресурсы</vt:lpstr>
      <vt:lpstr>Слайд 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Галина</cp:lastModifiedBy>
  <cp:revision>43</cp:revision>
  <dcterms:created xsi:type="dcterms:W3CDTF">2014-11-21T11:00:06Z</dcterms:created>
  <dcterms:modified xsi:type="dcterms:W3CDTF">2018-12-18T16:21:44Z</dcterms:modified>
</cp:coreProperties>
</file>