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322" r:id="rId2"/>
    <p:sldId id="356" r:id="rId3"/>
    <p:sldId id="357" r:id="rId4"/>
    <p:sldId id="335" r:id="rId5"/>
    <p:sldId id="316" r:id="rId6"/>
    <p:sldId id="328" r:id="rId7"/>
    <p:sldId id="331" r:id="rId8"/>
    <p:sldId id="332" r:id="rId9"/>
    <p:sldId id="351" r:id="rId10"/>
    <p:sldId id="320" r:id="rId11"/>
    <p:sldId id="315" r:id="rId12"/>
    <p:sldId id="334" r:id="rId13"/>
    <p:sldId id="352" r:id="rId14"/>
    <p:sldId id="340" r:id="rId15"/>
    <p:sldId id="341" r:id="rId16"/>
    <p:sldId id="342" r:id="rId17"/>
    <p:sldId id="343" r:id="rId18"/>
    <p:sldId id="344" r:id="rId19"/>
    <p:sldId id="345" r:id="rId20"/>
    <p:sldId id="346" r:id="rId21"/>
    <p:sldId id="347" r:id="rId22"/>
    <p:sldId id="348" r:id="rId23"/>
    <p:sldId id="349" r:id="rId24"/>
    <p:sldId id="353" r:id="rId25"/>
    <p:sldId id="354" r:id="rId26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Хамардюк Анна Владимировна" initials="ХАВ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B3D7"/>
    <a:srgbClr val="85DFFF"/>
    <a:srgbClr val="00B0F0"/>
    <a:srgbClr val="47CFFF"/>
    <a:srgbClr val="00B028"/>
    <a:srgbClr val="E1F7F6"/>
    <a:srgbClr val="D9F2FF"/>
    <a:srgbClr val="A7E2FF"/>
    <a:srgbClr val="F3F7FB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05" autoAdjust="0"/>
    <p:restoredTop sz="88994" autoAdjust="0"/>
  </p:normalViewPr>
  <p:slideViewPr>
    <p:cSldViewPr snapToGrid="0">
      <p:cViewPr>
        <p:scale>
          <a:sx n="117" d="100"/>
          <a:sy n="117" d="100"/>
        </p:scale>
        <p:origin x="-108" y="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DBB98E-9A51-4376-9FA1-D1C3B835C242}" type="doc">
      <dgm:prSet loTypeId="urn:microsoft.com/office/officeart/2008/layout/HexagonCluster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864DA42-D9FD-421F-BF76-F52B1FDFCBF5}">
      <dgm:prSet phldrT="[Текст]" custT="1"/>
      <dgm:spPr>
        <a:solidFill>
          <a:srgbClr val="6E88C4"/>
        </a:solidFill>
        <a:ln>
          <a:noFill/>
        </a:ln>
      </dgm:spPr>
      <dgm:t>
        <a:bodyPr/>
        <a:lstStyle/>
        <a:p>
          <a:endParaRPr lang="ru-RU" sz="1100" dirty="0">
            <a:latin typeface="Gotham Pro Light" panose="02000503030000020004" pitchFamily="2" charset="0"/>
            <a:cs typeface="Gotham Pro Light" panose="02000503030000020004" pitchFamily="2" charset="0"/>
          </a:endParaRPr>
        </a:p>
      </dgm:t>
    </dgm:pt>
    <dgm:pt modelId="{4BC8877A-1CC0-4DE5-9548-56D22CEB2C2F}" type="parTrans" cxnId="{63317414-57B1-423E-9A3F-B93D553BF716}">
      <dgm:prSet/>
      <dgm:spPr/>
      <dgm:t>
        <a:bodyPr/>
        <a:lstStyle/>
        <a:p>
          <a:endParaRPr lang="ru-RU"/>
        </a:p>
      </dgm:t>
    </dgm:pt>
    <dgm:pt modelId="{902C20DD-77E5-4199-BA4A-A66B0D75359E}" type="sibTrans" cxnId="{63317414-57B1-423E-9A3F-B93D553BF716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CF4B01DC-B118-48B7-8BB7-FB5E0381D2E6}">
      <dgm:prSet phldrT="[Текст]" custT="1"/>
      <dgm:spPr>
        <a:solidFill>
          <a:srgbClr val="6E88C4"/>
        </a:solidFill>
        <a:ln>
          <a:noFill/>
        </a:ln>
      </dgm:spPr>
      <dgm:t>
        <a:bodyPr/>
        <a:lstStyle/>
        <a:p>
          <a:endParaRPr lang="ru-RU" sz="900" dirty="0"/>
        </a:p>
      </dgm:t>
    </dgm:pt>
    <dgm:pt modelId="{C511373C-A77E-40A9-994B-EDE7BC3E59A5}" type="parTrans" cxnId="{E5BB1ED3-F7D8-46E1-ADEC-DC1F6F2B2C02}">
      <dgm:prSet/>
      <dgm:spPr/>
      <dgm:t>
        <a:bodyPr/>
        <a:lstStyle/>
        <a:p>
          <a:endParaRPr lang="ru-RU"/>
        </a:p>
      </dgm:t>
    </dgm:pt>
    <dgm:pt modelId="{73ABEB1C-D692-4126-8984-1EC587739956}" type="sibTrans" cxnId="{E5BB1ED3-F7D8-46E1-ADEC-DC1F6F2B2C02}">
      <dgm:prSet/>
      <dgm:spPr>
        <a:solidFill>
          <a:schemeClr val="accent6">
            <a:alpha val="90000"/>
          </a:schemeClr>
        </a:solidFill>
        <a:ln>
          <a:noFill/>
        </a:ln>
      </dgm:spPr>
      <dgm:t>
        <a:bodyPr/>
        <a:lstStyle/>
        <a:p>
          <a:endParaRPr lang="ru-RU"/>
        </a:p>
      </dgm:t>
    </dgm:pt>
    <dgm:pt modelId="{F337332F-80D8-4827-83E8-B0425785A028}">
      <dgm:prSet phldrT="[Текст]" custT="1"/>
      <dgm:spPr>
        <a:solidFill>
          <a:srgbClr val="6E88C4"/>
        </a:solidFill>
        <a:ln>
          <a:noFill/>
        </a:ln>
      </dgm:spPr>
      <dgm:t>
        <a:bodyPr/>
        <a:lstStyle/>
        <a:p>
          <a:endParaRPr lang="ru-RU" sz="900" dirty="0"/>
        </a:p>
      </dgm:t>
    </dgm:pt>
    <dgm:pt modelId="{85BD45E8-AE5C-41F1-8695-A5CAD9D7FCA9}" type="sibTrans" cxnId="{FE734A2D-9F86-4C28-860A-B577F32F12AE}">
      <dgm:prSet/>
      <dgm:spPr>
        <a:solidFill>
          <a:schemeClr val="accent3">
            <a:lumMod val="40000"/>
            <a:lumOff val="60000"/>
            <a:alpha val="90000"/>
          </a:schemeClr>
        </a:solidFill>
        <a:ln>
          <a:noFill/>
        </a:ln>
      </dgm:spPr>
      <dgm:t>
        <a:bodyPr/>
        <a:lstStyle/>
        <a:p>
          <a:endParaRPr lang="ru-RU">
            <a:latin typeface="Gotham Pro Black" panose="02000903040000020004" pitchFamily="50" charset="0"/>
            <a:cs typeface="Gotham Pro Black" panose="02000903040000020004" pitchFamily="50" charset="0"/>
          </a:endParaRPr>
        </a:p>
      </dgm:t>
    </dgm:pt>
    <dgm:pt modelId="{89C906F4-74E5-4A30-ABB6-1877D6DB305F}" type="parTrans" cxnId="{FE734A2D-9F86-4C28-860A-B577F32F12AE}">
      <dgm:prSet/>
      <dgm:spPr/>
      <dgm:t>
        <a:bodyPr/>
        <a:lstStyle/>
        <a:p>
          <a:endParaRPr lang="ru-RU"/>
        </a:p>
      </dgm:t>
    </dgm:pt>
    <dgm:pt modelId="{439B0107-22AF-49A6-8130-C6F2197EBCC1}" type="pres">
      <dgm:prSet presAssocID="{B0DBB98E-9A51-4376-9FA1-D1C3B835C242}" presName="Name0" presStyleCnt="0">
        <dgm:presLayoutVars>
          <dgm:chMax val="21"/>
          <dgm:chPref val="21"/>
        </dgm:presLayoutVars>
      </dgm:prSet>
      <dgm:spPr/>
      <dgm:t>
        <a:bodyPr/>
        <a:lstStyle/>
        <a:p>
          <a:endParaRPr lang="ru-RU"/>
        </a:p>
      </dgm:t>
    </dgm:pt>
    <dgm:pt modelId="{AE3EB0DF-65AD-4809-A1DB-C7C8A85AC391}" type="pres">
      <dgm:prSet presAssocID="{F337332F-80D8-4827-83E8-B0425785A028}" presName="text1" presStyleCnt="0"/>
      <dgm:spPr/>
    </dgm:pt>
    <dgm:pt modelId="{826F6821-EE56-4DF9-8337-AC95020528CB}" type="pres">
      <dgm:prSet presAssocID="{F337332F-80D8-4827-83E8-B0425785A028}" presName="textRepeatNode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AC9F2B-0E5C-41D4-BF89-C568120CAB91}" type="pres">
      <dgm:prSet presAssocID="{F337332F-80D8-4827-83E8-B0425785A028}" presName="textaccent1" presStyleCnt="0"/>
      <dgm:spPr/>
    </dgm:pt>
    <dgm:pt modelId="{58E511F0-D396-4253-98B7-88B3B12B3E29}" type="pres">
      <dgm:prSet presAssocID="{F337332F-80D8-4827-83E8-B0425785A028}" presName="accentRepeatNode" presStyleLbl="solidAlignAcc1" presStyleIdx="0" presStyleCnt="6" custLinFactX="55829" custLinFactY="-161594" custLinFactNeighborX="100000" custLinFactNeighborY="-200000"/>
      <dgm:spPr>
        <a:solidFill>
          <a:schemeClr val="bg1"/>
        </a:solidFill>
        <a:ln>
          <a:noFill/>
        </a:ln>
      </dgm:spPr>
    </dgm:pt>
    <dgm:pt modelId="{B14EF0E1-B693-49C1-9403-DE0A8E2271AE}" type="pres">
      <dgm:prSet presAssocID="{85BD45E8-AE5C-41F1-8695-A5CAD9D7FCA9}" presName="image1" presStyleCnt="0"/>
      <dgm:spPr/>
    </dgm:pt>
    <dgm:pt modelId="{984CE193-6645-4DD4-AEE7-FFB3BDF19660}" type="pres">
      <dgm:prSet presAssocID="{85BD45E8-AE5C-41F1-8695-A5CAD9D7FCA9}" presName="imageRepeatNode" presStyleLbl="alignAcc1" presStyleIdx="0" presStyleCnt="3" custLinFactNeighborX="483" custLinFactNeighborY="703"/>
      <dgm:spPr/>
      <dgm:t>
        <a:bodyPr/>
        <a:lstStyle/>
        <a:p>
          <a:endParaRPr lang="ru-RU"/>
        </a:p>
      </dgm:t>
    </dgm:pt>
    <dgm:pt modelId="{46D9918A-D155-46D0-B1F3-D074F4C3B0A6}" type="pres">
      <dgm:prSet presAssocID="{85BD45E8-AE5C-41F1-8695-A5CAD9D7FCA9}" presName="imageaccent1" presStyleCnt="0"/>
      <dgm:spPr/>
    </dgm:pt>
    <dgm:pt modelId="{B8260649-F3AF-4BD8-B1E4-9386287FC1BA}" type="pres">
      <dgm:prSet presAssocID="{85BD45E8-AE5C-41F1-8695-A5CAD9D7FCA9}" presName="accentRepeatNode" presStyleLbl="solidAlignAcc1" presStyleIdx="1" presStyleCnt="6" custLinFactY="-500000" custLinFactNeighborX="-54777" custLinFactNeighborY="-502149"/>
      <dgm:spPr>
        <a:noFill/>
        <a:ln>
          <a:noFill/>
        </a:ln>
      </dgm:spPr>
    </dgm:pt>
    <dgm:pt modelId="{E5AC0386-45CC-4842-8CF7-0CE624CB399D}" type="pres">
      <dgm:prSet presAssocID="{2864DA42-D9FD-421F-BF76-F52B1FDFCBF5}" presName="text2" presStyleCnt="0"/>
      <dgm:spPr/>
    </dgm:pt>
    <dgm:pt modelId="{3423D14C-A64D-461B-A8D3-1A998C316207}" type="pres">
      <dgm:prSet presAssocID="{2864DA42-D9FD-421F-BF76-F52B1FDFCBF5}" presName="textRepeatNode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8615B5-78EC-4DFA-A7D0-C18B59581564}" type="pres">
      <dgm:prSet presAssocID="{2864DA42-D9FD-421F-BF76-F52B1FDFCBF5}" presName="textaccent2" presStyleCnt="0"/>
      <dgm:spPr/>
    </dgm:pt>
    <dgm:pt modelId="{E5543DCC-F7BD-4E97-876A-6F9A4038C67D}" type="pres">
      <dgm:prSet presAssocID="{2864DA42-D9FD-421F-BF76-F52B1FDFCBF5}" presName="accentRepeatNode" presStyleLbl="solidAlignAcc1" presStyleIdx="2" presStyleCnt="6" custLinFactX="-200000" custLinFactY="-314897" custLinFactNeighborX="-210971" custLinFactNeighborY="-400000"/>
      <dgm:spPr>
        <a:solidFill>
          <a:schemeClr val="bg1"/>
        </a:solidFill>
        <a:ln>
          <a:noFill/>
        </a:ln>
      </dgm:spPr>
    </dgm:pt>
    <dgm:pt modelId="{AE75868B-1E2A-449E-A711-DEB0F24284CC}" type="pres">
      <dgm:prSet presAssocID="{902C20DD-77E5-4199-BA4A-A66B0D75359E}" presName="image2" presStyleCnt="0"/>
      <dgm:spPr/>
    </dgm:pt>
    <dgm:pt modelId="{84143483-FD06-443B-81A6-8B1AF5186756}" type="pres">
      <dgm:prSet presAssocID="{902C20DD-77E5-4199-BA4A-A66B0D75359E}" presName="imageRepeatNode" presStyleLbl="alignAcc1" presStyleIdx="1" presStyleCnt="3" custLinFactNeighborY="-1643"/>
      <dgm:spPr/>
      <dgm:t>
        <a:bodyPr/>
        <a:lstStyle/>
        <a:p>
          <a:endParaRPr lang="ru-RU"/>
        </a:p>
      </dgm:t>
    </dgm:pt>
    <dgm:pt modelId="{5FEA7C48-A2C8-4640-B928-84C88DEE972F}" type="pres">
      <dgm:prSet presAssocID="{902C20DD-77E5-4199-BA4A-A66B0D75359E}" presName="imageaccent2" presStyleCnt="0"/>
      <dgm:spPr/>
    </dgm:pt>
    <dgm:pt modelId="{F32F676D-B74F-4CEA-8887-F555C4D9F1F8}" type="pres">
      <dgm:prSet presAssocID="{902C20DD-77E5-4199-BA4A-A66B0D75359E}" presName="accentRepeatNode" presStyleLbl="solidAlignAcc1" presStyleIdx="3" presStyleCnt="6" custLinFactX="-840019" custLinFactY="-700000" custLinFactNeighborX="-900000" custLinFactNeighborY="-748685"/>
      <dgm:spPr>
        <a:noFill/>
        <a:ln>
          <a:noFill/>
        </a:ln>
      </dgm:spPr>
    </dgm:pt>
    <dgm:pt modelId="{B12F9D01-CD84-40FA-B5B7-05607DEE07E9}" type="pres">
      <dgm:prSet presAssocID="{CF4B01DC-B118-48B7-8BB7-FB5E0381D2E6}" presName="text3" presStyleCnt="0"/>
      <dgm:spPr/>
    </dgm:pt>
    <dgm:pt modelId="{513EC4D4-2541-4536-A69D-6C4410C5723B}" type="pres">
      <dgm:prSet presAssocID="{CF4B01DC-B118-48B7-8BB7-FB5E0381D2E6}" presName="textRepeatNode" presStyleLbl="alignNode1" presStyleIdx="2" presStyleCnt="3" custLinFactNeighborX="-966" custLinFactNeighborY="353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1D7C73-8A79-4F7B-B6C1-FE4B225ABB84}" type="pres">
      <dgm:prSet presAssocID="{CF4B01DC-B118-48B7-8BB7-FB5E0381D2E6}" presName="textaccent3" presStyleCnt="0"/>
      <dgm:spPr/>
    </dgm:pt>
    <dgm:pt modelId="{9C9E6555-5854-437C-A323-5847C7C72D33}" type="pres">
      <dgm:prSet presAssocID="{CF4B01DC-B118-48B7-8BB7-FB5E0381D2E6}" presName="accentRepeatNode" presStyleLbl="solidAlignAcc1" presStyleIdx="4" presStyleCnt="6" custLinFactX="-142788" custLinFactY="-100000" custLinFactNeighborX="-200000" custLinFactNeighborY="-130919"/>
      <dgm:spPr>
        <a:noFill/>
        <a:ln>
          <a:noFill/>
        </a:ln>
      </dgm:spPr>
    </dgm:pt>
    <dgm:pt modelId="{ACCBEDFC-7097-4099-8E98-5DDF88C80950}" type="pres">
      <dgm:prSet presAssocID="{73ABEB1C-D692-4126-8984-1EC587739956}" presName="image3" presStyleCnt="0"/>
      <dgm:spPr/>
    </dgm:pt>
    <dgm:pt modelId="{6937CB2F-0184-49D6-B30B-C2BE50DB7FD2}" type="pres">
      <dgm:prSet presAssocID="{73ABEB1C-D692-4126-8984-1EC587739956}" presName="imageRepeatNode" presStyleLbl="alignAcc1" presStyleIdx="2" presStyleCnt="3" custScaleX="103369" custLinFactNeighborX="-1449" custLinFactNeighborY="2800"/>
      <dgm:spPr/>
      <dgm:t>
        <a:bodyPr/>
        <a:lstStyle/>
        <a:p>
          <a:endParaRPr lang="ru-RU"/>
        </a:p>
      </dgm:t>
    </dgm:pt>
    <dgm:pt modelId="{073F4E48-F7B9-4ABD-BA9B-39905D3CC23B}" type="pres">
      <dgm:prSet presAssocID="{73ABEB1C-D692-4126-8984-1EC587739956}" presName="imageaccent3" presStyleCnt="0"/>
      <dgm:spPr/>
    </dgm:pt>
    <dgm:pt modelId="{0112CB30-4E80-4D31-B0D0-8004F0A5BF72}" type="pres">
      <dgm:prSet presAssocID="{73ABEB1C-D692-4126-8984-1EC587739956}" presName="accentRepeatNode" presStyleLbl="solidAlignAcc1" presStyleIdx="5" presStyleCnt="6" custLinFactX="-242994" custLinFactY="-100000" custLinFactNeighborX="-300000" custLinFactNeighborY="-104903"/>
      <dgm:spPr>
        <a:noFill/>
        <a:ln>
          <a:noFill/>
        </a:ln>
      </dgm:spPr>
    </dgm:pt>
  </dgm:ptLst>
  <dgm:cxnLst>
    <dgm:cxn modelId="{FE734A2D-9F86-4C28-860A-B577F32F12AE}" srcId="{B0DBB98E-9A51-4376-9FA1-D1C3B835C242}" destId="{F337332F-80D8-4827-83E8-B0425785A028}" srcOrd="0" destOrd="0" parTransId="{89C906F4-74E5-4A30-ABB6-1877D6DB305F}" sibTransId="{85BD45E8-AE5C-41F1-8695-A5CAD9D7FCA9}"/>
    <dgm:cxn modelId="{65F378D0-3CE5-4832-8A20-B6CF287F0E99}" type="presOf" srcId="{B0DBB98E-9A51-4376-9FA1-D1C3B835C242}" destId="{439B0107-22AF-49A6-8130-C6F2197EBCC1}" srcOrd="0" destOrd="0" presId="urn:microsoft.com/office/officeart/2008/layout/HexagonCluster"/>
    <dgm:cxn modelId="{790F7D05-2829-4332-BFBA-4D8C10989671}" type="presOf" srcId="{902C20DD-77E5-4199-BA4A-A66B0D75359E}" destId="{84143483-FD06-443B-81A6-8B1AF5186756}" srcOrd="0" destOrd="0" presId="urn:microsoft.com/office/officeart/2008/layout/HexagonCluster"/>
    <dgm:cxn modelId="{63317414-57B1-423E-9A3F-B93D553BF716}" srcId="{B0DBB98E-9A51-4376-9FA1-D1C3B835C242}" destId="{2864DA42-D9FD-421F-BF76-F52B1FDFCBF5}" srcOrd="1" destOrd="0" parTransId="{4BC8877A-1CC0-4DE5-9548-56D22CEB2C2F}" sibTransId="{902C20DD-77E5-4199-BA4A-A66B0D75359E}"/>
    <dgm:cxn modelId="{E5BB1ED3-F7D8-46E1-ADEC-DC1F6F2B2C02}" srcId="{B0DBB98E-9A51-4376-9FA1-D1C3B835C242}" destId="{CF4B01DC-B118-48B7-8BB7-FB5E0381D2E6}" srcOrd="2" destOrd="0" parTransId="{C511373C-A77E-40A9-994B-EDE7BC3E59A5}" sibTransId="{73ABEB1C-D692-4126-8984-1EC587739956}"/>
    <dgm:cxn modelId="{10CE4796-3338-4900-AC1A-7E685CAC60FB}" type="presOf" srcId="{85BD45E8-AE5C-41F1-8695-A5CAD9D7FCA9}" destId="{984CE193-6645-4DD4-AEE7-FFB3BDF19660}" srcOrd="0" destOrd="0" presId="urn:microsoft.com/office/officeart/2008/layout/HexagonCluster"/>
    <dgm:cxn modelId="{6084C588-87F5-4B24-BD02-32C0FD4A312A}" type="presOf" srcId="{73ABEB1C-D692-4126-8984-1EC587739956}" destId="{6937CB2F-0184-49D6-B30B-C2BE50DB7FD2}" srcOrd="0" destOrd="0" presId="urn:microsoft.com/office/officeart/2008/layout/HexagonCluster"/>
    <dgm:cxn modelId="{7C688889-9DA3-4F94-80F4-2454047647BD}" type="presOf" srcId="{F337332F-80D8-4827-83E8-B0425785A028}" destId="{826F6821-EE56-4DF9-8337-AC95020528CB}" srcOrd="0" destOrd="0" presId="urn:microsoft.com/office/officeart/2008/layout/HexagonCluster"/>
    <dgm:cxn modelId="{09E48533-A3D0-4BF9-957B-313FB589C26B}" type="presOf" srcId="{2864DA42-D9FD-421F-BF76-F52B1FDFCBF5}" destId="{3423D14C-A64D-461B-A8D3-1A998C316207}" srcOrd="0" destOrd="0" presId="urn:microsoft.com/office/officeart/2008/layout/HexagonCluster"/>
    <dgm:cxn modelId="{EC9CBB26-698A-4C55-9235-EBD16CF47A56}" type="presOf" srcId="{CF4B01DC-B118-48B7-8BB7-FB5E0381D2E6}" destId="{513EC4D4-2541-4536-A69D-6C4410C5723B}" srcOrd="0" destOrd="0" presId="urn:microsoft.com/office/officeart/2008/layout/HexagonCluster"/>
    <dgm:cxn modelId="{0243301F-BE51-4B97-A9F0-E0934A4A8BBC}" type="presParOf" srcId="{439B0107-22AF-49A6-8130-C6F2197EBCC1}" destId="{AE3EB0DF-65AD-4809-A1DB-C7C8A85AC391}" srcOrd="0" destOrd="0" presId="urn:microsoft.com/office/officeart/2008/layout/HexagonCluster"/>
    <dgm:cxn modelId="{341DC58F-46B6-44EF-B13B-5F25BDBC7661}" type="presParOf" srcId="{AE3EB0DF-65AD-4809-A1DB-C7C8A85AC391}" destId="{826F6821-EE56-4DF9-8337-AC95020528CB}" srcOrd="0" destOrd="0" presId="urn:microsoft.com/office/officeart/2008/layout/HexagonCluster"/>
    <dgm:cxn modelId="{E1F1234C-1A9C-4DD2-A1D7-4E9C0EB3433C}" type="presParOf" srcId="{439B0107-22AF-49A6-8130-C6F2197EBCC1}" destId="{A2AC9F2B-0E5C-41D4-BF89-C568120CAB91}" srcOrd="1" destOrd="0" presId="urn:microsoft.com/office/officeart/2008/layout/HexagonCluster"/>
    <dgm:cxn modelId="{4DE3FD21-273F-488A-A6A3-96C0417498EF}" type="presParOf" srcId="{A2AC9F2B-0E5C-41D4-BF89-C568120CAB91}" destId="{58E511F0-D396-4253-98B7-88B3B12B3E29}" srcOrd="0" destOrd="0" presId="urn:microsoft.com/office/officeart/2008/layout/HexagonCluster"/>
    <dgm:cxn modelId="{B4EF7636-B5BF-4DE4-8EB9-FEE86808DC3E}" type="presParOf" srcId="{439B0107-22AF-49A6-8130-C6F2197EBCC1}" destId="{B14EF0E1-B693-49C1-9403-DE0A8E2271AE}" srcOrd="2" destOrd="0" presId="urn:microsoft.com/office/officeart/2008/layout/HexagonCluster"/>
    <dgm:cxn modelId="{84C61FAA-8F9C-48D3-B836-3B85715D85AA}" type="presParOf" srcId="{B14EF0E1-B693-49C1-9403-DE0A8E2271AE}" destId="{984CE193-6645-4DD4-AEE7-FFB3BDF19660}" srcOrd="0" destOrd="0" presId="urn:microsoft.com/office/officeart/2008/layout/HexagonCluster"/>
    <dgm:cxn modelId="{E20A178D-B55F-47FE-A3EC-122E609B4900}" type="presParOf" srcId="{439B0107-22AF-49A6-8130-C6F2197EBCC1}" destId="{46D9918A-D155-46D0-B1F3-D074F4C3B0A6}" srcOrd="3" destOrd="0" presId="urn:microsoft.com/office/officeart/2008/layout/HexagonCluster"/>
    <dgm:cxn modelId="{29DB575C-7F8F-470B-BC9C-E763C2DEBD05}" type="presParOf" srcId="{46D9918A-D155-46D0-B1F3-D074F4C3B0A6}" destId="{B8260649-F3AF-4BD8-B1E4-9386287FC1BA}" srcOrd="0" destOrd="0" presId="urn:microsoft.com/office/officeart/2008/layout/HexagonCluster"/>
    <dgm:cxn modelId="{9461965D-B8D8-45D4-BE4E-EBE1553AC171}" type="presParOf" srcId="{439B0107-22AF-49A6-8130-C6F2197EBCC1}" destId="{E5AC0386-45CC-4842-8CF7-0CE624CB399D}" srcOrd="4" destOrd="0" presId="urn:microsoft.com/office/officeart/2008/layout/HexagonCluster"/>
    <dgm:cxn modelId="{6905A2AE-1F27-4942-896F-70AC74DC414F}" type="presParOf" srcId="{E5AC0386-45CC-4842-8CF7-0CE624CB399D}" destId="{3423D14C-A64D-461B-A8D3-1A998C316207}" srcOrd="0" destOrd="0" presId="urn:microsoft.com/office/officeart/2008/layout/HexagonCluster"/>
    <dgm:cxn modelId="{BFF57A66-6468-416C-8433-ED93BB8DD839}" type="presParOf" srcId="{439B0107-22AF-49A6-8130-C6F2197EBCC1}" destId="{848615B5-78EC-4DFA-A7D0-C18B59581564}" srcOrd="5" destOrd="0" presId="urn:microsoft.com/office/officeart/2008/layout/HexagonCluster"/>
    <dgm:cxn modelId="{FFE4F550-1527-4E26-B83C-352B6B2E177B}" type="presParOf" srcId="{848615B5-78EC-4DFA-A7D0-C18B59581564}" destId="{E5543DCC-F7BD-4E97-876A-6F9A4038C67D}" srcOrd="0" destOrd="0" presId="urn:microsoft.com/office/officeart/2008/layout/HexagonCluster"/>
    <dgm:cxn modelId="{D65DD050-044F-4CCF-A16B-0050F44C4F12}" type="presParOf" srcId="{439B0107-22AF-49A6-8130-C6F2197EBCC1}" destId="{AE75868B-1E2A-449E-A711-DEB0F24284CC}" srcOrd="6" destOrd="0" presId="urn:microsoft.com/office/officeart/2008/layout/HexagonCluster"/>
    <dgm:cxn modelId="{6CD4C91D-E249-42CA-9E91-2DE85887AA69}" type="presParOf" srcId="{AE75868B-1E2A-449E-A711-DEB0F24284CC}" destId="{84143483-FD06-443B-81A6-8B1AF5186756}" srcOrd="0" destOrd="0" presId="urn:microsoft.com/office/officeart/2008/layout/HexagonCluster"/>
    <dgm:cxn modelId="{569FEB88-0A69-4DD5-8444-0FBFD01B422B}" type="presParOf" srcId="{439B0107-22AF-49A6-8130-C6F2197EBCC1}" destId="{5FEA7C48-A2C8-4640-B928-84C88DEE972F}" srcOrd="7" destOrd="0" presId="urn:microsoft.com/office/officeart/2008/layout/HexagonCluster"/>
    <dgm:cxn modelId="{1EA2DBFF-307D-433C-B66B-2E8E3A7A4F92}" type="presParOf" srcId="{5FEA7C48-A2C8-4640-B928-84C88DEE972F}" destId="{F32F676D-B74F-4CEA-8887-F555C4D9F1F8}" srcOrd="0" destOrd="0" presId="urn:microsoft.com/office/officeart/2008/layout/HexagonCluster"/>
    <dgm:cxn modelId="{3A73F0BB-049D-4A69-A54D-46E537601464}" type="presParOf" srcId="{439B0107-22AF-49A6-8130-C6F2197EBCC1}" destId="{B12F9D01-CD84-40FA-B5B7-05607DEE07E9}" srcOrd="8" destOrd="0" presId="urn:microsoft.com/office/officeart/2008/layout/HexagonCluster"/>
    <dgm:cxn modelId="{C19081F0-E687-4E7D-81D6-2F8A1392FF65}" type="presParOf" srcId="{B12F9D01-CD84-40FA-B5B7-05607DEE07E9}" destId="{513EC4D4-2541-4536-A69D-6C4410C5723B}" srcOrd="0" destOrd="0" presId="urn:microsoft.com/office/officeart/2008/layout/HexagonCluster"/>
    <dgm:cxn modelId="{4215CC2D-B5FE-4010-A498-F71CEB799B4F}" type="presParOf" srcId="{439B0107-22AF-49A6-8130-C6F2197EBCC1}" destId="{5E1D7C73-8A79-4F7B-B6C1-FE4B225ABB84}" srcOrd="9" destOrd="0" presId="urn:microsoft.com/office/officeart/2008/layout/HexagonCluster"/>
    <dgm:cxn modelId="{0693D8C3-8FDB-4F14-9C93-CF8A8EC30922}" type="presParOf" srcId="{5E1D7C73-8A79-4F7B-B6C1-FE4B225ABB84}" destId="{9C9E6555-5854-437C-A323-5847C7C72D33}" srcOrd="0" destOrd="0" presId="urn:microsoft.com/office/officeart/2008/layout/HexagonCluster"/>
    <dgm:cxn modelId="{F1D242C0-43F6-49B9-8354-D1467DCBFE4F}" type="presParOf" srcId="{439B0107-22AF-49A6-8130-C6F2197EBCC1}" destId="{ACCBEDFC-7097-4099-8E98-5DDF88C80950}" srcOrd="10" destOrd="0" presId="urn:microsoft.com/office/officeart/2008/layout/HexagonCluster"/>
    <dgm:cxn modelId="{4251DF38-AECC-4FC9-8730-08BBFF0405C1}" type="presParOf" srcId="{ACCBEDFC-7097-4099-8E98-5DDF88C80950}" destId="{6937CB2F-0184-49D6-B30B-C2BE50DB7FD2}" srcOrd="0" destOrd="0" presId="urn:microsoft.com/office/officeart/2008/layout/HexagonCluster"/>
    <dgm:cxn modelId="{B0B6FDA8-8E52-4CAD-A361-31CF196B7D38}" type="presParOf" srcId="{439B0107-22AF-49A6-8130-C6F2197EBCC1}" destId="{073F4E48-F7B9-4ABD-BA9B-39905D3CC23B}" srcOrd="11" destOrd="0" presId="urn:microsoft.com/office/officeart/2008/layout/HexagonCluster"/>
    <dgm:cxn modelId="{62D1333C-536A-41B9-A63F-D4534B56282C}" type="presParOf" srcId="{073F4E48-F7B9-4ABD-BA9B-39905D3CC23B}" destId="{0112CB30-4E80-4D31-B0D0-8004F0A5BF72}" srcOrd="0" destOrd="0" presId="urn:microsoft.com/office/officeart/2008/layout/HexagonCluster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743213-BDAD-4315-9E32-67A92E401334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E21C982-41D2-4CBD-B574-182FD860D39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ru-RU" sz="1400" dirty="0">
            <a:solidFill>
              <a:schemeClr val="tx1"/>
            </a:solidFill>
            <a:latin typeface="+mn-lt"/>
          </a:endParaRPr>
        </a:p>
      </dgm:t>
    </dgm:pt>
    <dgm:pt modelId="{0B093165-A9F0-497B-B6B5-6DBD9C1681FB}" type="parTrans" cxnId="{5909377A-C48D-44A7-B322-3C19F6E7A5BD}">
      <dgm:prSet/>
      <dgm:spPr/>
      <dgm:t>
        <a:bodyPr/>
        <a:lstStyle/>
        <a:p>
          <a:endParaRPr lang="ru-RU" sz="600"/>
        </a:p>
      </dgm:t>
    </dgm:pt>
    <dgm:pt modelId="{A6F788C7-50D0-486A-8E72-1D10F311B511}" type="sibTrans" cxnId="{5909377A-C48D-44A7-B322-3C19F6E7A5BD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endParaRPr lang="ru-RU" sz="600"/>
        </a:p>
      </dgm:t>
    </dgm:pt>
    <dgm:pt modelId="{D74959BF-063F-4B2B-8273-FA89C3943A1F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ru-RU" sz="1200" dirty="0" smtClean="0"/>
            <a:t>Центр инклюзивного </a:t>
          </a:r>
        </a:p>
        <a:p>
          <a:pPr>
            <a:spcAft>
              <a:spcPts val="0"/>
            </a:spcAft>
          </a:pPr>
          <a:r>
            <a:rPr lang="ru-RU" sz="1200" dirty="0" smtClean="0"/>
            <a:t>образования</a:t>
          </a:r>
          <a:endParaRPr lang="ru-RU" sz="1200" dirty="0"/>
        </a:p>
      </dgm:t>
    </dgm:pt>
    <dgm:pt modelId="{BBDA53FF-A082-4389-88D5-42BC33E6520B}" type="parTrans" cxnId="{41E10014-3B13-4A89-8096-C6977195322D}">
      <dgm:prSet/>
      <dgm:spPr/>
      <dgm:t>
        <a:bodyPr/>
        <a:lstStyle/>
        <a:p>
          <a:endParaRPr lang="ru-RU"/>
        </a:p>
      </dgm:t>
    </dgm:pt>
    <dgm:pt modelId="{61927F40-51CE-439D-90ED-E8D6A4C98AE4}" type="sibTrans" cxnId="{41E10014-3B13-4A89-8096-C6977195322D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ru-RU"/>
        </a:p>
      </dgm:t>
    </dgm:pt>
    <dgm:pt modelId="{08E3FD1B-FCBC-4C44-869F-9566ADA4448F}">
      <dgm:prSet custT="1"/>
      <dgm:spPr/>
      <dgm:t>
        <a:bodyPr/>
        <a:lstStyle/>
        <a:p>
          <a:r>
            <a:rPr lang="ru-RU" sz="1200" dirty="0" smtClean="0"/>
            <a:t>Мастерских, оснащенных современной МТБ</a:t>
          </a:r>
          <a:endParaRPr lang="ru-RU" sz="1200" dirty="0"/>
        </a:p>
      </dgm:t>
    </dgm:pt>
    <dgm:pt modelId="{B88C407C-B3AC-4B00-9EA6-81065AC45588}" type="parTrans" cxnId="{920B5ABA-BA13-4BB7-87AF-BE3E3F09EA99}">
      <dgm:prSet/>
      <dgm:spPr/>
      <dgm:t>
        <a:bodyPr/>
        <a:lstStyle/>
        <a:p>
          <a:endParaRPr lang="ru-RU"/>
        </a:p>
      </dgm:t>
    </dgm:pt>
    <dgm:pt modelId="{230A60DE-A269-4050-8FE7-45BEC4F88D63}" type="sibTrans" cxnId="{920B5ABA-BA13-4BB7-87AF-BE3E3F09EA99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ru-RU"/>
        </a:p>
      </dgm:t>
    </dgm:pt>
    <dgm:pt modelId="{81587D79-A6E4-4EF3-93C8-329DEF1FC609}">
      <dgm:prSet custT="1"/>
      <dgm:spPr/>
      <dgm:t>
        <a:bodyPr/>
        <a:lstStyle/>
        <a:p>
          <a:r>
            <a:rPr lang="ru-RU" sz="1200" dirty="0" smtClean="0"/>
            <a:t>МФЦПК</a:t>
          </a:r>
          <a:endParaRPr lang="ru-RU" sz="1200" dirty="0"/>
        </a:p>
      </dgm:t>
    </dgm:pt>
    <dgm:pt modelId="{BAA5CAB9-168C-49B6-B0A6-62AC4AB8F7FC}" type="parTrans" cxnId="{60E77AC0-EFEC-45E7-81E8-75EF6DCC0CF5}">
      <dgm:prSet/>
      <dgm:spPr/>
      <dgm:t>
        <a:bodyPr/>
        <a:lstStyle/>
        <a:p>
          <a:endParaRPr lang="ru-RU"/>
        </a:p>
      </dgm:t>
    </dgm:pt>
    <dgm:pt modelId="{B50FDA3C-9CAA-4F1B-B741-48F26AAF3DC2}" type="sibTrans" cxnId="{60E77AC0-EFEC-45E7-81E8-75EF6DCC0CF5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ru-RU"/>
        </a:p>
      </dgm:t>
    </dgm:pt>
    <dgm:pt modelId="{5C91C1F4-44A4-414E-9C10-ED959A6B9F75}">
      <dgm:prSet custT="1"/>
      <dgm:spPr/>
      <dgm:t>
        <a:bodyPr/>
        <a:lstStyle/>
        <a:p>
          <a:pPr rtl="0"/>
          <a:r>
            <a:rPr lang="ru-RU" sz="1200" dirty="0" smtClean="0"/>
            <a:t>СЦК</a:t>
          </a:r>
          <a:endParaRPr lang="ru-RU" sz="1200" dirty="0"/>
        </a:p>
      </dgm:t>
    </dgm:pt>
    <dgm:pt modelId="{FB157F30-2ADD-468B-A995-551FDF058C27}" type="parTrans" cxnId="{94F9BD3E-D424-4AA4-A6CE-FCA53D1AB5A9}">
      <dgm:prSet/>
      <dgm:spPr/>
      <dgm:t>
        <a:bodyPr/>
        <a:lstStyle/>
        <a:p>
          <a:endParaRPr lang="ru-RU"/>
        </a:p>
      </dgm:t>
    </dgm:pt>
    <dgm:pt modelId="{68F2040D-C298-4CA9-A72E-1DAFB439D54C}" type="sibTrans" cxnId="{94F9BD3E-D424-4AA4-A6CE-FCA53D1AB5A9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ru-RU"/>
        </a:p>
      </dgm:t>
    </dgm:pt>
    <dgm:pt modelId="{EAEAABFB-30E7-49AC-8708-51043A63D85A}">
      <dgm:prSet custT="1"/>
      <dgm:spPr/>
      <dgm:t>
        <a:bodyPr/>
        <a:lstStyle/>
        <a:p>
          <a:pPr rtl="0"/>
          <a:r>
            <a:rPr lang="ru-RU" sz="1200" dirty="0" smtClean="0"/>
            <a:t>РСП по </a:t>
          </a:r>
          <a:r>
            <a:rPr lang="en-US" sz="1200" dirty="0" smtClean="0"/>
            <a:t>IT</a:t>
          </a:r>
          <a:endParaRPr lang="ru-RU" sz="1200" dirty="0"/>
        </a:p>
      </dgm:t>
    </dgm:pt>
    <dgm:pt modelId="{B531DBA8-5D54-4DA9-AAAE-B2284EFB31A9}" type="parTrans" cxnId="{69B30F14-D4F5-4E4E-A15A-5456410B56E2}">
      <dgm:prSet/>
      <dgm:spPr/>
      <dgm:t>
        <a:bodyPr/>
        <a:lstStyle/>
        <a:p>
          <a:endParaRPr lang="ru-RU"/>
        </a:p>
      </dgm:t>
    </dgm:pt>
    <dgm:pt modelId="{9F235C98-7304-4447-A090-EDDB59A56B57}" type="sibTrans" cxnId="{69B30F14-D4F5-4E4E-A15A-5456410B56E2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ru-RU"/>
        </a:p>
      </dgm:t>
    </dgm:pt>
    <dgm:pt modelId="{3ED7E128-8DB8-4E7F-A6CB-F1F9848161CB}" type="pres">
      <dgm:prSet presAssocID="{6B743213-BDAD-4315-9E32-67A92E40133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C973C327-EA9E-417A-B4F4-2DAAEE169B99}" type="pres">
      <dgm:prSet presAssocID="{6B743213-BDAD-4315-9E32-67A92E401334}" presName="Name1" presStyleCnt="0"/>
      <dgm:spPr/>
    </dgm:pt>
    <dgm:pt modelId="{0DADC8B5-30CF-4F6A-A57D-ED231A3F4BE2}" type="pres">
      <dgm:prSet presAssocID="{A6F788C7-50D0-486A-8E72-1D10F311B511}" presName="picture_1" presStyleCnt="0"/>
      <dgm:spPr/>
    </dgm:pt>
    <dgm:pt modelId="{7D5AFEE7-13BD-4C40-89E1-90BD9982C8F4}" type="pres">
      <dgm:prSet presAssocID="{A6F788C7-50D0-486A-8E72-1D10F311B511}" presName="pictureRepeatNode" presStyleLbl="alignImgPlace1" presStyleIdx="0" presStyleCnt="6" custScaleX="66599" custScaleY="85046"/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DE56930C-0905-406F-93BE-840FAEB43F5C}" type="pres">
      <dgm:prSet presAssocID="{CE21C982-41D2-4CBD-B574-182FD860D396}" presName="text_1" presStyleLbl="node1" presStyleIdx="0" presStyleCnt="0" custScaleX="103901" custScaleY="252004" custLinFactNeighborX="-830" custLinFactNeighborY="-759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6ABB17-04DF-4127-AE1B-C491EF2BE6D4}" type="pres">
      <dgm:prSet presAssocID="{230A60DE-A269-4050-8FE7-45BEC4F88D63}" presName="picture_2" presStyleCnt="0"/>
      <dgm:spPr/>
    </dgm:pt>
    <dgm:pt modelId="{743A5950-E48B-436D-BDC3-45FF52E17F70}" type="pres">
      <dgm:prSet presAssocID="{230A60DE-A269-4050-8FE7-45BEC4F88D63}" presName="pictureRepeatNode" presStyleLbl="alignImgPlace1" presStyleIdx="1" presStyleCnt="6" custLinFactX="-100000" custLinFactNeighborX="-155904" custLinFactNeighborY="31159"/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14DC9E91-E43C-40EE-9A05-38B66CA082C4}" type="pres">
      <dgm:prSet presAssocID="{08E3FD1B-FCBC-4C44-869F-9566ADA4448F}" presName="line_2" presStyleLbl="parChTrans1D1" presStyleIdx="0" presStyleCnt="5" custFlipVert="1" custSzY="45720" custScaleX="66394" custLinFactY="200000" custLinFactNeighborX="-24885" custLinFactNeighborY="238325"/>
      <dgm:spPr/>
    </dgm:pt>
    <dgm:pt modelId="{6E648D84-A9B1-4FDA-92F3-D10E30165906}" type="pres">
      <dgm:prSet presAssocID="{08E3FD1B-FCBC-4C44-869F-9566ADA4448F}" presName="textparent_2" presStyleLbl="node1" presStyleIdx="0" presStyleCnt="0"/>
      <dgm:spPr/>
    </dgm:pt>
    <dgm:pt modelId="{08B8BDD4-A17A-492A-A976-E1E2C10EB26B}" type="pres">
      <dgm:prSet presAssocID="{08E3FD1B-FCBC-4C44-869F-9566ADA4448F}" presName="text_2" presStyleLbl="revTx" presStyleIdx="0" presStyleCnt="5" custScaleX="1385013" custLinFactX="-300000" custLinFactNeighborX="-341383" custLinFactNeighborY="170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B339D3-1D3F-4D84-95E1-074AB8A96A01}" type="pres">
      <dgm:prSet presAssocID="{68F2040D-C298-4CA9-A72E-1DAFB439D54C}" presName="picture_3" presStyleCnt="0"/>
      <dgm:spPr/>
    </dgm:pt>
    <dgm:pt modelId="{B5FD6922-0B3F-4B77-AE4A-DA81470CA651}" type="pres">
      <dgm:prSet presAssocID="{68F2040D-C298-4CA9-A72E-1DAFB439D54C}" presName="pictureRepeatNode" presStyleLbl="alignImgPlace1" presStyleIdx="2" presStyleCnt="6" custLinFactNeighborX="-83500" custLinFactNeighborY="46682"/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5C90A219-C251-4941-BD14-AEACF5DFC57C}" type="pres">
      <dgm:prSet presAssocID="{5C91C1F4-44A4-414E-9C10-ED959A6B9F75}" presName="line_3" presStyleLbl="parChTrans1D1" presStyleIdx="1" presStyleCnt="5" custLinFactY="261716" custLinFactNeighborX="-10076" custLinFactNeighborY="300000"/>
      <dgm:spPr/>
    </dgm:pt>
    <dgm:pt modelId="{E9F54920-6F80-4604-B9C4-42D559F58CA5}" type="pres">
      <dgm:prSet presAssocID="{5C91C1F4-44A4-414E-9C10-ED959A6B9F75}" presName="textparent_3" presStyleLbl="node1" presStyleIdx="0" presStyleCnt="0"/>
      <dgm:spPr/>
    </dgm:pt>
    <dgm:pt modelId="{FD7CF440-7B67-481B-9190-A99C291A1C6A}" type="pres">
      <dgm:prSet presAssocID="{5C91C1F4-44A4-414E-9C10-ED959A6B9F75}" presName="text_3" presStyleLbl="revTx" presStyleIdx="1" presStyleCnt="5" custScaleX="260364" custLinFactNeighborX="-80617" custLinFactNeighborY="414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D076B5-9C9A-4948-B7C2-2AD49828B5D6}" type="pres">
      <dgm:prSet presAssocID="{9F235C98-7304-4447-A090-EDDB59A56B57}" presName="picture_4" presStyleCnt="0"/>
      <dgm:spPr/>
    </dgm:pt>
    <dgm:pt modelId="{ADD687E4-2968-4693-B021-D80F517FD173}" type="pres">
      <dgm:prSet presAssocID="{9F235C98-7304-4447-A090-EDDB59A56B57}" presName="pictureRepeatNode" presStyleLbl="alignImgPlace1" presStyleIdx="3" presStyleCnt="6" custLinFactX="-65786" custLinFactNeighborX="-100000" custLinFactNeighborY="-11093"/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0E1CC13E-DCC9-4079-8889-B693F3C57220}" type="pres">
      <dgm:prSet presAssocID="{EAEAABFB-30E7-49AC-8708-51043A63D85A}" presName="line_4" presStyleLbl="parChTrans1D1" presStyleIdx="2" presStyleCnt="5" custLinFactY="-91180" custLinFactNeighborX="-33492" custLinFactNeighborY="-100000"/>
      <dgm:spPr/>
    </dgm:pt>
    <dgm:pt modelId="{834AFD89-DA29-41A6-B2A3-2E5E1F05AB1E}" type="pres">
      <dgm:prSet presAssocID="{EAEAABFB-30E7-49AC-8708-51043A63D85A}" presName="textparent_4" presStyleLbl="node1" presStyleIdx="0" presStyleCnt="0"/>
      <dgm:spPr/>
    </dgm:pt>
    <dgm:pt modelId="{DE8ADEB3-77A9-45DD-A2FA-AA0EA5D3175B}" type="pres">
      <dgm:prSet presAssocID="{EAEAABFB-30E7-49AC-8708-51043A63D85A}" presName="text_4" presStyleLbl="revTx" presStyleIdx="2" presStyleCnt="5" custScaleX="260364" custLinFactNeighborX="-74430" custLinFactNeighborY="-9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BA94C9-2B46-4B06-A908-BA8818D686CE}" type="pres">
      <dgm:prSet presAssocID="{61927F40-51CE-439D-90ED-E8D6A4C98AE4}" presName="picture_5" presStyleCnt="0"/>
      <dgm:spPr/>
    </dgm:pt>
    <dgm:pt modelId="{E9E8912B-A535-419D-B4B6-75297A0144C8}" type="pres">
      <dgm:prSet presAssocID="{61927F40-51CE-439D-90ED-E8D6A4C98AE4}" presName="pictureRepeatNode" presStyleLbl="alignImgPlace1" presStyleIdx="4" presStyleCnt="6" custLinFactNeighborX="-69759" custLinFactNeighborY="-38554"/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FFEC5B53-F9B1-4EFD-8D82-CF9883C99C09}" type="pres">
      <dgm:prSet presAssocID="{D74959BF-063F-4B2B-8273-FA89C3943A1F}" presName="line_5" presStyleLbl="parChTrans1D1" presStyleIdx="3" presStyleCnt="5" custLinFactY="-200000" custLinFactNeighborX="-16786" custLinFactNeighborY="-257536"/>
      <dgm:spPr/>
    </dgm:pt>
    <dgm:pt modelId="{4CFD27FD-2251-4B38-89D8-B76CF7F48DE1}" type="pres">
      <dgm:prSet presAssocID="{D74959BF-063F-4B2B-8273-FA89C3943A1F}" presName="textparent_5" presStyleLbl="node1" presStyleIdx="0" presStyleCnt="0"/>
      <dgm:spPr/>
    </dgm:pt>
    <dgm:pt modelId="{3DCA0364-B609-4959-B5A5-B2A13DB7DE49}" type="pres">
      <dgm:prSet presAssocID="{D74959BF-063F-4B2B-8273-FA89C3943A1F}" presName="text_5" presStyleLbl="revTx" presStyleIdx="3" presStyleCnt="5" custScaleX="382133" custLinFactX="-40588" custLinFactNeighborX="-100000" custLinFactNeighborY="594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5743FF-CBE5-4869-B72B-6F264C58479F}" type="pres">
      <dgm:prSet presAssocID="{B50FDA3C-9CAA-4F1B-B741-48F26AAF3DC2}" presName="picture_6" presStyleCnt="0"/>
      <dgm:spPr/>
    </dgm:pt>
    <dgm:pt modelId="{2F17B948-764B-4586-94E7-E39FAF74D254}" type="pres">
      <dgm:prSet presAssocID="{B50FDA3C-9CAA-4F1B-B741-48F26AAF3DC2}" presName="pictureRepeatNode" presStyleLbl="alignImgPlace1" presStyleIdx="5" presStyleCnt="6" custLinFactX="-100000" custLinFactNeighborX="-195764" custLinFactNeighborY="-48656"/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BE41B197-4BD0-4F1F-B403-35DD28AF0EFF}" type="pres">
      <dgm:prSet presAssocID="{81587D79-A6E4-4EF3-93C8-329DEF1FC609}" presName="line_6" presStyleLbl="parChTrans1D1" presStyleIdx="4" presStyleCnt="5" custFlipVert="1" custSzY="45720" custScaleX="64524" custLinFactY="-260952" custLinFactNeighborX="-41668" custLinFactNeighborY="-300000"/>
      <dgm:spPr/>
    </dgm:pt>
    <dgm:pt modelId="{0CC064E2-69E9-4D13-988F-D3037A31E6E9}" type="pres">
      <dgm:prSet presAssocID="{81587D79-A6E4-4EF3-93C8-329DEF1FC609}" presName="textparent_6" presStyleLbl="node1" presStyleIdx="0" presStyleCnt="0"/>
      <dgm:spPr/>
    </dgm:pt>
    <dgm:pt modelId="{12593DB7-88C7-4842-9F1A-9B987F70F861}" type="pres">
      <dgm:prSet presAssocID="{81587D79-A6E4-4EF3-93C8-329DEF1FC609}" presName="text_6" presStyleLbl="revTx" presStyleIdx="4" presStyleCnt="5" custScaleX="260364" custLinFactY="-33762" custLinFactNeighborX="-8267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909377A-C48D-44A7-B322-3C19F6E7A5BD}" srcId="{6B743213-BDAD-4315-9E32-67A92E401334}" destId="{CE21C982-41D2-4CBD-B574-182FD860D396}" srcOrd="0" destOrd="0" parTransId="{0B093165-A9F0-497B-B6B5-6DBD9C1681FB}" sibTransId="{A6F788C7-50D0-486A-8E72-1D10F311B511}"/>
    <dgm:cxn modelId="{64498B92-DE3A-4732-ACF7-BC1723C3827A}" type="presOf" srcId="{A6F788C7-50D0-486A-8E72-1D10F311B511}" destId="{7D5AFEE7-13BD-4C40-89E1-90BD9982C8F4}" srcOrd="0" destOrd="0" presId="urn:microsoft.com/office/officeart/2008/layout/CircularPictureCallout"/>
    <dgm:cxn modelId="{69B30F14-D4F5-4E4E-A15A-5456410B56E2}" srcId="{6B743213-BDAD-4315-9E32-67A92E401334}" destId="{EAEAABFB-30E7-49AC-8708-51043A63D85A}" srcOrd="3" destOrd="0" parTransId="{B531DBA8-5D54-4DA9-AAAE-B2284EFB31A9}" sibTransId="{9F235C98-7304-4447-A090-EDDB59A56B57}"/>
    <dgm:cxn modelId="{DD4D4FC7-61DC-494F-A868-917CB302D480}" type="presOf" srcId="{230A60DE-A269-4050-8FE7-45BEC4F88D63}" destId="{743A5950-E48B-436D-BDC3-45FF52E17F70}" srcOrd="0" destOrd="0" presId="urn:microsoft.com/office/officeart/2008/layout/CircularPictureCallout"/>
    <dgm:cxn modelId="{D841A681-B14F-47E1-842B-E7E475FAA706}" type="presOf" srcId="{B50FDA3C-9CAA-4F1B-B741-48F26AAF3DC2}" destId="{2F17B948-764B-4586-94E7-E39FAF74D254}" srcOrd="0" destOrd="0" presId="urn:microsoft.com/office/officeart/2008/layout/CircularPictureCallout"/>
    <dgm:cxn modelId="{60E77AC0-EFEC-45E7-81E8-75EF6DCC0CF5}" srcId="{6B743213-BDAD-4315-9E32-67A92E401334}" destId="{81587D79-A6E4-4EF3-93C8-329DEF1FC609}" srcOrd="5" destOrd="0" parTransId="{BAA5CAB9-168C-49B6-B0A6-62AC4AB8F7FC}" sibTransId="{B50FDA3C-9CAA-4F1B-B741-48F26AAF3DC2}"/>
    <dgm:cxn modelId="{B68A425A-C84E-47E8-855F-8265D289E76A}" type="presOf" srcId="{EAEAABFB-30E7-49AC-8708-51043A63D85A}" destId="{DE8ADEB3-77A9-45DD-A2FA-AA0EA5D3175B}" srcOrd="0" destOrd="0" presId="urn:microsoft.com/office/officeart/2008/layout/CircularPictureCallout"/>
    <dgm:cxn modelId="{556A75E6-2E52-4B07-AC6F-3EE07C027045}" type="presOf" srcId="{D74959BF-063F-4B2B-8273-FA89C3943A1F}" destId="{3DCA0364-B609-4959-B5A5-B2A13DB7DE49}" srcOrd="0" destOrd="0" presId="urn:microsoft.com/office/officeart/2008/layout/CircularPictureCallout"/>
    <dgm:cxn modelId="{920B5ABA-BA13-4BB7-87AF-BE3E3F09EA99}" srcId="{6B743213-BDAD-4315-9E32-67A92E401334}" destId="{08E3FD1B-FCBC-4C44-869F-9566ADA4448F}" srcOrd="1" destOrd="0" parTransId="{B88C407C-B3AC-4B00-9EA6-81065AC45588}" sibTransId="{230A60DE-A269-4050-8FE7-45BEC4F88D63}"/>
    <dgm:cxn modelId="{B77F4144-6264-46B1-9D55-6581FF2304CB}" type="presOf" srcId="{81587D79-A6E4-4EF3-93C8-329DEF1FC609}" destId="{12593DB7-88C7-4842-9F1A-9B987F70F861}" srcOrd="0" destOrd="0" presId="urn:microsoft.com/office/officeart/2008/layout/CircularPictureCallout"/>
    <dgm:cxn modelId="{89F73974-CD2A-4EED-BB1A-88282134583F}" type="presOf" srcId="{9F235C98-7304-4447-A090-EDDB59A56B57}" destId="{ADD687E4-2968-4693-B021-D80F517FD173}" srcOrd="0" destOrd="0" presId="urn:microsoft.com/office/officeart/2008/layout/CircularPictureCallout"/>
    <dgm:cxn modelId="{DC4C0F94-BF63-45C5-8713-2587029F2548}" type="presOf" srcId="{5C91C1F4-44A4-414E-9C10-ED959A6B9F75}" destId="{FD7CF440-7B67-481B-9190-A99C291A1C6A}" srcOrd="0" destOrd="0" presId="urn:microsoft.com/office/officeart/2008/layout/CircularPictureCallout"/>
    <dgm:cxn modelId="{73BF3DD5-75A1-4B12-93B2-356C3D24FE52}" type="presOf" srcId="{CE21C982-41D2-4CBD-B574-182FD860D396}" destId="{DE56930C-0905-406F-93BE-840FAEB43F5C}" srcOrd="0" destOrd="0" presId="urn:microsoft.com/office/officeart/2008/layout/CircularPictureCallout"/>
    <dgm:cxn modelId="{94F9BD3E-D424-4AA4-A6CE-FCA53D1AB5A9}" srcId="{6B743213-BDAD-4315-9E32-67A92E401334}" destId="{5C91C1F4-44A4-414E-9C10-ED959A6B9F75}" srcOrd="2" destOrd="0" parTransId="{FB157F30-2ADD-468B-A995-551FDF058C27}" sibTransId="{68F2040D-C298-4CA9-A72E-1DAFB439D54C}"/>
    <dgm:cxn modelId="{41E10014-3B13-4A89-8096-C6977195322D}" srcId="{6B743213-BDAD-4315-9E32-67A92E401334}" destId="{D74959BF-063F-4B2B-8273-FA89C3943A1F}" srcOrd="4" destOrd="0" parTransId="{BBDA53FF-A082-4389-88D5-42BC33E6520B}" sibTransId="{61927F40-51CE-439D-90ED-E8D6A4C98AE4}"/>
    <dgm:cxn modelId="{7CD01AAB-605F-49E1-A27F-480F2572D5C8}" type="presOf" srcId="{61927F40-51CE-439D-90ED-E8D6A4C98AE4}" destId="{E9E8912B-A535-419D-B4B6-75297A0144C8}" srcOrd="0" destOrd="0" presId="urn:microsoft.com/office/officeart/2008/layout/CircularPictureCallout"/>
    <dgm:cxn modelId="{A9F59528-EADB-4B30-BF2C-04F84E78939D}" type="presOf" srcId="{68F2040D-C298-4CA9-A72E-1DAFB439D54C}" destId="{B5FD6922-0B3F-4B77-AE4A-DA81470CA651}" srcOrd="0" destOrd="0" presId="urn:microsoft.com/office/officeart/2008/layout/CircularPictureCallout"/>
    <dgm:cxn modelId="{16120FEC-7037-4EFE-8174-6E1EA9A831B6}" type="presOf" srcId="{6B743213-BDAD-4315-9E32-67A92E401334}" destId="{3ED7E128-8DB8-4E7F-A6CB-F1F9848161CB}" srcOrd="0" destOrd="0" presId="urn:microsoft.com/office/officeart/2008/layout/CircularPictureCallout"/>
    <dgm:cxn modelId="{E1085A32-F556-43ED-B67C-682FA38A3465}" type="presOf" srcId="{08E3FD1B-FCBC-4C44-869F-9566ADA4448F}" destId="{08B8BDD4-A17A-492A-A976-E1E2C10EB26B}" srcOrd="0" destOrd="0" presId="urn:microsoft.com/office/officeart/2008/layout/CircularPictureCallout"/>
    <dgm:cxn modelId="{7B4450B7-B4BA-4D59-BAAF-F09B6E5FD6AA}" type="presParOf" srcId="{3ED7E128-8DB8-4E7F-A6CB-F1F9848161CB}" destId="{C973C327-EA9E-417A-B4F4-2DAAEE169B99}" srcOrd="0" destOrd="0" presId="urn:microsoft.com/office/officeart/2008/layout/CircularPictureCallout"/>
    <dgm:cxn modelId="{2F7CC481-A1FC-4381-ABFF-C6A28ACA9924}" type="presParOf" srcId="{C973C327-EA9E-417A-B4F4-2DAAEE169B99}" destId="{0DADC8B5-30CF-4F6A-A57D-ED231A3F4BE2}" srcOrd="0" destOrd="0" presId="urn:microsoft.com/office/officeart/2008/layout/CircularPictureCallout"/>
    <dgm:cxn modelId="{5782FD79-4732-46E1-8967-7F813E68C444}" type="presParOf" srcId="{0DADC8B5-30CF-4F6A-A57D-ED231A3F4BE2}" destId="{7D5AFEE7-13BD-4C40-89E1-90BD9982C8F4}" srcOrd="0" destOrd="0" presId="urn:microsoft.com/office/officeart/2008/layout/CircularPictureCallout"/>
    <dgm:cxn modelId="{0707F545-619B-40E4-8ABD-A3ADDC968B2E}" type="presParOf" srcId="{C973C327-EA9E-417A-B4F4-2DAAEE169B99}" destId="{DE56930C-0905-406F-93BE-840FAEB43F5C}" srcOrd="1" destOrd="0" presId="urn:microsoft.com/office/officeart/2008/layout/CircularPictureCallout"/>
    <dgm:cxn modelId="{C1711D9D-86BC-4A45-B906-5EF2E6FED441}" type="presParOf" srcId="{C973C327-EA9E-417A-B4F4-2DAAEE169B99}" destId="{306ABB17-04DF-4127-AE1B-C491EF2BE6D4}" srcOrd="2" destOrd="0" presId="urn:microsoft.com/office/officeart/2008/layout/CircularPictureCallout"/>
    <dgm:cxn modelId="{57B9F006-2068-477F-81BE-59520DBE93C4}" type="presParOf" srcId="{306ABB17-04DF-4127-AE1B-C491EF2BE6D4}" destId="{743A5950-E48B-436D-BDC3-45FF52E17F70}" srcOrd="0" destOrd="0" presId="urn:microsoft.com/office/officeart/2008/layout/CircularPictureCallout"/>
    <dgm:cxn modelId="{FE7C9279-FD8E-4F79-AE31-5901F0B92EF3}" type="presParOf" srcId="{C973C327-EA9E-417A-B4F4-2DAAEE169B99}" destId="{14DC9E91-E43C-40EE-9A05-38B66CA082C4}" srcOrd="3" destOrd="0" presId="urn:microsoft.com/office/officeart/2008/layout/CircularPictureCallout"/>
    <dgm:cxn modelId="{AA1882EE-E9C2-462F-A70C-8831F853433C}" type="presParOf" srcId="{C973C327-EA9E-417A-B4F4-2DAAEE169B99}" destId="{6E648D84-A9B1-4FDA-92F3-D10E30165906}" srcOrd="4" destOrd="0" presId="urn:microsoft.com/office/officeart/2008/layout/CircularPictureCallout"/>
    <dgm:cxn modelId="{3147FF60-F351-4FA8-B35C-EC4C8F7F8DF1}" type="presParOf" srcId="{6E648D84-A9B1-4FDA-92F3-D10E30165906}" destId="{08B8BDD4-A17A-492A-A976-E1E2C10EB26B}" srcOrd="0" destOrd="0" presId="urn:microsoft.com/office/officeart/2008/layout/CircularPictureCallout"/>
    <dgm:cxn modelId="{0018A47F-E81E-4B23-B90C-11482AD5D551}" type="presParOf" srcId="{C973C327-EA9E-417A-B4F4-2DAAEE169B99}" destId="{4EB339D3-1D3F-4D84-95E1-074AB8A96A01}" srcOrd="5" destOrd="0" presId="urn:microsoft.com/office/officeart/2008/layout/CircularPictureCallout"/>
    <dgm:cxn modelId="{481D1D2A-44BB-461C-9A43-3B86DA0165EF}" type="presParOf" srcId="{4EB339D3-1D3F-4D84-95E1-074AB8A96A01}" destId="{B5FD6922-0B3F-4B77-AE4A-DA81470CA651}" srcOrd="0" destOrd="0" presId="urn:microsoft.com/office/officeart/2008/layout/CircularPictureCallout"/>
    <dgm:cxn modelId="{93FA3586-C931-49AD-BB1C-E9BCBDCB85B8}" type="presParOf" srcId="{C973C327-EA9E-417A-B4F4-2DAAEE169B99}" destId="{5C90A219-C251-4941-BD14-AEACF5DFC57C}" srcOrd="6" destOrd="0" presId="urn:microsoft.com/office/officeart/2008/layout/CircularPictureCallout"/>
    <dgm:cxn modelId="{58B1E915-84A6-47D3-84E2-C23E79FED84A}" type="presParOf" srcId="{C973C327-EA9E-417A-B4F4-2DAAEE169B99}" destId="{E9F54920-6F80-4604-B9C4-42D559F58CA5}" srcOrd="7" destOrd="0" presId="urn:microsoft.com/office/officeart/2008/layout/CircularPictureCallout"/>
    <dgm:cxn modelId="{808C657E-858F-4B40-A0D2-861857A6C764}" type="presParOf" srcId="{E9F54920-6F80-4604-B9C4-42D559F58CA5}" destId="{FD7CF440-7B67-481B-9190-A99C291A1C6A}" srcOrd="0" destOrd="0" presId="urn:microsoft.com/office/officeart/2008/layout/CircularPictureCallout"/>
    <dgm:cxn modelId="{C6BACD34-E4AC-4921-86D1-EB46B7C971A8}" type="presParOf" srcId="{C973C327-EA9E-417A-B4F4-2DAAEE169B99}" destId="{69D076B5-9C9A-4948-B7C2-2AD49828B5D6}" srcOrd="8" destOrd="0" presId="urn:microsoft.com/office/officeart/2008/layout/CircularPictureCallout"/>
    <dgm:cxn modelId="{D92CDD02-BEF7-469F-9DDB-1C9842A15C3A}" type="presParOf" srcId="{69D076B5-9C9A-4948-B7C2-2AD49828B5D6}" destId="{ADD687E4-2968-4693-B021-D80F517FD173}" srcOrd="0" destOrd="0" presId="urn:microsoft.com/office/officeart/2008/layout/CircularPictureCallout"/>
    <dgm:cxn modelId="{69E3995F-AEFE-4317-BAC6-50B14B21C700}" type="presParOf" srcId="{C973C327-EA9E-417A-B4F4-2DAAEE169B99}" destId="{0E1CC13E-DCC9-4079-8889-B693F3C57220}" srcOrd="9" destOrd="0" presId="urn:microsoft.com/office/officeart/2008/layout/CircularPictureCallout"/>
    <dgm:cxn modelId="{BAF40796-7DB9-4DA1-8AC7-4ED561EC7ED5}" type="presParOf" srcId="{C973C327-EA9E-417A-B4F4-2DAAEE169B99}" destId="{834AFD89-DA29-41A6-B2A3-2E5E1F05AB1E}" srcOrd="10" destOrd="0" presId="urn:microsoft.com/office/officeart/2008/layout/CircularPictureCallout"/>
    <dgm:cxn modelId="{959B57A5-D0B0-43C3-8FD2-4F2CEF31A8DF}" type="presParOf" srcId="{834AFD89-DA29-41A6-B2A3-2E5E1F05AB1E}" destId="{DE8ADEB3-77A9-45DD-A2FA-AA0EA5D3175B}" srcOrd="0" destOrd="0" presId="urn:microsoft.com/office/officeart/2008/layout/CircularPictureCallout"/>
    <dgm:cxn modelId="{8A6BD03D-9910-493B-8098-1521D138B654}" type="presParOf" srcId="{C973C327-EA9E-417A-B4F4-2DAAEE169B99}" destId="{06BA94C9-2B46-4B06-A908-BA8818D686CE}" srcOrd="11" destOrd="0" presId="urn:microsoft.com/office/officeart/2008/layout/CircularPictureCallout"/>
    <dgm:cxn modelId="{8FD3E4F3-54A2-4E07-9A71-DA88FE793D38}" type="presParOf" srcId="{06BA94C9-2B46-4B06-A908-BA8818D686CE}" destId="{E9E8912B-A535-419D-B4B6-75297A0144C8}" srcOrd="0" destOrd="0" presId="urn:microsoft.com/office/officeart/2008/layout/CircularPictureCallout"/>
    <dgm:cxn modelId="{AAEC5422-CAD0-4779-9C9A-05F8247DE3D7}" type="presParOf" srcId="{C973C327-EA9E-417A-B4F4-2DAAEE169B99}" destId="{FFEC5B53-F9B1-4EFD-8D82-CF9883C99C09}" srcOrd="12" destOrd="0" presId="urn:microsoft.com/office/officeart/2008/layout/CircularPictureCallout"/>
    <dgm:cxn modelId="{3C3449B7-8CA0-4AAA-8361-075A9ECCF06C}" type="presParOf" srcId="{C973C327-EA9E-417A-B4F4-2DAAEE169B99}" destId="{4CFD27FD-2251-4B38-89D8-B76CF7F48DE1}" srcOrd="13" destOrd="0" presId="urn:microsoft.com/office/officeart/2008/layout/CircularPictureCallout"/>
    <dgm:cxn modelId="{837CF5E8-C915-4891-B647-7BEAD0CF6D6F}" type="presParOf" srcId="{4CFD27FD-2251-4B38-89D8-B76CF7F48DE1}" destId="{3DCA0364-B609-4959-B5A5-B2A13DB7DE49}" srcOrd="0" destOrd="0" presId="urn:microsoft.com/office/officeart/2008/layout/CircularPictureCallout"/>
    <dgm:cxn modelId="{F9108D84-C335-4641-B943-5D6D372CF3A7}" type="presParOf" srcId="{C973C327-EA9E-417A-B4F4-2DAAEE169B99}" destId="{D05743FF-CBE5-4869-B72B-6F264C58479F}" srcOrd="14" destOrd="0" presId="urn:microsoft.com/office/officeart/2008/layout/CircularPictureCallout"/>
    <dgm:cxn modelId="{72499690-2DDE-4839-881F-22915E0B6F69}" type="presParOf" srcId="{D05743FF-CBE5-4869-B72B-6F264C58479F}" destId="{2F17B948-764B-4586-94E7-E39FAF74D254}" srcOrd="0" destOrd="0" presId="urn:microsoft.com/office/officeart/2008/layout/CircularPictureCallout"/>
    <dgm:cxn modelId="{B890345B-44DA-435F-8D78-84B21D9E20F9}" type="presParOf" srcId="{C973C327-EA9E-417A-B4F4-2DAAEE169B99}" destId="{BE41B197-4BD0-4F1F-B403-35DD28AF0EFF}" srcOrd="15" destOrd="0" presId="urn:microsoft.com/office/officeart/2008/layout/CircularPictureCallout"/>
    <dgm:cxn modelId="{9E72C399-E04F-4080-AE68-70AD700A8715}" type="presParOf" srcId="{C973C327-EA9E-417A-B4F4-2DAAEE169B99}" destId="{0CC064E2-69E9-4D13-988F-D3037A31E6E9}" srcOrd="16" destOrd="0" presId="urn:microsoft.com/office/officeart/2008/layout/CircularPictureCallout"/>
    <dgm:cxn modelId="{190B7077-AD2C-4EC5-AC8B-153B0985957E}" type="presParOf" srcId="{0CC064E2-69E9-4D13-988F-D3037A31E6E9}" destId="{12593DB7-88C7-4842-9F1A-9B987F70F861}" srcOrd="0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B743213-BDAD-4315-9E32-67A92E401334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E21C982-41D2-4CBD-B574-182FD860D39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solidFill>
                <a:schemeClr val="tx1"/>
              </a:solidFill>
              <a:latin typeface="+mn-lt"/>
            </a:rPr>
            <a:t>Модернизация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solidFill>
                <a:schemeClr val="tx1"/>
              </a:solidFill>
              <a:latin typeface="+mn-lt"/>
            </a:rPr>
            <a:t>СПО</a:t>
          </a:r>
          <a:endParaRPr lang="ru-RU" sz="1400" dirty="0">
            <a:solidFill>
              <a:schemeClr val="tx1"/>
            </a:solidFill>
            <a:latin typeface="+mn-lt"/>
          </a:endParaRPr>
        </a:p>
      </dgm:t>
    </dgm:pt>
    <dgm:pt modelId="{0B093165-A9F0-497B-B6B5-6DBD9C1681FB}" type="parTrans" cxnId="{5909377A-C48D-44A7-B322-3C19F6E7A5BD}">
      <dgm:prSet/>
      <dgm:spPr/>
      <dgm:t>
        <a:bodyPr/>
        <a:lstStyle/>
        <a:p>
          <a:endParaRPr lang="ru-RU" sz="600"/>
        </a:p>
      </dgm:t>
    </dgm:pt>
    <dgm:pt modelId="{A6F788C7-50D0-486A-8E72-1D10F311B511}" type="sibTrans" cxnId="{5909377A-C48D-44A7-B322-3C19F6E7A5BD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endParaRPr lang="ru-RU" sz="600"/>
        </a:p>
      </dgm:t>
    </dgm:pt>
    <dgm:pt modelId="{D74959BF-063F-4B2B-8273-FA89C3943A1F}">
      <dgm:prSet custT="1"/>
      <dgm:spPr/>
      <dgm:t>
        <a:bodyPr/>
        <a:lstStyle/>
        <a:p>
          <a:r>
            <a:rPr lang="ru-RU" sz="1200" dirty="0" smtClean="0"/>
            <a:t>Формирование в ПОО базы коротких программ по ТОП-50%</a:t>
          </a:r>
          <a:endParaRPr lang="ru-RU" sz="1200" dirty="0"/>
        </a:p>
      </dgm:t>
    </dgm:pt>
    <dgm:pt modelId="{BBDA53FF-A082-4389-88D5-42BC33E6520B}" type="parTrans" cxnId="{41E10014-3B13-4A89-8096-C6977195322D}">
      <dgm:prSet/>
      <dgm:spPr/>
      <dgm:t>
        <a:bodyPr/>
        <a:lstStyle/>
        <a:p>
          <a:endParaRPr lang="ru-RU"/>
        </a:p>
      </dgm:t>
    </dgm:pt>
    <dgm:pt modelId="{61927F40-51CE-439D-90ED-E8D6A4C98AE4}" type="sibTrans" cxnId="{41E10014-3B13-4A89-8096-C6977195322D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ru-RU"/>
        </a:p>
      </dgm:t>
    </dgm:pt>
    <dgm:pt modelId="{08E3FD1B-FCBC-4C44-869F-9566ADA4448F}">
      <dgm:prSet custT="1"/>
      <dgm:spPr/>
      <dgm:t>
        <a:bodyPr/>
        <a:lstStyle/>
        <a:p>
          <a:r>
            <a:rPr lang="ru-RU" sz="1200" dirty="0" smtClean="0"/>
            <a:t>Открытие ЦОПП, ед.</a:t>
          </a:r>
          <a:endParaRPr lang="ru-RU" sz="1200" dirty="0"/>
        </a:p>
      </dgm:t>
    </dgm:pt>
    <dgm:pt modelId="{B88C407C-B3AC-4B00-9EA6-81065AC45588}" type="parTrans" cxnId="{920B5ABA-BA13-4BB7-87AF-BE3E3F09EA99}">
      <dgm:prSet/>
      <dgm:spPr/>
      <dgm:t>
        <a:bodyPr/>
        <a:lstStyle/>
        <a:p>
          <a:endParaRPr lang="ru-RU"/>
        </a:p>
      </dgm:t>
    </dgm:pt>
    <dgm:pt modelId="{230A60DE-A269-4050-8FE7-45BEC4F88D63}" type="sibTrans" cxnId="{920B5ABA-BA13-4BB7-87AF-BE3E3F09EA99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ru-RU"/>
        </a:p>
      </dgm:t>
    </dgm:pt>
    <dgm:pt modelId="{81587D79-A6E4-4EF3-93C8-329DEF1FC609}">
      <dgm:prSet custT="1"/>
      <dgm:spPr/>
      <dgm:t>
        <a:bodyPr/>
        <a:lstStyle/>
        <a:p>
          <a:r>
            <a:rPr lang="ru-RU" sz="1200" dirty="0" smtClean="0"/>
            <a:t>Создание и аккредитация СЦК и ЦПДЭ, ед.</a:t>
          </a:r>
          <a:endParaRPr lang="ru-RU" sz="1200" dirty="0"/>
        </a:p>
      </dgm:t>
    </dgm:pt>
    <dgm:pt modelId="{BAA5CAB9-168C-49B6-B0A6-62AC4AB8F7FC}" type="parTrans" cxnId="{60E77AC0-EFEC-45E7-81E8-75EF6DCC0CF5}">
      <dgm:prSet/>
      <dgm:spPr/>
      <dgm:t>
        <a:bodyPr/>
        <a:lstStyle/>
        <a:p>
          <a:endParaRPr lang="ru-RU"/>
        </a:p>
      </dgm:t>
    </dgm:pt>
    <dgm:pt modelId="{B50FDA3C-9CAA-4F1B-B741-48F26AAF3DC2}" type="sibTrans" cxnId="{60E77AC0-EFEC-45E7-81E8-75EF6DCC0CF5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ru-RU"/>
        </a:p>
      </dgm:t>
    </dgm:pt>
    <dgm:pt modelId="{EAEAABFB-30E7-49AC-8708-51043A63D85A}">
      <dgm:prSet custT="1"/>
      <dgm:spPr/>
      <dgm:t>
        <a:bodyPr/>
        <a:lstStyle/>
        <a:p>
          <a:pPr rtl="0"/>
          <a:r>
            <a:rPr lang="ru-RU" sz="1200" dirty="0" smtClean="0"/>
            <a:t>ПК педагогических кадров по программам </a:t>
          </a:r>
          <a:r>
            <a:rPr lang="en-US" sz="1200" dirty="0" smtClean="0"/>
            <a:t>WSR</a:t>
          </a:r>
          <a:r>
            <a:rPr lang="ru-RU" sz="1200" dirty="0" smtClean="0"/>
            <a:t>, ед.</a:t>
          </a:r>
          <a:endParaRPr lang="ru-RU" sz="1200" dirty="0"/>
        </a:p>
      </dgm:t>
    </dgm:pt>
    <dgm:pt modelId="{B531DBA8-5D54-4DA9-AAAE-B2284EFB31A9}" type="parTrans" cxnId="{69B30F14-D4F5-4E4E-A15A-5456410B56E2}">
      <dgm:prSet/>
      <dgm:spPr/>
      <dgm:t>
        <a:bodyPr/>
        <a:lstStyle/>
        <a:p>
          <a:endParaRPr lang="ru-RU"/>
        </a:p>
      </dgm:t>
    </dgm:pt>
    <dgm:pt modelId="{9F235C98-7304-4447-A090-EDDB59A56B57}" type="sibTrans" cxnId="{69B30F14-D4F5-4E4E-A15A-5456410B56E2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ru-RU"/>
        </a:p>
      </dgm:t>
    </dgm:pt>
    <dgm:pt modelId="{F0370CB2-C4E6-4880-8382-C07C7F906C11}">
      <dgm:prSet custT="1"/>
      <dgm:spPr/>
      <dgm:t>
        <a:bodyPr/>
        <a:lstStyle/>
        <a:p>
          <a:pPr rtl="0"/>
          <a:endParaRPr lang="ru-RU" sz="1200" dirty="0" smtClean="0"/>
        </a:p>
        <a:p>
          <a:r>
            <a:rPr lang="ru-RU" sz="1200" dirty="0" smtClean="0"/>
            <a:t>Сертификация экспертов </a:t>
          </a:r>
          <a:r>
            <a:rPr lang="en-US" sz="1200" dirty="0" smtClean="0"/>
            <a:t>WSR</a:t>
          </a:r>
          <a:r>
            <a:rPr lang="ru-RU" sz="1200" dirty="0" smtClean="0"/>
            <a:t> , ед.</a:t>
          </a:r>
          <a:endParaRPr lang="ru-RU" sz="1200" dirty="0"/>
        </a:p>
      </dgm:t>
    </dgm:pt>
    <dgm:pt modelId="{B8AEF8FB-C24B-4E24-82DC-771026F65C29}" type="parTrans" cxnId="{213584A2-99E1-492C-9873-722CCEBCC84B}">
      <dgm:prSet/>
      <dgm:spPr/>
      <dgm:t>
        <a:bodyPr/>
        <a:lstStyle/>
        <a:p>
          <a:endParaRPr lang="ru-RU"/>
        </a:p>
      </dgm:t>
    </dgm:pt>
    <dgm:pt modelId="{89956024-2511-42A1-8309-5DCFA9FE74C4}" type="sibTrans" cxnId="{213584A2-99E1-492C-9873-722CCEBCC84B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ru-RU"/>
        </a:p>
      </dgm:t>
    </dgm:pt>
    <dgm:pt modelId="{3ED7E128-8DB8-4E7F-A6CB-F1F9848161CB}" type="pres">
      <dgm:prSet presAssocID="{6B743213-BDAD-4315-9E32-67A92E40133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C973C327-EA9E-417A-B4F4-2DAAEE169B99}" type="pres">
      <dgm:prSet presAssocID="{6B743213-BDAD-4315-9E32-67A92E401334}" presName="Name1" presStyleCnt="0"/>
      <dgm:spPr/>
    </dgm:pt>
    <dgm:pt modelId="{0DADC8B5-30CF-4F6A-A57D-ED231A3F4BE2}" type="pres">
      <dgm:prSet presAssocID="{A6F788C7-50D0-486A-8E72-1D10F311B511}" presName="picture_1" presStyleCnt="0"/>
      <dgm:spPr/>
    </dgm:pt>
    <dgm:pt modelId="{7D5AFEE7-13BD-4C40-89E1-90BD9982C8F4}" type="pres">
      <dgm:prSet presAssocID="{A6F788C7-50D0-486A-8E72-1D10F311B511}" presName="pictureRepeatNode" presStyleLbl="alignImgPlace1" presStyleIdx="0" presStyleCnt="6" custScaleX="67649" custScaleY="85046" custLinFactX="52567" custLinFactNeighborX="100000" custLinFactNeighborY="-2345"/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DE56930C-0905-406F-93BE-840FAEB43F5C}" type="pres">
      <dgm:prSet presAssocID="{CE21C982-41D2-4CBD-B574-182FD860D396}" presName="text_1" presStyleLbl="node1" presStyleIdx="0" presStyleCnt="0" custScaleX="101514" custScaleY="113195" custLinFactX="100000" custLinFactNeighborX="138385" custLinFactNeighborY="-772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6ABB17-04DF-4127-AE1B-C491EF2BE6D4}" type="pres">
      <dgm:prSet presAssocID="{230A60DE-A269-4050-8FE7-45BEC4F88D63}" presName="picture_2" presStyleCnt="0"/>
      <dgm:spPr/>
    </dgm:pt>
    <dgm:pt modelId="{743A5950-E48B-436D-BDC3-45FF52E17F70}" type="pres">
      <dgm:prSet presAssocID="{230A60DE-A269-4050-8FE7-45BEC4F88D63}" presName="pictureRepeatNode" presStyleLbl="alignImgPlace1" presStyleIdx="1" presStyleCnt="6" custLinFactX="-5821" custLinFactNeighborX="-100000" custLinFactNeighborY="31185"/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14DC9E91-E43C-40EE-9A05-38B66CA082C4}" type="pres">
      <dgm:prSet presAssocID="{08E3FD1B-FCBC-4C44-869F-9566ADA4448F}" presName="line_2" presStyleLbl="parChTrans1D1" presStyleIdx="0" presStyleCnt="5" custFlipVert="1" custSzY="45720" custScaleX="94108" custLinFactY="158202" custLinFactNeighborX="79343" custLinFactNeighborY="200000"/>
      <dgm:spPr/>
    </dgm:pt>
    <dgm:pt modelId="{6E648D84-A9B1-4FDA-92F3-D10E30165906}" type="pres">
      <dgm:prSet presAssocID="{08E3FD1B-FCBC-4C44-869F-9566ADA4448F}" presName="textparent_2" presStyleLbl="node1" presStyleIdx="0" presStyleCnt="0"/>
      <dgm:spPr/>
    </dgm:pt>
    <dgm:pt modelId="{08B8BDD4-A17A-492A-A976-E1E2C10EB26B}" type="pres">
      <dgm:prSet presAssocID="{08E3FD1B-FCBC-4C44-869F-9566ADA4448F}" presName="text_2" presStyleLbl="revTx" presStyleIdx="0" presStyleCnt="5" custScaleX="2000000" custLinFactX="-1500000" custLinFactNeighborX="-1562990" custLinFactNeighborY="170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C88EED-7ED3-4B66-ACBB-9E4D01BEE3B9}" type="pres">
      <dgm:prSet presAssocID="{9F235C98-7304-4447-A090-EDDB59A56B57}" presName="picture_3" presStyleCnt="0"/>
      <dgm:spPr/>
    </dgm:pt>
    <dgm:pt modelId="{ADD687E4-2968-4693-B021-D80F517FD173}" type="pres">
      <dgm:prSet presAssocID="{9F235C98-7304-4447-A090-EDDB59A56B57}" presName="pictureRepeatNode" presStyleLbl="alignImgPlace1" presStyleIdx="2" presStyleCnt="6" custLinFactX="4823" custLinFactNeighborX="100000" custLinFactNeighborY="4751"/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3E2DBA09-1179-4BD4-B0D6-C91AB09C9B72}" type="pres">
      <dgm:prSet presAssocID="{EAEAABFB-30E7-49AC-8708-51043A63D85A}" presName="line_3" presStyleLbl="parChTrans1D1" presStyleIdx="1" presStyleCnt="5" custLinFactX="15899" custLinFactY="20674" custLinFactNeighborX="100000" custLinFactNeighborY="100000"/>
      <dgm:spPr/>
    </dgm:pt>
    <dgm:pt modelId="{AF259DB9-62A2-48D2-A1FB-2B1C76B983F7}" type="pres">
      <dgm:prSet presAssocID="{EAEAABFB-30E7-49AC-8708-51043A63D85A}" presName="textparent_3" presStyleLbl="node1" presStyleIdx="0" presStyleCnt="0"/>
      <dgm:spPr/>
    </dgm:pt>
    <dgm:pt modelId="{2C097B20-08FD-467E-9285-129036BA99CD}" type="pres">
      <dgm:prSet presAssocID="{EAEAABFB-30E7-49AC-8708-51043A63D85A}" presName="text_3" presStyleLbl="revTx" presStyleIdx="1" presStyleCnt="5" custScaleX="219360" custLinFactX="-100000" custLinFactY="11326" custLinFactNeighborX="-143073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00D614-B90E-4838-9F7C-B803EE878F17}" type="pres">
      <dgm:prSet presAssocID="{89956024-2511-42A1-8309-5DCFA9FE74C4}" presName="picture_4" presStyleCnt="0"/>
      <dgm:spPr/>
    </dgm:pt>
    <dgm:pt modelId="{167B40FD-AF81-49CF-95DB-4BB79B2F2633}" type="pres">
      <dgm:prSet presAssocID="{89956024-2511-42A1-8309-5DCFA9FE74C4}" presName="pictureRepeatNode" presStyleLbl="alignImgPlace1" presStyleIdx="3" presStyleCnt="6" custLinFactNeighborX="38703" custLinFactNeighborY="-30850"/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EB370BB0-DF33-4888-8E05-28D55E030A4E}" type="pres">
      <dgm:prSet presAssocID="{F0370CB2-C4E6-4880-8382-C07C7F906C11}" presName="line_4" presStyleLbl="parChTrans1D1" presStyleIdx="2" presStyleCnt="5" custLinFactY="-200000" custLinFactNeighborX="97757" custLinFactNeighborY="-220370"/>
      <dgm:spPr/>
    </dgm:pt>
    <dgm:pt modelId="{05BDAE1E-6B70-466B-902E-AD42022A034B}" type="pres">
      <dgm:prSet presAssocID="{F0370CB2-C4E6-4880-8382-C07C7F906C11}" presName="textparent_4" presStyleLbl="node1" presStyleIdx="0" presStyleCnt="0"/>
      <dgm:spPr/>
    </dgm:pt>
    <dgm:pt modelId="{D280A30C-45B6-40C6-9C56-DE29321E1FFB}" type="pres">
      <dgm:prSet presAssocID="{F0370CB2-C4E6-4880-8382-C07C7F906C11}" presName="text_4" presStyleLbl="revTx" presStyleIdx="2" presStyleCnt="5" custScaleX="210999" custLinFactX="-100000" custLinFactNeighborX="-111515" custLinFactNeighborY="397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BA94C9-2B46-4B06-A908-BA8818D686CE}" type="pres">
      <dgm:prSet presAssocID="{61927F40-51CE-439D-90ED-E8D6A4C98AE4}" presName="picture_5" presStyleCnt="0"/>
      <dgm:spPr/>
    </dgm:pt>
    <dgm:pt modelId="{E9E8912B-A535-419D-B4B6-75297A0144C8}" type="pres">
      <dgm:prSet presAssocID="{61927F40-51CE-439D-90ED-E8D6A4C98AE4}" presName="pictureRepeatNode" presStyleLbl="alignImgPlace1" presStyleIdx="4" presStyleCnt="6" custLinFactNeighborX="95349" custLinFactNeighborY="-72749"/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FFEC5B53-F9B1-4EFD-8D82-CF9883C99C09}" type="pres">
      <dgm:prSet presAssocID="{D74959BF-063F-4B2B-8273-FA89C3943A1F}" presName="line_5" presStyleLbl="parChTrans1D1" presStyleIdx="3" presStyleCnt="5" custLinFactX="11519" custLinFactY="-400000" custLinFactNeighborX="100000" custLinFactNeighborY="-442170"/>
      <dgm:spPr/>
    </dgm:pt>
    <dgm:pt modelId="{4CFD27FD-2251-4B38-89D8-B76CF7F48DE1}" type="pres">
      <dgm:prSet presAssocID="{D74959BF-063F-4B2B-8273-FA89C3943A1F}" presName="textparent_5" presStyleLbl="node1" presStyleIdx="0" presStyleCnt="0"/>
      <dgm:spPr/>
    </dgm:pt>
    <dgm:pt modelId="{3DCA0364-B609-4959-B5A5-B2A13DB7DE49}" type="pres">
      <dgm:prSet presAssocID="{D74959BF-063F-4B2B-8273-FA89C3943A1F}" presName="text_5" presStyleLbl="revTx" presStyleIdx="3" presStyleCnt="5" custScaleX="295139" custLinFactX="-127053" custLinFactNeighborX="-200000" custLinFactNeighborY="474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5743FF-CBE5-4869-B72B-6F264C58479F}" type="pres">
      <dgm:prSet presAssocID="{B50FDA3C-9CAA-4F1B-B741-48F26AAF3DC2}" presName="picture_6" presStyleCnt="0"/>
      <dgm:spPr/>
    </dgm:pt>
    <dgm:pt modelId="{2F17B948-764B-4586-94E7-E39FAF74D254}" type="pres">
      <dgm:prSet presAssocID="{B50FDA3C-9CAA-4F1B-B741-48F26AAF3DC2}" presName="pictureRepeatNode" presStyleLbl="alignImgPlace1" presStyleIdx="5" presStyleCnt="6" custLinFactNeighborX="-59379" custLinFactNeighborY="-47120"/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BE41B197-4BD0-4F1F-B403-35DD28AF0EFF}" type="pres">
      <dgm:prSet presAssocID="{81587D79-A6E4-4EF3-93C8-329DEF1FC609}" presName="line_6" presStyleLbl="parChTrans1D1" presStyleIdx="4" presStyleCnt="5" custFlipVert="1" custSzY="105556" custScaleX="88401" custLinFactY="-300000" custLinFactNeighborX="78403" custLinFactNeighborY="-384921"/>
      <dgm:spPr/>
    </dgm:pt>
    <dgm:pt modelId="{0CC064E2-69E9-4D13-988F-D3037A31E6E9}" type="pres">
      <dgm:prSet presAssocID="{81587D79-A6E4-4EF3-93C8-329DEF1FC609}" presName="textparent_6" presStyleLbl="node1" presStyleIdx="0" presStyleCnt="0"/>
      <dgm:spPr/>
    </dgm:pt>
    <dgm:pt modelId="{12593DB7-88C7-4842-9F1A-9B987F70F861}" type="pres">
      <dgm:prSet presAssocID="{81587D79-A6E4-4EF3-93C8-329DEF1FC609}" presName="text_6" presStyleLbl="revTx" presStyleIdx="4" presStyleCnt="5" custScaleX="2000000" custScaleY="99501" custLinFactX="-1500000" custLinFactY="-148452" custLinFactNeighborX="-1564604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0868BEA-CEB4-4B0D-AD20-FF94F9837D36}" type="presOf" srcId="{6B743213-BDAD-4315-9E32-67A92E401334}" destId="{3ED7E128-8DB8-4E7F-A6CB-F1F9848161CB}" srcOrd="0" destOrd="0" presId="urn:microsoft.com/office/officeart/2008/layout/CircularPictureCallout"/>
    <dgm:cxn modelId="{5909377A-C48D-44A7-B322-3C19F6E7A5BD}" srcId="{6B743213-BDAD-4315-9E32-67A92E401334}" destId="{CE21C982-41D2-4CBD-B574-182FD860D396}" srcOrd="0" destOrd="0" parTransId="{0B093165-A9F0-497B-B6B5-6DBD9C1681FB}" sibTransId="{A6F788C7-50D0-486A-8E72-1D10F311B511}"/>
    <dgm:cxn modelId="{213584A2-99E1-492C-9873-722CCEBCC84B}" srcId="{6B743213-BDAD-4315-9E32-67A92E401334}" destId="{F0370CB2-C4E6-4880-8382-C07C7F906C11}" srcOrd="3" destOrd="0" parTransId="{B8AEF8FB-C24B-4E24-82DC-771026F65C29}" sibTransId="{89956024-2511-42A1-8309-5DCFA9FE74C4}"/>
    <dgm:cxn modelId="{9C11F335-7C3F-4677-9A50-F85CDFD250F7}" type="presOf" srcId="{81587D79-A6E4-4EF3-93C8-329DEF1FC609}" destId="{12593DB7-88C7-4842-9F1A-9B987F70F861}" srcOrd="0" destOrd="0" presId="urn:microsoft.com/office/officeart/2008/layout/CircularPictureCallout"/>
    <dgm:cxn modelId="{E9B88537-23E1-468C-96DD-DFC3C3EBC025}" type="presOf" srcId="{EAEAABFB-30E7-49AC-8708-51043A63D85A}" destId="{2C097B20-08FD-467E-9285-129036BA99CD}" srcOrd="0" destOrd="0" presId="urn:microsoft.com/office/officeart/2008/layout/CircularPictureCallout"/>
    <dgm:cxn modelId="{69B30F14-D4F5-4E4E-A15A-5456410B56E2}" srcId="{6B743213-BDAD-4315-9E32-67A92E401334}" destId="{EAEAABFB-30E7-49AC-8708-51043A63D85A}" srcOrd="2" destOrd="0" parTransId="{B531DBA8-5D54-4DA9-AAAE-B2284EFB31A9}" sibTransId="{9F235C98-7304-4447-A090-EDDB59A56B57}"/>
    <dgm:cxn modelId="{C12B2C1D-572F-412C-AFB7-90AC49C9F5BF}" type="presOf" srcId="{08E3FD1B-FCBC-4C44-869F-9566ADA4448F}" destId="{08B8BDD4-A17A-492A-A976-E1E2C10EB26B}" srcOrd="0" destOrd="0" presId="urn:microsoft.com/office/officeart/2008/layout/CircularPictureCallout"/>
    <dgm:cxn modelId="{AAF49E71-2A2D-4046-AB4C-E18F376585CD}" type="presOf" srcId="{B50FDA3C-9CAA-4F1B-B741-48F26AAF3DC2}" destId="{2F17B948-764B-4586-94E7-E39FAF74D254}" srcOrd="0" destOrd="0" presId="urn:microsoft.com/office/officeart/2008/layout/CircularPictureCallout"/>
    <dgm:cxn modelId="{17902F56-8E5D-40B6-822D-15AB7D8FEA35}" type="presOf" srcId="{9F235C98-7304-4447-A090-EDDB59A56B57}" destId="{ADD687E4-2968-4693-B021-D80F517FD173}" srcOrd="0" destOrd="0" presId="urn:microsoft.com/office/officeart/2008/layout/CircularPictureCallout"/>
    <dgm:cxn modelId="{60E77AC0-EFEC-45E7-81E8-75EF6DCC0CF5}" srcId="{6B743213-BDAD-4315-9E32-67A92E401334}" destId="{81587D79-A6E4-4EF3-93C8-329DEF1FC609}" srcOrd="5" destOrd="0" parTransId="{BAA5CAB9-168C-49B6-B0A6-62AC4AB8F7FC}" sibTransId="{B50FDA3C-9CAA-4F1B-B741-48F26AAF3DC2}"/>
    <dgm:cxn modelId="{3E71ED50-7D38-4767-B969-6F3793B4AA71}" type="presOf" srcId="{230A60DE-A269-4050-8FE7-45BEC4F88D63}" destId="{743A5950-E48B-436D-BDC3-45FF52E17F70}" srcOrd="0" destOrd="0" presId="urn:microsoft.com/office/officeart/2008/layout/CircularPictureCallout"/>
    <dgm:cxn modelId="{920B5ABA-BA13-4BB7-87AF-BE3E3F09EA99}" srcId="{6B743213-BDAD-4315-9E32-67A92E401334}" destId="{08E3FD1B-FCBC-4C44-869F-9566ADA4448F}" srcOrd="1" destOrd="0" parTransId="{B88C407C-B3AC-4B00-9EA6-81065AC45588}" sibTransId="{230A60DE-A269-4050-8FE7-45BEC4F88D63}"/>
    <dgm:cxn modelId="{70366AA5-8BBA-4501-B1BD-D5DF9D76F7D5}" type="presOf" srcId="{A6F788C7-50D0-486A-8E72-1D10F311B511}" destId="{7D5AFEE7-13BD-4C40-89E1-90BD9982C8F4}" srcOrd="0" destOrd="0" presId="urn:microsoft.com/office/officeart/2008/layout/CircularPictureCallout"/>
    <dgm:cxn modelId="{C24DB089-8D83-4EB2-97CE-7EC8B550EFD5}" type="presOf" srcId="{D74959BF-063F-4B2B-8273-FA89C3943A1F}" destId="{3DCA0364-B609-4959-B5A5-B2A13DB7DE49}" srcOrd="0" destOrd="0" presId="urn:microsoft.com/office/officeart/2008/layout/CircularPictureCallout"/>
    <dgm:cxn modelId="{68C11D06-BD5F-4F31-9658-6CE4FB94F90A}" type="presOf" srcId="{89956024-2511-42A1-8309-5DCFA9FE74C4}" destId="{167B40FD-AF81-49CF-95DB-4BB79B2F2633}" srcOrd="0" destOrd="0" presId="urn:microsoft.com/office/officeart/2008/layout/CircularPictureCallout"/>
    <dgm:cxn modelId="{71D8660F-2EA8-47CF-853C-41B7757F8FFB}" type="presOf" srcId="{61927F40-51CE-439D-90ED-E8D6A4C98AE4}" destId="{E9E8912B-A535-419D-B4B6-75297A0144C8}" srcOrd="0" destOrd="0" presId="urn:microsoft.com/office/officeart/2008/layout/CircularPictureCallout"/>
    <dgm:cxn modelId="{41E10014-3B13-4A89-8096-C6977195322D}" srcId="{6B743213-BDAD-4315-9E32-67A92E401334}" destId="{D74959BF-063F-4B2B-8273-FA89C3943A1F}" srcOrd="4" destOrd="0" parTransId="{BBDA53FF-A082-4389-88D5-42BC33E6520B}" sibTransId="{61927F40-51CE-439D-90ED-E8D6A4C98AE4}"/>
    <dgm:cxn modelId="{6F861FDF-543B-480E-87B0-FBD4DD554BFC}" type="presOf" srcId="{F0370CB2-C4E6-4880-8382-C07C7F906C11}" destId="{D280A30C-45B6-40C6-9C56-DE29321E1FFB}" srcOrd="0" destOrd="0" presId="urn:microsoft.com/office/officeart/2008/layout/CircularPictureCallout"/>
    <dgm:cxn modelId="{FA72129F-20FE-455B-8F68-CFF6B52CA363}" type="presOf" srcId="{CE21C982-41D2-4CBD-B574-182FD860D396}" destId="{DE56930C-0905-406F-93BE-840FAEB43F5C}" srcOrd="0" destOrd="0" presId="urn:microsoft.com/office/officeart/2008/layout/CircularPictureCallout"/>
    <dgm:cxn modelId="{D40C7E8D-0655-4699-BE43-1AAF42BFC3ED}" type="presParOf" srcId="{3ED7E128-8DB8-4E7F-A6CB-F1F9848161CB}" destId="{C973C327-EA9E-417A-B4F4-2DAAEE169B99}" srcOrd="0" destOrd="0" presId="urn:microsoft.com/office/officeart/2008/layout/CircularPictureCallout"/>
    <dgm:cxn modelId="{CA41F826-8E20-46CC-AB21-2F3063B1C0B8}" type="presParOf" srcId="{C973C327-EA9E-417A-B4F4-2DAAEE169B99}" destId="{0DADC8B5-30CF-4F6A-A57D-ED231A3F4BE2}" srcOrd="0" destOrd="0" presId="urn:microsoft.com/office/officeart/2008/layout/CircularPictureCallout"/>
    <dgm:cxn modelId="{F0D98583-9747-46CC-B8A2-5D28FA013FA1}" type="presParOf" srcId="{0DADC8B5-30CF-4F6A-A57D-ED231A3F4BE2}" destId="{7D5AFEE7-13BD-4C40-89E1-90BD9982C8F4}" srcOrd="0" destOrd="0" presId="urn:microsoft.com/office/officeart/2008/layout/CircularPictureCallout"/>
    <dgm:cxn modelId="{1A85BA3D-B9F9-437A-8DD7-C511B6CA26DC}" type="presParOf" srcId="{C973C327-EA9E-417A-B4F4-2DAAEE169B99}" destId="{DE56930C-0905-406F-93BE-840FAEB43F5C}" srcOrd="1" destOrd="0" presId="urn:microsoft.com/office/officeart/2008/layout/CircularPictureCallout"/>
    <dgm:cxn modelId="{9C0F55B0-781D-4A4A-9802-89F10790FF30}" type="presParOf" srcId="{C973C327-EA9E-417A-B4F4-2DAAEE169B99}" destId="{306ABB17-04DF-4127-AE1B-C491EF2BE6D4}" srcOrd="2" destOrd="0" presId="urn:microsoft.com/office/officeart/2008/layout/CircularPictureCallout"/>
    <dgm:cxn modelId="{A248F2D2-6BC6-432F-AFDC-17EE6C6BFEFD}" type="presParOf" srcId="{306ABB17-04DF-4127-AE1B-C491EF2BE6D4}" destId="{743A5950-E48B-436D-BDC3-45FF52E17F70}" srcOrd="0" destOrd="0" presId="urn:microsoft.com/office/officeart/2008/layout/CircularPictureCallout"/>
    <dgm:cxn modelId="{0B8011DC-33F5-4D36-B7E0-25EAA71CD873}" type="presParOf" srcId="{C973C327-EA9E-417A-B4F4-2DAAEE169B99}" destId="{14DC9E91-E43C-40EE-9A05-38B66CA082C4}" srcOrd="3" destOrd="0" presId="urn:microsoft.com/office/officeart/2008/layout/CircularPictureCallout"/>
    <dgm:cxn modelId="{13B73D5B-5250-4236-A9B8-67FA6BDD8E56}" type="presParOf" srcId="{C973C327-EA9E-417A-B4F4-2DAAEE169B99}" destId="{6E648D84-A9B1-4FDA-92F3-D10E30165906}" srcOrd="4" destOrd="0" presId="urn:microsoft.com/office/officeart/2008/layout/CircularPictureCallout"/>
    <dgm:cxn modelId="{29C4B881-36A2-4B8C-9EE3-D31993A0BB17}" type="presParOf" srcId="{6E648D84-A9B1-4FDA-92F3-D10E30165906}" destId="{08B8BDD4-A17A-492A-A976-E1E2C10EB26B}" srcOrd="0" destOrd="0" presId="urn:microsoft.com/office/officeart/2008/layout/CircularPictureCallout"/>
    <dgm:cxn modelId="{1578771D-6C43-4AA3-B8E4-4A8816B6E07E}" type="presParOf" srcId="{C973C327-EA9E-417A-B4F4-2DAAEE169B99}" destId="{2EC88EED-7ED3-4B66-ACBB-9E4D01BEE3B9}" srcOrd="5" destOrd="0" presId="urn:microsoft.com/office/officeart/2008/layout/CircularPictureCallout"/>
    <dgm:cxn modelId="{634085CF-41D9-4D40-91A2-43CDD8BA13AB}" type="presParOf" srcId="{2EC88EED-7ED3-4B66-ACBB-9E4D01BEE3B9}" destId="{ADD687E4-2968-4693-B021-D80F517FD173}" srcOrd="0" destOrd="0" presId="urn:microsoft.com/office/officeart/2008/layout/CircularPictureCallout"/>
    <dgm:cxn modelId="{C25B4AD4-A9B1-4B29-818F-DF1EF8DA23D4}" type="presParOf" srcId="{C973C327-EA9E-417A-B4F4-2DAAEE169B99}" destId="{3E2DBA09-1179-4BD4-B0D6-C91AB09C9B72}" srcOrd="6" destOrd="0" presId="urn:microsoft.com/office/officeart/2008/layout/CircularPictureCallout"/>
    <dgm:cxn modelId="{34EC16C7-254C-4B9A-B89F-4F3531DAEE62}" type="presParOf" srcId="{C973C327-EA9E-417A-B4F4-2DAAEE169B99}" destId="{AF259DB9-62A2-48D2-A1FB-2B1C76B983F7}" srcOrd="7" destOrd="0" presId="urn:microsoft.com/office/officeart/2008/layout/CircularPictureCallout"/>
    <dgm:cxn modelId="{2B4FB88D-E823-4C39-B874-8D259A897853}" type="presParOf" srcId="{AF259DB9-62A2-48D2-A1FB-2B1C76B983F7}" destId="{2C097B20-08FD-467E-9285-129036BA99CD}" srcOrd="0" destOrd="0" presId="urn:microsoft.com/office/officeart/2008/layout/CircularPictureCallout"/>
    <dgm:cxn modelId="{B324A098-FCBC-482B-85A4-E99F3DC3E6EA}" type="presParOf" srcId="{C973C327-EA9E-417A-B4F4-2DAAEE169B99}" destId="{4900D614-B90E-4838-9F7C-B803EE878F17}" srcOrd="8" destOrd="0" presId="urn:microsoft.com/office/officeart/2008/layout/CircularPictureCallout"/>
    <dgm:cxn modelId="{BD9147F9-DE28-425A-8B49-41818F030166}" type="presParOf" srcId="{4900D614-B90E-4838-9F7C-B803EE878F17}" destId="{167B40FD-AF81-49CF-95DB-4BB79B2F2633}" srcOrd="0" destOrd="0" presId="urn:microsoft.com/office/officeart/2008/layout/CircularPictureCallout"/>
    <dgm:cxn modelId="{962AEFF6-32A9-4153-B906-D6C691A71041}" type="presParOf" srcId="{C973C327-EA9E-417A-B4F4-2DAAEE169B99}" destId="{EB370BB0-DF33-4888-8E05-28D55E030A4E}" srcOrd="9" destOrd="0" presId="urn:microsoft.com/office/officeart/2008/layout/CircularPictureCallout"/>
    <dgm:cxn modelId="{0D3FF044-19EC-4199-B919-F13EE0E61E59}" type="presParOf" srcId="{C973C327-EA9E-417A-B4F4-2DAAEE169B99}" destId="{05BDAE1E-6B70-466B-902E-AD42022A034B}" srcOrd="10" destOrd="0" presId="urn:microsoft.com/office/officeart/2008/layout/CircularPictureCallout"/>
    <dgm:cxn modelId="{FB90BF59-AE5D-440E-AC2E-8B37B1C8245B}" type="presParOf" srcId="{05BDAE1E-6B70-466B-902E-AD42022A034B}" destId="{D280A30C-45B6-40C6-9C56-DE29321E1FFB}" srcOrd="0" destOrd="0" presId="urn:microsoft.com/office/officeart/2008/layout/CircularPictureCallout"/>
    <dgm:cxn modelId="{D865D3E5-F1A4-4707-B816-CFEFF124A7E7}" type="presParOf" srcId="{C973C327-EA9E-417A-B4F4-2DAAEE169B99}" destId="{06BA94C9-2B46-4B06-A908-BA8818D686CE}" srcOrd="11" destOrd="0" presId="urn:microsoft.com/office/officeart/2008/layout/CircularPictureCallout"/>
    <dgm:cxn modelId="{A9B27FF2-EA35-45E6-8090-CD182E0C813D}" type="presParOf" srcId="{06BA94C9-2B46-4B06-A908-BA8818D686CE}" destId="{E9E8912B-A535-419D-B4B6-75297A0144C8}" srcOrd="0" destOrd="0" presId="urn:microsoft.com/office/officeart/2008/layout/CircularPictureCallout"/>
    <dgm:cxn modelId="{01A3DC98-C8CA-45DB-8F45-8BF8E3AB90DD}" type="presParOf" srcId="{C973C327-EA9E-417A-B4F4-2DAAEE169B99}" destId="{FFEC5B53-F9B1-4EFD-8D82-CF9883C99C09}" srcOrd="12" destOrd="0" presId="urn:microsoft.com/office/officeart/2008/layout/CircularPictureCallout"/>
    <dgm:cxn modelId="{482D4E9E-DFF2-41F2-B3C7-F06012B8A6BC}" type="presParOf" srcId="{C973C327-EA9E-417A-B4F4-2DAAEE169B99}" destId="{4CFD27FD-2251-4B38-89D8-B76CF7F48DE1}" srcOrd="13" destOrd="0" presId="urn:microsoft.com/office/officeart/2008/layout/CircularPictureCallout"/>
    <dgm:cxn modelId="{53CEF95D-02FC-433D-905B-DC094BB76B31}" type="presParOf" srcId="{4CFD27FD-2251-4B38-89D8-B76CF7F48DE1}" destId="{3DCA0364-B609-4959-B5A5-B2A13DB7DE49}" srcOrd="0" destOrd="0" presId="urn:microsoft.com/office/officeart/2008/layout/CircularPictureCallout"/>
    <dgm:cxn modelId="{6CD0F5BD-6C3D-447E-9C72-0CCCA5420D83}" type="presParOf" srcId="{C973C327-EA9E-417A-B4F4-2DAAEE169B99}" destId="{D05743FF-CBE5-4869-B72B-6F264C58479F}" srcOrd="14" destOrd="0" presId="urn:microsoft.com/office/officeart/2008/layout/CircularPictureCallout"/>
    <dgm:cxn modelId="{5810BE18-B25F-418A-B6F6-7F1CD5559CD4}" type="presParOf" srcId="{D05743FF-CBE5-4869-B72B-6F264C58479F}" destId="{2F17B948-764B-4586-94E7-E39FAF74D254}" srcOrd="0" destOrd="0" presId="urn:microsoft.com/office/officeart/2008/layout/CircularPictureCallout"/>
    <dgm:cxn modelId="{C372D08A-6646-41D0-9EA1-3561D57B95D3}" type="presParOf" srcId="{C973C327-EA9E-417A-B4F4-2DAAEE169B99}" destId="{BE41B197-4BD0-4F1F-B403-35DD28AF0EFF}" srcOrd="15" destOrd="0" presId="urn:microsoft.com/office/officeart/2008/layout/CircularPictureCallout"/>
    <dgm:cxn modelId="{8C2C45BC-1D1B-4B73-A04A-0CD09CA817E4}" type="presParOf" srcId="{C973C327-EA9E-417A-B4F4-2DAAEE169B99}" destId="{0CC064E2-69E9-4D13-988F-D3037A31E6E9}" srcOrd="16" destOrd="0" presId="urn:microsoft.com/office/officeart/2008/layout/CircularPictureCallout"/>
    <dgm:cxn modelId="{1D1770AD-E660-4AA4-9223-56D85ACF9FDD}" type="presParOf" srcId="{0CC064E2-69E9-4D13-988F-D3037A31E6E9}" destId="{12593DB7-88C7-4842-9F1A-9B987F70F861}" srcOrd="0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6F6821-EE56-4DF9-8337-AC95020528CB}">
      <dsp:nvSpPr>
        <dsp:cNvPr id="0" name=""/>
        <dsp:cNvSpPr/>
      </dsp:nvSpPr>
      <dsp:spPr>
        <a:xfrm>
          <a:off x="1686529" y="2830078"/>
          <a:ext cx="1973000" cy="1701070"/>
        </a:xfrm>
        <a:prstGeom prst="hexagon">
          <a:avLst>
            <a:gd name="adj" fmla="val 25000"/>
            <a:gd name="vf" fmla="val 115470"/>
          </a:avLst>
        </a:prstGeom>
        <a:solidFill>
          <a:srgbClr val="6E88C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430" rIns="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/>
        </a:p>
      </dsp:txBody>
      <dsp:txXfrm>
        <a:off x="1992702" y="3094052"/>
        <a:ext cx="1360655" cy="1173122"/>
      </dsp:txXfrm>
    </dsp:sp>
    <dsp:sp modelId="{58E511F0-D396-4253-98B7-88B3B12B3E29}">
      <dsp:nvSpPr>
        <dsp:cNvPr id="0" name=""/>
        <dsp:cNvSpPr/>
      </dsp:nvSpPr>
      <dsp:spPr>
        <a:xfrm>
          <a:off x="2097754" y="2861150"/>
          <a:ext cx="231002" cy="199094"/>
        </a:xfrm>
        <a:prstGeom prst="hexagon">
          <a:avLst>
            <a:gd name="adj" fmla="val 25000"/>
            <a:gd name="vf" fmla="val 115470"/>
          </a:avLst>
        </a:prstGeom>
        <a:solidFill>
          <a:schemeClr val="bg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4CE193-6645-4DD4-AEE7-FFB3BDF19660}">
      <dsp:nvSpPr>
        <dsp:cNvPr id="0" name=""/>
        <dsp:cNvSpPr/>
      </dsp:nvSpPr>
      <dsp:spPr>
        <a:xfrm>
          <a:off x="9529" y="1928357"/>
          <a:ext cx="1973000" cy="1701070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lumMod val="40000"/>
            <a:lumOff val="60000"/>
            <a:alpha val="9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260649-F3AF-4BD8-B1E4-9386287FC1BA}">
      <dsp:nvSpPr>
        <dsp:cNvPr id="0" name=""/>
        <dsp:cNvSpPr/>
      </dsp:nvSpPr>
      <dsp:spPr>
        <a:xfrm>
          <a:off x="1216648" y="1397529"/>
          <a:ext cx="231002" cy="199094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23D14C-A64D-461B-A8D3-1A998C316207}">
      <dsp:nvSpPr>
        <dsp:cNvPr id="0" name=""/>
        <dsp:cNvSpPr/>
      </dsp:nvSpPr>
      <dsp:spPr>
        <a:xfrm>
          <a:off x="3367441" y="1896174"/>
          <a:ext cx="1973000" cy="1701070"/>
        </a:xfrm>
        <a:prstGeom prst="hexagon">
          <a:avLst>
            <a:gd name="adj" fmla="val 25000"/>
            <a:gd name="vf" fmla="val 115470"/>
          </a:avLst>
        </a:prstGeom>
        <a:solidFill>
          <a:srgbClr val="6E88C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 dirty="0">
            <a:latin typeface="Gotham Pro Light" panose="02000503030000020004" pitchFamily="2" charset="0"/>
            <a:cs typeface="Gotham Pro Light" panose="02000503030000020004" pitchFamily="2" charset="0"/>
          </a:endParaRPr>
        </a:p>
      </dsp:txBody>
      <dsp:txXfrm>
        <a:off x="3673614" y="2160148"/>
        <a:ext cx="1360655" cy="1173122"/>
      </dsp:txXfrm>
    </dsp:sp>
    <dsp:sp modelId="{E5543DCC-F7BD-4E97-876A-6F9A4038C67D}">
      <dsp:nvSpPr>
        <dsp:cNvPr id="0" name=""/>
        <dsp:cNvSpPr/>
      </dsp:nvSpPr>
      <dsp:spPr>
        <a:xfrm>
          <a:off x="3766890" y="1947412"/>
          <a:ext cx="231002" cy="199094"/>
        </a:xfrm>
        <a:prstGeom prst="hexagon">
          <a:avLst>
            <a:gd name="adj" fmla="val 25000"/>
            <a:gd name="vf" fmla="val 115470"/>
          </a:avLst>
        </a:prstGeom>
        <a:solidFill>
          <a:schemeClr val="bg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143483-FD06-443B-81A6-8B1AF5186756}">
      <dsp:nvSpPr>
        <dsp:cNvPr id="0" name=""/>
        <dsp:cNvSpPr/>
      </dsp:nvSpPr>
      <dsp:spPr>
        <a:xfrm>
          <a:off x="5048353" y="2802129"/>
          <a:ext cx="1973000" cy="1701070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2F676D-B74F-4CEA-8887-F555C4D9F1F8}">
      <dsp:nvSpPr>
        <dsp:cNvPr id="0" name=""/>
        <dsp:cNvSpPr/>
      </dsp:nvSpPr>
      <dsp:spPr>
        <a:xfrm>
          <a:off x="1080121" y="696808"/>
          <a:ext cx="231002" cy="199094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3EC4D4-2541-4536-A69D-6C4410C5723B}">
      <dsp:nvSpPr>
        <dsp:cNvPr id="0" name=""/>
        <dsp:cNvSpPr/>
      </dsp:nvSpPr>
      <dsp:spPr>
        <a:xfrm>
          <a:off x="1667470" y="1026449"/>
          <a:ext cx="1973000" cy="1701070"/>
        </a:xfrm>
        <a:prstGeom prst="hexagon">
          <a:avLst>
            <a:gd name="adj" fmla="val 25000"/>
            <a:gd name="vf" fmla="val 115470"/>
          </a:avLst>
        </a:prstGeom>
        <a:solidFill>
          <a:srgbClr val="6E88C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430" rIns="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/>
        </a:p>
      </dsp:txBody>
      <dsp:txXfrm>
        <a:off x="1973643" y="1290423"/>
        <a:ext cx="1360655" cy="1173122"/>
      </dsp:txXfrm>
    </dsp:sp>
    <dsp:sp modelId="{9C9E6555-5854-437C-A323-5847C7C72D33}">
      <dsp:nvSpPr>
        <dsp:cNvPr id="0" name=""/>
        <dsp:cNvSpPr/>
      </dsp:nvSpPr>
      <dsp:spPr>
        <a:xfrm>
          <a:off x="2232248" y="543421"/>
          <a:ext cx="231002" cy="199094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37CB2F-0184-49D6-B30B-C2BE50DB7FD2}">
      <dsp:nvSpPr>
        <dsp:cNvPr id="0" name=""/>
        <dsp:cNvSpPr/>
      </dsp:nvSpPr>
      <dsp:spPr>
        <a:xfrm>
          <a:off x="3305617" y="84537"/>
          <a:ext cx="2039470" cy="1701070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alpha val="9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12CB30-4E80-4D31-B0D0-8004F0A5BF72}">
      <dsp:nvSpPr>
        <dsp:cNvPr id="0" name=""/>
        <dsp:cNvSpPr/>
      </dsp:nvSpPr>
      <dsp:spPr>
        <a:xfrm>
          <a:off x="2171388" y="375898"/>
          <a:ext cx="231002" cy="199094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41B197-4BD0-4F1F-B403-35DD28AF0EFF}">
      <dsp:nvSpPr>
        <dsp:cNvPr id="0" name=""/>
        <dsp:cNvSpPr/>
      </dsp:nvSpPr>
      <dsp:spPr>
        <a:xfrm flipV="1">
          <a:off x="384090" y="1658364"/>
          <a:ext cx="1442299" cy="4572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EC5B53-F9B1-4EFD-8D82-CF9883C99C09}">
      <dsp:nvSpPr>
        <dsp:cNvPr id="0" name=""/>
        <dsp:cNvSpPr/>
      </dsp:nvSpPr>
      <dsp:spPr>
        <a:xfrm>
          <a:off x="601924" y="1341422"/>
          <a:ext cx="1888906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1CC13E-DCC9-4079-8889-B693F3C57220}">
      <dsp:nvSpPr>
        <dsp:cNvPr id="0" name=""/>
        <dsp:cNvSpPr/>
      </dsp:nvSpPr>
      <dsp:spPr>
        <a:xfrm>
          <a:off x="328233" y="910348"/>
          <a:ext cx="1763891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90A219-C251-4941-BD14-AEACF5DFC57C}">
      <dsp:nvSpPr>
        <dsp:cNvPr id="0" name=""/>
        <dsp:cNvSpPr/>
      </dsp:nvSpPr>
      <dsp:spPr>
        <a:xfrm>
          <a:off x="728669" y="654428"/>
          <a:ext cx="1888906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DC9E91-E43C-40EE-9A05-38B66CA082C4}">
      <dsp:nvSpPr>
        <dsp:cNvPr id="0" name=""/>
        <dsp:cNvSpPr/>
      </dsp:nvSpPr>
      <dsp:spPr>
        <a:xfrm flipV="1">
          <a:off x="738339" y="210115"/>
          <a:ext cx="1484099" cy="4572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5AFEE7-13BD-4C40-89E1-90BD9982C8F4}">
      <dsp:nvSpPr>
        <dsp:cNvPr id="0" name=""/>
        <dsp:cNvSpPr/>
      </dsp:nvSpPr>
      <dsp:spPr>
        <a:xfrm>
          <a:off x="184787" y="41598"/>
          <a:ext cx="1468417" cy="1875148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56930C-0905-406F-93BE-840FAEB43F5C}">
      <dsp:nvSpPr>
        <dsp:cNvPr id="0" name=""/>
        <dsp:cNvSpPr/>
      </dsp:nvSpPr>
      <dsp:spPr>
        <a:xfrm>
          <a:off x="174203" y="0"/>
          <a:ext cx="1466160" cy="183359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400" kern="1200" dirty="0">
            <a:solidFill>
              <a:schemeClr val="tx1"/>
            </a:solidFill>
            <a:latin typeface="+mn-lt"/>
          </a:endParaRPr>
        </a:p>
      </dsp:txBody>
      <dsp:txXfrm>
        <a:off x="174203" y="0"/>
        <a:ext cx="1466160" cy="1833594"/>
      </dsp:txXfrm>
    </dsp:sp>
    <dsp:sp modelId="{743A5950-E48B-436D-BDC3-45FF52E17F70}">
      <dsp:nvSpPr>
        <dsp:cNvPr id="0" name=""/>
        <dsp:cNvSpPr/>
      </dsp:nvSpPr>
      <dsp:spPr>
        <a:xfrm>
          <a:off x="1940229" y="403"/>
          <a:ext cx="396875" cy="396875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B8BDD4-A17A-492A-A976-E1E2C10EB26B}">
      <dsp:nvSpPr>
        <dsp:cNvPr id="0" name=""/>
        <dsp:cNvSpPr/>
      </dsp:nvSpPr>
      <dsp:spPr>
        <a:xfrm>
          <a:off x="2427100" y="-55548"/>
          <a:ext cx="1998808" cy="396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0" rIns="45720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Мастерских, оснащенных современной МТБ</a:t>
          </a:r>
          <a:endParaRPr lang="ru-RU" sz="1200" kern="1200" dirty="0"/>
        </a:p>
      </dsp:txBody>
      <dsp:txXfrm>
        <a:off x="2427100" y="-55548"/>
        <a:ext cx="1998808" cy="396875"/>
      </dsp:txXfrm>
    </dsp:sp>
    <dsp:sp modelId="{B5FD6922-0B3F-4B77-AE4A-DA81470CA651}">
      <dsp:nvSpPr>
        <dsp:cNvPr id="0" name=""/>
        <dsp:cNvSpPr/>
      </dsp:nvSpPr>
      <dsp:spPr>
        <a:xfrm>
          <a:off x="2278074" y="439042"/>
          <a:ext cx="396875" cy="396875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7CF440-7B67-481B-9190-A99C291A1C6A}">
      <dsp:nvSpPr>
        <dsp:cNvPr id="0" name=""/>
        <dsp:cNvSpPr/>
      </dsp:nvSpPr>
      <dsp:spPr>
        <a:xfrm>
          <a:off x="2710760" y="418432"/>
          <a:ext cx="954618" cy="396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0" rIns="45720" bIns="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СЦК</a:t>
          </a:r>
          <a:endParaRPr lang="ru-RU" sz="1200" kern="1200" dirty="0"/>
        </a:p>
      </dsp:txBody>
      <dsp:txXfrm>
        <a:off x="2710760" y="418432"/>
        <a:ext cx="954618" cy="396875"/>
      </dsp:txXfrm>
    </dsp:sp>
    <dsp:sp modelId="{ADD687E4-2968-4693-B021-D80F517FD173}">
      <dsp:nvSpPr>
        <dsp:cNvPr id="0" name=""/>
        <dsp:cNvSpPr/>
      </dsp:nvSpPr>
      <dsp:spPr>
        <a:xfrm>
          <a:off x="1826485" y="736709"/>
          <a:ext cx="396875" cy="396875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8ADEB3-77A9-45DD-A2FA-AA0EA5D3175B}">
      <dsp:nvSpPr>
        <dsp:cNvPr id="0" name=""/>
        <dsp:cNvSpPr/>
      </dsp:nvSpPr>
      <dsp:spPr>
        <a:xfrm>
          <a:off x="2542151" y="777083"/>
          <a:ext cx="1186462" cy="396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0" rIns="45720" bIns="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РСП по </a:t>
          </a:r>
          <a:r>
            <a:rPr lang="en-US" sz="1200" kern="1200" dirty="0" smtClean="0"/>
            <a:t>IT</a:t>
          </a:r>
          <a:endParaRPr lang="ru-RU" sz="1200" kern="1200" dirty="0"/>
        </a:p>
      </dsp:txBody>
      <dsp:txXfrm>
        <a:off x="2542151" y="777083"/>
        <a:ext cx="1186462" cy="396875"/>
      </dsp:txXfrm>
    </dsp:sp>
    <dsp:sp modelId="{E9E8912B-A535-419D-B4B6-75297A0144C8}">
      <dsp:nvSpPr>
        <dsp:cNvPr id="0" name=""/>
        <dsp:cNvSpPr/>
      </dsp:nvSpPr>
      <dsp:spPr>
        <a:xfrm>
          <a:off x="2332608" y="1154686"/>
          <a:ext cx="396875" cy="396875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CA0364-B609-4959-B5A5-B2A13DB7DE49}">
      <dsp:nvSpPr>
        <dsp:cNvPr id="0" name=""/>
        <dsp:cNvSpPr/>
      </dsp:nvSpPr>
      <dsp:spPr>
        <a:xfrm>
          <a:off x="2143887" y="1543517"/>
          <a:ext cx="2344238" cy="396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0" rIns="45720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200" kern="1200" dirty="0" smtClean="0"/>
            <a:t>Центр инклюзивного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200" kern="1200" dirty="0" smtClean="0"/>
            <a:t>образования</a:t>
          </a:r>
          <a:endParaRPr lang="ru-RU" sz="1200" kern="1200" dirty="0"/>
        </a:p>
      </dsp:txBody>
      <dsp:txXfrm>
        <a:off x="2143887" y="1543517"/>
        <a:ext cx="2344238" cy="396875"/>
      </dsp:txXfrm>
    </dsp:sp>
    <dsp:sp modelId="{2F17B948-764B-4586-94E7-E39FAF74D254}">
      <dsp:nvSpPr>
        <dsp:cNvPr id="0" name=""/>
        <dsp:cNvSpPr/>
      </dsp:nvSpPr>
      <dsp:spPr>
        <a:xfrm>
          <a:off x="1782034" y="1491625"/>
          <a:ext cx="396875" cy="396875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593DB7-88C7-4842-9F1A-9B987F70F861}">
      <dsp:nvSpPr>
        <dsp:cNvPr id="0" name=""/>
        <dsp:cNvSpPr/>
      </dsp:nvSpPr>
      <dsp:spPr>
        <a:xfrm>
          <a:off x="2815326" y="1153860"/>
          <a:ext cx="1692501" cy="396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0" rIns="45720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МФЦПК</a:t>
          </a:r>
          <a:endParaRPr lang="ru-RU" sz="1200" kern="1200" dirty="0"/>
        </a:p>
      </dsp:txBody>
      <dsp:txXfrm>
        <a:off x="2815326" y="1153860"/>
        <a:ext cx="1692501" cy="3968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41B197-4BD0-4F1F-B403-35DD28AF0EFF}">
      <dsp:nvSpPr>
        <dsp:cNvPr id="0" name=""/>
        <dsp:cNvSpPr/>
      </dsp:nvSpPr>
      <dsp:spPr>
        <a:xfrm flipV="1">
          <a:off x="2924430" y="1791186"/>
          <a:ext cx="2058854" cy="105556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EC5B53-F9B1-4EFD-8D82-CF9883C99C09}">
      <dsp:nvSpPr>
        <dsp:cNvPr id="0" name=""/>
        <dsp:cNvSpPr/>
      </dsp:nvSpPr>
      <dsp:spPr>
        <a:xfrm>
          <a:off x="3158152" y="1394517"/>
          <a:ext cx="1968090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370BB0-DF33-4888-8E05-28D55E030A4E}">
      <dsp:nvSpPr>
        <dsp:cNvPr id="0" name=""/>
        <dsp:cNvSpPr/>
      </dsp:nvSpPr>
      <dsp:spPr>
        <a:xfrm>
          <a:off x="2759969" y="997312"/>
          <a:ext cx="1837833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2DBA09-1179-4BD4-B0D6-C91AB09C9B72}">
      <dsp:nvSpPr>
        <dsp:cNvPr id="0" name=""/>
        <dsp:cNvSpPr/>
      </dsp:nvSpPr>
      <dsp:spPr>
        <a:xfrm>
          <a:off x="3244355" y="643035"/>
          <a:ext cx="1968090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DC9E91-E43C-40EE-9A05-38B66CA082C4}">
      <dsp:nvSpPr>
        <dsp:cNvPr id="0" name=""/>
        <dsp:cNvSpPr/>
      </dsp:nvSpPr>
      <dsp:spPr>
        <a:xfrm flipV="1">
          <a:off x="2879864" y="312849"/>
          <a:ext cx="2191770" cy="4572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5AFEE7-13BD-4C40-89E1-90BD9982C8F4}">
      <dsp:nvSpPr>
        <dsp:cNvPr id="0" name=""/>
        <dsp:cNvSpPr/>
      </dsp:nvSpPr>
      <dsp:spPr>
        <a:xfrm>
          <a:off x="3691220" y="117897"/>
          <a:ext cx="1554095" cy="195375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56930C-0905-406F-93BE-840FAEB43F5C}">
      <dsp:nvSpPr>
        <dsp:cNvPr id="0" name=""/>
        <dsp:cNvSpPr/>
      </dsp:nvSpPr>
      <dsp:spPr>
        <a:xfrm>
          <a:off x="3721990" y="583852"/>
          <a:ext cx="1492526" cy="85813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chemeClr val="tx1"/>
              </a:solidFill>
              <a:latin typeface="+mn-lt"/>
            </a:rPr>
            <a:t>Модернизация 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chemeClr val="tx1"/>
              </a:solidFill>
              <a:latin typeface="+mn-lt"/>
            </a:rPr>
            <a:t>СПО</a:t>
          </a:r>
          <a:endParaRPr lang="ru-RU" sz="1400" kern="1200" dirty="0">
            <a:solidFill>
              <a:schemeClr val="tx1"/>
            </a:solidFill>
            <a:latin typeface="+mn-lt"/>
          </a:endParaRPr>
        </a:p>
      </dsp:txBody>
      <dsp:txXfrm>
        <a:off x="3721990" y="583852"/>
        <a:ext cx="1492526" cy="858138"/>
      </dsp:txXfrm>
    </dsp:sp>
    <dsp:sp modelId="{743A5950-E48B-436D-BDC3-45FF52E17F70}">
      <dsp:nvSpPr>
        <dsp:cNvPr id="0" name=""/>
        <dsp:cNvSpPr/>
      </dsp:nvSpPr>
      <dsp:spPr>
        <a:xfrm>
          <a:off x="2648013" y="128953"/>
          <a:ext cx="413512" cy="413512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B8BDD4-A17A-492A-A976-E1E2C10EB26B}">
      <dsp:nvSpPr>
        <dsp:cNvPr id="0" name=""/>
        <dsp:cNvSpPr/>
      </dsp:nvSpPr>
      <dsp:spPr>
        <a:xfrm>
          <a:off x="647242" y="70570"/>
          <a:ext cx="1862145" cy="413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0" rIns="45720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Открытие ЦОПП, ед.</a:t>
          </a:r>
          <a:endParaRPr lang="ru-RU" sz="1200" kern="1200" dirty="0"/>
        </a:p>
      </dsp:txBody>
      <dsp:txXfrm>
        <a:off x="647242" y="70570"/>
        <a:ext cx="1862145" cy="413512"/>
      </dsp:txXfrm>
    </dsp:sp>
    <dsp:sp modelId="{ADD687E4-2968-4693-B021-D80F517FD173}">
      <dsp:nvSpPr>
        <dsp:cNvPr id="0" name=""/>
        <dsp:cNvSpPr/>
      </dsp:nvSpPr>
      <dsp:spPr>
        <a:xfrm>
          <a:off x="3158148" y="412482"/>
          <a:ext cx="413512" cy="413512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097B20-08FD-467E-9285-129036BA99CD}">
      <dsp:nvSpPr>
        <dsp:cNvPr id="0" name=""/>
        <dsp:cNvSpPr/>
      </dsp:nvSpPr>
      <dsp:spPr>
        <a:xfrm>
          <a:off x="676247" y="853183"/>
          <a:ext cx="2221780" cy="413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0" rIns="45720" bIns="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ПК педагогических кадров по программам </a:t>
          </a:r>
          <a:r>
            <a:rPr lang="en-US" sz="1200" kern="1200" dirty="0" smtClean="0"/>
            <a:t>WSR</a:t>
          </a:r>
          <a:r>
            <a:rPr lang="ru-RU" sz="1200" kern="1200" dirty="0" smtClean="0"/>
            <a:t>, ед.</a:t>
          </a:r>
          <a:endParaRPr lang="ru-RU" sz="1200" kern="1200" dirty="0"/>
        </a:p>
      </dsp:txBody>
      <dsp:txXfrm>
        <a:off x="676247" y="853183"/>
        <a:ext cx="2221780" cy="413512"/>
      </dsp:txXfrm>
    </dsp:sp>
    <dsp:sp modelId="{167B40FD-AF81-49CF-95DB-4BB79B2F2633}">
      <dsp:nvSpPr>
        <dsp:cNvPr id="0" name=""/>
        <dsp:cNvSpPr/>
      </dsp:nvSpPr>
      <dsp:spPr>
        <a:xfrm>
          <a:off x="2754477" y="814321"/>
          <a:ext cx="413512" cy="413512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80A30C-45B6-40C6-9C56-DE29321E1FFB}">
      <dsp:nvSpPr>
        <dsp:cNvPr id="0" name=""/>
        <dsp:cNvSpPr/>
      </dsp:nvSpPr>
      <dsp:spPr>
        <a:xfrm>
          <a:off x="649370" y="1106141"/>
          <a:ext cx="2352824" cy="413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0" rIns="45720" bIns="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 smtClean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Сертификация экспертов </a:t>
          </a:r>
          <a:r>
            <a:rPr lang="en-US" sz="1200" kern="1200" dirty="0" smtClean="0"/>
            <a:t>WSR</a:t>
          </a:r>
          <a:r>
            <a:rPr lang="ru-RU" sz="1200" kern="1200" dirty="0" smtClean="0"/>
            <a:t> , ед.</a:t>
          </a:r>
          <a:endParaRPr lang="ru-RU" sz="1200" kern="1200" dirty="0"/>
        </a:p>
      </dsp:txBody>
      <dsp:txXfrm>
        <a:off x="649370" y="1106141"/>
        <a:ext cx="2352824" cy="413512"/>
      </dsp:txXfrm>
    </dsp:sp>
    <dsp:sp modelId="{E9E8912B-A535-419D-B4B6-75297A0144C8}">
      <dsp:nvSpPr>
        <dsp:cNvPr id="0" name=""/>
        <dsp:cNvSpPr/>
      </dsp:nvSpPr>
      <dsp:spPr>
        <a:xfrm>
          <a:off x="3118972" y="1190116"/>
          <a:ext cx="413512" cy="413512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CA0364-B609-4959-B5A5-B2A13DB7DE49}">
      <dsp:nvSpPr>
        <dsp:cNvPr id="0" name=""/>
        <dsp:cNvSpPr/>
      </dsp:nvSpPr>
      <dsp:spPr>
        <a:xfrm>
          <a:off x="676870" y="1687005"/>
          <a:ext cx="2221155" cy="413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0" rIns="45720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Формирование в ПОО базы коротких программ по ТОП-50%</a:t>
          </a:r>
          <a:endParaRPr lang="ru-RU" sz="1200" kern="1200" dirty="0"/>
        </a:p>
      </dsp:txBody>
      <dsp:txXfrm>
        <a:off x="676870" y="1687005"/>
        <a:ext cx="2221155" cy="413512"/>
      </dsp:txXfrm>
    </dsp:sp>
    <dsp:sp modelId="{2F17B948-764B-4586-94E7-E39FAF74D254}">
      <dsp:nvSpPr>
        <dsp:cNvPr id="0" name=""/>
        <dsp:cNvSpPr/>
      </dsp:nvSpPr>
      <dsp:spPr>
        <a:xfrm>
          <a:off x="2840057" y="1688932"/>
          <a:ext cx="413512" cy="413512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593DB7-88C7-4842-9F1A-9B987F70F861}">
      <dsp:nvSpPr>
        <dsp:cNvPr id="0" name=""/>
        <dsp:cNvSpPr/>
      </dsp:nvSpPr>
      <dsp:spPr>
        <a:xfrm>
          <a:off x="647242" y="443918"/>
          <a:ext cx="1861164" cy="411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0" rIns="45720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Создание и аккредитация СЦК и ЦПДЭ, ед.</a:t>
          </a:r>
          <a:endParaRPr lang="ru-RU" sz="1200" kern="1200" dirty="0"/>
        </a:p>
      </dsp:txBody>
      <dsp:txXfrm>
        <a:off x="647242" y="443918"/>
        <a:ext cx="1861164" cy="4114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exagonCluster">
  <dgm:title val=""/>
  <dgm:desc val=""/>
  <dgm:catLst>
    <dgm:cat type="picture" pri="21000"/>
    <dgm:cat type="relationship" pri="3200"/>
    <dgm:cat type="pictureconvert" pri="2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21"/>
      <dgm:chPref val="21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3871"/>
        </dgm:alg>
        <dgm:constrLst>
          <dgm:constr type="primFontSz" for="des" ptType="node" op="equ" val="65"/>
          <dgm:constr type="l" for="ch" forName="text1" refType="w" fact="0.4525"/>
          <dgm:constr type="t" for="ch" forName="text1" refType="h" fact="0.346"/>
          <dgm:constr type="w" for="ch" forName="text1" refType="w" fact="0.5475"/>
          <dgm:constr type="h" for="ch" forName="text1" refType="h" fact="0.654"/>
          <dgm:constr type="l" for="ch" forName="textaccent1" refType="w" fact="0.4652"/>
          <dgm:constr type="t" for="ch" forName="textaccent1" refType="h" fact="0.6348"/>
          <dgm:constr type="w" for="ch" forName="textaccent1" refType="w" fact="0.0639"/>
          <dgm:constr type="h" for="ch" forName="textaccent1" refType="h" fact="0.0765"/>
          <dgm:constr type="l" for="ch" forName="image1" refType="w" fact="0"/>
          <dgm:constr type="t" for="ch" forName="image1" refType="h" fact="0"/>
          <dgm:constr type="w" for="ch" forName="image1" refType="w" fact="0.5468"/>
          <dgm:constr type="h" for="ch" forName="image1" refType="h" fact="0.6538"/>
          <dgm:constr type="l" for="ch" forName="imageaccent1" refType="w" fact="0.3702"/>
          <dgm:constr type="t" for="ch" forName="imageaccent1" refType="h" fact="0.5633"/>
          <dgm:constr type="w" for="ch" forName="imageaccent1" refType="w" fact="0.0639"/>
          <dgm:constr type="h" for="ch" forName="imageaccent1" refType="h" fact="0.0765"/>
        </dgm:constrLst>
      </dgm:if>
      <dgm:if name="Name3" axis="ch" ptType="node" func="cnt" op="equ" val="2">
        <dgm:alg type="composite">
          <dgm:param type="ar" val="2.6443"/>
        </dgm:alg>
        <dgm:constrLst>
          <dgm:constr type="primFontSz" for="des" ptType="node" op="equ" val="65"/>
          <dgm:constr type="l" for="ch" forName="text1" refType="w" fact="0.2383"/>
          <dgm:constr type="t" for="ch" forName="text1" refType="h" fact="0.3501"/>
          <dgm:constr type="w" for="ch" forName="text1" refType="w" fact="0.285"/>
          <dgm:constr type="h" for="ch" forName="text1" refType="h" fact="0.6499"/>
          <dgm:constr type="l" for="ch" forName="textaccent1" refType="w" fact="0.2472"/>
          <dgm:constr type="t" for="ch" forName="textaccent1" refType="h" fact="0.6371"/>
          <dgm:constr type="w" for="ch" forName="textaccent1" refType="w" fact="0.0333"/>
          <dgm:constr type="h" for="ch" forName="textaccent1" refType="h" fact="0.076"/>
          <dgm:constr type="l" for="ch" forName="image1" refType="w" fact="0"/>
          <dgm:constr type="t" for="ch" forName="image1" refType="h" fact="0"/>
          <dgm:constr type="w" for="ch" forName="image1" refType="w" fact="0.285"/>
          <dgm:constr type="h" for="ch" forName="image1" refType="h" fact="0.6499"/>
          <dgm:constr type="l" for="ch" forName="imageaccent1" refType="w" fact="0.1942"/>
          <dgm:constr type="t" for="ch" forName="imageaccent1" refType="h" fact="0.5602"/>
          <dgm:constr type="w" for="ch" forName="imageaccent1" refType="w" fact="0.0333"/>
          <dgm:constr type="h" for="ch" forName="imageaccent1" refType="h" fact="0.076"/>
          <dgm:constr type="l" for="ch" forName="text2" refType="w" fact="0.4767"/>
          <dgm:constr type="t" for="ch" forName="text2" refType="h" fact="0"/>
          <dgm:constr type="w" for="ch" forName="text2" refType="w" fact="0.285"/>
          <dgm:constr type="h" for="ch" forName="text2" refType="h" fact="0.6499"/>
          <dgm:constr type="l" for="ch" forName="textaccent2" refType="w" fact="0.6709"/>
          <dgm:constr type="t" for="ch" forName="textaccent2" refType="h" fact="0.5602"/>
          <dgm:constr type="w" for="ch" forName="textaccent2" refType="w" fact="0.0333"/>
          <dgm:constr type="h" for="ch" forName="textaccent2" refType="h" fact="0.076"/>
          <dgm:constr type="l" for="ch" forName="image2" refType="w" fact="0.715"/>
          <dgm:constr type="t" for="ch" forName="image2" refType="h" fact="0.3501"/>
          <dgm:constr type="w" for="ch" forName="image2" refType="w" fact="0.285"/>
          <dgm:constr type="h" for="ch" forName="image2" refType="h" fact="0.6499"/>
          <dgm:constr type="l" for="ch" forName="imageaccent2" refType="w" fact="0.7239"/>
          <dgm:constr type="t" for="ch" forName="imageaccent2" refType="h" fact="0.6371"/>
          <dgm:constr type="w" for="ch" forName="imageaccent2" refType="w" fact="0.0333"/>
          <dgm:constr type="h" for="ch" forName="imageaccent2" refType="h" fact="0.076"/>
        </dgm:constrLst>
      </dgm:if>
      <dgm:if name="Name4" axis="ch" ptType="node" func="cnt" op="equ" val="3">
        <dgm:alg type="composite">
          <dgm:param type="ar" val="1.5623"/>
        </dgm:alg>
        <dgm:constrLst>
          <dgm:constr type="primFontSz" for="des" ptType="node" op="equ" val="65"/>
          <dgm:constr type="l" for="ch" forName="text1" refType="w" fact="0.2402"/>
          <dgm:constr type="t" for="ch" forName="text1" refType="h" fact="0.6215"/>
          <dgm:constr type="w" for="ch" forName="text1" refType="w" fact="0.281"/>
          <dgm:constr type="h" for="ch" forName="text1" refType="h" fact="0.3785"/>
          <dgm:constr type="l" for="ch" forName="textaccent1" refType="w" fact="0.2475"/>
          <dgm:constr type="t" for="ch" forName="textaccent1" refType="h" fact="0.7886"/>
          <dgm:constr type="w" for="ch" forName="textaccent1" refType="w" fact="0.0329"/>
          <dgm:constr type="h" for="ch" forName="textaccent1" refType="h" fact="0.0443"/>
          <dgm:constr type="l" for="ch" forName="image1" refType="w" fact="0"/>
          <dgm:constr type="t" for="ch" forName="image1" refType="h" fact="0.4182"/>
          <dgm:constr type="w" for="ch" forName="image1" refType="w" fact="0.281"/>
          <dgm:constr type="h" for="ch" forName="image1" refType="h" fact="0.3785"/>
          <dgm:constr type="l" for="ch" forName="imageaccent1" refType="w" fact="0.1913"/>
          <dgm:constr type="t" for="ch" forName="imageaccent1" refType="h" fact="0.7467"/>
          <dgm:constr type="w" for="ch" forName="imageaccent1" refType="w" fact="0.0329"/>
          <dgm:constr type="h" for="ch" forName="imageaccent1" refType="h" fact="0.0443"/>
          <dgm:constr type="l" for="ch" forName="text2" refType="w" fact="0.4796"/>
          <dgm:constr type="t" for="ch" forName="text2" refType="h" fact="0.4137"/>
          <dgm:constr type="w" for="ch" forName="text2" refType="w" fact="0.281"/>
          <dgm:constr type="h" for="ch" forName="text2" refType="h" fact="0.3785"/>
          <dgm:constr type="l" for="ch" forName="textaccent2" refType="w" fact="0.6717"/>
          <dgm:constr type="t" for="ch" forName="textaccent2" refType="h" fact="0.7418"/>
          <dgm:constr type="w" for="ch" forName="textaccent2" refType="w" fact="0.0329"/>
          <dgm:constr type="h" for="ch" forName="textaccent2" refType="h" fact="0.0443"/>
          <dgm:constr type="l" for="ch" forName="image2" refType="w" fact="0.719"/>
          <dgm:constr type="t" for="ch" forName="image2" refType="h" fact="0.6215"/>
          <dgm:constr type="w" for="ch" forName="image2" refType="w" fact="0.281"/>
          <dgm:constr type="h" for="ch" forName="image2" refType="h" fact="0.3785"/>
          <dgm:constr type="l" for="ch" forName="imageaccent2" refType="w" fact="0.7263"/>
          <dgm:constr type="t" for="ch" forName="imageaccent2" refType="h" fact="0.7886"/>
          <dgm:constr type="w" for="ch" forName="imageaccent2" refType="w" fact="0.0329"/>
          <dgm:constr type="h" for="ch" forName="imageaccent2" refType="h" fact="0.0443"/>
          <dgm:constr type="l" for="ch" forName="text3" refType="w" fact="0.2402"/>
          <dgm:constr type="t" for="ch" forName="text3" refType="h" fact="0.2068"/>
          <dgm:constr type="w" for="ch" forName="text3" refType="w" fact="0.281"/>
          <dgm:constr type="h" for="ch" forName="text3" refType="h" fact="0.3785"/>
          <dgm:constr type="l" for="ch" forName="textaccent3" refType="w" fact="0.4307"/>
          <dgm:constr type="t" for="ch" forName="textaccent3" refType="h" fact="0.215"/>
          <dgm:constr type="w" for="ch" forName="textaccent3" refType="w" fact="0.0329"/>
          <dgm:constr type="h" for="ch" forName="textaccent3" refType="h" fact="0.0443"/>
          <dgm:constr type="l" for="ch" forName="image3" refType="w" fact="0.4796"/>
          <dgm:constr type="t" for="ch" forName="image3" refType="h" fact="0"/>
          <dgm:constr type="w" for="ch" forName="image3" refType="w" fact="0.281"/>
          <dgm:constr type="h" for="ch" forName="image3" refType="h" fact="0.3785"/>
          <dgm:constr type="l" for="ch" forName="imageaccent3" refType="w" fact="0.4879"/>
          <dgm:constr type="t" for="ch" forName="imageaccent3" refType="h" fact="0.1662"/>
          <dgm:constr type="w" for="ch" forName="imageaccent3" refType="w" fact="0.0329"/>
          <dgm:constr type="h" for="ch" forName="imageaccent3" refType="h" fact="0.0443"/>
        </dgm:constrLst>
      </dgm:if>
      <dgm:if name="Name5" axis="ch" ptType="node" func="cnt" op="equ" val="4">
        <dgm:alg type="composite">
          <dgm:param type="ar" val="1.943"/>
        </dgm:alg>
        <dgm:constrLst>
          <dgm:constr type="primFontSz" for="des" ptType="node" op="equ" val="65"/>
          <dgm:constr type="l" for="ch" forName="image2" refType="w" fact="0.5787"/>
          <dgm:constr type="t" for="ch" forName="image2" refType="h" fact="0.6208"/>
          <dgm:constr type="w" for="ch" forName="image2" refType="w" fact="0.227"/>
          <dgm:constr type="h" for="ch" forName="image2" refType="h" fact="0.3786"/>
          <dgm:constr type="l" for="ch" forName="text4" refType="w" fact="0.5787"/>
          <dgm:constr type="t" for="ch" forName="text4" refType="h" fact="0.2081"/>
          <dgm:constr type="w" for="ch" forName="text4" refType="w" fact="0.227"/>
          <dgm:constr type="h" for="ch" forName="text4" refType="h" fact="0.3786"/>
          <dgm:constr type="l" for="ch" forName="text2" refType="w" fact="0.3852"/>
          <dgm:constr type="t" for="ch" forName="text2" refType="h" fact="0.4127"/>
          <dgm:constr type="w" for="ch" forName="text2" refType="w" fact="0.227"/>
          <dgm:constr type="h" for="ch" forName="text2" refType="h" fact="0.3786"/>
          <dgm:constr type="l" for="ch" forName="image3" refType="w" fact="0.3852"/>
          <dgm:constr type="t" for="ch" forName="image3" refType="h" fact="0"/>
          <dgm:constr type="w" for="ch" forName="image3" refType="w" fact="0.227"/>
          <dgm:constr type="h" for="ch" forName="image3" refType="h" fact="0.3786"/>
          <dgm:constr type="l" for="ch" forName="text1" refType="w" fact="0.1927"/>
          <dgm:constr type="t" for="ch" forName="text1" refType="h" fact="0.6214"/>
          <dgm:constr type="w" for="ch" forName="text1" refType="w" fact="0.227"/>
          <dgm:constr type="h" for="ch" forName="text1" refType="h" fact="0.3786"/>
          <dgm:constr type="l" for="ch" forName="textaccent1" refType="w" fact="0.1998"/>
          <dgm:constr type="t" for="ch" forName="textaccent1" refType="h" fact="0.7887"/>
          <dgm:constr type="w" for="ch" forName="textaccent1" refType="w" fact="0.0265"/>
          <dgm:constr type="h" for="ch" forName="textaccent1" refType="h" fact="0.0444"/>
          <dgm:constr type="l" for="ch" forName="image1" refType="w" fact="0"/>
          <dgm:constr type="t" for="ch" forName="image1" refType="h" fact="0.4156"/>
          <dgm:constr type="w" for="ch" forName="image1" refType="w" fact="0.227"/>
          <dgm:constr type="h" for="ch" forName="image1" refType="h" fact="0.3786"/>
          <dgm:constr type="l" for="ch" forName="imageaccent1" refType="w" fact="0.1537"/>
          <dgm:constr type="t" for="ch" forName="imageaccent1" refType="h" fact="0.7417"/>
          <dgm:constr type="w" for="ch" forName="imageaccent1" refType="w" fact="0.0265"/>
          <dgm:constr type="h" for="ch" forName="imageaccent1" refType="h" fact="0.0444"/>
          <dgm:constr type="l" for="ch" forName="textaccent2" refType="w" fact="0.5407"/>
          <dgm:constr type="t" for="ch" forName="textaccent2" refType="h" fact="0.7384"/>
          <dgm:constr type="w" for="ch" forName="textaccent2" refType="w" fact="0.0265"/>
          <dgm:constr type="h" for="ch" forName="textaccent2" refType="h" fact="0.0444"/>
          <dgm:constr type="l" for="ch" forName="imageaccent2" refType="w" fact="0.5839"/>
          <dgm:constr type="t" for="ch" forName="imageaccent2" refType="h" fact="0.7904"/>
          <dgm:constr type="w" for="ch" forName="imageaccent2" refType="w" fact="0.0265"/>
          <dgm:constr type="h" for="ch" forName="imageaccent2" refType="h" fact="0.0444"/>
          <dgm:constr type="l" for="ch" forName="text3" refType="w" fact="0.1927"/>
          <dgm:constr type="t" for="ch" forName="text3" refType="h" fact="0.2087"/>
          <dgm:constr type="w" for="ch" forName="text3" refType="w" fact="0.227"/>
          <dgm:constr type="h" for="ch" forName="text3" refType="h" fact="0.3786"/>
          <dgm:constr type="l" for="ch" forName="textaccent3" refType="w" fact="0.3472"/>
          <dgm:constr type="t" for="ch" forName="textaccent3" refType="h" fact="0.2165"/>
          <dgm:constr type="w" for="ch" forName="textaccent3" refType="w" fact="0.0265"/>
          <dgm:constr type="h" for="ch" forName="textaccent3" refType="h" fact="0.0444"/>
          <dgm:constr type="l" for="ch" forName="imageaccent3" refType="w" fact="0.3904"/>
          <dgm:constr type="t" for="ch" forName="imageaccent3" refType="h" fact="0.1678"/>
          <dgm:constr type="w" for="ch" forName="imageaccent3" refType="w" fact="0.0265"/>
          <dgm:constr type="h" for="ch" forName="imageaccent3" refType="h" fact="0.0444"/>
          <dgm:constr type="l" for="ch" forName="textaccent4" refType="w" fact="0.7739"/>
          <dgm:constr type="t" for="ch" forName="textaccent4" refType="h" fact="0.3752"/>
          <dgm:constr type="w" for="ch" forName="textaccent4" refType="w" fact="0.0265"/>
          <dgm:constr type="h" for="ch" forName="textaccent4" refType="h" fact="0.0444"/>
          <dgm:constr type="l" for="ch" forName="image4" refType="w" fact="0.773"/>
          <dgm:constr type="t" for="ch" forName="image4" refType="h" fact="0.4162"/>
          <dgm:constr type="w" for="ch" forName="image4" refType="w" fact="0.227"/>
          <dgm:constr type="h" for="ch" forName="image4" refType="h" fact="0.3786"/>
          <dgm:constr type="l" for="ch" forName="imageaccent4" refType="w" fact="0.8188"/>
          <dgm:constr type="t" for="ch" forName="imageaccent4" refType="h" fact="0.4229"/>
          <dgm:constr type="w" for="ch" forName="imageaccent4" refType="w" fact="0.0265"/>
          <dgm:constr type="h" for="ch" forName="imageaccent4" refType="h" fact="0.0444"/>
        </dgm:constrLst>
      </dgm:if>
      <dgm:if name="Name6" axis="ch" ptType="node" func="cnt" op="equ" val="5">
        <dgm:alg type="composite">
          <dgm:param type="ar" val="2.3203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4193"/>
          <dgm:constr type="w" for="ch" forName="image4" refType="w" fact="0.1886"/>
          <dgm:constr type="h" for="ch" forName="image4" refType="h" fact="0.3757"/>
          <dgm:constr type="l" for="ch" forName="text5" refType="w" fact="0.6491"/>
          <dgm:constr type="t" for="ch" forName="text5" refType="h" fact="0.004"/>
          <dgm:constr type="w" for="ch" forName="text5" refType="w" fact="0.1886"/>
          <dgm:constr type="h" for="ch" forName="text5" refType="h" fact="0.3757"/>
          <dgm:constr type="l" for="ch" forName="image5" refType="w" fact="0.8114"/>
          <dgm:constr type="t" for="ch" forName="image5" refType="h" fact="0.2136"/>
          <dgm:constr type="w" for="ch" forName="image5" refType="w" fact="0.1886"/>
          <dgm:constr type="h" for="ch" forName="image5" refType="h" fact="0.3757"/>
          <dgm:constr type="l" for="ch" forName="image2" refType="w" fact="0.4868"/>
          <dgm:constr type="t" for="ch" forName="image2" refType="h" fact="0.6235"/>
          <dgm:constr type="w" for="ch" forName="image2" refType="w" fact="0.1886"/>
          <dgm:constr type="h" for="ch" forName="image2" refType="h" fact="0.3757"/>
          <dgm:constr type="l" for="ch" forName="text4" refType="w" fact="0.4868"/>
          <dgm:constr type="t" for="ch" forName="text4" refType="h" fact="0.2081"/>
          <dgm:constr type="w" for="ch" forName="text4" refType="w" fact="0.1886"/>
          <dgm:constr type="h" for="ch" forName="text4" refType="h" fact="0.3757"/>
          <dgm:constr type="l" for="ch" forName="text2" refType="w" fact="0.3246"/>
          <dgm:constr type="t" for="ch" forName="text2" refType="h" fact="0.4154"/>
          <dgm:constr type="w" for="ch" forName="text2" refType="w" fact="0.1886"/>
          <dgm:constr type="h" for="ch" forName="text2" refType="h" fact="0.3757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757"/>
          <dgm:constr type="l" for="ch" forName="text1" refType="w" fact="0.1623"/>
          <dgm:constr type="t" for="ch" forName="text1" refType="h" fact="0.6243"/>
          <dgm:constr type="w" for="ch" forName="text1" refType="w" fact="0.1886"/>
          <dgm:constr type="h" for="ch" forName="text1" refType="h" fact="0.3757"/>
          <dgm:constr type="l" for="ch" forName="text3" refType="w" fact="0.1623"/>
          <dgm:constr type="t" for="ch" forName="text3" refType="h" fact="0.2089"/>
          <dgm:constr type="w" for="ch" forName="text3" refType="w" fact="0.1886"/>
          <dgm:constr type="h" for="ch" forName="text3" refType="h" fact="0.3757"/>
          <dgm:constr type="l" for="ch" forName="textaccent1" refType="w" fact="0.1668"/>
          <dgm:constr type="t" for="ch" forName="textaccent1" refType="h" fact="0.7923"/>
          <dgm:constr type="w" for="ch" forName="textaccent1" refType="w" fact="0.022"/>
          <dgm:constr type="h" for="ch" forName="textaccent1" refType="h" fact="0.044"/>
          <dgm:constr type="l" for="ch" forName="image1" refType="w" fact="0"/>
          <dgm:constr type="t" for="ch" forName="image1" refType="h" fact="0.4166"/>
          <dgm:constr type="w" for="ch" forName="image1" refType="w" fact="0.1886"/>
          <dgm:constr type="h" for="ch" forName="image1" refType="h" fact="0.3757"/>
          <dgm:constr type="l" for="ch" forName="imageaccent1" refType="w" fact="0.1292"/>
          <dgm:constr type="t" for="ch" forName="imageaccent1" refType="h" fact="0.7424"/>
          <dgm:constr type="w" for="ch" forName="imageaccent1" refType="w" fact="0.022"/>
          <dgm:constr type="h" for="ch" forName="imageaccent1" refType="h" fact="0.044"/>
          <dgm:constr type="l" for="ch" forName="textaccent2" refType="w" fact="0.4544"/>
          <dgm:constr type="t" for="ch" forName="textaccent2" refType="h" fact="0.7404"/>
          <dgm:constr type="w" for="ch" forName="textaccent2" refType="w" fact="0.022"/>
          <dgm:constr type="h" for="ch" forName="textaccent2" refType="h" fact="0.044"/>
          <dgm:constr type="l" for="ch" forName="imageaccent2" refType="w" fact="0.4914"/>
          <dgm:constr type="t" for="ch" forName="imageaccent2" refType="h" fact="0.7907"/>
          <dgm:constr type="w" for="ch" forName="imageaccent2" refType="w" fact="0.022"/>
          <dgm:constr type="h" for="ch" forName="imageaccent2" refType="h" fact="0.044"/>
          <dgm:constr type="l" for="ch" forName="textaccent3" refType="w" fact="0.2915"/>
          <dgm:constr type="t" for="ch" forName="textaccent3" refType="h" fact="0.216"/>
          <dgm:constr type="w" for="ch" forName="textaccent3" refType="w" fact="0.022"/>
          <dgm:constr type="h" for="ch" forName="textaccent3" refType="h" fact="0.044"/>
          <dgm:constr type="l" for="ch" forName="imageaccent3" refType="w" fact="0.3299"/>
          <dgm:constr type="t" for="ch" forName="imageaccent3" refType="h" fact="0.1665"/>
          <dgm:constr type="w" for="ch" forName="imageaccent3" refType="w" fact="0.022"/>
          <dgm:constr type="h" for="ch" forName="imageaccent3" refType="h" fact="0.044"/>
          <dgm:constr type="l" for="ch" forName="textaccent4" refType="w" fact="0.65"/>
          <dgm:constr type="t" for="ch" forName="textaccent4" refType="h" fact="0.3746"/>
          <dgm:constr type="w" for="ch" forName="textaccent4" refType="w" fact="0.022"/>
          <dgm:constr type="h" for="ch" forName="textaccent4" refType="h" fact="0.044"/>
          <dgm:constr type="l" for="ch" forName="imageaccent4" refType="w" fact="0.6859"/>
          <dgm:constr type="t" for="ch" forName="imageaccent4" refType="h" fact="0.4261"/>
          <dgm:constr type="w" for="ch" forName="imageaccent4" refType="w" fact="0.022"/>
          <dgm:constr type="h" for="ch" forName="imageaccent4" refType="h" fact="0.044"/>
          <dgm:constr type="l" for="ch" forName="textaccent5" refType="w" fact="0.8123"/>
          <dgm:constr type="t" for="ch" forName="textaccent5" refType="h" fact="0.1724"/>
          <dgm:constr type="w" for="ch" forName="textaccent5" refType="w" fact="0.022"/>
          <dgm:constr type="h" for="ch" forName="textaccent5" refType="h" fact="0.044"/>
          <dgm:constr type="l" for="ch" forName="imageaccent5" refType="w" fact="0.849"/>
          <dgm:constr type="t" for="ch" forName="imageaccent5" refType="h" fact="0.222"/>
          <dgm:constr type="w" for="ch" forName="imageaccent5" refType="w" fact="0.022"/>
          <dgm:constr type="h" for="ch" forName="imageaccent5" refType="h" fact="0.044"/>
        </dgm:constrLst>
      </dgm:if>
      <dgm:if name="Name7" axis="ch" ptType="node" func="cnt" op="equ" val="6">
        <dgm:alg type="composite">
          <dgm:param type="ar" val="1.9179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3466"/>
          <dgm:constr type="w" for="ch" forName="image4" refType="w" fact="0.1886"/>
          <dgm:constr type="h" for="ch" forName="image4" refType="h" fact="0.3106"/>
          <dgm:constr type="l" for="ch" forName="text5" refType="w" fact="0.6491"/>
          <dgm:constr type="t" for="ch" forName="text5" refType="h" fact="0.0033"/>
          <dgm:constr type="w" for="ch" forName="text5" refType="w" fact="0.1886"/>
          <dgm:constr type="h" for="ch" forName="text5" refType="h" fact="0.3106"/>
          <dgm:constr type="l" for="ch" forName="image5" refType="w" fact="0.8114"/>
          <dgm:constr type="t" for="ch" forName="image5" refType="h" fact="0.1766"/>
          <dgm:constr type="w" for="ch" forName="image5" refType="w" fact="0.1886"/>
          <dgm:constr type="h" for="ch" forName="image5" refType="h" fact="0.3106"/>
          <dgm:constr type="l" for="ch" forName="image2" refType="w" fact="0.4868"/>
          <dgm:constr type="t" for="ch" forName="image2" refType="h" fact="0.5154"/>
          <dgm:constr type="w" for="ch" forName="image2" refType="w" fact="0.1886"/>
          <dgm:constr type="h" for="ch" forName="image2" refType="h" fact="0.3106"/>
          <dgm:constr type="l" for="ch" forName="text4" refType="w" fact="0.4868"/>
          <dgm:constr type="t" for="ch" forName="text4" refType="h" fact="0.172"/>
          <dgm:constr type="w" for="ch" forName="text4" refType="w" fact="0.1886"/>
          <dgm:constr type="h" for="ch" forName="text4" refType="h" fact="0.3106"/>
          <dgm:constr type="l" for="ch" forName="text2" refType="w" fact="0.3246"/>
          <dgm:constr type="t" for="ch" forName="text2" refType="h" fact="0.3434"/>
          <dgm:constr type="w" for="ch" forName="text2" refType="w" fact="0.1886"/>
          <dgm:constr type="h" for="ch" forName="text2" refType="h" fact="0.3106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106"/>
          <dgm:constr type="l" for="ch" forName="text1" refType="w" fact="0.1623"/>
          <dgm:constr type="t" for="ch" forName="text1" refType="h" fact="0.516"/>
          <dgm:constr type="w" for="ch" forName="text1" refType="w" fact="0.1886"/>
          <dgm:constr type="h" for="ch" forName="text1" refType="h" fact="0.3106"/>
          <dgm:constr type="l" for="ch" forName="text3" refType="w" fact="0.1623"/>
          <dgm:constr type="t" for="ch" forName="text3" refType="h" fact="0.1727"/>
          <dgm:constr type="w" for="ch" forName="text3" refType="w" fact="0.1886"/>
          <dgm:constr type="h" for="ch" forName="text3" refType="h" fact="0.3106"/>
          <dgm:constr type="l" for="ch" forName="textaccent1" refType="w" fact="0.1668"/>
          <dgm:constr type="t" for="ch" forName="textaccent1" refType="h" fact="0.6549"/>
          <dgm:constr type="w" for="ch" forName="textaccent1" refType="w" fact="0.022"/>
          <dgm:constr type="h" for="ch" forName="textaccent1" refType="h" fact="0.0364"/>
          <dgm:constr type="l" for="ch" forName="image1" refType="w" fact="0"/>
          <dgm:constr type="t" for="ch" forName="image1" refType="h" fact="0.3443"/>
          <dgm:constr type="w" for="ch" forName="image1" refType="w" fact="0.1886"/>
          <dgm:constr type="h" for="ch" forName="image1" refType="h" fact="0.3106"/>
          <dgm:constr type="l" for="ch" forName="imageaccent1" refType="w" fact="0.1292"/>
          <dgm:constr type="t" for="ch" forName="imageaccent1" refType="h" fact="0.6137"/>
          <dgm:constr type="w" for="ch" forName="imageaccent1" refType="w" fact="0.022"/>
          <dgm:constr type="h" for="ch" forName="imageaccent1" refType="h" fact="0.0364"/>
          <dgm:constr type="l" for="ch" forName="textaccent2" refType="w" fact="0.4544"/>
          <dgm:constr type="t" for="ch" forName="textaccent2" refType="h" fact="0.612"/>
          <dgm:constr type="w" for="ch" forName="textaccent2" refType="w" fact="0.022"/>
          <dgm:constr type="h" for="ch" forName="textaccent2" refType="h" fact="0.0364"/>
          <dgm:constr type="l" for="ch" forName="imageaccent2" refType="w" fact="0.4914"/>
          <dgm:constr type="t" for="ch" forName="imageaccent2" refType="h" fact="0.6536"/>
          <dgm:constr type="w" for="ch" forName="imageaccent2" refType="w" fact="0.022"/>
          <dgm:constr type="h" for="ch" forName="imageaccent2" refType="h" fact="0.0364"/>
          <dgm:constr type="l" for="ch" forName="textaccent3" refType="w" fact="0.2915"/>
          <dgm:constr type="t" for="ch" forName="textaccent3" refType="h" fact="0.1786"/>
          <dgm:constr type="w" for="ch" forName="textaccent3" refType="w" fact="0.022"/>
          <dgm:constr type="h" for="ch" forName="textaccent3" refType="h" fact="0.0364"/>
          <dgm:constr type="l" for="ch" forName="imageaccent3" refType="w" fact="0.3299"/>
          <dgm:constr type="t" for="ch" forName="imageaccent3" refType="h" fact="0.1376"/>
          <dgm:constr type="w" for="ch" forName="imageaccent3" refType="w" fact="0.022"/>
          <dgm:constr type="h" for="ch" forName="imageaccent3" refType="h" fact="0.0364"/>
          <dgm:constr type="l" for="ch" forName="textaccent4" refType="w" fact="0.65"/>
          <dgm:constr type="t" for="ch" forName="textaccent4" refType="h" fact="0.3096"/>
          <dgm:constr type="w" for="ch" forName="textaccent4" refType="w" fact="0.022"/>
          <dgm:constr type="h" for="ch" forName="textaccent4" refType="h" fact="0.0364"/>
          <dgm:constr type="l" for="ch" forName="imageaccent4" refType="w" fact="0.6859"/>
          <dgm:constr type="t" for="ch" forName="imageaccent4" refType="h" fact="0.3522"/>
          <dgm:constr type="w" for="ch" forName="imageaccent4" refType="w" fact="0.022"/>
          <dgm:constr type="h" for="ch" forName="imageaccent4" refType="h" fact="0.0364"/>
          <dgm:constr type="l" for="ch" forName="textaccent5" refType="w" fact="0.8123"/>
          <dgm:constr type="t" for="ch" forName="textaccent5" refType="h" fact="0.1425"/>
          <dgm:constr type="w" for="ch" forName="textaccent5" refType="w" fact="0.022"/>
          <dgm:constr type="h" for="ch" forName="textaccent5" refType="h" fact="0.0364"/>
          <dgm:constr type="l" for="ch" forName="imageaccent5" refType="w" fact="0.849"/>
          <dgm:constr type="t" for="ch" forName="imageaccent5" refType="h" fact="0.1835"/>
          <dgm:constr type="w" for="ch" forName="imageaccent5" refType="w" fact="0.022"/>
          <dgm:constr type="h" for="ch" forName="imageaccent5" refType="h" fact="0.0364"/>
          <dgm:constr type="l" for="ch" forName="image6" refType="w" fact="0.6491"/>
          <dgm:constr type="t" for="ch" forName="image6" refType="h" fact="0.6894"/>
          <dgm:constr type="w" for="ch" forName="image6" refType="w" fact="0.1886"/>
          <dgm:constr type="h" for="ch" forName="image6" refType="h" fact="0.3106"/>
          <dgm:constr type="l" for="ch" forName="text6" refType="w" fact="0.8114"/>
          <dgm:constr type="t" for="ch" forName="text6" refType="h" fact="0.5194"/>
          <dgm:constr type="w" for="ch" forName="text6" refType="w" fact="0.1886"/>
          <dgm:constr type="h" for="ch" forName="text6" refType="h" fact="0.3106"/>
          <dgm:constr type="l" for="ch" forName="imageaccent6" refType="w" fact="0.8138"/>
          <dgm:constr type="t" for="ch" forName="imageaccent6" refType="h" fact="0.8257"/>
          <dgm:constr type="w" for="ch" forName="imageaccent6" refType="w" fact="0.022"/>
          <dgm:constr type="h" for="ch" forName="imageaccent6" refType="h" fact="0.0364"/>
          <dgm:constr type="l" for="ch" forName="textaccent6" refType="w" fact="0.8488"/>
          <dgm:constr type="t" for="ch" forName="textaccent6" refType="h" fact="0.7914"/>
          <dgm:constr type="w" for="ch" forName="textaccent6" refType="w" fact="0.022"/>
          <dgm:constr type="h" for="ch" forName="textaccent6" refType="h" fact="0.0364"/>
        </dgm:constrLst>
      </dgm:if>
      <dgm:if name="Name8" axis="ch" ptType="node" func="cnt" op="equ" val="7">
        <dgm:alg type="composite">
          <dgm:param type="ar" val="1.6382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2961"/>
          <dgm:constr type="w" for="ch" forName="image4" refType="w" fact="0.1886"/>
          <dgm:constr type="h" for="ch" forName="image4" refType="h" fact="0.2653"/>
          <dgm:constr type="l" for="ch" forName="text5" refType="w" fact="0.6491"/>
          <dgm:constr type="t" for="ch" forName="text5" refType="h" fact="0.0028"/>
          <dgm:constr type="w" for="ch" forName="text5" refType="w" fact="0.1886"/>
          <dgm:constr type="h" for="ch" forName="text5" refType="h" fact="0.2653"/>
          <dgm:constr type="l" for="ch" forName="image5" refType="w" fact="0.8114"/>
          <dgm:constr type="t" for="ch" forName="image5" refType="h" fact="0.1508"/>
          <dgm:constr type="w" for="ch" forName="image5" refType="w" fact="0.1886"/>
          <dgm:constr type="h" for="ch" forName="image5" refType="h" fact="0.2653"/>
          <dgm:constr type="l" for="ch" forName="image2" refType="w" fact="0.4868"/>
          <dgm:constr type="t" for="ch" forName="image2" refType="h" fact="0.4402"/>
          <dgm:constr type="w" for="ch" forName="image2" refType="w" fact="0.1886"/>
          <dgm:constr type="h" for="ch" forName="image2" refType="h" fact="0.2653"/>
          <dgm:constr type="l" for="ch" forName="text4" refType="w" fact="0.4868"/>
          <dgm:constr type="t" for="ch" forName="text4" refType="h" fact="0.1469"/>
          <dgm:constr type="w" for="ch" forName="text4" refType="w" fact="0.1886"/>
          <dgm:constr type="h" for="ch" forName="text4" refType="h" fact="0.2653"/>
          <dgm:constr type="l" for="ch" forName="text2" refType="w" fact="0.3246"/>
          <dgm:constr type="t" for="ch" forName="text2" refType="h" fact="0.2933"/>
          <dgm:constr type="w" for="ch" forName="text2" refType="w" fact="0.1886"/>
          <dgm:constr type="h" for="ch" forName="text2" refType="h" fact="0.2653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2653"/>
          <dgm:constr type="l" for="ch" forName="text1" refType="w" fact="0.1623"/>
          <dgm:constr type="t" for="ch" forName="text1" refType="h" fact="0.4408"/>
          <dgm:constr type="w" for="ch" forName="text1" refType="w" fact="0.1886"/>
          <dgm:constr type="h" for="ch" forName="text1" refType="h" fact="0.2653"/>
          <dgm:constr type="l" for="ch" forName="text3" refType="w" fact="0.1623"/>
          <dgm:constr type="t" for="ch" forName="text3" refType="h" fact="0.1475"/>
          <dgm:constr type="w" for="ch" forName="text3" refType="w" fact="0.1886"/>
          <dgm:constr type="h" for="ch" forName="text3" refType="h" fact="0.2653"/>
          <dgm:constr type="l" for="ch" forName="textaccent1" refType="w" fact="0.1668"/>
          <dgm:constr type="t" for="ch" forName="textaccent1" refType="h" fact="0.5594"/>
          <dgm:constr type="w" for="ch" forName="textaccent1" refType="w" fact="0.022"/>
          <dgm:constr type="h" for="ch" forName="textaccent1" refType="h" fact="0.0311"/>
          <dgm:constr type="l" for="ch" forName="image1" refType="w" fact="0"/>
          <dgm:constr type="t" for="ch" forName="image1" refType="h" fact="0.2941"/>
          <dgm:constr type="w" for="ch" forName="image1" refType="w" fact="0.1886"/>
          <dgm:constr type="h" for="ch" forName="image1" refType="h" fact="0.2653"/>
          <dgm:constr type="l" for="ch" forName="imageaccent1" refType="w" fact="0.1292"/>
          <dgm:constr type="t" for="ch" forName="imageaccent1" refType="h" fact="0.5242"/>
          <dgm:constr type="w" for="ch" forName="imageaccent1" refType="w" fact="0.022"/>
          <dgm:constr type="h" for="ch" forName="imageaccent1" refType="h" fact="0.0311"/>
          <dgm:constr type="l" for="ch" forName="textaccent2" refType="w" fact="0.4544"/>
          <dgm:constr type="t" for="ch" forName="textaccent2" refType="h" fact="0.5228"/>
          <dgm:constr type="w" for="ch" forName="textaccent2" refType="w" fact="0.022"/>
          <dgm:constr type="h" for="ch" forName="textaccent2" refType="h" fact="0.0311"/>
          <dgm:constr type="l" for="ch" forName="imageaccent2" refType="w" fact="0.4914"/>
          <dgm:constr type="t" for="ch" forName="imageaccent2" refType="h" fact="0.5583"/>
          <dgm:constr type="w" for="ch" forName="imageaccent2" refType="w" fact="0.022"/>
          <dgm:constr type="h" for="ch" forName="imageaccent2" refType="h" fact="0.0311"/>
          <dgm:constr type="l" for="ch" forName="textaccent3" refType="w" fact="0.2907"/>
          <dgm:constr type="t" for="ch" forName="textaccent3" refType="h" fact="0.1511"/>
          <dgm:constr type="w" for="ch" forName="textaccent3" refType="w" fact="0.022"/>
          <dgm:constr type="h" for="ch" forName="textaccent3" refType="h" fact="0.0311"/>
          <dgm:constr type="l" for="ch" forName="imageaccent3" refType="w" fact="0.3299"/>
          <dgm:constr type="t" for="ch" forName="imageaccent3" refType="h" fact="0.1175"/>
          <dgm:constr type="w" for="ch" forName="imageaccent3" refType="w" fact="0.022"/>
          <dgm:constr type="h" for="ch" forName="imageaccent3" refType="h" fact="0.0311"/>
          <dgm:constr type="l" for="ch" forName="textaccent4" refType="w" fact="0.65"/>
          <dgm:constr type="t" for="ch" forName="textaccent4" refType="h" fact="0.2645"/>
          <dgm:constr type="w" for="ch" forName="textaccent4" refType="w" fact="0.022"/>
          <dgm:constr type="h" for="ch" forName="textaccent4" refType="h" fact="0.0311"/>
          <dgm:constr type="l" for="ch" forName="imageaccent4" refType="w" fact="0.6859"/>
          <dgm:constr type="t" for="ch" forName="imageaccent4" refType="h" fact="0.3008"/>
          <dgm:constr type="w" for="ch" forName="imageaccent4" refType="w" fact="0.022"/>
          <dgm:constr type="h" for="ch" forName="imageaccent4" refType="h" fact="0.0311"/>
          <dgm:constr type="l" for="ch" forName="textaccent5" refType="w" fact="0.8123"/>
          <dgm:constr type="t" for="ch" forName="textaccent5" refType="h" fact="0.1217"/>
          <dgm:constr type="w" for="ch" forName="textaccent5" refType="w" fact="0.022"/>
          <dgm:constr type="h" for="ch" forName="textaccent5" refType="h" fact="0.0311"/>
          <dgm:constr type="l" for="ch" forName="imageaccent5" refType="w" fact="0.849"/>
          <dgm:constr type="t" for="ch" forName="imageaccent5" refType="h" fact="0.1567"/>
          <dgm:constr type="w" for="ch" forName="imageaccent5" refType="w" fact="0.022"/>
          <dgm:constr type="h" for="ch" forName="imageaccent5" refType="h" fact="0.0311"/>
          <dgm:constr type="l" for="ch" forName="image6" refType="w" fact="0.6491"/>
          <dgm:constr type="t" for="ch" forName="image6" refType="h" fact="0.5889"/>
          <dgm:constr type="w" for="ch" forName="image6" refType="w" fact="0.1886"/>
          <dgm:constr type="h" for="ch" forName="image6" refType="h" fact="0.2653"/>
          <dgm:constr type="l" for="ch" forName="text6" refType="w" fact="0.8114"/>
          <dgm:constr type="t" for="ch" forName="text6" refType="h" fact="0.4436"/>
          <dgm:constr type="w" for="ch" forName="text6" refType="w" fact="0.1886"/>
          <dgm:constr type="h" for="ch" forName="text6" refType="h" fact="0.2653"/>
          <dgm:constr type="l" for="ch" forName="imageaccent6" refType="w" fact="0.8138"/>
          <dgm:constr type="t" for="ch" forName="imageaccent6" refType="h" fact="0.7053"/>
          <dgm:constr type="w" for="ch" forName="imageaccent6" refType="w" fact="0.022"/>
          <dgm:constr type="h" for="ch" forName="imageaccent6" refType="h" fact="0.0311"/>
          <dgm:constr type="l" for="ch" forName="textaccent6" refType="w" fact="0.8488"/>
          <dgm:constr type="t" for="ch" forName="textaccent6" refType="h" fact="0.676"/>
          <dgm:constr type="w" for="ch" forName="textaccent6" refType="w" fact="0.022"/>
          <dgm:constr type="h" for="ch" forName="textaccent6" refType="h" fact="0.0311"/>
          <dgm:constr type="l" for="ch" forName="text7" refType="w" fact="0.3244"/>
          <dgm:constr type="t" for="ch" forName="text7" refType="h" fact="0.5872"/>
          <dgm:constr type="w" for="ch" forName="text7" refType="w" fact="0.1886"/>
          <dgm:constr type="h" for="ch" forName="text7" refType="h" fact="0.2653"/>
          <dgm:constr type="l" for="ch" forName="image7" refType="w" fact="0.1622"/>
          <dgm:constr type="t" for="ch" forName="image7" refType="h" fact="0.7347"/>
          <dgm:constr type="w" for="ch" forName="image7" refType="w" fact="0.1886"/>
          <dgm:constr type="h" for="ch" forName="image7" refType="h" fact="0.2653"/>
          <dgm:constr type="l" for="ch" forName="imageaccent7" refType="w" fact="0.2905"/>
          <dgm:constr type="t" for="ch" forName="imageaccent7" refType="h" fact="0.7384"/>
          <dgm:constr type="w" for="ch" forName="imageaccent7" refType="w" fact="0.022"/>
          <dgm:constr type="h" for="ch" forName="imageaccent7" refType="h" fact="0.0311"/>
          <dgm:constr type="l" for="ch" forName="textaccent7" refType="w" fact="0.3298"/>
          <dgm:constr type="t" for="ch" forName="textaccent7" refType="h" fact="0.7048"/>
          <dgm:constr type="w" for="ch" forName="textaccent7" refType="w" fact="0.022"/>
          <dgm:constr type="h" for="ch" forName="textaccent7" refType="h" fact="0.0311"/>
        </dgm:constrLst>
      </dgm:if>
      <dgm:if name="Name9" axis="ch" ptType="node" func="cnt" op="equ" val="8">
        <dgm:alg type="composite">
          <dgm:param type="ar" val="1.8974"/>
        </dgm:alg>
        <dgm:constrLst>
          <dgm:constr type="primFontSz" for="des" ptType="node" op="equ" val="65"/>
          <dgm:constr type="l" for="ch" forName="image4" refType="w" fact="0.5589"/>
          <dgm:constr type="t" for="ch" forName="image4" refType="h" fact="0.2952"/>
          <dgm:constr type="w" for="ch" forName="image4" refType="w" fact="0.1624"/>
          <dgm:constr type="h" for="ch" forName="image4" refType="h" fact="0.2645"/>
          <dgm:constr type="l" for="ch" forName="text5" refType="w" fact="0.5589"/>
          <dgm:constr type="t" for="ch" forName="text5" refType="h" fact="0.0028"/>
          <dgm:constr type="w" for="ch" forName="text5" refType="w" fact="0.1624"/>
          <dgm:constr type="h" for="ch" forName="text5" refType="h" fact="0.2645"/>
          <dgm:constr type="l" for="ch" forName="image5" refType="w" fact="0.6986"/>
          <dgm:constr type="t" for="ch" forName="image5" refType="h" fact="0.1504"/>
          <dgm:constr type="w" for="ch" forName="image5" refType="w" fact="0.1624"/>
          <dgm:constr type="h" for="ch" forName="image5" refType="h" fact="0.2645"/>
          <dgm:constr type="l" for="ch" forName="image2" refType="w" fact="0.4192"/>
          <dgm:constr type="t" for="ch" forName="image2" refType="h" fact="0.439"/>
          <dgm:constr type="w" for="ch" forName="image2" refType="w" fact="0.1624"/>
          <dgm:constr type="h" for="ch" forName="image2" refType="h" fact="0.2645"/>
          <dgm:constr type="l" for="ch" forName="text4" refType="w" fact="0.4192"/>
          <dgm:constr type="t" for="ch" forName="text4" refType="h" fact="0.1465"/>
          <dgm:constr type="w" for="ch" forName="text4" refType="w" fact="0.1624"/>
          <dgm:constr type="h" for="ch" forName="text4" refType="h" fact="0.2645"/>
          <dgm:constr type="l" for="ch" forName="text2" refType="w" fact="0.2794"/>
          <dgm:constr type="t" for="ch" forName="text2" refType="h" fact="0.2925"/>
          <dgm:constr type="w" for="ch" forName="text2" refType="w" fact="0.1624"/>
          <dgm:constr type="h" for="ch" forName="text2" refType="h" fact="0.2645"/>
          <dgm:constr type="l" for="ch" forName="image3" refType="w" fact="0.2794"/>
          <dgm:constr type="t" for="ch" forName="image3" refType="h" fact="0"/>
          <dgm:constr type="w" for="ch" forName="image3" refType="w" fact="0.1624"/>
          <dgm:constr type="h" for="ch" forName="image3" refType="h" fact="0.2645"/>
          <dgm:constr type="l" for="ch" forName="text1" refType="w" fact="0.1397"/>
          <dgm:constr type="t" for="ch" forName="text1" refType="h" fact="0.4395"/>
          <dgm:constr type="w" for="ch" forName="text1" refType="w" fact="0.1624"/>
          <dgm:constr type="h" for="ch" forName="text1" refType="h" fact="0.2645"/>
          <dgm:constr type="l" for="ch" forName="text3" refType="w" fact="0.1397"/>
          <dgm:constr type="t" for="ch" forName="text3" refType="h" fact="0.1471"/>
          <dgm:constr type="w" for="ch" forName="text3" refType="w" fact="0.1624"/>
          <dgm:constr type="h" for="ch" forName="text3" refType="h" fact="0.2645"/>
          <dgm:constr type="l" for="ch" forName="textaccent1" refType="w" fact="0.1436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4"/>
          <dgm:constr type="h" for="ch" forName="image1" refType="h" fact="0.2645"/>
          <dgm:constr type="l" for="ch" forName="imageaccent1" refType="w" fact="0.1112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2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31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2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41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6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5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93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1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9"/>
          <dgm:constr type="t" for="ch" forName="image6" refType="h" fact="0.5872"/>
          <dgm:constr type="w" for="ch" forName="image6" refType="w" fact="0.1624"/>
          <dgm:constr type="h" for="ch" forName="image6" refType="h" fact="0.2645"/>
          <dgm:constr type="l" for="ch" forName="text6" refType="w" fact="0.6986"/>
          <dgm:constr type="t" for="ch" forName="text6" refType="h" fact="0.4424"/>
          <dgm:constr type="w" for="ch" forName="text6" refType="w" fact="0.1624"/>
          <dgm:constr type="h" for="ch" forName="text6" refType="h" fact="0.2645"/>
          <dgm:constr type="l" for="ch" forName="imageaccent6" refType="w" fact="0.7007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8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3"/>
          <dgm:constr type="t" for="ch" forName="text7" refType="h" fact="0.5856"/>
          <dgm:constr type="w" for="ch" forName="text7" refType="w" fact="0.1624"/>
          <dgm:constr type="h" for="ch" forName="text7" refType="h" fact="0.2645"/>
          <dgm:constr type="l" for="ch" forName="image7" refType="w" fact="0.1396"/>
          <dgm:constr type="t" for="ch" forName="image7" refType="h" fact="0.7326"/>
          <dgm:constr type="w" for="ch" forName="image7" refType="w" fact="0.1624"/>
          <dgm:constr type="h" for="ch" forName="image7" refType="h" fact="0.2645"/>
          <dgm:constr type="l" for="ch" forName="imageaccent7" refType="w" fact="0.2501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4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9"/>
          <dgm:constr type="t" for="ch" forName="image8" refType="h" fact="0.7355"/>
          <dgm:constr type="w" for="ch" forName="image8" refType="w" fact="0.1624"/>
          <dgm:constr type="h" for="ch" forName="image8" refType="h" fact="0.2645"/>
          <dgm:constr type="l" for="ch" forName="text8" refType="w" fact="0.8376"/>
          <dgm:constr type="t" for="ch" forName="text8" refType="h" fact="0.5906"/>
          <dgm:constr type="w" for="ch" forName="text8" refType="w" fact="0.1624"/>
          <dgm:constr type="h" for="ch" forName="text8" refType="h" fact="0.2645"/>
          <dgm:constr type="l" for="ch" forName="imageaccent8" refType="w" fact="0.8397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8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</dgm:constrLst>
      </dgm:if>
      <dgm:if name="Name10" axis="ch" ptType="node" func="cnt" op="equ" val="9">
        <dgm:alg type="composite">
          <dgm:param type="ar" val="1.8986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952"/>
          <dgm:constr type="w" for="ch" forName="image4" refType="w" fact="0.1623"/>
          <dgm:constr type="h" for="ch" forName="image4" refType="h" fact="0.2645"/>
          <dgm:constr type="l" for="ch" forName="text5" refType="w" fact="0.5585"/>
          <dgm:constr type="t" for="ch" forName="text5" refType="h" fact="0.0028"/>
          <dgm:constr type="w" for="ch" forName="text5" refType="w" fact="0.1623"/>
          <dgm:constr type="h" for="ch" forName="text5" refType="h" fact="0.2645"/>
          <dgm:constr type="l" for="ch" forName="image5" refType="w" fact="0.6982"/>
          <dgm:constr type="t" for="ch" forName="image5" refType="h" fact="0.1504"/>
          <dgm:constr type="w" for="ch" forName="image5" refType="w" fact="0.1623"/>
          <dgm:constr type="h" for="ch" forName="image5" refType="h" fact="0.2645"/>
          <dgm:constr type="l" for="ch" forName="image2" refType="w" fact="0.4189"/>
          <dgm:constr type="t" for="ch" forName="image2" refType="h" fact="0.439"/>
          <dgm:constr type="w" for="ch" forName="image2" refType="w" fact="0.1623"/>
          <dgm:constr type="h" for="ch" forName="image2" refType="h" fact="0.2645"/>
          <dgm:constr type="l" for="ch" forName="text4" refType="w" fact="0.4189"/>
          <dgm:constr type="t" for="ch" forName="text4" refType="h" fact="0.1465"/>
          <dgm:constr type="w" for="ch" forName="text4" refType="w" fact="0.1623"/>
          <dgm:constr type="h" for="ch" forName="text4" refType="h" fact="0.2645"/>
          <dgm:constr type="l" for="ch" forName="text2" refType="w" fact="0.2793"/>
          <dgm:constr type="t" for="ch" forName="text2" refType="h" fact="0.2925"/>
          <dgm:constr type="w" for="ch" forName="text2" refType="w" fact="0.1623"/>
          <dgm:constr type="h" for="ch" forName="text2" refType="h" fact="0.2645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645"/>
          <dgm:constr type="l" for="ch" forName="text1" refType="w" fact="0.1396"/>
          <dgm:constr type="t" for="ch" forName="text1" refType="h" fact="0.4395"/>
          <dgm:constr type="w" for="ch" forName="text1" refType="w" fact="0.1623"/>
          <dgm:constr type="h" for="ch" forName="text1" refType="h" fact="0.2645"/>
          <dgm:constr type="l" for="ch" forName="text3" refType="w" fact="0.1396"/>
          <dgm:constr type="t" for="ch" forName="text3" refType="h" fact="0.1471"/>
          <dgm:constr type="w" for="ch" forName="text3" refType="w" fact="0.1623"/>
          <dgm:constr type="h" for="ch" forName="text3" refType="h" fact="0.2645"/>
          <dgm:constr type="l" for="ch" forName="textaccent1" refType="w" fact="0.1435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3"/>
          <dgm:constr type="h" for="ch" forName="image1" refType="h" fact="0.2645"/>
          <dgm:constr type="l" for="ch" forName="imageaccent1" refType="w" fact="0.1111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28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1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39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3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1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89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05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5"/>
          <dgm:constr type="t" for="ch" forName="image6" refType="h" fact="0.5872"/>
          <dgm:constr type="w" for="ch" forName="image6" refType="w" fact="0.1623"/>
          <dgm:constr type="h" for="ch" forName="image6" refType="h" fact="0.2645"/>
          <dgm:constr type="l" for="ch" forName="text6" refType="w" fact="0.6982"/>
          <dgm:constr type="t" for="ch" forName="text6" refType="h" fact="0.4424"/>
          <dgm:constr type="w" for="ch" forName="text6" refType="w" fact="0.1623"/>
          <dgm:constr type="h" for="ch" forName="text6" refType="h" fact="0.2645"/>
          <dgm:constr type="l" for="ch" forName="imageaccent6" refType="w" fact="0.7002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3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2"/>
          <dgm:constr type="t" for="ch" forName="text7" refType="h" fact="0.5856"/>
          <dgm:constr type="w" for="ch" forName="text7" refType="w" fact="0.1623"/>
          <dgm:constr type="h" for="ch" forName="text7" refType="h" fact="0.2645"/>
          <dgm:constr type="l" for="ch" forName="image7" refType="w" fact="0.1395"/>
          <dgm:constr type="t" for="ch" forName="image7" refType="h" fact="0.7326"/>
          <dgm:constr type="w" for="ch" forName="image7" refType="w" fact="0.1623"/>
          <dgm:constr type="h" for="ch" forName="image7" refType="h" fact="0.2645"/>
          <dgm:constr type="l" for="ch" forName="imageaccent7" refType="w" fact="0.25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38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5"/>
          <dgm:constr type="t" for="ch" forName="image8" refType="h" fact="0.7355"/>
          <dgm:constr type="w" for="ch" forName="image8" refType="w" fact="0.1623"/>
          <dgm:constr type="h" for="ch" forName="image8" refType="h" fact="0.2645"/>
          <dgm:constr type="l" for="ch" forName="text8" refType="w" fact="0.8371"/>
          <dgm:constr type="t" for="ch" forName="text8" refType="h" fact="0.5906"/>
          <dgm:constr type="w" for="ch" forName="text8" refType="w" fact="0.1623"/>
          <dgm:constr type="h" for="ch" forName="text8" refType="h" fact="0.2645"/>
          <dgm:constr type="l" for="ch" forName="imageaccent8" refType="w" fact="0.8392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3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  <dgm:constr type="l" for="ch" forName="text9" refType="w" fact="0.8377"/>
          <dgm:constr type="t" for="ch" forName="text9" refType="h" fact="0.0057"/>
          <dgm:constr type="w" for="ch" forName="text9" refType="w" fact="0.1623"/>
          <dgm:constr type="h" for="ch" forName="text9" refType="h" fact="0.2645"/>
          <dgm:constr type="l" for="ch" forName="textaccent9" refType="w" fact="0.95"/>
          <dgm:constr type="t" for="ch" forName="textaccent9" refType="h" fact="0.2383"/>
          <dgm:constr type="w" for="ch" forName="textaccent9" refType="w" fact="0.0189"/>
          <dgm:constr type="h" for="ch" forName="textaccent9" refType="h" fact="0.031"/>
          <dgm:constr type="l" for="ch" forName="image9" refType="w" fact="0.8377"/>
          <dgm:constr type="t" for="ch" forName="image9" refType="h" fact="0.2977"/>
          <dgm:constr type="w" for="ch" forName="image9" refType="w" fact="0.1623"/>
          <dgm:constr type="h" for="ch" forName="image9" refType="h" fact="0.2645"/>
          <dgm:constr type="l" for="ch" forName="imageaccent9" refType="w" fact="0.95"/>
          <dgm:constr type="t" for="ch" forName="imageaccent9" refType="h" fact="0.2993"/>
          <dgm:constr type="w" for="ch" forName="imageaccent9" refType="w" fact="0.0189"/>
          <dgm:constr type="h" for="ch" forName="imageaccent9" refType="h" fact="0.031"/>
        </dgm:constrLst>
      </dgm:if>
      <dgm:if name="Name11" axis="ch" ptType="node" func="cnt" op="equ" val="10">
        <dgm:alg type="composite">
          <dgm:param type="ar" val="1.6608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583"/>
          <dgm:constr type="w" for="ch" forName="image4" refType="w" fact="0.1623"/>
          <dgm:constr type="h" for="ch" forName="image4" refType="h" fact="0.2314"/>
          <dgm:constr type="l" for="ch" forName="text5" refType="w" fact="0.5585"/>
          <dgm:constr type="t" for="ch" forName="text5" refType="h" fact="0.0024"/>
          <dgm:constr type="w" for="ch" forName="text5" refType="w" fact="0.1623"/>
          <dgm:constr type="h" for="ch" forName="text5" refType="h" fact="0.2314"/>
          <dgm:constr type="l" for="ch" forName="image5" refType="w" fact="0.6982"/>
          <dgm:constr type="t" for="ch" forName="image5" refType="h" fact="0.1316"/>
          <dgm:constr type="w" for="ch" forName="image5" refType="w" fact="0.1623"/>
          <dgm:constr type="h" for="ch" forName="image5" refType="h" fact="0.2314"/>
          <dgm:constr type="l" for="ch" forName="image2" refType="w" fact="0.4189"/>
          <dgm:constr type="t" for="ch" forName="image2" refType="h" fact="0.384"/>
          <dgm:constr type="w" for="ch" forName="image2" refType="w" fact="0.1623"/>
          <dgm:constr type="h" for="ch" forName="image2" refType="h" fact="0.2314"/>
          <dgm:constr type="l" for="ch" forName="text4" refType="w" fact="0.4189"/>
          <dgm:constr type="t" for="ch" forName="text4" refType="h" fact="0.1282"/>
          <dgm:constr type="w" for="ch" forName="text4" refType="w" fact="0.1623"/>
          <dgm:constr type="h" for="ch" forName="text4" refType="h" fact="0.2314"/>
          <dgm:constr type="l" for="ch" forName="text2" refType="w" fact="0.2793"/>
          <dgm:constr type="t" for="ch" forName="text2" refType="h" fact="0.2558"/>
          <dgm:constr type="w" for="ch" forName="text2" refType="w" fact="0.1623"/>
          <dgm:constr type="h" for="ch" forName="text2" refType="h" fact="0.2314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314"/>
          <dgm:constr type="l" for="ch" forName="text1" refType="w" fact="0.1396"/>
          <dgm:constr type="t" for="ch" forName="text1" refType="h" fact="0.3845"/>
          <dgm:constr type="w" for="ch" forName="text1" refType="w" fact="0.1623"/>
          <dgm:constr type="h" for="ch" forName="text1" refType="h" fact="0.2314"/>
          <dgm:constr type="l" for="ch" forName="text3" refType="w" fact="0.1396"/>
          <dgm:constr type="t" for="ch" forName="text3" refType="h" fact="0.1286"/>
          <dgm:constr type="w" for="ch" forName="text3" refType="w" fact="0.1623"/>
          <dgm:constr type="h" for="ch" forName="text3" refType="h" fact="0.2314"/>
          <dgm:constr type="l" for="ch" forName="textaccent1" refType="w" fact="0.1435"/>
          <dgm:constr type="t" for="ch" forName="textaccent1" refType="h" fact="0.488"/>
          <dgm:constr type="w" for="ch" forName="textaccent1" refType="w" fact="0.0189"/>
          <dgm:constr type="h" for="ch" forName="textaccent1" refType="h" fact="0.0271"/>
          <dgm:constr type="l" for="ch" forName="image1" refType="w" fact="0"/>
          <dgm:constr type="t" for="ch" forName="image1" refType="h" fact="0.2566"/>
          <dgm:constr type="w" for="ch" forName="image1" refType="w" fact="0.1623"/>
          <dgm:constr type="h" for="ch" forName="image1" refType="h" fact="0.2314"/>
          <dgm:constr type="l" for="ch" forName="imageaccent1" refType="w" fact="0.1111"/>
          <dgm:constr type="t" for="ch" forName="imageaccent1" refType="h" fact="0.4572"/>
          <dgm:constr type="w" for="ch" forName="imageaccent1" refType="w" fact="0.0189"/>
          <dgm:constr type="h" for="ch" forName="imageaccent1" refType="h" fact="0.0271"/>
          <dgm:constr type="l" for="ch" forName="textaccent2" refType="w" fact="0.391"/>
          <dgm:constr type="t" for="ch" forName="textaccent2" refType="h" fact="0.456"/>
          <dgm:constr type="w" for="ch" forName="textaccent2" refType="w" fact="0.0189"/>
          <dgm:constr type="h" for="ch" forName="textaccent2" refType="h" fact="0.0271"/>
          <dgm:constr type="l" for="ch" forName="imageaccent2" refType="w" fact="0.4228"/>
          <dgm:constr type="t" for="ch" forName="imageaccent2" refType="h" fact="0.487"/>
          <dgm:constr type="w" for="ch" forName="imageaccent2" refType="w" fact="0.0189"/>
          <dgm:constr type="h" for="ch" forName="imageaccent2" refType="h" fact="0.0271"/>
          <dgm:constr type="l" for="ch" forName="textaccent3" refType="w" fact="0.2501"/>
          <dgm:constr type="t" for="ch" forName="textaccent3" refType="h" fact="0.1318"/>
          <dgm:constr type="w" for="ch" forName="textaccent3" refType="w" fact="0.0189"/>
          <dgm:constr type="h" for="ch" forName="textaccent3" refType="h" fact="0.0271"/>
          <dgm:constr type="l" for="ch" forName="imageaccent3" refType="w" fact="0.2839"/>
          <dgm:constr type="t" for="ch" forName="imageaccent3" refType="h" fact="0.1025"/>
          <dgm:constr type="w" for="ch" forName="imageaccent3" refType="w" fact="0.0189"/>
          <dgm:constr type="h" for="ch" forName="imageaccent3" refType="h" fact="0.0271"/>
          <dgm:constr type="l" for="ch" forName="textaccent4" refType="w" fact="0.5593"/>
          <dgm:constr type="t" for="ch" forName="textaccent4" refType="h" fact="0.2307"/>
          <dgm:constr type="w" for="ch" forName="textaccent4" refType="w" fact="0.0189"/>
          <dgm:constr type="h" for="ch" forName="textaccent4" refType="h" fact="0.0271"/>
          <dgm:constr type="l" for="ch" forName="imageaccent4" refType="w" fact="0.5901"/>
          <dgm:constr type="t" for="ch" forName="imageaccent4" refType="h" fact="0.2624"/>
          <dgm:constr type="w" for="ch" forName="imageaccent4" refType="w" fact="0.0189"/>
          <dgm:constr type="h" for="ch" forName="imageaccent4" refType="h" fact="0.0271"/>
          <dgm:constr type="l" for="ch" forName="textaccent5" refType="w" fact="0.6989"/>
          <dgm:constr type="t" for="ch" forName="textaccent5" refType="h" fact="0.1062"/>
          <dgm:constr type="w" for="ch" forName="textaccent5" refType="w" fact="0.0189"/>
          <dgm:constr type="h" for="ch" forName="textaccent5" refType="h" fact="0.0271"/>
          <dgm:constr type="l" for="ch" forName="imageaccent5" refType="w" fact="0.7305"/>
          <dgm:constr type="t" for="ch" forName="imageaccent5" refType="h" fact="0.1367"/>
          <dgm:constr type="w" for="ch" forName="imageaccent5" refType="w" fact="0.0189"/>
          <dgm:constr type="h" for="ch" forName="imageaccent5" refType="h" fact="0.0271"/>
          <dgm:constr type="l" for="ch" forName="image6" refType="w" fact="0.5585"/>
          <dgm:constr type="t" for="ch" forName="image6" refType="h" fact="0.5137"/>
          <dgm:constr type="w" for="ch" forName="image6" refType="w" fact="0.1623"/>
          <dgm:constr type="h" for="ch" forName="image6" refType="h" fact="0.2314"/>
          <dgm:constr type="l" for="ch" forName="text6" refType="w" fact="0.6982"/>
          <dgm:constr type="t" for="ch" forName="text6" refType="h" fact="0.387"/>
          <dgm:constr type="w" for="ch" forName="text6" refType="w" fact="0.1623"/>
          <dgm:constr type="h" for="ch" forName="text6" refType="h" fact="0.2314"/>
          <dgm:constr type="l" for="ch" forName="imageaccent6" refType="w" fact="0.7002"/>
          <dgm:constr type="t" for="ch" forName="imageaccent6" refType="h" fact="0.6152"/>
          <dgm:constr type="w" for="ch" forName="imageaccent6" refType="w" fact="0.0189"/>
          <dgm:constr type="h" for="ch" forName="imageaccent6" refType="h" fact="0.0271"/>
          <dgm:constr type="l" for="ch" forName="textaccent6" refType="w" fact="0.7303"/>
          <dgm:constr type="t" for="ch" forName="textaccent6" refType="h" fact="0.5897"/>
          <dgm:constr type="w" for="ch" forName="textaccent6" refType="w" fact="0.0189"/>
          <dgm:constr type="h" for="ch" forName="textaccent6" refType="h" fact="0.0271"/>
          <dgm:constr type="l" for="ch" forName="text7" refType="w" fact="0.2792"/>
          <dgm:constr type="t" for="ch" forName="text7" refType="h" fact="0.5122"/>
          <dgm:constr type="w" for="ch" forName="text7" refType="w" fact="0.1623"/>
          <dgm:constr type="h" for="ch" forName="text7" refType="h" fact="0.2314"/>
          <dgm:constr type="l" for="ch" forName="image7" refType="w" fact="0.1395"/>
          <dgm:constr type="t" for="ch" forName="image7" refType="h" fact="0.6409"/>
          <dgm:constr type="w" for="ch" forName="image7" refType="w" fact="0.1623"/>
          <dgm:constr type="h" for="ch" forName="image7" refType="h" fact="0.2314"/>
          <dgm:constr type="l" for="ch" forName="imageaccent7" refType="w" fact="0.25"/>
          <dgm:constr type="t" for="ch" forName="imageaccent7" refType="h" fact="0.6441"/>
          <dgm:constr type="w" for="ch" forName="imageaccent7" refType="w" fact="0.0189"/>
          <dgm:constr type="h" for="ch" forName="imageaccent7" refType="h" fact="0.0271"/>
          <dgm:constr type="l" for="ch" forName="textaccent7" refType="w" fact="0.2838"/>
          <dgm:constr type="t" for="ch" forName="textaccent7" refType="h" fact="0.6148"/>
          <dgm:constr type="w" for="ch" forName="textaccent7" refType="w" fact="0.0189"/>
          <dgm:constr type="h" for="ch" forName="textaccent7" refType="h" fact="0.0271"/>
          <dgm:constr type="l" for="ch" forName="image8" refType="w" fact="0.6975"/>
          <dgm:constr type="t" for="ch" forName="image8" refType="h" fact="0.6433"/>
          <dgm:constr type="w" for="ch" forName="image8" refType="w" fact="0.1623"/>
          <dgm:constr type="h" for="ch" forName="image8" refType="h" fact="0.2314"/>
          <dgm:constr type="l" for="ch" forName="text8" refType="w" fact="0.8371"/>
          <dgm:constr type="t" for="ch" forName="text8" refType="h" fact="0.5167"/>
          <dgm:constr type="w" for="ch" forName="text8" refType="w" fact="0.1623"/>
          <dgm:constr type="h" for="ch" forName="text8" refType="h" fact="0.2314"/>
          <dgm:constr type="l" for="ch" forName="imageaccent8" refType="w" fact="0.8392"/>
          <dgm:constr type="t" for="ch" forName="imageaccent8" refType="h" fact="0.7449"/>
          <dgm:constr type="w" for="ch" forName="imageaccent8" refType="w" fact="0.0189"/>
          <dgm:constr type="h" for="ch" forName="imageaccent8" refType="h" fact="0.0271"/>
          <dgm:constr type="l" for="ch" forName="textaccent8" refType="w" fact="0.8693"/>
          <dgm:constr type="t" for="ch" forName="textaccent8" refType="h" fact="0.7194"/>
          <dgm:constr type="w" for="ch" forName="textaccent8" refType="w" fact="0.0189"/>
          <dgm:constr type="h" for="ch" forName="textaccent8" refType="h" fact="0.0271"/>
          <dgm:constr type="l" for="ch" forName="text9" refType="w" fact="0.8377"/>
          <dgm:constr type="t" for="ch" forName="text9" refType="h" fact="0.005"/>
          <dgm:constr type="w" for="ch" forName="text9" refType="w" fact="0.1623"/>
          <dgm:constr type="h" for="ch" forName="text9" refType="h" fact="0.2314"/>
          <dgm:constr type="l" for="ch" forName="textaccent9" refType="w" fact="0.95"/>
          <dgm:constr type="t" for="ch" forName="textaccent9" refType="h" fact="0.2084"/>
          <dgm:constr type="w" for="ch" forName="textaccent9" refType="w" fact="0.0189"/>
          <dgm:constr type="h" for="ch" forName="textaccent9" refType="h" fact="0.0271"/>
          <dgm:constr type="l" for="ch" forName="image9" refType="w" fact="0.8377"/>
          <dgm:constr type="t" for="ch" forName="image9" refType="h" fact="0.2604"/>
          <dgm:constr type="w" for="ch" forName="image9" refType="w" fact="0.1623"/>
          <dgm:constr type="h" for="ch" forName="image9" refType="h" fact="0.2314"/>
          <dgm:constr type="l" for="ch" forName="imageaccent9" refType="w" fact="0.95"/>
          <dgm:constr type="t" for="ch" forName="imageaccent9" refType="h" fact="0.2618"/>
          <dgm:constr type="w" for="ch" forName="imageaccent9" refType="w" fact="0.0189"/>
          <dgm:constr type="h" for="ch" forName="imageaccent9" refType="h" fact="0.0271"/>
          <dgm:constr type="l" for="ch" forName="image10" refType="w" fact="0.2786"/>
          <dgm:constr type="t" for="ch" forName="image10" refType="h" fact="0.7686"/>
          <dgm:constr type="w" for="ch" forName="image10" refType="w" fact="0.1623"/>
          <dgm:constr type="h" for="ch" forName="image10" refType="h" fact="0.2314"/>
          <dgm:constr type="l" for="ch" forName="text10" refType="w" fact="0.4183"/>
          <dgm:constr type="t" for="ch" forName="text10" refType="h" fact="0.6419"/>
          <dgm:constr type="w" for="ch" forName="text10" refType="w" fact="0.1623"/>
          <dgm:constr type="h" for="ch" forName="text10" refType="h" fact="0.2314"/>
          <dgm:constr type="l" for="ch" forName="imageaccent10" refType="w" fact="0.4203"/>
          <dgm:constr type="t" for="ch" forName="imageaccent10" refType="h" fact="0.8701"/>
          <dgm:constr type="w" for="ch" forName="imageaccent10" refType="w" fact="0.0189"/>
          <dgm:constr type="h" for="ch" forName="imageaccent10" refType="h" fact="0.0271"/>
          <dgm:constr type="l" for="ch" forName="textaccent10" refType="w" fact="0.4504"/>
          <dgm:constr type="t" for="ch" forName="textaccent10" refType="h" fact="0.8446"/>
          <dgm:constr type="w" for="ch" forName="textaccent10" refType="w" fact="0.0189"/>
          <dgm:constr type="h" for="ch" forName="textaccent10" refType="h" fact="0.0271"/>
        </dgm:constrLst>
      </dgm:if>
      <dgm:if name="Name12" axis="ch" ptType="node" func="cnt" op="equ" val="11">
        <dgm:alg type="composite">
          <dgm:param type="ar" val="1.4704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287"/>
          <dgm:constr type="w" for="ch" forName="image4" refType="w" fact="0.1623"/>
          <dgm:constr type="h" for="ch" forName="image4" refType="h" fact="0.2049"/>
          <dgm:constr type="l" for="ch" forName="text5" refType="w" fact="0.5585"/>
          <dgm:constr type="t" for="ch" forName="text5" refType="h" fact="0.0022"/>
          <dgm:constr type="w" for="ch" forName="text5" refType="w" fact="0.1623"/>
          <dgm:constr type="h" for="ch" forName="text5" refType="h" fact="0.2049"/>
          <dgm:constr type="l" for="ch" forName="image5" refType="w" fact="0.6982"/>
          <dgm:constr type="t" for="ch" forName="image5" refType="h" fact="0.1165"/>
          <dgm:constr type="w" for="ch" forName="image5" refType="w" fact="0.1623"/>
          <dgm:constr type="h" for="ch" forName="image5" refType="h" fact="0.2049"/>
          <dgm:constr type="l" for="ch" forName="image2" refType="w" fact="0.4189"/>
          <dgm:constr type="t" for="ch" forName="image2" refType="h" fact="0.34"/>
          <dgm:constr type="w" for="ch" forName="image2" refType="w" fact="0.1623"/>
          <dgm:constr type="h" for="ch" forName="image2" refType="h" fact="0.2049"/>
          <dgm:constr type="l" for="ch" forName="text4" refType="w" fact="0.4189"/>
          <dgm:constr type="t" for="ch" forName="text4" refType="h" fact="0.1135"/>
          <dgm:constr type="w" for="ch" forName="text4" refType="w" fact="0.1623"/>
          <dgm:constr type="h" for="ch" forName="text4" refType="h" fact="0.2049"/>
          <dgm:constr type="l" for="ch" forName="text2" refType="w" fact="0.2793"/>
          <dgm:constr type="t" for="ch" forName="text2" refType="h" fact="0.2265"/>
          <dgm:constr type="w" for="ch" forName="text2" refType="w" fact="0.1623"/>
          <dgm:constr type="h" for="ch" forName="text2" refType="h" fact="0.2049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049"/>
          <dgm:constr type="l" for="ch" forName="text1" refType="w" fact="0.1396"/>
          <dgm:constr type="t" for="ch" forName="text1" refType="h" fact="0.3404"/>
          <dgm:constr type="w" for="ch" forName="text1" refType="w" fact="0.1623"/>
          <dgm:constr type="h" for="ch" forName="text1" refType="h" fact="0.2049"/>
          <dgm:constr type="l" for="ch" forName="text3" refType="w" fact="0.1396"/>
          <dgm:constr type="t" for="ch" forName="text3" refType="h" fact="0.1139"/>
          <dgm:constr type="w" for="ch" forName="text3" refType="w" fact="0.1623"/>
          <dgm:constr type="h" for="ch" forName="text3" refType="h" fact="0.2049"/>
          <dgm:constr type="l" for="ch" forName="textaccent1" refType="w" fact="0.1435"/>
          <dgm:constr type="t" for="ch" forName="textaccent1" refType="h" fact="0.432"/>
          <dgm:constr type="w" for="ch" forName="textaccent1" refType="w" fact="0.0189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623"/>
          <dgm:constr type="h" for="ch" forName="image1" refType="h" fact="0.2049"/>
          <dgm:constr type="l" for="ch" forName="imageaccent1" refType="w" fact="0.1111"/>
          <dgm:constr type="t" for="ch" forName="imageaccent1" refType="h" fact="0.4048"/>
          <dgm:constr type="w" for="ch" forName="imageaccent1" refType="w" fact="0.0189"/>
          <dgm:constr type="h" for="ch" forName="imageaccent1" refType="h" fact="0.024"/>
          <dgm:constr type="l" for="ch" forName="textaccent2" refType="w" fact="0.391"/>
          <dgm:constr type="t" for="ch" forName="textaccent2" refType="h" fact="0.4038"/>
          <dgm:constr type="w" for="ch" forName="textaccent2" refType="w" fact="0.0189"/>
          <dgm:constr type="h" for="ch" forName="textaccent2" refType="h" fact="0.024"/>
          <dgm:constr type="l" for="ch" forName="imageaccent2" refType="w" fact="0.4228"/>
          <dgm:constr type="t" for="ch" forName="imageaccent2" refType="h" fact="0.4312"/>
          <dgm:constr type="w" for="ch" forName="imageaccent2" refType="w" fact="0.0189"/>
          <dgm:constr type="h" for="ch" forName="imageaccent2" refType="h" fact="0.024"/>
          <dgm:constr type="l" for="ch" forName="textaccent3" refType="w" fact="0.2501"/>
          <dgm:constr type="t" for="ch" forName="textaccent3" refType="h" fact="0.1167"/>
          <dgm:constr type="w" for="ch" forName="textaccent3" refType="w" fact="0.0189"/>
          <dgm:constr type="h" for="ch" forName="textaccent3" refType="h" fact="0.024"/>
          <dgm:constr type="l" for="ch" forName="imageaccent3" refType="w" fact="0.2839"/>
          <dgm:constr type="t" for="ch" forName="imageaccent3" refType="h" fact="0.0908"/>
          <dgm:constr type="w" for="ch" forName="imageaccent3" refType="w" fact="0.0189"/>
          <dgm:constr type="h" for="ch" forName="imageaccent3" refType="h" fact="0.024"/>
          <dgm:constr type="l" for="ch" forName="textaccent4" refType="w" fact="0.5593"/>
          <dgm:constr type="t" for="ch" forName="textaccent4" refType="h" fact="0.2042"/>
          <dgm:constr type="w" for="ch" forName="textaccent4" refType="w" fact="0.0189"/>
          <dgm:constr type="h" for="ch" forName="textaccent4" refType="h" fact="0.024"/>
          <dgm:constr type="l" for="ch" forName="imageaccent4" refType="w" fact="0.5901"/>
          <dgm:constr type="t" for="ch" forName="imageaccent4" refType="h" fact="0.2323"/>
          <dgm:constr type="w" for="ch" forName="imageaccent4" refType="w" fact="0.0189"/>
          <dgm:constr type="h" for="ch" forName="imageaccent4" refType="h" fact="0.024"/>
          <dgm:constr type="l" for="ch" forName="textaccent5" refType="w" fact="0.6989"/>
          <dgm:constr type="t" for="ch" forName="textaccent5" refType="h" fact="0.094"/>
          <dgm:constr type="w" for="ch" forName="textaccent5" refType="w" fact="0.0189"/>
          <dgm:constr type="h" for="ch" forName="textaccent5" refType="h" fact="0.024"/>
          <dgm:constr type="l" for="ch" forName="imageaccent5" refType="w" fact="0.7305"/>
          <dgm:constr type="t" for="ch" forName="imageaccent5" refType="h" fact="0.121"/>
          <dgm:constr type="w" for="ch" forName="imageaccent5" refType="w" fact="0.0189"/>
          <dgm:constr type="h" for="ch" forName="imageaccent5" refType="h" fact="0.024"/>
          <dgm:constr type="l" for="ch" forName="image6" refType="w" fact="0.5585"/>
          <dgm:constr type="t" for="ch" forName="image6" refType="h" fact="0.4548"/>
          <dgm:constr type="w" for="ch" forName="image6" refType="w" fact="0.1623"/>
          <dgm:constr type="h" for="ch" forName="image6" refType="h" fact="0.2049"/>
          <dgm:constr type="l" for="ch" forName="text6" refType="w" fact="0.6982"/>
          <dgm:constr type="t" for="ch" forName="text6" refType="h" fact="0.3426"/>
          <dgm:constr type="w" for="ch" forName="text6" refType="w" fact="0.1623"/>
          <dgm:constr type="h" for="ch" forName="text6" refType="h" fact="0.2049"/>
          <dgm:constr type="l" for="ch" forName="imageaccent6" refType="w" fact="0.7002"/>
          <dgm:constr type="t" for="ch" forName="imageaccent6" refType="h" fact="0.5447"/>
          <dgm:constr type="w" for="ch" forName="imageaccent6" refType="w" fact="0.0189"/>
          <dgm:constr type="h" for="ch" forName="imageaccent6" refType="h" fact="0.024"/>
          <dgm:constr type="l" for="ch" forName="textaccent6" refType="w" fact="0.7303"/>
          <dgm:constr type="t" for="ch" forName="textaccent6" refType="h" fact="0.5221"/>
          <dgm:constr type="w" for="ch" forName="textaccent6" refType="w" fact="0.0189"/>
          <dgm:constr type="h" for="ch" forName="textaccent6" refType="h" fact="0.024"/>
          <dgm:constr type="l" for="ch" forName="text7" refType="w" fact="0.2792"/>
          <dgm:constr type="t" for="ch" forName="text7" refType="h" fact="0.4535"/>
          <dgm:constr type="w" for="ch" forName="text7" refType="w" fact="0.1623"/>
          <dgm:constr type="h" for="ch" forName="text7" refType="h" fact="0.2049"/>
          <dgm:constr type="l" for="ch" forName="image7" refType="w" fact="0.1395"/>
          <dgm:constr type="t" for="ch" forName="image7" refType="h" fact="0.5674"/>
          <dgm:constr type="w" for="ch" forName="image7" refType="w" fact="0.1623"/>
          <dgm:constr type="h" for="ch" forName="image7" refType="h" fact="0.2049"/>
          <dgm:constr type="l" for="ch" forName="imageaccent7" refType="w" fact="0.25"/>
          <dgm:constr type="t" for="ch" forName="imageaccent7" refType="h" fact="0.5703"/>
          <dgm:constr type="w" for="ch" forName="imageaccent7" refType="w" fact="0.0189"/>
          <dgm:constr type="h" for="ch" forName="imageaccent7" refType="h" fact="0.024"/>
          <dgm:constr type="l" for="ch" forName="textaccent7" refType="w" fact="0.2838"/>
          <dgm:constr type="t" for="ch" forName="textaccent7" refType="h" fact="0.5443"/>
          <dgm:constr type="w" for="ch" forName="textaccent7" refType="w" fact="0.0189"/>
          <dgm:constr type="h" for="ch" forName="textaccent7" refType="h" fact="0.024"/>
          <dgm:constr type="l" for="ch" forName="image8" refType="w" fact="0.6975"/>
          <dgm:constr type="t" for="ch" forName="image8" refType="h" fact="0.5696"/>
          <dgm:constr type="w" for="ch" forName="image8" refType="w" fact="0.1623"/>
          <dgm:constr type="h" for="ch" forName="image8" refType="h" fact="0.2049"/>
          <dgm:constr type="l" for="ch" forName="text8" refType="w" fact="0.8371"/>
          <dgm:constr type="t" for="ch" forName="text8" refType="h" fact="0.4574"/>
          <dgm:constr type="w" for="ch" forName="text8" refType="w" fact="0.1623"/>
          <dgm:constr type="h" for="ch" forName="text8" refType="h" fact="0.2049"/>
          <dgm:constr type="l" for="ch" forName="imageaccent8" refType="w" fact="0.8392"/>
          <dgm:constr type="t" for="ch" forName="imageaccent8" refType="h" fact="0.6595"/>
          <dgm:constr type="w" for="ch" forName="imageaccent8" refType="w" fact="0.0189"/>
          <dgm:constr type="h" for="ch" forName="imageaccent8" refType="h" fact="0.024"/>
          <dgm:constr type="l" for="ch" forName="textaccent8" refType="w" fact="0.8693"/>
          <dgm:constr type="t" for="ch" forName="textaccent8" refType="h" fact="0.6369"/>
          <dgm:constr type="w" for="ch" forName="textaccent8" refType="w" fact="0.0189"/>
          <dgm:constr type="h" for="ch" forName="textaccent8" refType="h" fact="0.024"/>
          <dgm:constr type="l" for="ch" forName="text9" refType="w" fact="0.8377"/>
          <dgm:constr type="t" for="ch" forName="text9" refType="h" fact="0.0044"/>
          <dgm:constr type="w" for="ch" forName="text9" refType="w" fact="0.1623"/>
          <dgm:constr type="h" for="ch" forName="text9" refType="h" fact="0.2049"/>
          <dgm:constr type="l" for="ch" forName="textaccent9" refType="w" fact="0.95"/>
          <dgm:constr type="t" for="ch" forName="textaccent9" refType="h" fact="0.1846"/>
          <dgm:constr type="w" for="ch" forName="textaccent9" refType="w" fact="0.0189"/>
          <dgm:constr type="h" for="ch" forName="textaccent9" refType="h" fact="0.024"/>
          <dgm:constr type="l" for="ch" forName="image9" refType="w" fact="0.8377"/>
          <dgm:constr type="t" for="ch" forName="image9" refType="h" fact="0.2306"/>
          <dgm:constr type="w" for="ch" forName="image9" refType="w" fact="0.1623"/>
          <dgm:constr type="h" for="ch" forName="image9" refType="h" fact="0.2049"/>
          <dgm:constr type="l" for="ch" forName="imageaccent9" refType="w" fact="0.95"/>
          <dgm:constr type="t" for="ch" forName="imageaccent9" refType="h" fact="0.2318"/>
          <dgm:constr type="w" for="ch" forName="imageaccent9" refType="w" fact="0.0189"/>
          <dgm:constr type="h" for="ch" forName="imageaccent9" refType="h" fact="0.024"/>
          <dgm:constr type="l" for="ch" forName="image10" refType="w" fact="0.2786"/>
          <dgm:constr type="t" for="ch" forName="image10" refType="h" fact="0.6805"/>
          <dgm:constr type="w" for="ch" forName="image10" refType="w" fact="0.1623"/>
          <dgm:constr type="h" for="ch" forName="image10" refType="h" fact="0.2049"/>
          <dgm:constr type="l" for="ch" forName="text10" refType="w" fact="0.4183"/>
          <dgm:constr type="t" for="ch" forName="text10" refType="h" fact="0.5683"/>
          <dgm:constr type="w" for="ch" forName="text10" refType="w" fact="0.1623"/>
          <dgm:constr type="h" for="ch" forName="text10" refType="h" fact="0.2049"/>
          <dgm:constr type="l" for="ch" forName="imageaccent10" refType="w" fact="0.4203"/>
          <dgm:constr type="t" for="ch" forName="imageaccent10" refType="h" fact="0.7704"/>
          <dgm:constr type="w" for="ch" forName="imageaccent10" refType="w" fact="0.0189"/>
          <dgm:constr type="h" for="ch" forName="imageaccent10" refType="h" fact="0.024"/>
          <dgm:constr type="l" for="ch" forName="textaccent10" refType="w" fact="0.4504"/>
          <dgm:constr type="t" for="ch" forName="textaccent10" refType="h" fact="0.7478"/>
          <dgm:constr type="w" for="ch" forName="textaccent10" refType="w" fact="0.0189"/>
          <dgm:constr type="h" for="ch" forName="textaccent10" refType="h" fact="0.024"/>
          <dgm:constr type="l" for="ch" forName="text11" refType="w" fact="0.6971"/>
          <dgm:constr type="t" for="ch" forName="text11" refType="h" fact="0.7951"/>
          <dgm:constr type="w" for="ch" forName="text11" refType="w" fact="0.1623"/>
          <dgm:constr type="h" for="ch" forName="text11" refType="h" fact="0.2049"/>
          <dgm:constr type="l" for="ch" forName="image11" refType="w" fact="0.5575"/>
          <dgm:constr type="t" for="ch" forName="image11" refType="h" fact="0.6816"/>
          <dgm:constr type="w" for="ch" forName="image11" refType="w" fact="0.1623"/>
          <dgm:constr type="h" for="ch" forName="image11" refType="h" fact="0.2049"/>
          <dgm:constr type="l" for="ch" forName="imageaccent11" refType="w" fact="0.6692"/>
          <dgm:constr type="t" for="ch" forName="imageaccent11" refType="h" fact="0.8589"/>
          <dgm:constr type="w" for="ch" forName="imageaccent11" refType="w" fact="0.0189"/>
          <dgm:constr type="h" for="ch" forName="imageaccent11" refType="h" fact="0.024"/>
          <dgm:constr type="l" for="ch" forName="textaccent11" refType="w" fact="0.701"/>
          <dgm:constr type="t" for="ch" forName="textaccent11" refType="h" fact="0.8863"/>
          <dgm:constr type="w" for="ch" forName="textaccent11" refType="w" fact="0.0189"/>
          <dgm:constr type="h" for="ch" forName="textaccent11" refType="h" fact="0.024"/>
        </dgm:constrLst>
      </dgm:if>
      <dgm:else name="Name13">
        <dgm:alg type="composite">
          <dgm:param type="ar" val="1.675"/>
        </dgm:alg>
        <dgm:constrLst>
          <dgm:constr type="primFontSz" for="des" ptType="node" op="equ" val="65"/>
          <dgm:constr type="l" for="ch" forName="image4" refType="w" fact="0.4903"/>
          <dgm:constr type="t" for="ch" forName="image4" refType="h" fact="0.2287"/>
          <dgm:constr type="w" for="ch" forName="image4" refType="w" fact="0.1425"/>
          <dgm:constr type="h" for="ch" forName="image4" refType="h" fact="0.2049"/>
          <dgm:constr type="l" for="ch" forName="text5" refType="w" fact="0.4903"/>
          <dgm:constr type="t" for="ch" forName="text5" refType="h" fact="0.0022"/>
          <dgm:constr type="w" for="ch" forName="text5" refType="w" fact="0.1425"/>
          <dgm:constr type="h" for="ch" forName="text5" refType="h" fact="0.2049"/>
          <dgm:constr type="l" for="ch" forName="image5" refType="w" fact="0.6129"/>
          <dgm:constr type="t" for="ch" forName="image5" refType="h" fact="0.1165"/>
          <dgm:constr type="w" for="ch" forName="image5" refType="w" fact="0.1425"/>
          <dgm:constr type="h" for="ch" forName="image5" refType="h" fact="0.2049"/>
          <dgm:constr type="l" for="ch" forName="image2" refType="w" fact="0.3677"/>
          <dgm:constr type="t" for="ch" forName="image2" refType="h" fact="0.34"/>
          <dgm:constr type="w" for="ch" forName="image2" refType="w" fact="0.1425"/>
          <dgm:constr type="h" for="ch" forName="image2" refType="h" fact="0.2049"/>
          <dgm:constr type="l" for="ch" forName="text4" refType="w" fact="0.3677"/>
          <dgm:constr type="t" for="ch" forName="text4" refType="h" fact="0.1135"/>
          <dgm:constr type="w" for="ch" forName="text4" refType="w" fact="0.1425"/>
          <dgm:constr type="h" for="ch" forName="text4" refType="h" fact="0.2049"/>
          <dgm:constr type="l" for="ch" forName="text2" refType="w" fact="0.2452"/>
          <dgm:constr type="t" for="ch" forName="text2" refType="h" fact="0.2265"/>
          <dgm:constr type="w" for="ch" forName="text2" refType="w" fact="0.1425"/>
          <dgm:constr type="h" for="ch" forName="text2" refType="h" fact="0.2049"/>
          <dgm:constr type="l" for="ch" forName="image3" refType="w" fact="0.2452"/>
          <dgm:constr type="t" for="ch" forName="image3" refType="h" fact="0"/>
          <dgm:constr type="w" for="ch" forName="image3" refType="w" fact="0.1425"/>
          <dgm:constr type="h" for="ch" forName="image3" refType="h" fact="0.2049"/>
          <dgm:constr type="l" for="ch" forName="text1" refType="w" fact="0.1226"/>
          <dgm:constr type="t" for="ch" forName="text1" refType="h" fact="0.3404"/>
          <dgm:constr type="w" for="ch" forName="text1" refType="w" fact="0.1425"/>
          <dgm:constr type="h" for="ch" forName="text1" refType="h" fact="0.2049"/>
          <dgm:constr type="l" for="ch" forName="text3" refType="w" fact="0.1226"/>
          <dgm:constr type="t" for="ch" forName="text3" refType="h" fact="0.1139"/>
          <dgm:constr type="w" for="ch" forName="text3" refType="w" fact="0.1425"/>
          <dgm:constr type="h" for="ch" forName="text3" refType="h" fact="0.2049"/>
          <dgm:constr type="l" for="ch" forName="textaccent1" refType="w" fact="0.126"/>
          <dgm:constr type="t" for="ch" forName="textaccent1" refType="h" fact="0.432"/>
          <dgm:constr type="w" for="ch" forName="textaccent1" refType="w" fact="0.0166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425"/>
          <dgm:constr type="h" for="ch" forName="image1" refType="h" fact="0.2049"/>
          <dgm:constr type="l" for="ch" forName="imageaccent1" refType="w" fact="0.0976"/>
          <dgm:constr type="t" for="ch" forName="imageaccent1" refType="h" fact="0.4048"/>
          <dgm:constr type="w" for="ch" forName="imageaccent1" refType="w" fact="0.0166"/>
          <dgm:constr type="h" for="ch" forName="imageaccent1" refType="h" fact="0.024"/>
          <dgm:constr type="l" for="ch" forName="textaccent2" refType="w" fact="0.3432"/>
          <dgm:constr type="t" for="ch" forName="textaccent2" refType="h" fact="0.4038"/>
          <dgm:constr type="w" for="ch" forName="textaccent2" refType="w" fact="0.0166"/>
          <dgm:constr type="h" for="ch" forName="textaccent2" refType="h" fact="0.024"/>
          <dgm:constr type="l" for="ch" forName="imageaccent2" refType="w" fact="0.3712"/>
          <dgm:constr type="t" for="ch" forName="imageaccent2" refType="h" fact="0.4312"/>
          <dgm:constr type="w" for="ch" forName="imageaccent2" refType="w" fact="0.0166"/>
          <dgm:constr type="h" for="ch" forName="imageaccent2" refType="h" fact="0.024"/>
          <dgm:constr type="l" for="ch" forName="textaccent3" refType="w" fact="0.2196"/>
          <dgm:constr type="t" for="ch" forName="textaccent3" refType="h" fact="0.1167"/>
          <dgm:constr type="w" for="ch" forName="textaccent3" refType="w" fact="0.0166"/>
          <dgm:constr type="h" for="ch" forName="textaccent3" refType="h" fact="0.024"/>
          <dgm:constr type="l" for="ch" forName="imageaccent3" refType="w" fact="0.2492"/>
          <dgm:constr type="t" for="ch" forName="imageaccent3" refType="h" fact="0.0908"/>
          <dgm:constr type="w" for="ch" forName="imageaccent3" refType="w" fact="0.0166"/>
          <dgm:constr type="h" for="ch" forName="imageaccent3" refType="h" fact="0.024"/>
          <dgm:constr type="l" for="ch" forName="textaccent4" refType="w" fact="0.491"/>
          <dgm:constr type="t" for="ch" forName="textaccent4" refType="h" fact="0.2042"/>
          <dgm:constr type="w" for="ch" forName="textaccent4" refType="w" fact="0.0166"/>
          <dgm:constr type="h" for="ch" forName="textaccent4" refType="h" fact="0.024"/>
          <dgm:constr type="l" for="ch" forName="imageaccent4" refType="w" fact="0.5181"/>
          <dgm:constr type="t" for="ch" forName="imageaccent4" refType="h" fact="0.2323"/>
          <dgm:constr type="w" for="ch" forName="imageaccent4" refType="w" fact="0.0166"/>
          <dgm:constr type="h" for="ch" forName="imageaccent4" refType="h" fact="0.024"/>
          <dgm:constr type="l" for="ch" forName="textaccent5" refType="w" fact="0.6136"/>
          <dgm:constr type="t" for="ch" forName="textaccent5" refType="h" fact="0.094"/>
          <dgm:constr type="w" for="ch" forName="textaccent5" refType="w" fact="0.0166"/>
          <dgm:constr type="h" for="ch" forName="textaccent5" refType="h" fact="0.024"/>
          <dgm:constr type="l" for="ch" forName="imageaccent5" refType="w" fact="0.6413"/>
          <dgm:constr type="t" for="ch" forName="imageaccent5" refType="h" fact="0.121"/>
          <dgm:constr type="w" for="ch" forName="imageaccent5" refType="w" fact="0.0166"/>
          <dgm:constr type="h" for="ch" forName="imageaccent5" refType="h" fact="0.024"/>
          <dgm:constr type="l" for="ch" forName="image6" refType="w" fact="0.4903"/>
          <dgm:constr type="t" for="ch" forName="image6" refType="h" fact="0.4548"/>
          <dgm:constr type="w" for="ch" forName="image6" refType="w" fact="0.1425"/>
          <dgm:constr type="h" for="ch" forName="image6" refType="h" fact="0.2049"/>
          <dgm:constr type="l" for="ch" forName="text6" refType="w" fact="0.6129"/>
          <dgm:constr type="t" for="ch" forName="text6" refType="h" fact="0.3426"/>
          <dgm:constr type="w" for="ch" forName="text6" refType="w" fact="0.1425"/>
          <dgm:constr type="h" for="ch" forName="text6" refType="h" fact="0.2049"/>
          <dgm:constr type="l" for="ch" forName="imageaccent6" refType="w" fact="0.6147"/>
          <dgm:constr type="t" for="ch" forName="imageaccent6" refType="h" fact="0.5447"/>
          <dgm:constr type="w" for="ch" forName="imageaccent6" refType="w" fact="0.0166"/>
          <dgm:constr type="h" for="ch" forName="imageaccent6" refType="h" fact="0.024"/>
          <dgm:constr type="l" for="ch" forName="textaccent6" refType="w" fact="0.6411"/>
          <dgm:constr type="t" for="ch" forName="textaccent6" refType="h" fact="0.5221"/>
          <dgm:constr type="w" for="ch" forName="textaccent6" refType="w" fact="0.0166"/>
          <dgm:constr type="h" for="ch" forName="textaccent6" refType="h" fact="0.024"/>
          <dgm:constr type="l" for="ch" forName="text7" refType="w" fact="0.2451"/>
          <dgm:constr type="t" for="ch" forName="text7" refType="h" fact="0.4535"/>
          <dgm:constr type="w" for="ch" forName="text7" refType="w" fact="0.1425"/>
          <dgm:constr type="h" for="ch" forName="text7" refType="h" fact="0.2049"/>
          <dgm:constr type="l" for="ch" forName="image7" refType="w" fact="0.1225"/>
          <dgm:constr type="t" for="ch" forName="image7" refType="h" fact="0.5674"/>
          <dgm:constr type="w" for="ch" forName="image7" refType="w" fact="0.1425"/>
          <dgm:constr type="h" for="ch" forName="image7" refType="h" fact="0.2049"/>
          <dgm:constr type="l" for="ch" forName="imageaccent7" refType="w" fact="0.2195"/>
          <dgm:constr type="t" for="ch" forName="imageaccent7" refType="h" fact="0.5703"/>
          <dgm:constr type="w" for="ch" forName="imageaccent7" refType="w" fact="0.0166"/>
          <dgm:constr type="h" for="ch" forName="imageaccent7" refType="h" fact="0.024"/>
          <dgm:constr type="l" for="ch" forName="textaccent7" refType="w" fact="0.2491"/>
          <dgm:constr type="t" for="ch" forName="textaccent7" refType="h" fact="0.5443"/>
          <dgm:constr type="w" for="ch" forName="textaccent7" refType="w" fact="0.0166"/>
          <dgm:constr type="h" for="ch" forName="textaccent7" refType="h" fact="0.024"/>
          <dgm:constr type="l" for="ch" forName="image8" refType="w" fact="0.6123"/>
          <dgm:constr type="t" for="ch" forName="image8" refType="h" fact="0.5696"/>
          <dgm:constr type="w" for="ch" forName="image8" refType="w" fact="0.1425"/>
          <dgm:constr type="h" for="ch" forName="image8" refType="h" fact="0.2049"/>
          <dgm:constr type="l" for="ch" forName="text8" refType="w" fact="0.7349"/>
          <dgm:constr type="t" for="ch" forName="text8" refType="h" fact="0.4574"/>
          <dgm:constr type="w" for="ch" forName="text8" refType="w" fact="0.1425"/>
          <dgm:constr type="h" for="ch" forName="text8" refType="h" fact="0.2049"/>
          <dgm:constr type="l" for="ch" forName="imageaccent8" refType="w" fact="0.7367"/>
          <dgm:constr type="t" for="ch" forName="imageaccent8" refType="h" fact="0.6595"/>
          <dgm:constr type="w" for="ch" forName="imageaccent8" refType="w" fact="0.0166"/>
          <dgm:constr type="h" for="ch" forName="imageaccent8" refType="h" fact="0.024"/>
          <dgm:constr type="l" for="ch" forName="textaccent8" refType="w" fact="0.7631"/>
          <dgm:constr type="t" for="ch" forName="textaccent8" refType="h" fact="0.6369"/>
          <dgm:constr type="w" for="ch" forName="textaccent8" refType="w" fact="0.0166"/>
          <dgm:constr type="h" for="ch" forName="textaccent8" refType="h" fact="0.024"/>
          <dgm:constr type="l" for="ch" forName="text9" refType="w" fact="0.7354"/>
          <dgm:constr type="t" for="ch" forName="text9" refType="h" fact="0.0044"/>
          <dgm:constr type="w" for="ch" forName="text9" refType="w" fact="0.1425"/>
          <dgm:constr type="h" for="ch" forName="text9" refType="h" fact="0.2049"/>
          <dgm:constr type="l" for="ch" forName="textaccent9" refType="w" fact="0.8339"/>
          <dgm:constr type="t" for="ch" forName="textaccent9" refType="h" fact="0.1846"/>
          <dgm:constr type="w" for="ch" forName="textaccent9" refType="w" fact="0.0166"/>
          <dgm:constr type="h" for="ch" forName="textaccent9" refType="h" fact="0.024"/>
          <dgm:constr type="l" for="ch" forName="image9" refType="w" fact="0.7354"/>
          <dgm:constr type="t" for="ch" forName="image9" refType="h" fact="0.2306"/>
          <dgm:constr type="w" for="ch" forName="image9" refType="w" fact="0.1425"/>
          <dgm:constr type="h" for="ch" forName="image9" refType="h" fact="0.2049"/>
          <dgm:constr type="l" for="ch" forName="imageaccent9" refType="w" fact="0.8339"/>
          <dgm:constr type="t" for="ch" forName="imageaccent9" refType="h" fact="0.2318"/>
          <dgm:constr type="w" for="ch" forName="imageaccent9" refType="w" fact="0.0166"/>
          <dgm:constr type="h" for="ch" forName="imageaccent9" refType="h" fact="0.024"/>
          <dgm:constr type="l" for="ch" forName="image10" refType="w" fact="0.2446"/>
          <dgm:constr type="t" for="ch" forName="image10" refType="h" fact="0.6805"/>
          <dgm:constr type="w" for="ch" forName="image10" refType="w" fact="0.1425"/>
          <dgm:constr type="h" for="ch" forName="image10" refType="h" fact="0.2049"/>
          <dgm:constr type="l" for="ch" forName="text10" refType="w" fact="0.3672"/>
          <dgm:constr type="t" for="ch" forName="text10" refType="h" fact="0.5683"/>
          <dgm:constr type="w" for="ch" forName="text10" refType="w" fact="0.1425"/>
          <dgm:constr type="h" for="ch" forName="text10" refType="h" fact="0.2049"/>
          <dgm:constr type="l" for="ch" forName="imageaccent10" refType="w" fact="0.369"/>
          <dgm:constr type="t" for="ch" forName="imageaccent10" refType="h" fact="0.7704"/>
          <dgm:constr type="w" for="ch" forName="imageaccent10" refType="w" fact="0.0166"/>
          <dgm:constr type="h" for="ch" forName="imageaccent10" refType="h" fact="0.024"/>
          <dgm:constr type="l" for="ch" forName="textaccent10" refType="w" fact="0.3954"/>
          <dgm:constr type="t" for="ch" forName="textaccent10" refType="h" fact="0.7478"/>
          <dgm:constr type="w" for="ch" forName="textaccent10" refType="w" fact="0.0166"/>
          <dgm:constr type="h" for="ch" forName="textaccent10" refType="h" fact="0.024"/>
          <dgm:constr type="l" for="ch" forName="text11" refType="w" fact="0.612"/>
          <dgm:constr type="t" for="ch" forName="text11" refType="h" fact="0.7951"/>
          <dgm:constr type="w" for="ch" forName="text11" refType="w" fact="0.1425"/>
          <dgm:constr type="h" for="ch" forName="text11" refType="h" fact="0.2049"/>
          <dgm:constr type="l" for="ch" forName="image11" refType="w" fact="0.4894"/>
          <dgm:constr type="t" for="ch" forName="image11" refType="h" fact="0.6816"/>
          <dgm:constr type="w" for="ch" forName="image11" refType="w" fact="0.1425"/>
          <dgm:constr type="h" for="ch" forName="image11" refType="h" fact="0.2049"/>
          <dgm:constr type="l" for="ch" forName="imageaccent11" refType="w" fact="0.5874"/>
          <dgm:constr type="t" for="ch" forName="imageaccent11" refType="h" fact="0.8589"/>
          <dgm:constr type="w" for="ch" forName="imageaccent11" refType="w" fact="0.0166"/>
          <dgm:constr type="h" for="ch" forName="imageaccent11" refType="h" fact="0.024"/>
          <dgm:constr type="l" for="ch" forName="textaccent11" refType="w" fact="0.6154"/>
          <dgm:constr type="t" for="ch" forName="textaccent11" refType="h" fact="0.8863"/>
          <dgm:constr type="w" for="ch" forName="textaccent11" refType="w" fact="0.0166"/>
          <dgm:constr type="h" for="ch" forName="textaccent11" refType="h" fact="0.024"/>
          <dgm:constr type="l" for="ch" forName="text12" refType="w" fact="0.735"/>
          <dgm:constr type="t" for="ch" forName="text12" refType="h" fact="0.684"/>
          <dgm:constr type="w" for="ch" forName="text12" refType="w" fact="0.1425"/>
          <dgm:constr type="h" for="ch" forName="text12" refType="h" fact="0.2049"/>
          <dgm:constr type="l" for="ch" forName="image12" refType="w" fact="0.8575"/>
          <dgm:constr type="t" for="ch" forName="image12" refType="h" fact="0.5718"/>
          <dgm:constr type="w" for="ch" forName="image12" refType="w" fact="0.1425"/>
          <dgm:constr type="h" for="ch" forName="image12" refType="h" fact="0.2049"/>
          <dgm:constr type="l" for="ch" forName="textaccent12" refType="w" fact="0.8594"/>
          <dgm:constr type="t" for="ch" forName="textaccent12" refType="h" fact="0.7739"/>
          <dgm:constr type="w" for="ch" forName="textaccent12" refType="w" fact="0.0166"/>
          <dgm:constr type="h" for="ch" forName="textaccent12" refType="h" fact="0.024"/>
          <dgm:constr type="l" for="ch" forName="imageaccent12" refType="w" fact="0.8858"/>
          <dgm:constr type="t" for="ch" forName="imageaccent12" refType="h" fact="0.7513"/>
          <dgm:constr type="w" for="ch" forName="imageaccent12" refType="w" fact="0.0166"/>
          <dgm:constr type="h" for="ch" forName="imageaccent12" refType="h" fact="0.024"/>
        </dgm:constrLst>
      </dgm:else>
    </dgm:choose>
    <dgm:forEach name="wrapper" axis="self" ptType="parTrans">
      <dgm:forEach name="wrapper2" axis="self" ptType="sibTrans" st="2">
        <dgm:forEach name="textRepeat" axis="self">
          <dgm:layoutNode name="textRepeatNode" styleLbl="alignNode1">
            <dgm:varLst>
              <dgm:chMax val="0"/>
              <dgm:chPref val="0"/>
              <dgm:bulletEnabled val="1"/>
            </dgm:varLst>
            <dgm:alg type="tx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.1"/>
              <dgm:constr type="bMarg" refType="primFontSz" fact="0.1"/>
            </dgm:constrLst>
            <dgm:ruleLst>
              <dgm:rule type="primFontSz" val="5" fact="NaN" max="NaN"/>
            </dgm:ruleLst>
          </dgm:layoutNode>
        </dgm:forEach>
        <dgm:forEach name="accentRepeat" axis="self">
          <dgm:layoutNode name="accentRepeatNode" styleLbl="solidAlignAcc1">
            <dgm:alg type="sp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/>
          </dgm:layoutNode>
        </dgm:forEach>
        <dgm:forEach name="imageRepeat" axis="self">
          <dgm:layoutNode name="imageRepeatNode" styleLbl="alignAcc1">
            <dgm:alg type="sp"/>
            <dgm:shape xmlns:r="http://schemas.openxmlformats.org/officeDocument/2006/relationships" type="hexagon" r:blip="" blipPhldr="1">
              <dgm:adjLst>
                <dgm:adj idx="1" val="0.25"/>
                <dgm:adj idx="2" val="1.1547"/>
              </dgm:adjLst>
            </dgm:shape>
            <dgm:presOf axis="self"/>
          </dgm:layoutNode>
        </dgm:forEach>
      </dgm:forEach>
    </dgm:forEach>
    <dgm:forEach name="Name14" axis="ch" ptType="node" cnt="1">
      <dgm:layoutNode name="text1">
        <dgm:alg type="sp"/>
        <dgm:shape xmlns:r="http://schemas.openxmlformats.org/officeDocument/2006/relationships" r:blip="">
          <dgm:adjLst/>
        </dgm:shape>
        <dgm:presOf/>
        <dgm:constrLst/>
        <dgm:forEach name="Name15" ref="textRepeat"/>
      </dgm:layoutNode>
      <dgm:layoutNode name="textaccent1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"/>
      </dgm:layoutNode>
    </dgm:forEach>
    <dgm:forEach name="Name17" axis="ch" ptType="sibTrans" hideLastTrans="0" cnt="1">
      <dgm:layoutNode name="image1">
        <dgm:alg type="sp"/>
        <dgm:shape xmlns:r="http://schemas.openxmlformats.org/officeDocument/2006/relationships" r:blip="">
          <dgm:adjLst/>
        </dgm:shape>
        <dgm:presOf/>
        <dgm:constrLst/>
        <dgm:forEach name="Name18" ref="imageRepeat"/>
      </dgm:layoutNode>
      <dgm:layoutNode name="imageaccent1">
        <dgm:alg type="sp"/>
        <dgm:shape xmlns:r="http://schemas.openxmlformats.org/officeDocument/2006/relationships" r:blip="">
          <dgm:adjLst/>
        </dgm:shape>
        <dgm:presOf/>
        <dgm:constrLst/>
        <dgm:forEach name="Name19" ref="accentRepeat"/>
      </dgm:layoutNode>
    </dgm:forEach>
    <dgm:forEach name="Name20" axis="ch" ptType="node" st="2" cnt="1">
      <dgm:layoutNode name="text2">
        <dgm:alg type="sp"/>
        <dgm:shape xmlns:r="http://schemas.openxmlformats.org/officeDocument/2006/relationships" r:blip="">
          <dgm:adjLst/>
        </dgm:shape>
        <dgm:presOf/>
        <dgm:constrLst/>
        <dgm:forEach name="Name21" ref="textRepeat"/>
      </dgm:layoutNode>
      <dgm:layoutNode name="textaccent2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"/>
      </dgm:layoutNode>
    </dgm:forEach>
    <dgm:forEach name="Name23" axis="ch" ptType="sibTrans" hideLastTrans="0" st="2" cnt="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24" ref="imageRepeat"/>
      </dgm:layoutNode>
      <dgm:layoutNode name="imageaccent2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"/>
      </dgm:layoutNode>
    </dgm:forEach>
    <dgm:forEach name="Name26" axis="ch" ptType="node" st="3" cnt="1">
      <dgm:layoutNode name="text3">
        <dgm:alg type="sp"/>
        <dgm:shape xmlns:r="http://schemas.openxmlformats.org/officeDocument/2006/relationships" r:blip="">
          <dgm:adjLst/>
        </dgm:shape>
        <dgm:presOf/>
        <dgm:constrLst/>
        <dgm:forEach name="Name27" ref="textRepeat"/>
      </dgm:layoutNode>
      <dgm:layoutNode name="textaccent3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</dgm:forEach>
    <dgm:forEach name="Name29" axis="ch" ptType="sibTrans" hideLastTrans="0" st="3" cnt="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30" ref="imageRepeat"/>
      </dgm:layoutNode>
      <dgm:layoutNode name="imageaccent3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4" cnt="1">
      <dgm:layoutNode name="text4">
        <dgm:alg type="sp"/>
        <dgm:shape xmlns:r="http://schemas.openxmlformats.org/officeDocument/2006/relationships" r:blip="">
          <dgm:adjLst/>
        </dgm:shape>
        <dgm:presOf/>
        <dgm:constrLst/>
        <dgm:forEach name="Name33" ref="textRepeat"/>
      </dgm:layoutNode>
      <dgm:layoutNode name="textaccent4">
        <dgm:alg type="sp"/>
        <dgm:shape xmlns:r="http://schemas.openxmlformats.org/officeDocument/2006/relationships" r:blip="">
          <dgm:adjLst/>
        </dgm:shape>
        <dgm:presOf/>
        <dgm:constrLst/>
        <dgm:forEach name="Name34" ref="accentRepeat"/>
      </dgm:layoutNode>
    </dgm:forEach>
    <dgm:forEach name="Name35" axis="ch" ptType="sibTrans" hideLastTrans="0" st="4" cnt="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36" ref="imageRepeat"/>
      </dgm:layoutNode>
      <dgm:layoutNode name="imageaccent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text5">
        <dgm:alg type="sp"/>
        <dgm:shape xmlns:r="http://schemas.openxmlformats.org/officeDocument/2006/relationships" r:blip="">
          <dgm:adjLst/>
        </dgm:shape>
        <dgm:presOf/>
        <dgm:constrLst/>
        <dgm:forEach name="Name39" ref="textRepeat"/>
      </dgm:layoutNode>
      <dgm:layoutNode name="text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</dgm:forEach>
    <dgm:forEach name="Name41" axis="ch" ptType="sibTrans" hideLastTrans="0" st="5" cnt="1">
      <dgm:layoutNode name="image5">
        <dgm:alg type="sp"/>
        <dgm:shape xmlns:r="http://schemas.openxmlformats.org/officeDocument/2006/relationships" r:blip="">
          <dgm:adjLst/>
        </dgm:shape>
        <dgm:presOf/>
        <dgm:constrLst/>
        <dgm:forEach name="Name42" ref="imageRepeat"/>
      </dgm:layoutNode>
      <dgm:layoutNode name="imageaccent5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  <dgm:forEach name="Name44" axis="ch" ptType="node" st="6" cnt="1">
      <dgm:layoutNode name="text6">
        <dgm:alg type="sp"/>
        <dgm:shape xmlns:r="http://schemas.openxmlformats.org/officeDocument/2006/relationships" r:blip="">
          <dgm:adjLst/>
        </dgm:shape>
        <dgm:presOf/>
        <dgm:constrLst/>
        <dgm:forEach name="Name45" ref="textRepeat"/>
      </dgm:layoutNode>
      <dgm:layoutNode name="textaccent6">
        <dgm:alg type="sp"/>
        <dgm:shape xmlns:r="http://schemas.openxmlformats.org/officeDocument/2006/relationships" r:blip="">
          <dgm:adjLst/>
        </dgm:shape>
        <dgm:presOf/>
        <dgm:constrLst/>
        <dgm:forEach name="Name46" ref="accentRepeat"/>
      </dgm:layoutNode>
    </dgm:forEach>
    <dgm:forEach name="Name47" axis="ch" ptType="sibTrans" hideLastTrans="0" st="6" cnt="1">
      <dgm:layoutNode name="image6">
        <dgm:alg type="sp"/>
        <dgm:shape xmlns:r="http://schemas.openxmlformats.org/officeDocument/2006/relationships" r:blip="">
          <dgm:adjLst/>
        </dgm:shape>
        <dgm:presOf/>
        <dgm:constrLst/>
        <dgm:forEach name="Name48" ref="imageRepeat"/>
      </dgm:layoutNode>
      <dgm:layoutNode name="imageaccent6">
        <dgm:alg type="sp"/>
        <dgm:shape xmlns:r="http://schemas.openxmlformats.org/officeDocument/2006/relationships" r:blip="">
          <dgm:adjLst/>
        </dgm:shape>
        <dgm:presOf/>
        <dgm:constrLst/>
        <dgm:forEach name="Name49" ref="accentRepeat"/>
      </dgm:layoutNode>
    </dgm:forEach>
    <dgm:forEach name="Name50" axis="ch" ptType="node" st="7" cnt="1">
      <dgm:layoutNode name="text7">
        <dgm:alg type="sp"/>
        <dgm:shape xmlns:r="http://schemas.openxmlformats.org/officeDocument/2006/relationships" r:blip="">
          <dgm:adjLst/>
        </dgm:shape>
        <dgm:presOf/>
        <dgm:constrLst/>
        <dgm:forEach name="Name51" ref="textRepeat"/>
      </dgm:layoutNode>
      <dgm:layoutNode name="textaccent7">
        <dgm:alg type="sp"/>
        <dgm:shape xmlns:r="http://schemas.openxmlformats.org/officeDocument/2006/relationships" r:blip="">
          <dgm:adjLst/>
        </dgm:shape>
        <dgm:presOf/>
        <dgm:constrLst/>
        <dgm:forEach name="Name52" ref="accentRepeat"/>
      </dgm:layoutNode>
    </dgm:forEach>
    <dgm:forEach name="Name53" axis="ch" ptType="sibTrans" hideLastTrans="0" st="7" cnt="1">
      <dgm:layoutNode name="image7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  <dgm:layoutNode name="imageaccent7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</dgm:forEach>
    <dgm:forEach name="Name56" axis="ch" ptType="node" st="8" cnt="1">
      <dgm:layoutNode name="text8">
        <dgm:alg type="sp"/>
        <dgm:shape xmlns:r="http://schemas.openxmlformats.org/officeDocument/2006/relationships" r:blip="">
          <dgm:adjLst/>
        </dgm:shape>
        <dgm:presOf/>
        <dgm:constrLst/>
        <dgm:forEach name="Name57" ref="textRepeat"/>
      </dgm:layoutNode>
      <dgm:layoutNode name="textaccent8">
        <dgm:alg type="sp"/>
        <dgm:shape xmlns:r="http://schemas.openxmlformats.org/officeDocument/2006/relationships" r:blip="">
          <dgm:adjLst/>
        </dgm:shape>
        <dgm:presOf/>
        <dgm:constrLst/>
        <dgm:forEach name="Name58" ref="accentRepeat"/>
      </dgm:layoutNode>
    </dgm:forEach>
    <dgm:forEach name="Name59" axis="ch" ptType="sibTrans" hideLastTrans="0" st="8" cnt="1">
      <dgm:layoutNode name="image8">
        <dgm:alg type="sp"/>
        <dgm:shape xmlns:r="http://schemas.openxmlformats.org/officeDocument/2006/relationships" r:blip="">
          <dgm:adjLst/>
        </dgm:shape>
        <dgm:presOf/>
        <dgm:constrLst/>
        <dgm:forEach name="Name60" ref="imageRepeat"/>
      </dgm:layoutNode>
      <dgm:layoutNode name="imageaccent8">
        <dgm:alg type="sp"/>
        <dgm:shape xmlns:r="http://schemas.openxmlformats.org/officeDocument/2006/relationships" r:blip="">
          <dgm:adjLst/>
        </dgm:shape>
        <dgm:presOf/>
        <dgm:constrLst/>
        <dgm:forEach name="Name61" ref="accentRepeat"/>
      </dgm:layoutNode>
    </dgm:forEach>
    <dgm:forEach name="Name62" axis="ch" ptType="node" st="9" cnt="1">
      <dgm:layoutNode name="text9">
        <dgm:alg type="sp"/>
        <dgm:shape xmlns:r="http://schemas.openxmlformats.org/officeDocument/2006/relationships" r:blip="">
          <dgm:adjLst/>
        </dgm:shape>
        <dgm:presOf/>
        <dgm:constrLst/>
        <dgm:forEach name="Name63" ref="textRepeat"/>
      </dgm:layoutNode>
      <dgm:layoutNode name="textaccent9">
        <dgm:alg type="sp"/>
        <dgm:shape xmlns:r="http://schemas.openxmlformats.org/officeDocument/2006/relationships" r:blip="">
          <dgm:adjLst/>
        </dgm:shape>
        <dgm:presOf/>
        <dgm:constrLst/>
        <dgm:forEach name="Name64" ref="accentRepeat"/>
      </dgm:layoutNode>
    </dgm:forEach>
    <dgm:forEach name="Name65" axis="ch" ptType="sibTrans" hideLastTrans="0" st="9" cnt="1">
      <dgm:layoutNode name="image9">
        <dgm:alg type="sp"/>
        <dgm:shape xmlns:r="http://schemas.openxmlformats.org/officeDocument/2006/relationships" r:blip="">
          <dgm:adjLst/>
        </dgm:shape>
        <dgm:presOf/>
        <dgm:constrLst/>
        <dgm:forEach name="Name66" ref="imageRepeat"/>
      </dgm:layoutNode>
      <dgm:layoutNode name="imageaccent9">
        <dgm:alg type="sp"/>
        <dgm:shape xmlns:r="http://schemas.openxmlformats.org/officeDocument/2006/relationships" r:blip="">
          <dgm:adjLst/>
        </dgm:shape>
        <dgm:presOf/>
        <dgm:constrLst/>
        <dgm:forEach name="Name67" ref="accentRepeat"/>
      </dgm:layoutNode>
    </dgm:forEach>
    <dgm:forEach name="Name68" axis="ch" ptType="node" st="10" cnt="1">
      <dgm:layoutNode name="text10">
        <dgm:alg type="sp"/>
        <dgm:shape xmlns:r="http://schemas.openxmlformats.org/officeDocument/2006/relationships" r:blip="">
          <dgm:adjLst/>
        </dgm:shape>
        <dgm:presOf/>
        <dgm:constrLst/>
        <dgm:forEach name="Name69" ref="textRepeat"/>
      </dgm:layoutNode>
      <dgm:layoutNode name="textaccent10">
        <dgm:alg type="sp"/>
        <dgm:shape xmlns:r="http://schemas.openxmlformats.org/officeDocument/2006/relationships" r:blip="">
          <dgm:adjLst/>
        </dgm:shape>
        <dgm:presOf/>
        <dgm:constrLst/>
        <dgm:forEach name="Name70" ref="accentRepeat"/>
      </dgm:layoutNode>
    </dgm:forEach>
    <dgm:forEach name="Name71" axis="ch" ptType="sibTrans" hideLastTrans="0" st="10" cnt="1">
      <dgm:layoutNode name="image10">
        <dgm:alg type="sp"/>
        <dgm:shape xmlns:r="http://schemas.openxmlformats.org/officeDocument/2006/relationships" r:blip="">
          <dgm:adjLst/>
        </dgm:shape>
        <dgm:presOf/>
        <dgm:constrLst/>
        <dgm:forEach name="Name72" ref="imageRepeat"/>
      </dgm:layoutNode>
      <dgm:layoutNode name="imageaccent10">
        <dgm:alg type="sp"/>
        <dgm:shape xmlns:r="http://schemas.openxmlformats.org/officeDocument/2006/relationships" r:blip="">
          <dgm:adjLst/>
        </dgm:shape>
        <dgm:presOf/>
        <dgm:constrLst/>
        <dgm:forEach name="Name73" ref="accentRepeat"/>
      </dgm:layoutNode>
    </dgm:forEach>
    <dgm:forEach name="Name74" axis="ch" ptType="node" st="11" cnt="1">
      <dgm:layoutNode name="text11">
        <dgm:alg type="sp"/>
        <dgm:shape xmlns:r="http://schemas.openxmlformats.org/officeDocument/2006/relationships" r:blip="">
          <dgm:adjLst/>
        </dgm:shape>
        <dgm:presOf/>
        <dgm:constrLst/>
        <dgm:forEach name="Name75" ref="textRepeat"/>
      </dgm:layoutNode>
      <dgm:layoutNode name="textaccent1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</dgm:forEach>
    <dgm:forEach name="Name77" axis="ch" ptType="sibTrans" hideLastTrans="0" st="11" cnt="1">
      <dgm:layoutNode name="image11">
        <dgm:alg type="sp"/>
        <dgm:shape xmlns:r="http://schemas.openxmlformats.org/officeDocument/2006/relationships" r:blip="">
          <dgm:adjLst/>
        </dgm:shape>
        <dgm:presOf/>
        <dgm:constrLst/>
        <dgm:forEach name="Name78" ref="imageRepeat"/>
      </dgm:layoutNode>
      <dgm:layoutNode name="imageaccent11">
        <dgm:alg type="sp"/>
        <dgm:shape xmlns:r="http://schemas.openxmlformats.org/officeDocument/2006/relationships" r:blip="">
          <dgm:adjLst/>
        </dgm:shape>
        <dgm:presOf/>
        <dgm:constrLst/>
        <dgm:forEach name="Name79" ref="accentRepeat"/>
      </dgm:layoutNode>
    </dgm:forEach>
    <dgm:forEach name="Name80" axis="ch" ptType="node" st="12" cnt="1">
      <dgm:layoutNode name="text12">
        <dgm:alg type="sp"/>
        <dgm:shape xmlns:r="http://schemas.openxmlformats.org/officeDocument/2006/relationships" r:blip="">
          <dgm:adjLst/>
        </dgm:shape>
        <dgm:presOf/>
        <dgm:constrLst/>
        <dgm:forEach name="Name81" ref="textRepeat"/>
      </dgm:layoutNode>
      <dgm:layoutNode name="textaccent12">
        <dgm:alg type="sp"/>
        <dgm:shape xmlns:r="http://schemas.openxmlformats.org/officeDocument/2006/relationships" r:blip="">
          <dgm:adjLst/>
        </dgm:shape>
        <dgm:presOf/>
        <dgm:constrLst/>
        <dgm:forEach name="Name82" ref="accentRepeat"/>
      </dgm:layoutNode>
    </dgm:forEach>
    <dgm:forEach name="Name83" axis="ch" ptType="sibTrans" hideLastTrans="0" st="12" cnt="1">
      <dgm:layoutNode name="image12">
        <dgm:alg type="sp"/>
        <dgm:shape xmlns:r="http://schemas.openxmlformats.org/officeDocument/2006/relationships" r:blip="">
          <dgm:adjLst/>
        </dgm:shape>
        <dgm:presOf/>
        <dgm:constrLst/>
        <dgm:forEach name="Name84" ref="imageRepeat"/>
      </dgm:layoutNode>
      <dgm:layoutNode name="imageaccent12">
        <dgm:alg type="sp"/>
        <dgm:shape xmlns:r="http://schemas.openxmlformats.org/officeDocument/2006/relationships" r:blip="">
          <dgm:adjLst/>
        </dgm:shape>
        <dgm:presOf/>
        <dgm:constrLst/>
        <dgm:forEach name="Name85" ref="accentRepeat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0" y="2"/>
            <a:ext cx="2946400" cy="494266"/>
          </a:xfrm>
          <a:prstGeom prst="rect">
            <a:avLst/>
          </a:prstGeom>
        </p:spPr>
        <p:txBody>
          <a:bodyPr vert="horz" lIns="90363" tIns="45180" rIns="90363" bIns="4518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98" y="2"/>
            <a:ext cx="2946400" cy="494266"/>
          </a:xfrm>
          <a:prstGeom prst="rect">
            <a:avLst/>
          </a:prstGeom>
        </p:spPr>
        <p:txBody>
          <a:bodyPr vert="horz" lIns="90363" tIns="45180" rIns="90363" bIns="45180" rtlCol="0"/>
          <a:lstStyle>
            <a:lvl1pPr algn="r">
              <a:defRPr sz="1200"/>
            </a:lvl1pPr>
          </a:lstStyle>
          <a:p>
            <a:fld id="{2F57753E-0964-411E-AC0F-C05982010970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0" y="9378413"/>
            <a:ext cx="2946400" cy="494265"/>
          </a:xfrm>
          <a:prstGeom prst="rect">
            <a:avLst/>
          </a:prstGeom>
        </p:spPr>
        <p:txBody>
          <a:bodyPr vert="horz" lIns="90363" tIns="45180" rIns="90363" bIns="4518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98" y="9378413"/>
            <a:ext cx="2946400" cy="494265"/>
          </a:xfrm>
          <a:prstGeom prst="rect">
            <a:avLst/>
          </a:prstGeom>
        </p:spPr>
        <p:txBody>
          <a:bodyPr vert="horz" lIns="90363" tIns="45180" rIns="90363" bIns="45180" rtlCol="0" anchor="b"/>
          <a:lstStyle>
            <a:lvl1pPr algn="r">
              <a:defRPr sz="1200"/>
            </a:lvl1pPr>
          </a:lstStyle>
          <a:p>
            <a:fld id="{D4D47B4C-F79D-4506-A757-3EC6769C9B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1925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0" y="2"/>
            <a:ext cx="2946400" cy="494266"/>
          </a:xfrm>
          <a:prstGeom prst="rect">
            <a:avLst/>
          </a:prstGeom>
        </p:spPr>
        <p:txBody>
          <a:bodyPr vert="horz" lIns="90363" tIns="45180" rIns="90363" bIns="4518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98" y="2"/>
            <a:ext cx="2946400" cy="494266"/>
          </a:xfrm>
          <a:prstGeom prst="rect">
            <a:avLst/>
          </a:prstGeom>
        </p:spPr>
        <p:txBody>
          <a:bodyPr vert="horz" lIns="90363" tIns="45180" rIns="90363" bIns="45180" rtlCol="0"/>
          <a:lstStyle>
            <a:lvl1pPr algn="r">
              <a:defRPr sz="1200"/>
            </a:lvl1pPr>
          </a:lstStyle>
          <a:p>
            <a:fld id="{CED6E66D-A9A5-48FE-98E0-B6BAEC84974D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7100" y="739775"/>
            <a:ext cx="4943475" cy="3706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63" tIns="45180" rIns="90363" bIns="4518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8" y="4690003"/>
            <a:ext cx="5438777" cy="4443649"/>
          </a:xfrm>
          <a:prstGeom prst="rect">
            <a:avLst/>
          </a:prstGeom>
        </p:spPr>
        <p:txBody>
          <a:bodyPr vert="horz" lIns="90363" tIns="45180" rIns="90363" bIns="4518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0" y="9378413"/>
            <a:ext cx="2946400" cy="494265"/>
          </a:xfrm>
          <a:prstGeom prst="rect">
            <a:avLst/>
          </a:prstGeom>
        </p:spPr>
        <p:txBody>
          <a:bodyPr vert="horz" lIns="90363" tIns="45180" rIns="90363" bIns="4518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98" y="9378413"/>
            <a:ext cx="2946400" cy="494265"/>
          </a:xfrm>
          <a:prstGeom prst="rect">
            <a:avLst/>
          </a:prstGeom>
        </p:spPr>
        <p:txBody>
          <a:bodyPr vert="horz" lIns="90363" tIns="45180" rIns="90363" bIns="45180" rtlCol="0" anchor="b"/>
          <a:lstStyle>
            <a:lvl1pPr algn="r">
              <a:defRPr sz="1200"/>
            </a:lvl1pPr>
          </a:lstStyle>
          <a:p>
            <a:fld id="{49CD736E-2A87-4E65-BC43-FF2DAD5866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912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D736E-2A87-4E65-BC43-FF2DAD58665D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6624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старте реализации проектов мы уделяем особое внимание оценке рисков - не только финансовых, но и рисков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недостижения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результата. 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Ведомственные границы,</a:t>
            </a:r>
            <a:r>
              <a:rPr lang="ru-RU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несвоевременность актуализации нормативной правовой базы, низкий темп адаптации педагогических работников к быстро меняющимся условиям</a:t>
            </a:r>
          </a:p>
          <a:p>
            <a:endParaRPr lang="ru-RU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b="1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Межведомственная разобщенность</a:t>
            </a:r>
            <a:r>
              <a:rPr lang="ru-RU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ru-RU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Залогом успеха реализации национального проекта является четкая согласованность (единство целей и синхронизированная деятельность) между разными ведомствами: Министерства просвещения, образования и науки, культуры, спорта и др. </a:t>
            </a:r>
          </a:p>
          <a:p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</a:rPr>
              <a:t>Несвоевременная актуализация нормативной правовой базы в условиях изменений</a:t>
            </a:r>
          </a:p>
          <a:p>
            <a:pPr marL="0" indent="0" algn="just">
              <a:spcBef>
                <a:spcPts val="1800"/>
              </a:spcBef>
              <a:buFont typeface="+mj-lt"/>
              <a:buNone/>
            </a:pPr>
            <a:r>
              <a:rPr lang="ru-RU" sz="1200" b="0" dirty="0" smtClean="0">
                <a:solidFill>
                  <a:schemeClr val="accent1">
                    <a:lumMod val="75000"/>
                  </a:schemeClr>
                </a:solidFill>
              </a:rPr>
              <a:t>Внедрение</a:t>
            </a:r>
            <a:r>
              <a:rPr lang="ru-RU" sz="1200" b="0" baseline="0" dirty="0" smtClean="0">
                <a:solidFill>
                  <a:schemeClr val="accent1">
                    <a:lumMod val="75000"/>
                  </a:schemeClr>
                </a:solidFill>
              </a:rPr>
              <a:t> новых механизмов в образовании должно сопровождаться своевременным изменением в федеральном законодательстве и Бюджетном кодексе.</a:t>
            </a:r>
            <a:endParaRPr lang="ru-RU" sz="1200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spcBef>
                <a:spcPts val="1800"/>
              </a:spcBef>
              <a:buFont typeface="+mj-lt"/>
              <a:buNone/>
            </a:pP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</a:rPr>
              <a:t>Медленная адаптация кадров к изменениям в отрасли</a:t>
            </a:r>
          </a:p>
          <a:p>
            <a:pPr marL="0" indent="0" algn="just">
              <a:spcBef>
                <a:spcPts val="1800"/>
              </a:spcBef>
              <a:buFont typeface="+mj-lt"/>
              <a:buNone/>
            </a:pPr>
            <a:r>
              <a:rPr lang="ru-RU" sz="1200" b="0" dirty="0" smtClean="0">
                <a:solidFill>
                  <a:schemeClr val="accent1">
                    <a:lumMod val="75000"/>
                  </a:schemeClr>
                </a:solidFill>
              </a:rPr>
              <a:t>Долгое время система образования оставалась консервативной, ситуация</a:t>
            </a:r>
            <a:r>
              <a:rPr lang="ru-RU" sz="1200" b="0" baseline="0" dirty="0" smtClean="0">
                <a:solidFill>
                  <a:schemeClr val="accent1">
                    <a:lumMod val="75000"/>
                  </a:schemeClr>
                </a:solidFill>
              </a:rPr>
              <a:t> сегодняшнего – это ситуация быстрых изменений. Соответственно, о педагогов требуется быстрая реакция на принятие изменений в своей профессиональной деятельности.</a:t>
            </a:r>
            <a:endParaRPr lang="ru-RU" sz="1200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spcBef>
                <a:spcPts val="1800"/>
              </a:spcBef>
              <a:buFont typeface="+mj-lt"/>
              <a:buNone/>
            </a:pP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</a:rPr>
              <a:t>Возможное сокращение или отсутствие федеральных и региональных финансовых средств на реализацию мероприятий национального проекта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D736E-2A87-4E65-BC43-FF2DAD58665D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22173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 данном слайде представлено</a:t>
            </a:r>
            <a:r>
              <a:rPr lang="ru-RU" baseline="0" dirty="0" smtClean="0"/>
              <a:t> поэтапное вхождение Томской области в реализацию национального проекта «Образование» в разрезе мероприятий.</a:t>
            </a:r>
          </a:p>
          <a:p>
            <a:r>
              <a:rPr lang="ru-RU" baseline="0" dirty="0" smtClean="0"/>
              <a:t>В случае если мы этот график сможем выдержать, то к 2024 году получим следующие ключевые результаты:</a:t>
            </a:r>
          </a:p>
          <a:p>
            <a:pPr marL="171450" indent="-1714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200" dirty="0" smtClean="0"/>
              <a:t>Обеспечен равный доступ к качественному образованию</a:t>
            </a:r>
          </a:p>
          <a:p>
            <a:pPr marL="171450" indent="-1714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200" dirty="0" smtClean="0"/>
              <a:t>Управление – на анализе </a:t>
            </a:r>
            <a:r>
              <a:rPr lang="en-US" sz="1200" dirty="0" smtClean="0"/>
              <a:t>BD</a:t>
            </a:r>
            <a:endParaRPr lang="ru-RU" sz="1200" dirty="0" smtClean="0"/>
          </a:p>
          <a:p>
            <a:pPr marL="171450" indent="-1714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200" dirty="0" smtClean="0"/>
              <a:t>Внедрена методология сопровождения, наставничества и шефства</a:t>
            </a:r>
          </a:p>
          <a:p>
            <a:pPr marL="171450" indent="-1714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200" dirty="0" smtClean="0"/>
              <a:t>Вуз как центр инноваций</a:t>
            </a:r>
          </a:p>
          <a:p>
            <a:pPr marL="171450" indent="-1714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200" dirty="0" smtClean="0"/>
              <a:t>Внедрены новые форматы профориентации</a:t>
            </a:r>
          </a:p>
          <a:p>
            <a:pPr marL="171450" indent="-1714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200" b="1" dirty="0" smtClean="0"/>
              <a:t>100% </a:t>
            </a:r>
            <a:r>
              <a:rPr lang="ru-RU" sz="1200" dirty="0" smtClean="0"/>
              <a:t>школьников изучают предметные области «Технология» и «Информатика» по обновленным ОП</a:t>
            </a:r>
          </a:p>
          <a:p>
            <a:pPr marL="171450" indent="-1714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200" b="1" dirty="0" smtClean="0"/>
              <a:t>80% </a:t>
            </a:r>
            <a:r>
              <a:rPr lang="ru-RU" sz="1200" dirty="0" smtClean="0"/>
              <a:t>охвата дополнительным образованием детей, не менее </a:t>
            </a:r>
            <a:r>
              <a:rPr lang="ru-RU" sz="1200" b="1" dirty="0" smtClean="0"/>
              <a:t>25% </a:t>
            </a:r>
            <a:r>
              <a:rPr lang="ru-RU" sz="1200" dirty="0" smtClean="0"/>
              <a:t>детей охвачены НТТ</a:t>
            </a:r>
          </a:p>
          <a:p>
            <a:pPr marL="171450" indent="-1714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200" b="1" dirty="0" smtClean="0"/>
              <a:t>100% </a:t>
            </a:r>
            <a:r>
              <a:rPr lang="ru-RU" sz="1200" dirty="0" smtClean="0"/>
              <a:t>ОО – участники обновленной СОКО</a:t>
            </a:r>
          </a:p>
          <a:p>
            <a:pPr marL="171450" indent="-1714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200" b="1" dirty="0" smtClean="0"/>
              <a:t>50% </a:t>
            </a:r>
            <a:r>
              <a:rPr lang="ru-RU" sz="1200" dirty="0" smtClean="0"/>
              <a:t>ПП владеют устойчивыми навыками педагога </a:t>
            </a:r>
            <a:r>
              <a:rPr lang="en-US" sz="1200" dirty="0" smtClean="0"/>
              <a:t>XXI</a:t>
            </a:r>
            <a:r>
              <a:rPr lang="ru-RU" sz="1200" dirty="0" smtClean="0"/>
              <a:t> века  </a:t>
            </a:r>
          </a:p>
          <a:p>
            <a:pPr marL="171450" indent="-1714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200" b="1" dirty="0" smtClean="0"/>
              <a:t>25%</a:t>
            </a:r>
            <a:r>
              <a:rPr lang="ru-RU" sz="1200" dirty="0" smtClean="0"/>
              <a:t> выпускников СПО сдают ДЭ</a:t>
            </a:r>
          </a:p>
          <a:p>
            <a:pPr marL="171450" indent="-1714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200" b="1" dirty="0" smtClean="0"/>
              <a:t>20% </a:t>
            </a:r>
            <a:r>
              <a:rPr lang="ru-RU" sz="1200" dirty="0" smtClean="0"/>
              <a:t>граждан вовлечены в добровольческую деятельность</a:t>
            </a:r>
          </a:p>
          <a:p>
            <a:pPr marL="171450" indent="-1714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200" b="1" dirty="0" smtClean="0"/>
              <a:t>20%</a:t>
            </a:r>
            <a:r>
              <a:rPr lang="ru-RU" sz="1200" dirty="0" smtClean="0"/>
              <a:t> иностранных студентов в вузах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200" dirty="0" smtClean="0"/>
              <a:t>Развита сеть детско-юношеских общественных объединений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D736E-2A87-4E65-BC43-FF2DAD58665D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46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Экономическая динамика создает спрос на новые типы компетенций и новые формы подготовки кадров для решения крупных научно-технологических задач по приоритетам НТР.</a:t>
            </a:r>
          </a:p>
          <a:p>
            <a:r>
              <a:rPr lang="ru-RU" dirty="0" smtClean="0"/>
              <a:t>Создается цифровая платформа, объединяющая задачи бизнеса, образования и государства (цифровой след, цифровой профиль).</a:t>
            </a:r>
          </a:p>
          <a:p>
            <a:r>
              <a:rPr lang="ru-RU" dirty="0" err="1" smtClean="0"/>
              <a:t>Реализуюся</a:t>
            </a:r>
            <a:r>
              <a:rPr lang="ru-RU" dirty="0" smtClean="0"/>
              <a:t> гибкая система адаптивного образования и принципы опережающей подготовки.</a:t>
            </a:r>
          </a:p>
          <a:p>
            <a:r>
              <a:rPr lang="ru-RU" dirty="0" smtClean="0"/>
              <a:t>На школьном уровне развивается культура технологического предпринимательства, обеспечивается развитие талантов, способных</a:t>
            </a:r>
            <a:r>
              <a:rPr lang="ru-RU" baseline="0" dirty="0" smtClean="0"/>
              <a:t> эффективно справиться с глобальными технологическими вызовами.</a:t>
            </a:r>
          </a:p>
          <a:p>
            <a:r>
              <a:rPr lang="ru-RU" baseline="0" dirty="0" smtClean="0"/>
              <a:t>Интеграция региональных образовательных ресурсов, ресурсов вузов, СПО и предприятия вокруг индивидуальных треков высокотехнологичных направленностей.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C2AB39-3712-4D7F-A143-47756A93953A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0147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D736E-2A87-4E65-BC43-FF2DAD58665D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25378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D736E-2A87-4E65-BC43-FF2DAD58665D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067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D736E-2A87-4E65-BC43-FF2DAD58665D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9508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D736E-2A87-4E65-BC43-FF2DAD58665D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5949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контингент по 3.1 105 000 </a:t>
            </a:r>
            <a:r>
              <a:rPr lang="ru-RU" dirty="0" err="1" smtClean="0"/>
              <a:t>тыс</a:t>
            </a:r>
            <a:r>
              <a:rPr lang="ru-RU" dirty="0" smtClean="0"/>
              <a:t> </a:t>
            </a:r>
          </a:p>
          <a:p>
            <a:r>
              <a:rPr lang="ru-RU" dirty="0" smtClean="0"/>
              <a:t>Контингент по 3.2 24000 </a:t>
            </a:r>
            <a:r>
              <a:rPr lang="ru-RU" dirty="0" err="1" smtClean="0"/>
              <a:t>тысм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D736E-2A87-4E65-BC43-FF2DAD58665D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4481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по п. 4.1  317 </a:t>
            </a:r>
            <a:r>
              <a:rPr lang="ru-RU" dirty="0" err="1" smtClean="0"/>
              <a:t>сош</a:t>
            </a:r>
            <a:r>
              <a:rPr lang="ru-RU" dirty="0" smtClean="0"/>
              <a:t> (ждем федеральный ресурс)</a:t>
            </a:r>
          </a:p>
          <a:p>
            <a:pPr algn="just"/>
            <a:r>
              <a:rPr lang="ru-RU" dirty="0" smtClean="0"/>
              <a:t>По п. 4.2 …. СПО (  за платформу </a:t>
            </a:r>
            <a:r>
              <a:rPr lang="ru-RU" baseline="0" dirty="0" smtClean="0"/>
              <a:t> берет свою площадку)</a:t>
            </a:r>
          </a:p>
          <a:p>
            <a:pPr algn="just"/>
            <a:r>
              <a:rPr lang="ru-RU" baseline="0" dirty="0" smtClean="0"/>
              <a:t> СПО согласились снизить  показатели до  уровня </a:t>
            </a:r>
            <a:r>
              <a:rPr lang="ru-RU" baseline="0" dirty="0" err="1" smtClean="0"/>
              <a:t>оо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D736E-2A87-4E65-BC43-FF2DAD58665D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8636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D736E-2A87-4E65-BC43-FF2DAD58665D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700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0" i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Для участия в проектах каждый регион может претендовать на целевое федеральное </a:t>
            </a:r>
            <a:r>
              <a:rPr lang="ru-RU" sz="1200" b="0" i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софинансирование</a:t>
            </a:r>
            <a:r>
              <a:rPr lang="ru-RU" sz="1200" b="0" i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 одному или нескольким направлениям. </a:t>
            </a:r>
          </a:p>
          <a:p>
            <a:r>
              <a:rPr lang="ru-RU" sz="1200" b="0" i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Чтобы получить субсидию, региону необходимо создать ведомственный офис для реализации нацпроекта, подать заявку в министерство и выполнить ряд требований (определенных по каждому направлению</a:t>
            </a:r>
            <a:r>
              <a:rPr lang="ru-RU" sz="1200" b="0" i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ФП - </a:t>
            </a:r>
            <a:r>
              <a:rPr lang="ru-RU" sz="1200" b="0" i="0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инфрастурктурные</a:t>
            </a:r>
            <a:r>
              <a:rPr lang="ru-RU" sz="1200" b="0" i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кадровые, финансовые)</a:t>
            </a:r>
            <a:r>
              <a:rPr lang="ru-RU" sz="1200" b="0" i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На 2019 год участие Томской области (по результатам отбора и проведенной оценки заявок):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- Современная школа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- Успех каждого ребенка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- Цифровая образовательная среда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- Молодые профессионалы (Повышение конкурентоспособности профессионального образования)</a:t>
            </a:r>
          </a:p>
          <a:p>
            <a:pPr lvl="0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C2AB39-3712-4D7F-A143-47756A93953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Информацию</a:t>
            </a:r>
            <a:r>
              <a:rPr lang="ru-RU" baseline="0" dirty="0" smtClean="0"/>
              <a:t> на слайд  и текст выступления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D736E-2A87-4E65-BC43-FF2DAD58665D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96568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Основные показатели регионального проекта «Молодые профессионалы»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1.Число центров опережающей профессиональной подготовки накопительным итогом, единиц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2019 году на базе ОГБПОУ «Томский техникум информационных технологий» будет создан Центр опережающей профессиональной подготовки – размер субсидии из федерального бюджета на реализацию данного мероприятия составляет – 54,0946 млн. рублей (по результатам конкурсного отбора субъектов РФ – получателей субсидий из федерального бюджета и распространения в системе среднего профессионального образования новых образовательных технологий и формы опережающей профессиональной подготовке - протокол Министерства просвещения РФ №3 от 31.10.2018 г.)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Ежегодная подготовка кадров со «сквозными» цифровыми компетенциями в ЦОПП к 2024 году будет составлять не менее 25,0 тыс. человек в год, в том числе: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учащиеся общеобразовательных учреждений – 5,0 тыс. человек,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специалисты IT-компаний – 2,0 </a:t>
            </a:r>
            <a:r>
              <a:rPr lang="ru-RU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тыс.человек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специалисты из смежных отраслей –  7,0 </a:t>
            </a:r>
            <a:r>
              <a:rPr lang="ru-RU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тыс.человек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учителя, преподаватели и мастера производственного обучения – 2,5 тыс. человек,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студенты профессиональных образовательных организаций и студенты образовательных учреждений высшего образования – 7,0 тыс. человек,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граждане старше 50 лет – 1,5 тыс. человек.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i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Число мастерских, оснащенных современной материально-технической базой по одной из компетенций накопительным итогом, единиц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настоящее время проведена модернизация материально-технической базы под новое содержание ФГОС СПО по ТОП-50 и требования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Ворлдскиллс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Россия в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26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мастерских (в том числе для сдачи демонстрационного экзамена). 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 2024 году планируется создание не менее 50 мастерских, оснащенных современной материально-технической базой по одной из компетенций под потребности экономики региона (с накопительным итогом). 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2019 год планируется оснащение – 5 мастерских (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 следующим компетенциям: корпоративная защита от внутренних угроз информационной безопасности, разработка мобильных приложений, </a:t>
            </a:r>
            <a:r>
              <a:rPr lang="ru-RU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мехатроника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кузовной ремонт, ремонт и обслуживание лег. авто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Итого будет оснащено 31 мастерская.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2020 год планируется оснащение - 5 мастерских (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 следующим компетенциям: токарные работы на станках с ЧПУ, 3D моделирование для компьютерных игр, ремонт и обслуживание лег. авто, сварочные технологии, графический дизайн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Итого будет оснащено 36 мастерских.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2021 год планируется оснащение - 3 мастерских (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 следующим компетенциям: программные решения на платформе 1 С, промышленная автоматика,</a:t>
            </a:r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хлебопечение).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Итого будет оснащено 39 мастерских.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2022 год планируется оснащение - 4 мастерских (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 следующим компетенциям: изготовление прототипов, дополненная и виртуальная реальность, производство мебели, флористика)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Итого будет оснащено 43 мастерских.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2023 год планируется оснащение - 5 мастерских (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 следующим компетенциям: электроника, решения на основе технологий </a:t>
            </a:r>
            <a:r>
              <a:rPr lang="ru-RU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блокчейн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промышленная автоматика, ремонт и обслуживание лег. авто, поварское дело).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Итого будет оснащено 48 мастерских.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2024 год планируется оснащение - 2 мастерских (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 следующим компетенциям: машинное обучение и большие данные, промышленная автоматика).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Итого будет оснащено 50 мастерских.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оздание и оснащение мастерских будет зависеть от итогов отбора </a:t>
            </a:r>
            <a:r>
              <a:rPr lang="ru-RU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Минпросвещением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России профессиональных образовательных организаций субъектов РФ на предоставление субсидий из федерального бюджета субъектам РФ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</a:t>
            </a:r>
          </a:p>
          <a:p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Внедрена итоговая аттестация в форме демонстрационного экзамена в образовательных организациях, осуществляющих образовательную деятельность по образовательным программам среднего профессионального образования: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(В соответствии с порядком проведения ГИА приказ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Минобрнауки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РФ  № 968 от 16.08.2013).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3.1  Показатель «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доля организаций, осуществляющих образовательную деятельность по образовательным программам среднего профессионального образования, итоговая аттестация в которых проводится в форме демонстрационного экзамена, %»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Томской области будет составлять следующую долю: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 2019 г. и 2020 г. - 40% (доля профессиональных образовательных организаций, в которых будет осуществляться выпуск обучающихся, завершивших обучение по программам ТОП-50);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 2021 г. - 44% (доля профессиональных образовательных организаций, в которых будет осуществляться выпуск обучающихся, завершивших обучение по программам ТОП-50);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- 2022 - 2024 гг. - 50% (доля профессиональных образовательных организаций, в которых будет осуществляться выпуск обучающихся, завершивших обучение по программам ТОП-50 и в соответствии с обновленным списком ФГОС СПО);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Показатель «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Доля обучающихся, завершающих обучение в организациях, осуществляющих образовательную деятельность по образовательным программам среднего профессионального образования, прошедших аттестацию с использованием механизма демонстрационного экзамена, %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установлен в соответствии с паспортом федерального проекта «Молодые профессионалы (повышение конкурентоспособности профессионального образования)» и в Томской области рассчитывается от общего количества числа выпускников профессиональных образовательных организаций и будет составлять следующую долю: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2019 – 5 %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2020 – 6 %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2021 – 8 %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2022 – 13 %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2023 – 18 %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2024 – 25 %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D736E-2A87-4E65-BC43-FF2DAD58665D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93755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D736E-2A87-4E65-BC43-FF2DAD58665D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2678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D736E-2A87-4E65-BC43-FF2DAD58665D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59474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D736E-2A87-4E65-BC43-FF2DAD58665D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594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Система среднего профессионального образования Томской области состоит из 33 образовательных организаций (25 областных государственных учреждений, 4 негосударственных и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структурных подразделений организаций высшего образования). Из них сельской местности расположено 5 организаций и 7 филиалов (что составляет 36,4 % от общего количества организаций).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сегодня количество студентов обучающихся по программам среднего профессионального образования составляет более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24 тысяч человек,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 них в сельской местности обучается более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2,9 тыс. человек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1,69 тыс. человек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негосударственных организациях.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Специфика системы СПО Томской области: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Проведена модернизация материально-технической базы под новое содержание ФГОС СПО по ТОП-50 и требования стандартов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Ворлдскиллс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Россия в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26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мастерских   (в том числе для сдачи демонстрационного экзамена).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открыты 2 специализированных центров компетенций, которые аккредитованы Союзом WorldSkills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Russia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Создана региональная сетевая площадка по подготовке кадров для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кластера, в которую входят 7 профессиональных образовательных организаций, 2 университета, образовательные организации общего и дополнительного образования и бизнес-партнеры Ассоциации участников Инновационного территориального кластера «Информационные технологии и электроника Томской области».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Созданы совместно с бизнес-партнерам 5 Многофункциональных центров прикладных квалификаций по подготовке кадров для следующих отраслей экономики: лесопромышленный кластер, для нефтепроводного транспорта и химической промышленности, для строительной отрасли и ЖКХ, для водного транспорта и судоходства, подготовка кадров в сфере IT технологий и радиоэлектроники.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Открыт 1 центр инклюзивного образования, который в 2018 году вошел в тройку лучших практик среди Базовых профессиональных образовательных организаций России.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Основные направления модернизации СПО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открытие на базе «Томского техникума информационных технологий» 1 центра опережающей профессиональной подготовки для цифровой экономики  (в 2019 г.).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создание и аккредитация не менее 50 центральных площадок демонстрационного экзамена и специализированных центров компетенций под потребности экономики региона по одной из компетенций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Ворлдскиллс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(к 2024 г)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повышение квалификации не менее 600 преподавателей (мастеров производственного обучения)  по программам, основанным на опыте Союза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Ворлдскиллс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Россия (к 2024 г.)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Сертификация в качестве экспертов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Ворлдскиллс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15 преподавателей (мастеров производственного обучения) ( к 2024 г.)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формирование в 50% профессиональных образовательных организациях коротких программ по наиболее востребованным профессиям по ТОП-50 (к 2024 г.).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D736E-2A87-4E65-BC43-FF2DAD58665D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565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1. Учитывая специфику региона (территориальная удаленность и труднодоступность сельских территорий, дисперсность населения) в числе ключевых проблем мы выделяем отсутствие необходимых условий для получения качественного образования в отдаленных сельских поселениях. Для выравнивания доступности качественного образования требуются дополнительные финансовые вложения, необходимые для развития сети образовательных организаций, приобретения современного оборудования, внедрения новых технологий обучения и др. С этой целью мы планируем ежегодно принимать участие в различных конкурсах на получение субсидии из федерального бюджета.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2. В соответствии с государственной программой «Содействие созданию в субъектах РФ (исходя из прогнозируемой потребности) новых мест в общеобразовательных организациях» к 2025 году обучение детей в зданиях школ с износом 50% и выше во всех регионах России должно быть исключено. В Томской области на текущий момент 200 зданий школ имеют износ более 50%,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в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48% профессиональных образовательных организаций требуется проведение капитального ремонта учебно-лабораторных зданий и обновление материально-технической базы.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Соответственно  необходимо у</a:t>
            </a:r>
            <a:r>
              <a:rPr lang="ru-RU" sz="1200" dirty="0" smtClean="0">
                <a:solidFill>
                  <a:srgbClr val="002060"/>
                </a:solidFill>
              </a:rPr>
              <a:t>величение финансирования на развитие инфраструктуры сети образовательных организаций, изменение требований  к нормативам строительства и </a:t>
            </a:r>
            <a:r>
              <a:rPr lang="ru-RU" sz="1200" dirty="0" err="1" smtClean="0">
                <a:solidFill>
                  <a:srgbClr val="002060"/>
                </a:solidFill>
              </a:rPr>
              <a:t>САНПин</a:t>
            </a:r>
            <a:r>
              <a:rPr lang="ru-RU" sz="1200" dirty="0" smtClean="0">
                <a:solidFill>
                  <a:srgbClr val="002060"/>
                </a:solidFill>
              </a:rPr>
              <a:t> к сельским школам.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3. 19% школ и 64% профессиональных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образовательных организаций нет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высокоскоростного интернета, что затрудняет использование электронного и дистанционного обучения и вхождение в цифровые образовательные платформы.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Участие в мероприятиях федерального проекта «Информационная структура» национального проекта «Цифровая экономика»  позволит решить существующую проблему.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4. Выстроенная в регионе система повышения квалификации и переподготовки кадров  ориентирована на  формирование готовности  педагогов  работать в ситуации изменений.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Используются в работе с педагогами эффективные  формы повышения квалификации: командное, проектное обучение; активно внедряется работа института наставничества.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5. В системе среднего профессионального образования прохождение практик и стажировок носит точечный характер, не выстроена единая система стажировок педагогов на передовых предприятиях и производствах. Необходимо создание современных лабораторий и мастерских и открытие центра опережающей профессиональной подготовки. В целях повышения качества подготовки кадров для экономике региона необходимо развитие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WSR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внедрение демонстрационного экзамена,  кружкового движения НТИ и организации подготовки по краткосрочным модульным программам в ЦОПП.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6. В последнее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время о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собенно выражена девальвация абсолютных ценностей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молодёжной среде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их нравственная дезориентация. В целях воспитания молодежи  регион обладает потенциалом для  вовлечения детей и молодежи в активную жизненную позицию, волонтерскую деятельность,  поисковые отряды, добровольчество, экологическое движение, ученическое самоуправление,  детские общественные организации.</a:t>
            </a:r>
          </a:p>
          <a:p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D736E-2A87-4E65-BC43-FF2DAD58665D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1751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Томская</a:t>
            </a:r>
            <a:r>
              <a:rPr lang="ru-RU" baseline="0" dirty="0" smtClean="0"/>
              <a:t> область планирует принять участие в реализации 10 федеральных проектов национального проекта «Образование».</a:t>
            </a:r>
          </a:p>
          <a:p>
            <a:r>
              <a:rPr lang="ru-RU" baseline="0" dirty="0" smtClean="0"/>
              <a:t>При этом на реализацию 4-х  федеральных проектов регион, участвуя в конкурсных отборах, получил поддержку в форме субсидий из федерального бюджета на реализацию мероприятий:</a:t>
            </a:r>
          </a:p>
          <a:p>
            <a:pPr marL="171450" indent="-171450">
              <a:buFontTx/>
              <a:buChar char="-"/>
            </a:pP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обновление материально-технической базы для формирования у обучающихся современных технологических и гуманитарных навыков с созданием центров образования цифрового и гуманитарного профилей («Современная школа»);</a:t>
            </a:r>
          </a:p>
          <a:p>
            <a:pPr marL="171450" indent="-171450">
              <a:buFontTx/>
              <a:buChar char="-"/>
            </a:pP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внедрение целевой модели цифровой образовательной среды в общеобразовательных организациях и профессиональных образовательных организациях («Цифровая образовательная среда»); </a:t>
            </a:r>
          </a:p>
          <a:p>
            <a:pPr marL="171450" indent="-171450">
              <a:buFontTx/>
              <a:buChar char="-"/>
            </a:pP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разработка</a:t>
            </a:r>
            <a:r>
              <a:rPr lang="ru-RU" sz="1200" i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распространение в системе среднего профессионального образования новых образовательных технологий и формы опережающей профессиональной подготовки с созданием ЦОПП («Молодые профессионалы»);</a:t>
            </a:r>
          </a:p>
          <a:p>
            <a:pPr marL="171450" indent="-171450">
              <a:buFontTx/>
              <a:buChar char="-"/>
            </a:pPr>
            <a:r>
              <a:rPr lang="ru-RU" sz="1200" i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внедрение </a:t>
            </a:r>
            <a:r>
              <a:rPr lang="ru-RU" sz="1200" i="1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ормирование</a:t>
            </a:r>
            <a:r>
              <a:rPr lang="ru-RU" sz="1200" i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</a:t>
            </a:r>
            <a:r>
              <a:rPr lang="ru-RU" i="1" baseline="0" dirty="0" smtClean="0"/>
              <a:t> рамках федерального проекта «Успех каждого ребенка» планируется продолжение  уже реализуемых в 2017-2018 годах  мероприятий приоритетного проекта «Доступное дополнительное образование для детей», включая внедрение модели персонифицированного дополнительного образования. Томская область также уже участвует в мероприятиях проектов «</a:t>
            </a:r>
            <a:r>
              <a:rPr lang="ru-RU" i="1" baseline="0" dirty="0" err="1" smtClean="0"/>
              <a:t>ПроЕктория</a:t>
            </a:r>
            <a:r>
              <a:rPr lang="ru-RU" i="1" baseline="0" dirty="0" smtClean="0"/>
              <a:t>» и «Билет в будущее».</a:t>
            </a:r>
            <a:endParaRPr lang="ru-RU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D736E-2A87-4E65-BC43-FF2DAD58665D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5946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u="none" dirty="0" smtClean="0"/>
              <a:t>Основные результаты реализации</a:t>
            </a:r>
            <a:r>
              <a:rPr lang="ru-RU" b="0" u="none" baseline="0" dirty="0" smtClean="0"/>
              <a:t> проекта: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u="sng" dirty="0" smtClean="0"/>
              <a:t>«Современная школа»</a:t>
            </a:r>
            <a:r>
              <a:rPr lang="ru-RU" b="1" u="none" dirty="0" smtClean="0"/>
              <a:t>: </a:t>
            </a:r>
            <a:r>
              <a:rPr lang="ru-RU" b="0" u="none" baseline="0" dirty="0" smtClean="0"/>
              <a:t>обновление инфраструктурной и материально-технической базы, что позволит  обеспечить  обновление содержание и методов  воспитания и обучения по предметам «Технология», «Информатика», «ОБЖ».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u="none" baseline="0" dirty="0" smtClean="0"/>
              <a:t> </a:t>
            </a:r>
            <a:r>
              <a:rPr lang="ru-RU" b="1" u="sng" dirty="0" smtClean="0"/>
              <a:t>«Успех каждого ребенка»</a:t>
            </a:r>
            <a:r>
              <a:rPr lang="ru-RU" b="1" u="none" dirty="0" smtClean="0"/>
              <a:t>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ru-RU" sz="1200" kern="1200" dirty="0" smtClean="0">
                <a:solidFill>
                  <a:schemeClr val="dk1"/>
                </a:solidFill>
                <a:effectLst/>
                <a:latin typeface="+mn-lt"/>
                <a:ea typeface="+mn-ea"/>
                <a:cs typeface="Times New Roman" panose="02020603050405020304" pitchFamily="18" charset="0"/>
              </a:rPr>
              <a:t>Обеспечена модернизация инфраструктуры системы дополнительного образования детей.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kern="1200" dirty="0" smtClean="0">
                <a:solidFill>
                  <a:schemeClr val="dk1"/>
                </a:solidFill>
                <a:effectLst/>
                <a:latin typeface="+mn-lt"/>
                <a:ea typeface="+mn-ea"/>
                <a:cs typeface="Times New Roman" panose="02020603050405020304" pitchFamily="18" charset="0"/>
              </a:rPr>
              <a:t>2. Обновлены содержание и методы дополнительного образования детей</a:t>
            </a:r>
            <a:endParaRPr lang="ru-RU" b="0" u="none" baseline="0" dirty="0" smtClean="0"/>
          </a:p>
          <a:p>
            <a:r>
              <a:rPr lang="ru-RU" b="1" u="sng" baseline="0" dirty="0" smtClean="0"/>
              <a:t>«ЦОС»</a:t>
            </a:r>
            <a:r>
              <a:rPr lang="ru-RU" baseline="0" dirty="0" smtClean="0"/>
              <a:t>: </a:t>
            </a:r>
          </a:p>
          <a:p>
            <a:pPr algn="just"/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рамках федерального проекта "Цифровая образовательная среда« будет отработано три крупных блока:</a:t>
            </a:r>
          </a:p>
          <a:p>
            <a:pPr marL="228600" indent="-228600" algn="just">
              <a:buNone/>
            </a:pP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 блок - в электронный вид будет переведен весь документооборот: расписания, журналы, дневники, отчеты, бухгалтерия будут доступны в один клик. Это не только разгрузит учителей, но и позволит накапливать большие данные, а в перспективе - принимать на их основе управленческие решения в сфере образования.</a:t>
            </a:r>
          </a:p>
          <a:p>
            <a:pPr marL="228600" indent="-228600" algn="just">
              <a:buNone/>
            </a:pP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блок – использование ресурса</a:t>
            </a:r>
            <a:r>
              <a:rPr lang="ru-RU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"Российская электронная школа", который будет включать сценарии уроков, виртуальные библиотеки и лаборатории. Это набор лучших практик, качественного образовательного контента в помощь учителю.</a:t>
            </a:r>
          </a:p>
          <a:p>
            <a:pPr algn="just"/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 блок -  платформа для горизонтального обучения и взаимодействия. Она позволит обмениваться опытом не только ученикам, но и педагогам, директорам школ, родителям. Система сможет сама анализировать огромное количество информации на основе методов искусственного интеллекта: как человек ведет себя в Сети, какие у него интересы, успехи в учебе, какой у него "цифровой след". И на основе этих данных предлагать новые проекты, мастер-классы, конкурсы. </a:t>
            </a:r>
          </a:p>
          <a:p>
            <a:pPr algn="just"/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Планируется внедрять три сквозные технологии: </a:t>
            </a:r>
            <a:r>
              <a:rPr lang="ru-RU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цифровизацию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сетевое обучение и наставничество. </a:t>
            </a:r>
          </a:p>
          <a:p>
            <a:pPr algn="just"/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Они во многом определят, как именно будет выглядеть российское образование в будущем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D736E-2A87-4E65-BC43-FF2DAD58665D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5526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Пояснения по проекту «Молодые профессионалы»: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Наиболее значимыми результатами проекта являются: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В 2019 году на базе Томского техникума информационных технологий будет создан Центр опережающей профессиональной подготовки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К 2024 году планируется создание и оснащение материально-технической базы в 50 мастерских по одной из компетенций и под потребности экономики региона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Внедрение итоговой аттестации в форме демонстрационного экзамена в профессиональных образовательных организациях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к 2024 году не менее в 50 % в профессиональных образовательных организациях  проводится итоговая аттестация в форме демонстрационного экзамена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к 2024 году не менее 25 % выпускников по программам среднего профессионального обучения проходят аттестацию с использованием механизмов демонстрационного экзамена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Пояснения по проекту «Поддержка</a:t>
            </a:r>
            <a:r>
              <a:rPr lang="ru-R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семей, имеющих детей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ru-RU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территории  Томской области есть положительный опыт работы 26 консультационных центров, которые оказывают услуги родителям детей не посещающих детские сады. ЗА последний год значительно в</a:t>
            </a:r>
            <a:r>
              <a:rPr lang="ru-RU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ыросло</a:t>
            </a:r>
            <a:r>
              <a:rPr lang="ru-RU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количество родителей (законных представителей) обратившихся за консультационными услугами в дистанционной форме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территории Томской Области действуют 19 школ приемных родителей, которые открыты на базе учреждений социального обслуживания несовершеннолетних (Социально-реабилитационные центры  -7, Центры социальной помощи семье и детям-1, Центры помощи детям, оставшимся без попечения родителей -11). В течение года в среднем проходит обучение 300 граждан. Таким образом, учреждения оказывают 12.000 услуг в год.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рамках проекта возможно включение в консультационную деятельность социально ориентированных НКО, что позволит увеличить число получателей консультационных услуг.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ru-RU" sz="1200" b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Пояснения по проекту «Учитель</a:t>
            </a:r>
            <a:r>
              <a:rPr lang="ru-R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будущего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»: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dirty="0" smtClean="0"/>
              <a:t>В</a:t>
            </a:r>
            <a:r>
              <a:rPr lang="ru-RU" baseline="0" dirty="0" smtClean="0"/>
              <a:t> 2021, 2022 году в Томской области будут созданы центры непрерывного профессионального педагогического  мастерства, </a:t>
            </a:r>
            <a:r>
              <a:rPr lang="ru-RU" baseline="0" dirty="0" err="1" smtClean="0"/>
              <a:t>аккредитационный</a:t>
            </a:r>
            <a:r>
              <a:rPr lang="ru-RU" baseline="0" dirty="0" smtClean="0"/>
              <a:t> центр,  что позволит к 2024 году обеспечить вовлечение в национальную систему учительского роста  50% педагогов из 100% муниципальных образований региона.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D736E-2A87-4E65-BC43-FF2DAD58665D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5526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Проект «Социальная активность»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ходе реализации регионального проекта «Социальная активность» планируется открытие Регионального ресурсного центра по поддержке добровольчества (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волонтёрства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на базе НКО при условии победы в ежегодном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грантовом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конкурсе Федерального агентства по делам молодёжи. Также планируется обеспечение участия молодёжи Томской области во Всероссийских и окружных мероприятиях в сфере добровольчества за счёт средств бюджета Томской области.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территории активно развивается и будет продолжена работа по развитию ученического самоуправление и детские общественные объединения.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Проект «Новые возможности для каждого»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регионе реализуется комплекс мер, направленный на подготовку, переподготовку и повышение квалификации специалистов, востребованных в экономике региона.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вузах заключено более 2000 договоров с крупными компаниями, разработаны программы профессиональной переподготовки и повышения квалификации под запросы  работодателей (включая коммерческие организации и государственные учреждения). В рамках непрерывного образования реализуются  общеразвивающие программы, краткосрочные семинары и тренинги, программы обучения по рабочим специальностям, программы обучения педагогических работников, языковая подготовка,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программы повышения квалификации в корпоративном формате и другие, в том числе, с использованием дистанционных и онлайн-сервисов.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Ежегодно по программам непрерывного образования  в томских вузах проходят обучение более 20 тысяч жителей в возрасте от 25 до 65 лет.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Реализация мероприятий регионального проекта позволит к 2024 году увеличить число научно-педагогических работников, задействованных в обучении граждан  по программам непрерывного образования, а также увеличить охват граждан, осваивающих программы непрерывного образования в образовательных организациях высшего образования, среднего профессионального образования, дополнительного профессионального образования.</a:t>
            </a:r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Проект «Экспорт образования»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Томск занимает 74-е место в рейтинге лучших студенческих городов мира, является вторым после Москвы из российских городов (рейтинг агентства QS (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Quacquarelli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Symonds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. При составлении рейтинга учитываются шесть критериев: рейтинг местных университетов, интернациональный студенческий состав, привлекательность города, активность работодателей, финансовая доступность, мнение студентов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томских вузах обучается более 10 200  иностранных граждан из 67 стран.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Вместе с тем, в регионе реализуется комплекс мер по привлечению иностранных граждан для обучения в томские вузы: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каждый университет имеет регулярно обновляемые  версии официального сайта в сети «интернет» на иностранных языках, ориентированные на запросы иностранных граждан;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вузы участвуют  в информационных кампаниях по привлечению иностранных граждан;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разрабатываются и реализуются дисциплины, курсы (модули) на иностранных языках;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проводится обучение иностранных граждан в летних и зимних школах на базе университетов.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Реализация мероприятий регионального проекта  позволит с учетом региональных особенностей и фактического количества иностранных граждан, принимающих участие в зимних и летних школах в вузах, обучать не менее  100 иностранных граждан ежегодно (показатель федерального проекта – 15 тыс. ежегодно/ 85 субъектов). А также увеличить долю иностранных студентов до 20%  (в настоящее время данный показатель равен 18% - на основе статистических данных).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Проект «Социальные лифты для каждого»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Томская область осуществляет организационно-техническое и информационное содействие  на региональном уровне при проведении всероссийских конкурсов в целях предоставлениям гражданам возможностей для профессионального и карьерного роста, в том числе, при проведении студенческой олимпиады «Я – профессионал».  Олимпиада является частью открытой платформы «Россия – страна возможностей» -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агрегатора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образовательных, кадровых и социальных проектов, способствующих самореализации граждан.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2017 году доля  магистрантов, принявших участие в студенческой олимпиаде  «Я – профессионал» от общего количества участников от региона, составила  25%  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Реализация мероприятий регионального проекта позволит увеличить этот показатель к 2024 году до 40 %, увеличив тем самым количество победителей, которым будет предоставлена возможность поступления в аспирантуру и ординатуру ведущих вузов страны, а также  возможность пройти стажировку в крупных российских компаниях. </a:t>
            </a:r>
            <a:endParaRPr lang="ru-RU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D736E-2A87-4E65-BC43-FF2DAD58665D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5526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1. Положительной особенностью Томской области является</a:t>
            </a:r>
            <a:r>
              <a:rPr lang="ru-RU" baseline="0" dirty="0" smtClean="0"/>
              <a:t> единство образовательной среды с высоким удельным весом научно-образовательного сектора. </a:t>
            </a:r>
          </a:p>
          <a:p>
            <a:r>
              <a:rPr lang="ru-RU" dirty="0" smtClean="0"/>
              <a:t>2. Томская область вошла</a:t>
            </a:r>
            <a:r>
              <a:rPr lang="ru-RU" baseline="0" dirty="0" smtClean="0"/>
              <a:t> в число пилотных регионов по реализации Стратегии научно-технологического развития РФ.</a:t>
            </a:r>
          </a:p>
          <a:p>
            <a:r>
              <a:rPr lang="ru-RU" baseline="0" dirty="0" smtClean="0"/>
              <a:t>3. В регионе созданы и ведут активную работу 9 ассоциаций учителей-предметников, ассоциация молодых учителей, ассоциация воспитателей России, ассоциация педагогов-наставников и объединения руководителей образовательных организаций, которые поддерживают молодых специалистов, участников кадрового резерва Томской области.</a:t>
            </a:r>
          </a:p>
          <a:p>
            <a:r>
              <a:rPr lang="ru-RU" baseline="0" dirty="0" smtClean="0"/>
              <a:t>4. Томская область  – многонациональная территория. Наряду с представителями более 130 национальностей народов России и стран СНГ, обучающихся в образовательных организациях региона на всех уровнях образования, благодаря наличию 2 национальных исследовательских университетов, в Томске обучаются студенты из зарубежных стран.</a:t>
            </a:r>
          </a:p>
          <a:p>
            <a:r>
              <a:rPr lang="ru-RU" baseline="0" dirty="0" smtClean="0"/>
              <a:t>5. В Томской области выстроена эффективная система работы по гражданскому и патриотическому воспитанию детей и молодежи, в том числе успешно развивается ученическое и студенческое самоуправление, поисковые отряды, движение «</a:t>
            </a:r>
            <a:r>
              <a:rPr lang="ru-RU" baseline="0" dirty="0" err="1" smtClean="0"/>
              <a:t>Юнармия</a:t>
            </a:r>
            <a:r>
              <a:rPr lang="ru-RU" baseline="0" dirty="0" smtClean="0"/>
              <a:t>» и др.</a:t>
            </a:r>
          </a:p>
          <a:p>
            <a:r>
              <a:rPr lang="ru-RU" b="1" baseline="0" dirty="0" smtClean="0"/>
              <a:t>«Минусами» </a:t>
            </a:r>
            <a:r>
              <a:rPr lang="ru-RU" baseline="0" dirty="0" smtClean="0"/>
              <a:t>региона являются: </a:t>
            </a:r>
          </a:p>
          <a:p>
            <a:pPr marL="171450" indent="-171450">
              <a:buFontTx/>
              <a:buChar char="-"/>
            </a:pPr>
            <a:r>
              <a:rPr lang="ru-RU" baseline="0" dirty="0" smtClean="0"/>
              <a:t>высокая дисперсность населения, следствием которой является еще один «минус» – наличие большого количества малокомплектных школ;</a:t>
            </a:r>
          </a:p>
          <a:p>
            <a:pPr marL="171450" indent="-171450">
              <a:buFontTx/>
              <a:buChar char="-"/>
            </a:pPr>
            <a:r>
              <a:rPr lang="ru-RU" baseline="0" dirty="0" smtClean="0"/>
              <a:t>неразвитая транспортная инфраструктура, труднодоступность удаленных населенных пунктов (максимальное расстояние между районным центром и населенным пунктом – 470 км);</a:t>
            </a:r>
          </a:p>
          <a:p>
            <a:pPr marL="171450" indent="-171450">
              <a:buFontTx/>
              <a:buChar char="-"/>
            </a:pPr>
            <a:r>
              <a:rPr lang="ru-RU" baseline="0" dirty="0" smtClean="0"/>
              <a:t>различный уровень социально-экономического развития муниципальных образований;</a:t>
            </a:r>
          </a:p>
          <a:p>
            <a:pPr marL="171450" indent="-171450">
              <a:buFontTx/>
              <a:buChar char="-"/>
            </a:pPr>
            <a:r>
              <a:rPr lang="ru-RU" baseline="0" dirty="0" smtClean="0"/>
              <a:t>дефицит объектов </a:t>
            </a:r>
            <a:r>
              <a:rPr lang="ru-RU" baseline="0" dirty="0" err="1" smtClean="0"/>
              <a:t>кампусной</a:t>
            </a:r>
            <a:r>
              <a:rPr lang="ru-RU" baseline="0" dirty="0" smtClean="0"/>
              <a:t> инфраструктуры для иногородних и иностранных студентов.</a:t>
            </a:r>
          </a:p>
          <a:p>
            <a:pPr marL="0" indent="0">
              <a:buFontTx/>
              <a:buNone/>
            </a:pPr>
            <a:r>
              <a:rPr lang="ru-RU" b="1" baseline="0" dirty="0" smtClean="0"/>
              <a:t>Приоритетные направления развития системы образования</a:t>
            </a:r>
          </a:p>
          <a:p>
            <a:pPr marL="171450" indent="-171450">
              <a:buFontTx/>
              <a:buChar char="-"/>
            </a:pPr>
            <a:r>
              <a:rPr lang="ru-RU" baseline="0" dirty="0" smtClean="0"/>
              <a:t>модернизация системы управления образованием (направленной, в том числе, на решение вопросов с оптимизацией сети и эффективностью деятельности образовательных организаций, кадрового потенциала и </a:t>
            </a:r>
            <a:r>
              <a:rPr lang="ru-RU" baseline="0" dirty="0" err="1" smtClean="0"/>
              <a:t>др</a:t>
            </a:r>
            <a:r>
              <a:rPr lang="ru-RU" baseline="0" dirty="0" smtClean="0"/>
              <a:t>);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развитие современной инфраструктуры, обновление содержания образования, обеспечение безопасности участников образовательного процесса;</a:t>
            </a:r>
          </a:p>
          <a:p>
            <a:pPr marL="171450" indent="-171450">
              <a:buFontTx/>
              <a:buChar char="-"/>
            </a:pPr>
            <a:r>
              <a:rPr lang="ru-RU" baseline="0" dirty="0" smtClean="0"/>
              <a:t>создание единых цифровых ресурсов для обеспечения тесного взаимодействия системы образования, государственных структур и предприятий, бизнеса;</a:t>
            </a:r>
          </a:p>
          <a:p>
            <a:pPr marL="171450" indent="-171450">
              <a:buFontTx/>
              <a:buChar char="-"/>
            </a:pPr>
            <a:r>
              <a:rPr lang="ru-RU" sz="1200" dirty="0" smtClean="0">
                <a:solidFill>
                  <a:srgbClr val="002060"/>
                </a:solidFill>
              </a:rPr>
              <a:t>формирование навыков 21 века у педагогов и управленцев</a:t>
            </a:r>
            <a:r>
              <a:rPr lang="ru-RU" sz="1200" baseline="0" dirty="0" smtClean="0">
                <a:solidFill>
                  <a:srgbClr val="002060"/>
                </a:solidFill>
              </a:rPr>
              <a:t> через </a:t>
            </a:r>
            <a:r>
              <a:rPr lang="ru-RU" sz="1200" dirty="0" smtClean="0">
                <a:solidFill>
                  <a:srgbClr val="002060"/>
                </a:solidFill>
              </a:rPr>
              <a:t>внедрение новых форматов ПК педагогических кадров (командное, проектное обучение и др.); </a:t>
            </a:r>
            <a:endParaRPr lang="ru-RU" sz="1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развитие института наставничества</a:t>
            </a:r>
            <a:r>
              <a:rPr lang="ru-RU" sz="1200" baseline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(как в среде педагогических работников, так и внутри детских коллективов, привлечение бизнес-партнеров и др.);</a:t>
            </a:r>
          </a:p>
          <a:p>
            <a:pPr marL="171450" indent="-171450">
              <a:buFontTx/>
              <a:buChar char="-"/>
            </a:pP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«Воспитание гражданина России» </a:t>
            </a:r>
            <a:r>
              <a:rPr lang="ru-RU" sz="1200" baseline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задача в соответствии с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Указом Президента РФ от 07.05.2018 № 204.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D736E-2A87-4E65-BC43-FF2DAD58665D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513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1585ACEA-AD5C-469D-9EE2-3FD8BABC55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302171" y="392588"/>
            <a:ext cx="530575" cy="678498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5EA306B7-7481-4E4D-A98B-28AC777BAB0D}"/>
              </a:ext>
            </a:extLst>
          </p:cNvPr>
          <p:cNvSpPr/>
          <p:nvPr userDrawn="1"/>
        </p:nvSpPr>
        <p:spPr>
          <a:xfrm>
            <a:off x="457200" y="923924"/>
            <a:ext cx="7699025" cy="9207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30998" cy="649286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None/>
              <a:defRPr sz="12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1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05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9" name="Овал 8">
            <a:extLst>
              <a:ext uri="{FF2B5EF4-FFF2-40B4-BE49-F238E27FC236}">
                <a16:creationId xmlns="" xmlns:a16="http://schemas.microsoft.com/office/drawing/2014/main" id="{BC8BC777-2EF7-4F34-8021-20EAE8944863}"/>
              </a:ext>
            </a:extLst>
          </p:cNvPr>
          <p:cNvSpPr/>
          <p:nvPr userDrawn="1"/>
        </p:nvSpPr>
        <p:spPr>
          <a:xfrm>
            <a:off x="8333921" y="6126163"/>
            <a:ext cx="467179" cy="467179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F0FEDE5E-C35E-40AC-892C-1FCF350A33D1}"/>
              </a:ext>
            </a:extLst>
          </p:cNvPr>
          <p:cNvSpPr txBox="1"/>
          <p:nvPr userDrawn="1"/>
        </p:nvSpPr>
        <p:spPr>
          <a:xfrm>
            <a:off x="8298898" y="6191760"/>
            <a:ext cx="5305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0A15F720-E54B-473A-B671-02B4A2D0721C}" type="slidenum">
              <a:rPr lang="ru-RU" sz="1400" smtClean="0">
                <a:solidFill>
                  <a:srgbClr val="00B0F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ru-RU" sz="1400" dirty="0">
              <a:solidFill>
                <a:srgbClr val="00B0F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874BF-70B1-4619-8E83-A885DAEB3A69}" type="datetimeFigureOut">
              <a:rPr lang="ru-RU" smtClean="0"/>
              <a:pPr/>
              <a:t>10.12.2018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261BA-3E61-43A2-AE08-91F29E6C0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4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2pPr>
      <a:lvl3pPr marL="914400" indent="0" algn="l" defTabSz="914400" rtl="0" eaLnBrk="1" latinLnBrk="0" hangingPunct="1">
        <a:spcBef>
          <a:spcPct val="20000"/>
        </a:spcBef>
        <a:buFont typeface="Arial" pitchFamily="34" charset="0"/>
        <a:buNone/>
        <a:defRPr sz="11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3pPr>
      <a:lvl4pPr marL="1371600" indent="0" algn="l" defTabSz="914400" rtl="0" eaLnBrk="1" latinLnBrk="0" hangingPunct="1">
        <a:spcBef>
          <a:spcPct val="20000"/>
        </a:spcBef>
        <a:buFont typeface="Arial" pitchFamily="34" charset="0"/>
        <a:buNone/>
        <a:defRPr sz="105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4pPr>
      <a:lvl5pPr marL="1828800" indent="0" algn="l" defTabSz="914400" rtl="0" eaLnBrk="1" latinLnBrk="0" hangingPunct="1">
        <a:spcBef>
          <a:spcPct val="20000"/>
        </a:spcBef>
        <a:buFont typeface="Arial" pitchFamily="34" charset="0"/>
        <a:buNone/>
        <a:defRPr sz="105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7.pn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6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3A31C46E-BEF1-48B5-8B3E-3DB8EA2B178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96100" y="2150929"/>
            <a:ext cx="1675389" cy="2142483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DF5C2332-5309-4435-B45C-F923A7250E5A}"/>
              </a:ext>
            </a:extLst>
          </p:cNvPr>
          <p:cNvSpPr/>
          <p:nvPr/>
        </p:nvSpPr>
        <p:spPr>
          <a:xfrm>
            <a:off x="633048" y="3830444"/>
            <a:ext cx="6028102" cy="28241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755577" y="1041400"/>
            <a:ext cx="6318324" cy="2651901"/>
          </a:xfrm>
        </p:spPr>
        <p:txBody>
          <a:bodyPr anchor="t" anchorCtr="0">
            <a:noAutofit/>
          </a:bodyPr>
          <a:lstStyle/>
          <a:p>
            <a:r>
              <a:rPr lang="ru-RU" sz="27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комплексном подходе </a:t>
            </a:r>
            <a:r>
              <a:rPr lang="ru-RU" sz="2700" dirty="0" smtClean="0">
                <a:solidFill>
                  <a:schemeClr val="accent1">
                    <a:lumMod val="75000"/>
                  </a:schemeClr>
                </a:solidFill>
              </a:rPr>
              <a:t>к </a:t>
            </a:r>
            <a:r>
              <a:rPr lang="ru-RU" sz="27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реализации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национального проекта «Образование»</a:t>
            </a:r>
            <a:r>
              <a:rPr lang="ru-RU" sz="2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600" dirty="0">
                <a:solidFill>
                  <a:srgbClr val="00B0F0"/>
                </a:solidFill>
              </a:rPr>
              <a:t>в </a:t>
            </a:r>
            <a:r>
              <a:rPr lang="ru-RU" sz="2600" dirty="0" smtClean="0">
                <a:solidFill>
                  <a:srgbClr val="00B0F0"/>
                </a:solidFill>
              </a:rPr>
              <a:t>Томской области</a:t>
            </a:r>
            <a:endParaRPr lang="ru-RU" sz="2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765498" y="3825791"/>
            <a:ext cx="3060340" cy="296592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 г. – 2024 г.</a:t>
            </a:r>
            <a:endParaRPr lang="ru-RU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4425901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Куратор: </a:t>
            </a:r>
            <a:endParaRPr lang="ru-RU" sz="1200" dirty="0" smtClean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1200" dirty="0" err="1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Огородова</a:t>
            </a:r>
            <a:r>
              <a:rPr lang="ru-RU" sz="1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Людмила Михайловна, </a:t>
            </a:r>
          </a:p>
          <a:p>
            <a:r>
              <a:rPr lang="ru-RU" sz="1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Заместитель Губернатора Томской области  по научно-образовательному комплексу</a:t>
            </a:r>
            <a:endParaRPr lang="ru-RU" sz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46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5830" y="1290992"/>
            <a:ext cx="9018012" cy="3622652"/>
          </a:xfrm>
          <a:prstGeom prst="rect">
            <a:avLst/>
          </a:prstGeom>
          <a:solidFill>
            <a:srgbClr val="F3F7F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93700"/>
            <a:ext cx="7124700" cy="580990"/>
          </a:xfrm>
        </p:spPr>
        <p:txBody>
          <a:bodyPr anchor="t" anchorCtr="0">
            <a:noAutofit/>
          </a:bodyPr>
          <a:lstStyle/>
          <a:p>
            <a:r>
              <a:rPr lang="ru-RU" sz="2400" dirty="0" smtClean="0"/>
              <a:t>Региональные особенности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6053311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4122F610-5A80-49F8-B4A5-E0072293B95B}"/>
              </a:ext>
            </a:extLst>
          </p:cNvPr>
          <p:cNvSpPr txBox="1">
            <a:spLocks/>
          </p:cNvSpPr>
          <p:nvPr/>
        </p:nvSpPr>
        <p:spPr>
          <a:xfrm>
            <a:off x="432181" y="969818"/>
            <a:ext cx="7823200" cy="64234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реализации национального </a:t>
            </a:r>
            <a:r>
              <a:rPr lang="ru-RU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проекта «</a:t>
            </a:r>
            <a:r>
              <a:rPr lang="ru-RU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Образование»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Томской области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4933698"/>
            <a:ext cx="914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1200"/>
              </a:spcBef>
              <a:defRPr/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Приоритетные направления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развития системы образования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157" y="5260166"/>
            <a:ext cx="902368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Совершенствование государственной и муниципальной системы управления образованием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Развитие современной инфраструктуры, обновление содержания образования, обеспечение безопасности участников образовательного процесса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цифровых решений для объединения задач бизнеса, образования и государства</a:t>
            </a:r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навыков 21 века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педагогов и  управленцев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Развитие института наставничества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«Воспитание гражданина России» (Указ Президента РФ от 07.05.2018 № 204)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10954" y="1278563"/>
            <a:ext cx="1238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«           »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52872" y="1327382"/>
            <a:ext cx="1133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«         »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135254" y="1552240"/>
            <a:ext cx="5682742" cy="3773332"/>
            <a:chOff x="-34622" y="701567"/>
            <a:chExt cx="4974714" cy="3249618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0" y="701567"/>
              <a:ext cx="4851561" cy="3189931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Прямоугольник 14"/>
            <p:cNvSpPr/>
            <p:nvPr/>
          </p:nvSpPr>
          <p:spPr>
            <a:xfrm>
              <a:off x="-34622" y="761254"/>
              <a:ext cx="4974714" cy="31899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" tIns="24765" rIns="24765" bIns="24765" numCol="1" spcCol="1270" anchor="t" anchorCtr="0">
              <a:noAutofit/>
            </a:bodyPr>
            <a:lstStyle/>
            <a:p>
              <a:pPr marL="180975" lvl="0" indent="-180975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SzPct val="150000"/>
                <a:buFont typeface="Arial" panose="020B0604020202020204" pitchFamily="34" charset="0"/>
                <a:buChar char="•"/>
              </a:pPr>
              <a:r>
                <a:rPr lang="ru-RU" sz="1350" kern="1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Проект «ИНО-ТОМСК» (единая образовательная среда, высокий удельный вес научно-образовательного сектора)</a:t>
              </a:r>
            </a:p>
            <a:p>
              <a:pPr marL="180975" lvl="0" indent="-180975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SzPct val="150000"/>
                <a:buFont typeface="Arial" panose="020B0604020202020204" pitchFamily="34" charset="0"/>
                <a:buChar char="•"/>
              </a:pPr>
              <a:r>
                <a:rPr lang="ru-RU" sz="1350" kern="1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Регион - пилот по реализации Стратегии научно-технологического развития РФ </a:t>
              </a:r>
              <a:r>
                <a:rPr lang="ru-RU" sz="1100" kern="1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(Указ Президента РФ от 1.12.2016 № 642)</a:t>
              </a:r>
            </a:p>
            <a:p>
              <a:pPr marL="180975" lvl="0" indent="-180975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SzPct val="150000"/>
                <a:buFont typeface="Arial" panose="020B0604020202020204" pitchFamily="34" charset="0"/>
                <a:buChar char="•"/>
              </a:pPr>
              <a:r>
                <a:rPr lang="ru-RU" sz="1350" kern="1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Наличие профессиональных педагогических и управленческих ассоциаций </a:t>
              </a:r>
            </a:p>
            <a:p>
              <a:pPr marL="180975" lvl="0" indent="-180975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SzPct val="150000"/>
                <a:buFont typeface="Arial" panose="020B0604020202020204" pitchFamily="34" charset="0"/>
                <a:buChar char="•"/>
              </a:pPr>
              <a:r>
                <a:rPr lang="ru-RU" sz="1350" kern="1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Интернациональная образовательная среда</a:t>
              </a:r>
            </a:p>
            <a:p>
              <a:pPr marL="180975" lvl="0" indent="-180975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SzPct val="150000"/>
                <a:buFont typeface="Arial" panose="020B0604020202020204" pitchFamily="34" charset="0"/>
                <a:buChar char="•"/>
              </a:pPr>
              <a:r>
                <a:rPr lang="ru-RU" sz="1350" kern="1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Системная деятельность ученического, студенческого самоуправления и работы по патриотическому воспитанию</a:t>
              </a:r>
            </a:p>
            <a:p>
              <a:pPr marL="180975" lvl="0" indent="-180975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SzPct val="150000"/>
                <a:buFont typeface="Arial" panose="020B0604020202020204" pitchFamily="34" charset="0"/>
                <a:buChar char="•"/>
              </a:pPr>
              <a:r>
                <a:rPr lang="ru-RU" sz="1350" kern="1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Наличие профессиональной ассоциации участников ИТК «Информационных технологий и электроники»</a:t>
              </a:r>
            </a:p>
            <a:p>
              <a:pPr marL="180975" lvl="0" indent="-180975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SzPct val="150000"/>
                <a:buFont typeface="Arial" panose="020B0604020202020204" pitchFamily="34" charset="0"/>
                <a:buChar char="•"/>
              </a:pPr>
              <a:r>
                <a:rPr lang="ru-RU" sz="135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Представительство быстроразвивающихся </a:t>
              </a:r>
              <a:r>
                <a:rPr lang="ru-RU" sz="1350" dirty="0" err="1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гос.корпораций</a:t>
              </a:r>
              <a:r>
                <a:rPr lang="ru-RU" sz="135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и инновационных малых и средних предприятий</a:t>
              </a:r>
            </a:p>
            <a:p>
              <a:pPr marL="180975" lvl="0" indent="-180975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SzPct val="150000"/>
                <a:buFont typeface="Arial" panose="020B0604020202020204" pitchFamily="34" charset="0"/>
                <a:buChar char="•"/>
              </a:pPr>
              <a:r>
                <a:rPr lang="ru-RU" sz="1350" kern="1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Наличие лаборатории по </a:t>
              </a:r>
              <a:r>
                <a:rPr lang="en-US" sz="1350" kern="1200" dirty="0" err="1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r>
                <a:rPr lang="en-US" sz="1350" dirty="0" err="1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igDat</a:t>
              </a:r>
              <a:r>
                <a:rPr lang="ru-RU" sz="135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</a:t>
              </a:r>
              <a:r>
                <a:rPr lang="en-US" sz="1350" kern="1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– </a:t>
              </a:r>
              <a:r>
                <a:rPr lang="ru-RU" sz="1350" kern="1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поставщика решений для отрасли образования</a:t>
              </a: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6049108" y="1675976"/>
            <a:ext cx="2903972" cy="3270503"/>
            <a:chOff x="4864571" y="742519"/>
            <a:chExt cx="3703116" cy="3018634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4864571" y="742519"/>
              <a:ext cx="3703116" cy="3018634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Прямоугольник 17"/>
            <p:cNvSpPr/>
            <p:nvPr/>
          </p:nvSpPr>
          <p:spPr>
            <a:xfrm>
              <a:off x="4864571" y="742519"/>
              <a:ext cx="3703116" cy="301863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" tIns="24765" rIns="24765" bIns="24765" numCol="1" spcCol="1270" anchor="t" anchorCtr="0">
              <a:noAutofit/>
            </a:bodyPr>
            <a:lstStyle/>
            <a:p>
              <a:pPr marL="180975" lvl="0" indent="-180975" algn="l" defTabSz="577850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SzPct val="150000"/>
                <a:buFont typeface="Arial" panose="020B0604020202020204" pitchFamily="34" charset="0"/>
                <a:buChar char="•"/>
              </a:pPr>
              <a:r>
                <a:rPr lang="ru-RU" sz="1350" kern="1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Высокая дисперсность региона</a:t>
              </a:r>
            </a:p>
            <a:p>
              <a:pPr marL="180975" lvl="0" indent="-180975" algn="l" defTabSz="577850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SzPct val="150000"/>
                <a:buFont typeface="Arial" panose="020B0604020202020204" pitchFamily="34" charset="0"/>
                <a:buChar char="•"/>
              </a:pPr>
              <a:r>
                <a:rPr lang="ru-RU" sz="1350" kern="1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Неразвитая транспортная инфраструктура (удаленность до 470 км)</a:t>
              </a:r>
            </a:p>
            <a:p>
              <a:pPr marL="180975" lvl="0" indent="-180975" algn="l" defTabSz="577850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SzPct val="150000"/>
                <a:buFont typeface="Arial" panose="020B0604020202020204" pitchFamily="34" charset="0"/>
                <a:buChar char="•"/>
              </a:pPr>
              <a:r>
                <a:rPr lang="ru-RU" sz="1350" kern="1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Дифференциация социально-экономического развития МО</a:t>
              </a:r>
            </a:p>
            <a:p>
              <a:pPr marL="180975" lvl="0" indent="-180975" algn="l" defTabSz="577850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SzPct val="150000"/>
                <a:buFont typeface="Arial" panose="020B0604020202020204" pitchFamily="34" charset="0"/>
                <a:buChar char="•"/>
              </a:pPr>
              <a:r>
                <a:rPr lang="ru-RU" sz="1350" kern="1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Низкие темпы ввода объектов </a:t>
              </a:r>
              <a:r>
                <a:rPr lang="ru-RU" sz="1350" kern="1200" dirty="0" err="1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кампусной</a:t>
              </a:r>
              <a:r>
                <a:rPr lang="ru-RU" sz="1350" kern="1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инфраструктуры (дефицит объектов </a:t>
              </a:r>
              <a:r>
                <a:rPr lang="ru-RU" sz="1350" kern="1200" dirty="0" err="1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кампусной</a:t>
              </a:r>
              <a:r>
                <a:rPr lang="ru-RU" sz="1350" kern="1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инфраструктуры для иногородних и иностранных студентов)</a:t>
              </a:r>
            </a:p>
            <a:p>
              <a:pPr marL="180975" lvl="0" indent="-180975" algn="l" defTabSz="577850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SzPct val="150000"/>
                <a:buFont typeface="Arial" panose="020B0604020202020204" pitchFamily="34" charset="0"/>
                <a:buChar char="•"/>
              </a:pPr>
              <a:r>
                <a:rPr lang="ru-RU" sz="1350" kern="1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Высокая доля малокомплектных школ</a:t>
              </a:r>
            </a:p>
          </p:txBody>
        </p:sp>
      </p:grpSp>
      <p:sp>
        <p:nvSpPr>
          <p:cNvPr id="19" name="Прямая соединительная линия 18"/>
          <p:cNvSpPr/>
          <p:nvPr/>
        </p:nvSpPr>
        <p:spPr>
          <a:xfrm>
            <a:off x="5912658" y="1647896"/>
            <a:ext cx="10416" cy="3104974"/>
          </a:xfrm>
          <a:prstGeom prst="line">
            <a:avLst/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0" name="Плюс 19"/>
          <p:cNvSpPr/>
          <p:nvPr/>
        </p:nvSpPr>
        <p:spPr>
          <a:xfrm>
            <a:off x="2759031" y="1294794"/>
            <a:ext cx="481807" cy="381182"/>
          </a:xfrm>
          <a:prstGeom prst="mathPlus">
            <a:avLst/>
          </a:prstGeom>
          <a:ln w="22225">
            <a:noFill/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1" name="Прямоугольник 20"/>
          <p:cNvSpPr/>
          <p:nvPr/>
        </p:nvSpPr>
        <p:spPr>
          <a:xfrm>
            <a:off x="7440806" y="1512048"/>
            <a:ext cx="351157" cy="45719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4813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4122F610-5A80-49F8-B4A5-E0072293B95B}"/>
              </a:ext>
            </a:extLst>
          </p:cNvPr>
          <p:cNvSpPr txBox="1">
            <a:spLocks/>
          </p:cNvSpPr>
          <p:nvPr/>
        </p:nvSpPr>
        <p:spPr>
          <a:xfrm>
            <a:off x="457200" y="1052904"/>
            <a:ext cx="7823200" cy="7101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реализации национального </a:t>
            </a:r>
            <a:r>
              <a:rPr lang="ru-RU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проекта «Образование</a:t>
            </a:r>
            <a:r>
              <a:rPr lang="ru-RU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Томской области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>
            <a:extLst>
              <a:ext uri="{FF2B5EF4-FFF2-40B4-BE49-F238E27FC236}">
                <a16:creationId xmlns="" xmlns:a16="http://schemas.microsoft.com/office/drawing/2014/main" id="{1E2086F3-4F50-48A2-8D99-BA5A2F95B7DA}"/>
              </a:ext>
            </a:extLst>
          </p:cNvPr>
          <p:cNvSpPr txBox="1">
            <a:spLocks/>
          </p:cNvSpPr>
          <p:nvPr/>
        </p:nvSpPr>
        <p:spPr>
          <a:xfrm>
            <a:off x="457200" y="393700"/>
            <a:ext cx="7124700" cy="58099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ru-RU" sz="2400" dirty="0"/>
              <a:t>Риски </a:t>
            </a:r>
          </a:p>
        </p:txBody>
      </p:sp>
      <p:sp>
        <p:nvSpPr>
          <p:cNvPr id="9" name="Подзаголовок 2">
            <a:extLst>
              <a:ext uri="{FF2B5EF4-FFF2-40B4-BE49-F238E27FC236}">
                <a16:creationId xmlns="" xmlns:a16="http://schemas.microsoft.com/office/drawing/2014/main" id="{5E8601DD-34B9-484B-B84F-71A99815C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74987"/>
            <a:ext cx="7124700" cy="4193296"/>
          </a:xfrm>
        </p:spPr>
        <p:txBody>
          <a:bodyPr>
            <a:normAutofit/>
          </a:bodyPr>
          <a:lstStyle/>
          <a:p>
            <a:pPr marL="342900" indent="-342900" algn="just">
              <a:spcBef>
                <a:spcPts val="1800"/>
              </a:spcBef>
              <a:buFont typeface="+mj-lt"/>
              <a:buAutoNum type="arabicPeriod"/>
            </a:pP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Межведомственная разобщенность</a:t>
            </a:r>
          </a:p>
          <a:p>
            <a:pPr marL="342900" indent="-342900" algn="just">
              <a:spcBef>
                <a:spcPts val="1800"/>
              </a:spcBef>
              <a:buFont typeface="+mj-lt"/>
              <a:buAutoNum type="arabicPeriod"/>
            </a:pP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Несвоевременная актуализация нормативной правовой базы в условиях изменений</a:t>
            </a:r>
          </a:p>
          <a:p>
            <a:pPr marL="342900" indent="-342900" algn="just">
              <a:spcBef>
                <a:spcPts val="1800"/>
              </a:spcBef>
              <a:buFont typeface="+mj-lt"/>
              <a:buAutoNum type="arabicPeriod"/>
            </a:pP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Медленная адаптация кадров к изменениям в отрасли</a:t>
            </a:r>
          </a:p>
          <a:p>
            <a:pPr marL="342900" indent="-342900" algn="just">
              <a:spcBef>
                <a:spcPts val="1800"/>
              </a:spcBef>
              <a:buFont typeface="+mj-lt"/>
              <a:buAutoNum type="arabicPeriod"/>
            </a:pP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Возможное сокращение или отсутствие федеральных и региональных финансовых средств на реализацию мероприятий национального проекта</a:t>
            </a:r>
          </a:p>
          <a:p>
            <a:pPr algn="just">
              <a:spcBef>
                <a:spcPts val="1800"/>
              </a:spcBef>
            </a:pPr>
            <a:endParaRPr lang="ru-RU" sz="1800" i="1" dirty="0" smtClean="0">
              <a:solidFill>
                <a:srgbClr val="FF0000"/>
              </a:solidFill>
            </a:endParaRPr>
          </a:p>
          <a:p>
            <a:pPr marL="342900" indent="-342900" algn="just">
              <a:spcBef>
                <a:spcPts val="1800"/>
              </a:spcBef>
              <a:buFont typeface="+mj-lt"/>
              <a:buAutoNum type="arabicPeriod"/>
            </a:pPr>
            <a:endParaRPr lang="ru-RU" sz="1800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32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Рисунок 21" descr="karta_tomsk (1).gif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48708" y="1088215"/>
            <a:ext cx="6957349" cy="5715728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457200" y="393700"/>
            <a:ext cx="7124700" cy="58099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ru-RU" sz="2400" dirty="0" smtClean="0"/>
              <a:t>Продвижение</a:t>
            </a:r>
            <a:endParaRPr lang="ru-RU" sz="2400" dirty="0"/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4122F610-5A80-49F8-B4A5-E0072293B95B}"/>
              </a:ext>
            </a:extLst>
          </p:cNvPr>
          <p:cNvSpPr txBox="1">
            <a:spLocks/>
          </p:cNvSpPr>
          <p:nvPr/>
        </p:nvSpPr>
        <p:spPr>
          <a:xfrm>
            <a:off x="422834" y="1057710"/>
            <a:ext cx="7823200" cy="7101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реализации национального </a:t>
            </a:r>
            <a:r>
              <a:rPr lang="ru-RU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проекта «</a:t>
            </a:r>
            <a:r>
              <a:rPr lang="ru-RU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Образование»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Томской области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295" y="1579873"/>
            <a:ext cx="1721796" cy="2185214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2019 г.</a:t>
            </a:r>
          </a:p>
          <a:p>
            <a:r>
              <a:rPr lang="ru-RU" sz="1200" b="1" dirty="0" smtClean="0"/>
              <a:t>28</a:t>
            </a:r>
            <a:r>
              <a:rPr lang="ru-RU" sz="1200" dirty="0" smtClean="0"/>
              <a:t> </a:t>
            </a:r>
            <a:r>
              <a:rPr lang="ru-RU" sz="1200" dirty="0" err="1" smtClean="0"/>
              <a:t>ЦГиТО</a:t>
            </a:r>
            <a:endParaRPr lang="ru-RU" sz="1200" dirty="0" smtClean="0"/>
          </a:p>
          <a:p>
            <a:r>
              <a:rPr lang="ru-RU" sz="1200" b="1" dirty="0" smtClean="0"/>
              <a:t>12</a:t>
            </a:r>
            <a:r>
              <a:rPr lang="en-US" sz="1200" b="1" dirty="0" smtClean="0"/>
              <a:t>/</a:t>
            </a:r>
            <a:r>
              <a:rPr lang="ru-RU" sz="1200" b="1" dirty="0" smtClean="0"/>
              <a:t>2</a:t>
            </a:r>
            <a:r>
              <a:rPr lang="ru-RU" sz="1200" dirty="0" smtClean="0"/>
              <a:t> ЦОС</a:t>
            </a:r>
          </a:p>
          <a:p>
            <a:r>
              <a:rPr lang="ru-RU" sz="1200" b="1" dirty="0" smtClean="0"/>
              <a:t>1</a:t>
            </a:r>
            <a:r>
              <a:rPr lang="ru-RU" sz="1200" dirty="0" smtClean="0"/>
              <a:t> ЦОПП</a:t>
            </a:r>
          </a:p>
          <a:p>
            <a:r>
              <a:rPr lang="ru-RU" sz="1200" b="1" dirty="0" smtClean="0"/>
              <a:t>6 </a:t>
            </a:r>
            <a:r>
              <a:rPr lang="ru-RU" sz="1200" dirty="0" smtClean="0"/>
              <a:t>мастерских</a:t>
            </a:r>
          </a:p>
          <a:p>
            <a:r>
              <a:rPr lang="ru-RU" sz="1200" b="1" dirty="0" smtClean="0"/>
              <a:t>2</a:t>
            </a:r>
            <a:r>
              <a:rPr lang="ru-RU" sz="1200" dirty="0" smtClean="0"/>
              <a:t> школы</a:t>
            </a:r>
          </a:p>
          <a:p>
            <a:r>
              <a:rPr lang="ru-RU" sz="1200" dirty="0" smtClean="0"/>
              <a:t>Центр для </a:t>
            </a:r>
          </a:p>
          <a:p>
            <a:r>
              <a:rPr lang="ru-RU" sz="1200" dirty="0" smtClean="0"/>
              <a:t>одаренных </a:t>
            </a:r>
          </a:p>
          <a:p>
            <a:r>
              <a:rPr lang="ru-RU" sz="1200" dirty="0" smtClean="0"/>
              <a:t>детей </a:t>
            </a:r>
          </a:p>
          <a:p>
            <a:r>
              <a:rPr lang="ru-RU" sz="1000" dirty="0" smtClean="0"/>
              <a:t>(профильные </a:t>
            </a:r>
          </a:p>
          <a:p>
            <a:r>
              <a:rPr lang="ru-RU" sz="1000" dirty="0" smtClean="0"/>
              <a:t>смены)</a:t>
            </a:r>
            <a:endParaRPr lang="ru-RU" sz="1000" dirty="0"/>
          </a:p>
        </p:txBody>
      </p:sp>
      <p:sp>
        <p:nvSpPr>
          <p:cNvPr id="7" name="TextBox 6"/>
          <p:cNvSpPr txBox="1"/>
          <p:nvPr/>
        </p:nvSpPr>
        <p:spPr>
          <a:xfrm>
            <a:off x="1196501" y="1563514"/>
            <a:ext cx="1094523" cy="4278094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2020 г.</a:t>
            </a:r>
            <a:endParaRPr lang="ru-RU" sz="2000" b="1" dirty="0" smtClean="0"/>
          </a:p>
          <a:p>
            <a:r>
              <a:rPr lang="ru-RU" sz="1200" b="1" dirty="0" smtClean="0"/>
              <a:t>16</a:t>
            </a:r>
            <a:r>
              <a:rPr lang="ru-RU" sz="1200" dirty="0" smtClean="0"/>
              <a:t> </a:t>
            </a:r>
            <a:r>
              <a:rPr lang="ru-RU" sz="1200" dirty="0" err="1" smtClean="0"/>
              <a:t>ЦГиТО</a:t>
            </a:r>
            <a:endParaRPr lang="ru-RU" sz="1200" dirty="0" smtClean="0"/>
          </a:p>
          <a:p>
            <a:r>
              <a:rPr lang="ru-RU" sz="1200" b="1" dirty="0" smtClean="0"/>
              <a:t>153/9</a:t>
            </a:r>
            <a:r>
              <a:rPr lang="ru-RU" sz="1200" dirty="0" smtClean="0"/>
              <a:t> ЦОС</a:t>
            </a:r>
          </a:p>
          <a:p>
            <a:endParaRPr lang="ru-RU" sz="1200" dirty="0" smtClean="0"/>
          </a:p>
          <a:p>
            <a:r>
              <a:rPr lang="ru-RU" sz="1200" b="1" dirty="0" smtClean="0"/>
              <a:t>5</a:t>
            </a:r>
            <a:r>
              <a:rPr lang="ru-RU" sz="1200" dirty="0" smtClean="0"/>
              <a:t> мастерских</a:t>
            </a:r>
          </a:p>
          <a:p>
            <a:r>
              <a:rPr lang="ru-RU" sz="1200" b="1" dirty="0" smtClean="0"/>
              <a:t>2</a:t>
            </a:r>
            <a:r>
              <a:rPr lang="ru-RU" sz="1200" dirty="0" smtClean="0"/>
              <a:t> школы</a:t>
            </a:r>
          </a:p>
          <a:p>
            <a:r>
              <a:rPr lang="ru-RU" sz="1200" b="1" dirty="0"/>
              <a:t>1</a:t>
            </a:r>
            <a:r>
              <a:rPr lang="ru-RU" sz="1200" dirty="0"/>
              <a:t> Центр для </a:t>
            </a:r>
          </a:p>
          <a:p>
            <a:r>
              <a:rPr lang="ru-RU" sz="1200" dirty="0"/>
              <a:t>одаренных детей</a:t>
            </a:r>
            <a:endParaRPr lang="ru-RU" sz="1200" dirty="0" smtClean="0"/>
          </a:p>
          <a:p>
            <a:endParaRPr lang="ru-RU" sz="1200" dirty="0" smtClean="0"/>
          </a:p>
          <a:p>
            <a:r>
              <a:rPr lang="ru-RU" sz="1200" b="1" dirty="0" smtClean="0"/>
              <a:t>4</a:t>
            </a:r>
            <a:r>
              <a:rPr lang="ru-RU" sz="1200" dirty="0" smtClean="0"/>
              <a:t> </a:t>
            </a:r>
            <a:r>
              <a:rPr lang="ru-RU" sz="1200" dirty="0" err="1" smtClean="0"/>
              <a:t>коррек-ционные</a:t>
            </a:r>
            <a:r>
              <a:rPr lang="ru-RU" sz="1200" dirty="0" smtClean="0"/>
              <a:t> школы (МТБ)</a:t>
            </a:r>
          </a:p>
          <a:p>
            <a:endParaRPr lang="ru-RU" sz="1200" dirty="0" smtClean="0"/>
          </a:p>
          <a:p>
            <a:r>
              <a:rPr lang="ru-RU" sz="1200" b="1" dirty="0" smtClean="0"/>
              <a:t>1</a:t>
            </a:r>
            <a:r>
              <a:rPr lang="ru-RU" sz="1200" dirty="0" smtClean="0"/>
              <a:t> мобильный </a:t>
            </a:r>
            <a:r>
              <a:rPr lang="ru-RU" sz="1200" dirty="0" err="1" smtClean="0"/>
              <a:t>кванториум</a:t>
            </a:r>
            <a:endParaRPr lang="ru-RU" sz="1200" dirty="0" smtClean="0"/>
          </a:p>
          <a:p>
            <a:r>
              <a:rPr lang="ru-RU" sz="1200" b="1" dirty="0" smtClean="0"/>
              <a:t>1</a:t>
            </a:r>
            <a:r>
              <a:rPr lang="ru-RU" sz="1200" dirty="0" smtClean="0"/>
              <a:t> </a:t>
            </a:r>
            <a:r>
              <a:rPr lang="en-US" sz="1200" dirty="0" smtClean="0"/>
              <a:t>IT-cube</a:t>
            </a:r>
            <a:endParaRPr lang="ru-RU" sz="1200" dirty="0" smtClean="0"/>
          </a:p>
          <a:p>
            <a:endParaRPr lang="ru-RU" sz="1200" dirty="0"/>
          </a:p>
          <a:p>
            <a:r>
              <a:rPr lang="ru-RU" sz="1200" b="1" dirty="0" smtClean="0"/>
              <a:t>1 </a:t>
            </a:r>
            <a:r>
              <a:rPr lang="ru-RU" sz="1200" dirty="0" smtClean="0"/>
              <a:t>РРЦД</a:t>
            </a:r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2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3460645" y="1576457"/>
            <a:ext cx="1079771" cy="335476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2022 г.</a:t>
            </a:r>
          </a:p>
          <a:p>
            <a:endParaRPr lang="ru-RU" sz="1200" dirty="0" smtClean="0"/>
          </a:p>
          <a:p>
            <a:endParaRPr lang="ru-RU" sz="1200" dirty="0" smtClean="0"/>
          </a:p>
          <a:p>
            <a:endParaRPr lang="ru-RU" sz="1200" dirty="0" smtClean="0"/>
          </a:p>
          <a:p>
            <a:r>
              <a:rPr lang="ru-RU" sz="1200" b="1" dirty="0" smtClean="0"/>
              <a:t>4 </a:t>
            </a:r>
            <a:r>
              <a:rPr lang="ru-RU" sz="1200" dirty="0" smtClean="0"/>
              <a:t>мастерских</a:t>
            </a:r>
          </a:p>
          <a:p>
            <a:r>
              <a:rPr lang="ru-RU" sz="1200" b="1" dirty="0" smtClean="0"/>
              <a:t>2</a:t>
            </a:r>
            <a:r>
              <a:rPr lang="ru-RU" sz="1200" dirty="0" smtClean="0"/>
              <a:t> школы</a:t>
            </a:r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200" dirty="0"/>
          </a:p>
          <a:p>
            <a:endParaRPr lang="ru-RU" sz="1200" dirty="0" smtClean="0"/>
          </a:p>
          <a:p>
            <a:r>
              <a:rPr lang="ru-RU" sz="1200" b="1" dirty="0"/>
              <a:t>6</a:t>
            </a:r>
            <a:r>
              <a:rPr lang="ru-RU" sz="1200" dirty="0" smtClean="0"/>
              <a:t> </a:t>
            </a:r>
            <a:r>
              <a:rPr lang="ru-RU" sz="1200" dirty="0" err="1" smtClean="0"/>
              <a:t>коррек-ционных</a:t>
            </a:r>
            <a:r>
              <a:rPr lang="ru-RU" sz="1200" dirty="0" smtClean="0"/>
              <a:t> </a:t>
            </a:r>
          </a:p>
          <a:p>
            <a:r>
              <a:rPr lang="ru-RU" sz="1200" dirty="0"/>
              <a:t>ш</a:t>
            </a:r>
            <a:r>
              <a:rPr lang="ru-RU" sz="1200" dirty="0" smtClean="0"/>
              <a:t>кол</a:t>
            </a:r>
            <a:r>
              <a:rPr lang="en-US" sz="1200" dirty="0" smtClean="0"/>
              <a:t> (</a:t>
            </a:r>
            <a:r>
              <a:rPr lang="ru-RU" sz="1200" dirty="0" smtClean="0"/>
              <a:t>МТБ)</a:t>
            </a:r>
          </a:p>
          <a:p>
            <a:endParaRPr lang="ru-RU" sz="1200" dirty="0"/>
          </a:p>
          <a:p>
            <a:r>
              <a:rPr lang="ru-RU" sz="1200" b="1" dirty="0" smtClean="0"/>
              <a:t>1 </a:t>
            </a:r>
            <a:r>
              <a:rPr lang="ru-RU" sz="1200" dirty="0"/>
              <a:t>мобильный </a:t>
            </a:r>
            <a:r>
              <a:rPr lang="ru-RU" sz="1200" dirty="0" err="1" smtClean="0"/>
              <a:t>кванториум</a:t>
            </a:r>
            <a:endParaRPr lang="ru-RU" sz="1200" dirty="0" smtClean="0"/>
          </a:p>
          <a:p>
            <a:r>
              <a:rPr lang="ru-RU" sz="1200" b="1" dirty="0"/>
              <a:t>1</a:t>
            </a:r>
            <a:r>
              <a:rPr lang="ru-RU" sz="1200" dirty="0"/>
              <a:t> </a:t>
            </a:r>
            <a:r>
              <a:rPr lang="en-US" sz="1200" dirty="0"/>
              <a:t>IT-cube</a:t>
            </a:r>
            <a:endParaRPr lang="ru-RU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2314417" y="1581862"/>
            <a:ext cx="1091974" cy="4278094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wrap="square" lIns="0" rIns="0" rtlCol="0">
            <a:spAutoFit/>
          </a:bodyPr>
          <a:lstStyle/>
          <a:p>
            <a:pPr marL="90488"/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2021 г.</a:t>
            </a:r>
          </a:p>
          <a:p>
            <a:pPr marL="90488"/>
            <a:r>
              <a:rPr lang="ru-RU" sz="1200" b="1" dirty="0" smtClean="0"/>
              <a:t>16</a:t>
            </a:r>
            <a:r>
              <a:rPr lang="ru-RU" sz="1200" dirty="0" smtClean="0"/>
              <a:t> </a:t>
            </a:r>
            <a:r>
              <a:rPr lang="ru-RU" sz="1200" dirty="0" err="1" smtClean="0"/>
              <a:t>ЦГиТО</a:t>
            </a:r>
            <a:endParaRPr lang="ru-RU" sz="1200" dirty="0" smtClean="0"/>
          </a:p>
          <a:p>
            <a:pPr marL="90488"/>
            <a:r>
              <a:rPr lang="ru-RU" sz="1200" b="1" dirty="0" smtClean="0"/>
              <a:t>153/15</a:t>
            </a:r>
            <a:r>
              <a:rPr lang="ru-RU" sz="1200" dirty="0" smtClean="0"/>
              <a:t> ЦОС</a:t>
            </a:r>
          </a:p>
          <a:p>
            <a:pPr marL="90488"/>
            <a:endParaRPr lang="ru-RU" sz="1200" dirty="0" smtClean="0"/>
          </a:p>
          <a:p>
            <a:pPr marL="90488"/>
            <a:r>
              <a:rPr lang="ru-RU" sz="1200" b="1" dirty="0" smtClean="0"/>
              <a:t>4</a:t>
            </a:r>
            <a:r>
              <a:rPr lang="ru-RU" sz="1200" dirty="0" smtClean="0"/>
              <a:t> мастерских</a:t>
            </a:r>
          </a:p>
          <a:p>
            <a:pPr marL="90488"/>
            <a:r>
              <a:rPr lang="ru-RU" sz="1200" b="1" dirty="0" smtClean="0"/>
              <a:t>2</a:t>
            </a:r>
            <a:r>
              <a:rPr lang="ru-RU" sz="1200" dirty="0" smtClean="0"/>
              <a:t> школы</a:t>
            </a:r>
          </a:p>
          <a:p>
            <a:pPr marL="90488"/>
            <a:endParaRPr lang="ru-RU" sz="1200" dirty="0"/>
          </a:p>
          <a:p>
            <a:pPr marL="90488"/>
            <a:endParaRPr lang="ru-RU" sz="1200" dirty="0" smtClean="0"/>
          </a:p>
          <a:p>
            <a:pPr marL="90488"/>
            <a:endParaRPr lang="ru-RU" sz="1200" dirty="0" smtClean="0"/>
          </a:p>
          <a:p>
            <a:pPr marL="90488"/>
            <a:endParaRPr lang="ru-RU" sz="1200" b="1" dirty="0" smtClean="0"/>
          </a:p>
          <a:p>
            <a:pPr marL="90488"/>
            <a:r>
              <a:rPr lang="ru-RU" sz="1200" b="1" dirty="0" smtClean="0"/>
              <a:t>5</a:t>
            </a:r>
            <a:r>
              <a:rPr lang="ru-RU" sz="1200" dirty="0" smtClean="0"/>
              <a:t> </a:t>
            </a:r>
            <a:r>
              <a:rPr lang="ru-RU" sz="1200" dirty="0" err="1" smtClean="0"/>
              <a:t>коррек</a:t>
            </a:r>
            <a:r>
              <a:rPr lang="ru-RU" sz="1200" dirty="0" smtClean="0"/>
              <a:t>-</a:t>
            </a:r>
          </a:p>
          <a:p>
            <a:pPr marL="90488"/>
            <a:r>
              <a:rPr lang="ru-RU" sz="1200" dirty="0" err="1" smtClean="0"/>
              <a:t>ционных</a:t>
            </a:r>
            <a:r>
              <a:rPr lang="ru-RU" sz="1200" dirty="0" smtClean="0"/>
              <a:t> школ (МТБ)</a:t>
            </a:r>
            <a:endParaRPr lang="ru-RU" sz="1200" dirty="0"/>
          </a:p>
          <a:p>
            <a:pPr marL="90488"/>
            <a:endParaRPr lang="ru-RU" sz="1200" b="1" dirty="0" smtClean="0"/>
          </a:p>
          <a:p>
            <a:pPr marL="90488"/>
            <a:r>
              <a:rPr lang="ru-RU" sz="1200" b="1" dirty="0" smtClean="0"/>
              <a:t>1 </a:t>
            </a:r>
            <a:r>
              <a:rPr lang="ru-RU" sz="1200" dirty="0"/>
              <a:t>мобильный </a:t>
            </a:r>
            <a:r>
              <a:rPr lang="ru-RU" sz="1200" dirty="0" err="1" smtClean="0"/>
              <a:t>кванториум</a:t>
            </a:r>
            <a:endParaRPr lang="ru-RU" sz="1200" dirty="0" smtClean="0"/>
          </a:p>
          <a:p>
            <a:pPr marL="90488"/>
            <a:r>
              <a:rPr lang="ru-RU" sz="1200" b="1" dirty="0"/>
              <a:t>1</a:t>
            </a:r>
            <a:r>
              <a:rPr lang="ru-RU" sz="1200" dirty="0"/>
              <a:t> </a:t>
            </a:r>
            <a:r>
              <a:rPr lang="en-US" sz="1200" dirty="0" smtClean="0"/>
              <a:t>IT-cube</a:t>
            </a:r>
            <a:endParaRPr lang="ru-RU" sz="1200" dirty="0" smtClean="0"/>
          </a:p>
          <a:p>
            <a:pPr marL="90488"/>
            <a:r>
              <a:rPr lang="ru-RU" sz="1200" b="1" dirty="0"/>
              <a:t>1</a:t>
            </a:r>
            <a:r>
              <a:rPr lang="ru-RU" sz="1200" dirty="0"/>
              <a:t> Кванториум – моногород</a:t>
            </a:r>
          </a:p>
          <a:p>
            <a:pPr marL="90488"/>
            <a:endParaRPr lang="ru-RU" sz="1200" dirty="0" smtClean="0"/>
          </a:p>
          <a:p>
            <a:pPr marL="90488"/>
            <a:r>
              <a:rPr lang="ru-RU" sz="1200" b="1" dirty="0"/>
              <a:t>1</a:t>
            </a:r>
            <a:r>
              <a:rPr lang="ru-RU" sz="1200" dirty="0"/>
              <a:t> ЦНППМ</a:t>
            </a:r>
          </a:p>
          <a:p>
            <a:pPr marL="90488"/>
            <a:r>
              <a:rPr lang="ru-RU" sz="1200" b="1" dirty="0"/>
              <a:t>1</a:t>
            </a:r>
            <a:r>
              <a:rPr lang="ru-RU" sz="1200" dirty="0"/>
              <a:t> </a:t>
            </a:r>
            <a:r>
              <a:rPr lang="ru-RU" sz="1200" dirty="0" smtClean="0"/>
              <a:t>АЦ</a:t>
            </a:r>
            <a:endParaRPr lang="ru-RU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4587830" y="1599884"/>
            <a:ext cx="1099537" cy="1323439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023 г.</a:t>
            </a:r>
          </a:p>
          <a:p>
            <a:endParaRPr lang="ru-RU" sz="1200" dirty="0" smtClean="0"/>
          </a:p>
          <a:p>
            <a:endParaRPr lang="ru-RU" sz="1200" dirty="0" smtClean="0"/>
          </a:p>
          <a:p>
            <a:endParaRPr lang="ru-RU" sz="1200" dirty="0" smtClean="0"/>
          </a:p>
          <a:p>
            <a:r>
              <a:rPr lang="ru-RU" sz="1200" b="1" dirty="0" smtClean="0"/>
              <a:t>5</a:t>
            </a:r>
            <a:r>
              <a:rPr lang="ru-RU" sz="1200" dirty="0" smtClean="0"/>
              <a:t> мастерских</a:t>
            </a:r>
          </a:p>
          <a:p>
            <a:r>
              <a:rPr lang="ru-RU" sz="1200" b="1" dirty="0" smtClean="0"/>
              <a:t>2</a:t>
            </a:r>
            <a:r>
              <a:rPr lang="ru-RU" sz="1200" dirty="0" smtClean="0"/>
              <a:t> школы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51337" y="1576457"/>
            <a:ext cx="3501541" cy="51575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2024 г.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ru-RU" sz="1350" dirty="0" smtClean="0"/>
              <a:t>Обеспечен равный доступ к качественному образованию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ru-RU" sz="1350" dirty="0" smtClean="0"/>
              <a:t>Упр</a:t>
            </a:r>
            <a:r>
              <a:rPr lang="ru-RU" sz="1350" dirty="0"/>
              <a:t>а</a:t>
            </a:r>
            <a:r>
              <a:rPr lang="ru-RU" sz="1350" dirty="0" smtClean="0"/>
              <a:t>вление – на анализе </a:t>
            </a:r>
            <a:r>
              <a:rPr lang="en-US" sz="1350" dirty="0" err="1" smtClean="0"/>
              <a:t>BigData</a:t>
            </a:r>
            <a:endParaRPr lang="ru-RU" sz="1350" dirty="0" smtClean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ru-RU" sz="1350" dirty="0"/>
              <a:t>Внедрена методология сопровождения, наставничества и </a:t>
            </a:r>
            <a:r>
              <a:rPr lang="ru-RU" sz="1350" dirty="0" smtClean="0"/>
              <a:t>шефства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ru-RU" sz="1350" dirty="0" smtClean="0"/>
              <a:t>Вуз как центр инноваций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ru-RU" sz="1350" dirty="0" smtClean="0"/>
              <a:t>Внедрены новые форматы профориентации</a:t>
            </a:r>
            <a:endParaRPr lang="ru-RU" sz="135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ru-RU" sz="1350" b="1" dirty="0" smtClean="0"/>
              <a:t>100</a:t>
            </a:r>
            <a:r>
              <a:rPr lang="ru-RU" sz="1350" b="1" dirty="0"/>
              <a:t>% </a:t>
            </a:r>
            <a:r>
              <a:rPr lang="ru-RU" sz="1350" dirty="0"/>
              <a:t>школьников изучают предметные области «Технология» и «Информатика» по обновленным </a:t>
            </a:r>
            <a:r>
              <a:rPr lang="ru-RU" sz="1350" dirty="0" smtClean="0"/>
              <a:t>ОП</a:t>
            </a:r>
            <a:endParaRPr lang="ru-RU" sz="135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ru-RU" sz="1350" b="1" dirty="0" smtClean="0"/>
              <a:t>80</a:t>
            </a:r>
            <a:r>
              <a:rPr lang="ru-RU" sz="1350" b="1" dirty="0"/>
              <a:t>% </a:t>
            </a:r>
            <a:r>
              <a:rPr lang="ru-RU" sz="1350" dirty="0"/>
              <a:t>охвата дополнительным образованием детей, не менее </a:t>
            </a:r>
            <a:r>
              <a:rPr lang="ru-RU" sz="1350" b="1" dirty="0"/>
              <a:t>25% </a:t>
            </a:r>
            <a:r>
              <a:rPr lang="ru-RU" sz="1350" dirty="0"/>
              <a:t>детей охвачены НТТ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ru-RU" sz="1350" b="1" dirty="0" smtClean="0"/>
              <a:t>100</a:t>
            </a:r>
            <a:r>
              <a:rPr lang="ru-RU" sz="1350" b="1" dirty="0"/>
              <a:t>% </a:t>
            </a:r>
            <a:r>
              <a:rPr lang="ru-RU" sz="1350" dirty="0" smtClean="0"/>
              <a:t>ОО – участники обновленной СОКО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ru-RU" sz="1350" b="1" dirty="0" smtClean="0"/>
              <a:t>50% </a:t>
            </a:r>
            <a:r>
              <a:rPr lang="ru-RU" sz="1350" dirty="0" smtClean="0"/>
              <a:t>ПП владеют устойчивыми навыками педагога </a:t>
            </a:r>
            <a:r>
              <a:rPr lang="en-US" sz="1350" dirty="0" smtClean="0"/>
              <a:t>XXI</a:t>
            </a:r>
            <a:r>
              <a:rPr lang="ru-RU" sz="1350" dirty="0" smtClean="0"/>
              <a:t> века 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ru-RU" sz="1350" b="1" dirty="0" smtClean="0"/>
              <a:t>25%</a:t>
            </a:r>
            <a:r>
              <a:rPr lang="ru-RU" sz="1350" dirty="0" smtClean="0"/>
              <a:t> выпускников СПО сдают ДЭ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ru-RU" sz="1350" b="1" dirty="0" smtClean="0"/>
              <a:t>20% </a:t>
            </a:r>
            <a:r>
              <a:rPr lang="ru-RU" sz="1350" dirty="0" smtClean="0"/>
              <a:t>граждан вовлечены в добровольческую деятельность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ru-RU" sz="1350" b="1" dirty="0" smtClean="0"/>
              <a:t>20%</a:t>
            </a:r>
            <a:r>
              <a:rPr lang="ru-RU" sz="1350" dirty="0" smtClean="0"/>
              <a:t> иностранных студентов в вузах</a:t>
            </a:r>
          </a:p>
          <a:p>
            <a:pPr>
              <a:lnSpc>
                <a:spcPct val="90000"/>
              </a:lnSpc>
            </a:pPr>
            <a:r>
              <a:rPr lang="ru-RU" sz="1350" dirty="0" smtClean="0"/>
              <a:t>Развита сеть детско-юношеских общественных объединений</a:t>
            </a:r>
          </a:p>
        </p:txBody>
      </p:sp>
      <p:sp>
        <p:nvSpPr>
          <p:cNvPr id="17" name="Стрелка вправо 16"/>
          <p:cNvSpPr/>
          <p:nvPr/>
        </p:nvSpPr>
        <p:spPr>
          <a:xfrm>
            <a:off x="427172" y="5903930"/>
            <a:ext cx="437745" cy="328601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1500274" y="5906068"/>
            <a:ext cx="437745" cy="328601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2672315" y="5918672"/>
            <a:ext cx="437745" cy="328601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>
            <a:off x="3811279" y="5918671"/>
            <a:ext cx="437745" cy="328601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4927737" y="5886614"/>
            <a:ext cx="437745" cy="328601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1105547" y="1498060"/>
            <a:ext cx="29183" cy="4240765"/>
          </a:xfrm>
          <a:prstGeom prst="line">
            <a:avLst/>
          </a:prstGeom>
          <a:ln w="2222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2294321" y="1618549"/>
            <a:ext cx="29183" cy="4240765"/>
          </a:xfrm>
          <a:prstGeom prst="line">
            <a:avLst/>
          </a:prstGeom>
          <a:ln w="2222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429413" y="1594819"/>
            <a:ext cx="29183" cy="4240765"/>
          </a:xfrm>
          <a:prstGeom prst="line">
            <a:avLst/>
          </a:prstGeom>
          <a:ln w="2222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573239" y="1630831"/>
            <a:ext cx="29183" cy="4240765"/>
          </a:xfrm>
          <a:prstGeom prst="line">
            <a:avLst/>
          </a:prstGeom>
          <a:ln w="2222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5613276" y="1594819"/>
            <a:ext cx="29183" cy="4240765"/>
          </a:xfrm>
          <a:prstGeom prst="line">
            <a:avLst/>
          </a:prstGeom>
          <a:ln w="2222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8334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Группа 19"/>
          <p:cNvGrpSpPr/>
          <p:nvPr/>
        </p:nvGrpSpPr>
        <p:grpSpPr>
          <a:xfrm>
            <a:off x="72690" y="1214287"/>
            <a:ext cx="8903468" cy="5743105"/>
            <a:chOff x="130076" y="922011"/>
            <a:chExt cx="8903468" cy="5743105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938"/>
            <a:stretch/>
          </p:blipFill>
          <p:spPr bwMode="auto">
            <a:xfrm>
              <a:off x="213072" y="922011"/>
              <a:ext cx="8820472" cy="51815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130076" y="983294"/>
              <a:ext cx="3024336" cy="19543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«Билет в будущее»</a:t>
              </a:r>
            </a:p>
            <a:p>
              <a:r>
                <a:rPr lang="ru-RU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нано- и биотехнологии, бионика, </a:t>
              </a:r>
            </a:p>
            <a:p>
              <a:r>
                <a:rPr lang="ru-RU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промышленный дизайн, большие</a:t>
              </a:r>
            </a:p>
            <a:p>
              <a:r>
                <a:rPr lang="ru-RU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данные, </a:t>
              </a:r>
              <a:r>
                <a:rPr lang="ru-RU" sz="11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нейротехнологии</a:t>
              </a:r>
              <a:r>
                <a:rPr lang="ru-RU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и </a:t>
              </a:r>
            </a:p>
            <a:p>
              <a:r>
                <a:rPr lang="ru-RU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искусственный интеллект, квантовые технологии, новые производственные технологии, промышленный интернет, компоненты робототехники и </a:t>
              </a:r>
            </a:p>
            <a:p>
              <a:r>
                <a:rPr lang="ru-RU" sz="11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сенсорика</a:t>
              </a:r>
              <a:r>
                <a:rPr lang="ru-RU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 технологии беспроводной</a:t>
              </a:r>
            </a:p>
            <a:p>
              <a:r>
                <a:rPr lang="ru-RU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связи, технологии виртуальной и </a:t>
              </a:r>
            </a:p>
            <a:p>
              <a:r>
                <a:rPr lang="ru-RU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дополненной реальности</a:t>
              </a:r>
              <a:endParaRPr lang="ru-RU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 rot="20073586">
              <a:off x="1405545" y="2504800"/>
              <a:ext cx="346451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Платформа как интегратор опережающего развития</a:t>
              </a:r>
              <a:endParaRPr lang="ru-RU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 rot="20918930">
              <a:off x="3715686" y="2361447"/>
              <a:ext cx="210560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Профессиональная среда</a:t>
              </a:r>
              <a:endParaRPr lang="ru-RU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00314" y="2280978"/>
              <a:ext cx="1944094" cy="16773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 smtClean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Интеграция авторских разработок в науку и производство</a:t>
              </a:r>
            </a:p>
            <a:p>
              <a:pPr algn="ctr">
                <a:spcBef>
                  <a:spcPts val="600"/>
                </a:spcBef>
              </a:pPr>
              <a:r>
                <a:rPr lang="ru-RU" sz="1100" b="1" dirty="0" smtClean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Интеграция молодежи в инфраструктура региона</a:t>
              </a:r>
            </a:p>
            <a:p>
              <a:pPr algn="ctr">
                <a:spcBef>
                  <a:spcPts val="600"/>
                </a:spcBef>
              </a:pPr>
              <a:r>
                <a:rPr lang="ru-RU" sz="1100" b="1" dirty="0" smtClean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Внедренческие центры</a:t>
              </a:r>
            </a:p>
            <a:p>
              <a:pPr algn="ctr">
                <a:spcBef>
                  <a:spcPts val="600"/>
                </a:spcBef>
              </a:pPr>
              <a:r>
                <a:rPr lang="ru-RU" sz="1100" b="1" dirty="0" smtClean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Спин-</a:t>
              </a:r>
              <a:r>
                <a:rPr lang="ru-RU" sz="1100" b="1" dirty="0" err="1" smtClean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офф</a:t>
              </a:r>
              <a:endParaRPr lang="ru-RU" sz="11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ru-RU" sz="1100" b="1" dirty="0" smtClean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компании</a:t>
              </a:r>
              <a:endParaRPr lang="ru-RU" sz="11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06689" y="4445990"/>
              <a:ext cx="1219755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Программы </a:t>
              </a:r>
              <a:r>
                <a:rPr lang="ru-RU" sz="11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доп.обр</a:t>
              </a:r>
              <a:r>
                <a:rPr lang="ru-RU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ru-RU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765719" y="3633119"/>
              <a:ext cx="141195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Образовательный</a:t>
              </a:r>
              <a:r>
                <a:rPr lang="ru-RU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контент</a:t>
              </a:r>
              <a:endParaRPr lang="ru-RU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457580" y="2780928"/>
              <a:ext cx="131367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ru-RU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Профильные мероприятия</a:t>
              </a:r>
              <a:endParaRPr lang="ru-RU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925803" y="2780928"/>
              <a:ext cx="1374511" cy="9387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ru-RU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Полигоны</a:t>
              </a:r>
            </a:p>
            <a:p>
              <a:pPr algn="ctr"/>
              <a:endParaRPr lang="ru-RU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ru-RU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Практика</a:t>
              </a:r>
            </a:p>
            <a:p>
              <a:pPr algn="ctr"/>
              <a:endParaRPr lang="ru-RU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ru-RU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Стажировки</a:t>
              </a:r>
              <a:endParaRPr lang="ru-RU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 rot="19973210">
              <a:off x="501387" y="5083124"/>
              <a:ext cx="96688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Интеллект</a:t>
              </a:r>
              <a:endParaRPr lang="ru-RU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 rot="20321392">
              <a:off x="1952362" y="4419756"/>
              <a:ext cx="105428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Творчество </a:t>
              </a:r>
              <a:endParaRPr lang="ru-RU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 rot="20993941">
              <a:off x="3516050" y="4003289"/>
              <a:ext cx="105046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Технологии </a:t>
              </a:r>
              <a:endParaRPr lang="ru-RU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036234" y="3828282"/>
              <a:ext cx="108468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Новации </a:t>
              </a:r>
              <a:endParaRPr lang="ru-RU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88729" y="5688104"/>
              <a:ext cx="268160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Коммуникации</a:t>
              </a:r>
            </a:p>
            <a:p>
              <a:r>
                <a:rPr lang="ru-RU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Образное мышление</a:t>
              </a:r>
            </a:p>
            <a:p>
              <a:r>
                <a:rPr lang="ru-RU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Аналитическое мышление</a:t>
              </a:r>
            </a:p>
            <a:p>
              <a:r>
                <a:rPr lang="ru-RU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Системное мышление</a:t>
              </a:r>
            </a:p>
            <a:p>
              <a:r>
                <a:rPr lang="ru-RU" sz="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Разрыв:</a:t>
              </a:r>
              <a:r>
                <a:rPr lang="ru-RU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технологии разрушают отношения в семье</a:t>
              </a:r>
            </a:p>
            <a:p>
              <a:r>
                <a:rPr lang="ru-RU" sz="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Импульс: </a:t>
              </a:r>
              <a:r>
                <a:rPr lang="ru-RU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объединение семьи вокруг технологий</a:t>
              </a:r>
              <a:endParaRPr lang="ru-RU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727189" y="4956956"/>
              <a:ext cx="2833973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Глобальное мышление</a:t>
              </a:r>
            </a:p>
            <a:p>
              <a:r>
                <a:rPr lang="ru-RU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Цифровые инструменты</a:t>
              </a:r>
            </a:p>
            <a:p>
              <a:r>
                <a:rPr lang="ru-RU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Социальная активность</a:t>
              </a:r>
            </a:p>
            <a:p>
              <a:r>
                <a:rPr lang="ru-RU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Медиа-грамотность</a:t>
              </a:r>
            </a:p>
            <a:p>
              <a:r>
                <a:rPr lang="ru-RU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ИТ-культура</a:t>
              </a:r>
            </a:p>
            <a:p>
              <a:r>
                <a:rPr lang="ru-RU" sz="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Разрыв:</a:t>
              </a:r>
              <a:r>
                <a:rPr lang="ru-RU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передовые технологии недоступны в этом возрасте</a:t>
              </a:r>
            </a:p>
            <a:p>
              <a:r>
                <a:rPr lang="ru-RU" sz="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Импульс: </a:t>
              </a:r>
              <a:r>
                <a:rPr lang="ru-RU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образовательные программы легко погружают в технологии</a:t>
              </a:r>
            </a:p>
            <a:p>
              <a:endParaRPr lang="ru-RU" sz="8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ru-RU" sz="8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ru-RU" sz="8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ru-RU" sz="9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177677" y="4514889"/>
              <a:ext cx="285224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7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Исследовательский подход</a:t>
              </a:r>
            </a:p>
            <a:p>
              <a:r>
                <a:rPr lang="ru-RU" sz="7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Стратегическое мышление</a:t>
              </a:r>
            </a:p>
            <a:p>
              <a:r>
                <a:rPr lang="ru-RU" sz="7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Финансовая грамотность</a:t>
              </a:r>
            </a:p>
            <a:p>
              <a:r>
                <a:rPr lang="ru-RU" sz="7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Управленческие навыки</a:t>
              </a:r>
            </a:p>
            <a:p>
              <a:r>
                <a:rPr lang="ru-RU" sz="7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Работа с данными (</a:t>
              </a:r>
              <a:r>
                <a:rPr lang="en-US" sz="7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BigData</a:t>
              </a:r>
              <a:r>
                <a:rPr lang="ru-RU" sz="7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  <a:p>
              <a:r>
                <a:rPr lang="ru-RU" sz="7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Командная работа</a:t>
              </a:r>
            </a:p>
            <a:p>
              <a:r>
                <a:rPr lang="ru-RU" sz="7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Разрыв:</a:t>
              </a:r>
              <a:r>
                <a:rPr lang="ru-RU" sz="7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молодежь встроена в технологические процессы региона и страны</a:t>
              </a:r>
            </a:p>
            <a:p>
              <a:r>
                <a:rPr lang="ru-RU" sz="7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Импульс:</a:t>
              </a:r>
              <a:r>
                <a:rPr lang="ru-RU" sz="7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передовая профориентация интегрирует молодежь, вузы и предприятия</a:t>
              </a:r>
              <a:endParaRPr lang="ru-RU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771252" y="4193280"/>
              <a:ext cx="299497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7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Генерация идей</a:t>
              </a:r>
            </a:p>
            <a:p>
              <a:r>
                <a:rPr lang="ru-RU" sz="7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Рефлексия</a:t>
              </a:r>
            </a:p>
            <a:p>
              <a:r>
                <a:rPr lang="ru-RU" sz="7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Работа с рисками</a:t>
              </a:r>
            </a:p>
            <a:p>
              <a:r>
                <a:rPr lang="ru-RU" sz="7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Комбинаторика</a:t>
              </a:r>
            </a:p>
            <a:p>
              <a:r>
                <a:rPr lang="ru-RU" sz="7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Планирование</a:t>
              </a:r>
            </a:p>
            <a:p>
              <a:r>
                <a:rPr lang="ru-RU" sz="7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Целеполагание</a:t>
              </a:r>
            </a:p>
            <a:p>
              <a:r>
                <a:rPr lang="ru-RU" sz="7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Разрыв:</a:t>
              </a:r>
              <a:r>
                <a:rPr lang="ru-RU" sz="7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школа и вуз отделены друг от друга</a:t>
              </a:r>
            </a:p>
            <a:p>
              <a:r>
                <a:rPr lang="ru-RU" sz="7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Импульс: </a:t>
              </a:r>
              <a:r>
                <a:rPr lang="ru-RU" sz="7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интеграция школьников и студентов в единое проектное </a:t>
              </a:r>
              <a:r>
                <a:rPr lang="ru-RU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пространство </a:t>
              </a:r>
              <a:r>
                <a:rPr lang="ru-RU" sz="7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высоких технологий</a:t>
              </a:r>
            </a:p>
            <a:p>
              <a:endParaRPr lang="ru-RU" sz="8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ru-RU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3292361" y="3782394"/>
              <a:ext cx="748923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100" dirty="0">
                  <a:latin typeface="Arial" panose="020B0604020202020204" pitchFamily="34" charset="0"/>
                  <a:cs typeface="Arial" panose="020B0604020202020204" pitchFamily="34" charset="0"/>
                </a:rPr>
                <a:t>Проекты</a:t>
              </a:r>
              <a:endParaRPr lang="ru-RU" sz="1100" dirty="0"/>
            </a:p>
          </p:txBody>
        </p:sp>
      </p:grpSp>
      <p:sp>
        <p:nvSpPr>
          <p:cNvPr id="23" name="Заголовок 1"/>
          <p:cNvSpPr>
            <a:spLocks noGrp="1"/>
          </p:cNvSpPr>
          <p:nvPr>
            <p:ph type="title"/>
          </p:nvPr>
        </p:nvSpPr>
        <p:spPr>
          <a:xfrm>
            <a:off x="457200" y="393700"/>
            <a:ext cx="7124700" cy="580990"/>
          </a:xfrm>
        </p:spPr>
        <p:txBody>
          <a:bodyPr anchor="t" anchorCtr="0">
            <a:noAutofit/>
          </a:bodyPr>
          <a:lstStyle/>
          <a:p>
            <a:r>
              <a:rPr lang="ru-RU" sz="2400" dirty="0" smtClean="0"/>
              <a:t>Продвижение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Заголовок 1">
            <a:extLst>
              <a:ext uri="{FF2B5EF4-FFF2-40B4-BE49-F238E27FC236}">
                <a16:creationId xmlns="" xmlns:a16="http://schemas.microsoft.com/office/drawing/2014/main" id="{4122F610-5A80-49F8-B4A5-E0072293B95B}"/>
              </a:ext>
            </a:extLst>
          </p:cNvPr>
          <p:cNvSpPr txBox="1">
            <a:spLocks/>
          </p:cNvSpPr>
          <p:nvPr/>
        </p:nvSpPr>
        <p:spPr>
          <a:xfrm>
            <a:off x="432181" y="947037"/>
            <a:ext cx="7823200" cy="7101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реализации национального </a:t>
            </a:r>
            <a:r>
              <a:rPr lang="ru-RU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проекта «</a:t>
            </a:r>
            <a:r>
              <a:rPr lang="ru-RU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Образование»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Томской области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57851" y="1427511"/>
            <a:ext cx="2577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Томская область – территория интеллекта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8327564" y="6128693"/>
            <a:ext cx="535021" cy="509456"/>
          </a:xfrm>
          <a:prstGeom prst="ellipse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20</a:t>
            </a:r>
            <a:endParaRPr lang="ru-RU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32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9120" y="1737678"/>
            <a:ext cx="7630998" cy="2614866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Дополнительная информация для подготовки раздаточного материала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10118" y="6007608"/>
            <a:ext cx="749808" cy="731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8317511" y="6118640"/>
            <a:ext cx="535021" cy="509456"/>
          </a:xfrm>
          <a:prstGeom prst="ellipse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21</a:t>
            </a:r>
            <a:endParaRPr lang="ru-RU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2477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59632" y="4653136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4122F610-5A80-49F8-B4A5-E0072293B95B}"/>
              </a:ext>
            </a:extLst>
          </p:cNvPr>
          <p:cNvSpPr txBox="1">
            <a:spLocks/>
          </p:cNvSpPr>
          <p:nvPr/>
        </p:nvSpPr>
        <p:spPr>
          <a:xfrm>
            <a:off x="457200" y="1052904"/>
            <a:ext cx="7823200" cy="44671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егионального проекта «Современная школа»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EDCD32D6-9A9E-483D-8EF7-F9688CC3A0AF}"/>
              </a:ext>
            </a:extLst>
          </p:cNvPr>
          <p:cNvSpPr txBox="1">
            <a:spLocks/>
          </p:cNvSpPr>
          <p:nvPr/>
        </p:nvSpPr>
        <p:spPr>
          <a:xfrm>
            <a:off x="457200" y="393700"/>
            <a:ext cx="7124700" cy="58099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ru-RU" sz="2400" dirty="0"/>
              <a:t>Основные </a:t>
            </a:r>
            <a:r>
              <a:rPr lang="ru-RU" sz="2400" dirty="0" smtClean="0"/>
              <a:t>показатели</a:t>
            </a:r>
            <a:endParaRPr lang="ru-RU" sz="24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411897"/>
              </p:ext>
            </p:extLst>
          </p:nvPr>
        </p:nvGraphicFramePr>
        <p:xfrm>
          <a:off x="97654" y="1405299"/>
          <a:ext cx="8927475" cy="51394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2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70333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4960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4032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0642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441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73596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72555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08388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показателя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Период, год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3769"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974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Доля муниципальных образований </a:t>
                      </a:r>
                      <a:r>
                        <a:rPr lang="ru-RU" sz="1300" i="0" dirty="0" smtClean="0"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Томской области</a:t>
                      </a:r>
                      <a:r>
                        <a:rPr lang="ru-RU" sz="1300" i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, </a:t>
                      </a:r>
                      <a:br>
                        <a:rPr lang="ru-RU" sz="1300" i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</a:br>
                      <a:r>
                        <a:rPr lang="ru-RU" sz="1300" i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в </a:t>
                      </a:r>
                      <a:r>
                        <a:rPr lang="ru-RU" sz="130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которых обновлено содержание и методы обучения предметной области «Технология» </a:t>
                      </a:r>
                      <a:r>
                        <a:rPr lang="ru-RU" sz="130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и других предметных областей</a:t>
                      </a:r>
                      <a:r>
                        <a:rPr lang="ru-RU" sz="130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300" i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%</a:t>
                      </a:r>
                      <a:endParaRPr lang="ru-RU" sz="1300" i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607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i="0" dirty="0"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Число общеобразовательных организаций, расположенных в сельской местности и малых городах, обновивших материально-техническую базу для реализации </a:t>
                      </a:r>
                      <a:r>
                        <a:rPr lang="ru-RU" sz="1300" i="0" dirty="0" smtClean="0"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основных и </a:t>
                      </a:r>
                      <a:r>
                        <a:rPr lang="ru-RU" sz="1300" i="0" dirty="0"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дополнительных общеобразовательных программ цифрового, естественнонаучного и гуманитарного профилей, единиц нарастающим итогом к 2018 году</a:t>
                      </a:r>
                      <a:endParaRPr lang="ru-RU" sz="1300" i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046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i="0" dirty="0"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Численность обучающихся, охваченных основными </a:t>
                      </a:r>
                      <a:r>
                        <a:rPr lang="ru-RU" sz="1300" i="0" dirty="0" smtClean="0"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/>
                      </a:r>
                      <a:br>
                        <a:rPr lang="ru-RU" sz="1300" i="0" dirty="0" smtClean="0"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</a:br>
                      <a:r>
                        <a:rPr lang="ru-RU" sz="1300" i="0" dirty="0" smtClean="0"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и </a:t>
                      </a:r>
                      <a:r>
                        <a:rPr lang="ru-RU" sz="1300" i="0" dirty="0"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дополнительными общеобразовательными программами цифрового, естественнонаучного и гуманитарного профилей, тыс. человек нарастающим итогом к 2018 году</a:t>
                      </a:r>
                      <a:endParaRPr lang="ru-RU" sz="1300" i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15,6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34735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i="0" dirty="0"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Число созданных новых мест в общеобразовательных организациях, расположенных в сельской </a:t>
                      </a:r>
                      <a:r>
                        <a:rPr lang="ru-RU" sz="1300" i="0" dirty="0" smtClean="0"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местности и </a:t>
                      </a:r>
                      <a:r>
                        <a:rPr lang="ru-RU" sz="1300" i="0" dirty="0"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поселках городского типа, человек нарастающим </a:t>
                      </a:r>
                      <a:r>
                        <a:rPr lang="ru-RU" sz="1300" i="0" dirty="0" smtClean="0"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итогом к </a:t>
                      </a:r>
                      <a:r>
                        <a:rPr lang="ru-RU" sz="1300" i="0" dirty="0"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2018 году</a:t>
                      </a:r>
                      <a:endParaRPr lang="ru-RU" sz="1300" i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1310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1510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262643" y="6303146"/>
            <a:ext cx="76347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8660645" y="6418557"/>
            <a:ext cx="427623" cy="395972"/>
          </a:xfrm>
          <a:prstGeom prst="ellipse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22</a:t>
            </a:r>
            <a:endParaRPr lang="ru-RU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40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59632" y="4653136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4122F610-5A80-49F8-B4A5-E0072293B95B}"/>
              </a:ext>
            </a:extLst>
          </p:cNvPr>
          <p:cNvSpPr txBox="1">
            <a:spLocks/>
          </p:cNvSpPr>
          <p:nvPr/>
        </p:nvSpPr>
        <p:spPr>
          <a:xfrm>
            <a:off x="457200" y="1052904"/>
            <a:ext cx="7823200" cy="44671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егионального проекта «Успех каждого ребёнка»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EDCD32D6-9A9E-483D-8EF7-F9688CC3A0AF}"/>
              </a:ext>
            </a:extLst>
          </p:cNvPr>
          <p:cNvSpPr txBox="1">
            <a:spLocks/>
          </p:cNvSpPr>
          <p:nvPr/>
        </p:nvSpPr>
        <p:spPr>
          <a:xfrm>
            <a:off x="457200" y="393700"/>
            <a:ext cx="7124700" cy="58099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ru-RU" sz="2400" dirty="0"/>
              <a:t>Основные </a:t>
            </a:r>
            <a:r>
              <a:rPr lang="ru-RU" sz="2400" dirty="0" smtClean="0"/>
              <a:t>показатели</a:t>
            </a:r>
            <a:endParaRPr lang="ru-RU" sz="24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348931"/>
              </p:ext>
            </p:extLst>
          </p:nvPr>
        </p:nvGraphicFramePr>
        <p:xfrm>
          <a:off x="71024" y="1449689"/>
          <a:ext cx="8970263" cy="49863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38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8472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303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3919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3031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2143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65825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78522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25681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показателя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Период, год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1556"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03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Доля детей в возрасте от 5 до 18 лет, охваченных дополнительным образованием, %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6000" marR="720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78,5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6847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Число детей, охваченных деятельностью детских технопарков «Кванториум» (мобильных технопарков «Кванториум») и других проектов, направленных на обеспечение доступности дополнительных общеобразовательных программ естественнонаучной и технической направленностей, соответствующих приоритетным направлениям технологического развития РФ, человек, нарастающим итогом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6000" marR="720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30400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43800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64900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85700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110760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150000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0830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Число участников открытых онлайн-уроков, реализуемых с учетом опыта цикла открытых уроков «Проектория», «Уроки настоящего» или иных аналогичных по возможностям, функциям и результатам проектах, направленных на раннюю профориентацию, тыс. человек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6000" marR="720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23,5</a:t>
                      </a:r>
                      <a:endParaRPr lang="ru-RU" sz="13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35,3</a:t>
                      </a:r>
                      <a:endParaRPr lang="ru-RU" sz="13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53,0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70,75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82,5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100,2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2070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Число детей, получивших рекомендации по построению индивидуального учебного плана в соответствии с выбранными профессиональными компетенциями (профессиональными областями деятельности) с учетом реализации проекта «Билет в будущее», нарастающим итогом, человек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6000" marR="720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11760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17760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23760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29760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35760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41760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210117" y="6436313"/>
            <a:ext cx="749808" cy="3959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8678401" y="6436313"/>
            <a:ext cx="427623" cy="395972"/>
          </a:xfrm>
          <a:prstGeom prst="ellipse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23</a:t>
            </a:r>
            <a:endParaRPr lang="ru-RU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25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59632" y="4653136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4122F610-5A80-49F8-B4A5-E0072293B95B}"/>
              </a:ext>
            </a:extLst>
          </p:cNvPr>
          <p:cNvSpPr txBox="1">
            <a:spLocks/>
          </p:cNvSpPr>
          <p:nvPr/>
        </p:nvSpPr>
        <p:spPr>
          <a:xfrm>
            <a:off x="457200" y="1052904"/>
            <a:ext cx="7823200" cy="44671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егионального проекта «Цифровая образовательная среда»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EDCD32D6-9A9E-483D-8EF7-F9688CC3A0AF}"/>
              </a:ext>
            </a:extLst>
          </p:cNvPr>
          <p:cNvSpPr txBox="1">
            <a:spLocks/>
          </p:cNvSpPr>
          <p:nvPr/>
        </p:nvSpPr>
        <p:spPr>
          <a:xfrm>
            <a:off x="457200" y="393700"/>
            <a:ext cx="7124700" cy="58099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ru-RU" sz="2400" dirty="0"/>
              <a:t>Основные </a:t>
            </a:r>
            <a:r>
              <a:rPr lang="ru-RU" sz="2400" dirty="0" smtClean="0"/>
              <a:t>показатели</a:t>
            </a:r>
            <a:endParaRPr lang="ru-RU" sz="2400" dirty="0"/>
          </a:p>
        </p:txBody>
      </p:sp>
      <p:sp>
        <p:nvSpPr>
          <p:cNvPr id="8" name="Заголовок 1">
            <a:extLst>
              <a:ext uri="{FF2B5EF4-FFF2-40B4-BE49-F238E27FC236}">
                <a16:creationId xmlns="" xmlns:a16="http://schemas.microsoft.com/office/drawing/2014/main" id="{EDCD32D6-9A9E-483D-8EF7-F9688CC3A0AF}"/>
              </a:ext>
            </a:extLst>
          </p:cNvPr>
          <p:cNvSpPr txBox="1">
            <a:spLocks/>
          </p:cNvSpPr>
          <p:nvPr/>
        </p:nvSpPr>
        <p:spPr>
          <a:xfrm>
            <a:off x="457200" y="6069313"/>
            <a:ext cx="7670800" cy="58099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ru-RU" sz="1200" dirty="0">
              <a:solidFill>
                <a:schemeClr val="tx1"/>
              </a:solidFill>
              <a:ea typeface="Verdana" panose="020B060403050404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7881756"/>
              </p:ext>
            </p:extLst>
          </p:nvPr>
        </p:nvGraphicFramePr>
        <p:xfrm>
          <a:off x="137159" y="1405298"/>
          <a:ext cx="8814816" cy="415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48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79312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1502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6035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4236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5603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74025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564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16139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показателя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Период, год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6139"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9400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i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Доля образовательных организаций, расположенных </a:t>
                      </a:r>
                      <a:br>
                        <a:rPr lang="ru-RU" sz="1300" i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</a:br>
                      <a:r>
                        <a:rPr lang="ru-RU" sz="1300" i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на территории </a:t>
                      </a:r>
                      <a:r>
                        <a:rPr lang="ru-RU" sz="1300" i="0" dirty="0" smtClean="0"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Томской области </a:t>
                      </a:r>
                      <a:r>
                        <a:rPr lang="ru-RU" sz="1300" i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обеспеченных Интернет-соединением со скоростью соединения не менее 100Мб/c – для образовательных организаций, расположенных </a:t>
                      </a:r>
                      <a:br>
                        <a:rPr lang="ru-RU" sz="1300" i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</a:br>
                      <a:r>
                        <a:rPr lang="ru-RU" sz="1300" i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в городах, 50Мб/c – для образовательных организаций, расположенных в сельской местности и поселках городского типа, а также  гарантированным Интернет-трафиком1, %</a:t>
                      </a:r>
                      <a:endParaRPr lang="ru-RU" sz="1300" i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5806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i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Доля муниципальных образований </a:t>
                      </a:r>
                      <a:r>
                        <a:rPr lang="ru-RU" sz="1300" i="0" dirty="0" smtClean="0"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Томской области </a:t>
                      </a:r>
                      <a:br>
                        <a:rPr lang="ru-RU" sz="1300" i="0" dirty="0" smtClean="0"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</a:br>
                      <a:r>
                        <a:rPr lang="ru-RU" sz="1300" i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в которых внедрена целевая модель цифровой образовательной среды в образовательных организациях, реализующих образовательные программы общего образования и среднего профессионального образования, %</a:t>
                      </a:r>
                      <a:endParaRPr lang="ru-RU" sz="1300" i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210118" y="6007608"/>
            <a:ext cx="749808" cy="731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8660645" y="6418557"/>
            <a:ext cx="427623" cy="395972"/>
          </a:xfrm>
          <a:prstGeom prst="ellipse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24</a:t>
            </a:r>
            <a:endParaRPr lang="ru-RU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01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59632" y="4653136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4122F610-5A80-49F8-B4A5-E0072293B95B}"/>
              </a:ext>
            </a:extLst>
          </p:cNvPr>
          <p:cNvSpPr txBox="1">
            <a:spLocks/>
          </p:cNvSpPr>
          <p:nvPr/>
        </p:nvSpPr>
        <p:spPr>
          <a:xfrm>
            <a:off x="457200" y="1052904"/>
            <a:ext cx="7823200" cy="44671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егионального проекта «Цифровая образовательная среда»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EDCD32D6-9A9E-483D-8EF7-F9688CC3A0AF}"/>
              </a:ext>
            </a:extLst>
          </p:cNvPr>
          <p:cNvSpPr txBox="1">
            <a:spLocks/>
          </p:cNvSpPr>
          <p:nvPr/>
        </p:nvSpPr>
        <p:spPr>
          <a:xfrm>
            <a:off x="457200" y="393700"/>
            <a:ext cx="7124700" cy="58099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ru-RU" sz="2400" dirty="0"/>
              <a:t>Основные </a:t>
            </a:r>
            <a:r>
              <a:rPr lang="ru-RU" sz="2400" dirty="0" smtClean="0"/>
              <a:t>показатели</a:t>
            </a:r>
            <a:endParaRPr lang="ru-RU" sz="2400" dirty="0"/>
          </a:p>
        </p:txBody>
      </p:sp>
      <p:sp>
        <p:nvSpPr>
          <p:cNvPr id="8" name="Заголовок 1">
            <a:extLst>
              <a:ext uri="{FF2B5EF4-FFF2-40B4-BE49-F238E27FC236}">
                <a16:creationId xmlns="" xmlns:a16="http://schemas.microsoft.com/office/drawing/2014/main" id="{EDCD32D6-9A9E-483D-8EF7-F9688CC3A0AF}"/>
              </a:ext>
            </a:extLst>
          </p:cNvPr>
          <p:cNvSpPr txBox="1">
            <a:spLocks/>
          </p:cNvSpPr>
          <p:nvPr/>
        </p:nvSpPr>
        <p:spPr>
          <a:xfrm>
            <a:off x="457200" y="6069313"/>
            <a:ext cx="7670800" cy="58099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ru-RU" sz="1200" dirty="0">
              <a:solidFill>
                <a:schemeClr val="tx1"/>
              </a:solidFill>
              <a:ea typeface="Verdana" panose="020B060403050404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0703097"/>
              </p:ext>
            </p:extLst>
          </p:nvPr>
        </p:nvGraphicFramePr>
        <p:xfrm>
          <a:off x="118870" y="1663713"/>
          <a:ext cx="8878825" cy="38914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62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72709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1949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6442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4702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079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7819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61167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2857">
                <a:tc rowSpan="2"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показателя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Период, год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0100"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112268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Доля обучающихся, для которых формируется цифровой образовательный профиль и индивидуальный план обучения (персональная траектория обучения) с использованием федеральной информационно-сервисной платформы цифровой образовательной среды (федеральных цифровых платформ, информационных систем и ресурсов), между которыми обеспечено информационное взаимодействие, </a:t>
                      </a:r>
                      <a:br>
                        <a:rPr lang="ru-RU" sz="13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</a:br>
                      <a:r>
                        <a:rPr lang="ru-RU" sz="13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в общем числе обучающихся по указанным программам, %: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7200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2223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по программам общего образования и дополнительного образования детей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72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24521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по программам среднего профессионального образования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72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210118" y="6007608"/>
            <a:ext cx="749808" cy="731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8660645" y="6418557"/>
            <a:ext cx="427623" cy="395972"/>
          </a:xfrm>
          <a:prstGeom prst="ellipse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25</a:t>
            </a:r>
            <a:endParaRPr lang="ru-RU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07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59632" y="4653136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4122F610-5A80-49F8-B4A5-E0072293B95B}"/>
              </a:ext>
            </a:extLst>
          </p:cNvPr>
          <p:cNvSpPr txBox="1">
            <a:spLocks/>
          </p:cNvSpPr>
          <p:nvPr/>
        </p:nvSpPr>
        <p:spPr>
          <a:xfrm>
            <a:off x="457200" y="1052904"/>
            <a:ext cx="7823200" cy="44671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егионального проекта «Цифровая образовательная среда»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EDCD32D6-9A9E-483D-8EF7-F9688CC3A0AF}"/>
              </a:ext>
            </a:extLst>
          </p:cNvPr>
          <p:cNvSpPr txBox="1">
            <a:spLocks/>
          </p:cNvSpPr>
          <p:nvPr/>
        </p:nvSpPr>
        <p:spPr>
          <a:xfrm>
            <a:off x="457200" y="393700"/>
            <a:ext cx="7124700" cy="58099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ru-RU" sz="2400" dirty="0"/>
              <a:t>Основные </a:t>
            </a:r>
            <a:r>
              <a:rPr lang="ru-RU" sz="2400" dirty="0" smtClean="0"/>
              <a:t>показатели</a:t>
            </a:r>
            <a:endParaRPr lang="ru-RU" sz="2400" dirty="0"/>
          </a:p>
        </p:txBody>
      </p:sp>
      <p:sp>
        <p:nvSpPr>
          <p:cNvPr id="8" name="Заголовок 1">
            <a:extLst>
              <a:ext uri="{FF2B5EF4-FFF2-40B4-BE49-F238E27FC236}">
                <a16:creationId xmlns="" xmlns:a16="http://schemas.microsoft.com/office/drawing/2014/main" id="{EDCD32D6-9A9E-483D-8EF7-F9688CC3A0AF}"/>
              </a:ext>
            </a:extLst>
          </p:cNvPr>
          <p:cNvSpPr txBox="1">
            <a:spLocks/>
          </p:cNvSpPr>
          <p:nvPr/>
        </p:nvSpPr>
        <p:spPr>
          <a:xfrm>
            <a:off x="457200" y="6069313"/>
            <a:ext cx="7670800" cy="58099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ru-RU" sz="1200" dirty="0">
              <a:solidFill>
                <a:schemeClr val="tx1"/>
              </a:solidFill>
              <a:ea typeface="Verdana" panose="020B060403050404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311929"/>
              </p:ext>
            </p:extLst>
          </p:nvPr>
        </p:nvGraphicFramePr>
        <p:xfrm>
          <a:off x="164591" y="1405299"/>
          <a:ext cx="8795334" cy="48156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58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67072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1366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912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4094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5458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72757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5494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8967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показателя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Период, год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5219"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715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Доля образовательных организаций, осуществляющих образовательную деятельность с использованием федеральной информационно-сервисной платформы цифровой образовательной среды (федеральных цифровых платформ. информационных систем и ресурсов), между которыми обеспечено информационное взаимодействие,</a:t>
                      </a:r>
                      <a:br>
                        <a:rPr lang="ru-RU" sz="13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</a:br>
                      <a:r>
                        <a:rPr lang="ru-RU" sz="13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в общем числе образовательных организаций,</a:t>
                      </a:r>
                      <a:r>
                        <a:rPr lang="ru-RU" sz="13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%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720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3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3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3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3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60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4.1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по программам общего образования и дополнительного образования детей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720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60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по программам среднего профессионального образования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720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6264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Доля обучающихся общего образования 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и среднего профессионального образования, использующих </a:t>
                      </a:r>
                      <a:r>
                        <a:rPr lang="ru-RU" sz="13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федеральную информационно-сервисную платформу цифровой образовательной среды (федеральные цифровые платформы, информационные системы и ресурсы)  для «горизонтального» обучения и неформального образования,</a:t>
                      </a:r>
                      <a:r>
                        <a:rPr lang="ru-RU" sz="130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%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720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210118" y="6223244"/>
            <a:ext cx="749808" cy="4626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8660645" y="6418557"/>
            <a:ext cx="427623" cy="395972"/>
          </a:xfrm>
          <a:prstGeom prst="ellipse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26</a:t>
            </a:r>
            <a:endParaRPr lang="ru-RU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32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7393" y="274638"/>
            <a:ext cx="7952013" cy="649286"/>
          </a:xfrm>
        </p:spPr>
        <p:txBody>
          <a:bodyPr>
            <a:noAutofit/>
          </a:bodyPr>
          <a:lstStyle/>
          <a:p>
            <a:r>
              <a:rPr lang="ru-RU" sz="2400" dirty="0"/>
              <a:t>Указ Президента Российской Федерации от 07.05.2018 г. № </a:t>
            </a:r>
            <a:r>
              <a:rPr lang="ru-RU" sz="2400" dirty="0" smtClean="0"/>
              <a:t>204</a:t>
            </a:r>
            <a:endParaRPr lang="ru-RU" sz="2400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492325" y="1319616"/>
            <a:ext cx="7128792" cy="533135"/>
            <a:chOff x="0" y="1066559"/>
            <a:chExt cx="3888432" cy="792088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0" y="1066559"/>
              <a:ext cx="3888432" cy="792088"/>
            </a:xfrm>
            <a:prstGeom prst="roundRect">
              <a:avLst/>
            </a:prstGeom>
            <a:solidFill>
              <a:srgbClr val="95B3D7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34897" y="1101456"/>
              <a:ext cx="3818638" cy="6450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kern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Национальные цели в сфере образования </a:t>
              </a:r>
            </a:p>
          </p:txBody>
        </p:sp>
      </p:grpSp>
      <p:sp>
        <p:nvSpPr>
          <p:cNvPr id="8" name="Скругленный прямоугольник 7"/>
          <p:cNvSpPr/>
          <p:nvPr/>
        </p:nvSpPr>
        <p:spPr>
          <a:xfrm>
            <a:off x="7780564" y="1985978"/>
            <a:ext cx="1245916" cy="3931836"/>
          </a:xfrm>
          <a:prstGeom prst="roundRect">
            <a:avLst/>
          </a:prstGeom>
          <a:solidFill>
            <a:schemeClr val="bg1">
              <a:lumMod val="75000"/>
            </a:schemeClr>
          </a:solidFill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Национальный проект «Образование»</a:t>
            </a:r>
          </a:p>
        </p:txBody>
      </p:sp>
      <p:pic>
        <p:nvPicPr>
          <p:cNvPr id="9" name="Picture 4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4714" y="2418027"/>
            <a:ext cx="770275" cy="587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6129" y="4319949"/>
            <a:ext cx="770275" cy="587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ятиугольник 10"/>
          <p:cNvSpPr/>
          <p:nvPr/>
        </p:nvSpPr>
        <p:spPr>
          <a:xfrm>
            <a:off x="492325" y="2168932"/>
            <a:ext cx="5925769" cy="1145768"/>
          </a:xfrm>
          <a:prstGeom prst="homePlat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8054" y="2173308"/>
            <a:ext cx="60660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Обеспечение глобальной конкурентоспособности российского образования, вхождение Российской 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Федерации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 число 10 ведущих стран мира по качеству общего образования </a:t>
            </a:r>
          </a:p>
        </p:txBody>
      </p:sp>
      <p:sp>
        <p:nvSpPr>
          <p:cNvPr id="13" name="Пятиугольник 12"/>
          <p:cNvSpPr/>
          <p:nvPr/>
        </p:nvSpPr>
        <p:spPr>
          <a:xfrm>
            <a:off x="492325" y="4025375"/>
            <a:ext cx="6202389" cy="1256918"/>
          </a:xfrm>
          <a:prstGeom prst="homePlat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38404" y="4075230"/>
            <a:ext cx="575625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Воспитание гармонично развитой и социально ответственной личности на основе духовно-нравственных ценностей народов Российской федерации, исторических и национально-культурных традиций </a:t>
            </a:r>
          </a:p>
        </p:txBody>
      </p:sp>
    </p:spTree>
    <p:extLst>
      <p:ext uri="{BB962C8B-B14F-4D97-AF65-F5344CB8AC3E}">
        <p14:creationId xmlns:p14="http://schemas.microsoft.com/office/powerpoint/2010/main" val="41159638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59632" y="4653136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4122F610-5A80-49F8-B4A5-E0072293B95B}"/>
              </a:ext>
            </a:extLst>
          </p:cNvPr>
          <p:cNvSpPr txBox="1">
            <a:spLocks/>
          </p:cNvSpPr>
          <p:nvPr/>
        </p:nvSpPr>
        <p:spPr>
          <a:xfrm>
            <a:off x="457200" y="1052904"/>
            <a:ext cx="7823200" cy="44671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егионального проекта «Цифровая образовательная среда»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EDCD32D6-9A9E-483D-8EF7-F9688CC3A0AF}"/>
              </a:ext>
            </a:extLst>
          </p:cNvPr>
          <p:cNvSpPr txBox="1">
            <a:spLocks/>
          </p:cNvSpPr>
          <p:nvPr/>
        </p:nvSpPr>
        <p:spPr>
          <a:xfrm>
            <a:off x="457200" y="393700"/>
            <a:ext cx="7124700" cy="58099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ru-RU" sz="2400" dirty="0"/>
              <a:t>Основные </a:t>
            </a:r>
            <a:r>
              <a:rPr lang="ru-RU" sz="2400" dirty="0" smtClean="0"/>
              <a:t>показатели</a:t>
            </a:r>
            <a:endParaRPr lang="ru-RU" sz="2400" dirty="0"/>
          </a:p>
        </p:txBody>
      </p:sp>
      <p:sp>
        <p:nvSpPr>
          <p:cNvPr id="8" name="Заголовок 1">
            <a:extLst>
              <a:ext uri="{FF2B5EF4-FFF2-40B4-BE49-F238E27FC236}">
                <a16:creationId xmlns="" xmlns:a16="http://schemas.microsoft.com/office/drawing/2014/main" id="{EDCD32D6-9A9E-483D-8EF7-F9688CC3A0AF}"/>
              </a:ext>
            </a:extLst>
          </p:cNvPr>
          <p:cNvSpPr txBox="1">
            <a:spLocks/>
          </p:cNvSpPr>
          <p:nvPr/>
        </p:nvSpPr>
        <p:spPr>
          <a:xfrm>
            <a:off x="457200" y="6069313"/>
            <a:ext cx="7670800" cy="58099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ru-RU" sz="1200" dirty="0">
              <a:solidFill>
                <a:schemeClr val="tx1"/>
              </a:solidFill>
              <a:ea typeface="Verdana" panose="020B060403050404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474727"/>
              </p:ext>
            </p:extLst>
          </p:nvPr>
        </p:nvGraphicFramePr>
        <p:xfrm>
          <a:off x="146304" y="1520713"/>
          <a:ext cx="8813621" cy="27229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9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72401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1494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6028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4227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5594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73948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56311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18957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показателя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Период, год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6116"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8783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Доля педагогических работников общего образования, прошедших повышение квалификации в рамках периодической аттестации в цифровой форме </a:t>
                      </a:r>
                      <a:br>
                        <a:rPr lang="ru-RU" sz="13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</a:br>
                      <a:r>
                        <a:rPr lang="ru-RU" sz="13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с использованием информационного ресурса «одного окна» («Современная цифровая образовательная среда </a:t>
                      </a:r>
                      <a:br>
                        <a:rPr lang="ru-RU" sz="13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</a:br>
                      <a:r>
                        <a:rPr lang="ru-RU" sz="13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в Российской Федерации»),%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720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0,5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210118" y="6007608"/>
            <a:ext cx="749808" cy="731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8660645" y="6418557"/>
            <a:ext cx="427623" cy="395972"/>
          </a:xfrm>
          <a:prstGeom prst="ellipse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27</a:t>
            </a:r>
            <a:endParaRPr lang="ru-RU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5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59632" y="4653136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4122F610-5A80-49F8-B4A5-E0072293B95B}"/>
              </a:ext>
            </a:extLst>
          </p:cNvPr>
          <p:cNvSpPr txBox="1">
            <a:spLocks/>
          </p:cNvSpPr>
          <p:nvPr/>
        </p:nvSpPr>
        <p:spPr>
          <a:xfrm>
            <a:off x="457200" y="1052904"/>
            <a:ext cx="7823200" cy="44671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егионального проекта «Учитель будущего»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EDCD32D6-9A9E-483D-8EF7-F9688CC3A0AF}"/>
              </a:ext>
            </a:extLst>
          </p:cNvPr>
          <p:cNvSpPr txBox="1">
            <a:spLocks/>
          </p:cNvSpPr>
          <p:nvPr/>
        </p:nvSpPr>
        <p:spPr>
          <a:xfrm>
            <a:off x="457200" y="393700"/>
            <a:ext cx="7124700" cy="58099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ru-RU" sz="2400" dirty="0"/>
              <a:t>Основные </a:t>
            </a:r>
            <a:r>
              <a:rPr lang="ru-RU" sz="2400" dirty="0" smtClean="0"/>
              <a:t>показатели</a:t>
            </a:r>
            <a:endParaRPr lang="ru-RU" sz="2400" dirty="0"/>
          </a:p>
        </p:txBody>
      </p:sp>
      <p:sp>
        <p:nvSpPr>
          <p:cNvPr id="8" name="Заголовок 1">
            <a:extLst>
              <a:ext uri="{FF2B5EF4-FFF2-40B4-BE49-F238E27FC236}">
                <a16:creationId xmlns="" xmlns:a16="http://schemas.microsoft.com/office/drawing/2014/main" id="{EDCD32D6-9A9E-483D-8EF7-F9688CC3A0AF}"/>
              </a:ext>
            </a:extLst>
          </p:cNvPr>
          <p:cNvSpPr txBox="1">
            <a:spLocks/>
          </p:cNvSpPr>
          <p:nvPr/>
        </p:nvSpPr>
        <p:spPr>
          <a:xfrm>
            <a:off x="457200" y="6069313"/>
            <a:ext cx="7670800" cy="58099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ru-RU" sz="1200" dirty="0">
              <a:solidFill>
                <a:schemeClr val="tx1"/>
              </a:solidFill>
              <a:ea typeface="Verdana" panose="020B060403050404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707657"/>
              </p:ext>
            </p:extLst>
          </p:nvPr>
        </p:nvGraphicFramePr>
        <p:xfrm>
          <a:off x="180640" y="1426674"/>
          <a:ext cx="8786190" cy="4226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21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76579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1303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853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4027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539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7216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54268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294553">
                <a:tc rowSpan="2"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показателя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Период, год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4553"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47799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i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Доля учителей общеобразовательных организаций, вовлеченных в национальную систему профессионального роста педагогических работников, %</a:t>
                      </a:r>
                      <a:endParaRPr lang="ru-RU" sz="1300" i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72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1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ru-RU" sz="1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ru-RU" sz="1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ru-RU" sz="1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ru-RU" sz="1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ru-RU" sz="1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340255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i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Доля муниципальных образований </a:t>
                      </a:r>
                      <a:r>
                        <a:rPr lang="ru-RU" sz="1300" i="0" dirty="0" smtClean="0"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Томской области</a:t>
                      </a:r>
                      <a:r>
                        <a:rPr lang="ru-RU" sz="1300" i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, обеспечивших деятельность центров непрерывного повышения профессионального мастерства педагогических работников </a:t>
                      </a:r>
                      <a:br>
                        <a:rPr lang="ru-RU" sz="1300" i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</a:br>
                      <a:r>
                        <a:rPr lang="ru-RU" sz="1300" i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и аккредитационные центры системы образования, %</a:t>
                      </a:r>
                      <a:endParaRPr lang="ru-RU" sz="1300" i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72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ru-RU" sz="1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endParaRPr lang="ru-RU" sz="1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ru-RU" sz="1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349704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i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Доля педагогических работников, прошедших добровольную независимую оценку профессиональной квалификации,</a:t>
                      </a:r>
                      <a:r>
                        <a:rPr lang="ru-RU" sz="1300" i="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%</a:t>
                      </a:r>
                      <a:endParaRPr lang="ru-RU" sz="1300" i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7200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1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210118" y="6007608"/>
            <a:ext cx="749808" cy="731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8660645" y="6418557"/>
            <a:ext cx="427623" cy="395972"/>
          </a:xfrm>
          <a:prstGeom prst="ellipse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28</a:t>
            </a:r>
            <a:endParaRPr lang="ru-RU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66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59632" y="4653136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4122F610-5A80-49F8-B4A5-E0072293B95B}"/>
              </a:ext>
            </a:extLst>
          </p:cNvPr>
          <p:cNvSpPr txBox="1">
            <a:spLocks/>
          </p:cNvSpPr>
          <p:nvPr/>
        </p:nvSpPr>
        <p:spPr>
          <a:xfrm>
            <a:off x="457200" y="1052904"/>
            <a:ext cx="7823200" cy="44671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егионального проекта «Молодые профессионалы»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EDCD32D6-9A9E-483D-8EF7-F9688CC3A0AF}"/>
              </a:ext>
            </a:extLst>
          </p:cNvPr>
          <p:cNvSpPr txBox="1">
            <a:spLocks/>
          </p:cNvSpPr>
          <p:nvPr/>
        </p:nvSpPr>
        <p:spPr>
          <a:xfrm>
            <a:off x="457200" y="393700"/>
            <a:ext cx="7124700" cy="58099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ru-RU" sz="2400" dirty="0"/>
              <a:t>Основные </a:t>
            </a:r>
            <a:r>
              <a:rPr lang="ru-RU" sz="2400" dirty="0" smtClean="0"/>
              <a:t>показатели</a:t>
            </a:r>
            <a:endParaRPr lang="ru-RU" sz="2400" dirty="0"/>
          </a:p>
        </p:txBody>
      </p:sp>
      <p:sp>
        <p:nvSpPr>
          <p:cNvPr id="8" name="Заголовок 1">
            <a:extLst>
              <a:ext uri="{FF2B5EF4-FFF2-40B4-BE49-F238E27FC236}">
                <a16:creationId xmlns="" xmlns:a16="http://schemas.microsoft.com/office/drawing/2014/main" id="{EDCD32D6-9A9E-483D-8EF7-F9688CC3A0AF}"/>
              </a:ext>
            </a:extLst>
          </p:cNvPr>
          <p:cNvSpPr txBox="1">
            <a:spLocks/>
          </p:cNvSpPr>
          <p:nvPr/>
        </p:nvSpPr>
        <p:spPr>
          <a:xfrm>
            <a:off x="457200" y="6069313"/>
            <a:ext cx="7670800" cy="58099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ru-RU" sz="1200" dirty="0">
              <a:solidFill>
                <a:schemeClr val="tx1"/>
              </a:solidFill>
              <a:ea typeface="Verdana" panose="020B060403050404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567365"/>
              </p:ext>
            </p:extLst>
          </p:nvPr>
        </p:nvGraphicFramePr>
        <p:xfrm>
          <a:off x="135968" y="1408176"/>
          <a:ext cx="8823958" cy="46804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0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0237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75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2938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8954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0523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23455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4838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07848">
                <a:tc rowSpan="2"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показателя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Период, год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66814"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1522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Число центров опережающей профессиональной подготовки накопительным итогом, единиц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74040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Число мастерских, оснащенных современной материально-технической базой по одной из компетенций накопительным итогом, единиц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54989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Внедрена итоговая аттестация в форме демонстрационного экзамена в образовательных организациях, осуществляющих образовательную деятельность по образовательным программам среднего профессионального образования: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831844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3.1.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доля организаций, осуществляющих образовательную деятельность по образовательным программам среднего профессионального образования, итоговая аттестация в которых проводится в форме демонстрационного экзамена, %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216805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3.2.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доля обучающихся, завершающих обучение в организациях, осуществляющих образовательную деятельность </a:t>
                      </a:r>
                      <a:br>
                        <a:rPr lang="ru-RU" sz="13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</a:br>
                      <a:r>
                        <a:rPr lang="ru-RU" sz="13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по образовательным программам среднего профессионального образования, прошедших аттестацию с использованием механизма демонстрационного экзамена, %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210118" y="6081187"/>
            <a:ext cx="749808" cy="6698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8660645" y="6418557"/>
            <a:ext cx="427623" cy="395972"/>
          </a:xfrm>
          <a:prstGeom prst="ellipse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29</a:t>
            </a:r>
            <a:endParaRPr lang="ru-RU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085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59632" y="4653136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4122F610-5A80-49F8-B4A5-E0072293B95B}"/>
              </a:ext>
            </a:extLst>
          </p:cNvPr>
          <p:cNvSpPr txBox="1">
            <a:spLocks/>
          </p:cNvSpPr>
          <p:nvPr/>
        </p:nvSpPr>
        <p:spPr>
          <a:xfrm>
            <a:off x="457200" y="1052904"/>
            <a:ext cx="7823200" cy="44671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егионального проекта «Социальная активность»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EDCD32D6-9A9E-483D-8EF7-F9688CC3A0AF}"/>
              </a:ext>
            </a:extLst>
          </p:cNvPr>
          <p:cNvSpPr txBox="1">
            <a:spLocks/>
          </p:cNvSpPr>
          <p:nvPr/>
        </p:nvSpPr>
        <p:spPr>
          <a:xfrm>
            <a:off x="457200" y="393700"/>
            <a:ext cx="7124700" cy="58099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ru-RU" sz="2400" dirty="0"/>
              <a:t>Основные </a:t>
            </a:r>
            <a:r>
              <a:rPr lang="ru-RU" sz="2400" dirty="0" smtClean="0"/>
              <a:t>показатели</a:t>
            </a:r>
            <a:endParaRPr lang="ru-RU" sz="2400" dirty="0"/>
          </a:p>
        </p:txBody>
      </p:sp>
      <p:sp>
        <p:nvSpPr>
          <p:cNvPr id="8" name="Заголовок 1">
            <a:extLst>
              <a:ext uri="{FF2B5EF4-FFF2-40B4-BE49-F238E27FC236}">
                <a16:creationId xmlns="" xmlns:a16="http://schemas.microsoft.com/office/drawing/2014/main" id="{EDCD32D6-9A9E-483D-8EF7-F9688CC3A0AF}"/>
              </a:ext>
            </a:extLst>
          </p:cNvPr>
          <p:cNvSpPr txBox="1">
            <a:spLocks/>
          </p:cNvSpPr>
          <p:nvPr/>
        </p:nvSpPr>
        <p:spPr>
          <a:xfrm>
            <a:off x="457200" y="6069313"/>
            <a:ext cx="7670800" cy="58099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ru-RU" sz="1200" dirty="0">
              <a:solidFill>
                <a:schemeClr val="tx1"/>
              </a:solidFill>
              <a:ea typeface="Verdana" panose="020B060403050404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059889"/>
              </p:ext>
            </p:extLst>
          </p:nvPr>
        </p:nvGraphicFramePr>
        <p:xfrm>
          <a:off x="251410" y="1699145"/>
          <a:ext cx="8638031" cy="3679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82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67579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1361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8954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7751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8954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4037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36828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03799">
                <a:tc rowSpan="2"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показателя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Период, год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7809"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47215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Численность обучающихся, вовлеченных в деятельность общественных объединений на базе образовательных организаций общего образования, среднего и высшего профессионального образования, тыс. человек накопительным итогом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39,68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40,68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41,68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42,68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43,68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44,68</a:t>
                      </a: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61353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Доля граждан, вовлеченных в добровольческую деятельность, %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4,5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7,6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10,7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13,8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16,9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20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97684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Доля молодежи, задействованной в мероприятиях по вовлечению в творческую деятельность, от общего числа молодежи в субъекте Российской Федерации, %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21,9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26,9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31,9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36,9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41,9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45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33046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Доля студентов, вовлеченных в клубное студенческое движение, от общего числа студентов субъекта Российской Федерации, %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16,4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27,4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38,4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49,4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60,4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70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210118" y="6007608"/>
            <a:ext cx="749808" cy="731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8660645" y="6418557"/>
            <a:ext cx="427623" cy="395972"/>
          </a:xfrm>
          <a:prstGeom prst="ellipse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30</a:t>
            </a:r>
            <a:endParaRPr lang="ru-RU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53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59632" y="4653136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4122F610-5A80-49F8-B4A5-E0072293B95B}"/>
              </a:ext>
            </a:extLst>
          </p:cNvPr>
          <p:cNvSpPr txBox="1">
            <a:spLocks/>
          </p:cNvSpPr>
          <p:nvPr/>
        </p:nvSpPr>
        <p:spPr>
          <a:xfrm>
            <a:off x="457200" y="1052904"/>
            <a:ext cx="7823200" cy="44671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егионального проекта «Поддержка семей, имеющих детей»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EDCD32D6-9A9E-483D-8EF7-F9688CC3A0AF}"/>
              </a:ext>
            </a:extLst>
          </p:cNvPr>
          <p:cNvSpPr txBox="1">
            <a:spLocks/>
          </p:cNvSpPr>
          <p:nvPr/>
        </p:nvSpPr>
        <p:spPr>
          <a:xfrm>
            <a:off x="457200" y="393700"/>
            <a:ext cx="7124700" cy="58099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ru-RU" sz="2400" dirty="0"/>
              <a:t>Основные </a:t>
            </a:r>
            <a:r>
              <a:rPr lang="ru-RU" sz="2400" dirty="0" smtClean="0"/>
              <a:t>показатели</a:t>
            </a:r>
            <a:endParaRPr lang="ru-RU" sz="2400" dirty="0"/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xmlns="" id="{EDCD32D6-9A9E-483D-8EF7-F9688CC3A0AF}"/>
              </a:ext>
            </a:extLst>
          </p:cNvPr>
          <p:cNvSpPr txBox="1">
            <a:spLocks/>
          </p:cNvSpPr>
          <p:nvPr/>
        </p:nvSpPr>
        <p:spPr>
          <a:xfrm>
            <a:off x="457200" y="6069313"/>
            <a:ext cx="7670800" cy="58099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ru-RU" sz="1200" dirty="0">
              <a:solidFill>
                <a:schemeClr val="tx1"/>
              </a:solidFill>
              <a:ea typeface="Verdana" panose="020B060403050404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7731856"/>
              </p:ext>
            </p:extLst>
          </p:nvPr>
        </p:nvGraphicFramePr>
        <p:xfrm>
          <a:off x="256032" y="1405299"/>
          <a:ext cx="8631937" cy="3600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45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146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808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3766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4127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1535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7694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4278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266276">
                <a:tc rowSpan="2"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показателя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Период, год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0921"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54893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Количество услуг психолого-педагогической, методической и консультативной помощи родителям (законным представителям) детей, а также гражданам, желающим принять на воспитание в свои семьи детей, оставшихся без попечения родителей, в том числе с привлечением некоммерческих организаций (далее – НКО), нарастающим итогом с 2019 года, тыс. единиц 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0,050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0,070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0,09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0,110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0,130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0,150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381681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Доля граждан, положительно оценивших качество услуг психолого-педагогической, методической и консультативной помощи, от общего числа обратившихся за получением услуги, % 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210118" y="6007608"/>
            <a:ext cx="749808" cy="731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8660645" y="6418557"/>
            <a:ext cx="427623" cy="395972"/>
          </a:xfrm>
          <a:prstGeom prst="ellipse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31</a:t>
            </a:r>
            <a:endParaRPr lang="ru-RU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63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4122F610-5A80-49F8-B4A5-E0072293B95B}"/>
              </a:ext>
            </a:extLst>
          </p:cNvPr>
          <p:cNvSpPr txBox="1">
            <a:spLocks/>
          </p:cNvSpPr>
          <p:nvPr/>
        </p:nvSpPr>
        <p:spPr>
          <a:xfrm>
            <a:off x="457200" y="1052904"/>
            <a:ext cx="7823200" cy="44671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егионального проекта «Новые возможности для каждого»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EDCD32D6-9A9E-483D-8EF7-F9688CC3A0AF}"/>
              </a:ext>
            </a:extLst>
          </p:cNvPr>
          <p:cNvSpPr txBox="1">
            <a:spLocks/>
          </p:cNvSpPr>
          <p:nvPr/>
        </p:nvSpPr>
        <p:spPr>
          <a:xfrm>
            <a:off x="457200" y="393700"/>
            <a:ext cx="7124700" cy="58099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ru-RU" sz="2400" dirty="0"/>
              <a:t>Основные </a:t>
            </a:r>
            <a:r>
              <a:rPr lang="ru-RU" sz="2400" dirty="0" smtClean="0"/>
              <a:t>показатели</a:t>
            </a:r>
            <a:endParaRPr lang="ru-RU" sz="2400" dirty="0"/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xmlns="" id="{EDCD32D6-9A9E-483D-8EF7-F9688CC3A0AF}"/>
              </a:ext>
            </a:extLst>
          </p:cNvPr>
          <p:cNvSpPr txBox="1">
            <a:spLocks/>
          </p:cNvSpPr>
          <p:nvPr/>
        </p:nvSpPr>
        <p:spPr>
          <a:xfrm>
            <a:off x="457200" y="6069313"/>
            <a:ext cx="7670800" cy="58099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ru-RU" sz="1200" dirty="0">
              <a:solidFill>
                <a:schemeClr val="tx1"/>
              </a:solidFill>
              <a:ea typeface="Verdana" panose="020B060403050404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1069711"/>
              </p:ext>
            </p:extLst>
          </p:nvPr>
        </p:nvGraphicFramePr>
        <p:xfrm>
          <a:off x="256032" y="1778175"/>
          <a:ext cx="8631937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45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146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808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3766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4127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1535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7694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4278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266276">
                <a:tc rowSpan="2"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показателя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Период, год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0921"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54893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Количество граждан Томской области, ежегодно проходящих обучение по программам непрерывного образования (дополнительным образовательным программам и программам профессионального обучения) в образовательных организациях высшего образования, среднего профессионального образования, дополнительного профессионального образования, не менее, тыс. чел.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30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30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30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30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30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210118" y="6007608"/>
            <a:ext cx="749808" cy="731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8660645" y="6418557"/>
            <a:ext cx="427623" cy="395972"/>
          </a:xfrm>
          <a:prstGeom prst="ellipse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32</a:t>
            </a:r>
            <a:endParaRPr lang="ru-RU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91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206128435"/>
              </p:ext>
            </p:extLst>
          </p:nvPr>
        </p:nvGraphicFramePr>
        <p:xfrm>
          <a:off x="179512" y="1326141"/>
          <a:ext cx="7021354" cy="4568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15273" y="2826079"/>
            <a:ext cx="2081496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2000">
                <a:solidFill>
                  <a:schemeClr val="bg1"/>
                </a:solidFill>
                <a:latin typeface="Gotham Pro Black" panose="02000903040000020004" pitchFamily="2" charset="0"/>
                <a:cs typeface="Gotham Pro Black" panose="02000903040000020004" pitchFamily="2" charset="0"/>
              </a:defRPr>
            </a:lvl1pPr>
          </a:lstStyle>
          <a:p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Молодые</a:t>
            </a:r>
          </a:p>
          <a:p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профессионалы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07821" y="4300701"/>
            <a:ext cx="1184738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Создание условий для развития наставничества, добровольчества, общественных инициатив</a:t>
            </a:r>
          </a:p>
        </p:txBody>
      </p:sp>
      <p:sp>
        <p:nvSpPr>
          <p:cNvPr id="13" name="Шестиугольник 12"/>
          <p:cNvSpPr/>
          <p:nvPr/>
        </p:nvSpPr>
        <p:spPr>
          <a:xfrm>
            <a:off x="216344" y="5029931"/>
            <a:ext cx="1970833" cy="1658829"/>
          </a:xfrm>
          <a:prstGeom prst="hexagon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71237" y="4558708"/>
            <a:ext cx="216024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Цифровая образовательная среда</a:t>
            </a:r>
          </a:p>
        </p:txBody>
      </p:sp>
      <p:sp>
        <p:nvSpPr>
          <p:cNvPr id="15" name="Шестиугольник 14"/>
          <p:cNvSpPr/>
          <p:nvPr/>
        </p:nvSpPr>
        <p:spPr>
          <a:xfrm>
            <a:off x="5220072" y="2190237"/>
            <a:ext cx="2160241" cy="1797065"/>
          </a:xfrm>
          <a:prstGeom prst="hexagon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Заголовок 1"/>
          <p:cNvSpPr>
            <a:spLocks noGrp="1"/>
          </p:cNvSpPr>
          <p:nvPr>
            <p:ph type="title"/>
          </p:nvPr>
        </p:nvSpPr>
        <p:spPr>
          <a:xfrm>
            <a:off x="440871" y="285749"/>
            <a:ext cx="8650211" cy="700201"/>
          </a:xfrm>
        </p:spPr>
        <p:txBody>
          <a:bodyPr>
            <a:noAutofit/>
          </a:bodyPr>
          <a:lstStyle/>
          <a:p>
            <a:r>
              <a:rPr lang="ru-RU" sz="2400" dirty="0"/>
              <a:t>Федеральные проекты 2019 год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3236" y="5315883"/>
            <a:ext cx="1902297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Поддержка семей,</a:t>
            </a:r>
          </a:p>
          <a:p>
            <a:pPr lvl="0" algn="ctr"/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имеющих </a:t>
            </a:r>
          </a:p>
          <a:p>
            <a:pPr lvl="0" algn="ctr"/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детей</a:t>
            </a:r>
          </a:p>
        </p:txBody>
      </p:sp>
      <p:sp>
        <p:nvSpPr>
          <p:cNvPr id="23" name="Шестиугольник 22"/>
          <p:cNvSpPr/>
          <p:nvPr/>
        </p:nvSpPr>
        <p:spPr>
          <a:xfrm>
            <a:off x="2258219" y="2372933"/>
            <a:ext cx="231002" cy="199094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TextBox 8"/>
          <p:cNvSpPr txBox="1"/>
          <p:nvPr/>
        </p:nvSpPr>
        <p:spPr>
          <a:xfrm>
            <a:off x="5268253" y="2556425"/>
            <a:ext cx="2063875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Новые </a:t>
            </a:r>
          </a:p>
          <a:p>
            <a:pPr lvl="0" algn="ctr"/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возможности </a:t>
            </a:r>
          </a:p>
          <a:p>
            <a:pPr lvl="0" algn="ctr"/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для каждого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96082" y="3768715"/>
            <a:ext cx="1547218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lvl="0" algn="ctr"/>
            <a:r>
              <a:rPr lang="ru-RU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Современная </a:t>
            </a:r>
          </a:p>
          <a:p>
            <a:pPr lvl="0" algn="ctr"/>
            <a:r>
              <a:rPr lang="ru-RU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школа</a:t>
            </a:r>
          </a:p>
        </p:txBody>
      </p:sp>
      <p:sp>
        <p:nvSpPr>
          <p:cNvPr id="26" name="Шестиугольник 25"/>
          <p:cNvSpPr/>
          <p:nvPr/>
        </p:nvSpPr>
        <p:spPr>
          <a:xfrm>
            <a:off x="5230424" y="4098777"/>
            <a:ext cx="2160241" cy="187124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1" name="Шестиугольник 30"/>
          <p:cNvSpPr/>
          <p:nvPr/>
        </p:nvSpPr>
        <p:spPr>
          <a:xfrm>
            <a:off x="3513717" y="5036649"/>
            <a:ext cx="2047345" cy="1783951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6E88C4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" name="TextBox 5"/>
          <p:cNvSpPr txBox="1"/>
          <p:nvPr/>
        </p:nvSpPr>
        <p:spPr>
          <a:xfrm>
            <a:off x="3633397" y="5513646"/>
            <a:ext cx="1762803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Успех </a:t>
            </a:r>
          </a:p>
          <a:p>
            <a:pPr algn="ctr"/>
            <a:r>
              <a:rPr lang="ru-RU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каждого </a:t>
            </a:r>
          </a:p>
          <a:p>
            <a:pPr algn="ctr"/>
            <a:r>
              <a:rPr lang="ru-RU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ребенка</a:t>
            </a:r>
          </a:p>
        </p:txBody>
      </p:sp>
      <p:sp>
        <p:nvSpPr>
          <p:cNvPr id="33" name="Шестиугольник 32"/>
          <p:cNvSpPr/>
          <p:nvPr/>
        </p:nvSpPr>
        <p:spPr>
          <a:xfrm>
            <a:off x="3952503" y="5077437"/>
            <a:ext cx="231002" cy="199094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4" name="TextBox 33"/>
          <p:cNvSpPr txBox="1"/>
          <p:nvPr/>
        </p:nvSpPr>
        <p:spPr>
          <a:xfrm>
            <a:off x="5803500" y="4630200"/>
            <a:ext cx="1080296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Учитель </a:t>
            </a:r>
          </a:p>
          <a:p>
            <a:pPr algn="ctr"/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будущего</a:t>
            </a:r>
          </a:p>
        </p:txBody>
      </p:sp>
      <p:sp>
        <p:nvSpPr>
          <p:cNvPr id="32" name="Шестиугольник 31"/>
          <p:cNvSpPr/>
          <p:nvPr/>
        </p:nvSpPr>
        <p:spPr>
          <a:xfrm>
            <a:off x="6983759" y="3071526"/>
            <a:ext cx="2160241" cy="187124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1" name="TextBox 40"/>
          <p:cNvSpPr txBox="1"/>
          <p:nvPr/>
        </p:nvSpPr>
        <p:spPr>
          <a:xfrm>
            <a:off x="7027207" y="3690308"/>
            <a:ext cx="2063875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Социальная активность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84611" y="1864840"/>
            <a:ext cx="206387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Экспорт образования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0328" y="3580094"/>
            <a:ext cx="1696298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 lvl="0" algn="ctr">
              <a:defRPr sz="2000">
                <a:solidFill>
                  <a:srgbClr val="5D77AA"/>
                </a:solidFill>
                <a:latin typeface="Gotham Pro Light" panose="02000503030000020004" pitchFamily="2" charset="0"/>
                <a:cs typeface="Gotham Pro Light" panose="02000503030000020004" pitchFamily="2" charset="0"/>
              </a:defRPr>
            </a:lvl1pPr>
          </a:lstStyle>
          <a:p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Социальные</a:t>
            </a:r>
          </a:p>
          <a:p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лифты </a:t>
            </a:r>
          </a:p>
          <a:p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</a:p>
          <a:p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каждого</a:t>
            </a:r>
          </a:p>
        </p:txBody>
      </p:sp>
      <p:sp>
        <p:nvSpPr>
          <p:cNvPr id="3" name="TextBox 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856755" y="3210383"/>
            <a:ext cx="353103" cy="323871"/>
          </a:xfrm>
          <a:prstGeom prst="rect">
            <a:avLst/>
          </a:prstGeom>
          <a:blipFill>
            <a:blip r:embed="rId8" cstate="print"/>
            <a:stretch>
              <a:fillRect b="-9434"/>
            </a:stretch>
          </a:blipFill>
          <a:ln>
            <a:noFill/>
          </a:ln>
        </p:spPr>
        <p:txBody>
          <a:bodyPr/>
          <a:lstStyle/>
          <a:p>
            <a:r>
              <a:rPr lang="ru-RU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4646BD3A-046B-4053-8130-55629F83ACC1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206138" y="4125004"/>
            <a:ext cx="353103" cy="323871"/>
          </a:xfrm>
          <a:prstGeom prst="rect">
            <a:avLst/>
          </a:prstGeom>
          <a:blipFill>
            <a:blip r:embed="rId9" cstate="print"/>
            <a:stretch>
              <a:fillRect b="-9434"/>
            </a:stretch>
          </a:blipFill>
          <a:ln>
            <a:noFill/>
          </a:ln>
        </p:spPr>
        <p:txBody>
          <a:bodyPr/>
          <a:lstStyle/>
          <a:p>
            <a:r>
              <a:rPr lang="ru-RU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D408D424-C70E-4B4E-9D4D-FDB93F36A488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171747" y="2311019"/>
            <a:ext cx="353103" cy="323871"/>
          </a:xfrm>
          <a:prstGeom prst="rect">
            <a:avLst/>
          </a:prstGeom>
          <a:blipFill>
            <a:blip r:embed="rId10" cstate="print"/>
            <a:stretch>
              <a:fillRect b="-9434"/>
            </a:stretch>
          </a:blipFill>
          <a:ln>
            <a:noFill/>
          </a:ln>
        </p:spPr>
        <p:txBody>
          <a:bodyPr/>
          <a:lstStyle/>
          <a:p>
            <a:r>
              <a:rPr lang="ru-RU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19A947D1-7E96-41BC-A6F3-85996CDE4D64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865950" y="5007824"/>
            <a:ext cx="353103" cy="323871"/>
          </a:xfrm>
          <a:prstGeom prst="rect">
            <a:avLst/>
          </a:prstGeom>
          <a:blipFill>
            <a:blip r:embed="rId11" cstate="print"/>
            <a:stretch>
              <a:fillRect b="-7407"/>
            </a:stretch>
          </a:blipFill>
          <a:ln>
            <a:noFill/>
          </a:ln>
        </p:spPr>
        <p:txBody>
          <a:bodyPr/>
          <a:lstStyle/>
          <a:p>
            <a:r>
              <a:rPr lang="ru-RU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75542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71C9FD27-D63B-4934-B221-B340CD9687D9}"/>
              </a:ext>
            </a:extLst>
          </p:cNvPr>
          <p:cNvSpPr txBox="1">
            <a:spLocks/>
          </p:cNvSpPr>
          <p:nvPr/>
        </p:nvSpPr>
        <p:spPr>
          <a:xfrm>
            <a:off x="457200" y="393700"/>
            <a:ext cx="7823200" cy="84133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ru-RU" sz="2400" dirty="0" smtClean="0"/>
              <a:t>Актуальные характеристики системы образования</a:t>
            </a:r>
            <a:endParaRPr lang="ru-RU" sz="2400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4122F610-5A80-49F8-B4A5-E0072293B95B}"/>
              </a:ext>
            </a:extLst>
          </p:cNvPr>
          <p:cNvSpPr txBox="1">
            <a:spLocks/>
          </p:cNvSpPr>
          <p:nvPr/>
        </p:nvSpPr>
        <p:spPr>
          <a:xfrm>
            <a:off x="457200" y="1052904"/>
            <a:ext cx="7823200" cy="7101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Томской области</a:t>
            </a:r>
            <a:endParaRPr lang="ru-RU" sz="16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85045" y="1154066"/>
            <a:ext cx="49637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СРЕДНЕЕ ПРОФЕССИОНАЛЬНОЕ ОБРАЗОВАНИЕ</a:t>
            </a:r>
            <a:endParaRPr lang="ru-RU" sz="1400" b="1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776351"/>
              </p:ext>
            </p:extLst>
          </p:nvPr>
        </p:nvGraphicFramePr>
        <p:xfrm>
          <a:off x="1480738" y="1465930"/>
          <a:ext cx="5837752" cy="1036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6606">
                  <a:extLst>
                    <a:ext uri="{9D8B030D-6E8A-4147-A177-3AD203B41FA5}">
                      <a16:colId xmlns:a16="http://schemas.microsoft.com/office/drawing/2014/main" xmlns="" val="1897289306"/>
                    </a:ext>
                  </a:extLst>
                </a:gridCol>
                <a:gridCol w="2794459">
                  <a:extLst>
                    <a:ext uri="{9D8B030D-6E8A-4147-A177-3AD203B41FA5}">
                      <a16:colId xmlns:a16="http://schemas.microsoft.com/office/drawing/2014/main" xmlns="" val="135632022"/>
                    </a:ext>
                  </a:extLst>
                </a:gridCol>
                <a:gridCol w="1196687">
                  <a:extLst>
                    <a:ext uri="{9D8B030D-6E8A-4147-A177-3AD203B41FA5}">
                      <a16:colId xmlns:a16="http://schemas.microsoft.com/office/drawing/2014/main" xmlns="" val="1786962087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Город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24 ед.,  2 филиала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19 400 чел.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06058759"/>
                  </a:ext>
                </a:extLst>
              </a:tr>
              <a:tr h="366436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Село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5  ед.,  7 филиалов  (36,4%),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2 905 чел.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43196151"/>
                  </a:ext>
                </a:extLst>
              </a:tr>
              <a:tr h="263205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В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</a:rPr>
                        <a:t>т.ч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частные 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4 ед.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1 695 чел.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17996" y="1467177"/>
            <a:ext cx="1143901" cy="5847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ru-RU" sz="2800" b="1" dirty="0" smtClean="0">
                <a:solidFill>
                  <a:srgbClr val="0070C0"/>
                </a:solidFill>
              </a:rPr>
              <a:t>33</a:t>
            </a:r>
            <a:r>
              <a:rPr lang="ru-RU" sz="2400" b="1" dirty="0" smtClean="0">
                <a:solidFill>
                  <a:srgbClr val="0070C0"/>
                </a:solidFill>
              </a:rPr>
              <a:t> ед.</a:t>
            </a:r>
            <a:r>
              <a:rPr lang="ru-RU" sz="3200" dirty="0" smtClean="0"/>
              <a:t> </a:t>
            </a:r>
            <a:endParaRPr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7584183" y="1456169"/>
            <a:ext cx="1321835" cy="646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ru-RU" sz="2800" b="1" dirty="0" smtClean="0">
                <a:solidFill>
                  <a:srgbClr val="0070C0"/>
                </a:solidFill>
              </a:rPr>
              <a:t>24 000</a:t>
            </a:r>
            <a:r>
              <a:rPr lang="ru-RU" sz="3600" dirty="0" smtClean="0"/>
              <a:t> </a:t>
            </a:r>
            <a:endParaRPr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7245643" y="2062717"/>
            <a:ext cx="21106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студентов</a:t>
            </a:r>
            <a:endParaRPr lang="ru-RU" sz="1400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1477999" y="1456169"/>
            <a:ext cx="0" cy="9072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1300071" y="2735162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2433119" y="26235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21" name="Схема 20"/>
          <p:cNvGraphicFramePr/>
          <p:nvPr>
            <p:extLst>
              <p:ext uri="{D42A27DB-BD31-4B8C-83A1-F6EECF244321}">
                <p14:modId xmlns:p14="http://schemas.microsoft.com/office/powerpoint/2010/main" val="3828186836"/>
              </p:ext>
            </p:extLst>
          </p:nvPr>
        </p:nvGraphicFramePr>
        <p:xfrm>
          <a:off x="-57108" y="2716999"/>
          <a:ext cx="5536321" cy="2204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1883122" y="2775725"/>
            <a:ext cx="4073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26</a:t>
            </a:r>
            <a:endParaRPr lang="ru-RU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2266041" y="3185202"/>
            <a:ext cx="361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759524" y="3523756"/>
            <a:ext cx="361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1</a:t>
            </a:r>
            <a:endParaRPr lang="ru-RU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2291704" y="3946550"/>
            <a:ext cx="361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5</a:t>
            </a:r>
            <a:endParaRPr lang="ru-RU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1724829" y="4285104"/>
            <a:ext cx="361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1</a:t>
            </a:r>
            <a:endParaRPr lang="ru-RU" sz="1600" dirty="0"/>
          </a:p>
        </p:txBody>
      </p:sp>
      <p:graphicFrame>
        <p:nvGraphicFramePr>
          <p:cNvPr id="27" name="Схема 26"/>
          <p:cNvGraphicFramePr/>
          <p:nvPr>
            <p:extLst>
              <p:ext uri="{D42A27DB-BD31-4B8C-83A1-F6EECF244321}">
                <p14:modId xmlns:p14="http://schemas.microsoft.com/office/powerpoint/2010/main" val="1851095703"/>
              </p:ext>
            </p:extLst>
          </p:nvPr>
        </p:nvGraphicFramePr>
        <p:xfrm>
          <a:off x="3808325" y="2596172"/>
          <a:ext cx="5547566" cy="2297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6494956" y="2741701"/>
            <a:ext cx="4316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1</a:t>
            </a:r>
            <a:endParaRPr lang="ru-RU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6492414" y="3441791"/>
            <a:ext cx="5638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600</a:t>
            </a:r>
            <a:endParaRPr lang="ru-RU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6937839" y="3026014"/>
            <a:ext cx="4316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50</a:t>
            </a:r>
            <a:endParaRPr lang="ru-RU" sz="1600" dirty="0"/>
          </a:p>
        </p:txBody>
      </p:sp>
      <p:sp>
        <p:nvSpPr>
          <p:cNvPr id="31" name="TextBox 30"/>
          <p:cNvSpPr txBox="1"/>
          <p:nvPr/>
        </p:nvSpPr>
        <p:spPr>
          <a:xfrm>
            <a:off x="6932644" y="3818454"/>
            <a:ext cx="4316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15</a:t>
            </a:r>
            <a:endParaRPr lang="ru-RU" sz="1600" dirty="0"/>
          </a:p>
        </p:txBody>
      </p:sp>
      <p:sp>
        <p:nvSpPr>
          <p:cNvPr id="32" name="TextBox 31"/>
          <p:cNvSpPr txBox="1"/>
          <p:nvPr/>
        </p:nvSpPr>
        <p:spPr>
          <a:xfrm>
            <a:off x="6658412" y="4299908"/>
            <a:ext cx="4316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50</a:t>
            </a:r>
            <a:endParaRPr lang="ru-RU" sz="1600" dirty="0"/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4214528" y="2615381"/>
            <a:ext cx="0" cy="217240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33"/>
          <p:cNvGrpSpPr/>
          <p:nvPr/>
        </p:nvGrpSpPr>
        <p:grpSpPr>
          <a:xfrm>
            <a:off x="38472" y="3012722"/>
            <a:ext cx="1527621" cy="858138"/>
            <a:chOff x="3713580" y="420708"/>
            <a:chExt cx="1527621" cy="858138"/>
          </a:xfrm>
        </p:grpSpPr>
        <p:sp>
          <p:nvSpPr>
            <p:cNvPr id="35" name="Прямоугольник 34"/>
            <p:cNvSpPr/>
            <p:nvPr/>
          </p:nvSpPr>
          <p:spPr>
            <a:xfrm>
              <a:off x="3713580" y="420708"/>
              <a:ext cx="1527621" cy="858138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Прямоугольник 35"/>
            <p:cNvSpPr/>
            <p:nvPr/>
          </p:nvSpPr>
          <p:spPr>
            <a:xfrm>
              <a:off x="3713580" y="420708"/>
              <a:ext cx="1527621" cy="85813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b" anchorCtr="0">
              <a:noAutofit/>
            </a:bodyPr>
            <a:lstStyle/>
            <a:p>
              <a:pPr lvl="0" algn="ctr" defTabSz="6223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1400" kern="1200" dirty="0" smtClean="0">
                  <a:solidFill>
                    <a:schemeClr val="tx1"/>
                  </a:solidFill>
                  <a:latin typeface="+mn-lt"/>
                </a:rPr>
                <a:t>Специфика</a:t>
              </a:r>
            </a:p>
            <a:p>
              <a:pPr lvl="0" algn="ctr" defTabSz="6223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1400" dirty="0" smtClean="0">
                  <a:solidFill>
                    <a:schemeClr val="tx1"/>
                  </a:solidFill>
                </a:rPr>
                <a:t>с</a:t>
              </a:r>
              <a:r>
                <a:rPr lang="ru-RU" sz="1400" kern="1200" dirty="0" smtClean="0">
                  <a:solidFill>
                    <a:schemeClr val="tx1"/>
                  </a:solidFill>
                  <a:latin typeface="+mn-lt"/>
                </a:rPr>
                <a:t>истемы СПО </a:t>
              </a:r>
              <a:endParaRPr lang="ru-RU" sz="1400" kern="12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178233" y="5211007"/>
            <a:ext cx="1248097" cy="646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ru-RU" sz="2800" b="1" dirty="0" smtClean="0">
                <a:solidFill>
                  <a:srgbClr val="0070C0"/>
                </a:solidFill>
              </a:rPr>
              <a:t>12 ед.</a:t>
            </a:r>
            <a:r>
              <a:rPr lang="ru-RU" sz="3600" dirty="0" smtClean="0"/>
              <a:t> </a:t>
            </a:r>
            <a:endParaRPr sz="3600" dirty="0"/>
          </a:p>
        </p:txBody>
      </p:sp>
      <p:sp>
        <p:nvSpPr>
          <p:cNvPr id="39" name="TextBox 38"/>
          <p:cNvSpPr txBox="1"/>
          <p:nvPr/>
        </p:nvSpPr>
        <p:spPr>
          <a:xfrm>
            <a:off x="2354742" y="4911665"/>
            <a:ext cx="49637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ВЫСШЕЕ ОБРАЗОВАНИЕ</a:t>
            </a:r>
            <a:endParaRPr lang="ru-RU" sz="14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7767945" y="5103395"/>
            <a:ext cx="1321835" cy="646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ru-RU" sz="2800" b="1" dirty="0" smtClean="0">
                <a:solidFill>
                  <a:srgbClr val="0070C0"/>
                </a:solidFill>
              </a:rPr>
              <a:t>60 000</a:t>
            </a:r>
            <a:r>
              <a:rPr lang="ru-RU" sz="3600" dirty="0" smtClean="0"/>
              <a:t> </a:t>
            </a:r>
            <a:endParaRPr sz="3600" dirty="0"/>
          </a:p>
        </p:txBody>
      </p:sp>
      <p:sp>
        <p:nvSpPr>
          <p:cNvPr id="41" name="TextBox 40"/>
          <p:cNvSpPr txBox="1"/>
          <p:nvPr/>
        </p:nvSpPr>
        <p:spPr>
          <a:xfrm>
            <a:off x="7187033" y="5703450"/>
            <a:ext cx="21106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студентов</a:t>
            </a:r>
            <a:endParaRPr lang="ru-RU" sz="1400" dirty="0"/>
          </a:p>
        </p:txBody>
      </p:sp>
      <p:grpSp>
        <p:nvGrpSpPr>
          <p:cNvPr id="45" name="Группа 44"/>
          <p:cNvGrpSpPr/>
          <p:nvPr/>
        </p:nvGrpSpPr>
        <p:grpSpPr>
          <a:xfrm>
            <a:off x="193220" y="6146489"/>
            <a:ext cx="1428654" cy="545372"/>
            <a:chOff x="17000" y="143795"/>
            <a:chExt cx="1679036" cy="545372"/>
          </a:xfrm>
        </p:grpSpPr>
        <p:sp>
          <p:nvSpPr>
            <p:cNvPr id="46" name="Скругленный прямоугольник 45"/>
            <p:cNvSpPr/>
            <p:nvPr/>
          </p:nvSpPr>
          <p:spPr>
            <a:xfrm>
              <a:off x="60072" y="143795"/>
              <a:ext cx="1635964" cy="54537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7" name="Скругленный прямоугольник 4"/>
            <p:cNvSpPr/>
            <p:nvPr/>
          </p:nvSpPr>
          <p:spPr>
            <a:xfrm>
              <a:off x="17000" y="159768"/>
              <a:ext cx="1604018" cy="5134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533400">
                <a:lnSpc>
                  <a:spcPct val="8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b="1" kern="1200" dirty="0" smtClean="0">
                  <a:solidFill>
                    <a:schemeClr val="bg1"/>
                  </a:solidFill>
                </a:rPr>
                <a:t>2 национальных исследовательских вуза</a:t>
              </a:r>
              <a:endParaRPr lang="ru-RU" sz="1200" b="1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8" name="Группа 47"/>
          <p:cNvGrpSpPr/>
          <p:nvPr/>
        </p:nvGrpSpPr>
        <p:grpSpPr>
          <a:xfrm>
            <a:off x="1880213" y="6169028"/>
            <a:ext cx="1099365" cy="545372"/>
            <a:chOff x="1027" y="143795"/>
            <a:chExt cx="1635964" cy="545372"/>
          </a:xfrm>
        </p:grpSpPr>
        <p:sp>
          <p:nvSpPr>
            <p:cNvPr id="50" name="Скругленный прямоугольник 49"/>
            <p:cNvSpPr/>
            <p:nvPr/>
          </p:nvSpPr>
          <p:spPr>
            <a:xfrm>
              <a:off x="1027" y="143795"/>
              <a:ext cx="1635964" cy="54537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1" name="Скругленный прямоугольник 4"/>
            <p:cNvSpPr/>
            <p:nvPr/>
          </p:nvSpPr>
          <p:spPr>
            <a:xfrm>
              <a:off x="17000" y="159768"/>
              <a:ext cx="1604018" cy="5134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533400">
                <a:lnSpc>
                  <a:spcPct val="8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b="1" kern="1200" dirty="0" smtClean="0">
                  <a:solidFill>
                    <a:schemeClr val="bg1"/>
                  </a:solidFill>
                </a:rPr>
                <a:t>1-ый медицинский опорный вуз</a:t>
              </a:r>
              <a:endParaRPr lang="ru-RU" sz="1200" b="1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2" name="Группа 51"/>
          <p:cNvGrpSpPr/>
          <p:nvPr/>
        </p:nvGrpSpPr>
        <p:grpSpPr>
          <a:xfrm>
            <a:off x="3248421" y="6170708"/>
            <a:ext cx="911579" cy="545372"/>
            <a:chOff x="1027" y="143795"/>
            <a:chExt cx="1635964" cy="545372"/>
          </a:xfrm>
        </p:grpSpPr>
        <p:sp>
          <p:nvSpPr>
            <p:cNvPr id="53" name="Скругленный прямоугольник 52"/>
            <p:cNvSpPr/>
            <p:nvPr/>
          </p:nvSpPr>
          <p:spPr>
            <a:xfrm>
              <a:off x="1027" y="143795"/>
              <a:ext cx="1635964" cy="54537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4" name="Скругленный прямоугольник 4"/>
            <p:cNvSpPr/>
            <p:nvPr/>
          </p:nvSpPr>
          <p:spPr>
            <a:xfrm>
              <a:off x="17000" y="159768"/>
              <a:ext cx="1604018" cy="5134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533400">
                <a:lnSpc>
                  <a:spcPct val="8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b="1" kern="1200" dirty="0" smtClean="0">
                  <a:solidFill>
                    <a:schemeClr val="bg1"/>
                  </a:solidFill>
                </a:rPr>
                <a:t>2 вуза</a:t>
              </a:r>
            </a:p>
            <a:p>
              <a:pPr lvl="0" algn="ctr" defTabSz="533400">
                <a:lnSpc>
                  <a:spcPct val="8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b="1" dirty="0" smtClean="0">
                  <a:solidFill>
                    <a:schemeClr val="bg1"/>
                  </a:solidFill>
                </a:rPr>
                <a:t>5 ТОП-100</a:t>
              </a:r>
              <a:endParaRPr lang="ru-RU" sz="1200" b="1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5" name="Группа 54"/>
          <p:cNvGrpSpPr/>
          <p:nvPr/>
        </p:nvGrpSpPr>
        <p:grpSpPr>
          <a:xfrm>
            <a:off x="4455860" y="6172388"/>
            <a:ext cx="3636005" cy="545372"/>
            <a:chOff x="1027" y="143795"/>
            <a:chExt cx="1635964" cy="545372"/>
          </a:xfrm>
        </p:grpSpPr>
        <p:sp>
          <p:nvSpPr>
            <p:cNvPr id="56" name="Скругленный прямоугольник 55"/>
            <p:cNvSpPr/>
            <p:nvPr/>
          </p:nvSpPr>
          <p:spPr>
            <a:xfrm>
              <a:off x="1027" y="143795"/>
              <a:ext cx="1635964" cy="54537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7" name="Скругленный прямоугольник 4"/>
            <p:cNvSpPr/>
            <p:nvPr/>
          </p:nvSpPr>
          <p:spPr>
            <a:xfrm>
              <a:off x="17000" y="159768"/>
              <a:ext cx="1604018" cy="5134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533400">
                <a:lnSpc>
                  <a:spcPct val="8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b="1" dirty="0">
                  <a:solidFill>
                    <a:schemeClr val="bg1"/>
                  </a:solidFill>
                </a:rPr>
                <a:t>QS World University </a:t>
              </a:r>
              <a:r>
                <a:rPr lang="en-US" sz="1200" b="1" dirty="0" smtClean="0">
                  <a:solidFill>
                    <a:schemeClr val="bg1"/>
                  </a:solidFill>
                </a:rPr>
                <a:t>Rankings</a:t>
              </a:r>
              <a:r>
                <a:rPr lang="ru-RU" sz="1200" b="1" dirty="0" smtClean="0">
                  <a:solidFill>
                    <a:schemeClr val="bg1"/>
                  </a:solidFill>
                </a:rPr>
                <a:t>:  ТГУ </a:t>
              </a:r>
              <a:r>
                <a:rPr lang="en-US" sz="1200" b="1" dirty="0" smtClean="0">
                  <a:solidFill>
                    <a:schemeClr val="bg1"/>
                  </a:solidFill>
                </a:rPr>
                <a:t>– 277</a:t>
              </a:r>
              <a:r>
                <a:rPr lang="ru-RU" sz="1200" b="1" dirty="0" smtClean="0">
                  <a:solidFill>
                    <a:schemeClr val="bg1"/>
                  </a:solidFill>
                </a:rPr>
                <a:t>,  ТПУ – 373</a:t>
              </a:r>
            </a:p>
            <a:p>
              <a:pPr lvl="0" algn="ctr" defTabSz="533400">
                <a:lnSpc>
                  <a:spcPct val="8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b="1" dirty="0" smtClean="0">
                  <a:solidFill>
                    <a:schemeClr val="bg1"/>
                  </a:solidFill>
                </a:rPr>
                <a:t>QS University Rankings: BRICS:   </a:t>
              </a:r>
              <a:r>
                <a:rPr lang="ru-RU" sz="1200" b="1" dirty="0" smtClean="0">
                  <a:solidFill>
                    <a:schemeClr val="bg1"/>
                  </a:solidFill>
                </a:rPr>
                <a:t>ТГУ – 19,  ТПУ - 39</a:t>
              </a:r>
              <a:r>
                <a:rPr lang="en-US" sz="1200" b="1" dirty="0" smtClean="0">
                  <a:solidFill>
                    <a:schemeClr val="bg1"/>
                  </a:solidFill>
                </a:rPr>
                <a:t>  </a:t>
              </a:r>
              <a:endParaRPr lang="ru-RU" sz="1200" b="1" kern="1200" dirty="0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58" name="Таблица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02646"/>
              </p:ext>
            </p:extLst>
          </p:nvPr>
        </p:nvGraphicFramePr>
        <p:xfrm>
          <a:off x="1430518" y="5232287"/>
          <a:ext cx="6234049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8051">
                  <a:extLst>
                    <a:ext uri="{9D8B030D-6E8A-4147-A177-3AD203B41FA5}">
                      <a16:colId xmlns="" xmlns:a16="http://schemas.microsoft.com/office/drawing/2014/main" val="1897289306"/>
                    </a:ext>
                  </a:extLst>
                </a:gridCol>
                <a:gridCol w="1209317">
                  <a:extLst>
                    <a:ext uri="{9D8B030D-6E8A-4147-A177-3AD203B41FA5}">
                      <a16:colId xmlns="" xmlns:a16="http://schemas.microsoft.com/office/drawing/2014/main" val="135632022"/>
                    </a:ext>
                  </a:extLst>
                </a:gridCol>
                <a:gridCol w="914400"/>
                <a:gridCol w="2552281">
                  <a:extLst>
                    <a:ext uri="{9D8B030D-6E8A-4147-A177-3AD203B41FA5}">
                      <a16:colId xmlns="" xmlns:a16="http://schemas.microsoft.com/office/drawing/2014/main" val="1786962087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6 государственных 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4 </a:t>
                      </a:r>
                    </a:p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филиала иногородних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 частный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 духовная образовательная организация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06058759"/>
                  </a:ext>
                </a:extLst>
              </a:tr>
            </a:tbl>
          </a:graphicData>
        </a:graphic>
      </p:graphicFrame>
      <p:cxnSp>
        <p:nvCxnSpPr>
          <p:cNvPr id="59" name="Прямая соединительная линия 58"/>
          <p:cNvCxnSpPr/>
          <p:nvPr/>
        </p:nvCxnSpPr>
        <p:spPr>
          <a:xfrm>
            <a:off x="1426330" y="5199346"/>
            <a:ext cx="0" cy="768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9094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71C9FD27-D63B-4934-B221-B340CD9687D9}"/>
              </a:ext>
            </a:extLst>
          </p:cNvPr>
          <p:cNvSpPr txBox="1">
            <a:spLocks/>
          </p:cNvSpPr>
          <p:nvPr/>
        </p:nvSpPr>
        <p:spPr>
          <a:xfrm>
            <a:off x="457200" y="393700"/>
            <a:ext cx="7823200" cy="84133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ru-RU" sz="2400" dirty="0" smtClean="0"/>
              <a:t>Актуальные характеристики системы образования</a:t>
            </a:r>
            <a:endParaRPr lang="ru-RU" sz="2400" dirty="0"/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4122F610-5A80-49F8-B4A5-E0072293B95B}"/>
              </a:ext>
            </a:extLst>
          </p:cNvPr>
          <p:cNvSpPr txBox="1">
            <a:spLocks/>
          </p:cNvSpPr>
          <p:nvPr/>
        </p:nvSpPr>
        <p:spPr>
          <a:xfrm>
            <a:off x="457200" y="981290"/>
            <a:ext cx="7823200" cy="7101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Томской области</a:t>
            </a:r>
            <a:endParaRPr lang="ru-RU" sz="16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240649" y="1464437"/>
            <a:ext cx="1" cy="4956455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168951" y="1376590"/>
            <a:ext cx="773565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0070C0"/>
                </a:solidFill>
              </a:rPr>
              <a:t>КЛЮЧЕВЫЕ ПРОБЛЕМЫ                    ВОЗМОЖНОСТИ ДЛЯ ИХ РЕШЕНИЯ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33661" y="1824752"/>
            <a:ext cx="3152150" cy="487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</a:rPr>
              <a:t>Неравный доступ к качественному образованию</a:t>
            </a:r>
          </a:p>
          <a:p>
            <a:pPr marL="182563" indent="-182563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</a:rPr>
              <a:t>Изношенный фонд инфраструктуры сети </a:t>
            </a:r>
            <a:r>
              <a:rPr lang="ru-RU" sz="1300" i="1" dirty="0" smtClean="0">
                <a:solidFill>
                  <a:srgbClr val="002060"/>
                </a:solidFill>
              </a:rPr>
              <a:t>(40% зданий школ с износом более 50% ,  48% СПО)</a:t>
            </a:r>
          </a:p>
          <a:p>
            <a:pPr marL="182563" indent="-182563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</a:rPr>
              <a:t>Томск - территория обучения в две смены</a:t>
            </a:r>
          </a:p>
          <a:p>
            <a:pPr marL="182563" indent="-182563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</a:rPr>
              <a:t>Цифровое неравенство территорий </a:t>
            </a:r>
            <a:r>
              <a:rPr lang="ru-RU" sz="1300" i="1" dirty="0" smtClean="0">
                <a:solidFill>
                  <a:srgbClr val="002060"/>
                </a:solidFill>
              </a:rPr>
              <a:t>(высокоскоростной интернет отсутствует в 1</a:t>
            </a:r>
            <a:r>
              <a:rPr lang="en-US" sz="1300" i="1" dirty="0" smtClean="0">
                <a:solidFill>
                  <a:srgbClr val="002060"/>
                </a:solidFill>
              </a:rPr>
              <a:t>9</a:t>
            </a:r>
            <a:r>
              <a:rPr lang="ru-RU" sz="1300" i="1" dirty="0" smtClean="0">
                <a:solidFill>
                  <a:srgbClr val="002060"/>
                </a:solidFill>
              </a:rPr>
              <a:t>% школ, в 64% СПО)</a:t>
            </a:r>
          </a:p>
          <a:p>
            <a:pPr marL="182563" indent="-182563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</a:rPr>
              <a:t>Слабая чувствительность кадров</a:t>
            </a:r>
            <a:r>
              <a:rPr lang="en-US" sz="1400" dirty="0" smtClean="0">
                <a:solidFill>
                  <a:srgbClr val="002060"/>
                </a:solidFill>
              </a:rPr>
              <a:t/>
            </a:r>
            <a:br>
              <a:rPr lang="en-US" sz="1400" dirty="0" smtClean="0">
                <a:solidFill>
                  <a:srgbClr val="002060"/>
                </a:solidFill>
              </a:rPr>
            </a:br>
            <a:r>
              <a:rPr lang="ru-RU" sz="1400" dirty="0" smtClean="0">
                <a:solidFill>
                  <a:srgbClr val="002060"/>
                </a:solidFill>
              </a:rPr>
              <a:t> к изменениям</a:t>
            </a:r>
          </a:p>
          <a:p>
            <a:pPr marL="182563" indent="-182563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</a:rPr>
              <a:t>Отсутствие отлаженной системы практик и стажировок в профессиональном образовании   на передовых предприятиях и производствах</a:t>
            </a:r>
          </a:p>
          <a:p>
            <a:pPr marL="182563" indent="-182563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600" dirty="0" smtClean="0">
              <a:solidFill>
                <a:srgbClr val="002060"/>
              </a:solidFill>
            </a:endParaRPr>
          </a:p>
          <a:p>
            <a:pPr marL="182563" indent="-182563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600" dirty="0">
              <a:solidFill>
                <a:srgbClr val="002060"/>
              </a:solidFill>
            </a:endParaRPr>
          </a:p>
          <a:p>
            <a:pPr marL="182563" indent="-182563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600" dirty="0" smtClean="0">
              <a:solidFill>
                <a:srgbClr val="002060"/>
              </a:solidFill>
            </a:endParaRPr>
          </a:p>
          <a:p>
            <a:pPr marL="182563" indent="-182563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</a:rPr>
              <a:t>Девальвация абсолютных ценностей и нравственная дезориентация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3285811" y="1772523"/>
            <a:ext cx="4994589" cy="4995214"/>
          </a:xfrm>
          <a:prstGeom prst="rect">
            <a:avLst/>
          </a:prstGeom>
        </p:spPr>
        <p:txBody>
          <a:bodyPr wrap="square" lIns="72000" rIns="0">
            <a:spAutoFit/>
          </a:bodyPr>
          <a:lstStyle/>
          <a:p>
            <a:pPr marL="180975" indent="-180975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ru-RU" sz="1400" dirty="0" smtClean="0">
                <a:solidFill>
                  <a:srgbClr val="002060"/>
                </a:solidFill>
              </a:rPr>
              <a:t>Участие в мероприятиях по привлечению бюджетных средств для создания условий доступности</a:t>
            </a:r>
          </a:p>
          <a:p>
            <a:pPr marL="180975" indent="-180975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ru-RU" sz="1400" dirty="0" smtClean="0">
                <a:solidFill>
                  <a:srgbClr val="002060"/>
                </a:solidFill>
              </a:rPr>
              <a:t>Увеличение финансирования на развитие инфраструктуры сети образовательных </a:t>
            </a:r>
            <a:r>
              <a:rPr lang="ru-RU" sz="1400" dirty="0">
                <a:solidFill>
                  <a:srgbClr val="002060"/>
                </a:solidFill>
              </a:rPr>
              <a:t>организаций, изменение требований </a:t>
            </a:r>
            <a:r>
              <a:rPr lang="ru-RU" sz="1400" dirty="0" smtClean="0">
                <a:solidFill>
                  <a:srgbClr val="002060"/>
                </a:solidFill>
              </a:rPr>
              <a:t> к </a:t>
            </a:r>
            <a:r>
              <a:rPr lang="ru-RU" sz="1400" dirty="0">
                <a:solidFill>
                  <a:srgbClr val="002060"/>
                </a:solidFill>
              </a:rPr>
              <a:t>нормативам строительства и </a:t>
            </a:r>
            <a:r>
              <a:rPr lang="ru-RU" sz="1400" dirty="0" err="1">
                <a:solidFill>
                  <a:srgbClr val="002060"/>
                </a:solidFill>
              </a:rPr>
              <a:t>САНПин</a:t>
            </a:r>
            <a:r>
              <a:rPr lang="ru-RU" sz="1400" dirty="0">
                <a:solidFill>
                  <a:srgbClr val="002060"/>
                </a:solidFill>
              </a:rPr>
              <a:t> к сельским школам </a:t>
            </a:r>
            <a:endParaRPr lang="ru-RU" sz="1400" dirty="0" smtClean="0">
              <a:solidFill>
                <a:srgbClr val="002060"/>
              </a:solidFill>
            </a:endParaRPr>
          </a:p>
          <a:p>
            <a:pPr marL="180975" lvl="0" indent="-180975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0975" algn="l"/>
              </a:tabLst>
            </a:pPr>
            <a:endParaRPr lang="ru-RU" sz="2400" dirty="0" smtClean="0">
              <a:solidFill>
                <a:srgbClr val="002060"/>
              </a:solidFill>
            </a:endParaRPr>
          </a:p>
          <a:p>
            <a:pPr marL="180975" lvl="0" indent="-180975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ru-RU" sz="1400" dirty="0" smtClean="0">
                <a:solidFill>
                  <a:srgbClr val="002060"/>
                </a:solidFill>
              </a:rPr>
              <a:t>Участие </a:t>
            </a:r>
            <a:r>
              <a:rPr lang="ru-RU" sz="1400" dirty="0">
                <a:solidFill>
                  <a:srgbClr val="002060"/>
                </a:solidFill>
              </a:rPr>
              <a:t>в мероприятиях НП «ЦЭ» ФП  «Информационная структура</a:t>
            </a:r>
            <a:r>
              <a:rPr lang="ru-RU" sz="1400" dirty="0" smtClean="0">
                <a:solidFill>
                  <a:srgbClr val="002060"/>
                </a:solidFill>
              </a:rPr>
              <a:t>» </a:t>
            </a:r>
          </a:p>
          <a:p>
            <a:pPr lvl="0">
              <a:lnSpc>
                <a:spcPct val="90000"/>
              </a:lnSpc>
              <a:spcAft>
                <a:spcPts val="600"/>
              </a:spcAft>
              <a:tabLst>
                <a:tab pos="180975" algn="l"/>
              </a:tabLst>
            </a:pPr>
            <a:endParaRPr lang="ru-RU" sz="600" dirty="0" smtClean="0">
              <a:solidFill>
                <a:srgbClr val="002060"/>
              </a:solidFill>
            </a:endParaRPr>
          </a:p>
          <a:p>
            <a:pPr marL="180975" indent="-180975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ru-RU" sz="1400" dirty="0">
                <a:solidFill>
                  <a:srgbClr val="002060"/>
                </a:solidFill>
              </a:rPr>
              <a:t>Создание ЦОПП, современных лабораторий и мастерских           с учетом запросов экономики региона</a:t>
            </a:r>
          </a:p>
          <a:p>
            <a:pPr marL="180975" indent="-180975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ru-RU" sz="1400" dirty="0" smtClean="0">
                <a:solidFill>
                  <a:srgbClr val="002060"/>
                </a:solidFill>
              </a:rPr>
              <a:t>Развитие вузов как центров инноваций, реализующих проектную деятельность с бизнесом, с вовлечением всех уровней образования</a:t>
            </a:r>
          </a:p>
          <a:p>
            <a:pPr marL="180975" indent="-180975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ru-RU" sz="1400" dirty="0" smtClean="0">
                <a:solidFill>
                  <a:srgbClr val="002060"/>
                </a:solidFill>
              </a:rPr>
              <a:t>Внедрение новых форматов ПК педагогических кадров (командное, проектное обучение и институт наставничества), профориентации</a:t>
            </a:r>
          </a:p>
          <a:p>
            <a:pPr marL="180975" indent="-180975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ru-RU" sz="1400" dirty="0">
                <a:solidFill>
                  <a:srgbClr val="002060"/>
                </a:solidFill>
              </a:rPr>
              <a:t>Повышение конкурентоспособности студентов  посредством </a:t>
            </a:r>
            <a:r>
              <a:rPr lang="en-US" sz="1400" dirty="0">
                <a:solidFill>
                  <a:srgbClr val="002060"/>
                </a:solidFill>
              </a:rPr>
              <a:t>WSR</a:t>
            </a:r>
            <a:r>
              <a:rPr lang="ru-RU" sz="1400" dirty="0">
                <a:solidFill>
                  <a:srgbClr val="002060"/>
                </a:solidFill>
              </a:rPr>
              <a:t>, ЦОПП и </a:t>
            </a:r>
            <a:r>
              <a:rPr lang="ru-RU" sz="1400" dirty="0" smtClean="0">
                <a:solidFill>
                  <a:srgbClr val="002060"/>
                </a:solidFill>
              </a:rPr>
              <a:t>ДЭ, кружкового движения НТИ</a:t>
            </a:r>
            <a:endParaRPr lang="ru-RU" sz="1400" dirty="0">
              <a:solidFill>
                <a:srgbClr val="002060"/>
              </a:solidFill>
            </a:endParaRPr>
          </a:p>
          <a:p>
            <a:pPr marL="180975" indent="-180975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ru-RU" sz="1400" dirty="0" smtClean="0">
                <a:solidFill>
                  <a:srgbClr val="002060"/>
                </a:solidFill>
              </a:rPr>
              <a:t>Вовлечение обучающихся и студентов в систему воспитательных мероприятий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V="1">
            <a:off x="8326617" y="1506309"/>
            <a:ext cx="1" cy="4956455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678313" y="1767744"/>
            <a:ext cx="276999" cy="3858367"/>
          </a:xfrm>
          <a:prstGeom prst="rect">
            <a:avLst/>
          </a:prstGeom>
          <a:noFill/>
        </p:spPr>
        <p:txBody>
          <a:bodyPr vert="vert270" wrap="square" lIns="0" tIns="0" rIns="0" bIns="0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через реализацию НП «Образование» 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8410739" y="3115011"/>
            <a:ext cx="267573" cy="1235947"/>
          </a:xfrm>
          <a:prstGeom prst="rightArrow">
            <a:avLst/>
          </a:prstGeom>
          <a:noFill/>
          <a:ln w="127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6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59632" y="4653136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4122F610-5A80-49F8-B4A5-E0072293B95B}"/>
              </a:ext>
            </a:extLst>
          </p:cNvPr>
          <p:cNvSpPr txBox="1">
            <a:spLocks/>
          </p:cNvSpPr>
          <p:nvPr/>
        </p:nvSpPr>
        <p:spPr>
          <a:xfrm>
            <a:off x="457200" y="1052904"/>
            <a:ext cx="7823200" cy="7101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Томской области</a:t>
            </a:r>
            <a:endParaRPr lang="ru-RU" sz="16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одзаголовок 2">
            <a:extLst>
              <a:ext uri="{FF2B5EF4-FFF2-40B4-BE49-F238E27FC236}">
                <a16:creationId xmlns="" xmlns:a16="http://schemas.microsoft.com/office/drawing/2014/main" id="{5E8601DD-34B9-484B-B84F-71A99815C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610" y="1879736"/>
            <a:ext cx="8435656" cy="4241616"/>
          </a:xfrm>
        </p:spPr>
        <p:txBody>
          <a:bodyPr>
            <a:normAutofit/>
          </a:bodyPr>
          <a:lstStyle/>
          <a:p>
            <a:pPr marL="228600" indent="-2286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b="1" dirty="0">
                <a:solidFill>
                  <a:srgbClr val="0070C0"/>
                </a:solidFill>
                <a:latin typeface="+mn-lt"/>
                <a:ea typeface="+mj-ea"/>
              </a:rPr>
              <a:t>Современная </a:t>
            </a:r>
            <a:r>
              <a:rPr lang="ru-RU" sz="2000" b="1" dirty="0" smtClean="0">
                <a:solidFill>
                  <a:srgbClr val="0070C0"/>
                </a:solidFill>
                <a:latin typeface="+mn-lt"/>
                <a:ea typeface="+mj-ea"/>
              </a:rPr>
              <a:t>школа</a:t>
            </a:r>
            <a:endParaRPr lang="ru-RU" sz="2000" b="1" dirty="0">
              <a:solidFill>
                <a:srgbClr val="0070C0"/>
              </a:solidFill>
              <a:latin typeface="+mn-lt"/>
              <a:ea typeface="+mj-ea"/>
            </a:endParaRPr>
          </a:p>
          <a:p>
            <a:pPr marL="228600" indent="-2286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b="1" dirty="0">
                <a:solidFill>
                  <a:srgbClr val="0070C0"/>
                </a:solidFill>
                <a:latin typeface="+mn-lt"/>
                <a:ea typeface="+mj-ea"/>
              </a:rPr>
              <a:t>Успех каждого </a:t>
            </a:r>
            <a:r>
              <a:rPr lang="ru-RU" sz="2000" b="1" dirty="0" smtClean="0">
                <a:solidFill>
                  <a:srgbClr val="0070C0"/>
                </a:solidFill>
                <a:latin typeface="+mn-lt"/>
                <a:ea typeface="+mj-ea"/>
              </a:rPr>
              <a:t>ребенка</a:t>
            </a:r>
            <a:endParaRPr lang="ru-RU" sz="2000" b="1" dirty="0">
              <a:solidFill>
                <a:srgbClr val="0070C0"/>
              </a:solidFill>
              <a:latin typeface="+mn-lt"/>
              <a:ea typeface="+mj-ea"/>
            </a:endParaRPr>
          </a:p>
          <a:p>
            <a:pPr marL="228600" indent="-2286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b="1" dirty="0">
                <a:solidFill>
                  <a:srgbClr val="0070C0"/>
                </a:solidFill>
                <a:latin typeface="+mn-lt"/>
              </a:rPr>
              <a:t>Цифровая образовательная среда</a:t>
            </a:r>
          </a:p>
          <a:p>
            <a:pPr marL="228600" indent="-2286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b="1" dirty="0">
                <a:solidFill>
                  <a:srgbClr val="0070C0"/>
                </a:solidFill>
                <a:latin typeface="+mn-lt"/>
              </a:rPr>
              <a:t>Молодые профессионалы </a:t>
            </a:r>
            <a:r>
              <a:rPr lang="ru-RU" sz="2000" b="1" dirty="0" smtClean="0">
                <a:solidFill>
                  <a:srgbClr val="0070C0"/>
                </a:solidFill>
                <a:latin typeface="+mn-lt"/>
              </a:rPr>
              <a:t>(Повышение </a:t>
            </a:r>
            <a:r>
              <a:rPr lang="ru-RU" sz="2000" b="1" dirty="0">
                <a:solidFill>
                  <a:srgbClr val="0070C0"/>
                </a:solidFill>
                <a:latin typeface="+mn-lt"/>
              </a:rPr>
              <a:t>конкурентоспособности профессионального образования) </a:t>
            </a:r>
          </a:p>
          <a:p>
            <a:pPr marL="228600" indent="-2286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dirty="0" smtClean="0">
                <a:solidFill>
                  <a:srgbClr val="0070C0"/>
                </a:solidFill>
                <a:latin typeface="+mn-lt"/>
                <a:ea typeface="+mj-ea"/>
              </a:rPr>
              <a:t>Поддержка </a:t>
            </a:r>
            <a:r>
              <a:rPr lang="ru-RU" sz="2000" dirty="0">
                <a:solidFill>
                  <a:srgbClr val="0070C0"/>
                </a:solidFill>
                <a:latin typeface="+mn-lt"/>
                <a:ea typeface="+mj-ea"/>
              </a:rPr>
              <a:t>семей, имеющих </a:t>
            </a:r>
            <a:r>
              <a:rPr lang="ru-RU" sz="2000" dirty="0" smtClean="0">
                <a:solidFill>
                  <a:srgbClr val="0070C0"/>
                </a:solidFill>
                <a:latin typeface="+mn-lt"/>
                <a:ea typeface="+mj-ea"/>
              </a:rPr>
              <a:t>детей</a:t>
            </a:r>
            <a:endParaRPr lang="ru-RU" sz="2000" dirty="0">
              <a:solidFill>
                <a:srgbClr val="0070C0"/>
              </a:solidFill>
              <a:latin typeface="+mn-lt"/>
              <a:ea typeface="+mj-ea"/>
            </a:endParaRPr>
          </a:p>
          <a:p>
            <a:pPr marL="228600" indent="-2286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dirty="0" smtClean="0">
                <a:solidFill>
                  <a:srgbClr val="0070C0"/>
                </a:solidFill>
                <a:latin typeface="+mn-lt"/>
                <a:ea typeface="+mj-ea"/>
              </a:rPr>
              <a:t>Учитель будущего</a:t>
            </a:r>
            <a:endParaRPr lang="ru-RU" sz="2000" dirty="0">
              <a:solidFill>
                <a:srgbClr val="0070C0"/>
              </a:solidFill>
              <a:latin typeface="+mn-lt"/>
              <a:ea typeface="+mj-ea"/>
            </a:endParaRPr>
          </a:p>
          <a:p>
            <a:pPr marL="228600" indent="-2286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dirty="0" smtClean="0">
                <a:solidFill>
                  <a:srgbClr val="0070C0"/>
                </a:solidFill>
                <a:latin typeface="+mn-lt"/>
                <a:ea typeface="+mj-ea"/>
              </a:rPr>
              <a:t>Новые </a:t>
            </a:r>
            <a:r>
              <a:rPr lang="ru-RU" sz="2000" dirty="0">
                <a:solidFill>
                  <a:srgbClr val="0070C0"/>
                </a:solidFill>
                <a:latin typeface="+mn-lt"/>
                <a:ea typeface="+mj-ea"/>
              </a:rPr>
              <a:t>возможности для </a:t>
            </a:r>
            <a:r>
              <a:rPr lang="ru-RU" sz="2000" dirty="0" smtClean="0">
                <a:solidFill>
                  <a:srgbClr val="0070C0"/>
                </a:solidFill>
                <a:latin typeface="+mn-lt"/>
                <a:ea typeface="+mj-ea"/>
              </a:rPr>
              <a:t>каждого</a:t>
            </a:r>
            <a:endParaRPr lang="ru-RU" sz="2000" dirty="0">
              <a:solidFill>
                <a:srgbClr val="0070C0"/>
              </a:solidFill>
              <a:latin typeface="+mn-lt"/>
              <a:ea typeface="+mj-ea"/>
            </a:endParaRPr>
          </a:p>
          <a:p>
            <a:pPr marL="228600" indent="-2286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dirty="0">
                <a:solidFill>
                  <a:srgbClr val="0070C0"/>
                </a:solidFill>
                <a:latin typeface="+mn-lt"/>
                <a:ea typeface="+mj-ea"/>
              </a:rPr>
              <a:t>Социальная </a:t>
            </a:r>
            <a:r>
              <a:rPr lang="ru-RU" sz="2000" dirty="0" smtClean="0">
                <a:solidFill>
                  <a:srgbClr val="0070C0"/>
                </a:solidFill>
                <a:latin typeface="+mn-lt"/>
                <a:ea typeface="+mj-ea"/>
              </a:rPr>
              <a:t>активность</a:t>
            </a:r>
          </a:p>
          <a:p>
            <a:pPr marL="228600" indent="-2286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i="1" dirty="0" smtClean="0">
                <a:solidFill>
                  <a:srgbClr val="0070C0"/>
                </a:solidFill>
                <a:latin typeface="+mn-lt"/>
                <a:ea typeface="+mj-ea"/>
              </a:rPr>
              <a:t>Экспорт образования</a:t>
            </a:r>
          </a:p>
          <a:p>
            <a:pPr marL="228600" indent="-2286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i="1" dirty="0" smtClean="0">
                <a:solidFill>
                  <a:srgbClr val="0070C0"/>
                </a:solidFill>
                <a:latin typeface="+mn-lt"/>
                <a:ea typeface="+mj-ea"/>
              </a:rPr>
              <a:t>Социальные лифты</a:t>
            </a:r>
            <a:endParaRPr lang="ru-RU" sz="2000" i="1" dirty="0">
              <a:solidFill>
                <a:srgbClr val="0070C0"/>
              </a:solidFill>
              <a:latin typeface="+mn-lt"/>
              <a:ea typeface="+mj-ea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2000" dirty="0">
              <a:solidFill>
                <a:srgbClr val="0070C0"/>
              </a:solidFill>
              <a:latin typeface="+mn-lt"/>
              <a:ea typeface="Times New Roman"/>
              <a:cs typeface="Times New Roman"/>
            </a:endParaRPr>
          </a:p>
          <a:p>
            <a:pPr>
              <a:spcBef>
                <a:spcPts val="1200"/>
              </a:spcBef>
            </a:pPr>
            <a:endParaRPr lang="ru-RU" sz="2000" dirty="0" smtClean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71C9FD27-D63B-4934-B221-B340CD9687D9}"/>
              </a:ext>
            </a:extLst>
          </p:cNvPr>
          <p:cNvSpPr txBox="1">
            <a:spLocks/>
          </p:cNvSpPr>
          <p:nvPr/>
        </p:nvSpPr>
        <p:spPr>
          <a:xfrm>
            <a:off x="457200" y="393700"/>
            <a:ext cx="7823200" cy="5207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ru-RU" sz="2400" dirty="0" smtClean="0"/>
              <a:t>Перечень региональных проектов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4449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59632" y="4653136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4122F610-5A80-49F8-B4A5-E0072293B95B}"/>
              </a:ext>
            </a:extLst>
          </p:cNvPr>
          <p:cNvSpPr txBox="1">
            <a:spLocks/>
          </p:cNvSpPr>
          <p:nvPr/>
        </p:nvSpPr>
        <p:spPr>
          <a:xfrm>
            <a:off x="457200" y="1052904"/>
            <a:ext cx="7823200" cy="7101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комплексного подхода реализации </a:t>
            </a:r>
            <a:r>
              <a:rPr lang="ru-RU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национального проекта «Образование» </a:t>
            </a:r>
            <a:r>
              <a:rPr lang="en-US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solidFill>
                  <a:srgbClr val="4F81B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600" dirty="0" smtClean="0">
                <a:solidFill>
                  <a:srgbClr val="4F81B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Томской области</a:t>
            </a:r>
            <a:endParaRPr lang="ru-RU" sz="1600" dirty="0">
              <a:solidFill>
                <a:srgbClr val="4F81BD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xmlns="" id="{2F884A2C-25F4-4D9A-9D3D-15F34528EB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144628"/>
              </p:ext>
            </p:extLst>
          </p:nvPr>
        </p:nvGraphicFramePr>
        <p:xfrm>
          <a:off x="190499" y="1658542"/>
          <a:ext cx="8715375" cy="495813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119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7558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7847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4314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364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j-lt"/>
                          <a:cs typeface="Arial" panose="020B0604020202020204" pitchFamily="34" charset="0"/>
                        </a:rPr>
                        <a:t>№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j-lt"/>
                          <a:cs typeface="Arial" panose="020B0604020202020204" pitchFamily="34" charset="0"/>
                        </a:rPr>
                        <a:t>Наименование регионального </a:t>
                      </a:r>
                      <a:r>
                        <a:rPr lang="ru-RU" sz="1200" dirty="0" smtClean="0">
                          <a:latin typeface="+mj-lt"/>
                          <a:cs typeface="Arial" panose="020B0604020202020204" pitchFamily="34" charset="0"/>
                        </a:rPr>
                        <a:t>проекта</a:t>
                      </a:r>
                      <a:endParaRPr lang="ru-RU" sz="12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j-lt"/>
                          <a:cs typeface="Arial" panose="020B0604020202020204" pitchFamily="34" charset="0"/>
                        </a:rPr>
                        <a:t>Результаты </a:t>
                      </a:r>
                      <a:endParaRPr lang="ru-RU" sz="12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j-lt"/>
                          <a:cs typeface="Arial" panose="020B0604020202020204" pitchFamily="34" charset="0"/>
                        </a:rPr>
                        <a:t>Показатели</a:t>
                      </a:r>
                      <a:endParaRPr lang="ru-RU" sz="12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3063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j-lt"/>
                          <a:cs typeface="Arial" panose="020B0604020202020204" pitchFamily="34" charset="0"/>
                        </a:rPr>
                        <a:t>1.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Современная 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школа</a:t>
                      </a:r>
                      <a:endParaRPr lang="ru-RU" sz="12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1. Обновлены содержание и методы обучения предметной области «Технология» и других предметных областей.</a:t>
                      </a:r>
                    </a:p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2. Обновлена материально-техническая база для реализации основных и дополнительных общеобразовательных программ цифрового и гуманитарного профилей.</a:t>
                      </a:r>
                    </a:p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3. Созданы условия</a:t>
                      </a:r>
                      <a:r>
                        <a:rPr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для обучения по 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основным и дополнительным общеобразовательным</a:t>
                      </a:r>
                      <a:r>
                        <a:rPr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программам цифрового, естественнонаучного и гуманитарного профилей.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100% муниципальных образований</a:t>
                      </a:r>
                    </a:p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60 образовательных</a:t>
                      </a:r>
                      <a:r>
                        <a:rPr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организаций</a:t>
                      </a:r>
                      <a:endParaRPr lang="ru-RU" sz="11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25 000 обучающихся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5293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j-lt"/>
                          <a:cs typeface="Arial" panose="020B0604020202020204" pitchFamily="34" charset="0"/>
                        </a:rPr>
                        <a:t>2.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Успех каждого 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ребенка</a:t>
                      </a:r>
                      <a:endParaRPr lang="ru-RU" sz="12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Обеспечена модернизация инфраструктуры системы дополнительного образования детей.</a:t>
                      </a:r>
                    </a:p>
                    <a:p>
                      <a:pPr mar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2. Обновлены содержание и методы дополнительного образования детей. </a:t>
                      </a:r>
                    </a:p>
                    <a:p>
                      <a:pPr mar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1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1 детский технопарк «Кванториум» в</a:t>
                      </a:r>
                      <a:r>
                        <a:rPr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моногороде</a:t>
                      </a:r>
                      <a:endParaRPr lang="ru-RU" sz="11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3 мобильных детских технопарка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5 «спутников» детского технопарка</a:t>
                      </a:r>
                      <a:r>
                        <a:rPr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«Кванториум»</a:t>
                      </a:r>
                      <a:endParaRPr lang="ru-RU" sz="11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1 центр для одаренных детей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охват детей от 5 до 18 лет</a:t>
                      </a:r>
                      <a:r>
                        <a:rPr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доп. образованием- 80%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4857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j-lt"/>
                          <a:cs typeface="Arial" panose="020B0604020202020204" pitchFamily="34" charset="0"/>
                        </a:rPr>
                        <a:t>3.</a:t>
                      </a:r>
                      <a:endParaRPr lang="ru-RU" sz="12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Цифровая образовательная 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среда</a:t>
                      </a:r>
                      <a:endParaRPr lang="ru-RU" sz="12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1. Сформированы цифровые образовательные профили </a:t>
                      </a:r>
                      <a:b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и индивидуальные планы </a:t>
                      </a: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обучения (персональная траектория обучения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) для учащихся</a:t>
                      </a:r>
                      <a:r>
                        <a:rPr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образовательных организаций</a:t>
                      </a:r>
                      <a:endParaRPr lang="ru-RU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2. Внедрены механизмы </a:t>
                      </a: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обеспечения оценки качества результатов промежуточной и итоговой аттестации обучающихся</a:t>
                      </a:r>
                    </a:p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3. Обеспечено подключение образовательных организаций </a:t>
                      </a:r>
                      <a:b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к </a:t>
                      </a: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высокоскоростному Интернету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90% обучающихся</a:t>
                      </a:r>
                    </a:p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endParaRPr lang="ru-RU" sz="11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70</a:t>
                      </a: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% обучающихся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ru-RU" sz="11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100%</a:t>
                      </a:r>
                      <a:r>
                        <a:rPr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образовательных организаций</a:t>
                      </a:r>
                      <a:endParaRPr lang="ru-RU" sz="11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IT-cube</a:t>
                      </a:r>
                      <a:endParaRPr lang="ru-RU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EDCD32D6-9A9E-483D-8EF7-F9688CC3A0AF}"/>
              </a:ext>
            </a:extLst>
          </p:cNvPr>
          <p:cNvSpPr txBox="1">
            <a:spLocks/>
          </p:cNvSpPr>
          <p:nvPr/>
        </p:nvSpPr>
        <p:spPr>
          <a:xfrm>
            <a:off x="457200" y="393700"/>
            <a:ext cx="7124700" cy="58099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ru-RU" sz="2400" dirty="0">
                <a:solidFill>
                  <a:srgbClr val="4F81BD">
                    <a:lumMod val="75000"/>
                  </a:srgbClr>
                </a:solidFill>
              </a:rPr>
              <a:t>Основные результаты и </a:t>
            </a:r>
            <a:r>
              <a:rPr lang="ru-RU" sz="2400" dirty="0" smtClean="0">
                <a:solidFill>
                  <a:srgbClr val="4F81BD">
                    <a:lumMod val="75000"/>
                  </a:srgbClr>
                </a:solidFill>
              </a:rPr>
              <a:t>показатели</a:t>
            </a:r>
            <a:endParaRPr lang="ru-RU" sz="2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8726755" y="6480700"/>
            <a:ext cx="347039" cy="322409"/>
          </a:xfrm>
          <a:prstGeom prst="ellipse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10</a:t>
            </a:r>
            <a:endParaRPr lang="ru-RU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84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59632" y="4653136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4122F610-5A80-49F8-B4A5-E0072293B95B}"/>
              </a:ext>
            </a:extLst>
          </p:cNvPr>
          <p:cNvSpPr txBox="1">
            <a:spLocks/>
          </p:cNvSpPr>
          <p:nvPr/>
        </p:nvSpPr>
        <p:spPr>
          <a:xfrm>
            <a:off x="457200" y="1052904"/>
            <a:ext cx="7823200" cy="7101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комплексного подхода реализации </a:t>
            </a:r>
            <a:r>
              <a:rPr lang="ru-RU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национального проекта «Образование» </a:t>
            </a:r>
            <a:r>
              <a:rPr lang="en-US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solidFill>
                  <a:srgbClr val="4F81B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600" dirty="0" smtClean="0">
                <a:solidFill>
                  <a:srgbClr val="4F81B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Томской области</a:t>
            </a:r>
            <a:endParaRPr lang="ru-RU" sz="1600" dirty="0">
              <a:solidFill>
                <a:srgbClr val="4F81BD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xmlns="" id="{2F884A2C-25F4-4D9A-9D3D-15F34528EB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7256191"/>
              </p:ext>
            </p:extLst>
          </p:nvPr>
        </p:nvGraphicFramePr>
        <p:xfrm>
          <a:off x="273050" y="1625600"/>
          <a:ext cx="8743950" cy="523218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7900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278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3847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5231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0234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j-lt"/>
                          <a:cs typeface="Arial" panose="020B0604020202020204" pitchFamily="34" charset="0"/>
                        </a:rPr>
                        <a:t>№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j-lt"/>
                          <a:cs typeface="Arial" panose="020B0604020202020204" pitchFamily="34" charset="0"/>
                        </a:rPr>
                        <a:t>Наименование регионального </a:t>
                      </a:r>
                      <a:r>
                        <a:rPr lang="ru-RU" sz="1200" dirty="0" smtClean="0">
                          <a:latin typeface="+mj-lt"/>
                          <a:cs typeface="Arial" panose="020B0604020202020204" pitchFamily="34" charset="0"/>
                        </a:rPr>
                        <a:t>проекта</a:t>
                      </a:r>
                      <a:endParaRPr lang="ru-RU" sz="12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  <a:cs typeface="Arial" panose="020B0604020202020204" pitchFamily="34" charset="0"/>
                        </a:rPr>
                        <a:t>Результаты </a:t>
                      </a:r>
                      <a:endParaRPr lang="ru-RU" sz="12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  <a:cs typeface="Arial" panose="020B0604020202020204" pitchFamily="34" charset="0"/>
                        </a:rPr>
                        <a:t>Показатели</a:t>
                      </a:r>
                      <a:endParaRPr lang="ru-RU" sz="12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29440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atin typeface="+mj-lt"/>
                          <a:cs typeface="Arial" panose="020B0604020202020204" pitchFamily="34" charset="0"/>
                        </a:rPr>
                        <a:t>4.</a:t>
                      </a:r>
                      <a:endParaRPr lang="ru-RU" sz="12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Молодые профессионалы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(Повышение конкурентоспособности профессионального образования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 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1. Создан центр опережающей профессиональной подготовки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2. Созданы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и оснащены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современной материально-технической базой по одной из компетенций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мастерские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3. Внедрена итоговая аттестация в форме демонстрационного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экзамена </a:t>
                      </a:r>
                      <a:endParaRPr lang="ru-RU" sz="11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1  ЦОПП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50 мастерских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50% организаций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25%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обучающихся, завершающих обучение и прошедших аттестацию с использованием механизма ДЭ</a:t>
                      </a:r>
                      <a:endParaRPr lang="ru-RU" sz="11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505027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atin typeface="+mj-lt"/>
                          <a:cs typeface="Arial" panose="020B0604020202020204" pitchFamily="34" charset="0"/>
                        </a:rPr>
                        <a:t>5.</a:t>
                      </a:r>
                      <a:endParaRPr lang="ru-RU" sz="12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Поддержка семей, имеющих 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детей</a:t>
                      </a:r>
                      <a:endParaRPr lang="ru-RU" sz="12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1. Созданы условия для оказания психолого-педагогической, методической и консультативной помощи родителям (законным представителям) детей, а также гражданам, желающим принять на воспитание в свои семьи детей, оставшихся без попечения родителей, в том числе с привлечением некоммерческих организаций.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2. Удовлетворенность</a:t>
                      </a:r>
                      <a:r>
                        <a:rPr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родителей (законных представителей) в качестве предоставляемых услуг 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психолого-педагогической, методической и консультативной помощи.</a:t>
                      </a:r>
                      <a:endParaRPr lang="ru-RU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150  обращений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85% положительных оценок</a:t>
                      </a:r>
                    </a:p>
                  </a:txBody>
                  <a:tcPr/>
                </a:tc>
              </a:tr>
              <a:tr h="1505027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atin typeface="+mj-lt"/>
                          <a:cs typeface="Arial" panose="020B0604020202020204" pitchFamily="34" charset="0"/>
                        </a:rPr>
                        <a:t>6.</a:t>
                      </a:r>
                      <a:endParaRPr lang="ru-RU" sz="12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Учитель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будущего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1. Педагогические работники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в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овлечены в национальную систему профессионального роста</a:t>
                      </a:r>
                    </a:p>
                    <a:p>
                      <a:pPr algn="just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2. Обеспечена эффективная деятельность центров непрерывного повышения профессионального мастерства педагогических работников и </a:t>
                      </a:r>
                      <a:r>
                        <a:rPr lang="ru-RU" sz="1100" kern="1200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аккредитационного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центра системы образования</a:t>
                      </a:r>
                    </a:p>
                    <a:p>
                      <a:pPr algn="just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3. Педагоги Томской области  прошли добровольную независимую оценку профессиональной квалификации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50% учителей общеобразовательных организаций</a:t>
                      </a:r>
                    </a:p>
                    <a:p>
                      <a:pPr algn="just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Центр непрерывного повышения профессионального мастерства </a:t>
                      </a:r>
                    </a:p>
                    <a:p>
                      <a:pPr algn="just"/>
                      <a:r>
                        <a:rPr lang="ru-RU" sz="1100" kern="1200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Аккредитационный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центр системы образования</a:t>
                      </a:r>
                    </a:p>
                    <a:p>
                      <a:pPr algn="just"/>
                      <a:r>
                        <a:rPr lang="ru-RU" sz="11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стажировочные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площадки в 100% муниципальных образований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just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10% педагогических работников 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EDCD32D6-9A9E-483D-8EF7-F9688CC3A0AF}"/>
              </a:ext>
            </a:extLst>
          </p:cNvPr>
          <p:cNvSpPr txBox="1">
            <a:spLocks/>
          </p:cNvSpPr>
          <p:nvPr/>
        </p:nvSpPr>
        <p:spPr>
          <a:xfrm>
            <a:off x="457200" y="393700"/>
            <a:ext cx="7124700" cy="58099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ru-RU" sz="2400" dirty="0">
                <a:solidFill>
                  <a:srgbClr val="4F81BD">
                    <a:lumMod val="75000"/>
                  </a:srgbClr>
                </a:solidFill>
              </a:rPr>
              <a:t>Основные результаты и </a:t>
            </a:r>
            <a:r>
              <a:rPr lang="ru-RU" sz="2400" dirty="0" smtClean="0">
                <a:solidFill>
                  <a:srgbClr val="4F81BD">
                    <a:lumMod val="75000"/>
                  </a:srgbClr>
                </a:solidFill>
              </a:rPr>
              <a:t>показатели</a:t>
            </a:r>
            <a:endParaRPr lang="ru-RU" sz="2400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8753388" y="6525089"/>
            <a:ext cx="351720" cy="308164"/>
          </a:xfrm>
          <a:prstGeom prst="ellipse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11</a:t>
            </a:r>
            <a:endParaRPr lang="ru-RU" sz="1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400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59632" y="4653136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4122F610-5A80-49F8-B4A5-E0072293B95B}"/>
              </a:ext>
            </a:extLst>
          </p:cNvPr>
          <p:cNvSpPr txBox="1">
            <a:spLocks/>
          </p:cNvSpPr>
          <p:nvPr/>
        </p:nvSpPr>
        <p:spPr>
          <a:xfrm>
            <a:off x="457200" y="1052904"/>
            <a:ext cx="7823200" cy="7101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комплексного подхода реализации </a:t>
            </a:r>
            <a:r>
              <a:rPr lang="ru-RU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национального проекта «Образование» </a:t>
            </a:r>
            <a:r>
              <a:rPr lang="en-US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solidFill>
                  <a:srgbClr val="4F81B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600" dirty="0" smtClean="0">
                <a:solidFill>
                  <a:srgbClr val="4F81B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Томской области</a:t>
            </a:r>
            <a:endParaRPr lang="ru-RU" sz="1600" dirty="0">
              <a:solidFill>
                <a:srgbClr val="4F81BD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xmlns="" id="{2F884A2C-25F4-4D9A-9D3D-15F34528EB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8016935"/>
              </p:ext>
            </p:extLst>
          </p:nvPr>
        </p:nvGraphicFramePr>
        <p:xfrm>
          <a:off x="273050" y="1488943"/>
          <a:ext cx="8743950" cy="432302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7900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0689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5057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5231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0234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j-lt"/>
                          <a:cs typeface="Arial" panose="020B0604020202020204" pitchFamily="34" charset="0"/>
                        </a:rPr>
                        <a:t>№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j-lt"/>
                          <a:cs typeface="Arial" panose="020B0604020202020204" pitchFamily="34" charset="0"/>
                        </a:rPr>
                        <a:t>Наименование регионального </a:t>
                      </a:r>
                      <a:r>
                        <a:rPr lang="ru-RU" sz="1200" dirty="0" smtClean="0">
                          <a:latin typeface="+mj-lt"/>
                          <a:cs typeface="Arial" panose="020B0604020202020204" pitchFamily="34" charset="0"/>
                        </a:rPr>
                        <a:t>проекта</a:t>
                      </a:r>
                      <a:endParaRPr lang="ru-RU" sz="12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  <a:cs typeface="Arial" panose="020B0604020202020204" pitchFamily="34" charset="0"/>
                        </a:rPr>
                        <a:t>Результаты </a:t>
                      </a:r>
                      <a:endParaRPr lang="ru-RU" sz="12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  <a:cs typeface="Arial" panose="020B0604020202020204" pitchFamily="34" charset="0"/>
                        </a:rPr>
                        <a:t>Показатели</a:t>
                      </a:r>
                      <a:endParaRPr lang="ru-RU" sz="12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78929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atin typeface="+mj-lt"/>
                          <a:cs typeface="Arial" panose="020B0604020202020204" pitchFamily="34" charset="0"/>
                        </a:rPr>
                        <a:t>7.</a:t>
                      </a:r>
                      <a:endParaRPr lang="ru-RU" sz="12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Новые возможности для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каждого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1. Участие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н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аучно-педагогических работников томских вузов в реализации программ непрерывного образования (дополнительных образовательных программ и программ непрерывного обучения).</a:t>
                      </a:r>
                    </a:p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2. Обучение граждан  по программам непрерывного образования (дополнительных образовательных программ и программ непрерывного обучения)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в томских вузах</a:t>
                      </a:r>
                      <a:endParaRPr lang="ru-RU" sz="11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Не менее 20%  научно-педагогических работников </a:t>
                      </a:r>
                    </a:p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Не менее 8 000 граждан  ежегодно</a:t>
                      </a:r>
                      <a:endParaRPr lang="ru-RU" sz="11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59037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atin typeface="+mj-lt"/>
                          <a:cs typeface="Arial" panose="020B0604020202020204" pitchFamily="34" charset="0"/>
                        </a:rPr>
                        <a:t>8.</a:t>
                      </a:r>
                      <a:endParaRPr lang="ru-RU" sz="12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Социальная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активность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1. Создан и функционирует региональный ресурсный центр добровольчества, обеспеченный материально-технической базой, штатными единицами, а также доступными для работы добровольческих организаций помещениями</a:t>
                      </a:r>
                    </a:p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2.  Развито волонтерское движение на территории Томской области</a:t>
                      </a:r>
                      <a:endParaRPr lang="ru-RU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региональный ресурсный центр добровольчества</a:t>
                      </a:r>
                    </a:p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20 % граждан Томской области вовлечены в добровольческую деятельность</a:t>
                      </a:r>
                      <a:endParaRPr lang="ru-RU" sz="11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4649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atin typeface="+mj-lt"/>
                          <a:cs typeface="Arial" panose="020B0604020202020204" pitchFamily="34" charset="0"/>
                        </a:rPr>
                        <a:t>9.</a:t>
                      </a:r>
                      <a:endParaRPr lang="ru-RU" sz="12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Экспорт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образования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1. Обучение иностранных граждан в 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летних и зимних школах, организованных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томскими вузами</a:t>
                      </a:r>
                    </a:p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Интернационализация образовательной среды</a:t>
                      </a:r>
                      <a:endParaRPr lang="ru-RU" sz="11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Не менее 100 иностранных граждан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ежегодно</a:t>
                      </a:r>
                    </a:p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1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Доля иностранных студентов – не менее 20%</a:t>
                      </a:r>
                      <a:endParaRPr lang="ru-RU" sz="11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11982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atin typeface="+mj-lt"/>
                          <a:cs typeface="Arial" panose="020B0604020202020204" pitchFamily="34" charset="0"/>
                        </a:rPr>
                        <a:t>10.</a:t>
                      </a:r>
                      <a:endParaRPr lang="ru-RU" sz="12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Социальные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лифты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Участие студентов 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и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магистрантов томских вузов в 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олимпиаде «Я-профессионал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»</a:t>
                      </a:r>
                      <a:endParaRPr lang="ru-RU" sz="11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Не менее 40% магистрантов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 к  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2024 году. 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EDCD32D6-9A9E-483D-8EF7-F9688CC3A0AF}"/>
              </a:ext>
            </a:extLst>
          </p:cNvPr>
          <p:cNvSpPr txBox="1">
            <a:spLocks/>
          </p:cNvSpPr>
          <p:nvPr/>
        </p:nvSpPr>
        <p:spPr>
          <a:xfrm>
            <a:off x="457200" y="393700"/>
            <a:ext cx="7124700" cy="58099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ru-RU" sz="2400" dirty="0">
                <a:solidFill>
                  <a:srgbClr val="4F81BD">
                    <a:lumMod val="75000"/>
                  </a:srgbClr>
                </a:solidFill>
              </a:rPr>
              <a:t>Основные результаты и </a:t>
            </a:r>
            <a:r>
              <a:rPr lang="ru-RU" sz="2400" dirty="0" smtClean="0">
                <a:solidFill>
                  <a:srgbClr val="4F81BD">
                    <a:lumMod val="75000"/>
                  </a:srgbClr>
                </a:solidFill>
              </a:rPr>
              <a:t>показатели</a:t>
            </a:r>
            <a:endParaRPr lang="ru-RU" sz="2400" dirty="0">
              <a:solidFill>
                <a:srgbClr val="4F81B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09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5895</TotalTime>
  <Words>6556</Words>
  <Application>Microsoft Office PowerPoint</Application>
  <PresentationFormat>Экран (4:3)</PresentationFormat>
  <Paragraphs>997</Paragraphs>
  <Slides>25</Slides>
  <Notes>24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О комплексном подходе к реализации национального проекта «Образование»  в Томской области</vt:lpstr>
      <vt:lpstr>Указ Президента Российской Федерации от 07.05.2018 г. № 204</vt:lpstr>
      <vt:lpstr>Федеральные проекты 2019 год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Региональные особенности</vt:lpstr>
      <vt:lpstr>Презентация PowerPoint</vt:lpstr>
      <vt:lpstr>Презентация PowerPoint</vt:lpstr>
      <vt:lpstr>Продвижение</vt:lpstr>
      <vt:lpstr>Дополнительная информация для подготовки раздаточного материала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Паспорт регионального проекта основных параметров реализации национального проекта «Образование» в /наименование субъекта РФ/</dc:title>
  <dc:creator>user</dc:creator>
  <cp:lastModifiedBy>Анастасия Николаевна Ковальчук</cp:lastModifiedBy>
  <cp:revision>342</cp:revision>
  <cp:lastPrinted>2018-12-06T10:55:41Z</cp:lastPrinted>
  <dcterms:created xsi:type="dcterms:W3CDTF">2018-11-16T09:12:54Z</dcterms:created>
  <dcterms:modified xsi:type="dcterms:W3CDTF">2018-12-10T05:37:29Z</dcterms:modified>
</cp:coreProperties>
</file>