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5.xml" ContentType="application/vnd.openxmlformats-officedocument.them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6.xml" ContentType="application/vnd.openxmlformats-officedocument.them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7.xml" ContentType="application/vnd.openxmlformats-officedocument.them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8.xml" ContentType="application/vnd.openxmlformats-officedocument.theme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9.xml" ContentType="application/vnd.openxmlformats-officedocument.theme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0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3" r:id="rId2"/>
    <p:sldMasterId id="2147483704" r:id="rId3"/>
    <p:sldMasterId id="2147483735" r:id="rId4"/>
    <p:sldMasterId id="2147483766" r:id="rId5"/>
    <p:sldMasterId id="2147483797" r:id="rId6"/>
    <p:sldMasterId id="2147483828" r:id="rId7"/>
    <p:sldMasterId id="2147483859" r:id="rId8"/>
    <p:sldMasterId id="2147484076" r:id="rId9"/>
    <p:sldMasterId id="2147484119" r:id="rId10"/>
    <p:sldMasterId id="2147484131" r:id="rId11"/>
  </p:sldMasterIdLst>
  <p:notesMasterIdLst>
    <p:notesMasterId r:id="rId48"/>
  </p:notesMasterIdLst>
  <p:sldIdLst>
    <p:sldId id="281" r:id="rId12"/>
    <p:sldId id="336" r:id="rId13"/>
    <p:sldId id="358" r:id="rId14"/>
    <p:sldId id="375" r:id="rId15"/>
    <p:sldId id="373" r:id="rId16"/>
    <p:sldId id="364" r:id="rId17"/>
    <p:sldId id="372" r:id="rId18"/>
    <p:sldId id="365" r:id="rId19"/>
    <p:sldId id="359" r:id="rId20"/>
    <p:sldId id="368" r:id="rId21"/>
    <p:sldId id="367" r:id="rId22"/>
    <p:sldId id="361" r:id="rId23"/>
    <p:sldId id="362" r:id="rId24"/>
    <p:sldId id="363" r:id="rId25"/>
    <p:sldId id="337" r:id="rId26"/>
    <p:sldId id="376" r:id="rId27"/>
    <p:sldId id="283" r:id="rId28"/>
    <p:sldId id="290" r:id="rId29"/>
    <p:sldId id="289" r:id="rId30"/>
    <p:sldId id="287" r:id="rId31"/>
    <p:sldId id="291" r:id="rId32"/>
    <p:sldId id="292" r:id="rId33"/>
    <p:sldId id="293" r:id="rId34"/>
    <p:sldId id="294" r:id="rId35"/>
    <p:sldId id="295" r:id="rId36"/>
    <p:sldId id="346" r:id="rId37"/>
    <p:sldId id="345" r:id="rId38"/>
    <p:sldId id="369" r:id="rId39"/>
    <p:sldId id="296" r:id="rId40"/>
    <p:sldId id="297" r:id="rId41"/>
    <p:sldId id="298" r:id="rId42"/>
    <p:sldId id="299" r:id="rId43"/>
    <p:sldId id="300" r:id="rId44"/>
    <p:sldId id="356" r:id="rId45"/>
    <p:sldId id="377" r:id="rId46"/>
    <p:sldId id="371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8080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75E-3"/>
          <c:y val="5.0000000000000175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35-40A3-BCB9-AD8787D63F82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35-40A3-BCB9-AD8787D63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33-4A77-8154-7602D742F990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33-4A77-8154-7602D742F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CF-4701-9473-0DC1B5A703C1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CF-4701-9473-0DC1B5A70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2096E-2"/>
          <c:y val="0.119147"/>
          <c:w val="0.93261400000000005"/>
          <c:h val="0.69775200000000004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1ACA9B">
                <a:alpha val="30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B6-4525-ADC8-DED83E064994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>
                <a:alpha val="32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B6-4525-ADC8-DED83E064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37472"/>
        <c:axId val="175138032"/>
      </c:areaChart>
      <c:catAx>
        <c:axId val="175137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75138032"/>
        <c:crosses val="autoZero"/>
        <c:auto val="1"/>
        <c:lblAlgn val="ctr"/>
        <c:lblOffset val="100"/>
        <c:noMultiLvlLbl val="1"/>
      </c:catAx>
      <c:valAx>
        <c:axId val="1751380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75137472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02500000000033E-2"/>
          <c:y val="8.9979500000000004E-2"/>
          <c:w val="0.92671899999999996"/>
          <c:h val="0.7670169999999995"/>
        </c:manualLayout>
      </c:layout>
      <c:areaChart>
        <c:grouping val="standar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Region 2</c:v>
                </c:pt>
              </c:strCache>
            </c:strRef>
          </c:tx>
          <c:spPr>
            <a:noFill/>
            <a:ln w="12700" cap="flat">
              <a:solidFill>
                <a:srgbClr val="1ACA9B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75-485F-8CB9-19BE5851383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1</c:v>
                </c:pt>
              </c:strCache>
            </c:strRef>
          </c:tx>
          <c:spPr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75-485F-8CB9-19BE58513834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noFill/>
            <a:ln w="12700" cap="flat">
              <a:solidFill>
                <a:srgbClr val="4ECF73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80</c:v>
                </c:pt>
                <c:pt idx="1">
                  <c:v>100</c:v>
                </c:pt>
                <c:pt idx="2">
                  <c:v>19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75-485F-8CB9-19BE58513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41392"/>
        <c:axId val="175141952"/>
      </c:areaChart>
      <c:catAx>
        <c:axId val="1751413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75141952"/>
        <c:crosses val="autoZero"/>
        <c:auto val="1"/>
        <c:lblAlgn val="ctr"/>
        <c:lblOffset val="100"/>
        <c:noMultiLvlLbl val="1"/>
      </c:catAx>
      <c:valAx>
        <c:axId val="1751419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75141392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CF-4E74-B549-F01C568C08BA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5CF-4E74-B549-F01C568C0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08-40A5-81A1-ACAF48DD24E9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08-40A5-81A1-ACAF48DD2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2A-451F-9207-035CA1959205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2A-451F-9207-035CA1959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75E-3"/>
          <c:y val="5.0000000000000175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35-40A3-BCB9-AD8787D63F82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35-40A3-BCB9-AD8787D63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33-4A77-8154-7602D742F990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33-4A77-8154-7602D742F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CF-4701-9473-0DC1B5A703C1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CF-4701-9473-0DC1B5A70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33-4A77-8154-7602D742F990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33-4A77-8154-7602D742F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2096E-2"/>
          <c:y val="0.119147"/>
          <c:w val="0.93261400000000005"/>
          <c:h val="0.69775200000000004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1ACA9B">
                <a:alpha val="30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B6-4525-ADC8-DED83E064994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>
                <a:alpha val="32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B6-4525-ADC8-DED83E064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983616"/>
        <c:axId val="176984176"/>
      </c:areaChart>
      <c:catAx>
        <c:axId val="176983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76984176"/>
        <c:crosses val="autoZero"/>
        <c:auto val="1"/>
        <c:lblAlgn val="ctr"/>
        <c:lblOffset val="100"/>
        <c:noMultiLvlLbl val="1"/>
      </c:catAx>
      <c:valAx>
        <c:axId val="17698417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76983616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02500000000033E-2"/>
          <c:y val="8.9979500000000004E-2"/>
          <c:w val="0.92671899999999996"/>
          <c:h val="0.7670169999999995"/>
        </c:manualLayout>
      </c:layout>
      <c:areaChart>
        <c:grouping val="standar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Region 2</c:v>
                </c:pt>
              </c:strCache>
            </c:strRef>
          </c:tx>
          <c:spPr>
            <a:noFill/>
            <a:ln w="12700" cap="flat">
              <a:solidFill>
                <a:srgbClr val="1ACA9B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75-485F-8CB9-19BE5851383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1</c:v>
                </c:pt>
              </c:strCache>
            </c:strRef>
          </c:tx>
          <c:spPr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75-485F-8CB9-19BE58513834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noFill/>
            <a:ln w="12700" cap="flat">
              <a:solidFill>
                <a:srgbClr val="4ECF73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80</c:v>
                </c:pt>
                <c:pt idx="1">
                  <c:v>100</c:v>
                </c:pt>
                <c:pt idx="2">
                  <c:v>19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75-485F-8CB9-19BE58513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987536"/>
        <c:axId val="176988096"/>
      </c:areaChart>
      <c:catAx>
        <c:axId val="1769875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76988096"/>
        <c:crosses val="autoZero"/>
        <c:auto val="1"/>
        <c:lblAlgn val="ctr"/>
        <c:lblOffset val="100"/>
        <c:noMultiLvlLbl val="1"/>
      </c:catAx>
      <c:valAx>
        <c:axId val="17698809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76987536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CF-4E74-B549-F01C568C08BA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5CF-4E74-B549-F01C568C0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08-40A5-81A1-ACAF48DD24E9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08-40A5-81A1-ACAF48DD2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2A-451F-9207-035CA1959205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2A-451F-9207-035CA1959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75E-3"/>
          <c:y val="5.0000000000000175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35-40A3-BCB9-AD8787D63F82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35-40A3-BCB9-AD8787D63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33-4A77-8154-7602D742F990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33-4A77-8154-7602D742F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CF-4701-9473-0DC1B5A703C1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CF-4701-9473-0DC1B5A70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2096E-2"/>
          <c:y val="0.119147"/>
          <c:w val="0.93261400000000005"/>
          <c:h val="0.69775200000000004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1ACA9B">
                <a:alpha val="30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B6-4525-ADC8-DED83E064994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>
                <a:alpha val="32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B6-4525-ADC8-DED83E064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248160"/>
        <c:axId val="181248720"/>
      </c:areaChart>
      <c:catAx>
        <c:axId val="181248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81248720"/>
        <c:crosses val="autoZero"/>
        <c:auto val="1"/>
        <c:lblAlgn val="ctr"/>
        <c:lblOffset val="100"/>
        <c:noMultiLvlLbl val="1"/>
      </c:catAx>
      <c:valAx>
        <c:axId val="18124872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81248160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02500000000033E-2"/>
          <c:y val="8.9979500000000004E-2"/>
          <c:w val="0.92671899999999996"/>
          <c:h val="0.7670169999999995"/>
        </c:manualLayout>
      </c:layout>
      <c:areaChart>
        <c:grouping val="standar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Region 2</c:v>
                </c:pt>
              </c:strCache>
            </c:strRef>
          </c:tx>
          <c:spPr>
            <a:noFill/>
            <a:ln w="12700" cap="flat">
              <a:solidFill>
                <a:srgbClr val="1ACA9B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75-485F-8CB9-19BE5851383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1</c:v>
                </c:pt>
              </c:strCache>
            </c:strRef>
          </c:tx>
          <c:spPr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75-485F-8CB9-19BE58513834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noFill/>
            <a:ln w="12700" cap="flat">
              <a:solidFill>
                <a:srgbClr val="4ECF73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80</c:v>
                </c:pt>
                <c:pt idx="1">
                  <c:v>100</c:v>
                </c:pt>
                <c:pt idx="2">
                  <c:v>19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75-485F-8CB9-19BE58513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595600"/>
        <c:axId val="183596160"/>
      </c:areaChart>
      <c:catAx>
        <c:axId val="183595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83596160"/>
        <c:crosses val="autoZero"/>
        <c:auto val="1"/>
        <c:lblAlgn val="ctr"/>
        <c:lblOffset val="100"/>
        <c:noMultiLvlLbl val="1"/>
      </c:catAx>
      <c:valAx>
        <c:axId val="18359616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83595600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CF-4701-9473-0DC1B5A703C1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CF-4701-9473-0DC1B5A70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CF-4E74-B549-F01C568C08BA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5CF-4E74-B549-F01C568C0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08-40A5-81A1-ACAF48DD24E9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08-40A5-81A1-ACAF48DD2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2A-451F-9207-035CA1959205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2A-451F-9207-035CA1959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75E-3"/>
          <c:y val="5.0000000000000175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35-40A3-BCB9-AD8787D63F82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35-40A3-BCB9-AD8787D63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33-4A77-8154-7602D742F990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33-4A77-8154-7602D742F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CF-4701-9473-0DC1B5A703C1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CF-4701-9473-0DC1B5A70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2096E-2"/>
          <c:y val="0.119147"/>
          <c:w val="0.93261400000000005"/>
          <c:h val="0.69775200000000004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1ACA9B">
                <a:alpha val="30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B6-4525-ADC8-DED83E064994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>
                <a:alpha val="32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B6-4525-ADC8-DED83E064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577344"/>
        <c:axId val="183577904"/>
      </c:areaChart>
      <c:catAx>
        <c:axId val="183577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83577904"/>
        <c:crosses val="autoZero"/>
        <c:auto val="1"/>
        <c:lblAlgn val="ctr"/>
        <c:lblOffset val="100"/>
        <c:noMultiLvlLbl val="1"/>
      </c:catAx>
      <c:valAx>
        <c:axId val="18357790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83577344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02500000000033E-2"/>
          <c:y val="8.9979500000000004E-2"/>
          <c:w val="0.92671899999999996"/>
          <c:h val="0.7670169999999995"/>
        </c:manualLayout>
      </c:layout>
      <c:areaChart>
        <c:grouping val="standar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Region 2</c:v>
                </c:pt>
              </c:strCache>
            </c:strRef>
          </c:tx>
          <c:spPr>
            <a:noFill/>
            <a:ln w="12700" cap="flat">
              <a:solidFill>
                <a:srgbClr val="1ACA9B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75-485F-8CB9-19BE5851383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1</c:v>
                </c:pt>
              </c:strCache>
            </c:strRef>
          </c:tx>
          <c:spPr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75-485F-8CB9-19BE58513834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noFill/>
            <a:ln w="12700" cap="flat">
              <a:solidFill>
                <a:srgbClr val="4ECF73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80</c:v>
                </c:pt>
                <c:pt idx="1">
                  <c:v>100</c:v>
                </c:pt>
                <c:pt idx="2">
                  <c:v>19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75-485F-8CB9-19BE58513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581264"/>
        <c:axId val="186536192"/>
      </c:areaChart>
      <c:catAx>
        <c:axId val="183581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86536192"/>
        <c:crosses val="autoZero"/>
        <c:auto val="1"/>
        <c:lblAlgn val="ctr"/>
        <c:lblOffset val="100"/>
        <c:noMultiLvlLbl val="1"/>
      </c:catAx>
      <c:valAx>
        <c:axId val="1865361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83581264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CF-4E74-B549-F01C568C08BA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5CF-4E74-B549-F01C568C0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08-40A5-81A1-ACAF48DD24E9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08-40A5-81A1-ACAF48DD2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2096E-2"/>
          <c:y val="0.119147"/>
          <c:w val="0.93261400000000005"/>
          <c:h val="0.69775200000000004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1ACA9B">
                <a:alpha val="30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B6-4525-ADC8-DED83E064994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>
                <a:alpha val="32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B6-4525-ADC8-DED83E064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860448"/>
        <c:axId val="110861008"/>
      </c:areaChart>
      <c:catAx>
        <c:axId val="1108604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10861008"/>
        <c:crosses val="autoZero"/>
        <c:auto val="1"/>
        <c:lblAlgn val="ctr"/>
        <c:lblOffset val="100"/>
        <c:noMultiLvlLbl val="1"/>
      </c:catAx>
      <c:valAx>
        <c:axId val="11086100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10860448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2A-451F-9207-035CA1959205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2A-451F-9207-035CA1959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75E-3"/>
          <c:y val="5.0000000000000175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35-40A3-BCB9-AD8787D63F82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35-40A3-BCB9-AD8787D63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33-4A77-8154-7602D742F990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33-4A77-8154-7602D742F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CF-4701-9473-0DC1B5A703C1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CF-4701-9473-0DC1B5A70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2096E-2"/>
          <c:y val="0.119147"/>
          <c:w val="0.93261400000000005"/>
          <c:h val="0.69775200000000004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1ACA9B">
                <a:alpha val="30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B6-4525-ADC8-DED83E064994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>
                <a:alpha val="32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B6-4525-ADC8-DED83E064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269168"/>
        <c:axId val="189269728"/>
      </c:areaChart>
      <c:catAx>
        <c:axId val="189269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89269728"/>
        <c:crosses val="autoZero"/>
        <c:auto val="1"/>
        <c:lblAlgn val="ctr"/>
        <c:lblOffset val="100"/>
        <c:noMultiLvlLbl val="1"/>
      </c:catAx>
      <c:valAx>
        <c:axId val="1892697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89269168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02500000000033E-2"/>
          <c:y val="8.9979500000000004E-2"/>
          <c:w val="0.92671899999999996"/>
          <c:h val="0.7670169999999995"/>
        </c:manualLayout>
      </c:layout>
      <c:areaChart>
        <c:grouping val="standar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Region 2</c:v>
                </c:pt>
              </c:strCache>
            </c:strRef>
          </c:tx>
          <c:spPr>
            <a:noFill/>
            <a:ln w="12700" cap="flat">
              <a:solidFill>
                <a:srgbClr val="1ACA9B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75-485F-8CB9-19BE5851383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1</c:v>
                </c:pt>
              </c:strCache>
            </c:strRef>
          </c:tx>
          <c:spPr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75-485F-8CB9-19BE58513834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noFill/>
            <a:ln w="12700" cap="flat">
              <a:solidFill>
                <a:srgbClr val="4ECF73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80</c:v>
                </c:pt>
                <c:pt idx="1">
                  <c:v>100</c:v>
                </c:pt>
                <c:pt idx="2">
                  <c:v>19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75-485F-8CB9-19BE58513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811104"/>
        <c:axId val="189811664"/>
      </c:areaChart>
      <c:catAx>
        <c:axId val="189811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89811664"/>
        <c:crosses val="autoZero"/>
        <c:auto val="1"/>
        <c:lblAlgn val="ctr"/>
        <c:lblOffset val="100"/>
        <c:noMultiLvlLbl val="1"/>
      </c:catAx>
      <c:valAx>
        <c:axId val="18981166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89811104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CF-4E74-B549-F01C568C08BA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5CF-4E74-B549-F01C568C0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08-40A5-81A1-ACAF48DD24E9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08-40A5-81A1-ACAF48DD2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2A-451F-9207-035CA1959205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2A-451F-9207-035CA1959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75E-3"/>
          <c:y val="5.0000000000000175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35-40A3-BCB9-AD8787D63F82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35-40A3-BCB9-AD8787D63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02500000000033E-2"/>
          <c:y val="8.9979500000000004E-2"/>
          <c:w val="0.92671899999999996"/>
          <c:h val="0.7670169999999995"/>
        </c:manualLayout>
      </c:layout>
      <c:areaChart>
        <c:grouping val="standar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Region 2</c:v>
                </c:pt>
              </c:strCache>
            </c:strRef>
          </c:tx>
          <c:spPr>
            <a:noFill/>
            <a:ln w="12700" cap="flat">
              <a:solidFill>
                <a:srgbClr val="1ACA9B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75-485F-8CB9-19BE5851383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1</c:v>
                </c:pt>
              </c:strCache>
            </c:strRef>
          </c:tx>
          <c:spPr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75-485F-8CB9-19BE58513834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noFill/>
            <a:ln w="12700" cap="flat">
              <a:solidFill>
                <a:srgbClr val="4ECF73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80</c:v>
                </c:pt>
                <c:pt idx="1">
                  <c:v>100</c:v>
                </c:pt>
                <c:pt idx="2">
                  <c:v>19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75-485F-8CB9-19BE58513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864368"/>
        <c:axId val="110864928"/>
      </c:areaChart>
      <c:catAx>
        <c:axId val="110864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10864928"/>
        <c:crosses val="autoZero"/>
        <c:auto val="1"/>
        <c:lblAlgn val="ctr"/>
        <c:lblOffset val="100"/>
        <c:noMultiLvlLbl val="1"/>
      </c:catAx>
      <c:valAx>
        <c:axId val="1108649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10864368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33-4A77-8154-7602D742F990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33-4A77-8154-7602D742F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CF-4701-9473-0DC1B5A703C1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CF-4701-9473-0DC1B5A70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2096E-2"/>
          <c:y val="0.119147"/>
          <c:w val="0.93261400000000005"/>
          <c:h val="0.69775200000000004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1ACA9B">
                <a:alpha val="30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B6-4525-ADC8-DED83E064994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>
                <a:alpha val="32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B6-4525-ADC8-DED83E064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949472"/>
        <c:axId val="192950032"/>
      </c:areaChart>
      <c:catAx>
        <c:axId val="192949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92950032"/>
        <c:crosses val="autoZero"/>
        <c:auto val="1"/>
        <c:lblAlgn val="ctr"/>
        <c:lblOffset val="100"/>
        <c:noMultiLvlLbl val="1"/>
      </c:catAx>
      <c:valAx>
        <c:axId val="1929500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92949472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02500000000033E-2"/>
          <c:y val="8.9979500000000004E-2"/>
          <c:w val="0.92671899999999996"/>
          <c:h val="0.7670169999999995"/>
        </c:manualLayout>
      </c:layout>
      <c:areaChart>
        <c:grouping val="standar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Region 2</c:v>
                </c:pt>
              </c:strCache>
            </c:strRef>
          </c:tx>
          <c:spPr>
            <a:noFill/>
            <a:ln w="12700" cap="flat">
              <a:solidFill>
                <a:srgbClr val="1ACA9B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75-485F-8CB9-19BE5851383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1</c:v>
                </c:pt>
              </c:strCache>
            </c:strRef>
          </c:tx>
          <c:spPr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75-485F-8CB9-19BE58513834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noFill/>
            <a:ln w="12700" cap="flat">
              <a:solidFill>
                <a:srgbClr val="4ECF73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80</c:v>
                </c:pt>
                <c:pt idx="1">
                  <c:v>100</c:v>
                </c:pt>
                <c:pt idx="2">
                  <c:v>19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75-485F-8CB9-19BE58513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953392"/>
        <c:axId val="192953952"/>
      </c:areaChart>
      <c:catAx>
        <c:axId val="1929533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92953952"/>
        <c:crosses val="autoZero"/>
        <c:auto val="1"/>
        <c:lblAlgn val="ctr"/>
        <c:lblOffset val="100"/>
        <c:noMultiLvlLbl val="1"/>
      </c:catAx>
      <c:valAx>
        <c:axId val="1929539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92953392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CF-4E74-B549-F01C568C08BA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5CF-4E74-B549-F01C568C0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08-40A5-81A1-ACAF48DD24E9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08-40A5-81A1-ACAF48DD2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2A-451F-9207-035CA1959205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2A-451F-9207-035CA1959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75E-3"/>
          <c:y val="5.0000000000000175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35-40A3-BCB9-AD8787D63F82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35-40A3-BCB9-AD8787D63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33-4A77-8154-7602D742F990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33-4A77-8154-7602D742F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CF-4701-9473-0DC1B5A703C1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CF-4701-9473-0DC1B5A70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CF-4E74-B549-F01C568C08BA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5CF-4E74-B549-F01C568C0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2096E-2"/>
          <c:y val="0.119147"/>
          <c:w val="0.93261400000000005"/>
          <c:h val="0.69775200000000004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1ACA9B">
                <a:alpha val="30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B6-4525-ADC8-DED83E064994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>
                <a:alpha val="32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B6-4525-ADC8-DED83E064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7819520"/>
        <c:axId val="197820080"/>
      </c:areaChart>
      <c:catAx>
        <c:axId val="197819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97820080"/>
        <c:crosses val="autoZero"/>
        <c:auto val="1"/>
        <c:lblAlgn val="ctr"/>
        <c:lblOffset val="100"/>
        <c:noMultiLvlLbl val="1"/>
      </c:catAx>
      <c:valAx>
        <c:axId val="1978200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97819520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02500000000033E-2"/>
          <c:y val="8.9979500000000004E-2"/>
          <c:w val="0.92671899999999996"/>
          <c:h val="0.7670169999999995"/>
        </c:manualLayout>
      </c:layout>
      <c:areaChart>
        <c:grouping val="standar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Region 2</c:v>
                </c:pt>
              </c:strCache>
            </c:strRef>
          </c:tx>
          <c:spPr>
            <a:noFill/>
            <a:ln w="12700" cap="flat">
              <a:solidFill>
                <a:srgbClr val="1ACA9B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75-485F-8CB9-19BE5851383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1</c:v>
                </c:pt>
              </c:strCache>
            </c:strRef>
          </c:tx>
          <c:spPr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75-485F-8CB9-19BE58513834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noFill/>
            <a:ln w="12700" cap="flat">
              <a:solidFill>
                <a:srgbClr val="4ECF73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80</c:v>
                </c:pt>
                <c:pt idx="1">
                  <c:v>100</c:v>
                </c:pt>
                <c:pt idx="2">
                  <c:v>19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75-485F-8CB9-19BE58513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7823440"/>
        <c:axId val="198254448"/>
      </c:areaChart>
      <c:catAx>
        <c:axId val="197823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98254448"/>
        <c:crosses val="autoZero"/>
        <c:auto val="1"/>
        <c:lblAlgn val="ctr"/>
        <c:lblOffset val="100"/>
        <c:noMultiLvlLbl val="1"/>
      </c:catAx>
      <c:valAx>
        <c:axId val="19825444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97823440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CF-4E74-B549-F01C568C08BA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5CF-4E74-B549-F01C568C0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08-40A5-81A1-ACAF48DD24E9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08-40A5-81A1-ACAF48DD2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2A-451F-9207-035CA1959205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2A-451F-9207-035CA1959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08-40A5-81A1-ACAF48DD24E9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08-40A5-81A1-ACAF48DD2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14E-3"/>
          <c:y val="5.0000000000000114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2A-451F-9207-035CA1959205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2A-451F-9207-035CA1959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175E-3"/>
          <c:y val="5.0000000000000175E-3"/>
          <c:w val="0.99"/>
          <c:h val="0.9874999999999994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35-40A3-BCB9-AD8787D63F82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35-40A3-BCB9-AD8787D63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99EC30-31F8-4E64-9396-1631A8CBA86A}" type="doc">
      <dgm:prSet loTypeId="urn:microsoft.com/office/officeart/2005/8/layout/equati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CFE0AB2-C981-4EE2-AA9C-31B861274357}">
      <dgm:prSet custT="1"/>
      <dgm:spPr/>
      <dgm:t>
        <a:bodyPr/>
        <a:lstStyle/>
        <a:p>
          <a:pPr rtl="0"/>
          <a:r>
            <a:rPr lang="ru-RU" sz="2800" i="1" dirty="0" smtClean="0"/>
            <a:t>Потребность современных детей в овладении </a:t>
          </a:r>
          <a:r>
            <a:rPr lang="ru-RU" sz="3600" i="1" dirty="0" smtClean="0"/>
            <a:t>несколькими</a:t>
          </a:r>
          <a:r>
            <a:rPr lang="ru-RU" sz="4000" i="1" dirty="0" smtClean="0"/>
            <a:t> </a:t>
          </a:r>
          <a:r>
            <a:rPr lang="ru-RU" sz="2800" i="1" dirty="0" smtClean="0"/>
            <a:t>иностранными языками</a:t>
          </a:r>
          <a:endParaRPr lang="ru-RU" sz="2800" dirty="0"/>
        </a:p>
      </dgm:t>
    </dgm:pt>
    <dgm:pt modelId="{D9D8AE85-CA74-447D-B4EF-19460AD81C2B}" type="parTrans" cxnId="{3029972C-AEFB-41E8-9DC1-183AE1D7F31D}">
      <dgm:prSet/>
      <dgm:spPr/>
      <dgm:t>
        <a:bodyPr/>
        <a:lstStyle/>
        <a:p>
          <a:endParaRPr lang="ru-RU"/>
        </a:p>
      </dgm:t>
    </dgm:pt>
    <dgm:pt modelId="{B4C69BF9-D079-4812-BA03-59E217C8720B}" type="sibTrans" cxnId="{3029972C-AEFB-41E8-9DC1-183AE1D7F31D}">
      <dgm:prSet/>
      <dgm:spPr/>
      <dgm:t>
        <a:bodyPr/>
        <a:lstStyle/>
        <a:p>
          <a:endParaRPr lang="ru-RU"/>
        </a:p>
      </dgm:t>
    </dgm:pt>
    <dgm:pt modelId="{00792D5E-418C-4054-9D7F-7E9E7D994E8A}">
      <dgm:prSet/>
      <dgm:spPr/>
      <dgm:t>
        <a:bodyPr/>
        <a:lstStyle/>
        <a:p>
          <a:pPr rtl="0"/>
          <a:r>
            <a:rPr lang="ru-RU" i="1" dirty="0" smtClean="0"/>
            <a:t>Это реалии современного специалиста </a:t>
          </a:r>
          <a:endParaRPr lang="ru-RU" dirty="0"/>
        </a:p>
      </dgm:t>
    </dgm:pt>
    <dgm:pt modelId="{CD237F70-921B-42F4-8B69-31124A3DF78B}" type="parTrans" cxnId="{F7C25C08-8135-45D2-934A-0FA5548119EF}">
      <dgm:prSet/>
      <dgm:spPr/>
      <dgm:t>
        <a:bodyPr/>
        <a:lstStyle/>
        <a:p>
          <a:endParaRPr lang="ru-RU"/>
        </a:p>
      </dgm:t>
    </dgm:pt>
    <dgm:pt modelId="{15F83DF2-F7EF-4F9F-BB03-F2440C9C9028}" type="sibTrans" cxnId="{F7C25C08-8135-45D2-934A-0FA5548119EF}">
      <dgm:prSet/>
      <dgm:spPr/>
      <dgm:t>
        <a:bodyPr/>
        <a:lstStyle/>
        <a:p>
          <a:endParaRPr lang="ru-RU"/>
        </a:p>
      </dgm:t>
    </dgm:pt>
    <dgm:pt modelId="{A93BDE02-B6E9-4672-B296-2BB127D7A2B4}" type="pres">
      <dgm:prSet presAssocID="{EA99EC30-31F8-4E64-9396-1631A8CBA8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71C0E3-7BDA-49F2-ACC1-B61E9FDF3734}" type="pres">
      <dgm:prSet presAssocID="{EA99EC30-31F8-4E64-9396-1631A8CBA86A}" presName="vNodes" presStyleCnt="0"/>
      <dgm:spPr/>
    </dgm:pt>
    <dgm:pt modelId="{7B1CBF1D-B9A9-4475-9913-66D288D7BDC9}" type="pres">
      <dgm:prSet presAssocID="{CCFE0AB2-C981-4EE2-AA9C-31B86127435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9AC7DA-9160-42D1-A1E6-5CEE160BC43F}" type="pres">
      <dgm:prSet presAssocID="{EA99EC30-31F8-4E64-9396-1631A8CBA86A}" presName="sibTransLast" presStyleLbl="sibTrans2D1" presStyleIdx="0" presStyleCnt="1"/>
      <dgm:spPr/>
      <dgm:t>
        <a:bodyPr/>
        <a:lstStyle/>
        <a:p>
          <a:endParaRPr lang="ru-RU"/>
        </a:p>
      </dgm:t>
    </dgm:pt>
    <dgm:pt modelId="{22936ED6-A2BD-47C0-A462-EA4EB5A04A26}" type="pres">
      <dgm:prSet presAssocID="{EA99EC30-31F8-4E64-9396-1631A8CBA86A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AE51170A-FE7C-4EF6-AF10-B1864F9F7F8B}" type="pres">
      <dgm:prSet presAssocID="{EA99EC30-31F8-4E64-9396-1631A8CBA86A}" presName="las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C25C08-8135-45D2-934A-0FA5548119EF}" srcId="{EA99EC30-31F8-4E64-9396-1631A8CBA86A}" destId="{00792D5E-418C-4054-9D7F-7E9E7D994E8A}" srcOrd="1" destOrd="0" parTransId="{CD237F70-921B-42F4-8B69-31124A3DF78B}" sibTransId="{15F83DF2-F7EF-4F9F-BB03-F2440C9C9028}"/>
    <dgm:cxn modelId="{27AE998A-55F3-4265-87BB-24E20910AA0F}" type="presOf" srcId="{B4C69BF9-D079-4812-BA03-59E217C8720B}" destId="{929AC7DA-9160-42D1-A1E6-5CEE160BC43F}" srcOrd="0" destOrd="0" presId="urn:microsoft.com/office/officeart/2005/8/layout/equation2"/>
    <dgm:cxn modelId="{874F92BD-BAF7-43A1-AF63-58D14F73B16D}" type="presOf" srcId="{B4C69BF9-D079-4812-BA03-59E217C8720B}" destId="{22936ED6-A2BD-47C0-A462-EA4EB5A04A26}" srcOrd="1" destOrd="0" presId="urn:microsoft.com/office/officeart/2005/8/layout/equation2"/>
    <dgm:cxn modelId="{D27A1498-E8EE-4F24-B50D-65F1056A6797}" type="presOf" srcId="{CCFE0AB2-C981-4EE2-AA9C-31B861274357}" destId="{7B1CBF1D-B9A9-4475-9913-66D288D7BDC9}" srcOrd="0" destOrd="0" presId="urn:microsoft.com/office/officeart/2005/8/layout/equation2"/>
    <dgm:cxn modelId="{4E4B5606-F044-4416-9CBF-0B9A0B163317}" type="presOf" srcId="{00792D5E-418C-4054-9D7F-7E9E7D994E8A}" destId="{AE51170A-FE7C-4EF6-AF10-B1864F9F7F8B}" srcOrd="0" destOrd="0" presId="urn:microsoft.com/office/officeart/2005/8/layout/equation2"/>
    <dgm:cxn modelId="{22F38349-7ACC-4CA4-9E31-B008A314A386}" type="presOf" srcId="{EA99EC30-31F8-4E64-9396-1631A8CBA86A}" destId="{A93BDE02-B6E9-4672-B296-2BB127D7A2B4}" srcOrd="0" destOrd="0" presId="urn:microsoft.com/office/officeart/2005/8/layout/equation2"/>
    <dgm:cxn modelId="{3029972C-AEFB-41E8-9DC1-183AE1D7F31D}" srcId="{EA99EC30-31F8-4E64-9396-1631A8CBA86A}" destId="{CCFE0AB2-C981-4EE2-AA9C-31B861274357}" srcOrd="0" destOrd="0" parTransId="{D9D8AE85-CA74-447D-B4EF-19460AD81C2B}" sibTransId="{B4C69BF9-D079-4812-BA03-59E217C8720B}"/>
    <dgm:cxn modelId="{EC08C06C-9554-412A-9DE6-0A03250A4B58}" type="presParOf" srcId="{A93BDE02-B6E9-4672-B296-2BB127D7A2B4}" destId="{B971C0E3-7BDA-49F2-ACC1-B61E9FDF3734}" srcOrd="0" destOrd="0" presId="urn:microsoft.com/office/officeart/2005/8/layout/equation2"/>
    <dgm:cxn modelId="{F43DD243-BDE6-4267-819A-0D11595F5A6B}" type="presParOf" srcId="{B971C0E3-7BDA-49F2-ACC1-B61E9FDF3734}" destId="{7B1CBF1D-B9A9-4475-9913-66D288D7BDC9}" srcOrd="0" destOrd="0" presId="urn:microsoft.com/office/officeart/2005/8/layout/equation2"/>
    <dgm:cxn modelId="{9B115E81-05B3-402A-B98A-FC30817773C6}" type="presParOf" srcId="{A93BDE02-B6E9-4672-B296-2BB127D7A2B4}" destId="{929AC7DA-9160-42D1-A1E6-5CEE160BC43F}" srcOrd="1" destOrd="0" presId="urn:microsoft.com/office/officeart/2005/8/layout/equation2"/>
    <dgm:cxn modelId="{D6403A6A-E00A-4C6B-8DE1-E9510DDE4411}" type="presParOf" srcId="{929AC7DA-9160-42D1-A1E6-5CEE160BC43F}" destId="{22936ED6-A2BD-47C0-A462-EA4EB5A04A26}" srcOrd="0" destOrd="0" presId="urn:microsoft.com/office/officeart/2005/8/layout/equation2"/>
    <dgm:cxn modelId="{1B373CD5-52A7-44B5-A014-6746625319F9}" type="presParOf" srcId="{A93BDE02-B6E9-4672-B296-2BB127D7A2B4}" destId="{AE51170A-FE7C-4EF6-AF10-B1864F9F7F8B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A2DD79-2708-4DC6-B533-F19426CDE6F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EC914D-3E73-42FE-AF31-E2373C692FBD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на уровне речемыслительной деятельности </a:t>
          </a:r>
          <a:r>
            <a:rPr lang="ru-RU" sz="1600" dirty="0" smtClean="0"/>
            <a:t>(кратковременная память, механизмы восприятия, механизмы выбора, комбинирования, механизмы продуцирования при говорении и письме) </a:t>
          </a:r>
          <a:endParaRPr lang="ru-RU" sz="1600" dirty="0"/>
        </a:p>
      </dgm:t>
    </dgm:pt>
    <dgm:pt modelId="{A8A6D361-768A-4806-9052-9D42F79FD723}" type="parTrans" cxnId="{C2DB8F89-84EB-42BC-8D3F-B60398643A20}">
      <dgm:prSet/>
      <dgm:spPr/>
      <dgm:t>
        <a:bodyPr/>
        <a:lstStyle/>
        <a:p>
          <a:endParaRPr lang="ru-RU"/>
        </a:p>
      </dgm:t>
    </dgm:pt>
    <dgm:pt modelId="{5811FC34-3B26-4441-8415-B68C5A0722EB}" type="sibTrans" cxnId="{C2DB8F89-84EB-42BC-8D3F-B60398643A20}">
      <dgm:prSet/>
      <dgm:spPr/>
      <dgm:t>
        <a:bodyPr/>
        <a:lstStyle/>
        <a:p>
          <a:endParaRPr lang="ru-RU"/>
        </a:p>
      </dgm:t>
    </dgm:pt>
    <dgm:pt modelId="{70A4D645-71E3-4856-9616-12B8334E218A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на уровне языка </a:t>
          </a:r>
          <a:r>
            <a:rPr lang="ru-RU" b="1" dirty="0" smtClean="0"/>
            <a:t>(интернационализмы)</a:t>
          </a:r>
          <a:endParaRPr lang="ru-RU" dirty="0"/>
        </a:p>
      </dgm:t>
    </dgm:pt>
    <dgm:pt modelId="{9FD2926E-DF31-4A78-B2AA-676A97C7DC87}" type="parTrans" cxnId="{34C87D54-1F39-4FBA-A28F-3D7DFBF0CC09}">
      <dgm:prSet/>
      <dgm:spPr/>
      <dgm:t>
        <a:bodyPr/>
        <a:lstStyle/>
        <a:p>
          <a:endParaRPr lang="ru-RU"/>
        </a:p>
      </dgm:t>
    </dgm:pt>
    <dgm:pt modelId="{50B008CF-590E-449A-BFB9-2FAA8B7DBC34}" type="sibTrans" cxnId="{34C87D54-1F39-4FBA-A28F-3D7DFBF0CC09}">
      <dgm:prSet/>
      <dgm:spPr/>
      <dgm:t>
        <a:bodyPr/>
        <a:lstStyle/>
        <a:p>
          <a:endParaRPr lang="ru-RU"/>
        </a:p>
      </dgm:t>
    </dgm:pt>
    <dgm:pt modelId="{49660436-E359-424C-9B6A-1E73797232FE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на уровне учебных умений </a:t>
          </a:r>
          <a:endParaRPr lang="ru-RU" b="1" dirty="0">
            <a:solidFill>
              <a:schemeClr val="tx1"/>
            </a:solidFill>
          </a:endParaRPr>
        </a:p>
      </dgm:t>
    </dgm:pt>
    <dgm:pt modelId="{17E973A6-C354-4704-809A-8E1FDCB6EBEB}" type="parTrans" cxnId="{6133EDD4-C1B3-4230-B436-DE4638ECF572}">
      <dgm:prSet/>
      <dgm:spPr/>
      <dgm:t>
        <a:bodyPr/>
        <a:lstStyle/>
        <a:p>
          <a:endParaRPr lang="ru-RU"/>
        </a:p>
      </dgm:t>
    </dgm:pt>
    <dgm:pt modelId="{7F56751C-3D42-43BB-9E1B-1040E7AA260D}" type="sibTrans" cxnId="{6133EDD4-C1B3-4230-B436-DE4638ECF572}">
      <dgm:prSet/>
      <dgm:spPr/>
      <dgm:t>
        <a:bodyPr/>
        <a:lstStyle/>
        <a:p>
          <a:endParaRPr lang="ru-RU"/>
        </a:p>
      </dgm:t>
    </dgm:pt>
    <dgm:pt modelId="{49858228-8C89-43A7-89C6-0D076A2F3490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на социокультурном уровне </a:t>
          </a:r>
          <a:endParaRPr lang="ru-RU" b="1" dirty="0">
            <a:solidFill>
              <a:schemeClr val="tx1"/>
            </a:solidFill>
          </a:endParaRPr>
        </a:p>
      </dgm:t>
    </dgm:pt>
    <dgm:pt modelId="{6D26ACC3-D469-4253-8D53-7FE2581AC1CB}" type="parTrans" cxnId="{EDEEA713-B793-473C-886C-92C41137BD2B}">
      <dgm:prSet/>
      <dgm:spPr/>
      <dgm:t>
        <a:bodyPr/>
        <a:lstStyle/>
        <a:p>
          <a:endParaRPr lang="ru-RU"/>
        </a:p>
      </dgm:t>
    </dgm:pt>
    <dgm:pt modelId="{3B661820-DA9D-4963-B6CE-370B31C4F074}" type="sibTrans" cxnId="{EDEEA713-B793-473C-886C-92C41137BD2B}">
      <dgm:prSet/>
      <dgm:spPr/>
      <dgm:t>
        <a:bodyPr/>
        <a:lstStyle/>
        <a:p>
          <a:endParaRPr lang="ru-RU"/>
        </a:p>
      </dgm:t>
    </dgm:pt>
    <dgm:pt modelId="{E5E4547A-C9CB-4064-925A-80AD3FDF6F58}" type="pres">
      <dgm:prSet presAssocID="{7AA2DD79-2708-4DC6-B533-F19426CDE6F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5830F8-1F22-4748-BAFC-E805128CE5D1}" type="pres">
      <dgm:prSet presAssocID="{7AA2DD79-2708-4DC6-B533-F19426CDE6F6}" presName="arrow" presStyleLbl="bgShp" presStyleIdx="0" presStyleCnt="1"/>
      <dgm:spPr/>
    </dgm:pt>
    <dgm:pt modelId="{CC10CD61-1521-46FE-BD40-AB3ACC278A5E}" type="pres">
      <dgm:prSet presAssocID="{7AA2DD79-2708-4DC6-B533-F19426CDE6F6}" presName="linearProcess" presStyleCnt="0"/>
      <dgm:spPr/>
    </dgm:pt>
    <dgm:pt modelId="{12CAB82D-8502-4424-B15F-369FC9472E55}" type="pres">
      <dgm:prSet presAssocID="{EDEC914D-3E73-42FE-AF31-E2373C692FBD}" presName="textNode" presStyleLbl="node1" presStyleIdx="0" presStyleCnt="4" custScaleX="110640" custScaleY="149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A0B0A-1EDF-4F4F-BDBE-15DC1A2ABCD2}" type="pres">
      <dgm:prSet presAssocID="{5811FC34-3B26-4441-8415-B68C5A0722EB}" presName="sibTrans" presStyleCnt="0"/>
      <dgm:spPr/>
    </dgm:pt>
    <dgm:pt modelId="{002EF24D-D265-428A-8C95-AD3D5C5ECB56}" type="pres">
      <dgm:prSet presAssocID="{70A4D645-71E3-4856-9616-12B8334E218A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6E718-35FB-4871-A91F-418E7D5499C9}" type="pres">
      <dgm:prSet presAssocID="{50B008CF-590E-449A-BFB9-2FAA8B7DBC34}" presName="sibTrans" presStyleCnt="0"/>
      <dgm:spPr/>
    </dgm:pt>
    <dgm:pt modelId="{0542B001-E725-4552-A877-6DC85CF3BA16}" type="pres">
      <dgm:prSet presAssocID="{49660436-E359-424C-9B6A-1E73797232FE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7D6B53-3EC4-4EE6-A508-2611D58C1893}" type="pres">
      <dgm:prSet presAssocID="{7F56751C-3D42-43BB-9E1B-1040E7AA260D}" presName="sibTrans" presStyleCnt="0"/>
      <dgm:spPr/>
    </dgm:pt>
    <dgm:pt modelId="{C9648C2E-3203-4C0B-A0CF-AF2C4B4B731B}" type="pres">
      <dgm:prSet presAssocID="{49858228-8C89-43A7-89C6-0D076A2F3490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FE6A10-D745-41EA-9E6A-B406942C7904}" type="presOf" srcId="{49858228-8C89-43A7-89C6-0D076A2F3490}" destId="{C9648C2E-3203-4C0B-A0CF-AF2C4B4B731B}" srcOrd="0" destOrd="0" presId="urn:microsoft.com/office/officeart/2005/8/layout/hProcess9"/>
    <dgm:cxn modelId="{34C87D54-1F39-4FBA-A28F-3D7DFBF0CC09}" srcId="{7AA2DD79-2708-4DC6-B533-F19426CDE6F6}" destId="{70A4D645-71E3-4856-9616-12B8334E218A}" srcOrd="1" destOrd="0" parTransId="{9FD2926E-DF31-4A78-B2AA-676A97C7DC87}" sibTransId="{50B008CF-590E-449A-BFB9-2FAA8B7DBC34}"/>
    <dgm:cxn modelId="{8EDD8E48-088C-4D7E-BA5D-B6D24B36D0A0}" type="presOf" srcId="{7AA2DD79-2708-4DC6-B533-F19426CDE6F6}" destId="{E5E4547A-C9CB-4064-925A-80AD3FDF6F58}" srcOrd="0" destOrd="0" presId="urn:microsoft.com/office/officeart/2005/8/layout/hProcess9"/>
    <dgm:cxn modelId="{DAE0FBCE-6B26-48AB-88C4-58E1F95F04AF}" type="presOf" srcId="{49660436-E359-424C-9B6A-1E73797232FE}" destId="{0542B001-E725-4552-A877-6DC85CF3BA16}" srcOrd="0" destOrd="0" presId="urn:microsoft.com/office/officeart/2005/8/layout/hProcess9"/>
    <dgm:cxn modelId="{86F74090-B3C3-43E5-BE52-2AA89129AE2A}" type="presOf" srcId="{70A4D645-71E3-4856-9616-12B8334E218A}" destId="{002EF24D-D265-428A-8C95-AD3D5C5ECB56}" srcOrd="0" destOrd="0" presId="urn:microsoft.com/office/officeart/2005/8/layout/hProcess9"/>
    <dgm:cxn modelId="{6133EDD4-C1B3-4230-B436-DE4638ECF572}" srcId="{7AA2DD79-2708-4DC6-B533-F19426CDE6F6}" destId="{49660436-E359-424C-9B6A-1E73797232FE}" srcOrd="2" destOrd="0" parTransId="{17E973A6-C354-4704-809A-8E1FDCB6EBEB}" sibTransId="{7F56751C-3D42-43BB-9E1B-1040E7AA260D}"/>
    <dgm:cxn modelId="{EDEEA713-B793-473C-886C-92C41137BD2B}" srcId="{7AA2DD79-2708-4DC6-B533-F19426CDE6F6}" destId="{49858228-8C89-43A7-89C6-0D076A2F3490}" srcOrd="3" destOrd="0" parTransId="{6D26ACC3-D469-4253-8D53-7FE2581AC1CB}" sibTransId="{3B661820-DA9D-4963-B6CE-370B31C4F074}"/>
    <dgm:cxn modelId="{B41FC167-D383-4680-9118-1C8DEB855F62}" type="presOf" srcId="{EDEC914D-3E73-42FE-AF31-E2373C692FBD}" destId="{12CAB82D-8502-4424-B15F-369FC9472E55}" srcOrd="0" destOrd="0" presId="urn:microsoft.com/office/officeart/2005/8/layout/hProcess9"/>
    <dgm:cxn modelId="{C2DB8F89-84EB-42BC-8D3F-B60398643A20}" srcId="{7AA2DD79-2708-4DC6-B533-F19426CDE6F6}" destId="{EDEC914D-3E73-42FE-AF31-E2373C692FBD}" srcOrd="0" destOrd="0" parTransId="{A8A6D361-768A-4806-9052-9D42F79FD723}" sibTransId="{5811FC34-3B26-4441-8415-B68C5A0722EB}"/>
    <dgm:cxn modelId="{3DD19634-067C-4D06-A64E-DA6D6CAD2D59}" type="presParOf" srcId="{E5E4547A-C9CB-4064-925A-80AD3FDF6F58}" destId="{975830F8-1F22-4748-BAFC-E805128CE5D1}" srcOrd="0" destOrd="0" presId="urn:microsoft.com/office/officeart/2005/8/layout/hProcess9"/>
    <dgm:cxn modelId="{07B20C35-C59F-44E6-966F-37F88EEA1B19}" type="presParOf" srcId="{E5E4547A-C9CB-4064-925A-80AD3FDF6F58}" destId="{CC10CD61-1521-46FE-BD40-AB3ACC278A5E}" srcOrd="1" destOrd="0" presId="urn:microsoft.com/office/officeart/2005/8/layout/hProcess9"/>
    <dgm:cxn modelId="{6F4726D5-7EA7-4D64-B4FB-B535E0CF7379}" type="presParOf" srcId="{CC10CD61-1521-46FE-BD40-AB3ACC278A5E}" destId="{12CAB82D-8502-4424-B15F-369FC9472E55}" srcOrd="0" destOrd="0" presId="urn:microsoft.com/office/officeart/2005/8/layout/hProcess9"/>
    <dgm:cxn modelId="{CD4E023E-4969-4FDA-A010-3155405144EB}" type="presParOf" srcId="{CC10CD61-1521-46FE-BD40-AB3ACC278A5E}" destId="{AE4A0B0A-1EDF-4F4F-BDBE-15DC1A2ABCD2}" srcOrd="1" destOrd="0" presId="urn:microsoft.com/office/officeart/2005/8/layout/hProcess9"/>
    <dgm:cxn modelId="{089554DF-3408-46AD-8E6B-C68903826B80}" type="presParOf" srcId="{CC10CD61-1521-46FE-BD40-AB3ACC278A5E}" destId="{002EF24D-D265-428A-8C95-AD3D5C5ECB56}" srcOrd="2" destOrd="0" presId="urn:microsoft.com/office/officeart/2005/8/layout/hProcess9"/>
    <dgm:cxn modelId="{515079C1-1A98-4248-9884-76973BDFED4F}" type="presParOf" srcId="{CC10CD61-1521-46FE-BD40-AB3ACC278A5E}" destId="{C676E718-35FB-4871-A91F-418E7D5499C9}" srcOrd="3" destOrd="0" presId="urn:microsoft.com/office/officeart/2005/8/layout/hProcess9"/>
    <dgm:cxn modelId="{2E5B1397-0033-4D49-8440-722ABD3FEEB1}" type="presParOf" srcId="{CC10CD61-1521-46FE-BD40-AB3ACC278A5E}" destId="{0542B001-E725-4552-A877-6DC85CF3BA16}" srcOrd="4" destOrd="0" presId="urn:microsoft.com/office/officeart/2005/8/layout/hProcess9"/>
    <dgm:cxn modelId="{8E956B24-A5EF-4925-BF6C-0097092EF2A7}" type="presParOf" srcId="{CC10CD61-1521-46FE-BD40-AB3ACC278A5E}" destId="{A37D6B53-3EC4-4EE6-A508-2611D58C1893}" srcOrd="5" destOrd="0" presId="urn:microsoft.com/office/officeart/2005/8/layout/hProcess9"/>
    <dgm:cxn modelId="{25F50DF0-FC8A-410C-AC6C-634C807C55EF}" type="presParOf" srcId="{CC10CD61-1521-46FE-BD40-AB3ACC278A5E}" destId="{C9648C2E-3203-4C0B-A0CF-AF2C4B4B731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D6D5E8-7FAD-4E0B-A28E-337BCDABDFB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584559-726E-43A5-BCBD-6779FE0A40F7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ru-RU" sz="2400" b="1" dirty="0" smtClean="0"/>
            <a:t>Предельное сокращение периода алфабетизации </a:t>
          </a:r>
          <a:endParaRPr lang="ru-RU" sz="2400" b="1" dirty="0"/>
        </a:p>
      </dgm:t>
    </dgm:pt>
    <dgm:pt modelId="{0766AB14-1CCD-4FA3-B9CD-F2454DF2006B}" type="parTrans" cxnId="{ADD8CF45-26DA-4522-83CB-A84F3C93BF54}">
      <dgm:prSet/>
      <dgm:spPr/>
      <dgm:t>
        <a:bodyPr/>
        <a:lstStyle/>
        <a:p>
          <a:endParaRPr lang="ru-RU"/>
        </a:p>
      </dgm:t>
    </dgm:pt>
    <dgm:pt modelId="{38C022D0-10D6-439A-99C4-EBFCF1FE243A}" type="sibTrans" cxnId="{ADD8CF45-26DA-4522-83CB-A84F3C93BF54}">
      <dgm:prSet/>
      <dgm:spPr/>
      <dgm:t>
        <a:bodyPr/>
        <a:lstStyle/>
        <a:p>
          <a:endParaRPr lang="ru-RU"/>
        </a:p>
      </dgm:t>
    </dgm:pt>
    <dgm:pt modelId="{AD7D7887-75F9-400A-9EE3-67C0984D638C}">
      <dgm:prSet custT="1"/>
      <dgm:spPr/>
      <dgm:t>
        <a:bodyPr/>
        <a:lstStyle/>
        <a:p>
          <a:pPr rtl="0"/>
          <a:r>
            <a:rPr lang="ru-RU" sz="2400" b="1" dirty="0" smtClean="0"/>
            <a:t>Использование потенциального словарного запаса учащихся </a:t>
          </a:r>
          <a:endParaRPr lang="ru-RU" sz="2400" b="1" dirty="0"/>
        </a:p>
      </dgm:t>
    </dgm:pt>
    <dgm:pt modelId="{03C11F44-8D74-4D1B-A0E7-998BC1CB65AA}" type="parTrans" cxnId="{F6746B90-43F4-43A5-8B8A-907653AB07AB}">
      <dgm:prSet/>
      <dgm:spPr/>
      <dgm:t>
        <a:bodyPr/>
        <a:lstStyle/>
        <a:p>
          <a:endParaRPr lang="ru-RU"/>
        </a:p>
      </dgm:t>
    </dgm:pt>
    <dgm:pt modelId="{32C1E8C6-26DD-4DDF-85CE-C800891A99D6}" type="sibTrans" cxnId="{F6746B90-43F4-43A5-8B8A-907653AB07AB}">
      <dgm:prSet/>
      <dgm:spPr/>
      <dgm:t>
        <a:bodyPr/>
        <a:lstStyle/>
        <a:p>
          <a:endParaRPr lang="ru-RU"/>
        </a:p>
      </dgm:t>
    </dgm:pt>
    <dgm:pt modelId="{DC42C0FE-1721-4B76-ABE8-9F72C8B4ED7D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ru-RU" sz="2800" b="1" dirty="0" smtClean="0"/>
            <a:t>С самого начала легкие аутентичные тексты </a:t>
          </a:r>
          <a:endParaRPr lang="ru-RU" sz="2800" b="1" dirty="0"/>
        </a:p>
      </dgm:t>
    </dgm:pt>
    <dgm:pt modelId="{46914707-2D0C-4C39-B381-2B6F2AF67A67}" type="parTrans" cxnId="{58881654-AEB1-4384-A27B-A82E16E29C5B}">
      <dgm:prSet/>
      <dgm:spPr/>
      <dgm:t>
        <a:bodyPr/>
        <a:lstStyle/>
        <a:p>
          <a:endParaRPr lang="ru-RU"/>
        </a:p>
      </dgm:t>
    </dgm:pt>
    <dgm:pt modelId="{5AE81AD0-AE63-4A09-9221-38CBD69C34D5}" type="sibTrans" cxnId="{58881654-AEB1-4384-A27B-A82E16E29C5B}">
      <dgm:prSet/>
      <dgm:spPr/>
      <dgm:t>
        <a:bodyPr/>
        <a:lstStyle/>
        <a:p>
          <a:endParaRPr lang="ru-RU"/>
        </a:p>
      </dgm:t>
    </dgm:pt>
    <dgm:pt modelId="{D5596AE5-5BE5-47E3-BBEC-6094D59653BD}">
      <dgm:prSet custT="1"/>
      <dgm:spPr/>
      <dgm:t>
        <a:bodyPr/>
        <a:lstStyle/>
        <a:p>
          <a:pPr rtl="0"/>
          <a:r>
            <a:rPr lang="ru-RU" sz="2400" b="1" dirty="0" smtClean="0"/>
            <a:t>Фаза ориентировки сокращена, что не требует столь градуированной системы упражнений как при ИЯ1 </a:t>
          </a:r>
          <a:endParaRPr lang="ru-RU" sz="2400" b="1" dirty="0"/>
        </a:p>
      </dgm:t>
    </dgm:pt>
    <dgm:pt modelId="{BC4159A8-DADB-4617-BD9F-C8A1253B3181}" type="parTrans" cxnId="{80FF1D25-A176-4F9A-8133-38A7CC89F177}">
      <dgm:prSet/>
      <dgm:spPr/>
      <dgm:t>
        <a:bodyPr/>
        <a:lstStyle/>
        <a:p>
          <a:endParaRPr lang="ru-RU"/>
        </a:p>
      </dgm:t>
    </dgm:pt>
    <dgm:pt modelId="{0A7D5EC3-B40F-4757-8C43-837A7547B246}" type="sibTrans" cxnId="{80FF1D25-A176-4F9A-8133-38A7CC89F177}">
      <dgm:prSet/>
      <dgm:spPr/>
      <dgm:t>
        <a:bodyPr/>
        <a:lstStyle/>
        <a:p>
          <a:endParaRPr lang="ru-RU"/>
        </a:p>
      </dgm:t>
    </dgm:pt>
    <dgm:pt modelId="{A6732A7E-732C-4DDC-B8AB-EAD2A214E643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ru-RU" sz="2400" b="1" dirty="0" smtClean="0"/>
            <a:t>Использование приемов и технологий как знакомых по ИЯ1, так и сравнительно-сопоставительного характера </a:t>
          </a:r>
          <a:endParaRPr lang="ru-RU" sz="2400" b="1" dirty="0"/>
        </a:p>
      </dgm:t>
    </dgm:pt>
    <dgm:pt modelId="{4F7CE65D-B57F-46BC-A2F0-B81247A529E3}" type="parTrans" cxnId="{811C934B-1362-4994-9E5D-A249E922A9C2}">
      <dgm:prSet/>
      <dgm:spPr/>
      <dgm:t>
        <a:bodyPr/>
        <a:lstStyle/>
        <a:p>
          <a:endParaRPr lang="ru-RU"/>
        </a:p>
      </dgm:t>
    </dgm:pt>
    <dgm:pt modelId="{C20BA13F-BFFE-42D5-A3DC-679BAB897DD4}" type="sibTrans" cxnId="{811C934B-1362-4994-9E5D-A249E922A9C2}">
      <dgm:prSet/>
      <dgm:spPr/>
      <dgm:t>
        <a:bodyPr/>
        <a:lstStyle/>
        <a:p>
          <a:endParaRPr lang="ru-RU"/>
        </a:p>
      </dgm:t>
    </dgm:pt>
    <dgm:pt modelId="{CBDA8EFC-453F-4CEA-BD78-AE68FDDCB9FC}" type="pres">
      <dgm:prSet presAssocID="{00D6D5E8-7FAD-4E0B-A28E-337BCDABDFB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1DABD6-11F8-4148-8146-B4F6FAEF35DA}" type="pres">
      <dgm:prSet presAssocID="{E3584559-726E-43A5-BCBD-6779FE0A40F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5ADE7-BCBB-40F5-AAEA-11E1B6A18C90}" type="pres">
      <dgm:prSet presAssocID="{38C022D0-10D6-439A-99C4-EBFCF1FE243A}" presName="spacer" presStyleCnt="0"/>
      <dgm:spPr/>
    </dgm:pt>
    <dgm:pt modelId="{1E325598-E3C8-4C22-9320-C2DBC3F60220}" type="pres">
      <dgm:prSet presAssocID="{AD7D7887-75F9-400A-9EE3-67C0984D638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D81743-F542-4F2B-A37E-38A0FD182C8B}" type="pres">
      <dgm:prSet presAssocID="{32C1E8C6-26DD-4DDF-85CE-C800891A99D6}" presName="spacer" presStyleCnt="0"/>
      <dgm:spPr/>
    </dgm:pt>
    <dgm:pt modelId="{15AF73AD-0ACF-4462-8B86-1B16B791ABDE}" type="pres">
      <dgm:prSet presAssocID="{DC42C0FE-1721-4B76-ABE8-9F72C8B4ED7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B394DB-D757-429B-8231-FD0245B68D5A}" type="pres">
      <dgm:prSet presAssocID="{5AE81AD0-AE63-4A09-9221-38CBD69C34D5}" presName="spacer" presStyleCnt="0"/>
      <dgm:spPr/>
    </dgm:pt>
    <dgm:pt modelId="{7D5C40B7-70FF-4662-BD6D-835C01623048}" type="pres">
      <dgm:prSet presAssocID="{D5596AE5-5BE5-47E3-BBEC-6094D59653B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CD35A-8810-42F9-A9F4-A9F4DF5A056E}" type="pres">
      <dgm:prSet presAssocID="{0A7D5EC3-B40F-4757-8C43-837A7547B246}" presName="spacer" presStyleCnt="0"/>
      <dgm:spPr/>
    </dgm:pt>
    <dgm:pt modelId="{07B62126-F04C-42DE-B238-86F9A6729C33}" type="pres">
      <dgm:prSet presAssocID="{A6732A7E-732C-4DDC-B8AB-EAD2A214E64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881654-AEB1-4384-A27B-A82E16E29C5B}" srcId="{00D6D5E8-7FAD-4E0B-A28E-337BCDABDFB3}" destId="{DC42C0FE-1721-4B76-ABE8-9F72C8B4ED7D}" srcOrd="2" destOrd="0" parTransId="{46914707-2D0C-4C39-B381-2B6F2AF67A67}" sibTransId="{5AE81AD0-AE63-4A09-9221-38CBD69C34D5}"/>
    <dgm:cxn modelId="{F6746B90-43F4-43A5-8B8A-907653AB07AB}" srcId="{00D6D5E8-7FAD-4E0B-A28E-337BCDABDFB3}" destId="{AD7D7887-75F9-400A-9EE3-67C0984D638C}" srcOrd="1" destOrd="0" parTransId="{03C11F44-8D74-4D1B-A0E7-998BC1CB65AA}" sibTransId="{32C1E8C6-26DD-4DDF-85CE-C800891A99D6}"/>
    <dgm:cxn modelId="{96EC484A-36A1-4985-923D-C7E6D93CC208}" type="presOf" srcId="{AD7D7887-75F9-400A-9EE3-67C0984D638C}" destId="{1E325598-E3C8-4C22-9320-C2DBC3F60220}" srcOrd="0" destOrd="0" presId="urn:microsoft.com/office/officeart/2005/8/layout/vList2"/>
    <dgm:cxn modelId="{80FF1D25-A176-4F9A-8133-38A7CC89F177}" srcId="{00D6D5E8-7FAD-4E0B-A28E-337BCDABDFB3}" destId="{D5596AE5-5BE5-47E3-BBEC-6094D59653BD}" srcOrd="3" destOrd="0" parTransId="{BC4159A8-DADB-4617-BD9F-C8A1253B3181}" sibTransId="{0A7D5EC3-B40F-4757-8C43-837A7547B246}"/>
    <dgm:cxn modelId="{811C934B-1362-4994-9E5D-A249E922A9C2}" srcId="{00D6D5E8-7FAD-4E0B-A28E-337BCDABDFB3}" destId="{A6732A7E-732C-4DDC-B8AB-EAD2A214E643}" srcOrd="4" destOrd="0" parTransId="{4F7CE65D-B57F-46BC-A2F0-B81247A529E3}" sibTransId="{C20BA13F-BFFE-42D5-A3DC-679BAB897DD4}"/>
    <dgm:cxn modelId="{E77F9475-B6CD-40D9-99A3-D9C88E0DD116}" type="presOf" srcId="{00D6D5E8-7FAD-4E0B-A28E-337BCDABDFB3}" destId="{CBDA8EFC-453F-4CEA-BD78-AE68FDDCB9FC}" srcOrd="0" destOrd="0" presId="urn:microsoft.com/office/officeart/2005/8/layout/vList2"/>
    <dgm:cxn modelId="{56604FC6-B62E-414C-B15C-2F90A27546FF}" type="presOf" srcId="{A6732A7E-732C-4DDC-B8AB-EAD2A214E643}" destId="{07B62126-F04C-42DE-B238-86F9A6729C33}" srcOrd="0" destOrd="0" presId="urn:microsoft.com/office/officeart/2005/8/layout/vList2"/>
    <dgm:cxn modelId="{9010C3B6-B0F7-4A7B-811C-3ED65044EE98}" type="presOf" srcId="{E3584559-726E-43A5-BCBD-6779FE0A40F7}" destId="{AC1DABD6-11F8-4148-8146-B4F6FAEF35DA}" srcOrd="0" destOrd="0" presId="urn:microsoft.com/office/officeart/2005/8/layout/vList2"/>
    <dgm:cxn modelId="{98E78B86-3926-48A9-85CB-9A1A4C85BF9B}" type="presOf" srcId="{D5596AE5-5BE5-47E3-BBEC-6094D59653BD}" destId="{7D5C40B7-70FF-4662-BD6D-835C01623048}" srcOrd="0" destOrd="0" presId="urn:microsoft.com/office/officeart/2005/8/layout/vList2"/>
    <dgm:cxn modelId="{ADD8CF45-26DA-4522-83CB-A84F3C93BF54}" srcId="{00D6D5E8-7FAD-4E0B-A28E-337BCDABDFB3}" destId="{E3584559-726E-43A5-BCBD-6779FE0A40F7}" srcOrd="0" destOrd="0" parTransId="{0766AB14-1CCD-4FA3-B9CD-F2454DF2006B}" sibTransId="{38C022D0-10D6-439A-99C4-EBFCF1FE243A}"/>
    <dgm:cxn modelId="{17C3002C-2212-4A56-8D4B-851340D4E6F1}" type="presOf" srcId="{DC42C0FE-1721-4B76-ABE8-9F72C8B4ED7D}" destId="{15AF73AD-0ACF-4462-8B86-1B16B791ABDE}" srcOrd="0" destOrd="0" presId="urn:microsoft.com/office/officeart/2005/8/layout/vList2"/>
    <dgm:cxn modelId="{DD2EBFE4-7240-4267-93A1-20E6DA2D1602}" type="presParOf" srcId="{CBDA8EFC-453F-4CEA-BD78-AE68FDDCB9FC}" destId="{AC1DABD6-11F8-4148-8146-B4F6FAEF35DA}" srcOrd="0" destOrd="0" presId="urn:microsoft.com/office/officeart/2005/8/layout/vList2"/>
    <dgm:cxn modelId="{AD84D6ED-74B2-4811-89D1-FC9983E0DC87}" type="presParOf" srcId="{CBDA8EFC-453F-4CEA-BD78-AE68FDDCB9FC}" destId="{8345ADE7-BCBB-40F5-AAEA-11E1B6A18C90}" srcOrd="1" destOrd="0" presId="urn:microsoft.com/office/officeart/2005/8/layout/vList2"/>
    <dgm:cxn modelId="{1FB26508-2925-426C-8E80-3EF2E4F59BCF}" type="presParOf" srcId="{CBDA8EFC-453F-4CEA-BD78-AE68FDDCB9FC}" destId="{1E325598-E3C8-4C22-9320-C2DBC3F60220}" srcOrd="2" destOrd="0" presId="urn:microsoft.com/office/officeart/2005/8/layout/vList2"/>
    <dgm:cxn modelId="{74A7BCB7-7981-4BE4-A510-7F6CCB8A15A9}" type="presParOf" srcId="{CBDA8EFC-453F-4CEA-BD78-AE68FDDCB9FC}" destId="{68D81743-F542-4F2B-A37E-38A0FD182C8B}" srcOrd="3" destOrd="0" presId="urn:microsoft.com/office/officeart/2005/8/layout/vList2"/>
    <dgm:cxn modelId="{44A973C4-55F9-4E8B-BF5F-1F437B3F596A}" type="presParOf" srcId="{CBDA8EFC-453F-4CEA-BD78-AE68FDDCB9FC}" destId="{15AF73AD-0ACF-4462-8B86-1B16B791ABDE}" srcOrd="4" destOrd="0" presId="urn:microsoft.com/office/officeart/2005/8/layout/vList2"/>
    <dgm:cxn modelId="{1920D6BF-DF12-4D60-BF8E-02138FD92300}" type="presParOf" srcId="{CBDA8EFC-453F-4CEA-BD78-AE68FDDCB9FC}" destId="{DCB394DB-D757-429B-8231-FD0245B68D5A}" srcOrd="5" destOrd="0" presId="urn:microsoft.com/office/officeart/2005/8/layout/vList2"/>
    <dgm:cxn modelId="{E1F50235-6344-44B6-B369-D15737241EC2}" type="presParOf" srcId="{CBDA8EFC-453F-4CEA-BD78-AE68FDDCB9FC}" destId="{7D5C40B7-70FF-4662-BD6D-835C01623048}" srcOrd="6" destOrd="0" presId="urn:microsoft.com/office/officeart/2005/8/layout/vList2"/>
    <dgm:cxn modelId="{0B5DB210-6C31-4F0F-BF5B-64BE26AE794E}" type="presParOf" srcId="{CBDA8EFC-453F-4CEA-BD78-AE68FDDCB9FC}" destId="{897CD35A-8810-42F9-A9F4-A9F4DF5A056E}" srcOrd="7" destOrd="0" presId="urn:microsoft.com/office/officeart/2005/8/layout/vList2"/>
    <dgm:cxn modelId="{23610978-298B-4CFE-B266-D6BD41C3F486}" type="presParOf" srcId="{CBDA8EFC-453F-4CEA-BD78-AE68FDDCB9FC}" destId="{07B62126-F04C-42DE-B238-86F9A6729C3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989C6D-ED64-478E-9B4A-6CA71798A5E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352BAA-7A1A-4AE9-A8EF-84A34364011C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dirty="0" smtClean="0"/>
            <a:t>Уровни владения английским языком по шкале </a:t>
          </a:r>
          <a:r>
            <a:rPr lang="en-US" dirty="0" smtClean="0"/>
            <a:t>CEFR:</a:t>
          </a:r>
          <a:endParaRPr lang="ru-RU" dirty="0"/>
        </a:p>
      </dgm:t>
    </dgm:pt>
    <dgm:pt modelId="{EAF99A07-64FB-439C-8C6B-480BD0BADDA1}" type="parTrans" cxnId="{A225AA1C-EFEA-4D06-8A8F-5FD7974699A0}">
      <dgm:prSet/>
      <dgm:spPr/>
      <dgm:t>
        <a:bodyPr/>
        <a:lstStyle/>
        <a:p>
          <a:endParaRPr lang="ru-RU"/>
        </a:p>
      </dgm:t>
    </dgm:pt>
    <dgm:pt modelId="{BEAC6A2B-FE75-4B06-8247-090F311D6F7F}" type="sibTrans" cxnId="{A225AA1C-EFEA-4D06-8A8F-5FD7974699A0}">
      <dgm:prSet/>
      <dgm:spPr/>
      <dgm:t>
        <a:bodyPr/>
        <a:lstStyle/>
        <a:p>
          <a:endParaRPr lang="ru-RU"/>
        </a:p>
      </dgm:t>
    </dgm:pt>
    <dgm:pt modelId="{D128B01E-C2C8-46B2-BD8A-216D16C0D631}">
      <dgm:prSet/>
      <dgm:spPr/>
      <dgm:t>
        <a:bodyPr/>
        <a:lstStyle/>
        <a:p>
          <a:pPr rtl="0"/>
          <a:r>
            <a:rPr lang="en-US" b="1" smtClean="0"/>
            <a:t>A</a:t>
          </a:r>
          <a:r>
            <a:rPr lang="en-US" smtClean="0"/>
            <a:t> — </a:t>
          </a:r>
          <a:r>
            <a:rPr lang="ru-RU" smtClean="0"/>
            <a:t>Элементарное владение (</a:t>
          </a:r>
          <a:r>
            <a:rPr lang="en-US" smtClean="0"/>
            <a:t>Basic User):</a:t>
          </a:r>
          <a:endParaRPr lang="ru-RU"/>
        </a:p>
      </dgm:t>
    </dgm:pt>
    <dgm:pt modelId="{1AABE549-7364-48CF-922A-4F0077E75605}" type="parTrans" cxnId="{9D614546-563C-416E-800C-149BBCCD3CD2}">
      <dgm:prSet/>
      <dgm:spPr/>
      <dgm:t>
        <a:bodyPr/>
        <a:lstStyle/>
        <a:p>
          <a:endParaRPr lang="ru-RU"/>
        </a:p>
      </dgm:t>
    </dgm:pt>
    <dgm:pt modelId="{4E6C0087-72E2-475F-8888-8B6EACFA047E}" type="sibTrans" cxnId="{9D614546-563C-416E-800C-149BBCCD3CD2}">
      <dgm:prSet/>
      <dgm:spPr/>
      <dgm:t>
        <a:bodyPr/>
        <a:lstStyle/>
        <a:p>
          <a:endParaRPr lang="ru-RU"/>
        </a:p>
      </dgm:t>
    </dgm:pt>
    <dgm:pt modelId="{688A3516-534B-46F0-ABCF-A32C7BD39453}">
      <dgm:prSet/>
      <dgm:spPr/>
      <dgm:t>
        <a:bodyPr/>
        <a:lstStyle/>
        <a:p>
          <a:pPr rtl="0"/>
          <a:r>
            <a:rPr lang="en-US" b="1" smtClean="0"/>
            <a:t>A1</a:t>
          </a:r>
          <a:r>
            <a:rPr lang="en-US" smtClean="0"/>
            <a:t> — </a:t>
          </a:r>
          <a:r>
            <a:rPr lang="ru-RU" smtClean="0"/>
            <a:t>Уровень выживания (</a:t>
          </a:r>
          <a:r>
            <a:rPr lang="en-US" smtClean="0"/>
            <a:t>Survival Level — Beginner </a:t>
          </a:r>
          <a:r>
            <a:rPr lang="ru-RU" smtClean="0"/>
            <a:t>и </a:t>
          </a:r>
          <a:r>
            <a:rPr lang="en-US" smtClean="0"/>
            <a:t>Elementary)</a:t>
          </a:r>
          <a:endParaRPr lang="ru-RU"/>
        </a:p>
      </dgm:t>
    </dgm:pt>
    <dgm:pt modelId="{B02B9611-AB9D-41CD-A3CA-8DABF6F39E8E}" type="parTrans" cxnId="{A1FD0A23-22EA-48C7-9E9A-684B604E346B}">
      <dgm:prSet/>
      <dgm:spPr/>
      <dgm:t>
        <a:bodyPr/>
        <a:lstStyle/>
        <a:p>
          <a:endParaRPr lang="ru-RU"/>
        </a:p>
      </dgm:t>
    </dgm:pt>
    <dgm:pt modelId="{45C2ED36-0417-4714-8B47-BDD994C77A30}" type="sibTrans" cxnId="{A1FD0A23-22EA-48C7-9E9A-684B604E346B}">
      <dgm:prSet/>
      <dgm:spPr/>
      <dgm:t>
        <a:bodyPr/>
        <a:lstStyle/>
        <a:p>
          <a:endParaRPr lang="ru-RU"/>
        </a:p>
      </dgm:t>
    </dgm:pt>
    <dgm:pt modelId="{AF1DE6E1-9A59-4019-8421-C3F3C3A4CC8C}">
      <dgm:prSet/>
      <dgm:spPr/>
      <dgm:t>
        <a:bodyPr/>
        <a:lstStyle/>
        <a:p>
          <a:pPr rtl="0"/>
          <a:r>
            <a:rPr lang="en-US" b="1" smtClean="0"/>
            <a:t>A2</a:t>
          </a:r>
          <a:r>
            <a:rPr lang="en-US" smtClean="0"/>
            <a:t> — </a:t>
          </a:r>
          <a:r>
            <a:rPr lang="ru-RU" smtClean="0"/>
            <a:t>Предпороговый уровень (</a:t>
          </a:r>
          <a:r>
            <a:rPr lang="en-US" smtClean="0"/>
            <a:t>Waystage — Pre-Intermediate)</a:t>
          </a:r>
          <a:endParaRPr lang="ru-RU"/>
        </a:p>
      </dgm:t>
    </dgm:pt>
    <dgm:pt modelId="{B70893F8-003F-424A-8D5F-0D371C3DC6AD}" type="parTrans" cxnId="{1435096A-4DB4-40CB-864F-A887E4C7FA3A}">
      <dgm:prSet/>
      <dgm:spPr/>
      <dgm:t>
        <a:bodyPr/>
        <a:lstStyle/>
        <a:p>
          <a:endParaRPr lang="ru-RU"/>
        </a:p>
      </dgm:t>
    </dgm:pt>
    <dgm:pt modelId="{E7DDCBDD-581A-456F-96D8-76599A172EDD}" type="sibTrans" cxnId="{1435096A-4DB4-40CB-864F-A887E4C7FA3A}">
      <dgm:prSet/>
      <dgm:spPr/>
      <dgm:t>
        <a:bodyPr/>
        <a:lstStyle/>
        <a:p>
          <a:endParaRPr lang="ru-RU"/>
        </a:p>
      </dgm:t>
    </dgm:pt>
    <dgm:pt modelId="{DE3B5BB0-DF1A-4050-A0F0-503D219429FC}">
      <dgm:prSet/>
      <dgm:spPr/>
      <dgm:t>
        <a:bodyPr/>
        <a:lstStyle/>
        <a:p>
          <a:pPr rtl="0"/>
          <a:r>
            <a:rPr lang="en-US" b="1" smtClean="0"/>
            <a:t>B</a:t>
          </a:r>
          <a:r>
            <a:rPr lang="en-US" smtClean="0"/>
            <a:t> — </a:t>
          </a:r>
          <a:r>
            <a:rPr lang="ru-RU" smtClean="0"/>
            <a:t>Самостоятельное владение (</a:t>
          </a:r>
          <a:r>
            <a:rPr lang="en-US" smtClean="0"/>
            <a:t>Independent User):</a:t>
          </a:r>
          <a:endParaRPr lang="ru-RU"/>
        </a:p>
      </dgm:t>
    </dgm:pt>
    <dgm:pt modelId="{8E2B62A7-9352-4ADE-AEE9-413492933831}" type="parTrans" cxnId="{7689E57F-2625-4FDD-926B-958E5AF57BC4}">
      <dgm:prSet/>
      <dgm:spPr/>
      <dgm:t>
        <a:bodyPr/>
        <a:lstStyle/>
        <a:p>
          <a:endParaRPr lang="ru-RU"/>
        </a:p>
      </dgm:t>
    </dgm:pt>
    <dgm:pt modelId="{3D1BF282-D12F-41B6-A58D-2F7FE722C6EE}" type="sibTrans" cxnId="{7689E57F-2625-4FDD-926B-958E5AF57BC4}">
      <dgm:prSet/>
      <dgm:spPr/>
      <dgm:t>
        <a:bodyPr/>
        <a:lstStyle/>
        <a:p>
          <a:endParaRPr lang="ru-RU"/>
        </a:p>
      </dgm:t>
    </dgm:pt>
    <dgm:pt modelId="{096B50FB-DC3D-48A8-9E46-B541ACDFE538}">
      <dgm:prSet/>
      <dgm:spPr/>
      <dgm:t>
        <a:bodyPr/>
        <a:lstStyle/>
        <a:p>
          <a:pPr rtl="0"/>
          <a:r>
            <a:rPr lang="en-US" b="1" smtClean="0"/>
            <a:t>B1</a:t>
          </a:r>
          <a:r>
            <a:rPr lang="en-US" smtClean="0"/>
            <a:t> — </a:t>
          </a:r>
          <a:r>
            <a:rPr lang="ru-RU" smtClean="0"/>
            <a:t>Пороговый уровень (</a:t>
          </a:r>
          <a:r>
            <a:rPr lang="en-US" smtClean="0"/>
            <a:t>Threshold — Intermediate)</a:t>
          </a:r>
          <a:endParaRPr lang="ru-RU"/>
        </a:p>
      </dgm:t>
    </dgm:pt>
    <dgm:pt modelId="{37D26ABF-1F2D-453A-85A5-6E28581D188F}" type="parTrans" cxnId="{FEC3A3A6-7E38-4CE1-A200-C36B23280A86}">
      <dgm:prSet/>
      <dgm:spPr/>
      <dgm:t>
        <a:bodyPr/>
        <a:lstStyle/>
        <a:p>
          <a:endParaRPr lang="ru-RU"/>
        </a:p>
      </dgm:t>
    </dgm:pt>
    <dgm:pt modelId="{83CB026D-1251-4296-8891-44D7528CB5C0}" type="sibTrans" cxnId="{FEC3A3A6-7E38-4CE1-A200-C36B23280A86}">
      <dgm:prSet/>
      <dgm:spPr/>
      <dgm:t>
        <a:bodyPr/>
        <a:lstStyle/>
        <a:p>
          <a:endParaRPr lang="ru-RU"/>
        </a:p>
      </dgm:t>
    </dgm:pt>
    <dgm:pt modelId="{CB347CA9-542F-46F4-A6CB-9A4FC72CB6D6}">
      <dgm:prSet/>
      <dgm:spPr/>
      <dgm:t>
        <a:bodyPr/>
        <a:lstStyle/>
        <a:p>
          <a:pPr rtl="0"/>
          <a:r>
            <a:rPr lang="en-US" b="1" smtClean="0"/>
            <a:t>B2</a:t>
          </a:r>
          <a:r>
            <a:rPr lang="en-US" smtClean="0"/>
            <a:t> — </a:t>
          </a:r>
          <a:r>
            <a:rPr lang="ru-RU" smtClean="0"/>
            <a:t>Пороговый продвинутый уровень (</a:t>
          </a:r>
          <a:r>
            <a:rPr lang="en-US" smtClean="0"/>
            <a:t>Vantage — Upper-Intermediate)</a:t>
          </a:r>
          <a:endParaRPr lang="ru-RU"/>
        </a:p>
      </dgm:t>
    </dgm:pt>
    <dgm:pt modelId="{477B806A-3942-4897-ACF7-7C86BA08C464}" type="parTrans" cxnId="{07130D8B-B45D-4946-ACAF-EEDA1AB74D9E}">
      <dgm:prSet/>
      <dgm:spPr/>
      <dgm:t>
        <a:bodyPr/>
        <a:lstStyle/>
        <a:p>
          <a:endParaRPr lang="ru-RU"/>
        </a:p>
      </dgm:t>
    </dgm:pt>
    <dgm:pt modelId="{407C7DA4-B5BD-4E91-8306-1F5532782948}" type="sibTrans" cxnId="{07130D8B-B45D-4946-ACAF-EEDA1AB74D9E}">
      <dgm:prSet/>
      <dgm:spPr/>
      <dgm:t>
        <a:bodyPr/>
        <a:lstStyle/>
        <a:p>
          <a:endParaRPr lang="ru-RU"/>
        </a:p>
      </dgm:t>
    </dgm:pt>
    <dgm:pt modelId="{0013915D-0C9B-4658-A2FE-6174F5E573CF}">
      <dgm:prSet/>
      <dgm:spPr/>
      <dgm:t>
        <a:bodyPr/>
        <a:lstStyle/>
        <a:p>
          <a:pPr rtl="0"/>
          <a:r>
            <a:rPr lang="en-US" b="1" smtClean="0"/>
            <a:t>C</a:t>
          </a:r>
          <a:r>
            <a:rPr lang="en-US" smtClean="0"/>
            <a:t> — </a:t>
          </a:r>
          <a:r>
            <a:rPr lang="ru-RU" smtClean="0"/>
            <a:t>Свободное владение (</a:t>
          </a:r>
          <a:r>
            <a:rPr lang="en-US" smtClean="0"/>
            <a:t>Proficient User):</a:t>
          </a:r>
          <a:endParaRPr lang="ru-RU"/>
        </a:p>
      </dgm:t>
    </dgm:pt>
    <dgm:pt modelId="{E1459FC1-0855-4620-8C12-10ECA25AB939}" type="parTrans" cxnId="{18964CF4-E413-4631-A7C9-D7D68223AC4A}">
      <dgm:prSet/>
      <dgm:spPr/>
      <dgm:t>
        <a:bodyPr/>
        <a:lstStyle/>
        <a:p>
          <a:endParaRPr lang="ru-RU"/>
        </a:p>
      </dgm:t>
    </dgm:pt>
    <dgm:pt modelId="{104CCACE-144A-4E61-A01F-8D150A613EF9}" type="sibTrans" cxnId="{18964CF4-E413-4631-A7C9-D7D68223AC4A}">
      <dgm:prSet/>
      <dgm:spPr/>
      <dgm:t>
        <a:bodyPr/>
        <a:lstStyle/>
        <a:p>
          <a:endParaRPr lang="ru-RU"/>
        </a:p>
      </dgm:t>
    </dgm:pt>
    <dgm:pt modelId="{CAB3BEA2-3CD9-415E-8F78-94B9199A68C9}">
      <dgm:prSet/>
      <dgm:spPr/>
      <dgm:t>
        <a:bodyPr/>
        <a:lstStyle/>
        <a:p>
          <a:pPr rtl="0"/>
          <a:r>
            <a:rPr lang="en-US" b="1" smtClean="0"/>
            <a:t>C1</a:t>
          </a:r>
          <a:r>
            <a:rPr lang="en-US" smtClean="0"/>
            <a:t> — </a:t>
          </a:r>
          <a:r>
            <a:rPr lang="ru-RU" smtClean="0"/>
            <a:t>Уровень профессионального владения (</a:t>
          </a:r>
          <a:r>
            <a:rPr lang="en-US" smtClean="0"/>
            <a:t>Effective Operational Proficiency — Advanced)</a:t>
          </a:r>
          <a:endParaRPr lang="ru-RU"/>
        </a:p>
      </dgm:t>
    </dgm:pt>
    <dgm:pt modelId="{674DF88B-156B-490D-A167-3618DCC789F4}" type="parTrans" cxnId="{9877011F-242A-4858-9CDC-31376523D52B}">
      <dgm:prSet/>
      <dgm:spPr/>
      <dgm:t>
        <a:bodyPr/>
        <a:lstStyle/>
        <a:p>
          <a:endParaRPr lang="ru-RU"/>
        </a:p>
      </dgm:t>
    </dgm:pt>
    <dgm:pt modelId="{BC8404D4-BFB8-4527-93D4-39524C359E91}" type="sibTrans" cxnId="{9877011F-242A-4858-9CDC-31376523D52B}">
      <dgm:prSet/>
      <dgm:spPr/>
      <dgm:t>
        <a:bodyPr/>
        <a:lstStyle/>
        <a:p>
          <a:endParaRPr lang="ru-RU"/>
        </a:p>
      </dgm:t>
    </dgm:pt>
    <dgm:pt modelId="{E43318FA-75C5-41BB-A94E-16FE2BC23E1B}">
      <dgm:prSet/>
      <dgm:spPr/>
      <dgm:t>
        <a:bodyPr/>
        <a:lstStyle/>
        <a:p>
          <a:pPr rtl="0"/>
          <a:r>
            <a:rPr lang="en-US" b="1" smtClean="0"/>
            <a:t>C2</a:t>
          </a:r>
          <a:r>
            <a:rPr lang="en-US" smtClean="0"/>
            <a:t> — </a:t>
          </a:r>
          <a:r>
            <a:rPr lang="ru-RU" smtClean="0"/>
            <a:t>Уровень владения в совершенстве (</a:t>
          </a:r>
          <a:r>
            <a:rPr lang="en-US" smtClean="0"/>
            <a:t>Mastery — Proficiency)</a:t>
          </a:r>
          <a:endParaRPr lang="ru-RU"/>
        </a:p>
      </dgm:t>
    </dgm:pt>
    <dgm:pt modelId="{00A58496-4756-4C7B-998C-2207B2378F47}" type="parTrans" cxnId="{1D1340AD-3C5B-4ED2-9772-D78B3EF1D15B}">
      <dgm:prSet/>
      <dgm:spPr/>
      <dgm:t>
        <a:bodyPr/>
        <a:lstStyle/>
        <a:p>
          <a:endParaRPr lang="ru-RU"/>
        </a:p>
      </dgm:t>
    </dgm:pt>
    <dgm:pt modelId="{16274722-FF87-4F78-8B25-B1578B98F09D}" type="sibTrans" cxnId="{1D1340AD-3C5B-4ED2-9772-D78B3EF1D15B}">
      <dgm:prSet/>
      <dgm:spPr/>
      <dgm:t>
        <a:bodyPr/>
        <a:lstStyle/>
        <a:p>
          <a:endParaRPr lang="ru-RU"/>
        </a:p>
      </dgm:t>
    </dgm:pt>
    <dgm:pt modelId="{285002FE-808E-4D9B-AE64-E0431EDAFBFD}" type="pres">
      <dgm:prSet presAssocID="{AF989C6D-ED64-478E-9B4A-6CA71798A5E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49CA8F-5A02-473A-B296-BE8A2E52BDA8}" type="pres">
      <dgm:prSet presAssocID="{65352BAA-7A1A-4AE9-A8EF-84A34364011C}" presName="linNode" presStyleCnt="0"/>
      <dgm:spPr/>
    </dgm:pt>
    <dgm:pt modelId="{41AE48FD-053E-4127-86DB-490DA584A19F}" type="pres">
      <dgm:prSet presAssocID="{65352BAA-7A1A-4AE9-A8EF-84A34364011C}" presName="parentText" presStyleLbl="node1" presStyleIdx="0" presStyleCnt="4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7CF87-4EE9-490C-A904-FB1556400AE1}" type="pres">
      <dgm:prSet presAssocID="{BEAC6A2B-FE75-4B06-8247-090F311D6F7F}" presName="sp" presStyleCnt="0"/>
      <dgm:spPr/>
    </dgm:pt>
    <dgm:pt modelId="{AB2354E6-A2C8-4BCD-A145-E6EA97456AB6}" type="pres">
      <dgm:prSet presAssocID="{D128B01E-C2C8-46B2-BD8A-216D16C0D631}" presName="linNode" presStyleCnt="0"/>
      <dgm:spPr/>
    </dgm:pt>
    <dgm:pt modelId="{63FF9B6A-9286-41F8-93D4-3A4085BE6787}" type="pres">
      <dgm:prSet presAssocID="{D128B01E-C2C8-46B2-BD8A-216D16C0D63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C5042-68D8-42AE-AC38-0ED125837A64}" type="pres">
      <dgm:prSet presAssocID="{D128B01E-C2C8-46B2-BD8A-216D16C0D631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D5652-CAB0-42EB-81F7-A7453FD894D2}" type="pres">
      <dgm:prSet presAssocID="{4E6C0087-72E2-475F-8888-8B6EACFA047E}" presName="sp" presStyleCnt="0"/>
      <dgm:spPr/>
    </dgm:pt>
    <dgm:pt modelId="{E80DE18C-A6CF-4614-B28F-8342D9F7E348}" type="pres">
      <dgm:prSet presAssocID="{DE3B5BB0-DF1A-4050-A0F0-503D219429FC}" presName="linNode" presStyleCnt="0"/>
      <dgm:spPr/>
    </dgm:pt>
    <dgm:pt modelId="{B10C5A6B-B2F3-464F-9AF9-BC169E373923}" type="pres">
      <dgm:prSet presAssocID="{DE3B5BB0-DF1A-4050-A0F0-503D219429FC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54F49E-4051-4D41-8046-BD92D702A2D2}" type="pres">
      <dgm:prSet presAssocID="{DE3B5BB0-DF1A-4050-A0F0-503D219429F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7B76F-C87D-4CF4-A3EE-BCF20F5CEB19}" type="pres">
      <dgm:prSet presAssocID="{3D1BF282-D12F-41B6-A58D-2F7FE722C6EE}" presName="sp" presStyleCnt="0"/>
      <dgm:spPr/>
    </dgm:pt>
    <dgm:pt modelId="{4337C259-9D7F-45C2-8F64-A4C80AC59349}" type="pres">
      <dgm:prSet presAssocID="{0013915D-0C9B-4658-A2FE-6174F5E573CF}" presName="linNode" presStyleCnt="0"/>
      <dgm:spPr/>
    </dgm:pt>
    <dgm:pt modelId="{670B9861-4354-41A7-B40F-56B253CFD188}" type="pres">
      <dgm:prSet presAssocID="{0013915D-0C9B-4658-A2FE-6174F5E573C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B3E183-AE04-4911-91C8-B6534E0E7D11}" type="pres">
      <dgm:prSet presAssocID="{0013915D-0C9B-4658-A2FE-6174F5E573C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6ABD47-4D39-403A-B93B-7A752766CB58}" type="presOf" srcId="{AF1DE6E1-9A59-4019-8421-C3F3C3A4CC8C}" destId="{175C5042-68D8-42AE-AC38-0ED125837A64}" srcOrd="0" destOrd="1" presId="urn:microsoft.com/office/officeart/2005/8/layout/vList5"/>
    <dgm:cxn modelId="{A225AA1C-EFEA-4D06-8A8F-5FD7974699A0}" srcId="{AF989C6D-ED64-478E-9B4A-6CA71798A5E8}" destId="{65352BAA-7A1A-4AE9-A8EF-84A34364011C}" srcOrd="0" destOrd="0" parTransId="{EAF99A07-64FB-439C-8C6B-480BD0BADDA1}" sibTransId="{BEAC6A2B-FE75-4B06-8247-090F311D6F7F}"/>
    <dgm:cxn modelId="{2F8AFD4A-888D-48D8-8E77-4B7813C1D0E9}" type="presOf" srcId="{CAB3BEA2-3CD9-415E-8F78-94B9199A68C9}" destId="{F1B3E183-AE04-4911-91C8-B6534E0E7D11}" srcOrd="0" destOrd="0" presId="urn:microsoft.com/office/officeart/2005/8/layout/vList5"/>
    <dgm:cxn modelId="{43724531-8677-4ACC-B5F5-54753D996FDD}" type="presOf" srcId="{688A3516-534B-46F0-ABCF-A32C7BD39453}" destId="{175C5042-68D8-42AE-AC38-0ED125837A64}" srcOrd="0" destOrd="0" presId="urn:microsoft.com/office/officeart/2005/8/layout/vList5"/>
    <dgm:cxn modelId="{7689E57F-2625-4FDD-926B-958E5AF57BC4}" srcId="{AF989C6D-ED64-478E-9B4A-6CA71798A5E8}" destId="{DE3B5BB0-DF1A-4050-A0F0-503D219429FC}" srcOrd="2" destOrd="0" parTransId="{8E2B62A7-9352-4ADE-AEE9-413492933831}" sibTransId="{3D1BF282-D12F-41B6-A58D-2F7FE722C6EE}"/>
    <dgm:cxn modelId="{07130D8B-B45D-4946-ACAF-EEDA1AB74D9E}" srcId="{DE3B5BB0-DF1A-4050-A0F0-503D219429FC}" destId="{CB347CA9-542F-46F4-A6CB-9A4FC72CB6D6}" srcOrd="1" destOrd="0" parTransId="{477B806A-3942-4897-ACF7-7C86BA08C464}" sibTransId="{407C7DA4-B5BD-4E91-8306-1F5532782948}"/>
    <dgm:cxn modelId="{FEC3A3A6-7E38-4CE1-A200-C36B23280A86}" srcId="{DE3B5BB0-DF1A-4050-A0F0-503D219429FC}" destId="{096B50FB-DC3D-48A8-9E46-B541ACDFE538}" srcOrd="0" destOrd="0" parTransId="{37D26ABF-1F2D-453A-85A5-6E28581D188F}" sibTransId="{83CB026D-1251-4296-8891-44D7528CB5C0}"/>
    <dgm:cxn modelId="{5DF25F12-04C6-49B5-A8E8-688D5B7AF8B7}" type="presOf" srcId="{D128B01E-C2C8-46B2-BD8A-216D16C0D631}" destId="{63FF9B6A-9286-41F8-93D4-3A4085BE6787}" srcOrd="0" destOrd="0" presId="urn:microsoft.com/office/officeart/2005/8/layout/vList5"/>
    <dgm:cxn modelId="{9D614546-563C-416E-800C-149BBCCD3CD2}" srcId="{AF989C6D-ED64-478E-9B4A-6CA71798A5E8}" destId="{D128B01E-C2C8-46B2-BD8A-216D16C0D631}" srcOrd="1" destOrd="0" parTransId="{1AABE549-7364-48CF-922A-4F0077E75605}" sibTransId="{4E6C0087-72E2-475F-8888-8B6EACFA047E}"/>
    <dgm:cxn modelId="{1435096A-4DB4-40CB-864F-A887E4C7FA3A}" srcId="{D128B01E-C2C8-46B2-BD8A-216D16C0D631}" destId="{AF1DE6E1-9A59-4019-8421-C3F3C3A4CC8C}" srcOrd="1" destOrd="0" parTransId="{B70893F8-003F-424A-8D5F-0D371C3DC6AD}" sibTransId="{E7DDCBDD-581A-456F-96D8-76599A172EDD}"/>
    <dgm:cxn modelId="{AFD1B752-D151-49A6-933D-CF4523B80BA1}" type="presOf" srcId="{AF989C6D-ED64-478E-9B4A-6CA71798A5E8}" destId="{285002FE-808E-4D9B-AE64-E0431EDAFBFD}" srcOrd="0" destOrd="0" presId="urn:microsoft.com/office/officeart/2005/8/layout/vList5"/>
    <dgm:cxn modelId="{1D1340AD-3C5B-4ED2-9772-D78B3EF1D15B}" srcId="{0013915D-0C9B-4658-A2FE-6174F5E573CF}" destId="{E43318FA-75C5-41BB-A94E-16FE2BC23E1B}" srcOrd="1" destOrd="0" parTransId="{00A58496-4756-4C7B-998C-2207B2378F47}" sibTransId="{16274722-FF87-4F78-8B25-B1578B98F09D}"/>
    <dgm:cxn modelId="{A3CBC251-B8D5-4295-B7F0-46CAD516F94F}" type="presOf" srcId="{65352BAA-7A1A-4AE9-A8EF-84A34364011C}" destId="{41AE48FD-053E-4127-86DB-490DA584A19F}" srcOrd="0" destOrd="0" presId="urn:microsoft.com/office/officeart/2005/8/layout/vList5"/>
    <dgm:cxn modelId="{9877011F-242A-4858-9CDC-31376523D52B}" srcId="{0013915D-0C9B-4658-A2FE-6174F5E573CF}" destId="{CAB3BEA2-3CD9-415E-8F78-94B9199A68C9}" srcOrd="0" destOrd="0" parTransId="{674DF88B-156B-490D-A167-3618DCC789F4}" sibTransId="{BC8404D4-BFB8-4527-93D4-39524C359E91}"/>
    <dgm:cxn modelId="{AC43EDB7-6E9A-4DBF-B7F7-5528E1E7A868}" type="presOf" srcId="{096B50FB-DC3D-48A8-9E46-B541ACDFE538}" destId="{CF54F49E-4051-4D41-8046-BD92D702A2D2}" srcOrd="0" destOrd="0" presId="urn:microsoft.com/office/officeart/2005/8/layout/vList5"/>
    <dgm:cxn modelId="{18964CF4-E413-4631-A7C9-D7D68223AC4A}" srcId="{AF989C6D-ED64-478E-9B4A-6CA71798A5E8}" destId="{0013915D-0C9B-4658-A2FE-6174F5E573CF}" srcOrd="3" destOrd="0" parTransId="{E1459FC1-0855-4620-8C12-10ECA25AB939}" sibTransId="{104CCACE-144A-4E61-A01F-8D150A613EF9}"/>
    <dgm:cxn modelId="{DA883A67-4DDD-4029-885C-CD9EB1C05B2D}" type="presOf" srcId="{CB347CA9-542F-46F4-A6CB-9A4FC72CB6D6}" destId="{CF54F49E-4051-4D41-8046-BD92D702A2D2}" srcOrd="0" destOrd="1" presId="urn:microsoft.com/office/officeart/2005/8/layout/vList5"/>
    <dgm:cxn modelId="{8EFD9C2A-7FF3-424D-8F81-39E5F3CD7848}" type="presOf" srcId="{DE3B5BB0-DF1A-4050-A0F0-503D219429FC}" destId="{B10C5A6B-B2F3-464F-9AF9-BC169E373923}" srcOrd="0" destOrd="0" presId="urn:microsoft.com/office/officeart/2005/8/layout/vList5"/>
    <dgm:cxn modelId="{A1FD0A23-22EA-48C7-9E9A-684B604E346B}" srcId="{D128B01E-C2C8-46B2-BD8A-216D16C0D631}" destId="{688A3516-534B-46F0-ABCF-A32C7BD39453}" srcOrd="0" destOrd="0" parTransId="{B02B9611-AB9D-41CD-A3CA-8DABF6F39E8E}" sibTransId="{45C2ED36-0417-4714-8B47-BDD994C77A30}"/>
    <dgm:cxn modelId="{C598F92E-BF62-4CBC-8A31-0C74E053078D}" type="presOf" srcId="{E43318FA-75C5-41BB-A94E-16FE2BC23E1B}" destId="{F1B3E183-AE04-4911-91C8-B6534E0E7D11}" srcOrd="0" destOrd="1" presId="urn:microsoft.com/office/officeart/2005/8/layout/vList5"/>
    <dgm:cxn modelId="{E9E552FB-DE5C-4771-8B10-06A0A6736033}" type="presOf" srcId="{0013915D-0C9B-4658-A2FE-6174F5E573CF}" destId="{670B9861-4354-41A7-B40F-56B253CFD188}" srcOrd="0" destOrd="0" presId="urn:microsoft.com/office/officeart/2005/8/layout/vList5"/>
    <dgm:cxn modelId="{747C4F30-913A-49C1-8D30-D8191B76197B}" type="presParOf" srcId="{285002FE-808E-4D9B-AE64-E0431EDAFBFD}" destId="{1B49CA8F-5A02-473A-B296-BE8A2E52BDA8}" srcOrd="0" destOrd="0" presId="urn:microsoft.com/office/officeart/2005/8/layout/vList5"/>
    <dgm:cxn modelId="{A44E970A-2F02-4976-B58E-92D5C0D39557}" type="presParOf" srcId="{1B49CA8F-5A02-473A-B296-BE8A2E52BDA8}" destId="{41AE48FD-053E-4127-86DB-490DA584A19F}" srcOrd="0" destOrd="0" presId="urn:microsoft.com/office/officeart/2005/8/layout/vList5"/>
    <dgm:cxn modelId="{DEC28856-B197-47F9-A893-47E1D01BD5A3}" type="presParOf" srcId="{285002FE-808E-4D9B-AE64-E0431EDAFBFD}" destId="{4C37CF87-4EE9-490C-A904-FB1556400AE1}" srcOrd="1" destOrd="0" presId="urn:microsoft.com/office/officeart/2005/8/layout/vList5"/>
    <dgm:cxn modelId="{6F1C7208-21EF-4955-AE9D-E73A9F183D0D}" type="presParOf" srcId="{285002FE-808E-4D9B-AE64-E0431EDAFBFD}" destId="{AB2354E6-A2C8-4BCD-A145-E6EA97456AB6}" srcOrd="2" destOrd="0" presId="urn:microsoft.com/office/officeart/2005/8/layout/vList5"/>
    <dgm:cxn modelId="{359C1CD5-A7D2-42DB-8430-F4CC674AF627}" type="presParOf" srcId="{AB2354E6-A2C8-4BCD-A145-E6EA97456AB6}" destId="{63FF9B6A-9286-41F8-93D4-3A4085BE6787}" srcOrd="0" destOrd="0" presId="urn:microsoft.com/office/officeart/2005/8/layout/vList5"/>
    <dgm:cxn modelId="{391E9DEB-30C1-48E8-9249-C1F4E1F5672A}" type="presParOf" srcId="{AB2354E6-A2C8-4BCD-A145-E6EA97456AB6}" destId="{175C5042-68D8-42AE-AC38-0ED125837A64}" srcOrd="1" destOrd="0" presId="urn:microsoft.com/office/officeart/2005/8/layout/vList5"/>
    <dgm:cxn modelId="{B46207D8-D80F-4EF8-B4D2-BDE433C56B74}" type="presParOf" srcId="{285002FE-808E-4D9B-AE64-E0431EDAFBFD}" destId="{28AD5652-CAB0-42EB-81F7-A7453FD894D2}" srcOrd="3" destOrd="0" presId="urn:microsoft.com/office/officeart/2005/8/layout/vList5"/>
    <dgm:cxn modelId="{6CD644CE-D9BE-4192-811C-C04B5307DEC0}" type="presParOf" srcId="{285002FE-808E-4D9B-AE64-E0431EDAFBFD}" destId="{E80DE18C-A6CF-4614-B28F-8342D9F7E348}" srcOrd="4" destOrd="0" presId="urn:microsoft.com/office/officeart/2005/8/layout/vList5"/>
    <dgm:cxn modelId="{36066C49-079A-47DA-9339-A6A055871448}" type="presParOf" srcId="{E80DE18C-A6CF-4614-B28F-8342D9F7E348}" destId="{B10C5A6B-B2F3-464F-9AF9-BC169E373923}" srcOrd="0" destOrd="0" presId="urn:microsoft.com/office/officeart/2005/8/layout/vList5"/>
    <dgm:cxn modelId="{195AD9BB-0D71-4022-8C3F-626D5AB38C44}" type="presParOf" srcId="{E80DE18C-A6CF-4614-B28F-8342D9F7E348}" destId="{CF54F49E-4051-4D41-8046-BD92D702A2D2}" srcOrd="1" destOrd="0" presId="urn:microsoft.com/office/officeart/2005/8/layout/vList5"/>
    <dgm:cxn modelId="{4054A57A-C44F-48C1-937A-5EA595A0F58B}" type="presParOf" srcId="{285002FE-808E-4D9B-AE64-E0431EDAFBFD}" destId="{12B7B76F-C87D-4CF4-A3EE-BCF20F5CEB19}" srcOrd="5" destOrd="0" presId="urn:microsoft.com/office/officeart/2005/8/layout/vList5"/>
    <dgm:cxn modelId="{194239D1-7BA7-4FD3-85FD-738C20A918C2}" type="presParOf" srcId="{285002FE-808E-4D9B-AE64-E0431EDAFBFD}" destId="{4337C259-9D7F-45C2-8F64-A4C80AC59349}" srcOrd="6" destOrd="0" presId="urn:microsoft.com/office/officeart/2005/8/layout/vList5"/>
    <dgm:cxn modelId="{FD3A72B1-BFD1-4CAA-947D-E85E57005DD6}" type="presParOf" srcId="{4337C259-9D7F-45C2-8F64-A4C80AC59349}" destId="{670B9861-4354-41A7-B40F-56B253CFD188}" srcOrd="0" destOrd="0" presId="urn:microsoft.com/office/officeart/2005/8/layout/vList5"/>
    <dgm:cxn modelId="{8C530D68-2781-49C9-B51C-D5B5D646EFAB}" type="presParOf" srcId="{4337C259-9D7F-45C2-8F64-A4C80AC59349}" destId="{F1B3E183-AE04-4911-91C8-B6534E0E7D1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2DAFC6-5771-46F9-B4BD-DF19DFA0DE6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6DFE27-5E6E-412A-B2A4-7E948550CE56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Согласно Общей Европейской шкале диапазон чисел в правом столбце показывает, сколько часов нужно заниматься начинающему, чтобы достичь соответствующего уровня</a:t>
          </a:r>
        </a:p>
        <a:p>
          <a:pPr rtl="0"/>
          <a:r>
            <a:rPr lang="ru-RU" dirty="0" smtClean="0">
              <a:solidFill>
                <a:schemeClr val="tx1"/>
              </a:solidFill>
            </a:rPr>
            <a:t>. </a:t>
          </a:r>
          <a:endParaRPr lang="ru-RU" dirty="0">
            <a:solidFill>
              <a:schemeClr val="tx1"/>
            </a:solidFill>
          </a:endParaRPr>
        </a:p>
      </dgm:t>
    </dgm:pt>
    <dgm:pt modelId="{4135E34D-1EA6-4DD3-93F9-370D897F4835}" type="parTrans" cxnId="{13F428E1-BAAC-4C64-B7A1-4105EEA7BAE1}">
      <dgm:prSet/>
      <dgm:spPr/>
      <dgm:t>
        <a:bodyPr/>
        <a:lstStyle/>
        <a:p>
          <a:endParaRPr lang="ru-RU"/>
        </a:p>
      </dgm:t>
    </dgm:pt>
    <dgm:pt modelId="{BF54CF9C-1B82-4CFC-AFE8-F43797DB4A19}" type="sibTrans" cxnId="{13F428E1-BAAC-4C64-B7A1-4105EEA7BAE1}">
      <dgm:prSet/>
      <dgm:spPr/>
      <dgm:t>
        <a:bodyPr/>
        <a:lstStyle/>
        <a:p>
          <a:endParaRPr lang="ru-RU"/>
        </a:p>
      </dgm:t>
    </dgm:pt>
    <dgm:pt modelId="{918B0E1C-3B7D-47F6-AA5D-A9E1BEC315CD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При этом для достижения уровня выживания A1(элементарного)  допускается</a:t>
          </a:r>
        </a:p>
        <a:p>
          <a:pPr rtl="0"/>
          <a:r>
            <a:rPr lang="ru-RU" dirty="0" smtClean="0">
              <a:solidFill>
                <a:schemeClr val="tx1"/>
              </a:solidFill>
            </a:rPr>
            <a:t> всего около </a:t>
          </a:r>
          <a:r>
            <a:rPr lang="ru-RU" b="1" dirty="0" smtClean="0">
              <a:solidFill>
                <a:schemeClr val="tx1"/>
              </a:solidFill>
            </a:rPr>
            <a:t>60—70 часов</a:t>
          </a:r>
          <a:endParaRPr lang="ru-RU" dirty="0">
            <a:solidFill>
              <a:schemeClr val="tx1"/>
            </a:solidFill>
          </a:endParaRPr>
        </a:p>
      </dgm:t>
    </dgm:pt>
    <dgm:pt modelId="{882623AE-B6C7-49C9-86A1-6434EE88166B}" type="parTrans" cxnId="{2EF9E068-A0A7-4B64-95F3-319D2804864C}">
      <dgm:prSet/>
      <dgm:spPr/>
      <dgm:t>
        <a:bodyPr/>
        <a:lstStyle/>
        <a:p>
          <a:endParaRPr lang="ru-RU"/>
        </a:p>
      </dgm:t>
    </dgm:pt>
    <dgm:pt modelId="{C5137B96-E098-44A5-AA14-CD9E6D9B58C9}" type="sibTrans" cxnId="{2EF9E068-A0A7-4B64-95F3-319D2804864C}">
      <dgm:prSet/>
      <dgm:spPr/>
      <dgm:t>
        <a:bodyPr/>
        <a:lstStyle/>
        <a:p>
          <a:endParaRPr lang="ru-RU"/>
        </a:p>
      </dgm:t>
    </dgm:pt>
    <dgm:pt modelId="{A3B26B04-4A30-4ADA-8DE2-3A7A29D4AD3D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Подразумеваются часы </a:t>
          </a:r>
        </a:p>
        <a:p>
          <a:pPr rtl="0"/>
          <a:r>
            <a:rPr lang="ru-RU" b="1" dirty="0" smtClean="0">
              <a:solidFill>
                <a:schemeClr val="tx1"/>
              </a:solidFill>
            </a:rPr>
            <a:t>активной продуктивной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b="1" dirty="0" smtClean="0">
              <a:solidFill>
                <a:schemeClr val="tx1"/>
              </a:solidFill>
            </a:rPr>
            <a:t>работы</a:t>
          </a:r>
          <a:r>
            <a:rPr lang="ru-RU" dirty="0" smtClean="0">
              <a:solidFill>
                <a:schemeClr val="tx1"/>
              </a:solidFill>
            </a:rPr>
            <a:t> </a:t>
          </a:r>
        </a:p>
        <a:p>
          <a:pPr rtl="0"/>
          <a:r>
            <a:rPr lang="ru-RU" dirty="0" smtClean="0">
              <a:solidFill>
                <a:schemeClr val="tx1"/>
              </a:solidFill>
            </a:rPr>
            <a:t>с большой долей вовлеченности и самостоятельности обучающегося</a:t>
          </a:r>
          <a:r>
            <a:rPr lang="ru-RU" dirty="0" smtClean="0"/>
            <a:t>.</a:t>
          </a:r>
          <a:endParaRPr lang="ru-RU" dirty="0"/>
        </a:p>
      </dgm:t>
    </dgm:pt>
    <dgm:pt modelId="{65EC7F00-F60E-4B03-9180-BADC5D176BD3}" type="parTrans" cxnId="{BC21E87E-29D2-4446-9657-57CDE8B3C98C}">
      <dgm:prSet/>
      <dgm:spPr/>
      <dgm:t>
        <a:bodyPr/>
        <a:lstStyle/>
        <a:p>
          <a:endParaRPr lang="ru-RU"/>
        </a:p>
      </dgm:t>
    </dgm:pt>
    <dgm:pt modelId="{27F9EF74-A2CA-4FCA-ADEE-5ED5F17124B8}" type="sibTrans" cxnId="{BC21E87E-29D2-4446-9657-57CDE8B3C98C}">
      <dgm:prSet/>
      <dgm:spPr/>
      <dgm:t>
        <a:bodyPr/>
        <a:lstStyle/>
        <a:p>
          <a:endParaRPr lang="ru-RU"/>
        </a:p>
      </dgm:t>
    </dgm:pt>
    <dgm:pt modelId="{9FE76B46-0353-4EE5-8C10-EEE4B430C21E}" type="pres">
      <dgm:prSet presAssocID="{D32DAFC6-5771-46F9-B4BD-DF19DFA0DE6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91730B-1310-4F03-A018-A95DFC4B7040}" type="pres">
      <dgm:prSet presAssocID="{D32DAFC6-5771-46F9-B4BD-DF19DFA0DE65}" presName="arrow" presStyleLbl="bgShp" presStyleIdx="0" presStyleCnt="1"/>
      <dgm:spPr/>
    </dgm:pt>
    <dgm:pt modelId="{B7FD78F2-542C-438F-B64C-674AEA33B237}" type="pres">
      <dgm:prSet presAssocID="{D32DAFC6-5771-46F9-B4BD-DF19DFA0DE65}" presName="linearProcess" presStyleCnt="0"/>
      <dgm:spPr/>
    </dgm:pt>
    <dgm:pt modelId="{F2C13E59-2B01-4604-8745-4458B198CBF4}" type="pres">
      <dgm:prSet presAssocID="{476DFE27-5E6E-412A-B2A4-7E948550CE5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F604D7-FA5F-4FCF-BB01-55C52342CBAC}" type="pres">
      <dgm:prSet presAssocID="{BF54CF9C-1B82-4CFC-AFE8-F43797DB4A19}" presName="sibTrans" presStyleCnt="0"/>
      <dgm:spPr/>
    </dgm:pt>
    <dgm:pt modelId="{9B98758A-BF2A-4CCF-B0FD-F93044E933D8}" type="pres">
      <dgm:prSet presAssocID="{918B0E1C-3B7D-47F6-AA5D-A9E1BEC315C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B37B6-4134-4EEC-8A27-1B3FAC9ACB07}" type="pres">
      <dgm:prSet presAssocID="{C5137B96-E098-44A5-AA14-CD9E6D9B58C9}" presName="sibTrans" presStyleCnt="0"/>
      <dgm:spPr/>
    </dgm:pt>
    <dgm:pt modelId="{80D5737A-84DE-42DC-853B-CC2260463E5C}" type="pres">
      <dgm:prSet presAssocID="{A3B26B04-4A30-4ADA-8DE2-3A7A29D4AD3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D6A23C-AF9C-4F8E-9E1F-5D071F61B081}" type="presOf" srcId="{918B0E1C-3B7D-47F6-AA5D-A9E1BEC315CD}" destId="{9B98758A-BF2A-4CCF-B0FD-F93044E933D8}" srcOrd="0" destOrd="0" presId="urn:microsoft.com/office/officeart/2005/8/layout/hProcess9"/>
    <dgm:cxn modelId="{13F428E1-BAAC-4C64-B7A1-4105EEA7BAE1}" srcId="{D32DAFC6-5771-46F9-B4BD-DF19DFA0DE65}" destId="{476DFE27-5E6E-412A-B2A4-7E948550CE56}" srcOrd="0" destOrd="0" parTransId="{4135E34D-1EA6-4DD3-93F9-370D897F4835}" sibTransId="{BF54CF9C-1B82-4CFC-AFE8-F43797DB4A19}"/>
    <dgm:cxn modelId="{862CC125-4FA1-4C62-BA42-80B97BC7E165}" type="presOf" srcId="{D32DAFC6-5771-46F9-B4BD-DF19DFA0DE65}" destId="{9FE76B46-0353-4EE5-8C10-EEE4B430C21E}" srcOrd="0" destOrd="0" presId="urn:microsoft.com/office/officeart/2005/8/layout/hProcess9"/>
    <dgm:cxn modelId="{2EF9E068-A0A7-4B64-95F3-319D2804864C}" srcId="{D32DAFC6-5771-46F9-B4BD-DF19DFA0DE65}" destId="{918B0E1C-3B7D-47F6-AA5D-A9E1BEC315CD}" srcOrd="1" destOrd="0" parTransId="{882623AE-B6C7-49C9-86A1-6434EE88166B}" sibTransId="{C5137B96-E098-44A5-AA14-CD9E6D9B58C9}"/>
    <dgm:cxn modelId="{BC21E87E-29D2-4446-9657-57CDE8B3C98C}" srcId="{D32DAFC6-5771-46F9-B4BD-DF19DFA0DE65}" destId="{A3B26B04-4A30-4ADA-8DE2-3A7A29D4AD3D}" srcOrd="2" destOrd="0" parTransId="{65EC7F00-F60E-4B03-9180-BADC5D176BD3}" sibTransId="{27F9EF74-A2CA-4FCA-ADEE-5ED5F17124B8}"/>
    <dgm:cxn modelId="{9F5D73E1-B035-4C98-8C88-20A1DC1DA7D6}" type="presOf" srcId="{A3B26B04-4A30-4ADA-8DE2-3A7A29D4AD3D}" destId="{80D5737A-84DE-42DC-853B-CC2260463E5C}" srcOrd="0" destOrd="0" presId="urn:microsoft.com/office/officeart/2005/8/layout/hProcess9"/>
    <dgm:cxn modelId="{5036ABA3-1F2F-4596-A35F-6F2F248EA1B9}" type="presOf" srcId="{476DFE27-5E6E-412A-B2A4-7E948550CE56}" destId="{F2C13E59-2B01-4604-8745-4458B198CBF4}" srcOrd="0" destOrd="0" presId="urn:microsoft.com/office/officeart/2005/8/layout/hProcess9"/>
    <dgm:cxn modelId="{2EFADDBF-9773-424A-B940-4BE921BBE757}" type="presParOf" srcId="{9FE76B46-0353-4EE5-8C10-EEE4B430C21E}" destId="{7891730B-1310-4F03-A018-A95DFC4B7040}" srcOrd="0" destOrd="0" presId="urn:microsoft.com/office/officeart/2005/8/layout/hProcess9"/>
    <dgm:cxn modelId="{1228F286-2768-4AE0-B775-3D956F6BA742}" type="presParOf" srcId="{9FE76B46-0353-4EE5-8C10-EEE4B430C21E}" destId="{B7FD78F2-542C-438F-B64C-674AEA33B237}" srcOrd="1" destOrd="0" presId="urn:microsoft.com/office/officeart/2005/8/layout/hProcess9"/>
    <dgm:cxn modelId="{490EDAF8-28BE-44D3-BBA9-482A6198F2BE}" type="presParOf" srcId="{B7FD78F2-542C-438F-B64C-674AEA33B237}" destId="{F2C13E59-2B01-4604-8745-4458B198CBF4}" srcOrd="0" destOrd="0" presId="urn:microsoft.com/office/officeart/2005/8/layout/hProcess9"/>
    <dgm:cxn modelId="{A1BD85DC-3AE7-4EB1-BBF3-7DC315DE5C16}" type="presParOf" srcId="{B7FD78F2-542C-438F-B64C-674AEA33B237}" destId="{0CF604D7-FA5F-4FCF-BB01-55C52342CBAC}" srcOrd="1" destOrd="0" presId="urn:microsoft.com/office/officeart/2005/8/layout/hProcess9"/>
    <dgm:cxn modelId="{B9E63B56-7C0E-4970-8E2F-797909C7EF35}" type="presParOf" srcId="{B7FD78F2-542C-438F-B64C-674AEA33B237}" destId="{9B98758A-BF2A-4CCF-B0FD-F93044E933D8}" srcOrd="2" destOrd="0" presId="urn:microsoft.com/office/officeart/2005/8/layout/hProcess9"/>
    <dgm:cxn modelId="{166EE992-A91E-4EC6-BB28-656C448EB654}" type="presParOf" srcId="{B7FD78F2-542C-438F-B64C-674AEA33B237}" destId="{967B37B6-4134-4EEC-8A27-1B3FAC9ACB07}" srcOrd="3" destOrd="0" presId="urn:microsoft.com/office/officeart/2005/8/layout/hProcess9"/>
    <dgm:cxn modelId="{F5B8B0DB-04BA-4481-B265-23AAF4E492A7}" type="presParOf" srcId="{B7FD78F2-542C-438F-B64C-674AEA33B237}" destId="{80D5737A-84DE-42DC-853B-CC2260463E5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FE08BB-58DF-4704-AF11-B37634322129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5FAFC6-67D1-480A-8CD3-11973B4C1CF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2400" b="0" i="1" baseline="0" dirty="0" smtClean="0"/>
            <a:t>«Языки и культуры не хранятся в разных участках головного мозга, они </a:t>
          </a:r>
          <a:r>
            <a:rPr lang="ru-RU" sz="2400" b="1" i="1" baseline="0" dirty="0" smtClean="0"/>
            <a:t>вместе</a:t>
          </a:r>
          <a:r>
            <a:rPr lang="ru-RU" sz="2400" b="0" i="1" baseline="0" dirty="0" smtClean="0"/>
            <a:t> образуют коммуникативную компетенцию…»</a:t>
          </a:r>
          <a:endParaRPr lang="ru-RU" sz="2400" dirty="0"/>
        </a:p>
      </dgm:t>
    </dgm:pt>
    <dgm:pt modelId="{A042C9E5-22F1-4266-B3D8-8CB049DDDEDC}" type="parTrans" cxnId="{F91FD16D-52D6-48BB-99D6-A44A81A1D7FA}">
      <dgm:prSet/>
      <dgm:spPr/>
      <dgm:t>
        <a:bodyPr/>
        <a:lstStyle/>
        <a:p>
          <a:endParaRPr lang="ru-RU"/>
        </a:p>
      </dgm:t>
    </dgm:pt>
    <dgm:pt modelId="{43A201BA-D20F-470F-B70B-07BA5F86AEBF}" type="sibTrans" cxnId="{F91FD16D-52D6-48BB-99D6-A44A81A1D7FA}">
      <dgm:prSet/>
      <dgm:spPr/>
      <dgm:t>
        <a:bodyPr/>
        <a:lstStyle/>
        <a:p>
          <a:endParaRPr lang="ru-RU"/>
        </a:p>
      </dgm:t>
    </dgm:pt>
    <dgm:pt modelId="{F9AECE18-3AA4-4BF0-A926-FAC1667D4F28}">
      <dgm:prSet custT="1"/>
      <dgm:spPr/>
      <dgm:t>
        <a:bodyPr/>
        <a:lstStyle/>
        <a:p>
          <a:r>
            <a:rPr lang="ru-RU" sz="2000" b="1" i="1" baseline="0" dirty="0" smtClean="0"/>
            <a:t>Пороговый уровень</a:t>
          </a:r>
          <a:r>
            <a:rPr lang="en-US" sz="2000" b="1" i="1" baseline="0" dirty="0" smtClean="0"/>
            <a:t> (10-11</a:t>
          </a:r>
          <a:r>
            <a:rPr lang="ru-RU" sz="2000" b="1" i="1" baseline="0" dirty="0" err="1" smtClean="0"/>
            <a:t>кл</a:t>
          </a:r>
          <a:r>
            <a:rPr lang="ru-RU" sz="2000" b="1" i="1" baseline="0" dirty="0" smtClean="0"/>
            <a:t>),</a:t>
          </a:r>
          <a:r>
            <a:rPr lang="en-US" sz="2000" b="1" i="1" baseline="0" dirty="0" smtClean="0"/>
            <a:t> </a:t>
          </a:r>
          <a:r>
            <a:rPr lang="ru-RU" sz="2000" b="1" i="1" baseline="0" dirty="0" smtClean="0"/>
            <a:t>которого достигает выпускник, освоивший программу курса  «Второй</a:t>
          </a:r>
          <a:r>
            <a:rPr lang="en-US" sz="2000" b="1" i="1" baseline="0" dirty="0" smtClean="0"/>
            <a:t> </a:t>
          </a:r>
          <a:r>
            <a:rPr lang="ru-RU" sz="2000" b="1" i="1" baseline="0" dirty="0" smtClean="0"/>
            <a:t>иностранный язык»   (базовый уровень),  соответствует уровню B1</a:t>
          </a:r>
          <a:endParaRPr lang="ru-RU" sz="2000" b="1" dirty="0"/>
        </a:p>
      </dgm:t>
    </dgm:pt>
    <dgm:pt modelId="{27D3E3EE-E142-483C-A185-79543805CC9E}" type="parTrans" cxnId="{9278A438-3B1D-4A3D-9BA3-819FE55D7B88}">
      <dgm:prSet/>
      <dgm:spPr/>
      <dgm:t>
        <a:bodyPr/>
        <a:lstStyle/>
        <a:p>
          <a:endParaRPr lang="ru-RU"/>
        </a:p>
      </dgm:t>
    </dgm:pt>
    <dgm:pt modelId="{A77F92F9-A50B-43BA-8CE8-C92806AF5BF0}" type="sibTrans" cxnId="{9278A438-3B1D-4A3D-9BA3-819FE55D7B88}">
      <dgm:prSet/>
      <dgm:spPr/>
      <dgm:t>
        <a:bodyPr/>
        <a:lstStyle/>
        <a:p>
          <a:endParaRPr lang="ru-RU"/>
        </a:p>
      </dgm:t>
    </dgm:pt>
    <dgm:pt modelId="{78A08B82-1757-4652-AD47-85CDCAD566A6}" type="pres">
      <dgm:prSet presAssocID="{39FE08BB-58DF-4704-AF11-B3763432212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088C8E-D31C-409F-9408-087C3B49A76A}" type="pres">
      <dgm:prSet presAssocID="{39FE08BB-58DF-4704-AF11-B37634322129}" presName="arrow" presStyleLbl="bgShp" presStyleIdx="0" presStyleCnt="1"/>
      <dgm:spPr/>
    </dgm:pt>
    <dgm:pt modelId="{76F4073A-CFCF-4D8E-9314-8771AF949195}" type="pres">
      <dgm:prSet presAssocID="{39FE08BB-58DF-4704-AF11-B37634322129}" presName="points" presStyleCnt="0"/>
      <dgm:spPr/>
    </dgm:pt>
    <dgm:pt modelId="{408E74C2-B087-44B4-B00B-4812E9BE52EC}" type="pres">
      <dgm:prSet presAssocID="{0C5FAFC6-67D1-480A-8CD3-11973B4C1CFA}" presName="compositeA" presStyleCnt="0"/>
      <dgm:spPr/>
    </dgm:pt>
    <dgm:pt modelId="{E4451009-FD46-4E51-BD6F-35C915CEA759}" type="pres">
      <dgm:prSet presAssocID="{0C5FAFC6-67D1-480A-8CD3-11973B4C1CFA}" presName="text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28F8A-B570-4736-A6D2-E3224478F707}" type="pres">
      <dgm:prSet presAssocID="{0C5FAFC6-67D1-480A-8CD3-11973B4C1CFA}" presName="circleA" presStyleLbl="node1" presStyleIdx="0" presStyleCnt="2"/>
      <dgm:spPr>
        <a:solidFill>
          <a:schemeClr val="accent4">
            <a:lumMod val="60000"/>
            <a:lumOff val="40000"/>
          </a:schemeClr>
        </a:solidFill>
      </dgm:spPr>
    </dgm:pt>
    <dgm:pt modelId="{00906E48-DE74-4690-AE07-99CB8CB7CFB5}" type="pres">
      <dgm:prSet presAssocID="{0C5FAFC6-67D1-480A-8CD3-11973B4C1CFA}" presName="spaceA" presStyleCnt="0"/>
      <dgm:spPr/>
    </dgm:pt>
    <dgm:pt modelId="{AD94C8B1-2C50-4EAF-97CE-5A913E6F8C06}" type="pres">
      <dgm:prSet presAssocID="{43A201BA-D20F-470F-B70B-07BA5F86AEBF}" presName="space" presStyleCnt="0"/>
      <dgm:spPr/>
    </dgm:pt>
    <dgm:pt modelId="{47E86910-2F98-4F03-8621-F66747B26475}" type="pres">
      <dgm:prSet presAssocID="{F9AECE18-3AA4-4BF0-A926-FAC1667D4F28}" presName="compositeB" presStyleCnt="0"/>
      <dgm:spPr/>
    </dgm:pt>
    <dgm:pt modelId="{01D5B152-F37B-41F3-8CA5-21AD02B75325}" type="pres">
      <dgm:prSet presAssocID="{F9AECE18-3AA4-4BF0-A926-FAC1667D4F28}" presName="text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F15B3-ED49-4077-89BB-BBD256DE2227}" type="pres">
      <dgm:prSet presAssocID="{F9AECE18-3AA4-4BF0-A926-FAC1667D4F28}" presName="circleB" presStyleLbl="node1" presStyleIdx="1" presStyleCnt="2"/>
      <dgm:spPr>
        <a:solidFill>
          <a:schemeClr val="accent4">
            <a:lumMod val="60000"/>
            <a:lumOff val="40000"/>
          </a:schemeClr>
        </a:solidFill>
      </dgm:spPr>
    </dgm:pt>
    <dgm:pt modelId="{A81B956F-7A58-43A8-86B4-8D51442745FD}" type="pres">
      <dgm:prSet presAssocID="{F9AECE18-3AA4-4BF0-A926-FAC1667D4F28}" presName="spaceB" presStyleCnt="0"/>
      <dgm:spPr/>
    </dgm:pt>
  </dgm:ptLst>
  <dgm:cxnLst>
    <dgm:cxn modelId="{F91FD16D-52D6-48BB-99D6-A44A81A1D7FA}" srcId="{39FE08BB-58DF-4704-AF11-B37634322129}" destId="{0C5FAFC6-67D1-480A-8CD3-11973B4C1CFA}" srcOrd="0" destOrd="0" parTransId="{A042C9E5-22F1-4266-B3D8-8CB049DDDEDC}" sibTransId="{43A201BA-D20F-470F-B70B-07BA5F86AEBF}"/>
    <dgm:cxn modelId="{53977931-5523-4257-B1B7-F14681EDE881}" type="presOf" srcId="{0C5FAFC6-67D1-480A-8CD3-11973B4C1CFA}" destId="{E4451009-FD46-4E51-BD6F-35C915CEA759}" srcOrd="0" destOrd="0" presId="urn:microsoft.com/office/officeart/2005/8/layout/hProcess11"/>
    <dgm:cxn modelId="{0AE6AFC5-3468-4BE5-8EA7-E44475973BAB}" type="presOf" srcId="{F9AECE18-3AA4-4BF0-A926-FAC1667D4F28}" destId="{01D5B152-F37B-41F3-8CA5-21AD02B75325}" srcOrd="0" destOrd="0" presId="urn:microsoft.com/office/officeart/2005/8/layout/hProcess11"/>
    <dgm:cxn modelId="{9278A438-3B1D-4A3D-9BA3-819FE55D7B88}" srcId="{39FE08BB-58DF-4704-AF11-B37634322129}" destId="{F9AECE18-3AA4-4BF0-A926-FAC1667D4F28}" srcOrd="1" destOrd="0" parTransId="{27D3E3EE-E142-483C-A185-79543805CC9E}" sibTransId="{A77F92F9-A50B-43BA-8CE8-C92806AF5BF0}"/>
    <dgm:cxn modelId="{A29C3980-88B9-45C5-A7A4-8A884FC62ADD}" type="presOf" srcId="{39FE08BB-58DF-4704-AF11-B37634322129}" destId="{78A08B82-1757-4652-AD47-85CDCAD566A6}" srcOrd="0" destOrd="0" presId="urn:microsoft.com/office/officeart/2005/8/layout/hProcess11"/>
    <dgm:cxn modelId="{5E310A4B-D273-4B4C-A3AC-76879A0C2289}" type="presParOf" srcId="{78A08B82-1757-4652-AD47-85CDCAD566A6}" destId="{0D088C8E-D31C-409F-9408-087C3B49A76A}" srcOrd="0" destOrd="0" presId="urn:microsoft.com/office/officeart/2005/8/layout/hProcess11"/>
    <dgm:cxn modelId="{6836E929-368A-4E8D-9A1F-3F4581FC4913}" type="presParOf" srcId="{78A08B82-1757-4652-AD47-85CDCAD566A6}" destId="{76F4073A-CFCF-4D8E-9314-8771AF949195}" srcOrd="1" destOrd="0" presId="urn:microsoft.com/office/officeart/2005/8/layout/hProcess11"/>
    <dgm:cxn modelId="{D4ED1532-F802-4646-8CEC-4A66B14E247C}" type="presParOf" srcId="{76F4073A-CFCF-4D8E-9314-8771AF949195}" destId="{408E74C2-B087-44B4-B00B-4812E9BE52EC}" srcOrd="0" destOrd="0" presId="urn:microsoft.com/office/officeart/2005/8/layout/hProcess11"/>
    <dgm:cxn modelId="{B99ED65B-51FA-4952-971C-E47ED3E865B8}" type="presParOf" srcId="{408E74C2-B087-44B4-B00B-4812E9BE52EC}" destId="{E4451009-FD46-4E51-BD6F-35C915CEA759}" srcOrd="0" destOrd="0" presId="urn:microsoft.com/office/officeart/2005/8/layout/hProcess11"/>
    <dgm:cxn modelId="{B43E9CAA-DB9E-46CC-821E-F43219C9E129}" type="presParOf" srcId="{408E74C2-B087-44B4-B00B-4812E9BE52EC}" destId="{8D328F8A-B570-4736-A6D2-E3224478F707}" srcOrd="1" destOrd="0" presId="urn:microsoft.com/office/officeart/2005/8/layout/hProcess11"/>
    <dgm:cxn modelId="{5F88B2ED-0AF5-46A2-B6D6-6BEC31D8B044}" type="presParOf" srcId="{408E74C2-B087-44B4-B00B-4812E9BE52EC}" destId="{00906E48-DE74-4690-AE07-99CB8CB7CFB5}" srcOrd="2" destOrd="0" presId="urn:microsoft.com/office/officeart/2005/8/layout/hProcess11"/>
    <dgm:cxn modelId="{7E065C4F-B776-4B02-9580-22063320E897}" type="presParOf" srcId="{76F4073A-CFCF-4D8E-9314-8771AF949195}" destId="{AD94C8B1-2C50-4EAF-97CE-5A913E6F8C06}" srcOrd="1" destOrd="0" presId="urn:microsoft.com/office/officeart/2005/8/layout/hProcess11"/>
    <dgm:cxn modelId="{E68C9FEC-BEA8-4368-B23C-76827A44D155}" type="presParOf" srcId="{76F4073A-CFCF-4D8E-9314-8771AF949195}" destId="{47E86910-2F98-4F03-8621-F66747B26475}" srcOrd="2" destOrd="0" presId="urn:microsoft.com/office/officeart/2005/8/layout/hProcess11"/>
    <dgm:cxn modelId="{5B26F727-3B57-436C-B8DB-63DF2E6528C9}" type="presParOf" srcId="{47E86910-2F98-4F03-8621-F66747B26475}" destId="{01D5B152-F37B-41F3-8CA5-21AD02B75325}" srcOrd="0" destOrd="0" presId="urn:microsoft.com/office/officeart/2005/8/layout/hProcess11"/>
    <dgm:cxn modelId="{B4CAC891-7493-4E84-9465-40376EED35E7}" type="presParOf" srcId="{47E86910-2F98-4F03-8621-F66747B26475}" destId="{413F15B3-ED49-4077-89BB-BBD256DE2227}" srcOrd="1" destOrd="0" presId="urn:microsoft.com/office/officeart/2005/8/layout/hProcess11"/>
    <dgm:cxn modelId="{2109A674-CE52-4AE2-B1B0-6F8696C6EACA}" type="presParOf" srcId="{47E86910-2F98-4F03-8621-F66747B26475}" destId="{A81B956F-7A58-43A8-86B4-8D51442745FD}" srcOrd="2" destOrd="0" presId="urn:microsoft.com/office/officeart/2005/8/layout/hProcess11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7C3B0B-712C-4114-97B4-BBE53DFFD6D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8F33EF-A8CD-432C-AB8A-77CBBAA1B200}">
      <dgm:prSet phldrT="[Текст]"/>
      <dgm:spPr>
        <a:solidFill>
          <a:srgbClr val="8064A2"/>
        </a:solidFill>
        <a:ln>
          <a:solidFill>
            <a:srgbClr val="8064A2"/>
          </a:solidFill>
        </a:ln>
      </dgm:spPr>
      <dgm:t>
        <a:bodyPr/>
        <a:lstStyle/>
        <a:p>
          <a:r>
            <a:rPr lang="ru-RU" dirty="0" smtClean="0"/>
            <a:t>Владение ИЯ</a:t>
          </a:r>
          <a:endParaRPr lang="ru-RU" dirty="0"/>
        </a:p>
      </dgm:t>
    </dgm:pt>
    <dgm:pt modelId="{EE42098D-22AE-42B3-890D-06208968EE1E}" type="parTrans" cxnId="{58AF030D-8A8B-41F4-AAA3-F75FC23CC83C}">
      <dgm:prSet/>
      <dgm:spPr/>
      <dgm:t>
        <a:bodyPr/>
        <a:lstStyle/>
        <a:p>
          <a:endParaRPr lang="ru-RU"/>
        </a:p>
      </dgm:t>
    </dgm:pt>
    <dgm:pt modelId="{5EED0690-1D01-4210-85D4-3B20D3A3349B}" type="sibTrans" cxnId="{58AF030D-8A8B-41F4-AAA3-F75FC23CC83C}">
      <dgm:prSet/>
      <dgm:spPr/>
      <dgm:t>
        <a:bodyPr/>
        <a:lstStyle/>
        <a:p>
          <a:endParaRPr lang="ru-RU"/>
        </a:p>
      </dgm:t>
    </dgm:pt>
    <dgm:pt modelId="{C5E3A485-ECD8-42B5-B9AB-E2CA9A49C4A3}">
      <dgm:prSet phldrT="[Текст]"/>
      <dgm:spPr>
        <a:ln>
          <a:solidFill>
            <a:srgbClr val="8064A2"/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Тренинги по эффективным образовательным технологиям , лингвистические практикумы</a:t>
          </a:r>
          <a:endParaRPr lang="ru-RU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83A63AF-0BF6-40C6-A03D-CCDC7D03B21E}" type="parTrans" cxnId="{95461588-349B-4ECE-BBF8-AB76D81E1FC4}">
      <dgm:prSet/>
      <dgm:spPr/>
      <dgm:t>
        <a:bodyPr/>
        <a:lstStyle/>
        <a:p>
          <a:endParaRPr lang="ru-RU"/>
        </a:p>
      </dgm:t>
    </dgm:pt>
    <dgm:pt modelId="{179617F1-2969-44B0-A762-D280FB3B6674}" type="sibTrans" cxnId="{95461588-349B-4ECE-BBF8-AB76D81E1FC4}">
      <dgm:prSet/>
      <dgm:spPr/>
      <dgm:t>
        <a:bodyPr/>
        <a:lstStyle/>
        <a:p>
          <a:endParaRPr lang="ru-RU"/>
        </a:p>
      </dgm:t>
    </dgm:pt>
    <dgm:pt modelId="{A55DE483-B456-411E-8FF8-82429E643341}">
      <dgm:prSet phldrT="[Текст]"/>
      <dgm:spPr>
        <a:solidFill>
          <a:srgbClr val="43BB8D"/>
        </a:solidFill>
        <a:ln>
          <a:solidFill>
            <a:srgbClr val="43BB8D"/>
          </a:solidFill>
        </a:ln>
      </dgm:spPr>
      <dgm:t>
        <a:bodyPr/>
        <a:lstStyle/>
        <a:p>
          <a:r>
            <a:rPr lang="ru-RU" dirty="0" smtClean="0"/>
            <a:t>Методика обучения </a:t>
          </a:r>
          <a:endParaRPr lang="ru-RU" dirty="0"/>
        </a:p>
      </dgm:t>
    </dgm:pt>
    <dgm:pt modelId="{AE528DA7-B79D-4F30-B050-93DF765D5126}" type="parTrans" cxnId="{5F35740E-5998-4F49-BB94-134AE74C7EB3}">
      <dgm:prSet/>
      <dgm:spPr/>
      <dgm:t>
        <a:bodyPr/>
        <a:lstStyle/>
        <a:p>
          <a:endParaRPr lang="ru-RU"/>
        </a:p>
      </dgm:t>
    </dgm:pt>
    <dgm:pt modelId="{5AACBFA6-1A7E-4012-ABB1-57863F77A9FB}" type="sibTrans" cxnId="{5F35740E-5998-4F49-BB94-134AE74C7EB3}">
      <dgm:prSet/>
      <dgm:spPr/>
      <dgm:t>
        <a:bodyPr/>
        <a:lstStyle/>
        <a:p>
          <a:endParaRPr lang="ru-RU"/>
        </a:p>
      </dgm:t>
    </dgm:pt>
    <dgm:pt modelId="{D95DFADA-0C43-45A9-998A-CE2733EB4340}">
      <dgm:prSet phldrT="[Текст]"/>
      <dgm:spPr>
        <a:ln>
          <a:solidFill>
            <a:srgbClr val="43BB8D"/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Ассоциация учителей иностранных языков – ежемесячные открытые педагогические мастерские</a:t>
          </a:r>
          <a:endParaRPr lang="ru-RU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AD100E3-2580-4B7A-AC09-CEEE432FE277}" type="parTrans" cxnId="{804A6BA7-621A-4D5A-AD84-C7967B45EAD7}">
      <dgm:prSet/>
      <dgm:spPr/>
      <dgm:t>
        <a:bodyPr/>
        <a:lstStyle/>
        <a:p>
          <a:endParaRPr lang="ru-RU"/>
        </a:p>
      </dgm:t>
    </dgm:pt>
    <dgm:pt modelId="{CFDA92A6-4B5A-4ED2-84E2-DBC58E972623}" type="sibTrans" cxnId="{804A6BA7-621A-4D5A-AD84-C7967B45EAD7}">
      <dgm:prSet/>
      <dgm:spPr/>
      <dgm:t>
        <a:bodyPr/>
        <a:lstStyle/>
        <a:p>
          <a:endParaRPr lang="ru-RU"/>
        </a:p>
      </dgm:t>
    </dgm:pt>
    <dgm:pt modelId="{B9E33378-60F3-4134-92FF-ED508E28E7B2}">
      <dgm:prSet phldrT="[Текст]"/>
      <dgm:spPr>
        <a:solidFill>
          <a:srgbClr val="4BACC6"/>
        </a:solidFill>
        <a:ln>
          <a:solidFill>
            <a:srgbClr val="4BACC6"/>
          </a:solidFill>
        </a:ln>
      </dgm:spPr>
      <dgm:t>
        <a:bodyPr/>
        <a:lstStyle/>
        <a:p>
          <a:r>
            <a:rPr lang="ru-RU" dirty="0" smtClean="0"/>
            <a:t>Рост</a:t>
          </a:r>
          <a:endParaRPr lang="ru-RU" dirty="0"/>
        </a:p>
      </dgm:t>
    </dgm:pt>
    <dgm:pt modelId="{34DC88D8-B96C-4F06-B408-B97F71E36C2C}" type="parTrans" cxnId="{168355FF-655A-45E7-891D-07996F3C57C9}">
      <dgm:prSet/>
      <dgm:spPr/>
      <dgm:t>
        <a:bodyPr/>
        <a:lstStyle/>
        <a:p>
          <a:endParaRPr lang="ru-RU"/>
        </a:p>
      </dgm:t>
    </dgm:pt>
    <dgm:pt modelId="{041FE106-69C1-400B-9BD7-B5548F43321F}" type="sibTrans" cxnId="{168355FF-655A-45E7-891D-07996F3C57C9}">
      <dgm:prSet/>
      <dgm:spPr/>
      <dgm:t>
        <a:bodyPr/>
        <a:lstStyle/>
        <a:p>
          <a:endParaRPr lang="ru-RU"/>
        </a:p>
      </dgm:t>
    </dgm:pt>
    <dgm:pt modelId="{66E48403-776A-4967-B32C-AC6A98C9080D}">
      <dgm:prSet phldrT="[Текст]"/>
      <dgm:spPr>
        <a:ln>
          <a:solidFill>
            <a:srgbClr val="4BACC6"/>
          </a:solidFill>
        </a:ln>
      </dgm:spPr>
      <dgm:t>
        <a:bodyPr/>
        <a:lstStyle/>
        <a:p>
          <a:r>
            <a:rPr lang="ru-RU" b="1" dirty="0">
              <a:solidFill>
                <a:schemeClr val="tx1">
                  <a:lumMod val="65000"/>
                  <a:lumOff val="35000"/>
                </a:schemeClr>
              </a:solidFill>
            </a:rPr>
            <a:t>События: </a:t>
          </a:r>
          <a:r>
            <a:rPr lang="ru-RU" b="0" dirty="0">
              <a:solidFill>
                <a:schemeClr val="tx1">
                  <a:lumMod val="65000"/>
                  <a:lumOff val="35000"/>
                </a:schemeClr>
              </a:solidFill>
            </a:rPr>
            <a:t>Форумы, семинары, </a:t>
          </a:r>
          <a:r>
            <a:rPr lang="ru-RU" b="0" dirty="0" smtClean="0">
              <a:solidFill>
                <a:schemeClr val="tx1">
                  <a:lumMod val="65000"/>
                  <a:lumOff val="35000"/>
                </a:schemeClr>
              </a:solidFill>
            </a:rPr>
            <a:t>конференции, профессиональные конкурсы иноязычной коммуникации</a:t>
          </a:r>
          <a:endParaRPr lang="ru-RU" b="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55A7D7D-6DE2-440E-91A8-F52CA960B377}" type="parTrans" cxnId="{6D980793-4CFE-4FB0-9B9D-9E1169683CE4}">
      <dgm:prSet/>
      <dgm:spPr/>
      <dgm:t>
        <a:bodyPr/>
        <a:lstStyle/>
        <a:p>
          <a:endParaRPr lang="ru-RU"/>
        </a:p>
      </dgm:t>
    </dgm:pt>
    <dgm:pt modelId="{13BDC199-DEAD-43D0-B3D3-9F0215BAC829}" type="sibTrans" cxnId="{6D980793-4CFE-4FB0-9B9D-9E1169683CE4}">
      <dgm:prSet/>
      <dgm:spPr/>
      <dgm:t>
        <a:bodyPr/>
        <a:lstStyle/>
        <a:p>
          <a:endParaRPr lang="ru-RU"/>
        </a:p>
      </dgm:t>
    </dgm:pt>
    <dgm:pt modelId="{8143BB12-BB37-4AE8-8A89-5F5B064A9036}">
      <dgm:prSet phldrT="[Текст]"/>
      <dgm:spPr>
        <a:ln>
          <a:solidFill>
            <a:srgbClr val="43BB8D"/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ФЭП, ФИП</a:t>
          </a:r>
          <a:endParaRPr lang="ru-RU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BAE433E-4E91-42D1-8773-728EA7F650AF}" type="parTrans" cxnId="{01232FBE-6F5F-4740-A576-88ED93945092}">
      <dgm:prSet/>
      <dgm:spPr/>
      <dgm:t>
        <a:bodyPr/>
        <a:lstStyle/>
        <a:p>
          <a:endParaRPr lang="ru-RU"/>
        </a:p>
      </dgm:t>
    </dgm:pt>
    <dgm:pt modelId="{63BADFC6-D595-4482-A6E7-B26941C32E68}" type="sibTrans" cxnId="{01232FBE-6F5F-4740-A576-88ED93945092}">
      <dgm:prSet/>
      <dgm:spPr/>
      <dgm:t>
        <a:bodyPr/>
        <a:lstStyle/>
        <a:p>
          <a:endParaRPr lang="ru-RU"/>
        </a:p>
      </dgm:t>
    </dgm:pt>
    <dgm:pt modelId="{2BD9FE20-680C-4054-ABAE-1195ACC20AFE}" type="pres">
      <dgm:prSet presAssocID="{227C3B0B-712C-4114-97B4-BBE53DFFD6D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FB02F0-37B4-4464-9F2A-991CED729ECE}" type="pres">
      <dgm:prSet presAssocID="{848F33EF-A8CD-432C-AB8A-77CBBAA1B200}" presName="composite" presStyleCnt="0"/>
      <dgm:spPr/>
    </dgm:pt>
    <dgm:pt modelId="{6905C008-C47E-4D8C-8A11-B97DC5C6FFEA}" type="pres">
      <dgm:prSet presAssocID="{848F33EF-A8CD-432C-AB8A-77CBBAA1B20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ED07FD-27F7-46E6-AB76-8C57CE1A2CDB}" type="pres">
      <dgm:prSet presAssocID="{848F33EF-A8CD-432C-AB8A-77CBBAA1B20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0C6FD-EC7A-408C-A86A-7918771C7E4F}" type="pres">
      <dgm:prSet presAssocID="{5EED0690-1D01-4210-85D4-3B20D3A3349B}" presName="sp" presStyleCnt="0"/>
      <dgm:spPr/>
    </dgm:pt>
    <dgm:pt modelId="{1B72B668-AAE4-410E-9414-EDED1F5A149D}" type="pres">
      <dgm:prSet presAssocID="{A55DE483-B456-411E-8FF8-82429E643341}" presName="composite" presStyleCnt="0"/>
      <dgm:spPr/>
    </dgm:pt>
    <dgm:pt modelId="{39B07363-9995-4706-911F-2E7508B071AE}" type="pres">
      <dgm:prSet presAssocID="{A55DE483-B456-411E-8FF8-82429E64334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DFA0AE-F6AF-490D-B32E-541865640EC9}" type="pres">
      <dgm:prSet presAssocID="{A55DE483-B456-411E-8FF8-82429E643341}" presName="descendantText" presStyleLbl="alignAcc1" presStyleIdx="1" presStyleCnt="3" custScaleY="85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B05EE-BCF7-49A5-BB93-B02083D86DAC}" type="pres">
      <dgm:prSet presAssocID="{5AACBFA6-1A7E-4012-ABB1-57863F77A9FB}" presName="sp" presStyleCnt="0"/>
      <dgm:spPr/>
    </dgm:pt>
    <dgm:pt modelId="{62082B6F-E197-4E1C-B2C6-3F711D975DA3}" type="pres">
      <dgm:prSet presAssocID="{B9E33378-60F3-4134-92FF-ED508E28E7B2}" presName="composite" presStyleCnt="0"/>
      <dgm:spPr/>
    </dgm:pt>
    <dgm:pt modelId="{131DCCF4-DA94-4CBA-AC55-5116A4E80CBA}" type="pres">
      <dgm:prSet presAssocID="{B9E33378-60F3-4134-92FF-ED508E28E7B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F078FE-AB62-4DCA-9F50-47A4858EEF78}" type="pres">
      <dgm:prSet presAssocID="{B9E33378-60F3-4134-92FF-ED508E28E7B2}" presName="descendantText" presStyleLbl="alignAcc1" presStyleIdx="2" presStyleCnt="3" custScaleY="84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8355FF-655A-45E7-891D-07996F3C57C9}" srcId="{227C3B0B-712C-4114-97B4-BBE53DFFD6DE}" destId="{B9E33378-60F3-4134-92FF-ED508E28E7B2}" srcOrd="2" destOrd="0" parTransId="{34DC88D8-B96C-4F06-B408-B97F71E36C2C}" sibTransId="{041FE106-69C1-400B-9BD7-B5548F43321F}"/>
    <dgm:cxn modelId="{58AF030D-8A8B-41F4-AAA3-F75FC23CC83C}" srcId="{227C3B0B-712C-4114-97B4-BBE53DFFD6DE}" destId="{848F33EF-A8CD-432C-AB8A-77CBBAA1B200}" srcOrd="0" destOrd="0" parTransId="{EE42098D-22AE-42B3-890D-06208968EE1E}" sibTransId="{5EED0690-1D01-4210-85D4-3B20D3A3349B}"/>
    <dgm:cxn modelId="{5F35740E-5998-4F49-BB94-134AE74C7EB3}" srcId="{227C3B0B-712C-4114-97B4-BBE53DFFD6DE}" destId="{A55DE483-B456-411E-8FF8-82429E643341}" srcOrd="1" destOrd="0" parTransId="{AE528DA7-B79D-4F30-B050-93DF765D5126}" sibTransId="{5AACBFA6-1A7E-4012-ABB1-57863F77A9FB}"/>
    <dgm:cxn modelId="{3C4978DF-6B00-40E5-99DD-F9EBD1FBC669}" type="presOf" srcId="{848F33EF-A8CD-432C-AB8A-77CBBAA1B200}" destId="{6905C008-C47E-4D8C-8A11-B97DC5C6FFEA}" srcOrd="0" destOrd="0" presId="urn:microsoft.com/office/officeart/2005/8/layout/chevron2"/>
    <dgm:cxn modelId="{6CE4B211-FC3B-485D-B268-9F2818436D6F}" type="presOf" srcId="{C5E3A485-ECD8-42B5-B9AB-E2CA9A49C4A3}" destId="{14ED07FD-27F7-46E6-AB76-8C57CE1A2CDB}" srcOrd="0" destOrd="0" presId="urn:microsoft.com/office/officeart/2005/8/layout/chevron2"/>
    <dgm:cxn modelId="{01232FBE-6F5F-4740-A576-88ED93945092}" srcId="{A55DE483-B456-411E-8FF8-82429E643341}" destId="{8143BB12-BB37-4AE8-8A89-5F5B064A9036}" srcOrd="1" destOrd="0" parTransId="{5BAE433E-4E91-42D1-8773-728EA7F650AF}" sibTransId="{63BADFC6-D595-4482-A6E7-B26941C32E68}"/>
    <dgm:cxn modelId="{F052E504-A685-4A26-9FA7-5609D26040D2}" type="presOf" srcId="{8143BB12-BB37-4AE8-8A89-5F5B064A9036}" destId="{62DFA0AE-F6AF-490D-B32E-541865640EC9}" srcOrd="0" destOrd="1" presId="urn:microsoft.com/office/officeart/2005/8/layout/chevron2"/>
    <dgm:cxn modelId="{6B5FE5E2-384A-4401-BDFF-C690822B924A}" type="presOf" srcId="{227C3B0B-712C-4114-97B4-BBE53DFFD6DE}" destId="{2BD9FE20-680C-4054-ABAE-1195ACC20AFE}" srcOrd="0" destOrd="0" presId="urn:microsoft.com/office/officeart/2005/8/layout/chevron2"/>
    <dgm:cxn modelId="{B7B94C57-A505-4360-BCDA-BC6065730C9A}" type="presOf" srcId="{66E48403-776A-4967-B32C-AC6A98C9080D}" destId="{0CF078FE-AB62-4DCA-9F50-47A4858EEF78}" srcOrd="0" destOrd="0" presId="urn:microsoft.com/office/officeart/2005/8/layout/chevron2"/>
    <dgm:cxn modelId="{97E4B966-5F97-4C45-ACF5-D3D1BE104FD8}" type="presOf" srcId="{B9E33378-60F3-4134-92FF-ED508E28E7B2}" destId="{131DCCF4-DA94-4CBA-AC55-5116A4E80CBA}" srcOrd="0" destOrd="0" presId="urn:microsoft.com/office/officeart/2005/8/layout/chevron2"/>
    <dgm:cxn modelId="{10652EC7-E4FE-43FF-948A-E333457D8C30}" type="presOf" srcId="{A55DE483-B456-411E-8FF8-82429E643341}" destId="{39B07363-9995-4706-911F-2E7508B071AE}" srcOrd="0" destOrd="0" presId="urn:microsoft.com/office/officeart/2005/8/layout/chevron2"/>
    <dgm:cxn modelId="{467F96DB-4D61-44D7-B8A7-78C3372E6C49}" type="presOf" srcId="{D95DFADA-0C43-45A9-998A-CE2733EB4340}" destId="{62DFA0AE-F6AF-490D-B32E-541865640EC9}" srcOrd="0" destOrd="0" presId="urn:microsoft.com/office/officeart/2005/8/layout/chevron2"/>
    <dgm:cxn modelId="{6D980793-4CFE-4FB0-9B9D-9E1169683CE4}" srcId="{B9E33378-60F3-4134-92FF-ED508E28E7B2}" destId="{66E48403-776A-4967-B32C-AC6A98C9080D}" srcOrd="0" destOrd="0" parTransId="{255A7D7D-6DE2-440E-91A8-F52CA960B377}" sibTransId="{13BDC199-DEAD-43D0-B3D3-9F0215BAC829}"/>
    <dgm:cxn modelId="{95461588-349B-4ECE-BBF8-AB76D81E1FC4}" srcId="{848F33EF-A8CD-432C-AB8A-77CBBAA1B200}" destId="{C5E3A485-ECD8-42B5-B9AB-E2CA9A49C4A3}" srcOrd="0" destOrd="0" parTransId="{A83A63AF-0BF6-40C6-A03D-CCDC7D03B21E}" sibTransId="{179617F1-2969-44B0-A762-D280FB3B6674}"/>
    <dgm:cxn modelId="{804A6BA7-621A-4D5A-AD84-C7967B45EAD7}" srcId="{A55DE483-B456-411E-8FF8-82429E643341}" destId="{D95DFADA-0C43-45A9-998A-CE2733EB4340}" srcOrd="0" destOrd="0" parTransId="{9AD100E3-2580-4B7A-AC09-CEEE432FE277}" sibTransId="{CFDA92A6-4B5A-4ED2-84E2-DBC58E972623}"/>
    <dgm:cxn modelId="{350AC362-9D0A-40D3-9DDB-915F8477B977}" type="presParOf" srcId="{2BD9FE20-680C-4054-ABAE-1195ACC20AFE}" destId="{03FB02F0-37B4-4464-9F2A-991CED729ECE}" srcOrd="0" destOrd="0" presId="urn:microsoft.com/office/officeart/2005/8/layout/chevron2"/>
    <dgm:cxn modelId="{C6C8B01A-572C-4CA6-8844-787E69B683BF}" type="presParOf" srcId="{03FB02F0-37B4-4464-9F2A-991CED729ECE}" destId="{6905C008-C47E-4D8C-8A11-B97DC5C6FFEA}" srcOrd="0" destOrd="0" presId="urn:microsoft.com/office/officeart/2005/8/layout/chevron2"/>
    <dgm:cxn modelId="{0909C400-2C8D-4897-8A88-3F17A7508298}" type="presParOf" srcId="{03FB02F0-37B4-4464-9F2A-991CED729ECE}" destId="{14ED07FD-27F7-46E6-AB76-8C57CE1A2CDB}" srcOrd="1" destOrd="0" presId="urn:microsoft.com/office/officeart/2005/8/layout/chevron2"/>
    <dgm:cxn modelId="{31DC1F8E-F393-403D-9B94-1A01D902C9AD}" type="presParOf" srcId="{2BD9FE20-680C-4054-ABAE-1195ACC20AFE}" destId="{9BC0C6FD-EC7A-408C-A86A-7918771C7E4F}" srcOrd="1" destOrd="0" presId="urn:microsoft.com/office/officeart/2005/8/layout/chevron2"/>
    <dgm:cxn modelId="{E54C5A73-C7EC-4DB5-A802-813B33E0E63E}" type="presParOf" srcId="{2BD9FE20-680C-4054-ABAE-1195ACC20AFE}" destId="{1B72B668-AAE4-410E-9414-EDED1F5A149D}" srcOrd="2" destOrd="0" presId="urn:microsoft.com/office/officeart/2005/8/layout/chevron2"/>
    <dgm:cxn modelId="{C585C94B-292E-4B4F-9D19-13F38AE7B5DB}" type="presParOf" srcId="{1B72B668-AAE4-410E-9414-EDED1F5A149D}" destId="{39B07363-9995-4706-911F-2E7508B071AE}" srcOrd="0" destOrd="0" presId="urn:microsoft.com/office/officeart/2005/8/layout/chevron2"/>
    <dgm:cxn modelId="{38F10F19-64A5-4B05-9A31-3BDF659E4B86}" type="presParOf" srcId="{1B72B668-AAE4-410E-9414-EDED1F5A149D}" destId="{62DFA0AE-F6AF-490D-B32E-541865640EC9}" srcOrd="1" destOrd="0" presId="urn:microsoft.com/office/officeart/2005/8/layout/chevron2"/>
    <dgm:cxn modelId="{4F023D1E-0746-48A9-B1CF-E3F502CCB102}" type="presParOf" srcId="{2BD9FE20-680C-4054-ABAE-1195ACC20AFE}" destId="{978B05EE-BCF7-49A5-BB93-B02083D86DAC}" srcOrd="3" destOrd="0" presId="urn:microsoft.com/office/officeart/2005/8/layout/chevron2"/>
    <dgm:cxn modelId="{9489C2D4-2267-409C-80C3-02674D1FC9AC}" type="presParOf" srcId="{2BD9FE20-680C-4054-ABAE-1195ACC20AFE}" destId="{62082B6F-E197-4E1C-B2C6-3F711D975DA3}" srcOrd="4" destOrd="0" presId="urn:microsoft.com/office/officeart/2005/8/layout/chevron2"/>
    <dgm:cxn modelId="{3E8D443D-A1D1-432A-BE63-1F677605C183}" type="presParOf" srcId="{62082B6F-E197-4E1C-B2C6-3F711D975DA3}" destId="{131DCCF4-DA94-4CBA-AC55-5116A4E80CBA}" srcOrd="0" destOrd="0" presId="urn:microsoft.com/office/officeart/2005/8/layout/chevron2"/>
    <dgm:cxn modelId="{DF5B6958-B550-4DDD-BE90-0DAF2E7E0FA7}" type="presParOf" srcId="{62082B6F-E197-4E1C-B2C6-3F711D975DA3}" destId="{0CF078FE-AB62-4DCA-9F50-47A4858EEF7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E48FD-053E-4127-86DB-490DA584A19F}">
      <dsp:nvSpPr>
        <dsp:cNvPr id="0" name=""/>
        <dsp:cNvSpPr/>
      </dsp:nvSpPr>
      <dsp:spPr>
        <a:xfrm>
          <a:off x="0" y="2818"/>
          <a:ext cx="10286762" cy="1355824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Уровни владения английским языком по шкале </a:t>
          </a:r>
          <a:r>
            <a:rPr lang="en-US" sz="2500" kern="1200" dirty="0" smtClean="0"/>
            <a:t>CEFR:</a:t>
          </a:r>
          <a:endParaRPr lang="ru-RU" sz="2500" kern="1200" dirty="0"/>
        </a:p>
      </dsp:txBody>
      <dsp:txXfrm>
        <a:off x="66186" y="69004"/>
        <a:ext cx="10154390" cy="1223452"/>
      </dsp:txXfrm>
    </dsp:sp>
    <dsp:sp modelId="{175C5042-68D8-42AE-AC38-0ED125837A64}">
      <dsp:nvSpPr>
        <dsp:cNvPr id="0" name=""/>
        <dsp:cNvSpPr/>
      </dsp:nvSpPr>
      <dsp:spPr>
        <a:xfrm rot="5400000">
          <a:off x="6459500" y="-1190631"/>
          <a:ext cx="1084659" cy="658995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smtClean="0"/>
            <a:t>A1</a:t>
          </a:r>
          <a:r>
            <a:rPr lang="en-US" sz="1600" kern="1200" smtClean="0"/>
            <a:t> — </a:t>
          </a:r>
          <a:r>
            <a:rPr lang="ru-RU" sz="1600" kern="1200" smtClean="0"/>
            <a:t>Уровень выживания (</a:t>
          </a:r>
          <a:r>
            <a:rPr lang="en-US" sz="1600" kern="1200" smtClean="0"/>
            <a:t>Survival Level — Beginner </a:t>
          </a:r>
          <a:r>
            <a:rPr lang="ru-RU" sz="1600" kern="1200" smtClean="0"/>
            <a:t>и </a:t>
          </a:r>
          <a:r>
            <a:rPr lang="en-US" sz="1600" kern="1200" smtClean="0"/>
            <a:t>Elementary)</a:t>
          </a:r>
          <a:endParaRPr lang="ru-RU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smtClean="0"/>
            <a:t>A2</a:t>
          </a:r>
          <a:r>
            <a:rPr lang="en-US" sz="1600" kern="1200" smtClean="0"/>
            <a:t> — </a:t>
          </a:r>
          <a:r>
            <a:rPr lang="ru-RU" sz="1600" kern="1200" smtClean="0"/>
            <a:t>Предпороговый уровень (</a:t>
          </a:r>
          <a:r>
            <a:rPr lang="en-US" sz="1600" kern="1200" smtClean="0"/>
            <a:t>Waystage — Pre-Intermediate)</a:t>
          </a:r>
          <a:endParaRPr lang="ru-RU" sz="1600" kern="1200"/>
        </a:p>
      </dsp:txBody>
      <dsp:txXfrm rot="-5400000">
        <a:off x="3706851" y="1614967"/>
        <a:ext cx="6537009" cy="978761"/>
      </dsp:txXfrm>
    </dsp:sp>
    <dsp:sp modelId="{63FF9B6A-9286-41F8-93D4-3A4085BE6787}">
      <dsp:nvSpPr>
        <dsp:cNvPr id="0" name=""/>
        <dsp:cNvSpPr/>
      </dsp:nvSpPr>
      <dsp:spPr>
        <a:xfrm>
          <a:off x="0" y="1426435"/>
          <a:ext cx="3706851" cy="13558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smtClean="0"/>
            <a:t>A</a:t>
          </a:r>
          <a:r>
            <a:rPr lang="en-US" sz="2500" kern="1200" smtClean="0"/>
            <a:t> — </a:t>
          </a:r>
          <a:r>
            <a:rPr lang="ru-RU" sz="2500" kern="1200" smtClean="0"/>
            <a:t>Элементарное владение (</a:t>
          </a:r>
          <a:r>
            <a:rPr lang="en-US" sz="2500" kern="1200" smtClean="0"/>
            <a:t>Basic User):</a:t>
          </a:r>
          <a:endParaRPr lang="ru-RU" sz="2500" kern="1200"/>
        </a:p>
      </dsp:txBody>
      <dsp:txXfrm>
        <a:off x="66186" y="1492621"/>
        <a:ext cx="3574479" cy="1223452"/>
      </dsp:txXfrm>
    </dsp:sp>
    <dsp:sp modelId="{CF54F49E-4051-4D41-8046-BD92D702A2D2}">
      <dsp:nvSpPr>
        <dsp:cNvPr id="0" name=""/>
        <dsp:cNvSpPr/>
      </dsp:nvSpPr>
      <dsp:spPr>
        <a:xfrm rot="5400000">
          <a:off x="6459500" y="232984"/>
          <a:ext cx="1084659" cy="658995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smtClean="0"/>
            <a:t>B1</a:t>
          </a:r>
          <a:r>
            <a:rPr lang="en-US" sz="1600" kern="1200" smtClean="0"/>
            <a:t> — </a:t>
          </a:r>
          <a:r>
            <a:rPr lang="ru-RU" sz="1600" kern="1200" smtClean="0"/>
            <a:t>Пороговый уровень (</a:t>
          </a:r>
          <a:r>
            <a:rPr lang="en-US" sz="1600" kern="1200" smtClean="0"/>
            <a:t>Threshold — Intermediate)</a:t>
          </a:r>
          <a:endParaRPr lang="ru-RU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smtClean="0"/>
            <a:t>B2</a:t>
          </a:r>
          <a:r>
            <a:rPr lang="en-US" sz="1600" kern="1200" smtClean="0"/>
            <a:t> — </a:t>
          </a:r>
          <a:r>
            <a:rPr lang="ru-RU" sz="1600" kern="1200" smtClean="0"/>
            <a:t>Пороговый продвинутый уровень (</a:t>
          </a:r>
          <a:r>
            <a:rPr lang="en-US" sz="1600" kern="1200" smtClean="0"/>
            <a:t>Vantage — Upper-Intermediate)</a:t>
          </a:r>
          <a:endParaRPr lang="ru-RU" sz="1600" kern="1200"/>
        </a:p>
      </dsp:txBody>
      <dsp:txXfrm rot="-5400000">
        <a:off x="3706851" y="3038583"/>
        <a:ext cx="6537009" cy="978761"/>
      </dsp:txXfrm>
    </dsp:sp>
    <dsp:sp modelId="{B10C5A6B-B2F3-464F-9AF9-BC169E373923}">
      <dsp:nvSpPr>
        <dsp:cNvPr id="0" name=""/>
        <dsp:cNvSpPr/>
      </dsp:nvSpPr>
      <dsp:spPr>
        <a:xfrm>
          <a:off x="0" y="2850051"/>
          <a:ext cx="3706851" cy="13558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smtClean="0"/>
            <a:t>B</a:t>
          </a:r>
          <a:r>
            <a:rPr lang="en-US" sz="2500" kern="1200" smtClean="0"/>
            <a:t> — </a:t>
          </a:r>
          <a:r>
            <a:rPr lang="ru-RU" sz="2500" kern="1200" smtClean="0"/>
            <a:t>Самостоятельное владение (</a:t>
          </a:r>
          <a:r>
            <a:rPr lang="en-US" sz="2500" kern="1200" smtClean="0"/>
            <a:t>Independent User):</a:t>
          </a:r>
          <a:endParaRPr lang="ru-RU" sz="2500" kern="1200"/>
        </a:p>
      </dsp:txBody>
      <dsp:txXfrm>
        <a:off x="66186" y="2916237"/>
        <a:ext cx="3574479" cy="1223452"/>
      </dsp:txXfrm>
    </dsp:sp>
    <dsp:sp modelId="{F1B3E183-AE04-4911-91C8-B6534E0E7D11}">
      <dsp:nvSpPr>
        <dsp:cNvPr id="0" name=""/>
        <dsp:cNvSpPr/>
      </dsp:nvSpPr>
      <dsp:spPr>
        <a:xfrm rot="5400000">
          <a:off x="6459500" y="1656600"/>
          <a:ext cx="1084659" cy="658995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smtClean="0"/>
            <a:t>C1</a:t>
          </a:r>
          <a:r>
            <a:rPr lang="en-US" sz="1600" kern="1200" smtClean="0"/>
            <a:t> — </a:t>
          </a:r>
          <a:r>
            <a:rPr lang="ru-RU" sz="1600" kern="1200" smtClean="0"/>
            <a:t>Уровень профессионального владения (</a:t>
          </a:r>
          <a:r>
            <a:rPr lang="en-US" sz="1600" kern="1200" smtClean="0"/>
            <a:t>Effective Operational Proficiency — Advanced)</a:t>
          </a:r>
          <a:endParaRPr lang="ru-RU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smtClean="0"/>
            <a:t>C2</a:t>
          </a:r>
          <a:r>
            <a:rPr lang="en-US" sz="1600" kern="1200" smtClean="0"/>
            <a:t> — </a:t>
          </a:r>
          <a:r>
            <a:rPr lang="ru-RU" sz="1600" kern="1200" smtClean="0"/>
            <a:t>Уровень владения в совершенстве (</a:t>
          </a:r>
          <a:r>
            <a:rPr lang="en-US" sz="1600" kern="1200" smtClean="0"/>
            <a:t>Mastery — Proficiency)</a:t>
          </a:r>
          <a:endParaRPr lang="ru-RU" sz="1600" kern="1200"/>
        </a:p>
      </dsp:txBody>
      <dsp:txXfrm rot="-5400000">
        <a:off x="3706851" y="4462199"/>
        <a:ext cx="6537009" cy="978761"/>
      </dsp:txXfrm>
    </dsp:sp>
    <dsp:sp modelId="{670B9861-4354-41A7-B40F-56B253CFD188}">
      <dsp:nvSpPr>
        <dsp:cNvPr id="0" name=""/>
        <dsp:cNvSpPr/>
      </dsp:nvSpPr>
      <dsp:spPr>
        <a:xfrm>
          <a:off x="0" y="4273667"/>
          <a:ext cx="3706851" cy="13558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smtClean="0"/>
            <a:t>C</a:t>
          </a:r>
          <a:r>
            <a:rPr lang="en-US" sz="2500" kern="1200" smtClean="0"/>
            <a:t> — </a:t>
          </a:r>
          <a:r>
            <a:rPr lang="ru-RU" sz="2500" kern="1200" smtClean="0"/>
            <a:t>Свободное владение (</a:t>
          </a:r>
          <a:r>
            <a:rPr lang="en-US" sz="2500" kern="1200" smtClean="0"/>
            <a:t>Proficient User):</a:t>
          </a:r>
          <a:endParaRPr lang="ru-RU" sz="2500" kern="1200"/>
        </a:p>
      </dsp:txBody>
      <dsp:txXfrm>
        <a:off x="66186" y="4339853"/>
        <a:ext cx="3574479" cy="12234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1730B-1310-4F03-A018-A95DFC4B7040}">
      <dsp:nvSpPr>
        <dsp:cNvPr id="0" name=""/>
        <dsp:cNvSpPr/>
      </dsp:nvSpPr>
      <dsp:spPr>
        <a:xfrm>
          <a:off x="779701" y="0"/>
          <a:ext cx="8836620" cy="341632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13E59-2B01-4604-8745-4458B198CBF4}">
      <dsp:nvSpPr>
        <dsp:cNvPr id="0" name=""/>
        <dsp:cNvSpPr/>
      </dsp:nvSpPr>
      <dsp:spPr>
        <a:xfrm>
          <a:off x="352287" y="1024896"/>
          <a:ext cx="3118807" cy="1366528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Согласно Общей Европейской шкале диапазон чисел в правом столбце показывает, сколько часов нужно заниматься начинающему, чтобы достичь соответствующего уровня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. 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418995" y="1091604"/>
        <a:ext cx="2985391" cy="1233112"/>
      </dsp:txXfrm>
    </dsp:sp>
    <dsp:sp modelId="{9B98758A-BF2A-4CCF-B0FD-F93044E933D8}">
      <dsp:nvSpPr>
        <dsp:cNvPr id="0" name=""/>
        <dsp:cNvSpPr/>
      </dsp:nvSpPr>
      <dsp:spPr>
        <a:xfrm>
          <a:off x="3638608" y="1024896"/>
          <a:ext cx="3118807" cy="1366528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При этом для достижения уровня выживания A1(элементарного)  допускается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 всего около </a:t>
          </a:r>
          <a:r>
            <a:rPr lang="ru-RU" sz="1300" b="1" kern="1200" dirty="0" smtClean="0">
              <a:solidFill>
                <a:schemeClr val="tx1"/>
              </a:solidFill>
            </a:rPr>
            <a:t>60—70 часов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3705316" y="1091604"/>
        <a:ext cx="2985391" cy="1233112"/>
      </dsp:txXfrm>
    </dsp:sp>
    <dsp:sp modelId="{80D5737A-84DE-42DC-853B-CC2260463E5C}">
      <dsp:nvSpPr>
        <dsp:cNvPr id="0" name=""/>
        <dsp:cNvSpPr/>
      </dsp:nvSpPr>
      <dsp:spPr>
        <a:xfrm>
          <a:off x="6924929" y="1024896"/>
          <a:ext cx="3118807" cy="1366528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Подразумеваются часы 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активной продуктивной</a:t>
          </a:r>
          <a:r>
            <a:rPr lang="ru-RU" sz="1300" kern="1200" dirty="0" smtClean="0">
              <a:solidFill>
                <a:schemeClr val="tx1"/>
              </a:solidFill>
            </a:rPr>
            <a:t> </a:t>
          </a:r>
          <a:r>
            <a:rPr lang="ru-RU" sz="1300" b="1" kern="1200" dirty="0" smtClean="0">
              <a:solidFill>
                <a:schemeClr val="tx1"/>
              </a:solidFill>
            </a:rPr>
            <a:t>работы</a:t>
          </a:r>
          <a:r>
            <a:rPr lang="ru-RU" sz="1300" kern="1200" dirty="0" smtClean="0">
              <a:solidFill>
                <a:schemeClr val="tx1"/>
              </a:solidFill>
            </a:rPr>
            <a:t> 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с большой долей вовлеченности и самостоятельности обучающегося</a:t>
          </a:r>
          <a:r>
            <a:rPr lang="ru-RU" sz="1300" kern="1200" dirty="0" smtClean="0"/>
            <a:t>.</a:t>
          </a:r>
          <a:endParaRPr lang="ru-RU" sz="1300" kern="1200" dirty="0"/>
        </a:p>
      </dsp:txBody>
      <dsp:txXfrm>
        <a:off x="6991637" y="1091604"/>
        <a:ext cx="2985391" cy="12331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5C008-C47E-4D8C-8A11-B97DC5C6FFEA}">
      <dsp:nvSpPr>
        <dsp:cNvPr id="0" name=""/>
        <dsp:cNvSpPr/>
      </dsp:nvSpPr>
      <dsp:spPr>
        <a:xfrm rot="5400000">
          <a:off x="-241378" y="241916"/>
          <a:ext cx="1609191" cy="1126433"/>
        </a:xfrm>
        <a:prstGeom prst="chevron">
          <a:avLst/>
        </a:prstGeom>
        <a:solidFill>
          <a:srgbClr val="8064A2"/>
        </a:solidFill>
        <a:ln w="25400" cap="flat" cmpd="sng" algn="ctr">
          <a:solidFill>
            <a:srgbClr val="8064A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Владение ИЯ</a:t>
          </a:r>
          <a:endParaRPr lang="ru-RU" sz="1700" kern="1200" dirty="0"/>
        </a:p>
      </dsp:txBody>
      <dsp:txXfrm rot="-5400000">
        <a:off x="2" y="563754"/>
        <a:ext cx="1126433" cy="482758"/>
      </dsp:txXfrm>
    </dsp:sp>
    <dsp:sp modelId="{14ED07FD-27F7-46E6-AB76-8C57CE1A2CDB}">
      <dsp:nvSpPr>
        <dsp:cNvPr id="0" name=""/>
        <dsp:cNvSpPr/>
      </dsp:nvSpPr>
      <dsp:spPr>
        <a:xfrm rot="5400000">
          <a:off x="1793967" y="-666995"/>
          <a:ext cx="1045974" cy="23810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064A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Тренинги по эффективным образовательным технологиям , лингвистические практикумы</a:t>
          </a:r>
          <a:endParaRPr lang="ru-RU" sz="11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 rot="-5400000">
        <a:off x="1126434" y="51598"/>
        <a:ext cx="2329981" cy="943854"/>
      </dsp:txXfrm>
    </dsp:sp>
    <dsp:sp modelId="{39B07363-9995-4706-911F-2E7508B071AE}">
      <dsp:nvSpPr>
        <dsp:cNvPr id="0" name=""/>
        <dsp:cNvSpPr/>
      </dsp:nvSpPr>
      <dsp:spPr>
        <a:xfrm rot="5400000">
          <a:off x="-241378" y="1646304"/>
          <a:ext cx="1609191" cy="1126433"/>
        </a:xfrm>
        <a:prstGeom prst="chevron">
          <a:avLst/>
        </a:prstGeom>
        <a:solidFill>
          <a:srgbClr val="43BB8D"/>
        </a:solidFill>
        <a:ln w="25400" cap="flat" cmpd="sng" algn="ctr">
          <a:solidFill>
            <a:srgbClr val="43BB8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Методика обучения </a:t>
          </a:r>
          <a:endParaRPr lang="ru-RU" sz="1700" kern="1200" dirty="0"/>
        </a:p>
      </dsp:txBody>
      <dsp:txXfrm rot="-5400000">
        <a:off x="2" y="1968142"/>
        <a:ext cx="1126433" cy="482758"/>
      </dsp:txXfrm>
    </dsp:sp>
    <dsp:sp modelId="{62DFA0AE-F6AF-490D-B32E-541865640EC9}">
      <dsp:nvSpPr>
        <dsp:cNvPr id="0" name=""/>
        <dsp:cNvSpPr/>
      </dsp:nvSpPr>
      <dsp:spPr>
        <a:xfrm rot="5400000">
          <a:off x="1870114" y="737391"/>
          <a:ext cx="893680" cy="23810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3BB8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Ассоциация учителей иностранных языков – ежемесячные открытые педагогические мастерские</a:t>
          </a:r>
          <a:endParaRPr lang="ru-RU" sz="11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ФЭП, ФИП</a:t>
          </a:r>
          <a:endParaRPr lang="ru-RU" sz="11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 rot="-5400000">
        <a:off x="1126434" y="1524697"/>
        <a:ext cx="2337415" cy="806428"/>
      </dsp:txXfrm>
    </dsp:sp>
    <dsp:sp modelId="{131DCCF4-DA94-4CBA-AC55-5116A4E80CBA}">
      <dsp:nvSpPr>
        <dsp:cNvPr id="0" name=""/>
        <dsp:cNvSpPr/>
      </dsp:nvSpPr>
      <dsp:spPr>
        <a:xfrm rot="5400000">
          <a:off x="-241378" y="3050691"/>
          <a:ext cx="1609191" cy="1126433"/>
        </a:xfrm>
        <a:prstGeom prst="chevron">
          <a:avLst/>
        </a:prstGeom>
        <a:solidFill>
          <a:srgbClr val="4BACC6"/>
        </a:solidFill>
        <a:ln w="25400" cap="flat" cmpd="sng" algn="ctr">
          <a:solidFill>
            <a:srgbClr val="4BACC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Рост</a:t>
          </a:r>
          <a:endParaRPr lang="ru-RU" sz="1700" kern="1200" dirty="0"/>
        </a:p>
      </dsp:txBody>
      <dsp:txXfrm rot="-5400000">
        <a:off x="2" y="3372529"/>
        <a:ext cx="1126433" cy="482758"/>
      </dsp:txXfrm>
    </dsp:sp>
    <dsp:sp modelId="{0CF078FE-AB62-4DCA-9F50-47A4858EEF78}">
      <dsp:nvSpPr>
        <dsp:cNvPr id="0" name=""/>
        <dsp:cNvSpPr/>
      </dsp:nvSpPr>
      <dsp:spPr>
        <a:xfrm rot="5400000">
          <a:off x="1875621" y="2141779"/>
          <a:ext cx="882666" cy="23810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BACC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События: </a:t>
          </a:r>
          <a:r>
            <a:rPr lang="ru-RU" sz="1100" b="0" kern="1200" dirty="0">
              <a:solidFill>
                <a:schemeClr val="tx1">
                  <a:lumMod val="65000"/>
                  <a:lumOff val="35000"/>
                </a:schemeClr>
              </a:solidFill>
            </a:rPr>
            <a:t>Форумы, семинары, </a:t>
          </a:r>
          <a:r>
            <a:rPr lang="ru-RU" sz="1100" b="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конференции, профессиональные конкурсы иноязычной коммуникации</a:t>
          </a:r>
          <a:endParaRPr lang="ru-RU" sz="1100" b="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 rot="-5400000">
        <a:off x="1126434" y="2934054"/>
        <a:ext cx="2337953" cy="796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483B6-704B-483C-BCDA-B0B89A2FB8DB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A2BAC-ED0D-431C-8138-B104EB444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75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47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A2BAC-ED0D-431C-8138-B104EB44446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58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lIns="91184" tIns="45592" rIns="91184" bIns="45592"/>
          <a:lstStyle/>
          <a:p>
            <a:fld id="{6E6113CE-6510-4FE3-8AE8-AB7421FA5CD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450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lIns="91184" tIns="45592" rIns="91184" bIns="45592"/>
          <a:lstStyle/>
          <a:p>
            <a:fld id="{6E6113CE-6510-4FE3-8AE8-AB7421FA5CD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513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66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184" tIns="45592" rIns="91184" bIns="45592"/>
          <a:lstStyle/>
          <a:p>
            <a:pPr algn="ctr" defTabSz="821531" hangingPunct="0"/>
            <a:fld id="{89127F8F-791C-490F-99E2-C2B0957090B3}" type="slidenum">
              <a:rPr lang="ru-RU" sz="5000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821531" hangingPunct="0"/>
              <a:t>24</a:t>
            </a:fld>
            <a:endParaRPr lang="ru-RU" sz="5000" kern="0" smtClea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65251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66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184" tIns="45592" rIns="91184" bIns="45592"/>
          <a:lstStyle/>
          <a:p>
            <a:pPr algn="ctr" defTabSz="821531" hangingPunct="0"/>
            <a:fld id="{89127F8F-791C-490F-99E2-C2B0957090B3}" type="slidenum">
              <a:rPr lang="ru-RU" sz="5000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821531" hangingPunct="0"/>
              <a:t>30</a:t>
            </a:fld>
            <a:endParaRPr lang="ru-RU" sz="5000" kern="0" smtClea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07737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66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184" tIns="45592" rIns="91184" bIns="45592"/>
          <a:lstStyle/>
          <a:p>
            <a:pPr algn="ctr" defTabSz="821531" hangingPunct="0"/>
            <a:fld id="{89127F8F-791C-490F-99E2-C2B0957090B3}" type="slidenum">
              <a:rPr lang="ru-RU" sz="5000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821531" hangingPunct="0"/>
              <a:t>31</a:t>
            </a:fld>
            <a:endParaRPr lang="ru-RU" sz="5000" kern="0" smtClea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21622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66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184" tIns="45592" rIns="91184" bIns="45592"/>
          <a:lstStyle/>
          <a:p>
            <a:fld id="{89127F8F-791C-490F-99E2-C2B0957090B3}" type="slidenum">
              <a:rPr lang="ru-RU" smtClean="0"/>
              <a:pPr/>
              <a:t>32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64516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66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29762" y="9443662"/>
            <a:ext cx="2929837" cy="49712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184" tIns="45592" rIns="91184" bIns="45592"/>
          <a:lstStyle/>
          <a:p>
            <a:pPr algn="ctr" defTabSz="821531" hangingPunct="0"/>
            <a:fld id="{89127F8F-791C-490F-99E2-C2B0957090B3}" type="slidenum">
              <a:rPr lang="ru-RU" sz="5000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821531" hangingPunct="0"/>
              <a:t>33</a:t>
            </a:fld>
            <a:endParaRPr lang="ru-RU" sz="5000" kern="0" smtClea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81652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Master" Target="../slideMasters/slideMaster5.xml"/><Relationship Id="rId4" Type="http://schemas.openxmlformats.org/officeDocument/2006/relationships/chart" Target="../charts/chart2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Master" Target="../slideMasters/slideMaster5.xml"/><Relationship Id="rId4" Type="http://schemas.openxmlformats.org/officeDocument/2006/relationships/chart" Target="../charts/chart3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hyperlink" Target="mailto:youremail@myemail.com?subject=" TargetMode="External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Master" Target="../slideMasters/slideMaster6.xml"/><Relationship Id="rId4" Type="http://schemas.openxmlformats.org/officeDocument/2006/relationships/chart" Target="../charts/chart3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Master" Target="../slideMasters/slideMaster6.xml"/><Relationship Id="rId4" Type="http://schemas.openxmlformats.org/officeDocument/2006/relationships/chart" Target="../charts/chart4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hyperlink" Target="mailto:youremail@myemail.com?subject=" TargetMode="External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Master" Target="../slideMasters/slideMaster7.xml"/><Relationship Id="rId4" Type="http://schemas.openxmlformats.org/officeDocument/2006/relationships/chart" Target="../charts/chart4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chart" Target="../charts/chart46.xml"/><Relationship Id="rId1" Type="http://schemas.openxmlformats.org/officeDocument/2006/relationships/slideMaster" Target="../slideMasters/slideMaster7.xml"/><Relationship Id="rId4" Type="http://schemas.openxmlformats.org/officeDocument/2006/relationships/chart" Target="../charts/chart4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hyperlink" Target="mailto:youremail@myemail.com?subject=" TargetMode="External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3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chart" Target="../charts/chart49.xml"/><Relationship Id="rId1" Type="http://schemas.openxmlformats.org/officeDocument/2006/relationships/slideMaster" Target="../slideMasters/slideMaster8.xml"/><Relationship Id="rId4" Type="http://schemas.openxmlformats.org/officeDocument/2006/relationships/chart" Target="../charts/chart5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chart" Target="../charts/chart54.xml"/><Relationship Id="rId1" Type="http://schemas.openxmlformats.org/officeDocument/2006/relationships/slideMaster" Target="../slideMasters/slideMaster8.xml"/><Relationship Id="rId4" Type="http://schemas.openxmlformats.org/officeDocument/2006/relationships/chart" Target="../charts/chart5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hyperlink" Target="mailto:youremail@myemail.com?subject=" TargetMode="External"/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chart" Target="../charts/chart57.xml"/><Relationship Id="rId1" Type="http://schemas.openxmlformats.org/officeDocument/2006/relationships/slideMaster" Target="../slideMasters/slideMaster9.xml"/><Relationship Id="rId4" Type="http://schemas.openxmlformats.org/officeDocument/2006/relationships/chart" Target="../charts/chart5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chart" Target="../charts/chart62.xml"/><Relationship Id="rId1" Type="http://schemas.openxmlformats.org/officeDocument/2006/relationships/slideMaster" Target="../slideMasters/slideMaster9.xml"/><Relationship Id="rId4" Type="http://schemas.openxmlformats.org/officeDocument/2006/relationships/chart" Target="../charts/chart6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hyperlink" Target="mailto:youremail@myemail.com?subject=" TargetMode="External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mailto:youremail@myemail.com?subject=" TargetMode="Externa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3.xml"/><Relationship Id="rId4" Type="http://schemas.openxmlformats.org/officeDocument/2006/relationships/chart" Target="../charts/chart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Master" Target="../slideMasters/slideMaster3.xml"/><Relationship Id="rId4" Type="http://schemas.openxmlformats.org/officeDocument/2006/relationships/chart" Target="../charts/chart1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hyperlink" Target="mailto:youremail@myemail.com?subject=" TargetMode="External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Master" Target="../slideMasters/slideMaster4.xml"/><Relationship Id="rId4" Type="http://schemas.openxmlformats.org/officeDocument/2006/relationships/chart" Target="../charts/chart1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Master" Target="../slideMasters/slideMaster4.xml"/><Relationship Id="rId4" Type="http://schemas.openxmlformats.org/officeDocument/2006/relationships/chart" Target="../charts/chart2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hyperlink" Target="mailto:youremail@myemail.com?subject=" TargetMode="External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DEF0EF-ADDE-48B2-8C30-0093849E4DB5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112E11-FE83-44E5-8A14-AEEE93693B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47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A5D770-1007-4B1B-B5F9-75334AD6BEC3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F64373-6094-4845-A135-26205EBAD6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5857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1" y="1076325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1" y="3776664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7629-C3B7-43D7-99DB-9C4DE0CD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396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172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86">
                <a:solidFill>
                  <a:schemeClr val="tx1">
                    <a:tint val="75000"/>
                  </a:schemeClr>
                </a:solidFill>
              </a:defRPr>
            </a:lvl1pPr>
            <a:lvl2pPr marL="47285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 marL="945718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41857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891436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36429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83715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331001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78287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1239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2" y="6356356"/>
            <a:ext cx="28448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algn="ctr" defTabSz="410766" hangingPunct="0"/>
            <a:fld id="{5B106E36-FD25-4E2D-B0AA-010F637433A0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4" y="6356356"/>
            <a:ext cx="38608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788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 cstate="print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714653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294891"/>
                </a:solidFill>
              </a:defRPr>
            </a:pPr>
            <a:endParaRPr sz="1600" kern="0" dirty="0">
              <a:solidFill>
                <a:srgbClr val="294891"/>
              </a:solidFill>
              <a:sym typeface="Helvetica Light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 l="39743" r="39743" b="36077"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0813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9562551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Изображение"/>
          <p:cNvSpPr>
            <a:spLocks noGrp="1"/>
          </p:cNvSpPr>
          <p:nvPr>
            <p:ph type="pic" idx="13"/>
          </p:nvPr>
        </p:nvSpPr>
        <p:spPr>
          <a:xfrm>
            <a:off x="-9029" y="-17860"/>
            <a:ext cx="12210195" cy="6893719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1653523" y="4245008"/>
            <a:ext cx="8884954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6" name="Eodem modo typi, qui nunc nobis videntur parum clari, fiant sollemnes in futurum."/>
          <p:cNvSpPr txBox="1">
            <a:spLocks noGrp="1"/>
          </p:cNvSpPr>
          <p:nvPr>
            <p:ph type="body" sz="quarter" idx="15"/>
          </p:nvPr>
        </p:nvSpPr>
        <p:spPr>
          <a:xfrm>
            <a:off x="2693431" y="4643812"/>
            <a:ext cx="6805137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311003" y="3537813"/>
            <a:ext cx="1254922" cy="105305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pic>
        <p:nvPicPr>
          <p:cNvPr id="38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82860" y="172630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9715655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"/>
          <p:cNvSpPr/>
          <p:nvPr/>
        </p:nvSpPr>
        <p:spPr>
          <a:xfrm>
            <a:off x="-3175" y="-5954"/>
            <a:ext cx="1219835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7" name="Прямоугольник"/>
          <p:cNvSpPr/>
          <p:nvPr/>
        </p:nvSpPr>
        <p:spPr>
          <a:xfrm>
            <a:off x="-3537" y="6527770"/>
            <a:ext cx="1219200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8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5138291" y="707164"/>
            <a:ext cx="1951254" cy="195125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9" name="Robert Dolor"/>
          <p:cNvSpPr txBox="1">
            <a:spLocks noGrp="1"/>
          </p:cNvSpPr>
          <p:nvPr>
            <p:ph type="body" sz="quarter" idx="14"/>
          </p:nvPr>
        </p:nvSpPr>
        <p:spPr>
          <a:xfrm>
            <a:off x="4744086" y="2730374"/>
            <a:ext cx="2689838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Robert Dolor</a:t>
            </a:r>
          </a:p>
        </p:txBody>
      </p:sp>
      <p:sp>
        <p:nvSpPr>
          <p:cNvPr id="50" name="Комментарий в прямоугольнике"/>
          <p:cNvSpPr/>
          <p:nvPr/>
        </p:nvSpPr>
        <p:spPr>
          <a:xfrm flipH="1">
            <a:off x="3421011" y="3613259"/>
            <a:ext cx="423069" cy="35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8"/>
                </a:lnTo>
                <a:lnTo>
                  <a:pt x="13779" y="14778"/>
                </a:lnTo>
                <a:lnTo>
                  <a:pt x="15947" y="21600"/>
                </a:lnTo>
                <a:lnTo>
                  <a:pt x="18105" y="14778"/>
                </a:lnTo>
                <a:lnTo>
                  <a:pt x="21600" y="1477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1" name="Typi non habent claritatem insitam; est usus legentis in iis qui facit eorum claritatem. Investigationes demonstraverunt lectores legere me lius quod ii legunt saepius. Claritas est etiam processus ut."/>
          <p:cNvSpPr txBox="1">
            <a:spLocks noGrp="1"/>
          </p:cNvSpPr>
          <p:nvPr>
            <p:ph type="body" sz="quarter" idx="15"/>
          </p:nvPr>
        </p:nvSpPr>
        <p:spPr>
          <a:xfrm>
            <a:off x="3334403" y="4136672"/>
            <a:ext cx="5523194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ut.</a:t>
            </a:r>
          </a:p>
        </p:txBody>
      </p:sp>
      <p:sp>
        <p:nvSpPr>
          <p:cNvPr id="52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275263" y="3330017"/>
            <a:ext cx="1641474" cy="328935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53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407853" y="5287095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1680024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tem Description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ervices Provided"/>
          <p:cNvSpPr txBox="1">
            <a:spLocks noGrp="1"/>
          </p:cNvSpPr>
          <p:nvPr>
            <p:ph type="body" sz="quarter" idx="13"/>
          </p:nvPr>
        </p:nvSpPr>
        <p:spPr>
          <a:xfrm>
            <a:off x="3491922" y="992890"/>
            <a:ext cx="5208156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Services Provided</a:t>
            </a:r>
          </a:p>
        </p:txBody>
      </p:sp>
      <p:sp>
        <p:nvSpPr>
          <p:cNvPr id="62" name="Прямоугольник"/>
          <p:cNvSpPr/>
          <p:nvPr/>
        </p:nvSpPr>
        <p:spPr>
          <a:xfrm>
            <a:off x="-8814" y="-5954"/>
            <a:ext cx="122096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3" name="Прямоугольник"/>
          <p:cNvSpPr/>
          <p:nvPr/>
        </p:nvSpPr>
        <p:spPr>
          <a:xfrm>
            <a:off x="-497" y="6527770"/>
            <a:ext cx="12192994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82758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65" name="Кружок"/>
          <p:cNvSpPr/>
          <p:nvPr/>
        </p:nvSpPr>
        <p:spPr>
          <a:xfrm>
            <a:off x="770798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6" name="Кружок"/>
          <p:cNvSpPr/>
          <p:nvPr/>
        </p:nvSpPr>
        <p:spPr>
          <a:xfrm>
            <a:off x="5467715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7" name="Кружок"/>
          <p:cNvSpPr/>
          <p:nvPr/>
        </p:nvSpPr>
        <p:spPr>
          <a:xfrm>
            <a:off x="322745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8" name="Изображение"/>
          <p:cNvSpPr>
            <a:spLocks noGrp="1"/>
          </p:cNvSpPr>
          <p:nvPr>
            <p:ph type="pic" sz="quarter" idx="15"/>
          </p:nvPr>
        </p:nvSpPr>
        <p:spPr>
          <a:xfrm>
            <a:off x="3491547" y="3082456"/>
            <a:ext cx="728489" cy="72848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69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5744573" y="3155999"/>
            <a:ext cx="702891" cy="5673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0" name="Accumsan et iusto odio dignissim qui"/>
          <p:cNvSpPr txBox="1">
            <a:spLocks noGrp="1"/>
          </p:cNvSpPr>
          <p:nvPr>
            <p:ph type="body" sz="quarter" idx="17"/>
          </p:nvPr>
        </p:nvSpPr>
        <p:spPr>
          <a:xfrm>
            <a:off x="3058194" y="4754149"/>
            <a:ext cx="1595081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1" name="Изображение"/>
          <p:cNvSpPr>
            <a:spLocks noGrp="1"/>
          </p:cNvSpPr>
          <p:nvPr>
            <p:ph type="pic" sz="quarter" idx="18"/>
          </p:nvPr>
        </p:nvSpPr>
        <p:spPr>
          <a:xfrm>
            <a:off x="8055022" y="3124265"/>
            <a:ext cx="562534" cy="66630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2" name="Accumsan et iusto odio dignissim qui"/>
          <p:cNvSpPr txBox="1">
            <a:spLocks noGrp="1"/>
          </p:cNvSpPr>
          <p:nvPr>
            <p:ph type="body" sz="quarter" idx="19"/>
          </p:nvPr>
        </p:nvSpPr>
        <p:spPr>
          <a:xfrm>
            <a:off x="5329612" y="4754149"/>
            <a:ext cx="1568496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3" name="Accumsan et iusto odio dignissim qui"/>
          <p:cNvSpPr txBox="1">
            <a:spLocks noGrp="1"/>
          </p:cNvSpPr>
          <p:nvPr>
            <p:ph type="body" sz="quarter" idx="20"/>
          </p:nvPr>
        </p:nvSpPr>
        <p:spPr>
          <a:xfrm>
            <a:off x="7538724" y="4754149"/>
            <a:ext cx="1595082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4" name="Lorem ipsum"/>
          <p:cNvSpPr txBox="1">
            <a:spLocks noGrp="1"/>
          </p:cNvSpPr>
          <p:nvPr>
            <p:ph type="body" sz="quarter" idx="21"/>
          </p:nvPr>
        </p:nvSpPr>
        <p:spPr>
          <a:xfrm>
            <a:off x="3163553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5" name="Lorem ipsum"/>
          <p:cNvSpPr txBox="1">
            <a:spLocks noGrp="1"/>
          </p:cNvSpPr>
          <p:nvPr>
            <p:ph type="body" sz="quarter" idx="22"/>
          </p:nvPr>
        </p:nvSpPr>
        <p:spPr>
          <a:xfrm>
            <a:off x="5382327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6" name="Lorem ipsum"/>
          <p:cNvSpPr txBox="1">
            <a:spLocks noGrp="1"/>
          </p:cNvSpPr>
          <p:nvPr>
            <p:ph type="body" sz="quarter" idx="23"/>
          </p:nvPr>
        </p:nvSpPr>
        <p:spPr>
          <a:xfrm>
            <a:off x="7644084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4250525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The St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Линия"/>
          <p:cNvSpPr/>
          <p:nvPr/>
        </p:nvSpPr>
        <p:spPr>
          <a:xfrm>
            <a:off x="5553162" y="420213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85" name="Комментарий в прямоугольнике"/>
          <p:cNvSpPr/>
          <p:nvPr/>
        </p:nvSpPr>
        <p:spPr>
          <a:xfrm flipH="1">
            <a:off x="2502520" y="954999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6" name="Прямоугольник"/>
          <p:cNvSpPr/>
          <p:nvPr/>
        </p:nvSpPr>
        <p:spPr>
          <a:xfrm>
            <a:off x="4249" y="-5954"/>
            <a:ext cx="1218350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630530" y="1289728"/>
            <a:ext cx="2119918" cy="211991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88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4"/>
          </p:nvPr>
        </p:nvSpPr>
        <p:spPr>
          <a:xfrm>
            <a:off x="2422572" y="2369754"/>
            <a:ext cx="4311314" cy="122148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89" name="Линия"/>
          <p:cNvSpPr/>
          <p:nvPr/>
        </p:nvSpPr>
        <p:spPr>
          <a:xfrm>
            <a:off x="5553162" y="4202138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0" name="Кружок"/>
          <p:cNvSpPr/>
          <p:nvPr/>
        </p:nvSpPr>
        <p:spPr>
          <a:xfrm>
            <a:off x="6096524" y="4158042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1" name="Линия"/>
          <p:cNvSpPr/>
          <p:nvPr/>
        </p:nvSpPr>
        <p:spPr>
          <a:xfrm>
            <a:off x="5553162" y="4675895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2" name="Линия"/>
          <p:cNvSpPr/>
          <p:nvPr/>
        </p:nvSpPr>
        <p:spPr>
          <a:xfrm>
            <a:off x="5553162" y="4675895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3" name="Кружок"/>
          <p:cNvSpPr/>
          <p:nvPr/>
        </p:nvSpPr>
        <p:spPr>
          <a:xfrm>
            <a:off x="7001398" y="4631799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4" name="About The Studio"/>
          <p:cNvSpPr txBox="1">
            <a:spLocks noGrp="1"/>
          </p:cNvSpPr>
          <p:nvPr>
            <p:ph type="body" sz="quarter" idx="15"/>
          </p:nvPr>
        </p:nvSpPr>
        <p:spPr>
          <a:xfrm>
            <a:off x="2373717" y="1543395"/>
            <a:ext cx="3617977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About The Studio</a:t>
            </a:r>
          </a:p>
        </p:txBody>
      </p:sp>
      <p:sp>
        <p:nvSpPr>
          <p:cNvPr id="95" name="Прямоугольник"/>
          <p:cNvSpPr/>
          <p:nvPr/>
        </p:nvSpPr>
        <p:spPr>
          <a:xfrm>
            <a:off x="-11491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6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6"/>
          </p:nvPr>
        </p:nvSpPr>
        <p:spPr>
          <a:xfrm>
            <a:off x="5588299" y="5430081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97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2436791" y="4396935"/>
            <a:ext cx="2119702" cy="112915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98" name="Линия"/>
          <p:cNvSpPr/>
          <p:nvPr/>
        </p:nvSpPr>
        <p:spPr>
          <a:xfrm>
            <a:off x="5553162" y="5184820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9" name="Линия"/>
          <p:cNvSpPr/>
          <p:nvPr/>
        </p:nvSpPr>
        <p:spPr>
          <a:xfrm>
            <a:off x="5553162" y="5184820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00" name="Кружок"/>
          <p:cNvSpPr/>
          <p:nvPr/>
        </p:nvSpPr>
        <p:spPr>
          <a:xfrm>
            <a:off x="8037242" y="5140723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0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5540674" y="4192970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2" name="23%"/>
          <p:cNvSpPr txBox="1">
            <a:spLocks noGrp="1"/>
          </p:cNvSpPr>
          <p:nvPr>
            <p:ph type="body" sz="quarter" idx="19"/>
          </p:nvPr>
        </p:nvSpPr>
        <p:spPr>
          <a:xfrm>
            <a:off x="5903821" y="3470709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10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5540674" y="46751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4" name="48%"/>
          <p:cNvSpPr txBox="1">
            <a:spLocks noGrp="1"/>
          </p:cNvSpPr>
          <p:nvPr>
            <p:ph type="body" sz="quarter" idx="21"/>
          </p:nvPr>
        </p:nvSpPr>
        <p:spPr>
          <a:xfrm>
            <a:off x="6808696" y="3936603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10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5540674" y="51843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6" name="70%"/>
          <p:cNvSpPr txBox="1">
            <a:spLocks noGrp="1"/>
          </p:cNvSpPr>
          <p:nvPr>
            <p:ph type="body" sz="quarter" idx="23"/>
          </p:nvPr>
        </p:nvSpPr>
        <p:spPr>
          <a:xfrm>
            <a:off x="7844540" y="445560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6522876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>
            <a:spLocks noGrp="1"/>
          </p:cNvSpPr>
          <p:nvPr>
            <p:ph type="pic" idx="13"/>
          </p:nvPr>
        </p:nvSpPr>
        <p:spPr>
          <a:xfrm>
            <a:off x="-3206" y="0"/>
            <a:ext cx="12198412" cy="68580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2325065" y="2584307"/>
            <a:ext cx="7583259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1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490802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6C6C6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5932080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18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3446407" y="2811797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19" name="Линия"/>
          <p:cNvSpPr>
            <a:spLocks noGrp="1"/>
          </p:cNvSpPr>
          <p:nvPr>
            <p:ph type="body" sz="quarter" idx="18"/>
          </p:nvPr>
        </p:nvSpPr>
        <p:spPr>
          <a:xfrm>
            <a:off x="5945033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75718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31070" y="809142"/>
            <a:ext cx="212637" cy="52771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2" name="Линия"/>
          <p:cNvSpPr>
            <a:spLocks noGrp="1"/>
          </p:cNvSpPr>
          <p:nvPr>
            <p:ph type="body" sz="quarter" idx="21"/>
          </p:nvPr>
        </p:nvSpPr>
        <p:spPr>
          <a:xfrm>
            <a:off x="5797000" y="1208485"/>
            <a:ext cx="639390" cy="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3" name="Simple title here"/>
          <p:cNvSpPr txBox="1">
            <a:spLocks noGrp="1"/>
          </p:cNvSpPr>
          <p:nvPr>
            <p:ph type="body" sz="quarter" idx="22"/>
          </p:nvPr>
        </p:nvSpPr>
        <p:spPr>
          <a:xfrm>
            <a:off x="5110009" y="147039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51217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121085-9D7F-45CC-AEF6-01731C877167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C67C08-DD6E-4E49-86C9-D9754033EA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1479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An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Прямоугольник"/>
          <p:cNvSpPr/>
          <p:nvPr/>
        </p:nvSpPr>
        <p:spPr>
          <a:xfrm>
            <a:off x="-214" y="-5954"/>
            <a:ext cx="1219242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2" name="Прямоугольник"/>
          <p:cNvSpPr/>
          <p:nvPr/>
        </p:nvSpPr>
        <p:spPr>
          <a:xfrm>
            <a:off x="-3175" y="6536699"/>
            <a:ext cx="1219834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3" name="Company Annual 2020"/>
          <p:cNvSpPr txBox="1">
            <a:spLocks noGrp="1"/>
          </p:cNvSpPr>
          <p:nvPr>
            <p:ph type="body" sz="quarter" idx="13"/>
          </p:nvPr>
        </p:nvSpPr>
        <p:spPr>
          <a:xfrm>
            <a:off x="2809619" y="816721"/>
            <a:ext cx="653704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Company Annual 2020</a:t>
            </a:r>
          </a:p>
        </p:txBody>
      </p:sp>
      <p:sp>
        <p:nvSpPr>
          <p:cNvPr id="13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5141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graphicFrame>
        <p:nvGraphicFramePr>
          <p:cNvPr id="135" name="2D‑круговая диаграмма"/>
          <p:cNvGraphicFramePr/>
          <p:nvPr/>
        </p:nvGraphicFramePr>
        <p:xfrm>
          <a:off x="2890950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6" name="Кружок"/>
          <p:cNvSpPr/>
          <p:nvPr/>
        </p:nvSpPr>
        <p:spPr>
          <a:xfrm>
            <a:off x="294608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7" name="76%"/>
          <p:cNvSpPr txBox="1">
            <a:spLocks noGrp="1"/>
          </p:cNvSpPr>
          <p:nvPr>
            <p:ph type="body" sz="quarter" idx="15"/>
          </p:nvPr>
        </p:nvSpPr>
        <p:spPr>
          <a:xfrm>
            <a:off x="322399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1900"/>
              <a:t>%</a:t>
            </a:r>
          </a:p>
        </p:txBody>
      </p:sp>
      <p:sp>
        <p:nvSpPr>
          <p:cNvPr id="138" name="Claritas est etiam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3154077" y="4645461"/>
            <a:ext cx="1185009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39" name="2D‑круговая диаграмма"/>
          <p:cNvGraphicFramePr/>
          <p:nvPr/>
        </p:nvGraphicFramePr>
        <p:xfrm>
          <a:off x="5212799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0" name="Кружок"/>
          <p:cNvSpPr/>
          <p:nvPr/>
        </p:nvSpPr>
        <p:spPr>
          <a:xfrm>
            <a:off x="526793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1" name="89%"/>
          <p:cNvSpPr txBox="1">
            <a:spLocks noGrp="1"/>
          </p:cNvSpPr>
          <p:nvPr>
            <p:ph type="body" sz="quarter" idx="17"/>
          </p:nvPr>
        </p:nvSpPr>
        <p:spPr>
          <a:xfrm>
            <a:off x="552798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1900"/>
              <a:t>%</a:t>
            </a:r>
          </a:p>
        </p:txBody>
      </p:sp>
      <p:sp>
        <p:nvSpPr>
          <p:cNvPr id="142" name="Claritas est etiam processus dynamicus,"/>
          <p:cNvSpPr txBox="1">
            <a:spLocks noGrp="1"/>
          </p:cNvSpPr>
          <p:nvPr>
            <p:ph type="body" sz="quarter" idx="18"/>
          </p:nvPr>
        </p:nvSpPr>
        <p:spPr>
          <a:xfrm>
            <a:off x="5475926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43" name="2D‑круговая диаграмма"/>
          <p:cNvGraphicFramePr/>
          <p:nvPr/>
        </p:nvGraphicFramePr>
        <p:xfrm>
          <a:off x="7589788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4" name="Кружок"/>
          <p:cNvSpPr/>
          <p:nvPr/>
        </p:nvSpPr>
        <p:spPr>
          <a:xfrm>
            <a:off x="7644927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5" name="50%"/>
          <p:cNvSpPr txBox="1">
            <a:spLocks noGrp="1"/>
          </p:cNvSpPr>
          <p:nvPr>
            <p:ph type="body" sz="quarter" idx="19"/>
          </p:nvPr>
        </p:nvSpPr>
        <p:spPr>
          <a:xfrm>
            <a:off x="7922836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1900"/>
              <a:t>%</a:t>
            </a:r>
          </a:p>
        </p:txBody>
      </p:sp>
      <p:sp>
        <p:nvSpPr>
          <p:cNvPr id="146" name="Claritas est etiam processus dynamicus,"/>
          <p:cNvSpPr txBox="1">
            <a:spLocks noGrp="1"/>
          </p:cNvSpPr>
          <p:nvPr>
            <p:ph type="body" sz="quarter" idx="20"/>
          </p:nvPr>
        </p:nvSpPr>
        <p:spPr>
          <a:xfrm>
            <a:off x="7852914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sp>
        <p:nvSpPr>
          <p:cNvPr id="147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21"/>
          </p:nvPr>
        </p:nvSpPr>
        <p:spPr>
          <a:xfrm>
            <a:off x="3011284" y="2672392"/>
            <a:ext cx="6169433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148" name="Линия"/>
          <p:cNvSpPr/>
          <p:nvPr/>
        </p:nvSpPr>
        <p:spPr>
          <a:xfrm>
            <a:off x="3177248" y="2141862"/>
            <a:ext cx="364619" cy="197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474" y="7907"/>
                </a:lnTo>
                <a:lnTo>
                  <a:pt x="11793" y="18988"/>
                </a:lnTo>
                <a:lnTo>
                  <a:pt x="21600" y="0"/>
                </a:lnTo>
              </a:path>
            </a:pathLst>
          </a:custGeom>
          <a:ln w="25400">
            <a:solidFill>
              <a:srgbClr val="E7E5E8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49" name="Комментарий в прямоугольнике"/>
          <p:cNvSpPr/>
          <p:nvPr/>
        </p:nvSpPr>
        <p:spPr>
          <a:xfrm flipH="1">
            <a:off x="3068425" y="2077624"/>
            <a:ext cx="575469" cy="478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6"/>
                </a:lnTo>
                <a:lnTo>
                  <a:pt x="13779" y="14776"/>
                </a:lnTo>
                <a:lnTo>
                  <a:pt x="15947" y="21600"/>
                </a:lnTo>
                <a:lnTo>
                  <a:pt x="18107" y="14776"/>
                </a:lnTo>
                <a:lnTo>
                  <a:pt x="21600" y="1477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6323551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Изображение"/>
          <p:cNvSpPr>
            <a:spLocks noGrp="1"/>
          </p:cNvSpPr>
          <p:nvPr>
            <p:ph type="pic" idx="13"/>
          </p:nvPr>
        </p:nvSpPr>
        <p:spPr>
          <a:xfrm>
            <a:off x="3794" y="1395"/>
            <a:ext cx="12184598" cy="486761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58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4914" y="2086"/>
            <a:ext cx="12192002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59" name="Прямоугольник"/>
          <p:cNvSpPr/>
          <p:nvPr/>
        </p:nvSpPr>
        <p:spPr>
          <a:xfrm>
            <a:off x="828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60" name="“Eodem modo typi, qui nunc nobis videntur parum clari, fiant sollemnes in futurum.”"/>
          <p:cNvSpPr txBox="1">
            <a:spLocks noGrp="1"/>
          </p:cNvSpPr>
          <p:nvPr>
            <p:ph type="body" sz="quarter" idx="15"/>
          </p:nvPr>
        </p:nvSpPr>
        <p:spPr>
          <a:xfrm>
            <a:off x="3407853" y="5384427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161" name="98"/>
          <p:cNvSpPr txBox="1">
            <a:spLocks noGrp="1"/>
          </p:cNvSpPr>
          <p:nvPr>
            <p:ph type="body" sz="quarter" idx="16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62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63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4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5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6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7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612629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3332999" y="884609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7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719301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77" name="Прямоугольник"/>
          <p:cNvSpPr/>
          <p:nvPr/>
        </p:nvSpPr>
        <p:spPr>
          <a:xfrm>
            <a:off x="1897" y="-5954"/>
            <a:ext cx="1218820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8" name="Прямоугольник"/>
          <p:cNvSpPr/>
          <p:nvPr/>
        </p:nvSpPr>
        <p:spPr>
          <a:xfrm>
            <a:off x="193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9" name="Прямоугольник"/>
          <p:cNvSpPr/>
          <p:nvPr/>
        </p:nvSpPr>
        <p:spPr>
          <a:xfrm>
            <a:off x="2399667" y="2637403"/>
            <a:ext cx="7392666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0" name="2020"/>
          <p:cNvSpPr txBox="1">
            <a:spLocks noGrp="1"/>
          </p:cNvSpPr>
          <p:nvPr>
            <p:ph type="body" sz="quarter" idx="15"/>
          </p:nvPr>
        </p:nvSpPr>
        <p:spPr>
          <a:xfrm>
            <a:off x="3056674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2020</a:t>
            </a:r>
          </a:p>
        </p:txBody>
      </p:sp>
      <p:sp>
        <p:nvSpPr>
          <p:cNvPr id="181" name="2022"/>
          <p:cNvSpPr txBox="1">
            <a:spLocks noGrp="1"/>
          </p:cNvSpPr>
          <p:nvPr>
            <p:ph type="body" sz="quarter" idx="16"/>
          </p:nvPr>
        </p:nvSpPr>
        <p:spPr>
          <a:xfrm>
            <a:off x="4735455" y="2624958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2022</a:t>
            </a:r>
          </a:p>
        </p:txBody>
      </p:sp>
      <p:sp>
        <p:nvSpPr>
          <p:cNvPr id="182" name="2024"/>
          <p:cNvSpPr txBox="1">
            <a:spLocks noGrp="1"/>
          </p:cNvSpPr>
          <p:nvPr>
            <p:ph type="body" sz="quarter" idx="17"/>
          </p:nvPr>
        </p:nvSpPr>
        <p:spPr>
          <a:xfrm>
            <a:off x="6414236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2024</a:t>
            </a:r>
          </a:p>
        </p:txBody>
      </p:sp>
      <p:sp>
        <p:nvSpPr>
          <p:cNvPr id="183" name="2026"/>
          <p:cNvSpPr txBox="1">
            <a:spLocks noGrp="1"/>
          </p:cNvSpPr>
          <p:nvPr>
            <p:ph type="body" sz="quarter" idx="18"/>
          </p:nvPr>
        </p:nvSpPr>
        <p:spPr>
          <a:xfrm>
            <a:off x="8093018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2026</a:t>
            </a:r>
          </a:p>
        </p:txBody>
      </p:sp>
      <p:sp>
        <p:nvSpPr>
          <p:cNvPr id="184" name="Треугольник"/>
          <p:cNvSpPr/>
          <p:nvPr/>
        </p:nvSpPr>
        <p:spPr>
          <a:xfrm rot="10800000" flipH="1">
            <a:off x="3460068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5" name="Треугольник"/>
          <p:cNvSpPr/>
          <p:nvPr/>
        </p:nvSpPr>
        <p:spPr>
          <a:xfrm rot="10800000" flipH="1">
            <a:off x="5138849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6" name="In iis qui facit claritatem. Investigationes demonstraverunt lectores legere me lius quod."/>
          <p:cNvSpPr txBox="1">
            <a:spLocks noGrp="1"/>
          </p:cNvSpPr>
          <p:nvPr>
            <p:ph type="body" sz="quarter" idx="19"/>
          </p:nvPr>
        </p:nvSpPr>
        <p:spPr>
          <a:xfrm>
            <a:off x="2890623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87" name="Треугольник"/>
          <p:cNvSpPr/>
          <p:nvPr/>
        </p:nvSpPr>
        <p:spPr>
          <a:xfrm rot="10800000" flipH="1">
            <a:off x="6817630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8" name="Треугольник"/>
          <p:cNvSpPr/>
          <p:nvPr/>
        </p:nvSpPr>
        <p:spPr>
          <a:xfrm rot="10800000" flipH="1">
            <a:off x="8496412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9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4569404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0" name="In iis qui facit claritatem. Investigationes demonstraverunt lectores legere me lius quod."/>
          <p:cNvSpPr txBox="1">
            <a:spLocks noGrp="1"/>
          </p:cNvSpPr>
          <p:nvPr>
            <p:ph type="body" sz="quarter" idx="21"/>
          </p:nvPr>
        </p:nvSpPr>
        <p:spPr>
          <a:xfrm>
            <a:off x="6248186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1" name="In iis qui facit claritatem. Investigationes demonstraverunt lectores legere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926967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2" name="Eodem modo typi, qui nunc nobis videntur parum clari, 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2890117" y="5433548"/>
            <a:ext cx="6853507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1343140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Изображение"/>
          <p:cNvSpPr>
            <a:spLocks noGrp="1"/>
          </p:cNvSpPr>
          <p:nvPr>
            <p:ph type="pic" idx="13"/>
          </p:nvPr>
        </p:nvSpPr>
        <p:spPr>
          <a:xfrm>
            <a:off x="1246" y="-15115"/>
            <a:ext cx="12189509" cy="687550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201" name="Прямоугольник"/>
          <p:cNvSpPr>
            <a:spLocks noGrp="1"/>
          </p:cNvSpPr>
          <p:nvPr>
            <p:ph type="body" sz="half" idx="14"/>
          </p:nvPr>
        </p:nvSpPr>
        <p:spPr>
          <a:xfrm>
            <a:off x="2407667" y="2467703"/>
            <a:ext cx="7376667" cy="2578318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2" name="Lorem Ipsum Dolor"/>
          <p:cNvSpPr txBox="1">
            <a:spLocks noGrp="1"/>
          </p:cNvSpPr>
          <p:nvPr>
            <p:ph type="body" sz="quarter" idx="15"/>
          </p:nvPr>
        </p:nvSpPr>
        <p:spPr>
          <a:xfrm>
            <a:off x="3350858" y="586953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203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107174" y="142164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04" name="Прямоугольник"/>
          <p:cNvSpPr>
            <a:spLocks noGrp="1"/>
          </p:cNvSpPr>
          <p:nvPr>
            <p:ph type="body" sz="quarter" idx="17"/>
          </p:nvPr>
        </p:nvSpPr>
        <p:spPr>
          <a:xfrm>
            <a:off x="2399667" y="2217792"/>
            <a:ext cx="7392666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5" name="2028"/>
          <p:cNvSpPr txBox="1">
            <a:spLocks noGrp="1"/>
          </p:cNvSpPr>
          <p:nvPr>
            <p:ph type="body" sz="quarter" idx="18"/>
          </p:nvPr>
        </p:nvSpPr>
        <p:spPr>
          <a:xfrm>
            <a:off x="3056674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2028</a:t>
            </a:r>
          </a:p>
        </p:txBody>
      </p:sp>
      <p:sp>
        <p:nvSpPr>
          <p:cNvPr id="206" name="2030"/>
          <p:cNvSpPr txBox="1">
            <a:spLocks noGrp="1"/>
          </p:cNvSpPr>
          <p:nvPr>
            <p:ph type="body" sz="quarter" idx="19"/>
          </p:nvPr>
        </p:nvSpPr>
        <p:spPr>
          <a:xfrm>
            <a:off x="4735455" y="220534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2030</a:t>
            </a:r>
          </a:p>
        </p:txBody>
      </p:sp>
      <p:sp>
        <p:nvSpPr>
          <p:cNvPr id="207" name="2032"/>
          <p:cNvSpPr txBox="1">
            <a:spLocks noGrp="1"/>
          </p:cNvSpPr>
          <p:nvPr>
            <p:ph type="body" sz="quarter" idx="20"/>
          </p:nvPr>
        </p:nvSpPr>
        <p:spPr>
          <a:xfrm>
            <a:off x="6414236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2032</a:t>
            </a:r>
          </a:p>
        </p:txBody>
      </p:sp>
      <p:sp>
        <p:nvSpPr>
          <p:cNvPr id="208" name="2034"/>
          <p:cNvSpPr txBox="1">
            <a:spLocks noGrp="1"/>
          </p:cNvSpPr>
          <p:nvPr>
            <p:ph type="body" sz="quarter" idx="21"/>
          </p:nvPr>
        </p:nvSpPr>
        <p:spPr>
          <a:xfrm>
            <a:off x="8093018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2034</a:t>
            </a:r>
          </a:p>
        </p:txBody>
      </p:sp>
      <p:sp>
        <p:nvSpPr>
          <p:cNvPr id="209" name="Треугольник"/>
          <p:cNvSpPr>
            <a:spLocks noGrp="1"/>
          </p:cNvSpPr>
          <p:nvPr>
            <p:ph type="body" sz="quarter" idx="22"/>
          </p:nvPr>
        </p:nvSpPr>
        <p:spPr>
          <a:xfrm rot="10800000" flipH="1">
            <a:off x="3460068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0" name="Треугольник"/>
          <p:cNvSpPr>
            <a:spLocks noGrp="1"/>
          </p:cNvSpPr>
          <p:nvPr>
            <p:ph type="body" sz="quarter" idx="23"/>
          </p:nvPr>
        </p:nvSpPr>
        <p:spPr>
          <a:xfrm rot="10800000" flipH="1">
            <a:off x="5138849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1" name="In iis qui facit claritatem. Investigationes demonstraverunt lectores legere me lius quod."/>
          <p:cNvSpPr txBox="1">
            <a:spLocks noGrp="1"/>
          </p:cNvSpPr>
          <p:nvPr>
            <p:ph type="body" sz="quarter" idx="24"/>
          </p:nvPr>
        </p:nvSpPr>
        <p:spPr>
          <a:xfrm>
            <a:off x="2890623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2" name="Треугольник"/>
          <p:cNvSpPr>
            <a:spLocks noGrp="1"/>
          </p:cNvSpPr>
          <p:nvPr>
            <p:ph type="body" sz="quarter" idx="25"/>
          </p:nvPr>
        </p:nvSpPr>
        <p:spPr>
          <a:xfrm rot="10800000" flipH="1">
            <a:off x="6817630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3" name="Треугольник"/>
          <p:cNvSpPr>
            <a:spLocks noGrp="1"/>
          </p:cNvSpPr>
          <p:nvPr>
            <p:ph type="body" sz="quarter" idx="26"/>
          </p:nvPr>
        </p:nvSpPr>
        <p:spPr>
          <a:xfrm rot="10800000" flipH="1">
            <a:off x="8496412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4" name="In iis qui facit claritatem. Investigationes demonstraverunt lectores legere me lius quod."/>
          <p:cNvSpPr txBox="1">
            <a:spLocks noGrp="1"/>
          </p:cNvSpPr>
          <p:nvPr>
            <p:ph type="body" sz="quarter" idx="27"/>
          </p:nvPr>
        </p:nvSpPr>
        <p:spPr>
          <a:xfrm>
            <a:off x="4569404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5" name="In iis qui facit claritatem. Investigationes demonstraverunt lectores legere me lius quod."/>
          <p:cNvSpPr txBox="1">
            <a:spLocks noGrp="1"/>
          </p:cNvSpPr>
          <p:nvPr>
            <p:ph type="body" sz="quarter" idx="28"/>
          </p:nvPr>
        </p:nvSpPr>
        <p:spPr>
          <a:xfrm>
            <a:off x="6248186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6" name="In iis qui facit claritatem. Investigationes demonstraverunt lectores legere me lius quod."/>
          <p:cNvSpPr txBox="1">
            <a:spLocks noGrp="1"/>
          </p:cNvSpPr>
          <p:nvPr>
            <p:ph type="body" sz="quarter" idx="29"/>
          </p:nvPr>
        </p:nvSpPr>
        <p:spPr>
          <a:xfrm>
            <a:off x="7926967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7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30"/>
          </p:nvPr>
        </p:nvSpPr>
        <p:spPr>
          <a:xfrm>
            <a:off x="2399667" y="5472194"/>
            <a:ext cx="7392666" cy="57515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0138321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emonstraverunt"/>
          <p:cNvSpPr txBox="1">
            <a:spLocks noGrp="1"/>
          </p:cNvSpPr>
          <p:nvPr>
            <p:ph type="body" sz="quarter" idx="13"/>
          </p:nvPr>
        </p:nvSpPr>
        <p:spPr>
          <a:xfrm>
            <a:off x="3595089" y="740763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2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57545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27" name="Прямоугольник"/>
          <p:cNvSpPr/>
          <p:nvPr/>
        </p:nvSpPr>
        <p:spPr>
          <a:xfrm>
            <a:off x="-8529" y="-5954"/>
            <a:ext cx="1217334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8" name="Прямоугольник"/>
          <p:cNvSpPr/>
          <p:nvPr/>
        </p:nvSpPr>
        <p:spPr>
          <a:xfrm>
            <a:off x="-1714" y="6536699"/>
            <a:ext cx="121954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9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2588275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0" name="Комментарий в прямоугольнике"/>
          <p:cNvSpPr/>
          <p:nvPr/>
        </p:nvSpPr>
        <p:spPr>
          <a:xfrm flipH="1">
            <a:off x="2689706" y="2354047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1" name="1"/>
          <p:cNvSpPr txBox="1">
            <a:spLocks noGrp="1"/>
          </p:cNvSpPr>
          <p:nvPr>
            <p:ph type="body" sz="quarter" idx="16"/>
          </p:nvPr>
        </p:nvSpPr>
        <p:spPr>
          <a:xfrm>
            <a:off x="2824098" y="23358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32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7"/>
          </p:nvPr>
        </p:nvSpPr>
        <p:spPr>
          <a:xfrm>
            <a:off x="6326837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3" name="Комментарий в прямоугольнике"/>
          <p:cNvSpPr/>
          <p:nvPr/>
        </p:nvSpPr>
        <p:spPr>
          <a:xfrm flipH="1">
            <a:off x="6395527" y="236313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4" name="2"/>
          <p:cNvSpPr txBox="1">
            <a:spLocks noGrp="1"/>
          </p:cNvSpPr>
          <p:nvPr>
            <p:ph type="body" sz="quarter" idx="18"/>
          </p:nvPr>
        </p:nvSpPr>
        <p:spPr>
          <a:xfrm>
            <a:off x="6529918" y="2336004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35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9"/>
          </p:nvPr>
        </p:nvSpPr>
        <p:spPr>
          <a:xfrm>
            <a:off x="2593553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6" name="Комментарий в прямоугольнике"/>
          <p:cNvSpPr/>
          <p:nvPr/>
        </p:nvSpPr>
        <p:spPr>
          <a:xfrm flipH="1">
            <a:off x="2694985" y="4347790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7" name="3"/>
          <p:cNvSpPr txBox="1">
            <a:spLocks noGrp="1"/>
          </p:cNvSpPr>
          <p:nvPr>
            <p:ph type="body" sz="quarter" idx="20"/>
          </p:nvPr>
        </p:nvSpPr>
        <p:spPr>
          <a:xfrm>
            <a:off x="2829376" y="4320659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sp>
        <p:nvSpPr>
          <p:cNvPr id="238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21"/>
          </p:nvPr>
        </p:nvSpPr>
        <p:spPr>
          <a:xfrm>
            <a:off x="6332116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9" name="Комментарий в прямоугольнике"/>
          <p:cNvSpPr/>
          <p:nvPr/>
        </p:nvSpPr>
        <p:spPr>
          <a:xfrm flipH="1">
            <a:off x="6400806" y="4356877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40" name="4"/>
          <p:cNvSpPr txBox="1">
            <a:spLocks noGrp="1"/>
          </p:cNvSpPr>
          <p:nvPr>
            <p:ph type="body" sz="quarter" idx="22"/>
          </p:nvPr>
        </p:nvSpPr>
        <p:spPr>
          <a:xfrm>
            <a:off x="6535197" y="43297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sp>
        <p:nvSpPr>
          <p:cNvPr id="2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2882026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imple title here"/>
          <p:cNvSpPr txBox="1">
            <a:spLocks noGrp="1"/>
          </p:cNvSpPr>
          <p:nvPr>
            <p:ph type="body" sz="quarter" idx="13"/>
          </p:nvPr>
        </p:nvSpPr>
        <p:spPr>
          <a:xfrm>
            <a:off x="4326161" y="1408640"/>
            <a:ext cx="20133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49" name="Прямоугольник"/>
          <p:cNvSpPr/>
          <p:nvPr/>
        </p:nvSpPr>
        <p:spPr>
          <a:xfrm>
            <a:off x="-8205" y="-5954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0" name="Прямоугольник"/>
          <p:cNvSpPr/>
          <p:nvPr/>
        </p:nvSpPr>
        <p:spPr>
          <a:xfrm>
            <a:off x="-5568" y="6536699"/>
            <a:ext cx="12203136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4301830" y="1851204"/>
            <a:ext cx="408258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52" name="Комментарий в прямоугольнике"/>
          <p:cNvSpPr/>
          <p:nvPr/>
        </p:nvSpPr>
        <p:spPr>
          <a:xfrm flipH="1">
            <a:off x="4379450" y="84202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3" name="1"/>
          <p:cNvSpPr txBox="1">
            <a:spLocks noGrp="1"/>
          </p:cNvSpPr>
          <p:nvPr>
            <p:ph type="body" sz="quarter" idx="15"/>
          </p:nvPr>
        </p:nvSpPr>
        <p:spPr>
          <a:xfrm>
            <a:off x="4513841" y="823823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54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429061" y="771336"/>
            <a:ext cx="1649815" cy="164981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graphicFrame>
        <p:nvGraphicFramePr>
          <p:cNvPr id="255" name="2D‑площадная диаграмма"/>
          <p:cNvGraphicFramePr/>
          <p:nvPr/>
        </p:nvGraphicFramePr>
        <p:xfrm>
          <a:off x="2726056" y="3605507"/>
          <a:ext cx="6887550" cy="143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223246" y="5382331"/>
            <a:ext cx="5868450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257" name="Кружок"/>
          <p:cNvSpPr/>
          <p:nvPr/>
        </p:nvSpPr>
        <p:spPr>
          <a:xfrm>
            <a:off x="8014205" y="3015693"/>
            <a:ext cx="1191905" cy="1191905"/>
          </a:xfrm>
          <a:prstGeom prst="ellipse">
            <a:avLst/>
          </a:prstGeom>
          <a:solidFill>
            <a:srgbClr val="D8D7D8">
              <a:alpha val="6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8" name="89%"/>
          <p:cNvSpPr txBox="1">
            <a:spLocks noGrp="1"/>
          </p:cNvSpPr>
          <p:nvPr>
            <p:ph type="body" sz="quarter" idx="18"/>
          </p:nvPr>
        </p:nvSpPr>
        <p:spPr>
          <a:xfrm>
            <a:off x="8087575" y="3317610"/>
            <a:ext cx="1045167" cy="58807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600"/>
              <a:t>%</a:t>
            </a:r>
          </a:p>
        </p:txBody>
      </p:sp>
      <p:sp>
        <p:nvSpPr>
          <p:cNvPr id="259" name="Стрелка"/>
          <p:cNvSpPr/>
          <p:nvPr/>
        </p:nvSpPr>
        <p:spPr>
          <a:xfrm rot="16200000">
            <a:off x="8676082" y="3034042"/>
            <a:ext cx="475737" cy="274210"/>
          </a:xfrm>
          <a:prstGeom prst="rightArrow">
            <a:avLst>
              <a:gd name="adj1" fmla="val 32000"/>
              <a:gd name="adj2" fmla="val 102811"/>
            </a:avLst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0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5767974" y="3304972"/>
            <a:ext cx="2184629" cy="5597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3892252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Прямоугольник"/>
          <p:cNvSpPr/>
          <p:nvPr/>
        </p:nvSpPr>
        <p:spPr>
          <a:xfrm>
            <a:off x="1856" y="-5954"/>
            <a:ext cx="1218829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9" name="Прямоугольник"/>
          <p:cNvSpPr/>
          <p:nvPr/>
        </p:nvSpPr>
        <p:spPr>
          <a:xfrm>
            <a:off x="-7131" y="6536699"/>
            <a:ext cx="1220626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0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3"/>
          </p:nvPr>
        </p:nvSpPr>
        <p:spPr>
          <a:xfrm>
            <a:off x="2406003" y="2612776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71" name="Комментарий в прямоугольнике"/>
          <p:cNvSpPr/>
          <p:nvPr/>
        </p:nvSpPr>
        <p:spPr>
          <a:xfrm flipH="1">
            <a:off x="2474692" y="1986522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2" name="2"/>
          <p:cNvSpPr txBox="1">
            <a:spLocks noGrp="1"/>
          </p:cNvSpPr>
          <p:nvPr>
            <p:ph type="body" sz="quarter" idx="14"/>
          </p:nvPr>
        </p:nvSpPr>
        <p:spPr>
          <a:xfrm>
            <a:off x="2609083" y="195939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73" name="Demonstraverunt"/>
          <p:cNvSpPr txBox="1">
            <a:spLocks noGrp="1"/>
          </p:cNvSpPr>
          <p:nvPr>
            <p:ph type="body" sz="quarter" idx="15"/>
          </p:nvPr>
        </p:nvSpPr>
        <p:spPr>
          <a:xfrm>
            <a:off x="3577230" y="694357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74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071455" y="1529048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75" name="Фигура"/>
          <p:cNvSpPr/>
          <p:nvPr/>
        </p:nvSpPr>
        <p:spPr>
          <a:xfrm>
            <a:off x="6720062" y="3505388"/>
            <a:ext cx="587484" cy="957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6" h="21346" extrusionOk="0">
                <a:moveTo>
                  <a:pt x="14907" y="13611"/>
                </a:moveTo>
                <a:cubicBezTo>
                  <a:pt x="14908" y="13576"/>
                  <a:pt x="14915" y="13542"/>
                  <a:pt x="14927" y="13508"/>
                </a:cubicBezTo>
                <a:cubicBezTo>
                  <a:pt x="14945" y="13527"/>
                  <a:pt x="14935" y="13561"/>
                  <a:pt x="14907" y="13611"/>
                </a:cubicBezTo>
                <a:cubicBezTo>
                  <a:pt x="14911" y="13596"/>
                  <a:pt x="14935" y="13561"/>
                  <a:pt x="14907" y="13611"/>
                </a:cubicBezTo>
                <a:close/>
                <a:moveTo>
                  <a:pt x="13846" y="3906"/>
                </a:moveTo>
                <a:cubicBezTo>
                  <a:pt x="13745" y="4068"/>
                  <a:pt x="13727" y="4129"/>
                  <a:pt x="13495" y="4231"/>
                </a:cubicBezTo>
                <a:cubicBezTo>
                  <a:pt x="13568" y="4090"/>
                  <a:pt x="13714" y="3995"/>
                  <a:pt x="13864" y="3877"/>
                </a:cubicBezTo>
                <a:lnTo>
                  <a:pt x="13846" y="3906"/>
                </a:lnTo>
                <a:cubicBezTo>
                  <a:pt x="13827" y="3937"/>
                  <a:pt x="13846" y="3906"/>
                  <a:pt x="13846" y="3906"/>
                </a:cubicBezTo>
                <a:close/>
                <a:moveTo>
                  <a:pt x="12475" y="14778"/>
                </a:moveTo>
                <a:cubicBezTo>
                  <a:pt x="12516" y="14778"/>
                  <a:pt x="12564" y="14776"/>
                  <a:pt x="12595" y="14795"/>
                </a:cubicBezTo>
                <a:cubicBezTo>
                  <a:pt x="12555" y="14785"/>
                  <a:pt x="12514" y="14778"/>
                  <a:pt x="12475" y="14778"/>
                </a:cubicBezTo>
                <a:cubicBezTo>
                  <a:pt x="12476" y="14778"/>
                  <a:pt x="12514" y="14778"/>
                  <a:pt x="12475" y="14778"/>
                </a:cubicBezTo>
                <a:close/>
                <a:moveTo>
                  <a:pt x="7113" y="17141"/>
                </a:moveTo>
                <a:cubicBezTo>
                  <a:pt x="7109" y="17139"/>
                  <a:pt x="7101" y="17127"/>
                  <a:pt x="7096" y="17118"/>
                </a:cubicBezTo>
                <a:cubicBezTo>
                  <a:pt x="7113" y="17112"/>
                  <a:pt x="7129" y="17104"/>
                  <a:pt x="7143" y="17096"/>
                </a:cubicBezTo>
                <a:cubicBezTo>
                  <a:pt x="7135" y="17114"/>
                  <a:pt x="7137" y="17132"/>
                  <a:pt x="7149" y="17150"/>
                </a:cubicBezTo>
                <a:lnTo>
                  <a:pt x="7113" y="17141"/>
                </a:lnTo>
                <a:cubicBezTo>
                  <a:pt x="7109" y="17139"/>
                  <a:pt x="7113" y="17141"/>
                  <a:pt x="7113" y="17141"/>
                </a:cubicBezTo>
                <a:close/>
                <a:moveTo>
                  <a:pt x="4271" y="153"/>
                </a:moveTo>
                <a:cubicBezTo>
                  <a:pt x="4271" y="153"/>
                  <a:pt x="4274" y="153"/>
                  <a:pt x="4271" y="153"/>
                </a:cubicBezTo>
                <a:cubicBezTo>
                  <a:pt x="4271" y="153"/>
                  <a:pt x="4271" y="153"/>
                  <a:pt x="4271" y="153"/>
                </a:cubicBezTo>
                <a:close/>
                <a:moveTo>
                  <a:pt x="21083" y="5876"/>
                </a:moveTo>
                <a:cubicBezTo>
                  <a:pt x="20878" y="5351"/>
                  <a:pt x="20177" y="5444"/>
                  <a:pt x="19555" y="5083"/>
                </a:cubicBezTo>
                <a:cubicBezTo>
                  <a:pt x="19066" y="4799"/>
                  <a:pt x="18685" y="4740"/>
                  <a:pt x="18023" y="4717"/>
                </a:cubicBezTo>
                <a:cubicBezTo>
                  <a:pt x="17537" y="4700"/>
                  <a:pt x="17283" y="4482"/>
                  <a:pt x="16812" y="4685"/>
                </a:cubicBezTo>
                <a:cubicBezTo>
                  <a:pt x="16950" y="4215"/>
                  <a:pt x="15462" y="3995"/>
                  <a:pt x="14945" y="4103"/>
                </a:cubicBezTo>
                <a:cubicBezTo>
                  <a:pt x="14955" y="4083"/>
                  <a:pt x="15053" y="3900"/>
                  <a:pt x="15053" y="3900"/>
                </a:cubicBezTo>
                <a:cubicBezTo>
                  <a:pt x="14663" y="3887"/>
                  <a:pt x="14273" y="3873"/>
                  <a:pt x="13883" y="3862"/>
                </a:cubicBezTo>
                <a:cubicBezTo>
                  <a:pt x="14117" y="3655"/>
                  <a:pt x="14501" y="3533"/>
                  <a:pt x="14274" y="3246"/>
                </a:cubicBezTo>
                <a:cubicBezTo>
                  <a:pt x="13791" y="3298"/>
                  <a:pt x="13738" y="2329"/>
                  <a:pt x="13421" y="2513"/>
                </a:cubicBezTo>
                <a:cubicBezTo>
                  <a:pt x="13222" y="2341"/>
                  <a:pt x="12877" y="2206"/>
                  <a:pt x="12575" y="2135"/>
                </a:cubicBezTo>
                <a:cubicBezTo>
                  <a:pt x="12586" y="2119"/>
                  <a:pt x="12595" y="2102"/>
                  <a:pt x="12600" y="2085"/>
                </a:cubicBezTo>
                <a:cubicBezTo>
                  <a:pt x="12472" y="2018"/>
                  <a:pt x="11718" y="1855"/>
                  <a:pt x="11552" y="2009"/>
                </a:cubicBezTo>
                <a:cubicBezTo>
                  <a:pt x="11407" y="1950"/>
                  <a:pt x="11152" y="1951"/>
                  <a:pt x="10982" y="1957"/>
                </a:cubicBezTo>
                <a:lnTo>
                  <a:pt x="10971" y="1915"/>
                </a:lnTo>
                <a:lnTo>
                  <a:pt x="10942" y="1935"/>
                </a:lnTo>
                <a:cubicBezTo>
                  <a:pt x="10847" y="1887"/>
                  <a:pt x="10590" y="1730"/>
                  <a:pt x="10461" y="1730"/>
                </a:cubicBezTo>
                <a:cubicBezTo>
                  <a:pt x="10603" y="1730"/>
                  <a:pt x="10202" y="1408"/>
                  <a:pt x="10132" y="1370"/>
                </a:cubicBezTo>
                <a:cubicBezTo>
                  <a:pt x="10175" y="1376"/>
                  <a:pt x="10205" y="1380"/>
                  <a:pt x="10205" y="1380"/>
                </a:cubicBezTo>
                <a:cubicBezTo>
                  <a:pt x="9946" y="1224"/>
                  <a:pt x="9692" y="1045"/>
                  <a:pt x="9292" y="1115"/>
                </a:cubicBezTo>
                <a:cubicBezTo>
                  <a:pt x="9308" y="1100"/>
                  <a:pt x="9312" y="1069"/>
                  <a:pt x="9318" y="1047"/>
                </a:cubicBezTo>
                <a:cubicBezTo>
                  <a:pt x="9756" y="901"/>
                  <a:pt x="8958" y="655"/>
                  <a:pt x="8719" y="691"/>
                </a:cubicBezTo>
                <a:cubicBezTo>
                  <a:pt x="8697" y="649"/>
                  <a:pt x="8672" y="637"/>
                  <a:pt x="8622" y="605"/>
                </a:cubicBezTo>
                <a:cubicBezTo>
                  <a:pt x="8595" y="615"/>
                  <a:pt x="8857" y="603"/>
                  <a:pt x="8946" y="583"/>
                </a:cubicBezTo>
                <a:lnTo>
                  <a:pt x="8946" y="424"/>
                </a:lnTo>
                <a:cubicBezTo>
                  <a:pt x="8584" y="419"/>
                  <a:pt x="8041" y="370"/>
                  <a:pt x="7753" y="527"/>
                </a:cubicBezTo>
                <a:cubicBezTo>
                  <a:pt x="7325" y="761"/>
                  <a:pt x="7238" y="462"/>
                  <a:pt x="6865" y="462"/>
                </a:cubicBezTo>
                <a:cubicBezTo>
                  <a:pt x="6651" y="462"/>
                  <a:pt x="6162" y="582"/>
                  <a:pt x="6100" y="423"/>
                </a:cubicBezTo>
                <a:cubicBezTo>
                  <a:pt x="6035" y="257"/>
                  <a:pt x="5794" y="173"/>
                  <a:pt x="5530" y="201"/>
                </a:cubicBezTo>
                <a:cubicBezTo>
                  <a:pt x="5798" y="201"/>
                  <a:pt x="4516" y="-254"/>
                  <a:pt x="5126" y="246"/>
                </a:cubicBezTo>
                <a:cubicBezTo>
                  <a:pt x="4964" y="310"/>
                  <a:pt x="4729" y="281"/>
                  <a:pt x="4573" y="365"/>
                </a:cubicBezTo>
                <a:cubicBezTo>
                  <a:pt x="4569" y="357"/>
                  <a:pt x="4565" y="351"/>
                  <a:pt x="4561" y="344"/>
                </a:cubicBezTo>
                <a:cubicBezTo>
                  <a:pt x="4686" y="310"/>
                  <a:pt x="4802" y="265"/>
                  <a:pt x="4906" y="212"/>
                </a:cubicBezTo>
                <a:cubicBezTo>
                  <a:pt x="4915" y="-229"/>
                  <a:pt x="4397" y="153"/>
                  <a:pt x="4270" y="153"/>
                </a:cubicBezTo>
                <a:cubicBezTo>
                  <a:pt x="4167" y="164"/>
                  <a:pt x="3359" y="353"/>
                  <a:pt x="3319" y="417"/>
                </a:cubicBezTo>
                <a:lnTo>
                  <a:pt x="3145" y="383"/>
                </a:lnTo>
                <a:cubicBezTo>
                  <a:pt x="2836" y="502"/>
                  <a:pt x="2710" y="657"/>
                  <a:pt x="2597" y="861"/>
                </a:cubicBezTo>
                <a:lnTo>
                  <a:pt x="2632" y="881"/>
                </a:lnTo>
                <a:lnTo>
                  <a:pt x="2609" y="891"/>
                </a:lnTo>
                <a:cubicBezTo>
                  <a:pt x="2609" y="891"/>
                  <a:pt x="2630" y="919"/>
                  <a:pt x="2631" y="920"/>
                </a:cubicBezTo>
                <a:cubicBezTo>
                  <a:pt x="2441" y="925"/>
                  <a:pt x="2439" y="994"/>
                  <a:pt x="2367" y="1082"/>
                </a:cubicBezTo>
                <a:cubicBezTo>
                  <a:pt x="2327" y="1132"/>
                  <a:pt x="2134" y="1188"/>
                  <a:pt x="2046" y="1216"/>
                </a:cubicBezTo>
                <a:cubicBezTo>
                  <a:pt x="2006" y="1191"/>
                  <a:pt x="1971" y="1160"/>
                  <a:pt x="1938" y="1132"/>
                </a:cubicBezTo>
                <a:lnTo>
                  <a:pt x="1757" y="1278"/>
                </a:lnTo>
                <a:lnTo>
                  <a:pt x="1868" y="1415"/>
                </a:lnTo>
                <a:lnTo>
                  <a:pt x="1840" y="1419"/>
                </a:lnTo>
                <a:lnTo>
                  <a:pt x="1824" y="1473"/>
                </a:lnTo>
                <a:lnTo>
                  <a:pt x="1805" y="1460"/>
                </a:lnTo>
                <a:cubicBezTo>
                  <a:pt x="1758" y="1481"/>
                  <a:pt x="1709" y="1500"/>
                  <a:pt x="1658" y="1517"/>
                </a:cubicBezTo>
                <a:cubicBezTo>
                  <a:pt x="1549" y="1674"/>
                  <a:pt x="1707" y="1979"/>
                  <a:pt x="1798" y="2121"/>
                </a:cubicBezTo>
                <a:lnTo>
                  <a:pt x="1623" y="2198"/>
                </a:lnTo>
                <a:cubicBezTo>
                  <a:pt x="1623" y="2198"/>
                  <a:pt x="1757" y="2274"/>
                  <a:pt x="1768" y="2279"/>
                </a:cubicBezTo>
                <a:cubicBezTo>
                  <a:pt x="1773" y="2424"/>
                  <a:pt x="1650" y="2661"/>
                  <a:pt x="1803" y="2773"/>
                </a:cubicBezTo>
                <a:cubicBezTo>
                  <a:pt x="1723" y="2851"/>
                  <a:pt x="1540" y="2983"/>
                  <a:pt x="1532" y="3078"/>
                </a:cubicBezTo>
                <a:cubicBezTo>
                  <a:pt x="1139" y="3076"/>
                  <a:pt x="1182" y="3360"/>
                  <a:pt x="947" y="3451"/>
                </a:cubicBezTo>
                <a:cubicBezTo>
                  <a:pt x="945" y="3436"/>
                  <a:pt x="951" y="3434"/>
                  <a:pt x="966" y="3447"/>
                </a:cubicBezTo>
                <a:cubicBezTo>
                  <a:pt x="608" y="3513"/>
                  <a:pt x="413" y="3554"/>
                  <a:pt x="434" y="3830"/>
                </a:cubicBezTo>
                <a:cubicBezTo>
                  <a:pt x="410" y="3843"/>
                  <a:pt x="192" y="4024"/>
                  <a:pt x="245" y="4024"/>
                </a:cubicBezTo>
                <a:lnTo>
                  <a:pt x="236" y="4024"/>
                </a:lnTo>
                <a:cubicBezTo>
                  <a:pt x="54" y="4141"/>
                  <a:pt x="48" y="4311"/>
                  <a:pt x="120" y="4482"/>
                </a:cubicBezTo>
                <a:cubicBezTo>
                  <a:pt x="-250" y="4580"/>
                  <a:pt x="355" y="4716"/>
                  <a:pt x="355" y="4730"/>
                </a:cubicBezTo>
                <a:cubicBezTo>
                  <a:pt x="361" y="4790"/>
                  <a:pt x="347" y="4826"/>
                  <a:pt x="446" y="4867"/>
                </a:cubicBezTo>
                <a:cubicBezTo>
                  <a:pt x="418" y="4880"/>
                  <a:pt x="385" y="4889"/>
                  <a:pt x="354" y="4898"/>
                </a:cubicBezTo>
                <a:lnTo>
                  <a:pt x="401" y="5044"/>
                </a:lnTo>
                <a:cubicBezTo>
                  <a:pt x="360" y="5065"/>
                  <a:pt x="295" y="5073"/>
                  <a:pt x="243" y="5074"/>
                </a:cubicBezTo>
                <a:cubicBezTo>
                  <a:pt x="-96" y="5327"/>
                  <a:pt x="100" y="5478"/>
                  <a:pt x="253" y="5724"/>
                </a:cubicBezTo>
                <a:cubicBezTo>
                  <a:pt x="-131" y="5758"/>
                  <a:pt x="906" y="6336"/>
                  <a:pt x="977" y="6405"/>
                </a:cubicBezTo>
                <a:cubicBezTo>
                  <a:pt x="1473" y="6884"/>
                  <a:pt x="1943" y="7410"/>
                  <a:pt x="2366" y="7917"/>
                </a:cubicBezTo>
                <a:cubicBezTo>
                  <a:pt x="2792" y="8429"/>
                  <a:pt x="2834" y="8747"/>
                  <a:pt x="3754" y="9047"/>
                </a:cubicBezTo>
                <a:cubicBezTo>
                  <a:pt x="4138" y="9172"/>
                  <a:pt x="4518" y="9326"/>
                  <a:pt x="4908" y="9441"/>
                </a:cubicBezTo>
                <a:cubicBezTo>
                  <a:pt x="5168" y="9517"/>
                  <a:pt x="5201" y="9759"/>
                  <a:pt x="5520" y="9800"/>
                </a:cubicBezTo>
                <a:cubicBezTo>
                  <a:pt x="5673" y="10251"/>
                  <a:pt x="5783" y="10655"/>
                  <a:pt x="5791" y="11117"/>
                </a:cubicBezTo>
                <a:cubicBezTo>
                  <a:pt x="5711" y="11122"/>
                  <a:pt x="5913" y="12338"/>
                  <a:pt x="5907" y="12464"/>
                </a:cubicBezTo>
                <a:cubicBezTo>
                  <a:pt x="5882" y="13059"/>
                  <a:pt x="5883" y="13548"/>
                  <a:pt x="6193" y="14121"/>
                </a:cubicBezTo>
                <a:lnTo>
                  <a:pt x="6225" y="14132"/>
                </a:lnTo>
                <a:cubicBezTo>
                  <a:pt x="6430" y="14543"/>
                  <a:pt x="6291" y="15161"/>
                  <a:pt x="6165" y="15567"/>
                </a:cubicBezTo>
                <a:lnTo>
                  <a:pt x="5959" y="15469"/>
                </a:lnTo>
                <a:cubicBezTo>
                  <a:pt x="6052" y="15704"/>
                  <a:pt x="6153" y="16040"/>
                  <a:pt x="6421" y="16224"/>
                </a:cubicBezTo>
                <a:cubicBezTo>
                  <a:pt x="6507" y="16420"/>
                  <a:pt x="6366" y="16837"/>
                  <a:pt x="6657" y="17019"/>
                </a:cubicBezTo>
                <a:lnTo>
                  <a:pt x="6608" y="17029"/>
                </a:lnTo>
                <a:cubicBezTo>
                  <a:pt x="6637" y="17135"/>
                  <a:pt x="6673" y="17242"/>
                  <a:pt x="6698" y="17348"/>
                </a:cubicBezTo>
                <a:cubicBezTo>
                  <a:pt x="6724" y="17460"/>
                  <a:pt x="6961" y="17753"/>
                  <a:pt x="7204" y="17552"/>
                </a:cubicBezTo>
                <a:cubicBezTo>
                  <a:pt x="7368" y="17415"/>
                  <a:pt x="7130" y="17379"/>
                  <a:pt x="7104" y="17271"/>
                </a:cubicBezTo>
                <a:cubicBezTo>
                  <a:pt x="7153" y="17247"/>
                  <a:pt x="7205" y="17224"/>
                  <a:pt x="7258" y="17204"/>
                </a:cubicBezTo>
                <a:cubicBezTo>
                  <a:pt x="7266" y="17207"/>
                  <a:pt x="7274" y="17209"/>
                  <a:pt x="7283" y="17212"/>
                </a:cubicBezTo>
                <a:cubicBezTo>
                  <a:pt x="7428" y="17330"/>
                  <a:pt x="7359" y="17669"/>
                  <a:pt x="7457" y="17825"/>
                </a:cubicBezTo>
                <a:cubicBezTo>
                  <a:pt x="7064" y="17733"/>
                  <a:pt x="6781" y="17992"/>
                  <a:pt x="7244" y="18037"/>
                </a:cubicBezTo>
                <a:cubicBezTo>
                  <a:pt x="7249" y="18089"/>
                  <a:pt x="7372" y="18164"/>
                  <a:pt x="7414" y="18219"/>
                </a:cubicBezTo>
                <a:cubicBezTo>
                  <a:pt x="7100" y="18171"/>
                  <a:pt x="6990" y="18391"/>
                  <a:pt x="6948" y="18541"/>
                </a:cubicBezTo>
                <a:cubicBezTo>
                  <a:pt x="6858" y="18867"/>
                  <a:pt x="7590" y="18545"/>
                  <a:pt x="7695" y="18694"/>
                </a:cubicBezTo>
                <a:cubicBezTo>
                  <a:pt x="7722" y="18862"/>
                  <a:pt x="7638" y="18904"/>
                  <a:pt x="7476" y="18960"/>
                </a:cubicBezTo>
                <a:cubicBezTo>
                  <a:pt x="7193" y="19058"/>
                  <a:pt x="7547" y="19380"/>
                  <a:pt x="7676" y="19483"/>
                </a:cubicBezTo>
                <a:cubicBezTo>
                  <a:pt x="7806" y="19585"/>
                  <a:pt x="8719" y="19925"/>
                  <a:pt x="8709" y="20034"/>
                </a:cubicBezTo>
                <a:cubicBezTo>
                  <a:pt x="8675" y="20055"/>
                  <a:pt x="8539" y="20057"/>
                  <a:pt x="8495" y="20060"/>
                </a:cubicBezTo>
                <a:cubicBezTo>
                  <a:pt x="8668" y="20215"/>
                  <a:pt x="8970" y="20245"/>
                  <a:pt x="9155" y="20402"/>
                </a:cubicBezTo>
                <a:cubicBezTo>
                  <a:pt x="9472" y="20673"/>
                  <a:pt x="9686" y="20866"/>
                  <a:pt x="10256" y="20922"/>
                </a:cubicBezTo>
                <a:cubicBezTo>
                  <a:pt x="10224" y="21093"/>
                  <a:pt x="10989" y="21099"/>
                  <a:pt x="11173" y="21106"/>
                </a:cubicBezTo>
                <a:cubicBezTo>
                  <a:pt x="11320" y="21272"/>
                  <a:pt x="11860" y="21266"/>
                  <a:pt x="12121" y="21346"/>
                </a:cubicBezTo>
                <a:cubicBezTo>
                  <a:pt x="12171" y="21325"/>
                  <a:pt x="12226" y="21311"/>
                  <a:pt x="12286" y="21303"/>
                </a:cubicBezTo>
                <a:cubicBezTo>
                  <a:pt x="12279" y="21275"/>
                  <a:pt x="12265" y="21249"/>
                  <a:pt x="12243" y="21224"/>
                </a:cubicBezTo>
                <a:cubicBezTo>
                  <a:pt x="12367" y="21226"/>
                  <a:pt x="12609" y="21245"/>
                  <a:pt x="12688" y="21175"/>
                </a:cubicBezTo>
                <a:cubicBezTo>
                  <a:pt x="13408" y="21075"/>
                  <a:pt x="12856" y="20944"/>
                  <a:pt x="12432" y="20879"/>
                </a:cubicBezTo>
                <a:cubicBezTo>
                  <a:pt x="12038" y="20821"/>
                  <a:pt x="11669" y="20556"/>
                  <a:pt x="11367" y="20396"/>
                </a:cubicBezTo>
                <a:lnTo>
                  <a:pt x="11371" y="20394"/>
                </a:lnTo>
                <a:cubicBezTo>
                  <a:pt x="11287" y="20307"/>
                  <a:pt x="11160" y="20275"/>
                  <a:pt x="11013" y="20336"/>
                </a:cubicBezTo>
                <a:cubicBezTo>
                  <a:pt x="10986" y="20329"/>
                  <a:pt x="10938" y="20310"/>
                  <a:pt x="10929" y="20303"/>
                </a:cubicBezTo>
                <a:cubicBezTo>
                  <a:pt x="10926" y="20288"/>
                  <a:pt x="10923" y="20273"/>
                  <a:pt x="10922" y="20258"/>
                </a:cubicBezTo>
                <a:lnTo>
                  <a:pt x="11154" y="20296"/>
                </a:lnTo>
                <a:lnTo>
                  <a:pt x="11240" y="20191"/>
                </a:lnTo>
                <a:cubicBezTo>
                  <a:pt x="10960" y="20056"/>
                  <a:pt x="10729" y="19885"/>
                  <a:pt x="10600" y="19679"/>
                </a:cubicBezTo>
                <a:cubicBezTo>
                  <a:pt x="11043" y="19491"/>
                  <a:pt x="10850" y="19267"/>
                  <a:pt x="11190" y="19008"/>
                </a:cubicBezTo>
                <a:cubicBezTo>
                  <a:pt x="11610" y="18689"/>
                  <a:pt x="10881" y="18589"/>
                  <a:pt x="10564" y="18488"/>
                </a:cubicBezTo>
                <a:cubicBezTo>
                  <a:pt x="9933" y="18287"/>
                  <a:pt x="10482" y="18110"/>
                  <a:pt x="10762" y="17956"/>
                </a:cubicBezTo>
                <a:cubicBezTo>
                  <a:pt x="11082" y="17780"/>
                  <a:pt x="10532" y="17572"/>
                  <a:pt x="10925" y="17461"/>
                </a:cubicBezTo>
                <a:cubicBezTo>
                  <a:pt x="11053" y="17363"/>
                  <a:pt x="11542" y="17241"/>
                  <a:pt x="11132" y="17081"/>
                </a:cubicBezTo>
                <a:cubicBezTo>
                  <a:pt x="10719" y="16920"/>
                  <a:pt x="10542" y="17195"/>
                  <a:pt x="10370" y="16756"/>
                </a:cubicBezTo>
                <a:cubicBezTo>
                  <a:pt x="10280" y="16736"/>
                  <a:pt x="10698" y="16839"/>
                  <a:pt x="10701" y="16840"/>
                </a:cubicBezTo>
                <a:cubicBezTo>
                  <a:pt x="10852" y="16881"/>
                  <a:pt x="11044" y="16917"/>
                  <a:pt x="11208" y="16880"/>
                </a:cubicBezTo>
                <a:cubicBezTo>
                  <a:pt x="11677" y="16774"/>
                  <a:pt x="11296" y="16620"/>
                  <a:pt x="11327" y="16476"/>
                </a:cubicBezTo>
                <a:lnTo>
                  <a:pt x="11391" y="16465"/>
                </a:lnTo>
                <a:cubicBezTo>
                  <a:pt x="11399" y="16341"/>
                  <a:pt x="11312" y="16265"/>
                  <a:pt x="11208" y="16169"/>
                </a:cubicBezTo>
                <a:cubicBezTo>
                  <a:pt x="11664" y="16259"/>
                  <a:pt x="12455" y="16159"/>
                  <a:pt x="12835" y="15994"/>
                </a:cubicBezTo>
                <a:cubicBezTo>
                  <a:pt x="13028" y="15910"/>
                  <a:pt x="13154" y="15698"/>
                  <a:pt x="13228" y="15565"/>
                </a:cubicBezTo>
                <a:cubicBezTo>
                  <a:pt x="13402" y="15253"/>
                  <a:pt x="12911" y="15333"/>
                  <a:pt x="12834" y="15144"/>
                </a:cubicBezTo>
                <a:cubicBezTo>
                  <a:pt x="12802" y="15022"/>
                  <a:pt x="12963" y="14987"/>
                  <a:pt x="12778" y="14873"/>
                </a:cubicBezTo>
                <a:cubicBezTo>
                  <a:pt x="13254" y="14989"/>
                  <a:pt x="14069" y="14954"/>
                  <a:pt x="14075" y="14543"/>
                </a:cubicBezTo>
                <a:cubicBezTo>
                  <a:pt x="14715" y="14565"/>
                  <a:pt x="14622" y="13934"/>
                  <a:pt x="14861" y="13689"/>
                </a:cubicBezTo>
                <a:cubicBezTo>
                  <a:pt x="14826" y="13753"/>
                  <a:pt x="14779" y="13815"/>
                  <a:pt x="14699" y="13862"/>
                </a:cubicBezTo>
                <a:lnTo>
                  <a:pt x="14810" y="13932"/>
                </a:lnTo>
                <a:lnTo>
                  <a:pt x="14823" y="13925"/>
                </a:lnTo>
                <a:lnTo>
                  <a:pt x="14866" y="13945"/>
                </a:lnTo>
                <a:cubicBezTo>
                  <a:pt x="15391" y="13663"/>
                  <a:pt x="15253" y="13268"/>
                  <a:pt x="15713" y="12979"/>
                </a:cubicBezTo>
                <a:cubicBezTo>
                  <a:pt x="16218" y="12660"/>
                  <a:pt x="15525" y="12151"/>
                  <a:pt x="15954" y="11777"/>
                </a:cubicBezTo>
                <a:cubicBezTo>
                  <a:pt x="16313" y="11463"/>
                  <a:pt x="17360" y="11121"/>
                  <a:pt x="17972" y="11165"/>
                </a:cubicBezTo>
                <a:cubicBezTo>
                  <a:pt x="18474" y="11201"/>
                  <a:pt x="18489" y="10927"/>
                  <a:pt x="18940" y="10851"/>
                </a:cubicBezTo>
                <a:cubicBezTo>
                  <a:pt x="18679" y="10613"/>
                  <a:pt x="19041" y="10505"/>
                  <a:pt x="19136" y="10300"/>
                </a:cubicBezTo>
                <a:cubicBezTo>
                  <a:pt x="19263" y="10026"/>
                  <a:pt x="19440" y="9737"/>
                  <a:pt x="19532" y="9473"/>
                </a:cubicBezTo>
                <a:cubicBezTo>
                  <a:pt x="19677" y="9053"/>
                  <a:pt x="19187" y="8394"/>
                  <a:pt x="19505" y="8013"/>
                </a:cubicBezTo>
                <a:cubicBezTo>
                  <a:pt x="20005" y="8053"/>
                  <a:pt x="20030" y="7526"/>
                  <a:pt x="20245" y="7340"/>
                </a:cubicBezTo>
                <a:cubicBezTo>
                  <a:pt x="20849" y="6817"/>
                  <a:pt x="21350" y="6573"/>
                  <a:pt x="21083" y="5876"/>
                </a:cubicBezTo>
                <a:cubicBezTo>
                  <a:pt x="21071" y="5847"/>
                  <a:pt x="21253" y="6319"/>
                  <a:pt x="21083" y="5876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6" name="Фигура"/>
          <p:cNvSpPr/>
          <p:nvPr/>
        </p:nvSpPr>
        <p:spPr>
          <a:xfrm>
            <a:off x="7535691" y="2608919"/>
            <a:ext cx="653350" cy="587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64" extrusionOk="0">
                <a:moveTo>
                  <a:pt x="3010" y="6585"/>
                </a:moveTo>
                <a:cubicBezTo>
                  <a:pt x="2435" y="7097"/>
                  <a:pt x="992" y="7347"/>
                  <a:pt x="363" y="6890"/>
                </a:cubicBezTo>
                <a:cubicBezTo>
                  <a:pt x="444" y="6750"/>
                  <a:pt x="713" y="6786"/>
                  <a:pt x="499" y="6579"/>
                </a:cubicBezTo>
                <a:cubicBezTo>
                  <a:pt x="464" y="6545"/>
                  <a:pt x="118" y="6445"/>
                  <a:pt x="106" y="6460"/>
                </a:cubicBezTo>
                <a:cubicBezTo>
                  <a:pt x="240" y="6289"/>
                  <a:pt x="512" y="6444"/>
                  <a:pt x="654" y="6279"/>
                </a:cubicBezTo>
                <a:cubicBezTo>
                  <a:pt x="796" y="6113"/>
                  <a:pt x="-14" y="6151"/>
                  <a:pt x="0" y="6157"/>
                </a:cubicBezTo>
                <a:cubicBezTo>
                  <a:pt x="226" y="5657"/>
                  <a:pt x="953" y="5687"/>
                  <a:pt x="954" y="6266"/>
                </a:cubicBezTo>
                <a:cubicBezTo>
                  <a:pt x="1102" y="6190"/>
                  <a:pt x="1215" y="6074"/>
                  <a:pt x="1294" y="5918"/>
                </a:cubicBezTo>
                <a:cubicBezTo>
                  <a:pt x="1537" y="5893"/>
                  <a:pt x="2370" y="6107"/>
                  <a:pt x="2491" y="5816"/>
                </a:cubicBezTo>
                <a:cubicBezTo>
                  <a:pt x="2514" y="5759"/>
                  <a:pt x="3682" y="5987"/>
                  <a:pt x="3010" y="6585"/>
                </a:cubicBezTo>
                <a:cubicBezTo>
                  <a:pt x="2843" y="6734"/>
                  <a:pt x="3142" y="6468"/>
                  <a:pt x="3010" y="6585"/>
                </a:cubicBezTo>
                <a:close/>
                <a:moveTo>
                  <a:pt x="11005" y="300"/>
                </a:moveTo>
                <a:cubicBezTo>
                  <a:pt x="11317" y="195"/>
                  <a:pt x="11825" y="280"/>
                  <a:pt x="12088" y="495"/>
                </a:cubicBezTo>
                <a:cubicBezTo>
                  <a:pt x="12051" y="428"/>
                  <a:pt x="12017" y="355"/>
                  <a:pt x="12030" y="274"/>
                </a:cubicBezTo>
                <a:cubicBezTo>
                  <a:pt x="12514" y="182"/>
                  <a:pt x="14125" y="719"/>
                  <a:pt x="14503" y="1064"/>
                </a:cubicBezTo>
                <a:cubicBezTo>
                  <a:pt x="14355" y="1090"/>
                  <a:pt x="13593" y="1487"/>
                  <a:pt x="13494" y="1113"/>
                </a:cubicBezTo>
                <a:cubicBezTo>
                  <a:pt x="13514" y="1074"/>
                  <a:pt x="13535" y="1036"/>
                  <a:pt x="13555" y="997"/>
                </a:cubicBezTo>
                <a:cubicBezTo>
                  <a:pt x="13092" y="666"/>
                  <a:pt x="12573" y="887"/>
                  <a:pt x="12439" y="1482"/>
                </a:cubicBezTo>
                <a:cubicBezTo>
                  <a:pt x="12305" y="1656"/>
                  <a:pt x="11018" y="988"/>
                  <a:pt x="11664" y="897"/>
                </a:cubicBezTo>
                <a:cubicBezTo>
                  <a:pt x="11583" y="891"/>
                  <a:pt x="10294" y="541"/>
                  <a:pt x="11005" y="300"/>
                </a:cubicBezTo>
                <a:cubicBezTo>
                  <a:pt x="11317" y="195"/>
                  <a:pt x="10790" y="373"/>
                  <a:pt x="11005" y="300"/>
                </a:cubicBezTo>
                <a:close/>
                <a:moveTo>
                  <a:pt x="13416" y="415"/>
                </a:moveTo>
                <a:cubicBezTo>
                  <a:pt x="13177" y="380"/>
                  <a:pt x="12943" y="324"/>
                  <a:pt x="12720" y="200"/>
                </a:cubicBezTo>
                <a:cubicBezTo>
                  <a:pt x="13106" y="-111"/>
                  <a:pt x="14518" y="-25"/>
                  <a:pt x="14908" y="222"/>
                </a:cubicBezTo>
                <a:cubicBezTo>
                  <a:pt x="14603" y="635"/>
                  <a:pt x="13826" y="474"/>
                  <a:pt x="13416" y="415"/>
                </a:cubicBezTo>
                <a:cubicBezTo>
                  <a:pt x="13177" y="380"/>
                  <a:pt x="13560" y="435"/>
                  <a:pt x="13416" y="415"/>
                </a:cubicBezTo>
                <a:close/>
                <a:moveTo>
                  <a:pt x="17057" y="21008"/>
                </a:moveTo>
                <a:cubicBezTo>
                  <a:pt x="17044" y="21057"/>
                  <a:pt x="17025" y="21102"/>
                  <a:pt x="16998" y="21143"/>
                </a:cubicBezTo>
                <a:cubicBezTo>
                  <a:pt x="16638" y="21123"/>
                  <a:pt x="16355" y="21046"/>
                  <a:pt x="15994" y="21031"/>
                </a:cubicBezTo>
                <a:cubicBezTo>
                  <a:pt x="15992" y="20975"/>
                  <a:pt x="15985" y="20922"/>
                  <a:pt x="15986" y="20864"/>
                </a:cubicBezTo>
                <a:cubicBezTo>
                  <a:pt x="16167" y="20818"/>
                  <a:pt x="16655" y="20912"/>
                  <a:pt x="16834" y="20976"/>
                </a:cubicBezTo>
                <a:cubicBezTo>
                  <a:pt x="16831" y="20995"/>
                  <a:pt x="16840" y="21021"/>
                  <a:pt x="16837" y="21040"/>
                </a:cubicBezTo>
                <a:cubicBezTo>
                  <a:pt x="16925" y="21067"/>
                  <a:pt x="16976" y="21002"/>
                  <a:pt x="17057" y="21008"/>
                </a:cubicBezTo>
                <a:cubicBezTo>
                  <a:pt x="17069" y="21052"/>
                  <a:pt x="16976" y="21002"/>
                  <a:pt x="17057" y="21008"/>
                </a:cubicBezTo>
                <a:close/>
                <a:moveTo>
                  <a:pt x="15035" y="9329"/>
                </a:moveTo>
                <a:cubicBezTo>
                  <a:pt x="15040" y="9332"/>
                  <a:pt x="15043" y="9336"/>
                  <a:pt x="15046" y="9340"/>
                </a:cubicBezTo>
                <a:cubicBezTo>
                  <a:pt x="15083" y="9411"/>
                  <a:pt x="14747" y="9586"/>
                  <a:pt x="14719" y="9588"/>
                </a:cubicBezTo>
                <a:cubicBezTo>
                  <a:pt x="14509" y="9606"/>
                  <a:pt x="14814" y="9185"/>
                  <a:pt x="15035" y="9329"/>
                </a:cubicBezTo>
                <a:cubicBezTo>
                  <a:pt x="15040" y="9332"/>
                  <a:pt x="15025" y="9323"/>
                  <a:pt x="15035" y="9329"/>
                </a:cubicBezTo>
                <a:close/>
                <a:moveTo>
                  <a:pt x="10464" y="17106"/>
                </a:moveTo>
                <a:lnTo>
                  <a:pt x="10453" y="17083"/>
                </a:lnTo>
                <a:cubicBezTo>
                  <a:pt x="10426" y="17405"/>
                  <a:pt x="10539" y="17595"/>
                  <a:pt x="10345" y="17882"/>
                </a:cubicBezTo>
                <a:cubicBezTo>
                  <a:pt x="9796" y="17382"/>
                  <a:pt x="10473" y="17289"/>
                  <a:pt x="10464" y="17106"/>
                </a:cubicBezTo>
                <a:cubicBezTo>
                  <a:pt x="10464" y="17106"/>
                  <a:pt x="10457" y="16967"/>
                  <a:pt x="10464" y="17106"/>
                </a:cubicBezTo>
                <a:close/>
                <a:moveTo>
                  <a:pt x="10564" y="18237"/>
                </a:moveTo>
                <a:cubicBezTo>
                  <a:pt x="10602" y="18346"/>
                  <a:pt x="10551" y="18790"/>
                  <a:pt x="10530" y="18920"/>
                </a:cubicBezTo>
                <a:cubicBezTo>
                  <a:pt x="10485" y="19203"/>
                  <a:pt x="10300" y="18856"/>
                  <a:pt x="10290" y="19078"/>
                </a:cubicBezTo>
                <a:cubicBezTo>
                  <a:pt x="10271" y="19507"/>
                  <a:pt x="9961" y="18146"/>
                  <a:pt x="9970" y="18150"/>
                </a:cubicBezTo>
                <a:cubicBezTo>
                  <a:pt x="10234" y="18257"/>
                  <a:pt x="10411" y="17796"/>
                  <a:pt x="10564" y="18237"/>
                </a:cubicBezTo>
                <a:cubicBezTo>
                  <a:pt x="10578" y="18275"/>
                  <a:pt x="10539" y="18164"/>
                  <a:pt x="10564" y="18237"/>
                </a:cubicBezTo>
                <a:close/>
                <a:moveTo>
                  <a:pt x="5029" y="10651"/>
                </a:moveTo>
                <a:cubicBezTo>
                  <a:pt x="5077" y="10532"/>
                  <a:pt x="5345" y="10601"/>
                  <a:pt x="5317" y="10393"/>
                </a:cubicBezTo>
                <a:cubicBezTo>
                  <a:pt x="5309" y="10405"/>
                  <a:pt x="5301" y="10411"/>
                  <a:pt x="5295" y="10424"/>
                </a:cubicBezTo>
                <a:cubicBezTo>
                  <a:pt x="5232" y="10439"/>
                  <a:pt x="5176" y="10423"/>
                  <a:pt x="5111" y="10424"/>
                </a:cubicBezTo>
                <a:cubicBezTo>
                  <a:pt x="5102" y="10395"/>
                  <a:pt x="5323" y="9733"/>
                  <a:pt x="5376" y="9698"/>
                </a:cubicBezTo>
                <a:cubicBezTo>
                  <a:pt x="5467" y="9638"/>
                  <a:pt x="5548" y="9315"/>
                  <a:pt x="5670" y="9337"/>
                </a:cubicBezTo>
                <a:cubicBezTo>
                  <a:pt x="5754" y="9352"/>
                  <a:pt x="6274" y="9294"/>
                  <a:pt x="6258" y="9415"/>
                </a:cubicBezTo>
                <a:cubicBezTo>
                  <a:pt x="6253" y="9452"/>
                  <a:pt x="5825" y="9767"/>
                  <a:pt x="5928" y="9811"/>
                </a:cubicBezTo>
                <a:cubicBezTo>
                  <a:pt x="5995" y="9839"/>
                  <a:pt x="6642" y="9635"/>
                  <a:pt x="6636" y="9850"/>
                </a:cubicBezTo>
                <a:cubicBezTo>
                  <a:pt x="6630" y="10107"/>
                  <a:pt x="6142" y="10320"/>
                  <a:pt x="6302" y="10517"/>
                </a:cubicBezTo>
                <a:cubicBezTo>
                  <a:pt x="6401" y="10638"/>
                  <a:pt x="6622" y="10658"/>
                  <a:pt x="6653" y="10846"/>
                </a:cubicBezTo>
                <a:cubicBezTo>
                  <a:pt x="6671" y="10958"/>
                  <a:pt x="6675" y="11181"/>
                  <a:pt x="6785" y="11246"/>
                </a:cubicBezTo>
                <a:cubicBezTo>
                  <a:pt x="7128" y="11447"/>
                  <a:pt x="7055" y="11926"/>
                  <a:pt x="7226" y="12079"/>
                </a:cubicBezTo>
                <a:cubicBezTo>
                  <a:pt x="7345" y="12186"/>
                  <a:pt x="7646" y="11861"/>
                  <a:pt x="7721" y="12232"/>
                </a:cubicBezTo>
                <a:cubicBezTo>
                  <a:pt x="7759" y="12416"/>
                  <a:pt x="7449" y="12755"/>
                  <a:pt x="7292" y="12788"/>
                </a:cubicBezTo>
                <a:cubicBezTo>
                  <a:pt x="7264" y="12782"/>
                  <a:pt x="7615" y="12821"/>
                  <a:pt x="7617" y="12880"/>
                </a:cubicBezTo>
                <a:cubicBezTo>
                  <a:pt x="7622" y="13056"/>
                  <a:pt x="6316" y="13296"/>
                  <a:pt x="6190" y="13215"/>
                </a:cubicBezTo>
                <a:cubicBezTo>
                  <a:pt x="5876" y="13016"/>
                  <a:pt x="5422" y="13624"/>
                  <a:pt x="4985" y="13472"/>
                </a:cubicBezTo>
                <a:cubicBezTo>
                  <a:pt x="5239" y="13140"/>
                  <a:pt x="5940" y="13044"/>
                  <a:pt x="6110" y="12742"/>
                </a:cubicBezTo>
                <a:cubicBezTo>
                  <a:pt x="5925" y="12832"/>
                  <a:pt x="5802" y="12692"/>
                  <a:pt x="5782" y="12693"/>
                </a:cubicBezTo>
                <a:cubicBezTo>
                  <a:pt x="5654" y="12701"/>
                  <a:pt x="5527" y="12674"/>
                  <a:pt x="5405" y="12714"/>
                </a:cubicBezTo>
                <a:cubicBezTo>
                  <a:pt x="5071" y="12824"/>
                  <a:pt x="5664" y="12288"/>
                  <a:pt x="5650" y="12311"/>
                </a:cubicBezTo>
                <a:cubicBezTo>
                  <a:pt x="5754" y="12141"/>
                  <a:pt x="5455" y="11802"/>
                  <a:pt x="5686" y="11851"/>
                </a:cubicBezTo>
                <a:cubicBezTo>
                  <a:pt x="5913" y="11898"/>
                  <a:pt x="6249" y="11772"/>
                  <a:pt x="6176" y="11451"/>
                </a:cubicBezTo>
                <a:cubicBezTo>
                  <a:pt x="5978" y="11400"/>
                  <a:pt x="5859" y="11364"/>
                  <a:pt x="6069" y="11081"/>
                </a:cubicBezTo>
                <a:cubicBezTo>
                  <a:pt x="5935" y="11261"/>
                  <a:pt x="5499" y="11034"/>
                  <a:pt x="5491" y="11228"/>
                </a:cubicBezTo>
                <a:cubicBezTo>
                  <a:pt x="5230" y="11183"/>
                  <a:pt x="5585" y="10919"/>
                  <a:pt x="5602" y="10890"/>
                </a:cubicBezTo>
                <a:cubicBezTo>
                  <a:pt x="5707" y="10709"/>
                  <a:pt x="5363" y="10523"/>
                  <a:pt x="5390" y="10718"/>
                </a:cubicBezTo>
                <a:cubicBezTo>
                  <a:pt x="5581" y="10787"/>
                  <a:pt x="5302" y="10864"/>
                  <a:pt x="5290" y="10905"/>
                </a:cubicBezTo>
                <a:cubicBezTo>
                  <a:pt x="5166" y="10939"/>
                  <a:pt x="5297" y="10688"/>
                  <a:pt x="5272" y="10646"/>
                </a:cubicBezTo>
                <a:cubicBezTo>
                  <a:pt x="5255" y="10619"/>
                  <a:pt x="4940" y="10871"/>
                  <a:pt x="5029" y="10651"/>
                </a:cubicBezTo>
                <a:cubicBezTo>
                  <a:pt x="5047" y="10606"/>
                  <a:pt x="5016" y="10683"/>
                  <a:pt x="5029" y="10651"/>
                </a:cubicBezTo>
                <a:close/>
                <a:moveTo>
                  <a:pt x="19919" y="20951"/>
                </a:moveTo>
                <a:cubicBezTo>
                  <a:pt x="19993" y="20920"/>
                  <a:pt x="20069" y="20888"/>
                  <a:pt x="20137" y="20844"/>
                </a:cubicBezTo>
                <a:cubicBezTo>
                  <a:pt x="20138" y="20843"/>
                  <a:pt x="19724" y="21347"/>
                  <a:pt x="19988" y="21347"/>
                </a:cubicBezTo>
                <a:cubicBezTo>
                  <a:pt x="19707" y="21325"/>
                  <a:pt x="19367" y="21489"/>
                  <a:pt x="19252" y="21103"/>
                </a:cubicBezTo>
                <a:cubicBezTo>
                  <a:pt x="19317" y="21150"/>
                  <a:pt x="19413" y="21101"/>
                  <a:pt x="19487" y="21094"/>
                </a:cubicBezTo>
                <a:cubicBezTo>
                  <a:pt x="19505" y="21064"/>
                  <a:pt x="19515" y="21012"/>
                  <a:pt x="19515" y="20976"/>
                </a:cubicBezTo>
                <a:cubicBezTo>
                  <a:pt x="19659" y="20995"/>
                  <a:pt x="19780" y="21008"/>
                  <a:pt x="19919" y="20951"/>
                </a:cubicBezTo>
                <a:cubicBezTo>
                  <a:pt x="19993" y="20920"/>
                  <a:pt x="19780" y="21008"/>
                  <a:pt x="19919" y="20951"/>
                </a:cubicBezTo>
                <a:close/>
                <a:moveTo>
                  <a:pt x="3448" y="12512"/>
                </a:moveTo>
                <a:lnTo>
                  <a:pt x="3439" y="12467"/>
                </a:lnTo>
                <a:cubicBezTo>
                  <a:pt x="3441" y="12484"/>
                  <a:pt x="3910" y="11973"/>
                  <a:pt x="3927" y="11961"/>
                </a:cubicBezTo>
                <a:cubicBezTo>
                  <a:pt x="3801" y="11949"/>
                  <a:pt x="3649" y="11911"/>
                  <a:pt x="3652" y="11769"/>
                </a:cubicBezTo>
                <a:lnTo>
                  <a:pt x="3653" y="11732"/>
                </a:lnTo>
                <a:cubicBezTo>
                  <a:pt x="3638" y="11187"/>
                  <a:pt x="4036" y="11537"/>
                  <a:pt x="4296" y="11292"/>
                </a:cubicBezTo>
                <a:cubicBezTo>
                  <a:pt x="4019" y="11229"/>
                  <a:pt x="4821" y="10776"/>
                  <a:pt x="5082" y="10841"/>
                </a:cubicBezTo>
                <a:cubicBezTo>
                  <a:pt x="5103" y="10873"/>
                  <a:pt x="5214" y="11022"/>
                  <a:pt x="5230" y="11072"/>
                </a:cubicBezTo>
                <a:cubicBezTo>
                  <a:pt x="5337" y="11212"/>
                  <a:pt x="5329" y="11337"/>
                  <a:pt x="5207" y="11445"/>
                </a:cubicBezTo>
                <a:cubicBezTo>
                  <a:pt x="4948" y="11696"/>
                  <a:pt x="5225" y="11803"/>
                  <a:pt x="5096" y="12165"/>
                </a:cubicBezTo>
                <a:cubicBezTo>
                  <a:pt x="4944" y="12594"/>
                  <a:pt x="3961" y="12830"/>
                  <a:pt x="3623" y="12797"/>
                </a:cubicBezTo>
                <a:lnTo>
                  <a:pt x="3629" y="12759"/>
                </a:lnTo>
                <a:cubicBezTo>
                  <a:pt x="3593" y="12765"/>
                  <a:pt x="3565" y="12764"/>
                  <a:pt x="3528" y="12766"/>
                </a:cubicBezTo>
                <a:cubicBezTo>
                  <a:pt x="3509" y="12734"/>
                  <a:pt x="3505" y="12702"/>
                  <a:pt x="3523" y="12678"/>
                </a:cubicBezTo>
                <a:cubicBezTo>
                  <a:pt x="3435" y="12635"/>
                  <a:pt x="3431" y="12581"/>
                  <a:pt x="3510" y="12516"/>
                </a:cubicBezTo>
                <a:cubicBezTo>
                  <a:pt x="3502" y="12515"/>
                  <a:pt x="3448" y="12512"/>
                  <a:pt x="3448" y="12512"/>
                </a:cubicBezTo>
                <a:cubicBezTo>
                  <a:pt x="3448" y="12512"/>
                  <a:pt x="3448" y="12512"/>
                  <a:pt x="3448" y="12512"/>
                </a:cubicBezTo>
                <a:close/>
                <a:moveTo>
                  <a:pt x="11104" y="9151"/>
                </a:moveTo>
                <a:cubicBezTo>
                  <a:pt x="11102" y="9148"/>
                  <a:pt x="11098" y="9146"/>
                  <a:pt x="11094" y="9143"/>
                </a:cubicBezTo>
                <a:cubicBezTo>
                  <a:pt x="11097" y="9141"/>
                  <a:pt x="11101" y="9138"/>
                  <a:pt x="11105" y="9135"/>
                </a:cubicBezTo>
                <a:cubicBezTo>
                  <a:pt x="11105" y="9140"/>
                  <a:pt x="11105" y="9147"/>
                  <a:pt x="11104" y="9151"/>
                </a:cubicBezTo>
                <a:cubicBezTo>
                  <a:pt x="11102" y="9148"/>
                  <a:pt x="11105" y="9147"/>
                  <a:pt x="11104" y="9151"/>
                </a:cubicBezTo>
                <a:close/>
                <a:moveTo>
                  <a:pt x="21399" y="14198"/>
                </a:moveTo>
                <a:cubicBezTo>
                  <a:pt x="21409" y="14173"/>
                  <a:pt x="21499" y="14149"/>
                  <a:pt x="21520" y="14142"/>
                </a:cubicBezTo>
                <a:lnTo>
                  <a:pt x="21423" y="14087"/>
                </a:lnTo>
                <a:cubicBezTo>
                  <a:pt x="21320" y="14027"/>
                  <a:pt x="21586" y="13723"/>
                  <a:pt x="21296" y="13692"/>
                </a:cubicBezTo>
                <a:cubicBezTo>
                  <a:pt x="21112" y="13672"/>
                  <a:pt x="20805" y="13386"/>
                  <a:pt x="20627" y="13557"/>
                </a:cubicBezTo>
                <a:cubicBezTo>
                  <a:pt x="20375" y="13291"/>
                  <a:pt x="20136" y="13280"/>
                  <a:pt x="19764" y="13317"/>
                </a:cubicBezTo>
                <a:cubicBezTo>
                  <a:pt x="19859" y="13317"/>
                  <a:pt x="19308" y="12896"/>
                  <a:pt x="19323" y="12913"/>
                </a:cubicBezTo>
                <a:cubicBezTo>
                  <a:pt x="19229" y="12913"/>
                  <a:pt x="19162" y="12594"/>
                  <a:pt x="19105" y="12495"/>
                </a:cubicBezTo>
                <a:cubicBezTo>
                  <a:pt x="18878" y="12097"/>
                  <a:pt x="18551" y="12640"/>
                  <a:pt x="18342" y="12454"/>
                </a:cubicBezTo>
                <a:cubicBezTo>
                  <a:pt x="18213" y="12393"/>
                  <a:pt x="18189" y="12168"/>
                  <a:pt x="18086" y="12043"/>
                </a:cubicBezTo>
                <a:cubicBezTo>
                  <a:pt x="18386" y="11994"/>
                  <a:pt x="18733" y="11639"/>
                  <a:pt x="18199" y="11620"/>
                </a:cubicBezTo>
                <a:cubicBezTo>
                  <a:pt x="18172" y="11530"/>
                  <a:pt x="17896" y="11200"/>
                  <a:pt x="17799" y="11143"/>
                </a:cubicBezTo>
                <a:cubicBezTo>
                  <a:pt x="17967" y="10775"/>
                  <a:pt x="17329" y="10571"/>
                  <a:pt x="17149" y="10533"/>
                </a:cubicBezTo>
                <a:cubicBezTo>
                  <a:pt x="16689" y="10533"/>
                  <a:pt x="16796" y="10101"/>
                  <a:pt x="16546" y="9833"/>
                </a:cubicBezTo>
                <a:cubicBezTo>
                  <a:pt x="16590" y="9843"/>
                  <a:pt x="16633" y="9860"/>
                  <a:pt x="16674" y="9878"/>
                </a:cubicBezTo>
                <a:lnTo>
                  <a:pt x="16626" y="9776"/>
                </a:lnTo>
                <a:cubicBezTo>
                  <a:pt x="16769" y="9536"/>
                  <a:pt x="16634" y="9167"/>
                  <a:pt x="16725" y="8824"/>
                </a:cubicBezTo>
                <a:cubicBezTo>
                  <a:pt x="16306" y="8876"/>
                  <a:pt x="15803" y="8638"/>
                  <a:pt x="15397" y="8843"/>
                </a:cubicBezTo>
                <a:cubicBezTo>
                  <a:pt x="14990" y="9046"/>
                  <a:pt x="15218" y="9655"/>
                  <a:pt x="15490" y="9475"/>
                </a:cubicBezTo>
                <a:cubicBezTo>
                  <a:pt x="15446" y="9559"/>
                  <a:pt x="15400" y="9612"/>
                  <a:pt x="15302" y="9624"/>
                </a:cubicBezTo>
                <a:cubicBezTo>
                  <a:pt x="15527" y="10138"/>
                  <a:pt x="15043" y="10023"/>
                  <a:pt x="14840" y="9709"/>
                </a:cubicBezTo>
                <a:lnTo>
                  <a:pt x="14842" y="9700"/>
                </a:lnTo>
                <a:cubicBezTo>
                  <a:pt x="14833" y="9734"/>
                  <a:pt x="14822" y="9767"/>
                  <a:pt x="14810" y="9799"/>
                </a:cubicBezTo>
                <a:cubicBezTo>
                  <a:pt x="14723" y="9791"/>
                  <a:pt x="14635" y="9776"/>
                  <a:pt x="14548" y="9751"/>
                </a:cubicBezTo>
                <a:cubicBezTo>
                  <a:pt x="14418" y="9770"/>
                  <a:pt x="14357" y="9921"/>
                  <a:pt x="14366" y="10048"/>
                </a:cubicBezTo>
                <a:lnTo>
                  <a:pt x="14272" y="10101"/>
                </a:lnTo>
                <a:cubicBezTo>
                  <a:pt x="14229" y="10390"/>
                  <a:pt x="14291" y="10708"/>
                  <a:pt x="14374" y="10979"/>
                </a:cubicBezTo>
                <a:cubicBezTo>
                  <a:pt x="14374" y="10980"/>
                  <a:pt x="14706" y="11039"/>
                  <a:pt x="14271" y="10982"/>
                </a:cubicBezTo>
                <a:cubicBezTo>
                  <a:pt x="14155" y="10964"/>
                  <a:pt x="14030" y="11072"/>
                  <a:pt x="14168" y="11177"/>
                </a:cubicBezTo>
                <a:cubicBezTo>
                  <a:pt x="14151" y="11181"/>
                  <a:pt x="14133" y="11186"/>
                  <a:pt x="14115" y="11190"/>
                </a:cubicBezTo>
                <a:cubicBezTo>
                  <a:pt x="14118" y="11235"/>
                  <a:pt x="14112" y="11279"/>
                  <a:pt x="14095" y="11321"/>
                </a:cubicBezTo>
                <a:cubicBezTo>
                  <a:pt x="14319" y="11407"/>
                  <a:pt x="14597" y="11381"/>
                  <a:pt x="14839" y="11383"/>
                </a:cubicBezTo>
                <a:lnTo>
                  <a:pt x="14792" y="11431"/>
                </a:lnTo>
                <a:cubicBezTo>
                  <a:pt x="14873" y="11397"/>
                  <a:pt x="15020" y="11368"/>
                  <a:pt x="15097" y="11423"/>
                </a:cubicBezTo>
                <a:cubicBezTo>
                  <a:pt x="14771" y="11469"/>
                  <a:pt x="14345" y="11485"/>
                  <a:pt x="14023" y="11419"/>
                </a:cubicBezTo>
                <a:cubicBezTo>
                  <a:pt x="13755" y="11424"/>
                  <a:pt x="13655" y="11208"/>
                  <a:pt x="13442" y="11208"/>
                </a:cubicBezTo>
                <a:cubicBezTo>
                  <a:pt x="13013" y="11208"/>
                  <a:pt x="12497" y="11570"/>
                  <a:pt x="12077" y="11683"/>
                </a:cubicBezTo>
                <a:cubicBezTo>
                  <a:pt x="12021" y="11598"/>
                  <a:pt x="11938" y="11539"/>
                  <a:pt x="11850" y="11498"/>
                </a:cubicBezTo>
                <a:cubicBezTo>
                  <a:pt x="11906" y="11380"/>
                  <a:pt x="11866" y="11334"/>
                  <a:pt x="11769" y="11310"/>
                </a:cubicBezTo>
                <a:lnTo>
                  <a:pt x="11748" y="11359"/>
                </a:lnTo>
                <a:cubicBezTo>
                  <a:pt x="11689" y="11359"/>
                  <a:pt x="11635" y="11383"/>
                  <a:pt x="11585" y="11434"/>
                </a:cubicBezTo>
                <a:cubicBezTo>
                  <a:pt x="11468" y="11434"/>
                  <a:pt x="11068" y="11450"/>
                  <a:pt x="10966" y="11574"/>
                </a:cubicBezTo>
                <a:cubicBezTo>
                  <a:pt x="11003" y="11493"/>
                  <a:pt x="11068" y="11431"/>
                  <a:pt x="11053" y="11329"/>
                </a:cubicBezTo>
                <a:cubicBezTo>
                  <a:pt x="11360" y="11511"/>
                  <a:pt x="11588" y="10834"/>
                  <a:pt x="11473" y="10674"/>
                </a:cubicBezTo>
                <a:cubicBezTo>
                  <a:pt x="11548" y="11455"/>
                  <a:pt x="12215" y="10595"/>
                  <a:pt x="12459" y="10590"/>
                </a:cubicBezTo>
                <a:cubicBezTo>
                  <a:pt x="12794" y="10584"/>
                  <a:pt x="12838" y="10062"/>
                  <a:pt x="12863" y="9783"/>
                </a:cubicBezTo>
                <a:cubicBezTo>
                  <a:pt x="12881" y="9580"/>
                  <a:pt x="13458" y="9031"/>
                  <a:pt x="13427" y="8990"/>
                </a:cubicBezTo>
                <a:cubicBezTo>
                  <a:pt x="13815" y="8727"/>
                  <a:pt x="12477" y="8225"/>
                  <a:pt x="13133" y="7551"/>
                </a:cubicBezTo>
                <a:cubicBezTo>
                  <a:pt x="13342" y="7340"/>
                  <a:pt x="13527" y="7230"/>
                  <a:pt x="13796" y="7110"/>
                </a:cubicBezTo>
                <a:cubicBezTo>
                  <a:pt x="13875" y="7074"/>
                  <a:pt x="14210" y="6821"/>
                  <a:pt x="14230" y="6703"/>
                </a:cubicBezTo>
                <a:cubicBezTo>
                  <a:pt x="14239" y="6653"/>
                  <a:pt x="14134" y="6487"/>
                  <a:pt x="14081" y="6528"/>
                </a:cubicBezTo>
                <a:cubicBezTo>
                  <a:pt x="14339" y="5989"/>
                  <a:pt x="15221" y="5978"/>
                  <a:pt x="15459" y="6484"/>
                </a:cubicBezTo>
                <a:cubicBezTo>
                  <a:pt x="15284" y="6479"/>
                  <a:pt x="14555" y="7035"/>
                  <a:pt x="14534" y="7238"/>
                </a:cubicBezTo>
                <a:cubicBezTo>
                  <a:pt x="14055" y="7196"/>
                  <a:pt x="14378" y="8563"/>
                  <a:pt x="14576" y="8615"/>
                </a:cubicBezTo>
                <a:cubicBezTo>
                  <a:pt x="14918" y="8705"/>
                  <a:pt x="14912" y="8954"/>
                  <a:pt x="15299" y="8832"/>
                </a:cubicBezTo>
                <a:cubicBezTo>
                  <a:pt x="16051" y="8597"/>
                  <a:pt x="16518" y="8623"/>
                  <a:pt x="17126" y="8089"/>
                </a:cubicBezTo>
                <a:cubicBezTo>
                  <a:pt x="17989" y="7332"/>
                  <a:pt x="17131" y="7189"/>
                  <a:pt x="16960" y="6564"/>
                </a:cubicBezTo>
                <a:cubicBezTo>
                  <a:pt x="16891" y="6310"/>
                  <a:pt x="16962" y="6056"/>
                  <a:pt x="16770" y="5802"/>
                </a:cubicBezTo>
                <a:cubicBezTo>
                  <a:pt x="16593" y="5570"/>
                  <a:pt x="16691" y="5715"/>
                  <a:pt x="16751" y="5394"/>
                </a:cubicBezTo>
                <a:cubicBezTo>
                  <a:pt x="16807" y="5092"/>
                  <a:pt x="16443" y="5099"/>
                  <a:pt x="16319" y="4938"/>
                </a:cubicBezTo>
                <a:cubicBezTo>
                  <a:pt x="16366" y="4885"/>
                  <a:pt x="16402" y="4805"/>
                  <a:pt x="16433" y="4739"/>
                </a:cubicBezTo>
                <a:cubicBezTo>
                  <a:pt x="16397" y="4728"/>
                  <a:pt x="16370" y="4705"/>
                  <a:pt x="16352" y="4670"/>
                </a:cubicBezTo>
                <a:cubicBezTo>
                  <a:pt x="16486" y="4552"/>
                  <a:pt x="16817" y="4457"/>
                  <a:pt x="16817" y="4297"/>
                </a:cubicBezTo>
                <a:lnTo>
                  <a:pt x="16777" y="4292"/>
                </a:lnTo>
                <a:lnTo>
                  <a:pt x="16781" y="4239"/>
                </a:lnTo>
                <a:cubicBezTo>
                  <a:pt x="16681" y="4213"/>
                  <a:pt x="16582" y="4186"/>
                  <a:pt x="16483" y="4156"/>
                </a:cubicBezTo>
                <a:cubicBezTo>
                  <a:pt x="16600" y="4125"/>
                  <a:pt x="16712" y="4098"/>
                  <a:pt x="16819" y="4044"/>
                </a:cubicBezTo>
                <a:lnTo>
                  <a:pt x="16812" y="4008"/>
                </a:lnTo>
                <a:cubicBezTo>
                  <a:pt x="16788" y="3879"/>
                  <a:pt x="16102" y="3767"/>
                  <a:pt x="16024" y="3831"/>
                </a:cubicBezTo>
                <a:cubicBezTo>
                  <a:pt x="16035" y="3485"/>
                  <a:pt x="15559" y="3828"/>
                  <a:pt x="15481" y="3933"/>
                </a:cubicBezTo>
                <a:cubicBezTo>
                  <a:pt x="15481" y="3810"/>
                  <a:pt x="15465" y="3728"/>
                  <a:pt x="15353" y="3712"/>
                </a:cubicBezTo>
                <a:cubicBezTo>
                  <a:pt x="15350" y="3712"/>
                  <a:pt x="15455" y="3766"/>
                  <a:pt x="15313" y="3766"/>
                </a:cubicBezTo>
                <a:lnTo>
                  <a:pt x="15313" y="3708"/>
                </a:lnTo>
                <a:cubicBezTo>
                  <a:pt x="14920" y="3686"/>
                  <a:pt x="14462" y="3793"/>
                  <a:pt x="14080" y="3879"/>
                </a:cubicBezTo>
                <a:lnTo>
                  <a:pt x="14055" y="3979"/>
                </a:lnTo>
                <a:cubicBezTo>
                  <a:pt x="14083" y="3996"/>
                  <a:pt x="14112" y="4012"/>
                  <a:pt x="14141" y="4027"/>
                </a:cubicBezTo>
                <a:cubicBezTo>
                  <a:pt x="14126" y="4044"/>
                  <a:pt x="13707" y="4059"/>
                  <a:pt x="13848" y="4178"/>
                </a:cubicBezTo>
                <a:cubicBezTo>
                  <a:pt x="13839" y="4188"/>
                  <a:pt x="13730" y="4250"/>
                  <a:pt x="13705" y="4250"/>
                </a:cubicBezTo>
                <a:cubicBezTo>
                  <a:pt x="13546" y="4221"/>
                  <a:pt x="13373" y="4049"/>
                  <a:pt x="13215" y="4159"/>
                </a:cubicBezTo>
                <a:cubicBezTo>
                  <a:pt x="13149" y="4204"/>
                  <a:pt x="12175" y="4604"/>
                  <a:pt x="12746" y="4666"/>
                </a:cubicBezTo>
                <a:cubicBezTo>
                  <a:pt x="12622" y="4865"/>
                  <a:pt x="12457" y="4653"/>
                  <a:pt x="12460" y="4524"/>
                </a:cubicBezTo>
                <a:cubicBezTo>
                  <a:pt x="12221" y="4504"/>
                  <a:pt x="11580" y="4848"/>
                  <a:pt x="11551" y="5086"/>
                </a:cubicBezTo>
                <a:cubicBezTo>
                  <a:pt x="11780" y="5070"/>
                  <a:pt x="12010" y="5019"/>
                  <a:pt x="12238" y="4987"/>
                </a:cubicBezTo>
                <a:cubicBezTo>
                  <a:pt x="11896" y="5054"/>
                  <a:pt x="11014" y="6216"/>
                  <a:pt x="10964" y="6583"/>
                </a:cubicBezTo>
                <a:cubicBezTo>
                  <a:pt x="10736" y="6624"/>
                  <a:pt x="10558" y="6970"/>
                  <a:pt x="10381" y="6977"/>
                </a:cubicBezTo>
                <a:cubicBezTo>
                  <a:pt x="10180" y="6977"/>
                  <a:pt x="10128" y="6767"/>
                  <a:pt x="10029" y="7058"/>
                </a:cubicBezTo>
                <a:cubicBezTo>
                  <a:pt x="9982" y="7191"/>
                  <a:pt x="9499" y="7414"/>
                  <a:pt x="9402" y="7408"/>
                </a:cubicBezTo>
                <a:cubicBezTo>
                  <a:pt x="9414" y="7463"/>
                  <a:pt x="9398" y="7484"/>
                  <a:pt x="9354" y="7470"/>
                </a:cubicBezTo>
                <a:cubicBezTo>
                  <a:pt x="9353" y="7486"/>
                  <a:pt x="9333" y="7546"/>
                  <a:pt x="9329" y="7554"/>
                </a:cubicBezTo>
                <a:cubicBezTo>
                  <a:pt x="9181" y="7675"/>
                  <a:pt x="8893" y="7604"/>
                  <a:pt x="8949" y="7955"/>
                </a:cubicBezTo>
                <a:cubicBezTo>
                  <a:pt x="8986" y="8192"/>
                  <a:pt x="8876" y="8784"/>
                  <a:pt x="8991" y="8987"/>
                </a:cubicBezTo>
                <a:cubicBezTo>
                  <a:pt x="9205" y="9365"/>
                  <a:pt x="9340" y="9782"/>
                  <a:pt x="9892" y="9648"/>
                </a:cubicBezTo>
                <a:cubicBezTo>
                  <a:pt x="10114" y="9595"/>
                  <a:pt x="10749" y="9192"/>
                  <a:pt x="10777" y="8955"/>
                </a:cubicBezTo>
                <a:cubicBezTo>
                  <a:pt x="10817" y="9053"/>
                  <a:pt x="10800" y="9070"/>
                  <a:pt x="10918" y="9140"/>
                </a:cubicBezTo>
                <a:cubicBezTo>
                  <a:pt x="10889" y="9162"/>
                  <a:pt x="10862" y="9182"/>
                  <a:pt x="10829" y="9197"/>
                </a:cubicBezTo>
                <a:cubicBezTo>
                  <a:pt x="11004" y="9640"/>
                  <a:pt x="11181" y="10022"/>
                  <a:pt x="11497" y="10369"/>
                </a:cubicBezTo>
                <a:cubicBezTo>
                  <a:pt x="11390" y="10425"/>
                  <a:pt x="11363" y="10548"/>
                  <a:pt x="11450" y="10649"/>
                </a:cubicBezTo>
                <a:cubicBezTo>
                  <a:pt x="11391" y="10614"/>
                  <a:pt x="11149" y="10769"/>
                  <a:pt x="11098" y="10800"/>
                </a:cubicBezTo>
                <a:cubicBezTo>
                  <a:pt x="10812" y="10969"/>
                  <a:pt x="11257" y="11023"/>
                  <a:pt x="11209" y="11174"/>
                </a:cubicBezTo>
                <a:cubicBezTo>
                  <a:pt x="11154" y="11353"/>
                  <a:pt x="10994" y="11044"/>
                  <a:pt x="11012" y="11359"/>
                </a:cubicBezTo>
                <a:cubicBezTo>
                  <a:pt x="10937" y="11384"/>
                  <a:pt x="10752" y="11439"/>
                  <a:pt x="10683" y="11373"/>
                </a:cubicBezTo>
                <a:cubicBezTo>
                  <a:pt x="10699" y="11309"/>
                  <a:pt x="10743" y="11117"/>
                  <a:pt x="10714" y="11059"/>
                </a:cubicBezTo>
                <a:cubicBezTo>
                  <a:pt x="10772" y="11086"/>
                  <a:pt x="10965" y="11220"/>
                  <a:pt x="10955" y="11230"/>
                </a:cubicBezTo>
                <a:cubicBezTo>
                  <a:pt x="11264" y="10919"/>
                  <a:pt x="10514" y="10683"/>
                  <a:pt x="10674" y="11018"/>
                </a:cubicBezTo>
                <a:cubicBezTo>
                  <a:pt x="10644" y="11008"/>
                  <a:pt x="10613" y="11003"/>
                  <a:pt x="10583" y="11001"/>
                </a:cubicBezTo>
                <a:cubicBezTo>
                  <a:pt x="10613" y="10960"/>
                  <a:pt x="10785" y="10573"/>
                  <a:pt x="10785" y="10566"/>
                </a:cubicBezTo>
                <a:cubicBezTo>
                  <a:pt x="10800" y="10576"/>
                  <a:pt x="10821" y="10590"/>
                  <a:pt x="10853" y="10592"/>
                </a:cubicBezTo>
                <a:cubicBezTo>
                  <a:pt x="10863" y="10592"/>
                  <a:pt x="10848" y="9927"/>
                  <a:pt x="10934" y="9698"/>
                </a:cubicBezTo>
                <a:cubicBezTo>
                  <a:pt x="10675" y="9764"/>
                  <a:pt x="10420" y="9916"/>
                  <a:pt x="10181" y="10042"/>
                </a:cubicBezTo>
                <a:cubicBezTo>
                  <a:pt x="9963" y="10157"/>
                  <a:pt x="9886" y="10826"/>
                  <a:pt x="10149" y="10909"/>
                </a:cubicBezTo>
                <a:cubicBezTo>
                  <a:pt x="10138" y="10964"/>
                  <a:pt x="10090" y="11008"/>
                  <a:pt x="10090" y="11067"/>
                </a:cubicBezTo>
                <a:cubicBezTo>
                  <a:pt x="10053" y="11050"/>
                  <a:pt x="10016" y="11033"/>
                  <a:pt x="9978" y="11019"/>
                </a:cubicBezTo>
                <a:cubicBezTo>
                  <a:pt x="10028" y="11079"/>
                  <a:pt x="10066" y="11359"/>
                  <a:pt x="10163" y="11359"/>
                </a:cubicBezTo>
                <a:cubicBezTo>
                  <a:pt x="10073" y="11359"/>
                  <a:pt x="10093" y="11378"/>
                  <a:pt x="10048" y="11394"/>
                </a:cubicBezTo>
                <a:cubicBezTo>
                  <a:pt x="10043" y="11379"/>
                  <a:pt x="10156" y="11600"/>
                  <a:pt x="10151" y="11616"/>
                </a:cubicBezTo>
                <a:cubicBezTo>
                  <a:pt x="10064" y="11619"/>
                  <a:pt x="9974" y="11681"/>
                  <a:pt x="10004" y="11789"/>
                </a:cubicBezTo>
                <a:cubicBezTo>
                  <a:pt x="9806" y="11773"/>
                  <a:pt x="8782" y="11721"/>
                  <a:pt x="9003" y="12226"/>
                </a:cubicBezTo>
                <a:cubicBezTo>
                  <a:pt x="8695" y="11907"/>
                  <a:pt x="8967" y="11872"/>
                  <a:pt x="8720" y="12293"/>
                </a:cubicBezTo>
                <a:cubicBezTo>
                  <a:pt x="8561" y="12563"/>
                  <a:pt x="8330" y="12770"/>
                  <a:pt x="8088" y="12915"/>
                </a:cubicBezTo>
                <a:lnTo>
                  <a:pt x="8082" y="12908"/>
                </a:lnTo>
                <a:cubicBezTo>
                  <a:pt x="7634" y="12869"/>
                  <a:pt x="7779" y="13179"/>
                  <a:pt x="7606" y="13396"/>
                </a:cubicBezTo>
                <a:cubicBezTo>
                  <a:pt x="7588" y="13419"/>
                  <a:pt x="7002" y="13803"/>
                  <a:pt x="7051" y="13801"/>
                </a:cubicBezTo>
                <a:cubicBezTo>
                  <a:pt x="6841" y="13801"/>
                  <a:pt x="6602" y="13612"/>
                  <a:pt x="6400" y="13559"/>
                </a:cubicBezTo>
                <a:cubicBezTo>
                  <a:pt x="6489" y="14164"/>
                  <a:pt x="6519" y="13881"/>
                  <a:pt x="6154" y="14145"/>
                </a:cubicBezTo>
                <a:cubicBezTo>
                  <a:pt x="5934" y="14026"/>
                  <a:pt x="5898" y="14077"/>
                  <a:pt x="5673" y="14077"/>
                </a:cubicBezTo>
                <a:cubicBezTo>
                  <a:pt x="5381" y="14162"/>
                  <a:pt x="5116" y="14590"/>
                  <a:pt x="5629" y="14617"/>
                </a:cubicBezTo>
                <a:cubicBezTo>
                  <a:pt x="5897" y="14801"/>
                  <a:pt x="6092" y="14655"/>
                  <a:pt x="6255" y="15020"/>
                </a:cubicBezTo>
                <a:cubicBezTo>
                  <a:pt x="6320" y="15168"/>
                  <a:pt x="6390" y="15262"/>
                  <a:pt x="6508" y="15350"/>
                </a:cubicBezTo>
                <a:cubicBezTo>
                  <a:pt x="6728" y="15390"/>
                  <a:pt x="6465" y="16646"/>
                  <a:pt x="6350" y="16730"/>
                </a:cubicBezTo>
                <a:cubicBezTo>
                  <a:pt x="6365" y="16739"/>
                  <a:pt x="5826" y="16663"/>
                  <a:pt x="5785" y="16667"/>
                </a:cubicBezTo>
                <a:cubicBezTo>
                  <a:pt x="5650" y="16689"/>
                  <a:pt x="5391" y="16822"/>
                  <a:pt x="5281" y="16822"/>
                </a:cubicBezTo>
                <a:cubicBezTo>
                  <a:pt x="5108" y="16822"/>
                  <a:pt x="3913" y="16170"/>
                  <a:pt x="3821" y="16687"/>
                </a:cubicBezTo>
                <a:cubicBezTo>
                  <a:pt x="3737" y="16815"/>
                  <a:pt x="3377" y="16827"/>
                  <a:pt x="3449" y="17021"/>
                </a:cubicBezTo>
                <a:cubicBezTo>
                  <a:pt x="3530" y="17238"/>
                  <a:pt x="3616" y="17337"/>
                  <a:pt x="3535" y="17599"/>
                </a:cubicBezTo>
                <a:cubicBezTo>
                  <a:pt x="3600" y="17542"/>
                  <a:pt x="3710" y="17444"/>
                  <a:pt x="3784" y="17425"/>
                </a:cubicBezTo>
                <a:cubicBezTo>
                  <a:pt x="3784" y="17437"/>
                  <a:pt x="3787" y="17450"/>
                  <a:pt x="3789" y="17462"/>
                </a:cubicBezTo>
                <a:cubicBezTo>
                  <a:pt x="3726" y="17490"/>
                  <a:pt x="3651" y="17551"/>
                  <a:pt x="3593" y="17601"/>
                </a:cubicBezTo>
                <a:cubicBezTo>
                  <a:pt x="3653" y="18066"/>
                  <a:pt x="3066" y="19278"/>
                  <a:pt x="3496" y="19389"/>
                </a:cubicBezTo>
                <a:cubicBezTo>
                  <a:pt x="3578" y="19503"/>
                  <a:pt x="3431" y="20005"/>
                  <a:pt x="3411" y="20118"/>
                </a:cubicBezTo>
                <a:cubicBezTo>
                  <a:pt x="3635" y="20121"/>
                  <a:pt x="3877" y="20136"/>
                  <a:pt x="4087" y="20055"/>
                </a:cubicBezTo>
                <a:cubicBezTo>
                  <a:pt x="4100" y="20019"/>
                  <a:pt x="4106" y="19981"/>
                  <a:pt x="4104" y="19942"/>
                </a:cubicBezTo>
                <a:cubicBezTo>
                  <a:pt x="4297" y="19997"/>
                  <a:pt x="4530" y="20799"/>
                  <a:pt x="4764" y="20513"/>
                </a:cubicBezTo>
                <a:cubicBezTo>
                  <a:pt x="4977" y="20254"/>
                  <a:pt x="5179" y="20132"/>
                  <a:pt x="5537" y="20162"/>
                </a:cubicBezTo>
                <a:cubicBezTo>
                  <a:pt x="5614" y="20158"/>
                  <a:pt x="5904" y="20197"/>
                  <a:pt x="5920" y="20206"/>
                </a:cubicBezTo>
                <a:cubicBezTo>
                  <a:pt x="6029" y="20263"/>
                  <a:pt x="6288" y="19747"/>
                  <a:pt x="6500" y="19720"/>
                </a:cubicBezTo>
                <a:cubicBezTo>
                  <a:pt x="6516" y="19542"/>
                  <a:pt x="6994" y="19064"/>
                  <a:pt x="6943" y="19014"/>
                </a:cubicBezTo>
                <a:cubicBezTo>
                  <a:pt x="6523" y="18603"/>
                  <a:pt x="7185" y="18457"/>
                  <a:pt x="7212" y="18069"/>
                </a:cubicBezTo>
                <a:cubicBezTo>
                  <a:pt x="7226" y="17872"/>
                  <a:pt x="8104" y="17676"/>
                  <a:pt x="8191" y="17252"/>
                </a:cubicBezTo>
                <a:cubicBezTo>
                  <a:pt x="7967" y="16762"/>
                  <a:pt x="8592" y="16828"/>
                  <a:pt x="8806" y="16828"/>
                </a:cubicBezTo>
                <a:cubicBezTo>
                  <a:pt x="9295" y="16828"/>
                  <a:pt x="9284" y="17028"/>
                  <a:pt x="9719" y="16681"/>
                </a:cubicBezTo>
                <a:cubicBezTo>
                  <a:pt x="10053" y="16798"/>
                  <a:pt x="10062" y="16395"/>
                  <a:pt x="10290" y="16395"/>
                </a:cubicBezTo>
                <a:cubicBezTo>
                  <a:pt x="10831" y="16420"/>
                  <a:pt x="10690" y="16988"/>
                  <a:pt x="11024" y="17234"/>
                </a:cubicBezTo>
                <a:cubicBezTo>
                  <a:pt x="11260" y="17408"/>
                  <a:pt x="11458" y="17785"/>
                  <a:pt x="11701" y="17900"/>
                </a:cubicBezTo>
                <a:cubicBezTo>
                  <a:pt x="11758" y="17927"/>
                  <a:pt x="12171" y="18115"/>
                  <a:pt x="12175" y="18125"/>
                </a:cubicBezTo>
                <a:cubicBezTo>
                  <a:pt x="12200" y="18189"/>
                  <a:pt x="12697" y="18605"/>
                  <a:pt x="12766" y="18619"/>
                </a:cubicBezTo>
                <a:cubicBezTo>
                  <a:pt x="12961" y="18658"/>
                  <a:pt x="13173" y="19418"/>
                  <a:pt x="12855" y="19436"/>
                </a:cubicBezTo>
                <a:cubicBezTo>
                  <a:pt x="12711" y="19427"/>
                  <a:pt x="12614" y="19631"/>
                  <a:pt x="12536" y="19631"/>
                </a:cubicBezTo>
                <a:cubicBezTo>
                  <a:pt x="12338" y="19631"/>
                  <a:pt x="11750" y="19355"/>
                  <a:pt x="11649" y="19598"/>
                </a:cubicBezTo>
                <a:cubicBezTo>
                  <a:pt x="11548" y="19838"/>
                  <a:pt x="12500" y="20365"/>
                  <a:pt x="12643" y="20365"/>
                </a:cubicBezTo>
                <a:cubicBezTo>
                  <a:pt x="12872" y="20365"/>
                  <a:pt x="12768" y="19773"/>
                  <a:pt x="12861" y="19652"/>
                </a:cubicBezTo>
                <a:cubicBezTo>
                  <a:pt x="12937" y="19784"/>
                  <a:pt x="13907" y="18987"/>
                  <a:pt x="13268" y="18723"/>
                </a:cubicBezTo>
                <a:cubicBezTo>
                  <a:pt x="13262" y="18582"/>
                  <a:pt x="13314" y="18477"/>
                  <a:pt x="13424" y="18409"/>
                </a:cubicBezTo>
                <a:cubicBezTo>
                  <a:pt x="13567" y="18409"/>
                  <a:pt x="13727" y="18623"/>
                  <a:pt x="13787" y="18743"/>
                </a:cubicBezTo>
                <a:cubicBezTo>
                  <a:pt x="14586" y="18482"/>
                  <a:pt x="13011" y="17868"/>
                  <a:pt x="13024" y="17811"/>
                </a:cubicBezTo>
                <a:cubicBezTo>
                  <a:pt x="13147" y="17540"/>
                  <a:pt x="12981" y="17586"/>
                  <a:pt x="12787" y="17586"/>
                </a:cubicBezTo>
                <a:cubicBezTo>
                  <a:pt x="12361" y="17586"/>
                  <a:pt x="12347" y="17113"/>
                  <a:pt x="12152" y="16852"/>
                </a:cubicBezTo>
                <a:cubicBezTo>
                  <a:pt x="11986" y="16631"/>
                  <a:pt x="11693" y="16567"/>
                  <a:pt x="11625" y="16266"/>
                </a:cubicBezTo>
                <a:cubicBezTo>
                  <a:pt x="11495" y="15947"/>
                  <a:pt x="11716" y="15939"/>
                  <a:pt x="11865" y="15798"/>
                </a:cubicBezTo>
                <a:cubicBezTo>
                  <a:pt x="11841" y="15934"/>
                  <a:pt x="11936" y="16125"/>
                  <a:pt x="12008" y="16225"/>
                </a:cubicBezTo>
                <a:cubicBezTo>
                  <a:pt x="12087" y="16161"/>
                  <a:pt x="12165" y="16158"/>
                  <a:pt x="12238" y="16230"/>
                </a:cubicBezTo>
                <a:cubicBezTo>
                  <a:pt x="12254" y="16203"/>
                  <a:pt x="12301" y="16084"/>
                  <a:pt x="12329" y="16084"/>
                </a:cubicBezTo>
                <a:cubicBezTo>
                  <a:pt x="12326" y="16084"/>
                  <a:pt x="12736" y="16816"/>
                  <a:pt x="12978" y="16874"/>
                </a:cubicBezTo>
                <a:cubicBezTo>
                  <a:pt x="13227" y="16935"/>
                  <a:pt x="13439" y="17177"/>
                  <a:pt x="13668" y="17310"/>
                </a:cubicBezTo>
                <a:lnTo>
                  <a:pt x="13669" y="17307"/>
                </a:lnTo>
                <a:cubicBezTo>
                  <a:pt x="13733" y="17355"/>
                  <a:pt x="13798" y="17400"/>
                  <a:pt x="13864" y="17445"/>
                </a:cubicBezTo>
                <a:cubicBezTo>
                  <a:pt x="13864" y="17445"/>
                  <a:pt x="13884" y="17398"/>
                  <a:pt x="13900" y="17364"/>
                </a:cubicBezTo>
                <a:cubicBezTo>
                  <a:pt x="13996" y="17452"/>
                  <a:pt x="14062" y="17548"/>
                  <a:pt x="14179" y="17579"/>
                </a:cubicBezTo>
                <a:cubicBezTo>
                  <a:pt x="14188" y="18042"/>
                  <a:pt x="14082" y="18142"/>
                  <a:pt x="14348" y="18508"/>
                </a:cubicBezTo>
                <a:cubicBezTo>
                  <a:pt x="14118" y="18572"/>
                  <a:pt x="14350" y="18860"/>
                  <a:pt x="14440" y="18766"/>
                </a:cubicBezTo>
                <a:cubicBezTo>
                  <a:pt x="14548" y="18912"/>
                  <a:pt x="14606" y="19070"/>
                  <a:pt x="14601" y="19267"/>
                </a:cubicBezTo>
                <a:cubicBezTo>
                  <a:pt x="14744" y="19281"/>
                  <a:pt x="14884" y="19339"/>
                  <a:pt x="15005" y="19427"/>
                </a:cubicBezTo>
                <a:cubicBezTo>
                  <a:pt x="14917" y="19488"/>
                  <a:pt x="14848" y="19566"/>
                  <a:pt x="14799" y="19661"/>
                </a:cubicBezTo>
                <a:cubicBezTo>
                  <a:pt x="15088" y="19884"/>
                  <a:pt x="14876" y="20093"/>
                  <a:pt x="15189" y="20301"/>
                </a:cubicBezTo>
                <a:cubicBezTo>
                  <a:pt x="15191" y="20250"/>
                  <a:pt x="15226" y="20114"/>
                  <a:pt x="15288" y="20127"/>
                </a:cubicBezTo>
                <a:cubicBezTo>
                  <a:pt x="15355" y="20187"/>
                  <a:pt x="15355" y="20379"/>
                  <a:pt x="15421" y="20470"/>
                </a:cubicBezTo>
                <a:cubicBezTo>
                  <a:pt x="15434" y="20425"/>
                  <a:pt x="15471" y="20268"/>
                  <a:pt x="15516" y="20268"/>
                </a:cubicBezTo>
                <a:cubicBezTo>
                  <a:pt x="15547" y="20268"/>
                  <a:pt x="15717" y="20454"/>
                  <a:pt x="15743" y="20497"/>
                </a:cubicBezTo>
                <a:cubicBezTo>
                  <a:pt x="15738" y="20305"/>
                  <a:pt x="15706" y="20091"/>
                  <a:pt x="15617" y="19924"/>
                </a:cubicBezTo>
                <a:cubicBezTo>
                  <a:pt x="15719" y="19942"/>
                  <a:pt x="15823" y="19903"/>
                  <a:pt x="15832" y="19775"/>
                </a:cubicBezTo>
                <a:cubicBezTo>
                  <a:pt x="15922" y="19798"/>
                  <a:pt x="16115" y="19795"/>
                  <a:pt x="16041" y="19632"/>
                </a:cubicBezTo>
                <a:cubicBezTo>
                  <a:pt x="16106" y="19623"/>
                  <a:pt x="16168" y="19588"/>
                  <a:pt x="16210" y="19533"/>
                </a:cubicBezTo>
                <a:cubicBezTo>
                  <a:pt x="16138" y="19390"/>
                  <a:pt x="15206" y="18490"/>
                  <a:pt x="15434" y="18346"/>
                </a:cubicBezTo>
                <a:cubicBezTo>
                  <a:pt x="15434" y="18538"/>
                  <a:pt x="16064" y="18478"/>
                  <a:pt x="15848" y="18241"/>
                </a:cubicBezTo>
                <a:cubicBezTo>
                  <a:pt x="16146" y="18267"/>
                  <a:pt x="16258" y="18137"/>
                  <a:pt x="16617" y="18242"/>
                </a:cubicBezTo>
                <a:cubicBezTo>
                  <a:pt x="16734" y="18192"/>
                  <a:pt x="16850" y="18068"/>
                  <a:pt x="16906" y="17901"/>
                </a:cubicBezTo>
                <a:cubicBezTo>
                  <a:pt x="16903" y="17828"/>
                  <a:pt x="16902" y="17624"/>
                  <a:pt x="16866" y="17758"/>
                </a:cubicBezTo>
                <a:cubicBezTo>
                  <a:pt x="16932" y="17767"/>
                  <a:pt x="16992" y="17749"/>
                  <a:pt x="17046" y="17705"/>
                </a:cubicBezTo>
                <a:lnTo>
                  <a:pt x="16983" y="17599"/>
                </a:lnTo>
                <a:cubicBezTo>
                  <a:pt x="17041" y="17535"/>
                  <a:pt x="17165" y="17507"/>
                  <a:pt x="17236" y="17493"/>
                </a:cubicBezTo>
                <a:cubicBezTo>
                  <a:pt x="17318" y="17587"/>
                  <a:pt x="17416" y="17601"/>
                  <a:pt x="17530" y="17550"/>
                </a:cubicBezTo>
                <a:cubicBezTo>
                  <a:pt x="17577" y="17423"/>
                  <a:pt x="17512" y="17280"/>
                  <a:pt x="17384" y="17221"/>
                </a:cubicBezTo>
                <a:cubicBezTo>
                  <a:pt x="17687" y="16967"/>
                  <a:pt x="17565" y="16430"/>
                  <a:pt x="17781" y="16125"/>
                </a:cubicBezTo>
                <a:cubicBezTo>
                  <a:pt x="17837" y="16046"/>
                  <a:pt x="18329" y="15956"/>
                  <a:pt x="17971" y="15701"/>
                </a:cubicBezTo>
                <a:cubicBezTo>
                  <a:pt x="18120" y="15585"/>
                  <a:pt x="18165" y="15400"/>
                  <a:pt x="18293" y="15287"/>
                </a:cubicBezTo>
                <a:cubicBezTo>
                  <a:pt x="18372" y="15279"/>
                  <a:pt x="18564" y="15290"/>
                  <a:pt x="18635" y="15243"/>
                </a:cubicBezTo>
                <a:cubicBezTo>
                  <a:pt x="18639" y="15249"/>
                  <a:pt x="18650" y="15264"/>
                  <a:pt x="18652" y="15266"/>
                </a:cubicBezTo>
                <a:cubicBezTo>
                  <a:pt x="18287" y="15517"/>
                  <a:pt x="19128" y="15507"/>
                  <a:pt x="19226" y="15549"/>
                </a:cubicBezTo>
                <a:cubicBezTo>
                  <a:pt x="19228" y="15542"/>
                  <a:pt x="18587" y="15928"/>
                  <a:pt x="18950" y="15928"/>
                </a:cubicBezTo>
                <a:cubicBezTo>
                  <a:pt x="19011" y="15928"/>
                  <a:pt x="19283" y="15953"/>
                  <a:pt x="19298" y="16033"/>
                </a:cubicBezTo>
                <a:cubicBezTo>
                  <a:pt x="19302" y="16103"/>
                  <a:pt x="19240" y="16207"/>
                  <a:pt x="19205" y="16258"/>
                </a:cubicBezTo>
                <a:cubicBezTo>
                  <a:pt x="19386" y="16473"/>
                  <a:pt x="20060" y="16208"/>
                  <a:pt x="20085" y="16167"/>
                </a:cubicBezTo>
                <a:cubicBezTo>
                  <a:pt x="20101" y="16142"/>
                  <a:pt x="20747" y="15587"/>
                  <a:pt x="20176" y="15813"/>
                </a:cubicBezTo>
                <a:cubicBezTo>
                  <a:pt x="19948" y="15902"/>
                  <a:pt x="19869" y="15644"/>
                  <a:pt x="19761" y="15477"/>
                </a:cubicBezTo>
                <a:cubicBezTo>
                  <a:pt x="19950" y="15446"/>
                  <a:pt x="20140" y="15270"/>
                  <a:pt x="20317" y="15219"/>
                </a:cubicBezTo>
                <a:cubicBezTo>
                  <a:pt x="20455" y="15239"/>
                  <a:pt x="21096" y="15033"/>
                  <a:pt x="20948" y="14830"/>
                </a:cubicBezTo>
                <a:cubicBezTo>
                  <a:pt x="21018" y="14787"/>
                  <a:pt x="21111" y="14689"/>
                  <a:pt x="21196" y="14689"/>
                </a:cubicBezTo>
                <a:cubicBezTo>
                  <a:pt x="21540" y="14453"/>
                  <a:pt x="21283" y="14523"/>
                  <a:pt x="21399" y="14198"/>
                </a:cubicBezTo>
                <a:cubicBezTo>
                  <a:pt x="21401" y="14194"/>
                  <a:pt x="21392" y="14218"/>
                  <a:pt x="21399" y="14198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7" name="Фигура"/>
          <p:cNvSpPr/>
          <p:nvPr/>
        </p:nvSpPr>
        <p:spPr>
          <a:xfrm>
            <a:off x="7514114" y="3157951"/>
            <a:ext cx="861234" cy="1016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36" extrusionOk="0">
                <a:moveTo>
                  <a:pt x="21150" y="15574"/>
                </a:moveTo>
                <a:cubicBezTo>
                  <a:pt x="21261" y="15717"/>
                  <a:pt x="21093" y="15952"/>
                  <a:pt x="20924" y="15784"/>
                </a:cubicBezTo>
                <a:cubicBezTo>
                  <a:pt x="20982" y="16021"/>
                  <a:pt x="20891" y="16384"/>
                  <a:pt x="20777" y="16596"/>
                </a:cubicBezTo>
                <a:cubicBezTo>
                  <a:pt x="20505" y="17107"/>
                  <a:pt x="20399" y="17680"/>
                  <a:pt x="20142" y="18190"/>
                </a:cubicBezTo>
                <a:cubicBezTo>
                  <a:pt x="20021" y="18451"/>
                  <a:pt x="19581" y="18883"/>
                  <a:pt x="19210" y="18697"/>
                </a:cubicBezTo>
                <a:cubicBezTo>
                  <a:pt x="19055" y="18620"/>
                  <a:pt x="18983" y="18564"/>
                  <a:pt x="18916" y="18429"/>
                </a:cubicBezTo>
                <a:cubicBezTo>
                  <a:pt x="18874" y="18346"/>
                  <a:pt x="18895" y="18082"/>
                  <a:pt x="18885" y="18073"/>
                </a:cubicBezTo>
                <a:cubicBezTo>
                  <a:pt x="18630" y="17743"/>
                  <a:pt x="18882" y="17612"/>
                  <a:pt x="18985" y="17344"/>
                </a:cubicBezTo>
                <a:cubicBezTo>
                  <a:pt x="19114" y="17002"/>
                  <a:pt x="19115" y="16913"/>
                  <a:pt x="19087" y="16545"/>
                </a:cubicBezTo>
                <a:cubicBezTo>
                  <a:pt x="19035" y="16414"/>
                  <a:pt x="19148" y="15981"/>
                  <a:pt x="19273" y="15913"/>
                </a:cubicBezTo>
                <a:cubicBezTo>
                  <a:pt x="19479" y="15800"/>
                  <a:pt x="19740" y="15772"/>
                  <a:pt x="19957" y="15653"/>
                </a:cubicBezTo>
                <a:cubicBezTo>
                  <a:pt x="20082" y="15574"/>
                  <a:pt x="20117" y="15501"/>
                  <a:pt x="20239" y="15478"/>
                </a:cubicBezTo>
                <a:cubicBezTo>
                  <a:pt x="20387" y="15448"/>
                  <a:pt x="20295" y="14983"/>
                  <a:pt x="20473" y="15143"/>
                </a:cubicBezTo>
                <a:cubicBezTo>
                  <a:pt x="20533" y="15027"/>
                  <a:pt x="20661" y="14865"/>
                  <a:pt x="20739" y="14731"/>
                </a:cubicBezTo>
                <a:cubicBezTo>
                  <a:pt x="20722" y="14552"/>
                  <a:pt x="20909" y="14739"/>
                  <a:pt x="20929" y="14819"/>
                </a:cubicBezTo>
                <a:cubicBezTo>
                  <a:pt x="20973" y="14985"/>
                  <a:pt x="21061" y="15461"/>
                  <a:pt x="21150" y="15574"/>
                </a:cubicBezTo>
                <a:cubicBezTo>
                  <a:pt x="21173" y="15603"/>
                  <a:pt x="21138" y="15559"/>
                  <a:pt x="21150" y="15574"/>
                </a:cubicBezTo>
                <a:close/>
                <a:moveTo>
                  <a:pt x="21449" y="7942"/>
                </a:moveTo>
                <a:cubicBezTo>
                  <a:pt x="21344" y="7731"/>
                  <a:pt x="21600" y="7533"/>
                  <a:pt x="21151" y="7539"/>
                </a:cubicBezTo>
                <a:cubicBezTo>
                  <a:pt x="21008" y="7541"/>
                  <a:pt x="20754" y="7739"/>
                  <a:pt x="20526" y="7739"/>
                </a:cubicBezTo>
                <a:cubicBezTo>
                  <a:pt x="20244" y="7739"/>
                  <a:pt x="20016" y="7865"/>
                  <a:pt x="19729" y="7865"/>
                </a:cubicBezTo>
                <a:cubicBezTo>
                  <a:pt x="19565" y="7865"/>
                  <a:pt x="19469" y="8014"/>
                  <a:pt x="19302" y="7993"/>
                </a:cubicBezTo>
                <a:cubicBezTo>
                  <a:pt x="19093" y="7930"/>
                  <a:pt x="19070" y="7669"/>
                  <a:pt x="18908" y="7605"/>
                </a:cubicBezTo>
                <a:cubicBezTo>
                  <a:pt x="19001" y="7551"/>
                  <a:pt x="19025" y="7458"/>
                  <a:pt x="18981" y="7374"/>
                </a:cubicBezTo>
                <a:cubicBezTo>
                  <a:pt x="19062" y="7284"/>
                  <a:pt x="18938" y="7312"/>
                  <a:pt x="18896" y="7232"/>
                </a:cubicBezTo>
                <a:cubicBezTo>
                  <a:pt x="18780" y="7074"/>
                  <a:pt x="18298" y="6560"/>
                  <a:pt x="18034" y="6598"/>
                </a:cubicBezTo>
                <a:cubicBezTo>
                  <a:pt x="17984" y="6467"/>
                  <a:pt x="17855" y="6463"/>
                  <a:pt x="17803" y="6343"/>
                </a:cubicBezTo>
                <a:cubicBezTo>
                  <a:pt x="17753" y="6232"/>
                  <a:pt x="17703" y="5708"/>
                  <a:pt x="17456" y="5708"/>
                </a:cubicBezTo>
                <a:lnTo>
                  <a:pt x="17455" y="5708"/>
                </a:lnTo>
                <a:cubicBezTo>
                  <a:pt x="17148" y="5708"/>
                  <a:pt x="17061" y="5095"/>
                  <a:pt x="17028" y="4927"/>
                </a:cubicBezTo>
                <a:lnTo>
                  <a:pt x="17085" y="4930"/>
                </a:lnTo>
                <a:cubicBezTo>
                  <a:pt x="16985" y="4575"/>
                  <a:pt x="16629" y="4445"/>
                  <a:pt x="16480" y="4141"/>
                </a:cubicBezTo>
                <a:lnTo>
                  <a:pt x="16435" y="4152"/>
                </a:lnTo>
                <a:cubicBezTo>
                  <a:pt x="16428" y="4118"/>
                  <a:pt x="16411" y="4085"/>
                  <a:pt x="16410" y="4050"/>
                </a:cubicBezTo>
                <a:cubicBezTo>
                  <a:pt x="16418" y="4049"/>
                  <a:pt x="16577" y="4040"/>
                  <a:pt x="16577" y="4040"/>
                </a:cubicBezTo>
                <a:cubicBezTo>
                  <a:pt x="16561" y="4019"/>
                  <a:pt x="16373" y="3888"/>
                  <a:pt x="16373" y="3877"/>
                </a:cubicBezTo>
                <a:cubicBezTo>
                  <a:pt x="16140" y="3556"/>
                  <a:pt x="15927" y="3229"/>
                  <a:pt x="15764" y="2884"/>
                </a:cubicBezTo>
                <a:cubicBezTo>
                  <a:pt x="15810" y="2908"/>
                  <a:pt x="15860" y="2921"/>
                  <a:pt x="15913" y="2924"/>
                </a:cubicBezTo>
                <a:cubicBezTo>
                  <a:pt x="16212" y="2508"/>
                  <a:pt x="16034" y="2139"/>
                  <a:pt x="15828" y="1728"/>
                </a:cubicBezTo>
                <a:cubicBezTo>
                  <a:pt x="15663" y="1776"/>
                  <a:pt x="15487" y="1765"/>
                  <a:pt x="15320" y="1792"/>
                </a:cubicBezTo>
                <a:cubicBezTo>
                  <a:pt x="15262" y="1792"/>
                  <a:pt x="15004" y="1673"/>
                  <a:pt x="14939" y="1652"/>
                </a:cubicBezTo>
                <a:cubicBezTo>
                  <a:pt x="14877" y="1646"/>
                  <a:pt x="14703" y="1675"/>
                  <a:pt x="14673" y="1666"/>
                </a:cubicBezTo>
                <a:cubicBezTo>
                  <a:pt x="14649" y="1666"/>
                  <a:pt x="14604" y="1640"/>
                  <a:pt x="14583" y="1631"/>
                </a:cubicBezTo>
                <a:cubicBezTo>
                  <a:pt x="14579" y="1638"/>
                  <a:pt x="14541" y="1746"/>
                  <a:pt x="14548" y="1746"/>
                </a:cubicBezTo>
                <a:cubicBezTo>
                  <a:pt x="14314" y="1775"/>
                  <a:pt x="14213" y="1915"/>
                  <a:pt x="13949" y="1776"/>
                </a:cubicBezTo>
                <a:cubicBezTo>
                  <a:pt x="13737" y="1662"/>
                  <a:pt x="13370" y="1599"/>
                  <a:pt x="13126" y="1666"/>
                </a:cubicBezTo>
                <a:cubicBezTo>
                  <a:pt x="13114" y="1631"/>
                  <a:pt x="12362" y="1325"/>
                  <a:pt x="12311" y="1315"/>
                </a:cubicBezTo>
                <a:cubicBezTo>
                  <a:pt x="12058" y="1263"/>
                  <a:pt x="11585" y="1295"/>
                  <a:pt x="11468" y="1561"/>
                </a:cubicBezTo>
                <a:cubicBezTo>
                  <a:pt x="11405" y="1704"/>
                  <a:pt x="11546" y="1817"/>
                  <a:pt x="11493" y="1940"/>
                </a:cubicBezTo>
                <a:cubicBezTo>
                  <a:pt x="11411" y="2129"/>
                  <a:pt x="10260" y="1753"/>
                  <a:pt x="10229" y="1583"/>
                </a:cubicBezTo>
                <a:cubicBezTo>
                  <a:pt x="10181" y="1321"/>
                  <a:pt x="9285" y="1213"/>
                  <a:pt x="9029" y="1193"/>
                </a:cubicBezTo>
                <a:cubicBezTo>
                  <a:pt x="9018" y="1125"/>
                  <a:pt x="8978" y="1083"/>
                  <a:pt x="8892" y="1075"/>
                </a:cubicBezTo>
                <a:lnTo>
                  <a:pt x="8892" y="1071"/>
                </a:lnTo>
                <a:cubicBezTo>
                  <a:pt x="8848" y="1075"/>
                  <a:pt x="8690" y="1054"/>
                  <a:pt x="8710" y="986"/>
                </a:cubicBezTo>
                <a:cubicBezTo>
                  <a:pt x="8710" y="964"/>
                  <a:pt x="8994" y="767"/>
                  <a:pt x="9016" y="679"/>
                </a:cubicBezTo>
                <a:cubicBezTo>
                  <a:pt x="9056" y="517"/>
                  <a:pt x="8891" y="519"/>
                  <a:pt x="8901" y="450"/>
                </a:cubicBezTo>
                <a:cubicBezTo>
                  <a:pt x="8820" y="389"/>
                  <a:pt x="9205" y="-90"/>
                  <a:pt x="8780" y="124"/>
                </a:cubicBezTo>
                <a:cubicBezTo>
                  <a:pt x="8738" y="-14"/>
                  <a:pt x="7966" y="-25"/>
                  <a:pt x="7786" y="33"/>
                </a:cubicBezTo>
                <a:cubicBezTo>
                  <a:pt x="7755" y="33"/>
                  <a:pt x="7236" y="45"/>
                  <a:pt x="7284" y="112"/>
                </a:cubicBezTo>
                <a:cubicBezTo>
                  <a:pt x="6980" y="-39"/>
                  <a:pt x="6476" y="127"/>
                  <a:pt x="6182" y="191"/>
                </a:cubicBezTo>
                <a:cubicBezTo>
                  <a:pt x="5782" y="191"/>
                  <a:pt x="5357" y="466"/>
                  <a:pt x="4985" y="577"/>
                </a:cubicBezTo>
                <a:cubicBezTo>
                  <a:pt x="4968" y="561"/>
                  <a:pt x="4957" y="544"/>
                  <a:pt x="4950" y="523"/>
                </a:cubicBezTo>
                <a:lnTo>
                  <a:pt x="4918" y="529"/>
                </a:lnTo>
                <a:lnTo>
                  <a:pt x="4905" y="496"/>
                </a:lnTo>
                <a:cubicBezTo>
                  <a:pt x="4737" y="581"/>
                  <a:pt x="4445" y="574"/>
                  <a:pt x="4277" y="480"/>
                </a:cubicBezTo>
                <a:cubicBezTo>
                  <a:pt x="4282" y="423"/>
                  <a:pt x="4286" y="367"/>
                  <a:pt x="4279" y="311"/>
                </a:cubicBezTo>
                <a:cubicBezTo>
                  <a:pt x="3839" y="327"/>
                  <a:pt x="3931" y="706"/>
                  <a:pt x="3692" y="913"/>
                </a:cubicBezTo>
                <a:cubicBezTo>
                  <a:pt x="3463" y="1112"/>
                  <a:pt x="3139" y="1114"/>
                  <a:pt x="2935" y="1363"/>
                </a:cubicBezTo>
                <a:cubicBezTo>
                  <a:pt x="2899" y="1537"/>
                  <a:pt x="2704" y="1647"/>
                  <a:pt x="2717" y="1829"/>
                </a:cubicBezTo>
                <a:cubicBezTo>
                  <a:pt x="2734" y="2071"/>
                  <a:pt x="2718" y="2224"/>
                  <a:pt x="2488" y="2389"/>
                </a:cubicBezTo>
                <a:cubicBezTo>
                  <a:pt x="2217" y="2584"/>
                  <a:pt x="1913" y="2731"/>
                  <a:pt x="1546" y="2719"/>
                </a:cubicBezTo>
                <a:cubicBezTo>
                  <a:pt x="1507" y="2976"/>
                  <a:pt x="1199" y="3017"/>
                  <a:pt x="1132" y="3212"/>
                </a:cubicBezTo>
                <a:cubicBezTo>
                  <a:pt x="1025" y="3521"/>
                  <a:pt x="918" y="3677"/>
                  <a:pt x="641" y="3906"/>
                </a:cubicBezTo>
                <a:lnTo>
                  <a:pt x="670" y="3942"/>
                </a:lnTo>
                <a:cubicBezTo>
                  <a:pt x="508" y="4166"/>
                  <a:pt x="173" y="4557"/>
                  <a:pt x="339" y="4803"/>
                </a:cubicBezTo>
                <a:lnTo>
                  <a:pt x="391" y="4803"/>
                </a:lnTo>
                <a:cubicBezTo>
                  <a:pt x="467" y="4803"/>
                  <a:pt x="416" y="5040"/>
                  <a:pt x="558" y="5026"/>
                </a:cubicBezTo>
                <a:cubicBezTo>
                  <a:pt x="575" y="5060"/>
                  <a:pt x="612" y="5269"/>
                  <a:pt x="543" y="5269"/>
                </a:cubicBezTo>
                <a:lnTo>
                  <a:pt x="456" y="5299"/>
                </a:lnTo>
                <a:cubicBezTo>
                  <a:pt x="764" y="5604"/>
                  <a:pt x="582" y="5896"/>
                  <a:pt x="452" y="6228"/>
                </a:cubicBezTo>
                <a:cubicBezTo>
                  <a:pt x="401" y="6220"/>
                  <a:pt x="345" y="6229"/>
                  <a:pt x="297" y="6251"/>
                </a:cubicBezTo>
                <a:cubicBezTo>
                  <a:pt x="430" y="6424"/>
                  <a:pt x="154" y="6618"/>
                  <a:pt x="0" y="6730"/>
                </a:cubicBezTo>
                <a:cubicBezTo>
                  <a:pt x="249" y="6752"/>
                  <a:pt x="299" y="6978"/>
                  <a:pt x="276" y="7155"/>
                </a:cubicBezTo>
                <a:lnTo>
                  <a:pt x="307" y="7155"/>
                </a:lnTo>
                <a:cubicBezTo>
                  <a:pt x="294" y="7155"/>
                  <a:pt x="281" y="7155"/>
                  <a:pt x="268" y="7155"/>
                </a:cubicBezTo>
                <a:cubicBezTo>
                  <a:pt x="265" y="7167"/>
                  <a:pt x="258" y="7174"/>
                  <a:pt x="247" y="7177"/>
                </a:cubicBezTo>
                <a:cubicBezTo>
                  <a:pt x="206" y="7341"/>
                  <a:pt x="390" y="7647"/>
                  <a:pt x="654" y="7597"/>
                </a:cubicBezTo>
                <a:cubicBezTo>
                  <a:pt x="662" y="7714"/>
                  <a:pt x="780" y="7762"/>
                  <a:pt x="802" y="7878"/>
                </a:cubicBezTo>
                <a:cubicBezTo>
                  <a:pt x="873" y="7889"/>
                  <a:pt x="913" y="7864"/>
                  <a:pt x="946" y="7814"/>
                </a:cubicBezTo>
                <a:cubicBezTo>
                  <a:pt x="1016" y="8004"/>
                  <a:pt x="1264" y="8051"/>
                  <a:pt x="1309" y="8201"/>
                </a:cubicBezTo>
                <a:cubicBezTo>
                  <a:pt x="1426" y="8354"/>
                  <a:pt x="1416" y="8441"/>
                  <a:pt x="1473" y="8622"/>
                </a:cubicBezTo>
                <a:lnTo>
                  <a:pt x="1520" y="8622"/>
                </a:lnTo>
                <a:cubicBezTo>
                  <a:pt x="1569" y="8710"/>
                  <a:pt x="1975" y="9160"/>
                  <a:pt x="2133" y="9105"/>
                </a:cubicBezTo>
                <a:cubicBezTo>
                  <a:pt x="2414" y="9356"/>
                  <a:pt x="2674" y="9574"/>
                  <a:pt x="3086" y="9750"/>
                </a:cubicBezTo>
                <a:cubicBezTo>
                  <a:pt x="3082" y="9812"/>
                  <a:pt x="3079" y="9875"/>
                  <a:pt x="3077" y="9937"/>
                </a:cubicBezTo>
                <a:cubicBezTo>
                  <a:pt x="3152" y="9898"/>
                  <a:pt x="3229" y="9859"/>
                  <a:pt x="3307" y="9824"/>
                </a:cubicBezTo>
                <a:lnTo>
                  <a:pt x="3321" y="9829"/>
                </a:lnTo>
                <a:lnTo>
                  <a:pt x="3322" y="9817"/>
                </a:lnTo>
                <a:cubicBezTo>
                  <a:pt x="3580" y="9701"/>
                  <a:pt x="3830" y="9612"/>
                  <a:pt x="4125" y="9621"/>
                </a:cubicBezTo>
                <a:cubicBezTo>
                  <a:pt x="4261" y="9626"/>
                  <a:pt x="4581" y="9721"/>
                  <a:pt x="4686" y="9617"/>
                </a:cubicBezTo>
                <a:cubicBezTo>
                  <a:pt x="4748" y="9641"/>
                  <a:pt x="4808" y="9667"/>
                  <a:pt x="4866" y="9695"/>
                </a:cubicBezTo>
                <a:cubicBezTo>
                  <a:pt x="5080" y="9574"/>
                  <a:pt x="5871" y="9431"/>
                  <a:pt x="5918" y="9296"/>
                </a:cubicBezTo>
                <a:cubicBezTo>
                  <a:pt x="5972" y="9317"/>
                  <a:pt x="5995" y="9339"/>
                  <a:pt x="6016" y="9264"/>
                </a:cubicBezTo>
                <a:cubicBezTo>
                  <a:pt x="6022" y="9261"/>
                  <a:pt x="6045" y="9250"/>
                  <a:pt x="6080" y="9241"/>
                </a:cubicBezTo>
                <a:cubicBezTo>
                  <a:pt x="6162" y="9312"/>
                  <a:pt x="6375" y="9249"/>
                  <a:pt x="6476" y="9223"/>
                </a:cubicBezTo>
                <a:lnTo>
                  <a:pt x="6476" y="9214"/>
                </a:lnTo>
                <a:cubicBezTo>
                  <a:pt x="7144" y="9195"/>
                  <a:pt x="6984" y="9378"/>
                  <a:pt x="7304" y="9739"/>
                </a:cubicBezTo>
                <a:cubicBezTo>
                  <a:pt x="7475" y="9932"/>
                  <a:pt x="7980" y="9814"/>
                  <a:pt x="8200" y="9773"/>
                </a:cubicBezTo>
                <a:cubicBezTo>
                  <a:pt x="8223" y="9858"/>
                  <a:pt x="8314" y="9945"/>
                  <a:pt x="8426" y="9941"/>
                </a:cubicBezTo>
                <a:cubicBezTo>
                  <a:pt x="8418" y="9986"/>
                  <a:pt x="8482" y="10342"/>
                  <a:pt x="8493" y="10381"/>
                </a:cubicBezTo>
                <a:lnTo>
                  <a:pt x="8473" y="10381"/>
                </a:lnTo>
                <a:cubicBezTo>
                  <a:pt x="8451" y="10590"/>
                  <a:pt x="8231" y="10752"/>
                  <a:pt x="8455" y="10846"/>
                </a:cubicBezTo>
                <a:cubicBezTo>
                  <a:pt x="8424" y="11002"/>
                  <a:pt x="8415" y="11164"/>
                  <a:pt x="8205" y="11187"/>
                </a:cubicBezTo>
                <a:cubicBezTo>
                  <a:pt x="8322" y="11607"/>
                  <a:pt x="8608" y="11836"/>
                  <a:pt x="8916" y="12161"/>
                </a:cubicBezTo>
                <a:cubicBezTo>
                  <a:pt x="8896" y="12195"/>
                  <a:pt x="8883" y="12228"/>
                  <a:pt x="8856" y="12259"/>
                </a:cubicBezTo>
                <a:cubicBezTo>
                  <a:pt x="9007" y="12382"/>
                  <a:pt x="9103" y="12537"/>
                  <a:pt x="9233" y="12666"/>
                </a:cubicBezTo>
                <a:lnTo>
                  <a:pt x="9303" y="12614"/>
                </a:lnTo>
                <a:cubicBezTo>
                  <a:pt x="9334" y="12654"/>
                  <a:pt x="9303" y="12657"/>
                  <a:pt x="9301" y="12701"/>
                </a:cubicBezTo>
                <a:lnTo>
                  <a:pt x="9265" y="12704"/>
                </a:lnTo>
                <a:cubicBezTo>
                  <a:pt x="9269" y="12865"/>
                  <a:pt x="9736" y="13608"/>
                  <a:pt x="9628" y="13713"/>
                </a:cubicBezTo>
                <a:cubicBezTo>
                  <a:pt x="9399" y="13830"/>
                  <a:pt x="9559" y="14066"/>
                  <a:pt x="9672" y="14224"/>
                </a:cubicBezTo>
                <a:cubicBezTo>
                  <a:pt x="9958" y="14623"/>
                  <a:pt x="9535" y="14683"/>
                  <a:pt x="9477" y="14929"/>
                </a:cubicBezTo>
                <a:cubicBezTo>
                  <a:pt x="9422" y="15139"/>
                  <a:pt x="9270" y="15661"/>
                  <a:pt x="9117" y="15801"/>
                </a:cubicBezTo>
                <a:cubicBezTo>
                  <a:pt x="9132" y="15821"/>
                  <a:pt x="9142" y="15843"/>
                  <a:pt x="9148" y="15865"/>
                </a:cubicBezTo>
                <a:lnTo>
                  <a:pt x="9127" y="15871"/>
                </a:lnTo>
                <a:cubicBezTo>
                  <a:pt x="9147" y="15972"/>
                  <a:pt x="9127" y="16088"/>
                  <a:pt x="9127" y="16190"/>
                </a:cubicBezTo>
                <a:lnTo>
                  <a:pt x="9117" y="16197"/>
                </a:lnTo>
                <a:cubicBezTo>
                  <a:pt x="9045" y="16880"/>
                  <a:pt x="10051" y="17437"/>
                  <a:pt x="9956" y="18137"/>
                </a:cubicBezTo>
                <a:cubicBezTo>
                  <a:pt x="9907" y="18501"/>
                  <a:pt x="10103" y="19517"/>
                  <a:pt x="10608" y="19648"/>
                </a:cubicBezTo>
                <a:cubicBezTo>
                  <a:pt x="10711" y="19738"/>
                  <a:pt x="11215" y="20660"/>
                  <a:pt x="11120" y="20764"/>
                </a:cubicBezTo>
                <a:cubicBezTo>
                  <a:pt x="10785" y="20848"/>
                  <a:pt x="11116" y="20987"/>
                  <a:pt x="11144" y="21115"/>
                </a:cubicBezTo>
                <a:cubicBezTo>
                  <a:pt x="10968" y="21510"/>
                  <a:pt x="11967" y="21476"/>
                  <a:pt x="12221" y="21354"/>
                </a:cubicBezTo>
                <a:cubicBezTo>
                  <a:pt x="12519" y="21209"/>
                  <a:pt x="12813" y="21294"/>
                  <a:pt x="13150" y="21319"/>
                </a:cubicBezTo>
                <a:cubicBezTo>
                  <a:pt x="13150" y="21319"/>
                  <a:pt x="13164" y="21264"/>
                  <a:pt x="13165" y="21262"/>
                </a:cubicBezTo>
                <a:cubicBezTo>
                  <a:pt x="13768" y="21285"/>
                  <a:pt x="14233" y="20805"/>
                  <a:pt x="14641" y="20497"/>
                </a:cubicBezTo>
                <a:cubicBezTo>
                  <a:pt x="14854" y="20335"/>
                  <a:pt x="14941" y="20135"/>
                  <a:pt x="15093" y="19938"/>
                </a:cubicBezTo>
                <a:cubicBezTo>
                  <a:pt x="15177" y="19827"/>
                  <a:pt x="15387" y="19750"/>
                  <a:pt x="15454" y="19635"/>
                </a:cubicBezTo>
                <a:cubicBezTo>
                  <a:pt x="15552" y="19463"/>
                  <a:pt x="15640" y="19307"/>
                  <a:pt x="15688" y="19094"/>
                </a:cubicBezTo>
                <a:lnTo>
                  <a:pt x="15697" y="19094"/>
                </a:lnTo>
                <a:cubicBezTo>
                  <a:pt x="15716" y="18996"/>
                  <a:pt x="15724" y="18898"/>
                  <a:pt x="15722" y="18799"/>
                </a:cubicBezTo>
                <a:lnTo>
                  <a:pt x="15659" y="18795"/>
                </a:lnTo>
                <a:cubicBezTo>
                  <a:pt x="15712" y="18611"/>
                  <a:pt x="15867" y="18624"/>
                  <a:pt x="16053" y="18537"/>
                </a:cubicBezTo>
                <a:cubicBezTo>
                  <a:pt x="16371" y="18385"/>
                  <a:pt x="16454" y="18365"/>
                  <a:pt x="16521" y="18076"/>
                </a:cubicBezTo>
                <a:cubicBezTo>
                  <a:pt x="16544" y="17824"/>
                  <a:pt x="16568" y="17645"/>
                  <a:pt x="16480" y="17400"/>
                </a:cubicBezTo>
                <a:cubicBezTo>
                  <a:pt x="16325" y="16977"/>
                  <a:pt x="16456" y="16954"/>
                  <a:pt x="16829" y="16691"/>
                </a:cubicBezTo>
                <a:cubicBezTo>
                  <a:pt x="17122" y="16484"/>
                  <a:pt x="17222" y="16348"/>
                  <a:pt x="17594" y="16182"/>
                </a:cubicBezTo>
                <a:cubicBezTo>
                  <a:pt x="17872" y="16057"/>
                  <a:pt x="18450" y="15634"/>
                  <a:pt x="18274" y="15310"/>
                </a:cubicBezTo>
                <a:cubicBezTo>
                  <a:pt x="18221" y="15211"/>
                  <a:pt x="18282" y="14088"/>
                  <a:pt x="18165" y="14103"/>
                </a:cubicBezTo>
                <a:cubicBezTo>
                  <a:pt x="18141" y="14052"/>
                  <a:pt x="18023" y="13987"/>
                  <a:pt x="17958" y="13987"/>
                </a:cubicBezTo>
                <a:cubicBezTo>
                  <a:pt x="17817" y="13835"/>
                  <a:pt x="17931" y="13505"/>
                  <a:pt x="17832" y="13353"/>
                </a:cubicBezTo>
                <a:cubicBezTo>
                  <a:pt x="17796" y="13301"/>
                  <a:pt x="17878" y="13216"/>
                  <a:pt x="17887" y="13166"/>
                </a:cubicBezTo>
                <a:cubicBezTo>
                  <a:pt x="17915" y="13016"/>
                  <a:pt x="17749" y="13031"/>
                  <a:pt x="17690" y="12936"/>
                </a:cubicBezTo>
                <a:cubicBezTo>
                  <a:pt x="17639" y="12798"/>
                  <a:pt x="17991" y="12016"/>
                  <a:pt x="18132" y="11894"/>
                </a:cubicBezTo>
                <a:cubicBezTo>
                  <a:pt x="18255" y="11861"/>
                  <a:pt x="18334" y="11800"/>
                  <a:pt x="18421" y="11719"/>
                </a:cubicBezTo>
                <a:lnTo>
                  <a:pt x="18439" y="11747"/>
                </a:lnTo>
                <a:cubicBezTo>
                  <a:pt x="18933" y="11102"/>
                  <a:pt x="19669" y="10727"/>
                  <a:pt x="20222" y="10146"/>
                </a:cubicBezTo>
                <a:cubicBezTo>
                  <a:pt x="20487" y="9868"/>
                  <a:pt x="20746" y="9587"/>
                  <a:pt x="20861" y="9234"/>
                </a:cubicBezTo>
                <a:cubicBezTo>
                  <a:pt x="20916" y="9067"/>
                  <a:pt x="21026" y="8908"/>
                  <a:pt x="21115" y="8753"/>
                </a:cubicBezTo>
                <a:cubicBezTo>
                  <a:pt x="21241" y="8534"/>
                  <a:pt x="21257" y="8322"/>
                  <a:pt x="21357" y="8120"/>
                </a:cubicBezTo>
                <a:cubicBezTo>
                  <a:pt x="21369" y="8126"/>
                  <a:pt x="21377" y="8136"/>
                  <a:pt x="21381" y="8150"/>
                </a:cubicBezTo>
                <a:cubicBezTo>
                  <a:pt x="21416" y="8150"/>
                  <a:pt x="21450" y="8149"/>
                  <a:pt x="21485" y="8146"/>
                </a:cubicBezTo>
                <a:cubicBezTo>
                  <a:pt x="21506" y="8073"/>
                  <a:pt x="21488" y="8022"/>
                  <a:pt x="21449" y="7942"/>
                </a:cubicBezTo>
                <a:cubicBezTo>
                  <a:pt x="21441" y="7926"/>
                  <a:pt x="21477" y="7998"/>
                  <a:pt x="21449" y="7942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8" name="Фигура"/>
          <p:cNvSpPr/>
          <p:nvPr/>
        </p:nvSpPr>
        <p:spPr>
          <a:xfrm>
            <a:off x="6020949" y="2587473"/>
            <a:ext cx="1669516" cy="9934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465" extrusionOk="0">
                <a:moveTo>
                  <a:pt x="13469" y="3580"/>
                </a:moveTo>
                <a:cubicBezTo>
                  <a:pt x="13690" y="3383"/>
                  <a:pt x="13241" y="3198"/>
                  <a:pt x="13219" y="3654"/>
                </a:cubicBezTo>
                <a:cubicBezTo>
                  <a:pt x="13301" y="3647"/>
                  <a:pt x="13395" y="3646"/>
                  <a:pt x="13469" y="3580"/>
                </a:cubicBezTo>
                <a:cubicBezTo>
                  <a:pt x="13488" y="3563"/>
                  <a:pt x="13429" y="3616"/>
                  <a:pt x="13469" y="3580"/>
                </a:cubicBezTo>
                <a:close/>
                <a:moveTo>
                  <a:pt x="11812" y="960"/>
                </a:moveTo>
                <a:cubicBezTo>
                  <a:pt x="11873" y="975"/>
                  <a:pt x="12398" y="1247"/>
                  <a:pt x="12369" y="928"/>
                </a:cubicBezTo>
                <a:cubicBezTo>
                  <a:pt x="12352" y="748"/>
                  <a:pt x="11916" y="805"/>
                  <a:pt x="11875" y="809"/>
                </a:cubicBezTo>
                <a:cubicBezTo>
                  <a:pt x="11884" y="836"/>
                  <a:pt x="11971" y="855"/>
                  <a:pt x="11950" y="900"/>
                </a:cubicBezTo>
                <a:cubicBezTo>
                  <a:pt x="11906" y="934"/>
                  <a:pt x="11860" y="954"/>
                  <a:pt x="11812" y="960"/>
                </a:cubicBezTo>
                <a:cubicBezTo>
                  <a:pt x="11855" y="970"/>
                  <a:pt x="11846" y="935"/>
                  <a:pt x="11812" y="960"/>
                </a:cubicBezTo>
                <a:close/>
                <a:moveTo>
                  <a:pt x="11540" y="1517"/>
                </a:moveTo>
                <a:cubicBezTo>
                  <a:pt x="11523" y="1533"/>
                  <a:pt x="11515" y="1556"/>
                  <a:pt x="11513" y="1586"/>
                </a:cubicBezTo>
                <a:cubicBezTo>
                  <a:pt x="11538" y="1636"/>
                  <a:pt x="11761" y="1589"/>
                  <a:pt x="11799" y="1596"/>
                </a:cubicBezTo>
                <a:cubicBezTo>
                  <a:pt x="11765" y="1635"/>
                  <a:pt x="11679" y="1642"/>
                  <a:pt x="11690" y="1736"/>
                </a:cubicBezTo>
                <a:cubicBezTo>
                  <a:pt x="11831" y="1761"/>
                  <a:pt x="11923" y="1736"/>
                  <a:pt x="12042" y="1625"/>
                </a:cubicBezTo>
                <a:cubicBezTo>
                  <a:pt x="12061" y="1607"/>
                  <a:pt x="12223" y="1391"/>
                  <a:pt x="12222" y="1391"/>
                </a:cubicBezTo>
                <a:cubicBezTo>
                  <a:pt x="12126" y="1354"/>
                  <a:pt x="11952" y="1272"/>
                  <a:pt x="11858" y="1369"/>
                </a:cubicBezTo>
                <a:cubicBezTo>
                  <a:pt x="11884" y="1388"/>
                  <a:pt x="11887" y="1414"/>
                  <a:pt x="11867" y="1446"/>
                </a:cubicBezTo>
                <a:cubicBezTo>
                  <a:pt x="11798" y="1500"/>
                  <a:pt x="11752" y="1289"/>
                  <a:pt x="11704" y="1540"/>
                </a:cubicBezTo>
                <a:cubicBezTo>
                  <a:pt x="11678" y="1531"/>
                  <a:pt x="11511" y="1089"/>
                  <a:pt x="11476" y="1479"/>
                </a:cubicBezTo>
                <a:cubicBezTo>
                  <a:pt x="11501" y="1477"/>
                  <a:pt x="11546" y="1464"/>
                  <a:pt x="11540" y="1517"/>
                </a:cubicBezTo>
                <a:cubicBezTo>
                  <a:pt x="11536" y="1546"/>
                  <a:pt x="11546" y="1464"/>
                  <a:pt x="11540" y="1517"/>
                </a:cubicBezTo>
                <a:close/>
                <a:moveTo>
                  <a:pt x="12343" y="1561"/>
                </a:moveTo>
                <a:cubicBezTo>
                  <a:pt x="12265" y="1570"/>
                  <a:pt x="12133" y="1594"/>
                  <a:pt x="12080" y="1710"/>
                </a:cubicBezTo>
                <a:cubicBezTo>
                  <a:pt x="12161" y="1774"/>
                  <a:pt x="12265" y="1833"/>
                  <a:pt x="12355" y="1780"/>
                </a:cubicBezTo>
                <a:cubicBezTo>
                  <a:pt x="12461" y="1718"/>
                  <a:pt x="12469" y="1547"/>
                  <a:pt x="12343" y="1561"/>
                </a:cubicBezTo>
                <a:cubicBezTo>
                  <a:pt x="12307" y="1565"/>
                  <a:pt x="12374" y="1558"/>
                  <a:pt x="12343" y="1561"/>
                </a:cubicBezTo>
                <a:close/>
                <a:moveTo>
                  <a:pt x="12410" y="1343"/>
                </a:moveTo>
                <a:cubicBezTo>
                  <a:pt x="12467" y="1514"/>
                  <a:pt x="12652" y="1308"/>
                  <a:pt x="12689" y="1408"/>
                </a:cubicBezTo>
                <a:cubicBezTo>
                  <a:pt x="12756" y="1588"/>
                  <a:pt x="12564" y="1588"/>
                  <a:pt x="12560" y="1740"/>
                </a:cubicBezTo>
                <a:cubicBezTo>
                  <a:pt x="12559" y="1806"/>
                  <a:pt x="12970" y="1815"/>
                  <a:pt x="12882" y="1823"/>
                </a:cubicBezTo>
                <a:cubicBezTo>
                  <a:pt x="13030" y="1809"/>
                  <a:pt x="13368" y="1722"/>
                  <a:pt x="13506" y="1791"/>
                </a:cubicBezTo>
                <a:cubicBezTo>
                  <a:pt x="13589" y="1831"/>
                  <a:pt x="13984" y="1801"/>
                  <a:pt x="13919" y="1685"/>
                </a:cubicBezTo>
                <a:cubicBezTo>
                  <a:pt x="13920" y="1684"/>
                  <a:pt x="14003" y="1641"/>
                  <a:pt x="13980" y="1596"/>
                </a:cubicBezTo>
                <a:cubicBezTo>
                  <a:pt x="13771" y="1178"/>
                  <a:pt x="13157" y="1950"/>
                  <a:pt x="12958" y="1442"/>
                </a:cubicBezTo>
                <a:cubicBezTo>
                  <a:pt x="12992" y="1431"/>
                  <a:pt x="13058" y="1449"/>
                  <a:pt x="13081" y="1404"/>
                </a:cubicBezTo>
                <a:cubicBezTo>
                  <a:pt x="12885" y="1396"/>
                  <a:pt x="12527" y="1042"/>
                  <a:pt x="12348" y="1306"/>
                </a:cubicBezTo>
                <a:cubicBezTo>
                  <a:pt x="12378" y="1305"/>
                  <a:pt x="12395" y="1296"/>
                  <a:pt x="12410" y="1343"/>
                </a:cubicBezTo>
                <a:cubicBezTo>
                  <a:pt x="12442" y="1437"/>
                  <a:pt x="12395" y="1296"/>
                  <a:pt x="12410" y="1343"/>
                </a:cubicBezTo>
                <a:close/>
                <a:moveTo>
                  <a:pt x="12979" y="817"/>
                </a:moveTo>
                <a:cubicBezTo>
                  <a:pt x="13039" y="880"/>
                  <a:pt x="13140" y="853"/>
                  <a:pt x="13207" y="852"/>
                </a:cubicBezTo>
                <a:cubicBezTo>
                  <a:pt x="13084" y="883"/>
                  <a:pt x="12938" y="1062"/>
                  <a:pt x="13163" y="1076"/>
                </a:cubicBezTo>
                <a:cubicBezTo>
                  <a:pt x="13377" y="1089"/>
                  <a:pt x="13572" y="1002"/>
                  <a:pt x="13782" y="958"/>
                </a:cubicBezTo>
                <a:cubicBezTo>
                  <a:pt x="13737" y="967"/>
                  <a:pt x="13584" y="986"/>
                  <a:pt x="13559" y="1099"/>
                </a:cubicBezTo>
                <a:cubicBezTo>
                  <a:pt x="13580" y="1003"/>
                  <a:pt x="13857" y="1306"/>
                  <a:pt x="13649" y="1256"/>
                </a:cubicBezTo>
                <a:cubicBezTo>
                  <a:pt x="13603" y="1244"/>
                  <a:pt x="13628" y="1137"/>
                  <a:pt x="13533" y="1140"/>
                </a:cubicBezTo>
                <a:cubicBezTo>
                  <a:pt x="13468" y="1141"/>
                  <a:pt x="13398" y="1300"/>
                  <a:pt x="13427" y="1300"/>
                </a:cubicBezTo>
                <a:cubicBezTo>
                  <a:pt x="13372" y="1300"/>
                  <a:pt x="13151" y="1319"/>
                  <a:pt x="13130" y="1438"/>
                </a:cubicBezTo>
                <a:cubicBezTo>
                  <a:pt x="13122" y="1478"/>
                  <a:pt x="13969" y="1488"/>
                  <a:pt x="13968" y="1499"/>
                </a:cubicBezTo>
                <a:cubicBezTo>
                  <a:pt x="13938" y="1648"/>
                  <a:pt x="14311" y="1463"/>
                  <a:pt x="14398" y="1368"/>
                </a:cubicBezTo>
                <a:cubicBezTo>
                  <a:pt x="14357" y="1353"/>
                  <a:pt x="14292" y="1384"/>
                  <a:pt x="14259" y="1341"/>
                </a:cubicBezTo>
                <a:cubicBezTo>
                  <a:pt x="14328" y="1202"/>
                  <a:pt x="14429" y="1318"/>
                  <a:pt x="14487" y="1150"/>
                </a:cubicBezTo>
                <a:cubicBezTo>
                  <a:pt x="14506" y="1095"/>
                  <a:pt x="14889" y="1042"/>
                  <a:pt x="14959" y="976"/>
                </a:cubicBezTo>
                <a:cubicBezTo>
                  <a:pt x="14946" y="967"/>
                  <a:pt x="14932" y="942"/>
                  <a:pt x="14913" y="938"/>
                </a:cubicBezTo>
                <a:cubicBezTo>
                  <a:pt x="15062" y="776"/>
                  <a:pt x="15306" y="784"/>
                  <a:pt x="15473" y="712"/>
                </a:cubicBezTo>
                <a:cubicBezTo>
                  <a:pt x="15689" y="619"/>
                  <a:pt x="15909" y="518"/>
                  <a:pt x="16130" y="463"/>
                </a:cubicBezTo>
                <a:cubicBezTo>
                  <a:pt x="16193" y="447"/>
                  <a:pt x="16764" y="265"/>
                  <a:pt x="16765" y="236"/>
                </a:cubicBezTo>
                <a:cubicBezTo>
                  <a:pt x="16780" y="-66"/>
                  <a:pt x="13963" y="274"/>
                  <a:pt x="13714" y="383"/>
                </a:cubicBezTo>
                <a:cubicBezTo>
                  <a:pt x="13768" y="359"/>
                  <a:pt x="13968" y="567"/>
                  <a:pt x="14046" y="575"/>
                </a:cubicBezTo>
                <a:cubicBezTo>
                  <a:pt x="14043" y="577"/>
                  <a:pt x="14036" y="582"/>
                  <a:pt x="14032" y="585"/>
                </a:cubicBezTo>
                <a:cubicBezTo>
                  <a:pt x="14084" y="583"/>
                  <a:pt x="14144" y="588"/>
                  <a:pt x="14191" y="615"/>
                </a:cubicBezTo>
                <a:cubicBezTo>
                  <a:pt x="14055" y="618"/>
                  <a:pt x="13967" y="761"/>
                  <a:pt x="13851" y="771"/>
                </a:cubicBezTo>
                <a:cubicBezTo>
                  <a:pt x="13991" y="759"/>
                  <a:pt x="13756" y="604"/>
                  <a:pt x="13742" y="599"/>
                </a:cubicBezTo>
                <a:cubicBezTo>
                  <a:pt x="13560" y="535"/>
                  <a:pt x="13514" y="377"/>
                  <a:pt x="13306" y="485"/>
                </a:cubicBezTo>
                <a:cubicBezTo>
                  <a:pt x="13258" y="510"/>
                  <a:pt x="12851" y="682"/>
                  <a:pt x="12979" y="817"/>
                </a:cubicBezTo>
                <a:cubicBezTo>
                  <a:pt x="13039" y="880"/>
                  <a:pt x="12960" y="797"/>
                  <a:pt x="12979" y="817"/>
                </a:cubicBezTo>
                <a:close/>
                <a:moveTo>
                  <a:pt x="9956" y="1618"/>
                </a:moveTo>
                <a:cubicBezTo>
                  <a:pt x="9927" y="1633"/>
                  <a:pt x="9879" y="1633"/>
                  <a:pt x="9868" y="1692"/>
                </a:cubicBezTo>
                <a:cubicBezTo>
                  <a:pt x="10059" y="1776"/>
                  <a:pt x="10254" y="1701"/>
                  <a:pt x="10449" y="1719"/>
                </a:cubicBezTo>
                <a:cubicBezTo>
                  <a:pt x="10414" y="1846"/>
                  <a:pt x="10163" y="1702"/>
                  <a:pt x="10102" y="1839"/>
                </a:cubicBezTo>
                <a:cubicBezTo>
                  <a:pt x="10212" y="2004"/>
                  <a:pt x="11297" y="1629"/>
                  <a:pt x="11264" y="1523"/>
                </a:cubicBezTo>
                <a:cubicBezTo>
                  <a:pt x="11241" y="1448"/>
                  <a:pt x="11154" y="1519"/>
                  <a:pt x="11121" y="1520"/>
                </a:cubicBezTo>
                <a:cubicBezTo>
                  <a:pt x="11011" y="1524"/>
                  <a:pt x="11109" y="1406"/>
                  <a:pt x="11112" y="1336"/>
                </a:cubicBezTo>
                <a:cubicBezTo>
                  <a:pt x="11026" y="1349"/>
                  <a:pt x="10944" y="1421"/>
                  <a:pt x="10859" y="1426"/>
                </a:cubicBezTo>
                <a:cubicBezTo>
                  <a:pt x="10881" y="1445"/>
                  <a:pt x="10896" y="1473"/>
                  <a:pt x="10906" y="1509"/>
                </a:cubicBezTo>
                <a:cubicBezTo>
                  <a:pt x="10875" y="1530"/>
                  <a:pt x="10842" y="1541"/>
                  <a:pt x="10809" y="1541"/>
                </a:cubicBezTo>
                <a:cubicBezTo>
                  <a:pt x="10841" y="1552"/>
                  <a:pt x="10868" y="1578"/>
                  <a:pt x="10889" y="1621"/>
                </a:cubicBezTo>
                <a:cubicBezTo>
                  <a:pt x="10849" y="1635"/>
                  <a:pt x="10644" y="1653"/>
                  <a:pt x="10590" y="1617"/>
                </a:cubicBezTo>
                <a:cubicBezTo>
                  <a:pt x="10607" y="1602"/>
                  <a:pt x="10622" y="1580"/>
                  <a:pt x="10634" y="1552"/>
                </a:cubicBezTo>
                <a:cubicBezTo>
                  <a:pt x="10580" y="1475"/>
                  <a:pt x="10519" y="1438"/>
                  <a:pt x="10450" y="1441"/>
                </a:cubicBezTo>
                <a:cubicBezTo>
                  <a:pt x="10531" y="1424"/>
                  <a:pt x="10345" y="1416"/>
                  <a:pt x="10317" y="1424"/>
                </a:cubicBezTo>
                <a:cubicBezTo>
                  <a:pt x="10190" y="1463"/>
                  <a:pt x="10078" y="1555"/>
                  <a:pt x="9956" y="1618"/>
                </a:cubicBezTo>
                <a:cubicBezTo>
                  <a:pt x="9927" y="1633"/>
                  <a:pt x="9966" y="1613"/>
                  <a:pt x="9956" y="1618"/>
                </a:cubicBezTo>
                <a:close/>
                <a:moveTo>
                  <a:pt x="9929" y="1543"/>
                </a:moveTo>
                <a:cubicBezTo>
                  <a:pt x="9974" y="1525"/>
                  <a:pt x="10014" y="1494"/>
                  <a:pt x="10050" y="1451"/>
                </a:cubicBezTo>
                <a:cubicBezTo>
                  <a:pt x="10045" y="1424"/>
                  <a:pt x="9794" y="1559"/>
                  <a:pt x="9801" y="1595"/>
                </a:cubicBezTo>
                <a:cubicBezTo>
                  <a:pt x="9845" y="1591"/>
                  <a:pt x="9888" y="1574"/>
                  <a:pt x="9929" y="1543"/>
                </a:cubicBezTo>
                <a:cubicBezTo>
                  <a:pt x="9998" y="1504"/>
                  <a:pt x="9860" y="1583"/>
                  <a:pt x="9929" y="1543"/>
                </a:cubicBezTo>
                <a:close/>
                <a:moveTo>
                  <a:pt x="8458" y="2722"/>
                </a:moveTo>
                <a:cubicBezTo>
                  <a:pt x="8713" y="2649"/>
                  <a:pt x="8960" y="2539"/>
                  <a:pt x="9190" y="2343"/>
                </a:cubicBezTo>
                <a:cubicBezTo>
                  <a:pt x="9189" y="2344"/>
                  <a:pt x="9188" y="2345"/>
                  <a:pt x="9187" y="2346"/>
                </a:cubicBezTo>
                <a:cubicBezTo>
                  <a:pt x="9193" y="2361"/>
                  <a:pt x="9203" y="2377"/>
                  <a:pt x="9208" y="2394"/>
                </a:cubicBezTo>
                <a:cubicBezTo>
                  <a:pt x="9114" y="2398"/>
                  <a:pt x="9036" y="2443"/>
                  <a:pt x="8963" y="2542"/>
                </a:cubicBezTo>
                <a:cubicBezTo>
                  <a:pt x="9074" y="2554"/>
                  <a:pt x="9184" y="2585"/>
                  <a:pt x="9297" y="2599"/>
                </a:cubicBezTo>
                <a:cubicBezTo>
                  <a:pt x="9255" y="2594"/>
                  <a:pt x="8938" y="2715"/>
                  <a:pt x="8936" y="2706"/>
                </a:cubicBezTo>
                <a:cubicBezTo>
                  <a:pt x="8936" y="2741"/>
                  <a:pt x="8942" y="2774"/>
                  <a:pt x="8956" y="2805"/>
                </a:cubicBezTo>
                <a:cubicBezTo>
                  <a:pt x="9103" y="2745"/>
                  <a:pt x="9448" y="2691"/>
                  <a:pt x="9582" y="2849"/>
                </a:cubicBezTo>
                <a:cubicBezTo>
                  <a:pt x="9551" y="2913"/>
                  <a:pt x="8856" y="2882"/>
                  <a:pt x="8862" y="2949"/>
                </a:cubicBezTo>
                <a:cubicBezTo>
                  <a:pt x="8874" y="3176"/>
                  <a:pt x="9180" y="3102"/>
                  <a:pt x="9149" y="3199"/>
                </a:cubicBezTo>
                <a:cubicBezTo>
                  <a:pt x="9065" y="3472"/>
                  <a:pt x="9738" y="3231"/>
                  <a:pt x="9834" y="3203"/>
                </a:cubicBezTo>
                <a:cubicBezTo>
                  <a:pt x="9865" y="3194"/>
                  <a:pt x="10026" y="3043"/>
                  <a:pt x="10058" y="3095"/>
                </a:cubicBezTo>
                <a:cubicBezTo>
                  <a:pt x="10131" y="3210"/>
                  <a:pt x="10234" y="3208"/>
                  <a:pt x="10328" y="3224"/>
                </a:cubicBezTo>
                <a:cubicBezTo>
                  <a:pt x="10400" y="3254"/>
                  <a:pt x="10469" y="3241"/>
                  <a:pt x="10535" y="3183"/>
                </a:cubicBezTo>
                <a:cubicBezTo>
                  <a:pt x="10533" y="3091"/>
                  <a:pt x="10553" y="3026"/>
                  <a:pt x="10596" y="2990"/>
                </a:cubicBezTo>
                <a:cubicBezTo>
                  <a:pt x="10666" y="2990"/>
                  <a:pt x="10750" y="3100"/>
                  <a:pt x="10786" y="2926"/>
                </a:cubicBezTo>
                <a:cubicBezTo>
                  <a:pt x="10764" y="2916"/>
                  <a:pt x="10516" y="2683"/>
                  <a:pt x="10523" y="2679"/>
                </a:cubicBezTo>
                <a:cubicBezTo>
                  <a:pt x="10641" y="2630"/>
                  <a:pt x="10784" y="2190"/>
                  <a:pt x="10609" y="2151"/>
                </a:cubicBezTo>
                <a:cubicBezTo>
                  <a:pt x="10498" y="2126"/>
                  <a:pt x="10454" y="2148"/>
                  <a:pt x="10396" y="2332"/>
                </a:cubicBezTo>
                <a:cubicBezTo>
                  <a:pt x="10338" y="2519"/>
                  <a:pt x="10278" y="2435"/>
                  <a:pt x="10222" y="2522"/>
                </a:cubicBezTo>
                <a:cubicBezTo>
                  <a:pt x="10476" y="2095"/>
                  <a:pt x="10069" y="2345"/>
                  <a:pt x="10009" y="2333"/>
                </a:cubicBezTo>
                <a:cubicBezTo>
                  <a:pt x="10021" y="2307"/>
                  <a:pt x="10032" y="2281"/>
                  <a:pt x="10044" y="2255"/>
                </a:cubicBezTo>
                <a:cubicBezTo>
                  <a:pt x="10057" y="2163"/>
                  <a:pt x="9691" y="2285"/>
                  <a:pt x="9691" y="2285"/>
                </a:cubicBezTo>
                <a:cubicBezTo>
                  <a:pt x="9712" y="2219"/>
                  <a:pt x="9831" y="2217"/>
                  <a:pt x="9823" y="2128"/>
                </a:cubicBezTo>
                <a:cubicBezTo>
                  <a:pt x="9715" y="2115"/>
                  <a:pt x="9720" y="1894"/>
                  <a:pt x="9581" y="1939"/>
                </a:cubicBezTo>
                <a:cubicBezTo>
                  <a:pt x="9442" y="1983"/>
                  <a:pt x="9346" y="1886"/>
                  <a:pt x="9211" y="1897"/>
                </a:cubicBezTo>
                <a:cubicBezTo>
                  <a:pt x="9072" y="1909"/>
                  <a:pt x="8936" y="1863"/>
                  <a:pt x="8874" y="2049"/>
                </a:cubicBezTo>
                <a:cubicBezTo>
                  <a:pt x="8829" y="2186"/>
                  <a:pt x="8709" y="2205"/>
                  <a:pt x="8630" y="2247"/>
                </a:cubicBezTo>
                <a:cubicBezTo>
                  <a:pt x="8639" y="2268"/>
                  <a:pt x="8634" y="2283"/>
                  <a:pt x="8637" y="2305"/>
                </a:cubicBezTo>
                <a:cubicBezTo>
                  <a:pt x="8541" y="2315"/>
                  <a:pt x="8399" y="2404"/>
                  <a:pt x="8326" y="2501"/>
                </a:cubicBezTo>
                <a:cubicBezTo>
                  <a:pt x="8414" y="2519"/>
                  <a:pt x="8476" y="2553"/>
                  <a:pt x="8458" y="2722"/>
                </a:cubicBezTo>
                <a:cubicBezTo>
                  <a:pt x="8561" y="2693"/>
                  <a:pt x="8476" y="2553"/>
                  <a:pt x="8458" y="2722"/>
                </a:cubicBezTo>
                <a:close/>
                <a:moveTo>
                  <a:pt x="10788" y="2920"/>
                </a:moveTo>
                <a:cubicBezTo>
                  <a:pt x="10788" y="2922"/>
                  <a:pt x="10787" y="2924"/>
                  <a:pt x="10786" y="2926"/>
                </a:cubicBezTo>
                <a:cubicBezTo>
                  <a:pt x="10787" y="2926"/>
                  <a:pt x="10788" y="2927"/>
                  <a:pt x="10788" y="2927"/>
                </a:cubicBezTo>
                <a:lnTo>
                  <a:pt x="10788" y="2920"/>
                </a:lnTo>
                <a:cubicBezTo>
                  <a:pt x="10788" y="2922"/>
                  <a:pt x="10788" y="2920"/>
                  <a:pt x="10788" y="2920"/>
                </a:cubicBezTo>
                <a:close/>
                <a:moveTo>
                  <a:pt x="14845" y="3703"/>
                </a:moveTo>
                <a:cubicBezTo>
                  <a:pt x="14830" y="3644"/>
                  <a:pt x="14818" y="3583"/>
                  <a:pt x="14809" y="3521"/>
                </a:cubicBezTo>
                <a:cubicBezTo>
                  <a:pt x="14759" y="3396"/>
                  <a:pt x="14636" y="3491"/>
                  <a:pt x="14569" y="3423"/>
                </a:cubicBezTo>
                <a:cubicBezTo>
                  <a:pt x="14417" y="3268"/>
                  <a:pt x="14634" y="3177"/>
                  <a:pt x="14687" y="3172"/>
                </a:cubicBezTo>
                <a:cubicBezTo>
                  <a:pt x="14685" y="3065"/>
                  <a:pt x="14562" y="3082"/>
                  <a:pt x="14562" y="3077"/>
                </a:cubicBezTo>
                <a:cubicBezTo>
                  <a:pt x="14566" y="2987"/>
                  <a:pt x="14661" y="3020"/>
                  <a:pt x="14691" y="3017"/>
                </a:cubicBezTo>
                <a:cubicBezTo>
                  <a:pt x="14715" y="2752"/>
                  <a:pt x="14458" y="2797"/>
                  <a:pt x="14398" y="2674"/>
                </a:cubicBezTo>
                <a:cubicBezTo>
                  <a:pt x="14297" y="2466"/>
                  <a:pt x="14274" y="2638"/>
                  <a:pt x="14138" y="2603"/>
                </a:cubicBezTo>
                <a:cubicBezTo>
                  <a:pt x="14105" y="2594"/>
                  <a:pt x="14091" y="2278"/>
                  <a:pt x="13930" y="2278"/>
                </a:cubicBezTo>
                <a:cubicBezTo>
                  <a:pt x="14160" y="2286"/>
                  <a:pt x="13539" y="1693"/>
                  <a:pt x="13605" y="2213"/>
                </a:cubicBezTo>
                <a:cubicBezTo>
                  <a:pt x="13613" y="2280"/>
                  <a:pt x="13730" y="2294"/>
                  <a:pt x="13757" y="2284"/>
                </a:cubicBezTo>
                <a:cubicBezTo>
                  <a:pt x="13706" y="2303"/>
                  <a:pt x="13443" y="2317"/>
                  <a:pt x="13420" y="2417"/>
                </a:cubicBezTo>
                <a:cubicBezTo>
                  <a:pt x="13454" y="2272"/>
                  <a:pt x="13709" y="1960"/>
                  <a:pt x="13401" y="2025"/>
                </a:cubicBezTo>
                <a:cubicBezTo>
                  <a:pt x="13347" y="2036"/>
                  <a:pt x="12807" y="2150"/>
                  <a:pt x="12973" y="2372"/>
                </a:cubicBezTo>
                <a:cubicBezTo>
                  <a:pt x="12938" y="2360"/>
                  <a:pt x="12807" y="2406"/>
                  <a:pt x="12832" y="2524"/>
                </a:cubicBezTo>
                <a:cubicBezTo>
                  <a:pt x="12710" y="2551"/>
                  <a:pt x="12996" y="2011"/>
                  <a:pt x="13152" y="2009"/>
                </a:cubicBezTo>
                <a:cubicBezTo>
                  <a:pt x="12916" y="2012"/>
                  <a:pt x="12718" y="2051"/>
                  <a:pt x="12507" y="2247"/>
                </a:cubicBezTo>
                <a:cubicBezTo>
                  <a:pt x="12356" y="2388"/>
                  <a:pt x="12233" y="2628"/>
                  <a:pt x="12496" y="2640"/>
                </a:cubicBezTo>
                <a:cubicBezTo>
                  <a:pt x="12501" y="2651"/>
                  <a:pt x="12507" y="2672"/>
                  <a:pt x="12508" y="2684"/>
                </a:cubicBezTo>
                <a:cubicBezTo>
                  <a:pt x="12039" y="2720"/>
                  <a:pt x="12531" y="2917"/>
                  <a:pt x="12735" y="2949"/>
                </a:cubicBezTo>
                <a:cubicBezTo>
                  <a:pt x="12874" y="2971"/>
                  <a:pt x="13393" y="3167"/>
                  <a:pt x="13399" y="2806"/>
                </a:cubicBezTo>
                <a:cubicBezTo>
                  <a:pt x="13466" y="2814"/>
                  <a:pt x="13468" y="2945"/>
                  <a:pt x="13483" y="3002"/>
                </a:cubicBezTo>
                <a:cubicBezTo>
                  <a:pt x="13509" y="2983"/>
                  <a:pt x="13523" y="2978"/>
                  <a:pt x="13552" y="3004"/>
                </a:cubicBezTo>
                <a:cubicBezTo>
                  <a:pt x="13544" y="3015"/>
                  <a:pt x="13540" y="3024"/>
                  <a:pt x="13526" y="3022"/>
                </a:cubicBezTo>
                <a:cubicBezTo>
                  <a:pt x="13583" y="3103"/>
                  <a:pt x="13975" y="3558"/>
                  <a:pt x="13787" y="3676"/>
                </a:cubicBezTo>
                <a:cubicBezTo>
                  <a:pt x="13689" y="3737"/>
                  <a:pt x="13620" y="3857"/>
                  <a:pt x="13513" y="3899"/>
                </a:cubicBezTo>
                <a:cubicBezTo>
                  <a:pt x="13386" y="3949"/>
                  <a:pt x="13559" y="4129"/>
                  <a:pt x="13451" y="4130"/>
                </a:cubicBezTo>
                <a:cubicBezTo>
                  <a:pt x="13251" y="4132"/>
                  <a:pt x="13070" y="4129"/>
                  <a:pt x="12906" y="4244"/>
                </a:cubicBezTo>
                <a:cubicBezTo>
                  <a:pt x="12617" y="4449"/>
                  <a:pt x="13323" y="4431"/>
                  <a:pt x="13292" y="4325"/>
                </a:cubicBezTo>
                <a:cubicBezTo>
                  <a:pt x="13296" y="4354"/>
                  <a:pt x="13301" y="4384"/>
                  <a:pt x="13305" y="4414"/>
                </a:cubicBezTo>
                <a:cubicBezTo>
                  <a:pt x="13334" y="4386"/>
                  <a:pt x="13513" y="4535"/>
                  <a:pt x="13543" y="4612"/>
                </a:cubicBezTo>
                <a:cubicBezTo>
                  <a:pt x="13561" y="4658"/>
                  <a:pt x="13446" y="4615"/>
                  <a:pt x="13484" y="4762"/>
                </a:cubicBezTo>
                <a:cubicBezTo>
                  <a:pt x="13504" y="4844"/>
                  <a:pt x="13682" y="4932"/>
                  <a:pt x="13705" y="4822"/>
                </a:cubicBezTo>
                <a:cubicBezTo>
                  <a:pt x="13671" y="4983"/>
                  <a:pt x="13904" y="5050"/>
                  <a:pt x="13968" y="5073"/>
                </a:cubicBezTo>
                <a:cubicBezTo>
                  <a:pt x="14189" y="5151"/>
                  <a:pt x="13892" y="4680"/>
                  <a:pt x="13879" y="4622"/>
                </a:cubicBezTo>
                <a:cubicBezTo>
                  <a:pt x="14050" y="4744"/>
                  <a:pt x="14339" y="5017"/>
                  <a:pt x="14391" y="4535"/>
                </a:cubicBezTo>
                <a:cubicBezTo>
                  <a:pt x="14398" y="4469"/>
                  <a:pt x="14359" y="4290"/>
                  <a:pt x="14325" y="4275"/>
                </a:cubicBezTo>
                <a:cubicBezTo>
                  <a:pt x="14117" y="4185"/>
                  <a:pt x="14320" y="4031"/>
                  <a:pt x="14265" y="3892"/>
                </a:cubicBezTo>
                <a:cubicBezTo>
                  <a:pt x="14331" y="3906"/>
                  <a:pt x="14429" y="3807"/>
                  <a:pt x="14451" y="3995"/>
                </a:cubicBezTo>
                <a:cubicBezTo>
                  <a:pt x="14473" y="3993"/>
                  <a:pt x="14497" y="3999"/>
                  <a:pt x="14519" y="4006"/>
                </a:cubicBezTo>
                <a:cubicBezTo>
                  <a:pt x="14394" y="4217"/>
                  <a:pt x="14802" y="4398"/>
                  <a:pt x="14726" y="4048"/>
                </a:cubicBezTo>
                <a:cubicBezTo>
                  <a:pt x="14755" y="4180"/>
                  <a:pt x="14950" y="3962"/>
                  <a:pt x="14989" y="3922"/>
                </a:cubicBezTo>
                <a:cubicBezTo>
                  <a:pt x="15173" y="3728"/>
                  <a:pt x="14884" y="3767"/>
                  <a:pt x="14845" y="3703"/>
                </a:cubicBezTo>
                <a:cubicBezTo>
                  <a:pt x="14822" y="3666"/>
                  <a:pt x="14895" y="3785"/>
                  <a:pt x="14845" y="3703"/>
                </a:cubicBezTo>
                <a:close/>
                <a:moveTo>
                  <a:pt x="14709" y="9160"/>
                </a:moveTo>
                <a:cubicBezTo>
                  <a:pt x="14617" y="9033"/>
                  <a:pt x="14757" y="8993"/>
                  <a:pt x="14735" y="8951"/>
                </a:cubicBezTo>
                <a:cubicBezTo>
                  <a:pt x="14705" y="8936"/>
                  <a:pt x="14678" y="8912"/>
                  <a:pt x="14654" y="8877"/>
                </a:cubicBezTo>
                <a:cubicBezTo>
                  <a:pt x="14645" y="8834"/>
                  <a:pt x="14712" y="8712"/>
                  <a:pt x="14720" y="8737"/>
                </a:cubicBezTo>
                <a:cubicBezTo>
                  <a:pt x="14673" y="8602"/>
                  <a:pt x="14427" y="8759"/>
                  <a:pt x="14423" y="8631"/>
                </a:cubicBezTo>
                <a:cubicBezTo>
                  <a:pt x="14420" y="8551"/>
                  <a:pt x="14494" y="8592"/>
                  <a:pt x="14491" y="8520"/>
                </a:cubicBezTo>
                <a:cubicBezTo>
                  <a:pt x="14489" y="8427"/>
                  <a:pt x="14265" y="8564"/>
                  <a:pt x="14263" y="8596"/>
                </a:cubicBezTo>
                <a:cubicBezTo>
                  <a:pt x="14276" y="8366"/>
                  <a:pt x="14607" y="8284"/>
                  <a:pt x="14588" y="8067"/>
                </a:cubicBezTo>
                <a:cubicBezTo>
                  <a:pt x="14565" y="8063"/>
                  <a:pt x="14543" y="8064"/>
                  <a:pt x="14521" y="8070"/>
                </a:cubicBezTo>
                <a:cubicBezTo>
                  <a:pt x="14776" y="7847"/>
                  <a:pt x="14659" y="7551"/>
                  <a:pt x="14538" y="7316"/>
                </a:cubicBezTo>
                <a:cubicBezTo>
                  <a:pt x="14743" y="7252"/>
                  <a:pt x="14251" y="6972"/>
                  <a:pt x="14256" y="6975"/>
                </a:cubicBezTo>
                <a:cubicBezTo>
                  <a:pt x="14276" y="6839"/>
                  <a:pt x="14185" y="6792"/>
                  <a:pt x="14146" y="6708"/>
                </a:cubicBezTo>
                <a:cubicBezTo>
                  <a:pt x="14293" y="6548"/>
                  <a:pt x="14221" y="6508"/>
                  <a:pt x="14189" y="6241"/>
                </a:cubicBezTo>
                <a:cubicBezTo>
                  <a:pt x="14155" y="6035"/>
                  <a:pt x="14161" y="5747"/>
                  <a:pt x="14078" y="5572"/>
                </a:cubicBezTo>
                <a:cubicBezTo>
                  <a:pt x="14009" y="5430"/>
                  <a:pt x="13720" y="5958"/>
                  <a:pt x="13655" y="6014"/>
                </a:cubicBezTo>
                <a:cubicBezTo>
                  <a:pt x="13467" y="6177"/>
                  <a:pt x="13538" y="5901"/>
                  <a:pt x="13365" y="5914"/>
                </a:cubicBezTo>
                <a:cubicBezTo>
                  <a:pt x="13393" y="5777"/>
                  <a:pt x="13582" y="5311"/>
                  <a:pt x="13382" y="5311"/>
                </a:cubicBezTo>
                <a:cubicBezTo>
                  <a:pt x="13337" y="5205"/>
                  <a:pt x="13181" y="4950"/>
                  <a:pt x="13074" y="4950"/>
                </a:cubicBezTo>
                <a:cubicBezTo>
                  <a:pt x="12932" y="4950"/>
                  <a:pt x="12559" y="4824"/>
                  <a:pt x="12498" y="5066"/>
                </a:cubicBezTo>
                <a:cubicBezTo>
                  <a:pt x="12436" y="5312"/>
                  <a:pt x="12366" y="5348"/>
                  <a:pt x="12232" y="5505"/>
                </a:cubicBezTo>
                <a:cubicBezTo>
                  <a:pt x="12278" y="5508"/>
                  <a:pt x="12342" y="5589"/>
                  <a:pt x="12376" y="5589"/>
                </a:cubicBezTo>
                <a:cubicBezTo>
                  <a:pt x="12386" y="5589"/>
                  <a:pt x="12082" y="5973"/>
                  <a:pt x="12079" y="5992"/>
                </a:cubicBezTo>
                <a:cubicBezTo>
                  <a:pt x="12065" y="6088"/>
                  <a:pt x="12148" y="6179"/>
                  <a:pt x="12170" y="6244"/>
                </a:cubicBezTo>
                <a:cubicBezTo>
                  <a:pt x="12230" y="6420"/>
                  <a:pt x="12126" y="6638"/>
                  <a:pt x="12052" y="6744"/>
                </a:cubicBezTo>
                <a:cubicBezTo>
                  <a:pt x="11913" y="6941"/>
                  <a:pt x="11636" y="6905"/>
                  <a:pt x="11529" y="7118"/>
                </a:cubicBezTo>
                <a:cubicBezTo>
                  <a:pt x="11488" y="7201"/>
                  <a:pt x="11474" y="7527"/>
                  <a:pt x="11462" y="7635"/>
                </a:cubicBezTo>
                <a:cubicBezTo>
                  <a:pt x="11441" y="7818"/>
                  <a:pt x="11395" y="7837"/>
                  <a:pt x="11343" y="7990"/>
                </a:cubicBezTo>
                <a:cubicBezTo>
                  <a:pt x="11289" y="7895"/>
                  <a:pt x="11238" y="8061"/>
                  <a:pt x="11184" y="8067"/>
                </a:cubicBezTo>
                <a:cubicBezTo>
                  <a:pt x="11057" y="8067"/>
                  <a:pt x="11066" y="7164"/>
                  <a:pt x="11251" y="7164"/>
                </a:cubicBezTo>
                <a:lnTo>
                  <a:pt x="11266" y="7164"/>
                </a:lnTo>
                <a:lnTo>
                  <a:pt x="11283" y="7016"/>
                </a:lnTo>
                <a:cubicBezTo>
                  <a:pt x="11094" y="6863"/>
                  <a:pt x="10853" y="6979"/>
                  <a:pt x="10681" y="6719"/>
                </a:cubicBezTo>
                <a:cubicBezTo>
                  <a:pt x="10511" y="6465"/>
                  <a:pt x="10435" y="6343"/>
                  <a:pt x="10189" y="6421"/>
                </a:cubicBezTo>
                <a:lnTo>
                  <a:pt x="10260" y="5959"/>
                </a:lnTo>
                <a:lnTo>
                  <a:pt x="10095" y="5959"/>
                </a:lnTo>
                <a:cubicBezTo>
                  <a:pt x="10151" y="5660"/>
                  <a:pt x="10333" y="5500"/>
                  <a:pt x="10477" y="5337"/>
                </a:cubicBezTo>
                <a:cubicBezTo>
                  <a:pt x="10523" y="5292"/>
                  <a:pt x="10894" y="4998"/>
                  <a:pt x="10896" y="4941"/>
                </a:cubicBezTo>
                <a:cubicBezTo>
                  <a:pt x="10959" y="4928"/>
                  <a:pt x="11163" y="4901"/>
                  <a:pt x="11122" y="4713"/>
                </a:cubicBezTo>
                <a:cubicBezTo>
                  <a:pt x="11227" y="4726"/>
                  <a:pt x="11873" y="4466"/>
                  <a:pt x="11831" y="4221"/>
                </a:cubicBezTo>
                <a:cubicBezTo>
                  <a:pt x="11864" y="4202"/>
                  <a:pt x="11899" y="4192"/>
                  <a:pt x="11931" y="4166"/>
                </a:cubicBezTo>
                <a:cubicBezTo>
                  <a:pt x="11885" y="4242"/>
                  <a:pt x="11632" y="4531"/>
                  <a:pt x="11610" y="4604"/>
                </a:cubicBezTo>
                <a:cubicBezTo>
                  <a:pt x="11666" y="4619"/>
                  <a:pt x="11731" y="4582"/>
                  <a:pt x="11790" y="4586"/>
                </a:cubicBezTo>
                <a:cubicBezTo>
                  <a:pt x="11799" y="4643"/>
                  <a:pt x="11765" y="4669"/>
                  <a:pt x="11764" y="4719"/>
                </a:cubicBezTo>
                <a:cubicBezTo>
                  <a:pt x="11882" y="4755"/>
                  <a:pt x="12100" y="4427"/>
                  <a:pt x="12194" y="4524"/>
                </a:cubicBezTo>
                <a:cubicBezTo>
                  <a:pt x="12189" y="4519"/>
                  <a:pt x="12517" y="4797"/>
                  <a:pt x="12468" y="4545"/>
                </a:cubicBezTo>
                <a:cubicBezTo>
                  <a:pt x="12458" y="4494"/>
                  <a:pt x="12362" y="4471"/>
                  <a:pt x="12346" y="4511"/>
                </a:cubicBezTo>
                <a:cubicBezTo>
                  <a:pt x="12443" y="4268"/>
                  <a:pt x="12176" y="4299"/>
                  <a:pt x="12160" y="4129"/>
                </a:cubicBezTo>
                <a:cubicBezTo>
                  <a:pt x="12135" y="4142"/>
                  <a:pt x="12110" y="4155"/>
                  <a:pt x="12086" y="4168"/>
                </a:cubicBezTo>
                <a:cubicBezTo>
                  <a:pt x="12088" y="4121"/>
                  <a:pt x="12095" y="4077"/>
                  <a:pt x="12108" y="4035"/>
                </a:cubicBezTo>
                <a:cubicBezTo>
                  <a:pt x="12091" y="4025"/>
                  <a:pt x="12073" y="4026"/>
                  <a:pt x="12055" y="4033"/>
                </a:cubicBezTo>
                <a:cubicBezTo>
                  <a:pt x="12064" y="4008"/>
                  <a:pt x="12065" y="3982"/>
                  <a:pt x="12058" y="3954"/>
                </a:cubicBezTo>
                <a:cubicBezTo>
                  <a:pt x="12123" y="3937"/>
                  <a:pt x="12112" y="4012"/>
                  <a:pt x="12172" y="4034"/>
                </a:cubicBezTo>
                <a:cubicBezTo>
                  <a:pt x="12209" y="4153"/>
                  <a:pt x="12359" y="4254"/>
                  <a:pt x="12315" y="4049"/>
                </a:cubicBezTo>
                <a:cubicBezTo>
                  <a:pt x="12331" y="4043"/>
                  <a:pt x="12343" y="4028"/>
                  <a:pt x="12349" y="4004"/>
                </a:cubicBezTo>
                <a:cubicBezTo>
                  <a:pt x="12448" y="4054"/>
                  <a:pt x="12868" y="3767"/>
                  <a:pt x="12772" y="3542"/>
                </a:cubicBezTo>
                <a:lnTo>
                  <a:pt x="12798" y="3528"/>
                </a:lnTo>
                <a:cubicBezTo>
                  <a:pt x="12795" y="3501"/>
                  <a:pt x="12790" y="3469"/>
                  <a:pt x="12782" y="3445"/>
                </a:cubicBezTo>
                <a:cubicBezTo>
                  <a:pt x="12837" y="3455"/>
                  <a:pt x="12967" y="3438"/>
                  <a:pt x="12958" y="3307"/>
                </a:cubicBezTo>
                <a:cubicBezTo>
                  <a:pt x="12957" y="3286"/>
                  <a:pt x="12912" y="3085"/>
                  <a:pt x="12912" y="3127"/>
                </a:cubicBezTo>
                <a:cubicBezTo>
                  <a:pt x="12847" y="2986"/>
                  <a:pt x="12622" y="2945"/>
                  <a:pt x="12525" y="3031"/>
                </a:cubicBezTo>
                <a:cubicBezTo>
                  <a:pt x="12489" y="3062"/>
                  <a:pt x="12429" y="3255"/>
                  <a:pt x="12447" y="3255"/>
                </a:cubicBezTo>
                <a:cubicBezTo>
                  <a:pt x="12403" y="3310"/>
                  <a:pt x="12326" y="3392"/>
                  <a:pt x="12276" y="3456"/>
                </a:cubicBezTo>
                <a:cubicBezTo>
                  <a:pt x="12218" y="3448"/>
                  <a:pt x="12089" y="3491"/>
                  <a:pt x="12104" y="3620"/>
                </a:cubicBezTo>
                <a:cubicBezTo>
                  <a:pt x="11972" y="3754"/>
                  <a:pt x="12055" y="3511"/>
                  <a:pt x="12053" y="3550"/>
                </a:cubicBezTo>
                <a:cubicBezTo>
                  <a:pt x="12194" y="3550"/>
                  <a:pt x="12175" y="2901"/>
                  <a:pt x="11880" y="3290"/>
                </a:cubicBezTo>
                <a:cubicBezTo>
                  <a:pt x="11885" y="3266"/>
                  <a:pt x="11886" y="3242"/>
                  <a:pt x="11883" y="3218"/>
                </a:cubicBezTo>
                <a:cubicBezTo>
                  <a:pt x="11937" y="3192"/>
                  <a:pt x="11962" y="3160"/>
                  <a:pt x="11962" y="3116"/>
                </a:cubicBezTo>
                <a:cubicBezTo>
                  <a:pt x="11960" y="3072"/>
                  <a:pt x="11940" y="3025"/>
                  <a:pt x="11890" y="3023"/>
                </a:cubicBezTo>
                <a:cubicBezTo>
                  <a:pt x="11973" y="2946"/>
                  <a:pt x="11928" y="2887"/>
                  <a:pt x="11897" y="2792"/>
                </a:cubicBezTo>
                <a:cubicBezTo>
                  <a:pt x="11923" y="2686"/>
                  <a:pt x="11966" y="2648"/>
                  <a:pt x="11896" y="2538"/>
                </a:cubicBezTo>
                <a:cubicBezTo>
                  <a:pt x="12155" y="2423"/>
                  <a:pt x="12414" y="2194"/>
                  <a:pt x="12683" y="2064"/>
                </a:cubicBezTo>
                <a:cubicBezTo>
                  <a:pt x="12497" y="1923"/>
                  <a:pt x="12275" y="1832"/>
                  <a:pt x="12074" y="1942"/>
                </a:cubicBezTo>
                <a:cubicBezTo>
                  <a:pt x="11870" y="2053"/>
                  <a:pt x="11809" y="2410"/>
                  <a:pt x="11617" y="2516"/>
                </a:cubicBezTo>
                <a:cubicBezTo>
                  <a:pt x="11637" y="2485"/>
                  <a:pt x="11711" y="2388"/>
                  <a:pt x="11713" y="2336"/>
                </a:cubicBezTo>
                <a:cubicBezTo>
                  <a:pt x="11702" y="2340"/>
                  <a:pt x="11686" y="2329"/>
                  <a:pt x="11677" y="2329"/>
                </a:cubicBezTo>
                <a:cubicBezTo>
                  <a:pt x="11686" y="2307"/>
                  <a:pt x="11682" y="2293"/>
                  <a:pt x="11685" y="2269"/>
                </a:cubicBezTo>
                <a:cubicBezTo>
                  <a:pt x="11662" y="2273"/>
                  <a:pt x="11644" y="2265"/>
                  <a:pt x="11630" y="2243"/>
                </a:cubicBezTo>
                <a:cubicBezTo>
                  <a:pt x="11658" y="2212"/>
                  <a:pt x="11851" y="2141"/>
                  <a:pt x="11835" y="2053"/>
                </a:cubicBezTo>
                <a:cubicBezTo>
                  <a:pt x="11814" y="1936"/>
                  <a:pt x="11510" y="2066"/>
                  <a:pt x="11468" y="2073"/>
                </a:cubicBezTo>
                <a:cubicBezTo>
                  <a:pt x="11212" y="2115"/>
                  <a:pt x="11441" y="2211"/>
                  <a:pt x="11298" y="2321"/>
                </a:cubicBezTo>
                <a:cubicBezTo>
                  <a:pt x="11252" y="2357"/>
                  <a:pt x="11067" y="2097"/>
                  <a:pt x="11074" y="2352"/>
                </a:cubicBezTo>
                <a:cubicBezTo>
                  <a:pt x="11077" y="2447"/>
                  <a:pt x="11215" y="2513"/>
                  <a:pt x="11244" y="2664"/>
                </a:cubicBezTo>
                <a:cubicBezTo>
                  <a:pt x="11346" y="2689"/>
                  <a:pt x="11433" y="2586"/>
                  <a:pt x="11533" y="2565"/>
                </a:cubicBezTo>
                <a:cubicBezTo>
                  <a:pt x="11355" y="2678"/>
                  <a:pt x="11253" y="2955"/>
                  <a:pt x="11404" y="3165"/>
                </a:cubicBezTo>
                <a:cubicBezTo>
                  <a:pt x="11351" y="3210"/>
                  <a:pt x="11314" y="3245"/>
                  <a:pt x="11310" y="3351"/>
                </a:cubicBezTo>
                <a:lnTo>
                  <a:pt x="11336" y="3364"/>
                </a:lnTo>
                <a:cubicBezTo>
                  <a:pt x="11179" y="3430"/>
                  <a:pt x="11147" y="3493"/>
                  <a:pt x="11033" y="3630"/>
                </a:cubicBezTo>
                <a:cubicBezTo>
                  <a:pt x="11033" y="3630"/>
                  <a:pt x="11033" y="3630"/>
                  <a:pt x="11033" y="3630"/>
                </a:cubicBezTo>
                <a:cubicBezTo>
                  <a:pt x="11061" y="3545"/>
                  <a:pt x="11117" y="3452"/>
                  <a:pt x="11050" y="3363"/>
                </a:cubicBezTo>
                <a:cubicBezTo>
                  <a:pt x="11125" y="3368"/>
                  <a:pt x="11195" y="3337"/>
                  <a:pt x="11259" y="3272"/>
                </a:cubicBezTo>
                <a:cubicBezTo>
                  <a:pt x="11272" y="3258"/>
                  <a:pt x="11117" y="3018"/>
                  <a:pt x="11091" y="3018"/>
                </a:cubicBezTo>
                <a:cubicBezTo>
                  <a:pt x="11053" y="3018"/>
                  <a:pt x="10830" y="3190"/>
                  <a:pt x="10806" y="3256"/>
                </a:cubicBezTo>
                <a:cubicBezTo>
                  <a:pt x="10845" y="3272"/>
                  <a:pt x="10884" y="3290"/>
                  <a:pt x="10923" y="3309"/>
                </a:cubicBezTo>
                <a:cubicBezTo>
                  <a:pt x="10787" y="3310"/>
                  <a:pt x="10724" y="3477"/>
                  <a:pt x="10581" y="3471"/>
                </a:cubicBezTo>
                <a:cubicBezTo>
                  <a:pt x="10453" y="3498"/>
                  <a:pt x="10173" y="3554"/>
                  <a:pt x="10078" y="3374"/>
                </a:cubicBezTo>
                <a:cubicBezTo>
                  <a:pt x="10185" y="3130"/>
                  <a:pt x="9473" y="3169"/>
                  <a:pt x="9617" y="3516"/>
                </a:cubicBezTo>
                <a:cubicBezTo>
                  <a:pt x="9529" y="3631"/>
                  <a:pt x="9460" y="3480"/>
                  <a:pt x="9368" y="3462"/>
                </a:cubicBezTo>
                <a:cubicBezTo>
                  <a:pt x="9213" y="3481"/>
                  <a:pt x="9060" y="3554"/>
                  <a:pt x="8904" y="3532"/>
                </a:cubicBezTo>
                <a:cubicBezTo>
                  <a:pt x="9137" y="3401"/>
                  <a:pt x="9054" y="3181"/>
                  <a:pt x="8833" y="3214"/>
                </a:cubicBezTo>
                <a:cubicBezTo>
                  <a:pt x="8716" y="3230"/>
                  <a:pt x="8605" y="3153"/>
                  <a:pt x="8498" y="3083"/>
                </a:cubicBezTo>
                <a:cubicBezTo>
                  <a:pt x="8301" y="2955"/>
                  <a:pt x="8276" y="3049"/>
                  <a:pt x="8098" y="3063"/>
                </a:cubicBezTo>
                <a:cubicBezTo>
                  <a:pt x="8243" y="2744"/>
                  <a:pt x="7844" y="3070"/>
                  <a:pt x="7824" y="3072"/>
                </a:cubicBezTo>
                <a:cubicBezTo>
                  <a:pt x="7802" y="3026"/>
                  <a:pt x="7857" y="2925"/>
                  <a:pt x="7822" y="2862"/>
                </a:cubicBezTo>
                <a:cubicBezTo>
                  <a:pt x="7765" y="2758"/>
                  <a:pt x="7615" y="2889"/>
                  <a:pt x="7553" y="2920"/>
                </a:cubicBezTo>
                <a:cubicBezTo>
                  <a:pt x="7482" y="2703"/>
                  <a:pt x="7200" y="3025"/>
                  <a:pt x="7120" y="3025"/>
                </a:cubicBezTo>
                <a:cubicBezTo>
                  <a:pt x="7038" y="3025"/>
                  <a:pt x="6962" y="3004"/>
                  <a:pt x="6879" y="3011"/>
                </a:cubicBezTo>
                <a:cubicBezTo>
                  <a:pt x="6761" y="3020"/>
                  <a:pt x="6643" y="3147"/>
                  <a:pt x="6540" y="3158"/>
                </a:cubicBezTo>
                <a:cubicBezTo>
                  <a:pt x="6435" y="3288"/>
                  <a:pt x="6241" y="2969"/>
                  <a:pt x="6102" y="3002"/>
                </a:cubicBezTo>
                <a:cubicBezTo>
                  <a:pt x="5987" y="2699"/>
                  <a:pt x="5301" y="2658"/>
                  <a:pt x="5108" y="2660"/>
                </a:cubicBezTo>
                <a:lnTo>
                  <a:pt x="5166" y="2595"/>
                </a:lnTo>
                <a:cubicBezTo>
                  <a:pt x="4385" y="2334"/>
                  <a:pt x="3526" y="2801"/>
                  <a:pt x="2781" y="3187"/>
                </a:cubicBezTo>
                <a:cubicBezTo>
                  <a:pt x="2790" y="3245"/>
                  <a:pt x="2794" y="3305"/>
                  <a:pt x="2794" y="3364"/>
                </a:cubicBezTo>
                <a:cubicBezTo>
                  <a:pt x="2821" y="3360"/>
                  <a:pt x="2846" y="3381"/>
                  <a:pt x="2861" y="3411"/>
                </a:cubicBezTo>
                <a:cubicBezTo>
                  <a:pt x="2895" y="3481"/>
                  <a:pt x="2847" y="3560"/>
                  <a:pt x="2808" y="3586"/>
                </a:cubicBezTo>
                <a:cubicBezTo>
                  <a:pt x="2807" y="3616"/>
                  <a:pt x="2818" y="3636"/>
                  <a:pt x="2843" y="3646"/>
                </a:cubicBezTo>
                <a:cubicBezTo>
                  <a:pt x="2669" y="3610"/>
                  <a:pt x="2511" y="3697"/>
                  <a:pt x="2346" y="3775"/>
                </a:cubicBezTo>
                <a:cubicBezTo>
                  <a:pt x="2313" y="3790"/>
                  <a:pt x="1788" y="3962"/>
                  <a:pt x="2020" y="4078"/>
                </a:cubicBezTo>
                <a:cubicBezTo>
                  <a:pt x="1791" y="4457"/>
                  <a:pt x="2405" y="4349"/>
                  <a:pt x="2510" y="4285"/>
                </a:cubicBezTo>
                <a:cubicBezTo>
                  <a:pt x="2433" y="4611"/>
                  <a:pt x="1900" y="4586"/>
                  <a:pt x="1737" y="4688"/>
                </a:cubicBezTo>
                <a:cubicBezTo>
                  <a:pt x="1610" y="4807"/>
                  <a:pt x="1325" y="4847"/>
                  <a:pt x="1294" y="5135"/>
                </a:cubicBezTo>
                <a:cubicBezTo>
                  <a:pt x="1271" y="5347"/>
                  <a:pt x="1078" y="5786"/>
                  <a:pt x="1423" y="5569"/>
                </a:cubicBezTo>
                <a:cubicBezTo>
                  <a:pt x="1382" y="5665"/>
                  <a:pt x="1288" y="5766"/>
                  <a:pt x="1232" y="5830"/>
                </a:cubicBezTo>
                <a:lnTo>
                  <a:pt x="1247" y="5941"/>
                </a:lnTo>
                <a:cubicBezTo>
                  <a:pt x="1305" y="5949"/>
                  <a:pt x="1373" y="5942"/>
                  <a:pt x="1427" y="5909"/>
                </a:cubicBezTo>
                <a:cubicBezTo>
                  <a:pt x="1582" y="5813"/>
                  <a:pt x="1505" y="5986"/>
                  <a:pt x="1616" y="6015"/>
                </a:cubicBezTo>
                <a:cubicBezTo>
                  <a:pt x="1625" y="6015"/>
                  <a:pt x="1632" y="6012"/>
                  <a:pt x="1639" y="6008"/>
                </a:cubicBezTo>
                <a:cubicBezTo>
                  <a:pt x="1268" y="6350"/>
                  <a:pt x="877" y="6521"/>
                  <a:pt x="478" y="6743"/>
                </a:cubicBezTo>
                <a:cubicBezTo>
                  <a:pt x="343" y="6818"/>
                  <a:pt x="175" y="6809"/>
                  <a:pt x="54" y="6949"/>
                </a:cubicBezTo>
                <a:cubicBezTo>
                  <a:pt x="-154" y="7190"/>
                  <a:pt x="297" y="7025"/>
                  <a:pt x="344" y="7001"/>
                </a:cubicBezTo>
                <a:cubicBezTo>
                  <a:pt x="703" y="6820"/>
                  <a:pt x="1068" y="6689"/>
                  <a:pt x="1424" y="6508"/>
                </a:cubicBezTo>
                <a:cubicBezTo>
                  <a:pt x="1621" y="6408"/>
                  <a:pt x="2420" y="6068"/>
                  <a:pt x="2420" y="5738"/>
                </a:cubicBezTo>
                <a:cubicBezTo>
                  <a:pt x="2564" y="5669"/>
                  <a:pt x="2545" y="5757"/>
                  <a:pt x="2664" y="5770"/>
                </a:cubicBezTo>
                <a:cubicBezTo>
                  <a:pt x="2775" y="5884"/>
                  <a:pt x="2982" y="5669"/>
                  <a:pt x="3099" y="5635"/>
                </a:cubicBezTo>
                <a:cubicBezTo>
                  <a:pt x="3270" y="5586"/>
                  <a:pt x="3354" y="5471"/>
                  <a:pt x="3497" y="5332"/>
                </a:cubicBezTo>
                <a:cubicBezTo>
                  <a:pt x="3592" y="5239"/>
                  <a:pt x="3675" y="5420"/>
                  <a:pt x="3762" y="5453"/>
                </a:cubicBezTo>
                <a:cubicBezTo>
                  <a:pt x="3787" y="5623"/>
                  <a:pt x="4109" y="5610"/>
                  <a:pt x="4206" y="5651"/>
                </a:cubicBezTo>
                <a:cubicBezTo>
                  <a:pt x="4425" y="5745"/>
                  <a:pt x="4511" y="6181"/>
                  <a:pt x="4283" y="6388"/>
                </a:cubicBezTo>
                <a:cubicBezTo>
                  <a:pt x="4312" y="6399"/>
                  <a:pt x="4341" y="6409"/>
                  <a:pt x="4370" y="6418"/>
                </a:cubicBezTo>
                <a:cubicBezTo>
                  <a:pt x="4406" y="6521"/>
                  <a:pt x="4318" y="6634"/>
                  <a:pt x="4422" y="6661"/>
                </a:cubicBezTo>
                <a:cubicBezTo>
                  <a:pt x="4430" y="6629"/>
                  <a:pt x="4441" y="6599"/>
                  <a:pt x="4455" y="6573"/>
                </a:cubicBezTo>
                <a:cubicBezTo>
                  <a:pt x="4440" y="6630"/>
                  <a:pt x="4444" y="6678"/>
                  <a:pt x="4466" y="6718"/>
                </a:cubicBezTo>
                <a:cubicBezTo>
                  <a:pt x="4402" y="6900"/>
                  <a:pt x="4481" y="7268"/>
                  <a:pt x="4600" y="6983"/>
                </a:cubicBezTo>
                <a:cubicBezTo>
                  <a:pt x="4616" y="7025"/>
                  <a:pt x="4647" y="7029"/>
                  <a:pt x="4668" y="7000"/>
                </a:cubicBezTo>
                <a:cubicBezTo>
                  <a:pt x="4695" y="7165"/>
                  <a:pt x="4383" y="7512"/>
                  <a:pt x="4572" y="7612"/>
                </a:cubicBezTo>
                <a:cubicBezTo>
                  <a:pt x="4561" y="7639"/>
                  <a:pt x="4537" y="8189"/>
                  <a:pt x="4549" y="8218"/>
                </a:cubicBezTo>
                <a:cubicBezTo>
                  <a:pt x="4218" y="8052"/>
                  <a:pt x="4499" y="8766"/>
                  <a:pt x="4612" y="8908"/>
                </a:cubicBezTo>
                <a:cubicBezTo>
                  <a:pt x="4469" y="9248"/>
                  <a:pt x="4405" y="9703"/>
                  <a:pt x="4249" y="10060"/>
                </a:cubicBezTo>
                <a:cubicBezTo>
                  <a:pt x="4231" y="10103"/>
                  <a:pt x="3863" y="10724"/>
                  <a:pt x="3931" y="10838"/>
                </a:cubicBezTo>
                <a:cubicBezTo>
                  <a:pt x="3904" y="10875"/>
                  <a:pt x="3884" y="11006"/>
                  <a:pt x="3866" y="11057"/>
                </a:cubicBezTo>
                <a:lnTo>
                  <a:pt x="3907" y="11057"/>
                </a:lnTo>
                <a:cubicBezTo>
                  <a:pt x="3683" y="11057"/>
                  <a:pt x="3673" y="12226"/>
                  <a:pt x="3784" y="12411"/>
                </a:cubicBezTo>
                <a:cubicBezTo>
                  <a:pt x="3713" y="12506"/>
                  <a:pt x="3776" y="12866"/>
                  <a:pt x="3821" y="12952"/>
                </a:cubicBezTo>
                <a:cubicBezTo>
                  <a:pt x="3779" y="13102"/>
                  <a:pt x="3952" y="13349"/>
                  <a:pt x="4063" y="13322"/>
                </a:cubicBezTo>
                <a:cubicBezTo>
                  <a:pt x="4060" y="13338"/>
                  <a:pt x="4058" y="13354"/>
                  <a:pt x="4057" y="13370"/>
                </a:cubicBezTo>
                <a:lnTo>
                  <a:pt x="4087" y="13379"/>
                </a:lnTo>
                <a:lnTo>
                  <a:pt x="4093" y="13414"/>
                </a:lnTo>
                <a:cubicBezTo>
                  <a:pt x="4290" y="13490"/>
                  <a:pt x="4102" y="14174"/>
                  <a:pt x="4227" y="14378"/>
                </a:cubicBezTo>
                <a:cubicBezTo>
                  <a:pt x="4190" y="14488"/>
                  <a:pt x="4544" y="15231"/>
                  <a:pt x="4228" y="15052"/>
                </a:cubicBezTo>
                <a:cubicBezTo>
                  <a:pt x="4228" y="15090"/>
                  <a:pt x="4220" y="15124"/>
                  <a:pt x="4204" y="15151"/>
                </a:cubicBezTo>
                <a:cubicBezTo>
                  <a:pt x="4266" y="15264"/>
                  <a:pt x="4305" y="15363"/>
                  <a:pt x="4335" y="15505"/>
                </a:cubicBezTo>
                <a:lnTo>
                  <a:pt x="4346" y="15505"/>
                </a:lnTo>
                <a:cubicBezTo>
                  <a:pt x="4387" y="15457"/>
                  <a:pt x="4394" y="15543"/>
                  <a:pt x="4468" y="15503"/>
                </a:cubicBezTo>
                <a:cubicBezTo>
                  <a:pt x="4571" y="15800"/>
                  <a:pt x="4536" y="15834"/>
                  <a:pt x="4468" y="16154"/>
                </a:cubicBezTo>
                <a:cubicBezTo>
                  <a:pt x="4643" y="16085"/>
                  <a:pt x="4765" y="16495"/>
                  <a:pt x="4806" y="16709"/>
                </a:cubicBezTo>
                <a:cubicBezTo>
                  <a:pt x="5029" y="16623"/>
                  <a:pt x="4935" y="16305"/>
                  <a:pt x="4856" y="16081"/>
                </a:cubicBezTo>
                <a:lnTo>
                  <a:pt x="4819" y="16090"/>
                </a:lnTo>
                <a:cubicBezTo>
                  <a:pt x="4853" y="16027"/>
                  <a:pt x="4845" y="15950"/>
                  <a:pt x="4813" y="15895"/>
                </a:cubicBezTo>
                <a:lnTo>
                  <a:pt x="4799" y="15901"/>
                </a:lnTo>
                <a:cubicBezTo>
                  <a:pt x="4773" y="15687"/>
                  <a:pt x="4711" y="15463"/>
                  <a:pt x="4695" y="15267"/>
                </a:cubicBezTo>
                <a:cubicBezTo>
                  <a:pt x="4682" y="15104"/>
                  <a:pt x="4607" y="15059"/>
                  <a:pt x="4654" y="14857"/>
                </a:cubicBezTo>
                <a:cubicBezTo>
                  <a:pt x="4643" y="14858"/>
                  <a:pt x="4632" y="14860"/>
                  <a:pt x="4621" y="14862"/>
                </a:cubicBezTo>
                <a:cubicBezTo>
                  <a:pt x="4621" y="14691"/>
                  <a:pt x="4335" y="14165"/>
                  <a:pt x="4542" y="14004"/>
                </a:cubicBezTo>
                <a:cubicBezTo>
                  <a:pt x="4568" y="14048"/>
                  <a:pt x="4597" y="14053"/>
                  <a:pt x="4633" y="14051"/>
                </a:cubicBezTo>
                <a:cubicBezTo>
                  <a:pt x="4649" y="14091"/>
                  <a:pt x="4668" y="14112"/>
                  <a:pt x="4694" y="14132"/>
                </a:cubicBezTo>
                <a:cubicBezTo>
                  <a:pt x="4606" y="14386"/>
                  <a:pt x="4732" y="15046"/>
                  <a:pt x="4888" y="15146"/>
                </a:cubicBezTo>
                <a:cubicBezTo>
                  <a:pt x="4868" y="15243"/>
                  <a:pt x="4898" y="15358"/>
                  <a:pt x="4958" y="15388"/>
                </a:cubicBezTo>
                <a:cubicBezTo>
                  <a:pt x="4954" y="15472"/>
                  <a:pt x="4978" y="15520"/>
                  <a:pt x="5030" y="15518"/>
                </a:cubicBezTo>
                <a:cubicBezTo>
                  <a:pt x="5042" y="15595"/>
                  <a:pt x="4993" y="15742"/>
                  <a:pt x="4986" y="15835"/>
                </a:cubicBezTo>
                <a:cubicBezTo>
                  <a:pt x="5221" y="15896"/>
                  <a:pt x="5644" y="17047"/>
                  <a:pt x="5374" y="17327"/>
                </a:cubicBezTo>
                <a:lnTo>
                  <a:pt x="5386" y="17327"/>
                </a:lnTo>
                <a:cubicBezTo>
                  <a:pt x="5363" y="17683"/>
                  <a:pt x="5700" y="18230"/>
                  <a:pt x="5921" y="18189"/>
                </a:cubicBezTo>
                <a:cubicBezTo>
                  <a:pt x="6093" y="18316"/>
                  <a:pt x="6360" y="18812"/>
                  <a:pt x="6568" y="18812"/>
                </a:cubicBezTo>
                <a:cubicBezTo>
                  <a:pt x="6707" y="18812"/>
                  <a:pt x="6794" y="18936"/>
                  <a:pt x="6933" y="18803"/>
                </a:cubicBezTo>
                <a:cubicBezTo>
                  <a:pt x="7112" y="18634"/>
                  <a:pt x="7225" y="18901"/>
                  <a:pt x="7338" y="19138"/>
                </a:cubicBezTo>
                <a:lnTo>
                  <a:pt x="7320" y="19233"/>
                </a:lnTo>
                <a:cubicBezTo>
                  <a:pt x="7452" y="19457"/>
                  <a:pt x="7609" y="19414"/>
                  <a:pt x="7752" y="19578"/>
                </a:cubicBezTo>
                <a:lnTo>
                  <a:pt x="7747" y="19554"/>
                </a:lnTo>
                <a:cubicBezTo>
                  <a:pt x="7831" y="19616"/>
                  <a:pt x="7966" y="19734"/>
                  <a:pt x="8058" y="19655"/>
                </a:cubicBezTo>
                <a:cubicBezTo>
                  <a:pt x="8068" y="19696"/>
                  <a:pt x="8082" y="19732"/>
                  <a:pt x="8102" y="19765"/>
                </a:cubicBezTo>
                <a:cubicBezTo>
                  <a:pt x="8201" y="19848"/>
                  <a:pt x="8249" y="20070"/>
                  <a:pt x="8332" y="20197"/>
                </a:cubicBezTo>
                <a:cubicBezTo>
                  <a:pt x="8328" y="20204"/>
                  <a:pt x="8318" y="20232"/>
                  <a:pt x="8307" y="20232"/>
                </a:cubicBezTo>
                <a:cubicBezTo>
                  <a:pt x="8248" y="20232"/>
                  <a:pt x="8242" y="20374"/>
                  <a:pt x="8290" y="20404"/>
                </a:cubicBezTo>
                <a:cubicBezTo>
                  <a:pt x="8224" y="20558"/>
                  <a:pt x="8335" y="20723"/>
                  <a:pt x="8404" y="20797"/>
                </a:cubicBezTo>
                <a:lnTo>
                  <a:pt x="8421" y="20768"/>
                </a:lnTo>
                <a:lnTo>
                  <a:pt x="8440" y="20786"/>
                </a:lnTo>
                <a:cubicBezTo>
                  <a:pt x="8440" y="20786"/>
                  <a:pt x="8460" y="20734"/>
                  <a:pt x="8463" y="20726"/>
                </a:cubicBezTo>
                <a:cubicBezTo>
                  <a:pt x="8481" y="20791"/>
                  <a:pt x="8506" y="20812"/>
                  <a:pt x="8544" y="20833"/>
                </a:cubicBezTo>
                <a:cubicBezTo>
                  <a:pt x="8631" y="20882"/>
                  <a:pt x="8572" y="21016"/>
                  <a:pt x="8625" y="21113"/>
                </a:cubicBezTo>
                <a:cubicBezTo>
                  <a:pt x="8670" y="21195"/>
                  <a:pt x="8728" y="21169"/>
                  <a:pt x="8774" y="21125"/>
                </a:cubicBezTo>
                <a:cubicBezTo>
                  <a:pt x="8819" y="21180"/>
                  <a:pt x="8955" y="21104"/>
                  <a:pt x="8977" y="21190"/>
                </a:cubicBezTo>
                <a:cubicBezTo>
                  <a:pt x="8994" y="21268"/>
                  <a:pt x="9007" y="21360"/>
                  <a:pt x="9074" y="21327"/>
                </a:cubicBezTo>
                <a:cubicBezTo>
                  <a:pt x="9087" y="21499"/>
                  <a:pt x="9387" y="21534"/>
                  <a:pt x="9242" y="21147"/>
                </a:cubicBezTo>
                <a:cubicBezTo>
                  <a:pt x="9322" y="21112"/>
                  <a:pt x="9334" y="20930"/>
                  <a:pt x="9399" y="20930"/>
                </a:cubicBezTo>
                <a:cubicBezTo>
                  <a:pt x="9476" y="20930"/>
                  <a:pt x="9464" y="21056"/>
                  <a:pt x="9512" y="21099"/>
                </a:cubicBezTo>
                <a:cubicBezTo>
                  <a:pt x="9489" y="21140"/>
                  <a:pt x="9481" y="21184"/>
                  <a:pt x="9489" y="21232"/>
                </a:cubicBezTo>
                <a:cubicBezTo>
                  <a:pt x="9530" y="21294"/>
                  <a:pt x="9567" y="21378"/>
                  <a:pt x="9594" y="21465"/>
                </a:cubicBezTo>
                <a:cubicBezTo>
                  <a:pt x="9613" y="21444"/>
                  <a:pt x="9635" y="21429"/>
                  <a:pt x="9658" y="21420"/>
                </a:cubicBezTo>
                <a:cubicBezTo>
                  <a:pt x="9651" y="21406"/>
                  <a:pt x="9651" y="21393"/>
                  <a:pt x="9656" y="21381"/>
                </a:cubicBezTo>
                <a:lnTo>
                  <a:pt x="9663" y="21393"/>
                </a:lnTo>
                <a:cubicBezTo>
                  <a:pt x="9703" y="21371"/>
                  <a:pt x="9728" y="21327"/>
                  <a:pt x="9733" y="21262"/>
                </a:cubicBezTo>
                <a:lnTo>
                  <a:pt x="9788" y="21239"/>
                </a:lnTo>
                <a:lnTo>
                  <a:pt x="9727" y="21036"/>
                </a:lnTo>
                <a:lnTo>
                  <a:pt x="9751" y="20983"/>
                </a:lnTo>
                <a:cubicBezTo>
                  <a:pt x="9690" y="20841"/>
                  <a:pt x="9591" y="20668"/>
                  <a:pt x="9478" y="20685"/>
                </a:cubicBezTo>
                <a:cubicBezTo>
                  <a:pt x="9386" y="20387"/>
                  <a:pt x="9023" y="21216"/>
                  <a:pt x="8905" y="20641"/>
                </a:cubicBezTo>
                <a:lnTo>
                  <a:pt x="8820" y="20643"/>
                </a:lnTo>
                <a:cubicBezTo>
                  <a:pt x="8820" y="20643"/>
                  <a:pt x="8682" y="20417"/>
                  <a:pt x="8717" y="20417"/>
                </a:cubicBezTo>
                <a:cubicBezTo>
                  <a:pt x="8717" y="20417"/>
                  <a:pt x="8717" y="20417"/>
                  <a:pt x="8717" y="20417"/>
                </a:cubicBezTo>
                <a:cubicBezTo>
                  <a:pt x="8719" y="20417"/>
                  <a:pt x="8885" y="19093"/>
                  <a:pt x="8901" y="18934"/>
                </a:cubicBezTo>
                <a:cubicBezTo>
                  <a:pt x="8865" y="18931"/>
                  <a:pt x="8824" y="18936"/>
                  <a:pt x="8790" y="18958"/>
                </a:cubicBezTo>
                <a:cubicBezTo>
                  <a:pt x="8665" y="18803"/>
                  <a:pt x="8556" y="18836"/>
                  <a:pt x="8451" y="18742"/>
                </a:cubicBezTo>
                <a:cubicBezTo>
                  <a:pt x="8417" y="18712"/>
                  <a:pt x="8071" y="18740"/>
                  <a:pt x="8035" y="18773"/>
                </a:cubicBezTo>
                <a:cubicBezTo>
                  <a:pt x="8032" y="18768"/>
                  <a:pt x="8029" y="18763"/>
                  <a:pt x="8025" y="18757"/>
                </a:cubicBezTo>
                <a:cubicBezTo>
                  <a:pt x="8109" y="18574"/>
                  <a:pt x="8142" y="18312"/>
                  <a:pt x="8200" y="18110"/>
                </a:cubicBezTo>
                <a:cubicBezTo>
                  <a:pt x="8274" y="17968"/>
                  <a:pt x="8508" y="16969"/>
                  <a:pt x="8384" y="16969"/>
                </a:cubicBezTo>
                <a:cubicBezTo>
                  <a:pt x="8284" y="16969"/>
                  <a:pt x="8160" y="16997"/>
                  <a:pt x="8055" y="17030"/>
                </a:cubicBezTo>
                <a:cubicBezTo>
                  <a:pt x="7708" y="17115"/>
                  <a:pt x="7858" y="17667"/>
                  <a:pt x="7599" y="17812"/>
                </a:cubicBezTo>
                <a:cubicBezTo>
                  <a:pt x="7601" y="17840"/>
                  <a:pt x="7595" y="17864"/>
                  <a:pt x="7583" y="17884"/>
                </a:cubicBezTo>
                <a:lnTo>
                  <a:pt x="7589" y="17850"/>
                </a:lnTo>
                <a:cubicBezTo>
                  <a:pt x="7313" y="17803"/>
                  <a:pt x="7206" y="18092"/>
                  <a:pt x="6955" y="17842"/>
                </a:cubicBezTo>
                <a:cubicBezTo>
                  <a:pt x="6928" y="17797"/>
                  <a:pt x="6940" y="17716"/>
                  <a:pt x="6902" y="17678"/>
                </a:cubicBezTo>
                <a:cubicBezTo>
                  <a:pt x="6909" y="17285"/>
                  <a:pt x="6745" y="17009"/>
                  <a:pt x="6787" y="16567"/>
                </a:cubicBezTo>
                <a:cubicBezTo>
                  <a:pt x="6799" y="16444"/>
                  <a:pt x="6795" y="15988"/>
                  <a:pt x="6892" y="15936"/>
                </a:cubicBezTo>
                <a:cubicBezTo>
                  <a:pt x="6964" y="15896"/>
                  <a:pt x="6970" y="15802"/>
                  <a:pt x="6989" y="15695"/>
                </a:cubicBezTo>
                <a:cubicBezTo>
                  <a:pt x="6960" y="15291"/>
                  <a:pt x="7099" y="15132"/>
                  <a:pt x="7297" y="14954"/>
                </a:cubicBezTo>
                <a:cubicBezTo>
                  <a:pt x="7407" y="14847"/>
                  <a:pt x="7530" y="14681"/>
                  <a:pt x="7658" y="14647"/>
                </a:cubicBezTo>
                <a:cubicBezTo>
                  <a:pt x="7726" y="14629"/>
                  <a:pt x="7890" y="14823"/>
                  <a:pt x="7918" y="14651"/>
                </a:cubicBezTo>
                <a:cubicBezTo>
                  <a:pt x="7929" y="14662"/>
                  <a:pt x="7940" y="14672"/>
                  <a:pt x="7951" y="14683"/>
                </a:cubicBezTo>
                <a:cubicBezTo>
                  <a:pt x="7964" y="14784"/>
                  <a:pt x="8062" y="14913"/>
                  <a:pt x="8119" y="14804"/>
                </a:cubicBezTo>
                <a:cubicBezTo>
                  <a:pt x="8158" y="14847"/>
                  <a:pt x="8205" y="14840"/>
                  <a:pt x="8218" y="14755"/>
                </a:cubicBezTo>
                <a:cubicBezTo>
                  <a:pt x="8226" y="14760"/>
                  <a:pt x="8233" y="14769"/>
                  <a:pt x="8237" y="14776"/>
                </a:cubicBezTo>
                <a:cubicBezTo>
                  <a:pt x="8243" y="14815"/>
                  <a:pt x="8236" y="14869"/>
                  <a:pt x="8238" y="14910"/>
                </a:cubicBezTo>
                <a:cubicBezTo>
                  <a:pt x="8321" y="14897"/>
                  <a:pt x="8431" y="14728"/>
                  <a:pt x="8309" y="14652"/>
                </a:cubicBezTo>
                <a:cubicBezTo>
                  <a:pt x="8336" y="14621"/>
                  <a:pt x="8354" y="14568"/>
                  <a:pt x="8341" y="14512"/>
                </a:cubicBezTo>
                <a:cubicBezTo>
                  <a:pt x="8478" y="14435"/>
                  <a:pt x="8881" y="14341"/>
                  <a:pt x="8891" y="14660"/>
                </a:cubicBezTo>
                <a:cubicBezTo>
                  <a:pt x="8953" y="14668"/>
                  <a:pt x="9017" y="14668"/>
                  <a:pt x="9071" y="14607"/>
                </a:cubicBezTo>
                <a:cubicBezTo>
                  <a:pt x="9213" y="14442"/>
                  <a:pt x="9157" y="14782"/>
                  <a:pt x="9269" y="14825"/>
                </a:cubicBezTo>
                <a:cubicBezTo>
                  <a:pt x="9274" y="14919"/>
                  <a:pt x="9158" y="15202"/>
                  <a:pt x="9231" y="15255"/>
                </a:cubicBezTo>
                <a:cubicBezTo>
                  <a:pt x="9194" y="15363"/>
                  <a:pt x="9245" y="15521"/>
                  <a:pt x="9291" y="15598"/>
                </a:cubicBezTo>
                <a:cubicBezTo>
                  <a:pt x="9303" y="15683"/>
                  <a:pt x="9312" y="15745"/>
                  <a:pt x="9294" y="15822"/>
                </a:cubicBezTo>
                <a:cubicBezTo>
                  <a:pt x="9320" y="15840"/>
                  <a:pt x="9347" y="15858"/>
                  <a:pt x="9373" y="15876"/>
                </a:cubicBezTo>
                <a:cubicBezTo>
                  <a:pt x="9376" y="15876"/>
                  <a:pt x="9389" y="16042"/>
                  <a:pt x="9392" y="16062"/>
                </a:cubicBezTo>
                <a:cubicBezTo>
                  <a:pt x="9891" y="16160"/>
                  <a:pt x="9504" y="14453"/>
                  <a:pt x="9669" y="14135"/>
                </a:cubicBezTo>
                <a:cubicBezTo>
                  <a:pt x="9801" y="13882"/>
                  <a:pt x="9965" y="13655"/>
                  <a:pt x="10125" y="13464"/>
                </a:cubicBezTo>
                <a:cubicBezTo>
                  <a:pt x="10212" y="13386"/>
                  <a:pt x="10656" y="13027"/>
                  <a:pt x="10592" y="12952"/>
                </a:cubicBezTo>
                <a:cubicBezTo>
                  <a:pt x="10811" y="12978"/>
                  <a:pt x="10712" y="12540"/>
                  <a:pt x="10767" y="12391"/>
                </a:cubicBezTo>
                <a:cubicBezTo>
                  <a:pt x="10824" y="12240"/>
                  <a:pt x="11053" y="12010"/>
                  <a:pt x="10986" y="11786"/>
                </a:cubicBezTo>
                <a:cubicBezTo>
                  <a:pt x="11080" y="11837"/>
                  <a:pt x="11274" y="11508"/>
                  <a:pt x="11267" y="11344"/>
                </a:cubicBezTo>
                <a:cubicBezTo>
                  <a:pt x="11357" y="11366"/>
                  <a:pt x="11513" y="11281"/>
                  <a:pt x="11556" y="11158"/>
                </a:cubicBezTo>
                <a:lnTo>
                  <a:pt x="11547" y="11137"/>
                </a:lnTo>
                <a:cubicBezTo>
                  <a:pt x="11604" y="11130"/>
                  <a:pt x="11673" y="11149"/>
                  <a:pt x="11708" y="11051"/>
                </a:cubicBezTo>
                <a:cubicBezTo>
                  <a:pt x="11862" y="11256"/>
                  <a:pt x="12051" y="10796"/>
                  <a:pt x="11864" y="10786"/>
                </a:cubicBezTo>
                <a:cubicBezTo>
                  <a:pt x="11862" y="10777"/>
                  <a:pt x="11858" y="10768"/>
                  <a:pt x="11853" y="10760"/>
                </a:cubicBezTo>
                <a:cubicBezTo>
                  <a:pt x="11890" y="10730"/>
                  <a:pt x="11924" y="10692"/>
                  <a:pt x="11955" y="10645"/>
                </a:cubicBezTo>
                <a:lnTo>
                  <a:pt x="11897" y="10613"/>
                </a:lnTo>
                <a:cubicBezTo>
                  <a:pt x="11984" y="10395"/>
                  <a:pt x="12164" y="10420"/>
                  <a:pt x="12245" y="10219"/>
                </a:cubicBezTo>
                <a:cubicBezTo>
                  <a:pt x="12330" y="10329"/>
                  <a:pt x="12661" y="10004"/>
                  <a:pt x="12737" y="9969"/>
                </a:cubicBezTo>
                <a:cubicBezTo>
                  <a:pt x="12664" y="10027"/>
                  <a:pt x="12408" y="10465"/>
                  <a:pt x="12631" y="10503"/>
                </a:cubicBezTo>
                <a:cubicBezTo>
                  <a:pt x="12789" y="10529"/>
                  <a:pt x="13042" y="10150"/>
                  <a:pt x="13212" y="10091"/>
                </a:cubicBezTo>
                <a:cubicBezTo>
                  <a:pt x="13387" y="9998"/>
                  <a:pt x="13656" y="9885"/>
                  <a:pt x="13625" y="9596"/>
                </a:cubicBezTo>
                <a:cubicBezTo>
                  <a:pt x="13619" y="9547"/>
                  <a:pt x="13631" y="9416"/>
                  <a:pt x="13642" y="9372"/>
                </a:cubicBezTo>
                <a:cubicBezTo>
                  <a:pt x="13542" y="9340"/>
                  <a:pt x="13492" y="9469"/>
                  <a:pt x="13428" y="9577"/>
                </a:cubicBezTo>
                <a:cubicBezTo>
                  <a:pt x="13210" y="9948"/>
                  <a:pt x="13126" y="9598"/>
                  <a:pt x="13005" y="9382"/>
                </a:cubicBezTo>
                <a:cubicBezTo>
                  <a:pt x="13043" y="9332"/>
                  <a:pt x="13094" y="9211"/>
                  <a:pt x="13035" y="9143"/>
                </a:cubicBezTo>
                <a:cubicBezTo>
                  <a:pt x="13114" y="9113"/>
                  <a:pt x="13246" y="8984"/>
                  <a:pt x="13198" y="8817"/>
                </a:cubicBezTo>
                <a:cubicBezTo>
                  <a:pt x="13133" y="8591"/>
                  <a:pt x="12921" y="8699"/>
                  <a:pt x="12820" y="8748"/>
                </a:cubicBezTo>
                <a:cubicBezTo>
                  <a:pt x="13042" y="8483"/>
                  <a:pt x="13227" y="8473"/>
                  <a:pt x="13514" y="8498"/>
                </a:cubicBezTo>
                <a:cubicBezTo>
                  <a:pt x="13879" y="8530"/>
                  <a:pt x="14067" y="8267"/>
                  <a:pt x="14414" y="8134"/>
                </a:cubicBezTo>
                <a:cubicBezTo>
                  <a:pt x="14179" y="8347"/>
                  <a:pt x="14080" y="8871"/>
                  <a:pt x="13864" y="9071"/>
                </a:cubicBezTo>
                <a:cubicBezTo>
                  <a:pt x="13717" y="9206"/>
                  <a:pt x="14405" y="9317"/>
                  <a:pt x="14423" y="9210"/>
                </a:cubicBezTo>
                <a:cubicBezTo>
                  <a:pt x="14405" y="9314"/>
                  <a:pt x="14297" y="9379"/>
                  <a:pt x="14243" y="9402"/>
                </a:cubicBezTo>
                <a:cubicBezTo>
                  <a:pt x="14313" y="9418"/>
                  <a:pt x="14553" y="9162"/>
                  <a:pt x="14568" y="9200"/>
                </a:cubicBezTo>
                <a:cubicBezTo>
                  <a:pt x="14597" y="9273"/>
                  <a:pt x="14503" y="9384"/>
                  <a:pt x="14488" y="9436"/>
                </a:cubicBezTo>
                <a:cubicBezTo>
                  <a:pt x="14575" y="9436"/>
                  <a:pt x="14865" y="9376"/>
                  <a:pt x="14709" y="9160"/>
                </a:cubicBezTo>
                <a:cubicBezTo>
                  <a:pt x="14686" y="9129"/>
                  <a:pt x="14726" y="9185"/>
                  <a:pt x="14709" y="9160"/>
                </a:cubicBezTo>
                <a:close/>
                <a:moveTo>
                  <a:pt x="9292" y="15807"/>
                </a:moveTo>
                <a:cubicBezTo>
                  <a:pt x="9294" y="15804"/>
                  <a:pt x="9294" y="15801"/>
                  <a:pt x="9294" y="15797"/>
                </a:cubicBezTo>
                <a:lnTo>
                  <a:pt x="9292" y="15807"/>
                </a:lnTo>
                <a:cubicBezTo>
                  <a:pt x="9292" y="15807"/>
                  <a:pt x="9292" y="15807"/>
                  <a:pt x="9292" y="15807"/>
                </a:cubicBezTo>
                <a:close/>
                <a:moveTo>
                  <a:pt x="10369" y="17468"/>
                </a:moveTo>
                <a:cubicBezTo>
                  <a:pt x="10335" y="17379"/>
                  <a:pt x="10167" y="17362"/>
                  <a:pt x="10156" y="17309"/>
                </a:cubicBezTo>
                <a:cubicBezTo>
                  <a:pt x="10131" y="17189"/>
                  <a:pt x="9829" y="16896"/>
                  <a:pt x="9715" y="16827"/>
                </a:cubicBezTo>
                <a:cubicBezTo>
                  <a:pt x="9533" y="16717"/>
                  <a:pt x="9375" y="16548"/>
                  <a:pt x="9156" y="16596"/>
                </a:cubicBezTo>
                <a:cubicBezTo>
                  <a:pt x="9072" y="16614"/>
                  <a:pt x="8717" y="16808"/>
                  <a:pt x="8728" y="16994"/>
                </a:cubicBezTo>
                <a:cubicBezTo>
                  <a:pt x="8730" y="17027"/>
                  <a:pt x="9190" y="16568"/>
                  <a:pt x="9247" y="16760"/>
                </a:cubicBezTo>
                <a:cubicBezTo>
                  <a:pt x="9236" y="16814"/>
                  <a:pt x="9210" y="16831"/>
                  <a:pt x="9167" y="16810"/>
                </a:cubicBezTo>
                <a:cubicBezTo>
                  <a:pt x="9239" y="16755"/>
                  <a:pt x="9536" y="17035"/>
                  <a:pt x="9629" y="17047"/>
                </a:cubicBezTo>
                <a:cubicBezTo>
                  <a:pt x="9753" y="17062"/>
                  <a:pt x="9684" y="17348"/>
                  <a:pt x="9814" y="17335"/>
                </a:cubicBezTo>
                <a:cubicBezTo>
                  <a:pt x="9981" y="17317"/>
                  <a:pt x="9882" y="17476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31" y="17583"/>
                  <a:pt x="10404" y="17558"/>
                  <a:pt x="10369" y="17468"/>
                </a:cubicBezTo>
                <a:cubicBezTo>
                  <a:pt x="10361" y="17446"/>
                  <a:pt x="10394" y="17532"/>
                  <a:pt x="10369" y="17468"/>
                </a:cubicBezTo>
                <a:close/>
                <a:moveTo>
                  <a:pt x="20788" y="376"/>
                </a:moveTo>
                <a:cubicBezTo>
                  <a:pt x="20661" y="393"/>
                  <a:pt x="20521" y="488"/>
                  <a:pt x="20397" y="482"/>
                </a:cubicBezTo>
                <a:cubicBezTo>
                  <a:pt x="20438" y="401"/>
                  <a:pt x="20552" y="165"/>
                  <a:pt x="20633" y="174"/>
                </a:cubicBezTo>
                <a:cubicBezTo>
                  <a:pt x="20175" y="121"/>
                  <a:pt x="19751" y="-20"/>
                  <a:pt x="19284" y="2"/>
                </a:cubicBezTo>
                <a:cubicBezTo>
                  <a:pt x="19105" y="10"/>
                  <a:pt x="18902" y="130"/>
                  <a:pt x="18728" y="59"/>
                </a:cubicBezTo>
                <a:cubicBezTo>
                  <a:pt x="18578" y="-2"/>
                  <a:pt x="18252" y="-5"/>
                  <a:pt x="18116" y="136"/>
                </a:cubicBezTo>
                <a:cubicBezTo>
                  <a:pt x="18175" y="75"/>
                  <a:pt x="18298" y="279"/>
                  <a:pt x="18361" y="285"/>
                </a:cubicBezTo>
                <a:cubicBezTo>
                  <a:pt x="18166" y="285"/>
                  <a:pt x="17974" y="110"/>
                  <a:pt x="17776" y="149"/>
                </a:cubicBezTo>
                <a:cubicBezTo>
                  <a:pt x="17789" y="245"/>
                  <a:pt x="17791" y="210"/>
                  <a:pt x="17833" y="259"/>
                </a:cubicBezTo>
                <a:cubicBezTo>
                  <a:pt x="17695" y="308"/>
                  <a:pt x="17442" y="191"/>
                  <a:pt x="17296" y="183"/>
                </a:cubicBezTo>
                <a:cubicBezTo>
                  <a:pt x="17097" y="171"/>
                  <a:pt x="16902" y="273"/>
                  <a:pt x="16703" y="270"/>
                </a:cubicBezTo>
                <a:cubicBezTo>
                  <a:pt x="16707" y="477"/>
                  <a:pt x="16045" y="464"/>
                  <a:pt x="15922" y="611"/>
                </a:cubicBezTo>
                <a:cubicBezTo>
                  <a:pt x="15984" y="642"/>
                  <a:pt x="16050" y="632"/>
                  <a:pt x="16114" y="633"/>
                </a:cubicBezTo>
                <a:cubicBezTo>
                  <a:pt x="16093" y="927"/>
                  <a:pt x="15244" y="969"/>
                  <a:pt x="15099" y="1007"/>
                </a:cubicBezTo>
                <a:cubicBezTo>
                  <a:pt x="15125" y="1148"/>
                  <a:pt x="15349" y="1197"/>
                  <a:pt x="15414" y="1212"/>
                </a:cubicBezTo>
                <a:cubicBezTo>
                  <a:pt x="15335" y="1285"/>
                  <a:pt x="15187" y="1268"/>
                  <a:pt x="15096" y="1309"/>
                </a:cubicBezTo>
                <a:cubicBezTo>
                  <a:pt x="15139" y="1389"/>
                  <a:pt x="15278" y="1390"/>
                  <a:pt x="15337" y="1395"/>
                </a:cubicBezTo>
                <a:cubicBezTo>
                  <a:pt x="15292" y="1423"/>
                  <a:pt x="15237" y="1423"/>
                  <a:pt x="15198" y="1474"/>
                </a:cubicBezTo>
                <a:cubicBezTo>
                  <a:pt x="15433" y="1544"/>
                  <a:pt x="15645" y="1461"/>
                  <a:pt x="15880" y="1474"/>
                </a:cubicBezTo>
                <a:cubicBezTo>
                  <a:pt x="15992" y="1480"/>
                  <a:pt x="16131" y="1500"/>
                  <a:pt x="16237" y="1562"/>
                </a:cubicBezTo>
                <a:cubicBezTo>
                  <a:pt x="16344" y="1623"/>
                  <a:pt x="16226" y="1664"/>
                  <a:pt x="16247" y="1717"/>
                </a:cubicBezTo>
                <a:cubicBezTo>
                  <a:pt x="16266" y="1765"/>
                  <a:pt x="16487" y="1880"/>
                  <a:pt x="16313" y="1959"/>
                </a:cubicBezTo>
                <a:cubicBezTo>
                  <a:pt x="16559" y="1847"/>
                  <a:pt x="16204" y="2758"/>
                  <a:pt x="16179" y="2583"/>
                </a:cubicBezTo>
                <a:cubicBezTo>
                  <a:pt x="16203" y="2748"/>
                  <a:pt x="16427" y="2568"/>
                  <a:pt x="16494" y="2630"/>
                </a:cubicBezTo>
                <a:cubicBezTo>
                  <a:pt x="16482" y="2669"/>
                  <a:pt x="16425" y="2638"/>
                  <a:pt x="16428" y="2695"/>
                </a:cubicBezTo>
                <a:cubicBezTo>
                  <a:pt x="16522" y="2661"/>
                  <a:pt x="16598" y="2870"/>
                  <a:pt x="16593" y="2871"/>
                </a:cubicBezTo>
                <a:cubicBezTo>
                  <a:pt x="16581" y="2874"/>
                  <a:pt x="16213" y="2799"/>
                  <a:pt x="16214" y="2802"/>
                </a:cubicBezTo>
                <a:cubicBezTo>
                  <a:pt x="16229" y="2835"/>
                  <a:pt x="16243" y="2868"/>
                  <a:pt x="16257" y="2900"/>
                </a:cubicBezTo>
                <a:cubicBezTo>
                  <a:pt x="16172" y="2904"/>
                  <a:pt x="16137" y="2977"/>
                  <a:pt x="16095" y="3092"/>
                </a:cubicBezTo>
                <a:cubicBezTo>
                  <a:pt x="16186" y="3140"/>
                  <a:pt x="16346" y="3277"/>
                  <a:pt x="16419" y="3092"/>
                </a:cubicBezTo>
                <a:cubicBezTo>
                  <a:pt x="16494" y="2902"/>
                  <a:pt x="16546" y="3028"/>
                  <a:pt x="16502" y="3209"/>
                </a:cubicBezTo>
                <a:cubicBezTo>
                  <a:pt x="16498" y="3224"/>
                  <a:pt x="15861" y="3720"/>
                  <a:pt x="16084" y="3791"/>
                </a:cubicBezTo>
                <a:cubicBezTo>
                  <a:pt x="16081" y="3912"/>
                  <a:pt x="15909" y="3871"/>
                  <a:pt x="15990" y="4074"/>
                </a:cubicBezTo>
                <a:cubicBezTo>
                  <a:pt x="16072" y="4282"/>
                  <a:pt x="15977" y="4328"/>
                  <a:pt x="16012" y="4522"/>
                </a:cubicBezTo>
                <a:cubicBezTo>
                  <a:pt x="16059" y="4791"/>
                  <a:pt x="16218" y="5190"/>
                  <a:pt x="16217" y="5459"/>
                </a:cubicBezTo>
                <a:cubicBezTo>
                  <a:pt x="16477" y="5346"/>
                  <a:pt x="16693" y="5934"/>
                  <a:pt x="16874" y="5492"/>
                </a:cubicBezTo>
                <a:cubicBezTo>
                  <a:pt x="16944" y="5323"/>
                  <a:pt x="17078" y="4978"/>
                  <a:pt x="17178" y="4863"/>
                </a:cubicBezTo>
                <a:cubicBezTo>
                  <a:pt x="17207" y="4830"/>
                  <a:pt x="17468" y="4537"/>
                  <a:pt x="17336" y="4506"/>
                </a:cubicBezTo>
                <a:cubicBezTo>
                  <a:pt x="17352" y="4429"/>
                  <a:pt x="17466" y="4461"/>
                  <a:pt x="17462" y="4414"/>
                </a:cubicBezTo>
                <a:cubicBezTo>
                  <a:pt x="17446" y="4185"/>
                  <a:pt x="17478" y="4318"/>
                  <a:pt x="17603" y="4179"/>
                </a:cubicBezTo>
                <a:cubicBezTo>
                  <a:pt x="17832" y="3924"/>
                  <a:pt x="18176" y="4100"/>
                  <a:pt x="18404" y="3748"/>
                </a:cubicBezTo>
                <a:cubicBezTo>
                  <a:pt x="18623" y="3408"/>
                  <a:pt x="18719" y="3579"/>
                  <a:pt x="18976" y="3474"/>
                </a:cubicBezTo>
                <a:cubicBezTo>
                  <a:pt x="19132" y="3410"/>
                  <a:pt x="19315" y="3416"/>
                  <a:pt x="19459" y="3294"/>
                </a:cubicBezTo>
                <a:cubicBezTo>
                  <a:pt x="19583" y="3189"/>
                  <a:pt x="19779" y="3004"/>
                  <a:pt x="19921" y="2998"/>
                </a:cubicBezTo>
                <a:cubicBezTo>
                  <a:pt x="19863" y="3000"/>
                  <a:pt x="19502" y="2839"/>
                  <a:pt x="19465" y="2948"/>
                </a:cubicBezTo>
                <a:cubicBezTo>
                  <a:pt x="19535" y="2744"/>
                  <a:pt x="19616" y="2666"/>
                  <a:pt x="19736" y="2808"/>
                </a:cubicBezTo>
                <a:cubicBezTo>
                  <a:pt x="19799" y="2882"/>
                  <a:pt x="20006" y="3044"/>
                  <a:pt x="20008" y="2762"/>
                </a:cubicBezTo>
                <a:cubicBezTo>
                  <a:pt x="20009" y="2563"/>
                  <a:pt x="19750" y="2306"/>
                  <a:pt x="19652" y="2240"/>
                </a:cubicBezTo>
                <a:cubicBezTo>
                  <a:pt x="19743" y="2177"/>
                  <a:pt x="20272" y="2315"/>
                  <a:pt x="20290" y="2066"/>
                </a:cubicBezTo>
                <a:cubicBezTo>
                  <a:pt x="20246" y="2069"/>
                  <a:pt x="20204" y="2042"/>
                  <a:pt x="20162" y="2024"/>
                </a:cubicBezTo>
                <a:cubicBezTo>
                  <a:pt x="20196" y="2013"/>
                  <a:pt x="20461" y="2053"/>
                  <a:pt x="20445" y="1920"/>
                </a:cubicBezTo>
                <a:cubicBezTo>
                  <a:pt x="20434" y="1826"/>
                  <a:pt x="20316" y="1823"/>
                  <a:pt x="20426" y="1726"/>
                </a:cubicBezTo>
                <a:cubicBezTo>
                  <a:pt x="20595" y="1578"/>
                  <a:pt x="20285" y="1472"/>
                  <a:pt x="20249" y="1409"/>
                </a:cubicBezTo>
                <a:cubicBezTo>
                  <a:pt x="20284" y="1409"/>
                  <a:pt x="20770" y="1373"/>
                  <a:pt x="20655" y="1204"/>
                </a:cubicBezTo>
                <a:cubicBezTo>
                  <a:pt x="20592" y="1111"/>
                  <a:pt x="20396" y="1087"/>
                  <a:pt x="20327" y="1171"/>
                </a:cubicBezTo>
                <a:cubicBezTo>
                  <a:pt x="20607" y="695"/>
                  <a:pt x="21060" y="526"/>
                  <a:pt x="21446" y="368"/>
                </a:cubicBezTo>
                <a:cubicBezTo>
                  <a:pt x="21259" y="170"/>
                  <a:pt x="20985" y="351"/>
                  <a:pt x="20788" y="376"/>
                </a:cubicBezTo>
                <a:cubicBezTo>
                  <a:pt x="20727" y="384"/>
                  <a:pt x="20985" y="351"/>
                  <a:pt x="20788" y="376"/>
                </a:cubicBezTo>
                <a:close/>
                <a:moveTo>
                  <a:pt x="11250" y="17854"/>
                </a:moveTo>
                <a:cubicBezTo>
                  <a:pt x="11353" y="18121"/>
                  <a:pt x="10932" y="18149"/>
                  <a:pt x="10851" y="18066"/>
                </a:cubicBezTo>
                <a:cubicBezTo>
                  <a:pt x="10834" y="18070"/>
                  <a:pt x="10772" y="18267"/>
                  <a:pt x="10762" y="18295"/>
                </a:cubicBezTo>
                <a:lnTo>
                  <a:pt x="10744" y="18285"/>
                </a:lnTo>
                <a:lnTo>
                  <a:pt x="10730" y="18323"/>
                </a:lnTo>
                <a:cubicBezTo>
                  <a:pt x="10688" y="18281"/>
                  <a:pt x="10661" y="18211"/>
                  <a:pt x="10659" y="18127"/>
                </a:cubicBezTo>
                <a:cubicBezTo>
                  <a:pt x="10636" y="18121"/>
                  <a:pt x="10482" y="18109"/>
                  <a:pt x="10449" y="18132"/>
                </a:cubicBezTo>
                <a:cubicBezTo>
                  <a:pt x="10400" y="18160"/>
                  <a:pt x="10250" y="18170"/>
                  <a:pt x="10272" y="17972"/>
                </a:cubicBezTo>
                <a:cubicBezTo>
                  <a:pt x="10299" y="17723"/>
                  <a:pt x="10501" y="18031"/>
                  <a:pt x="10576" y="17927"/>
                </a:cubicBezTo>
                <a:cubicBezTo>
                  <a:pt x="10576" y="17927"/>
                  <a:pt x="10576" y="17927"/>
                  <a:pt x="10576" y="17927"/>
                </a:cubicBezTo>
                <a:cubicBezTo>
                  <a:pt x="10555" y="17927"/>
                  <a:pt x="10562" y="17743"/>
                  <a:pt x="10562" y="17738"/>
                </a:cubicBezTo>
                <a:lnTo>
                  <a:pt x="10412" y="17627"/>
                </a:lnTo>
                <a:cubicBezTo>
                  <a:pt x="10499" y="17485"/>
                  <a:pt x="10669" y="17484"/>
                  <a:pt x="10776" y="17484"/>
                </a:cubicBezTo>
                <a:cubicBezTo>
                  <a:pt x="10837" y="17484"/>
                  <a:pt x="10950" y="17493"/>
                  <a:pt x="11001" y="17546"/>
                </a:cubicBezTo>
                <a:cubicBezTo>
                  <a:pt x="11036" y="17584"/>
                  <a:pt x="11222" y="17784"/>
                  <a:pt x="11250" y="17854"/>
                </a:cubicBezTo>
                <a:cubicBezTo>
                  <a:pt x="11273" y="17915"/>
                  <a:pt x="11228" y="17798"/>
                  <a:pt x="11250" y="17854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9" name="Фигура"/>
          <p:cNvSpPr/>
          <p:nvPr/>
        </p:nvSpPr>
        <p:spPr>
          <a:xfrm>
            <a:off x="9106535" y="3715568"/>
            <a:ext cx="542729" cy="580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0" h="21301" extrusionOk="0">
                <a:moveTo>
                  <a:pt x="19386" y="1922"/>
                </a:moveTo>
                <a:cubicBezTo>
                  <a:pt x="19814" y="2079"/>
                  <a:pt x="20906" y="1684"/>
                  <a:pt x="20889" y="1153"/>
                </a:cubicBezTo>
                <a:cubicBezTo>
                  <a:pt x="20881" y="1256"/>
                  <a:pt x="20912" y="1341"/>
                  <a:pt x="20981" y="1408"/>
                </a:cubicBezTo>
                <a:cubicBezTo>
                  <a:pt x="21526" y="952"/>
                  <a:pt x="20191" y="325"/>
                  <a:pt x="19879" y="191"/>
                </a:cubicBezTo>
                <a:cubicBezTo>
                  <a:pt x="20063" y="604"/>
                  <a:pt x="20673" y="601"/>
                  <a:pt x="20855" y="1057"/>
                </a:cubicBezTo>
                <a:cubicBezTo>
                  <a:pt x="20512" y="588"/>
                  <a:pt x="20469" y="1319"/>
                  <a:pt x="20375" y="1358"/>
                </a:cubicBezTo>
                <a:cubicBezTo>
                  <a:pt x="19827" y="1584"/>
                  <a:pt x="19497" y="1595"/>
                  <a:pt x="18866" y="1649"/>
                </a:cubicBezTo>
                <a:cubicBezTo>
                  <a:pt x="18833" y="1737"/>
                  <a:pt x="19305" y="1892"/>
                  <a:pt x="19386" y="1922"/>
                </a:cubicBezTo>
                <a:cubicBezTo>
                  <a:pt x="19639" y="2015"/>
                  <a:pt x="19305" y="1892"/>
                  <a:pt x="19386" y="1922"/>
                </a:cubicBezTo>
                <a:close/>
                <a:moveTo>
                  <a:pt x="19103" y="11614"/>
                </a:moveTo>
                <a:cubicBezTo>
                  <a:pt x="18975" y="11369"/>
                  <a:pt x="18653" y="11271"/>
                  <a:pt x="18576" y="10982"/>
                </a:cubicBezTo>
                <a:cubicBezTo>
                  <a:pt x="18519" y="10767"/>
                  <a:pt x="18708" y="10228"/>
                  <a:pt x="18266" y="10244"/>
                </a:cubicBezTo>
                <a:cubicBezTo>
                  <a:pt x="18251" y="10303"/>
                  <a:pt x="18237" y="10362"/>
                  <a:pt x="18222" y="10421"/>
                </a:cubicBezTo>
                <a:cubicBezTo>
                  <a:pt x="18247" y="10396"/>
                  <a:pt x="17854" y="9575"/>
                  <a:pt x="17912" y="9416"/>
                </a:cubicBezTo>
                <a:cubicBezTo>
                  <a:pt x="18034" y="9074"/>
                  <a:pt x="17131" y="8901"/>
                  <a:pt x="16984" y="8720"/>
                </a:cubicBezTo>
                <a:cubicBezTo>
                  <a:pt x="16704" y="8377"/>
                  <a:pt x="17067" y="6218"/>
                  <a:pt x="16504" y="6177"/>
                </a:cubicBezTo>
                <a:cubicBezTo>
                  <a:pt x="16273" y="6159"/>
                  <a:pt x="16153" y="6484"/>
                  <a:pt x="16083" y="6080"/>
                </a:cubicBezTo>
                <a:cubicBezTo>
                  <a:pt x="16022" y="5728"/>
                  <a:pt x="15985" y="5371"/>
                  <a:pt x="15924" y="5018"/>
                </a:cubicBezTo>
                <a:cubicBezTo>
                  <a:pt x="15759" y="4079"/>
                  <a:pt x="15690" y="4529"/>
                  <a:pt x="15317" y="5042"/>
                </a:cubicBezTo>
                <a:cubicBezTo>
                  <a:pt x="15183" y="5227"/>
                  <a:pt x="15058" y="5775"/>
                  <a:pt x="15034" y="6013"/>
                </a:cubicBezTo>
                <a:cubicBezTo>
                  <a:pt x="14984" y="6502"/>
                  <a:pt x="14940" y="7628"/>
                  <a:pt x="14375" y="7886"/>
                </a:cubicBezTo>
                <a:cubicBezTo>
                  <a:pt x="13846" y="8128"/>
                  <a:pt x="13658" y="7617"/>
                  <a:pt x="13271" y="7435"/>
                </a:cubicBezTo>
                <a:cubicBezTo>
                  <a:pt x="13079" y="7345"/>
                  <a:pt x="12495" y="6993"/>
                  <a:pt x="12357" y="6844"/>
                </a:cubicBezTo>
                <a:cubicBezTo>
                  <a:pt x="11909" y="6361"/>
                  <a:pt x="12379" y="6386"/>
                  <a:pt x="12379" y="5897"/>
                </a:cubicBezTo>
                <a:cubicBezTo>
                  <a:pt x="12379" y="5657"/>
                  <a:pt x="13041" y="5327"/>
                  <a:pt x="12893" y="5142"/>
                </a:cubicBezTo>
                <a:cubicBezTo>
                  <a:pt x="12638" y="4826"/>
                  <a:pt x="12410" y="5104"/>
                  <a:pt x="12118" y="5167"/>
                </a:cubicBezTo>
                <a:cubicBezTo>
                  <a:pt x="12073" y="5176"/>
                  <a:pt x="11507" y="4979"/>
                  <a:pt x="11456" y="4956"/>
                </a:cubicBezTo>
                <a:cubicBezTo>
                  <a:pt x="11258" y="4883"/>
                  <a:pt x="11085" y="4777"/>
                  <a:pt x="10936" y="4638"/>
                </a:cubicBezTo>
                <a:cubicBezTo>
                  <a:pt x="10808" y="4516"/>
                  <a:pt x="10485" y="4622"/>
                  <a:pt x="10582" y="4696"/>
                </a:cubicBezTo>
                <a:cubicBezTo>
                  <a:pt x="11287" y="5235"/>
                  <a:pt x="10445" y="4961"/>
                  <a:pt x="10047" y="5209"/>
                </a:cubicBezTo>
                <a:cubicBezTo>
                  <a:pt x="9664" y="5449"/>
                  <a:pt x="9179" y="6015"/>
                  <a:pt x="9314" y="6398"/>
                </a:cubicBezTo>
                <a:cubicBezTo>
                  <a:pt x="9371" y="6558"/>
                  <a:pt x="8566" y="6395"/>
                  <a:pt x="8566" y="6529"/>
                </a:cubicBezTo>
                <a:cubicBezTo>
                  <a:pt x="8531" y="5234"/>
                  <a:pt x="7201" y="6528"/>
                  <a:pt x="6847" y="6707"/>
                </a:cubicBezTo>
                <a:cubicBezTo>
                  <a:pt x="6570" y="6847"/>
                  <a:pt x="6760" y="7297"/>
                  <a:pt x="6430" y="7209"/>
                </a:cubicBezTo>
                <a:cubicBezTo>
                  <a:pt x="5937" y="7077"/>
                  <a:pt x="6342" y="7794"/>
                  <a:pt x="6208" y="7535"/>
                </a:cubicBezTo>
                <a:cubicBezTo>
                  <a:pt x="6184" y="7632"/>
                  <a:pt x="6160" y="7729"/>
                  <a:pt x="6135" y="7825"/>
                </a:cubicBezTo>
                <a:cubicBezTo>
                  <a:pt x="6054" y="7657"/>
                  <a:pt x="5985" y="7487"/>
                  <a:pt x="5914" y="7315"/>
                </a:cubicBezTo>
                <a:cubicBezTo>
                  <a:pt x="5873" y="7238"/>
                  <a:pt x="5208" y="8371"/>
                  <a:pt x="5154" y="8419"/>
                </a:cubicBezTo>
                <a:cubicBezTo>
                  <a:pt x="4695" y="8824"/>
                  <a:pt x="4672" y="9190"/>
                  <a:pt x="3820" y="9133"/>
                </a:cubicBezTo>
                <a:cubicBezTo>
                  <a:pt x="3705" y="9125"/>
                  <a:pt x="3316" y="9336"/>
                  <a:pt x="3212" y="9384"/>
                </a:cubicBezTo>
                <a:cubicBezTo>
                  <a:pt x="2904" y="9527"/>
                  <a:pt x="2613" y="9385"/>
                  <a:pt x="2350" y="9563"/>
                </a:cubicBezTo>
                <a:cubicBezTo>
                  <a:pt x="2074" y="9751"/>
                  <a:pt x="1515" y="10312"/>
                  <a:pt x="1214" y="10384"/>
                </a:cubicBezTo>
                <a:cubicBezTo>
                  <a:pt x="1097" y="10411"/>
                  <a:pt x="1127" y="9952"/>
                  <a:pt x="1118" y="10178"/>
                </a:cubicBezTo>
                <a:lnTo>
                  <a:pt x="1118" y="10178"/>
                </a:lnTo>
                <a:lnTo>
                  <a:pt x="1194" y="10178"/>
                </a:lnTo>
                <a:cubicBezTo>
                  <a:pt x="883" y="10178"/>
                  <a:pt x="1016" y="10855"/>
                  <a:pt x="856" y="11012"/>
                </a:cubicBezTo>
                <a:cubicBezTo>
                  <a:pt x="361" y="11497"/>
                  <a:pt x="1155" y="12018"/>
                  <a:pt x="820" y="12399"/>
                </a:cubicBezTo>
                <a:cubicBezTo>
                  <a:pt x="699" y="12536"/>
                  <a:pt x="536" y="11960"/>
                  <a:pt x="513" y="12066"/>
                </a:cubicBezTo>
                <a:cubicBezTo>
                  <a:pt x="514" y="12062"/>
                  <a:pt x="549" y="12342"/>
                  <a:pt x="465" y="12293"/>
                </a:cubicBezTo>
                <a:cubicBezTo>
                  <a:pt x="405" y="12258"/>
                  <a:pt x="370" y="12039"/>
                  <a:pt x="334" y="12030"/>
                </a:cubicBezTo>
                <a:cubicBezTo>
                  <a:pt x="424" y="12052"/>
                  <a:pt x="564" y="13355"/>
                  <a:pt x="640" y="13566"/>
                </a:cubicBezTo>
                <a:cubicBezTo>
                  <a:pt x="776" y="13948"/>
                  <a:pt x="561" y="14270"/>
                  <a:pt x="640" y="14640"/>
                </a:cubicBezTo>
                <a:cubicBezTo>
                  <a:pt x="747" y="15148"/>
                  <a:pt x="722" y="15468"/>
                  <a:pt x="458" y="15951"/>
                </a:cubicBezTo>
                <a:cubicBezTo>
                  <a:pt x="334" y="16180"/>
                  <a:pt x="56" y="16125"/>
                  <a:pt x="7" y="16277"/>
                </a:cubicBezTo>
                <a:cubicBezTo>
                  <a:pt x="-74" y="16533"/>
                  <a:pt x="511" y="16975"/>
                  <a:pt x="767" y="16949"/>
                </a:cubicBezTo>
                <a:cubicBezTo>
                  <a:pt x="1436" y="16881"/>
                  <a:pt x="1955" y="16336"/>
                  <a:pt x="2582" y="16311"/>
                </a:cubicBezTo>
                <a:cubicBezTo>
                  <a:pt x="2970" y="16295"/>
                  <a:pt x="3361" y="16353"/>
                  <a:pt x="3748" y="16338"/>
                </a:cubicBezTo>
                <a:cubicBezTo>
                  <a:pt x="4202" y="16322"/>
                  <a:pt x="4244" y="15862"/>
                  <a:pt x="4658" y="15792"/>
                </a:cubicBezTo>
                <a:cubicBezTo>
                  <a:pt x="5484" y="15654"/>
                  <a:pt x="6330" y="15193"/>
                  <a:pt x="7174" y="15151"/>
                </a:cubicBezTo>
                <a:cubicBezTo>
                  <a:pt x="7842" y="15118"/>
                  <a:pt x="8423" y="15247"/>
                  <a:pt x="9041" y="15506"/>
                </a:cubicBezTo>
                <a:cubicBezTo>
                  <a:pt x="9151" y="15552"/>
                  <a:pt x="9103" y="15862"/>
                  <a:pt x="9215" y="15989"/>
                </a:cubicBezTo>
                <a:cubicBezTo>
                  <a:pt x="9373" y="16166"/>
                  <a:pt x="9280" y="16704"/>
                  <a:pt x="9294" y="16895"/>
                </a:cubicBezTo>
                <a:cubicBezTo>
                  <a:pt x="9744" y="16511"/>
                  <a:pt x="10481" y="16247"/>
                  <a:pt x="10791" y="15743"/>
                </a:cubicBezTo>
                <a:cubicBezTo>
                  <a:pt x="10672" y="15935"/>
                  <a:pt x="10609" y="16166"/>
                  <a:pt x="10450" y="16380"/>
                </a:cubicBezTo>
                <a:cubicBezTo>
                  <a:pt x="10245" y="16658"/>
                  <a:pt x="9969" y="16812"/>
                  <a:pt x="9793" y="17054"/>
                </a:cubicBezTo>
                <a:cubicBezTo>
                  <a:pt x="10023" y="17069"/>
                  <a:pt x="10650" y="16543"/>
                  <a:pt x="10604" y="16524"/>
                </a:cubicBezTo>
                <a:cubicBezTo>
                  <a:pt x="10935" y="16663"/>
                  <a:pt x="10343" y="17138"/>
                  <a:pt x="10355" y="17217"/>
                </a:cubicBezTo>
                <a:cubicBezTo>
                  <a:pt x="10364" y="17277"/>
                  <a:pt x="10778" y="17209"/>
                  <a:pt x="10835" y="17418"/>
                </a:cubicBezTo>
                <a:cubicBezTo>
                  <a:pt x="10924" y="17735"/>
                  <a:pt x="10430" y="18216"/>
                  <a:pt x="10794" y="18457"/>
                </a:cubicBezTo>
                <a:cubicBezTo>
                  <a:pt x="11038" y="18617"/>
                  <a:pt x="11598" y="18832"/>
                  <a:pt x="11883" y="18879"/>
                </a:cubicBezTo>
                <a:cubicBezTo>
                  <a:pt x="11993" y="18897"/>
                  <a:pt x="12786" y="18418"/>
                  <a:pt x="12805" y="18490"/>
                </a:cubicBezTo>
                <a:cubicBezTo>
                  <a:pt x="12831" y="18588"/>
                  <a:pt x="12780" y="19001"/>
                  <a:pt x="13060" y="19024"/>
                </a:cubicBezTo>
                <a:cubicBezTo>
                  <a:pt x="13190" y="19036"/>
                  <a:pt x="13814" y="18599"/>
                  <a:pt x="13974" y="18534"/>
                </a:cubicBezTo>
                <a:cubicBezTo>
                  <a:pt x="14404" y="18360"/>
                  <a:pt x="14907" y="18467"/>
                  <a:pt x="15218" y="18114"/>
                </a:cubicBezTo>
                <a:cubicBezTo>
                  <a:pt x="15902" y="17337"/>
                  <a:pt x="16505" y="16291"/>
                  <a:pt x="17441" y="15754"/>
                </a:cubicBezTo>
                <a:cubicBezTo>
                  <a:pt x="17751" y="15577"/>
                  <a:pt x="18253" y="15097"/>
                  <a:pt x="18307" y="14745"/>
                </a:cubicBezTo>
                <a:cubicBezTo>
                  <a:pt x="18377" y="14291"/>
                  <a:pt x="19033" y="14017"/>
                  <a:pt x="19084" y="13563"/>
                </a:cubicBezTo>
                <a:cubicBezTo>
                  <a:pt x="19101" y="13406"/>
                  <a:pt x="18979" y="12964"/>
                  <a:pt x="19066" y="12849"/>
                </a:cubicBezTo>
                <a:cubicBezTo>
                  <a:pt x="19320" y="12510"/>
                  <a:pt x="19290" y="11971"/>
                  <a:pt x="19103" y="11614"/>
                </a:cubicBezTo>
                <a:cubicBezTo>
                  <a:pt x="19044" y="11501"/>
                  <a:pt x="19150" y="11703"/>
                  <a:pt x="19103" y="11614"/>
                </a:cubicBezTo>
                <a:close/>
                <a:moveTo>
                  <a:pt x="15800" y="4444"/>
                </a:moveTo>
                <a:cubicBezTo>
                  <a:pt x="15809" y="4453"/>
                  <a:pt x="15761" y="4402"/>
                  <a:pt x="15800" y="4444"/>
                </a:cubicBezTo>
                <a:cubicBezTo>
                  <a:pt x="15800" y="4444"/>
                  <a:pt x="15800" y="4444"/>
                  <a:pt x="15800" y="4444"/>
                </a:cubicBezTo>
                <a:close/>
                <a:moveTo>
                  <a:pt x="12961" y="19986"/>
                </a:moveTo>
                <a:cubicBezTo>
                  <a:pt x="12502" y="20038"/>
                  <a:pt x="11814" y="19592"/>
                  <a:pt x="11697" y="20225"/>
                </a:cubicBezTo>
                <a:cubicBezTo>
                  <a:pt x="11654" y="20463"/>
                  <a:pt x="11399" y="21102"/>
                  <a:pt x="11737" y="21256"/>
                </a:cubicBezTo>
                <a:cubicBezTo>
                  <a:pt x="12489" y="21600"/>
                  <a:pt x="13163" y="19850"/>
                  <a:pt x="13376" y="19873"/>
                </a:cubicBezTo>
                <a:cubicBezTo>
                  <a:pt x="13233" y="19896"/>
                  <a:pt x="13095" y="19934"/>
                  <a:pt x="12961" y="19986"/>
                </a:cubicBezTo>
                <a:cubicBezTo>
                  <a:pt x="12832" y="20001"/>
                  <a:pt x="13107" y="19970"/>
                  <a:pt x="12961" y="19986"/>
                </a:cubicBezTo>
                <a:close/>
                <a:moveTo>
                  <a:pt x="19596" y="4380"/>
                </a:moveTo>
                <a:cubicBezTo>
                  <a:pt x="19063" y="4380"/>
                  <a:pt x="18133" y="3946"/>
                  <a:pt x="17879" y="3572"/>
                </a:cubicBezTo>
                <a:cubicBezTo>
                  <a:pt x="17402" y="3008"/>
                  <a:pt x="17105" y="2596"/>
                  <a:pt x="16321" y="3113"/>
                </a:cubicBezTo>
                <a:cubicBezTo>
                  <a:pt x="16648" y="3732"/>
                  <a:pt x="15403" y="3702"/>
                  <a:pt x="15051" y="3495"/>
                </a:cubicBezTo>
                <a:cubicBezTo>
                  <a:pt x="15134" y="3171"/>
                  <a:pt x="15299" y="2458"/>
                  <a:pt x="15008" y="2222"/>
                </a:cubicBezTo>
                <a:cubicBezTo>
                  <a:pt x="15402" y="1681"/>
                  <a:pt x="15220" y="646"/>
                  <a:pt x="15263" y="0"/>
                </a:cubicBezTo>
                <a:cubicBezTo>
                  <a:pt x="15561" y="34"/>
                  <a:pt x="17124" y="514"/>
                  <a:pt x="17185" y="775"/>
                </a:cubicBezTo>
                <a:cubicBezTo>
                  <a:pt x="17438" y="709"/>
                  <a:pt x="17882" y="1262"/>
                  <a:pt x="17752" y="1481"/>
                </a:cubicBezTo>
                <a:cubicBezTo>
                  <a:pt x="18163" y="1442"/>
                  <a:pt x="18795" y="1893"/>
                  <a:pt x="18686" y="2306"/>
                </a:cubicBezTo>
                <a:cubicBezTo>
                  <a:pt x="18541" y="2326"/>
                  <a:pt x="18392" y="2303"/>
                  <a:pt x="18250" y="2326"/>
                </a:cubicBezTo>
                <a:cubicBezTo>
                  <a:pt x="18305" y="2472"/>
                  <a:pt x="18867" y="3294"/>
                  <a:pt x="18927" y="3308"/>
                </a:cubicBezTo>
                <a:cubicBezTo>
                  <a:pt x="19111" y="3288"/>
                  <a:pt x="19291" y="3374"/>
                  <a:pt x="19195" y="3589"/>
                </a:cubicBezTo>
                <a:cubicBezTo>
                  <a:pt x="19473" y="3593"/>
                  <a:pt x="20184" y="4380"/>
                  <a:pt x="19596" y="4380"/>
                </a:cubicBezTo>
                <a:cubicBezTo>
                  <a:pt x="19480" y="4380"/>
                  <a:pt x="19626" y="4380"/>
                  <a:pt x="19596" y="4380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0" name="Фигура"/>
          <p:cNvSpPr/>
          <p:nvPr/>
        </p:nvSpPr>
        <p:spPr>
          <a:xfrm>
            <a:off x="8023346" y="2608919"/>
            <a:ext cx="1533436" cy="1211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35" extrusionOk="0">
                <a:moveTo>
                  <a:pt x="16904" y="15081"/>
                </a:moveTo>
                <a:cubicBezTo>
                  <a:pt x="16878" y="15144"/>
                  <a:pt x="16987" y="15511"/>
                  <a:pt x="17048" y="15519"/>
                </a:cubicBezTo>
                <a:cubicBezTo>
                  <a:pt x="17083" y="15524"/>
                  <a:pt x="17047" y="15382"/>
                  <a:pt x="17101" y="15439"/>
                </a:cubicBezTo>
                <a:cubicBezTo>
                  <a:pt x="17151" y="15490"/>
                  <a:pt x="17019" y="15711"/>
                  <a:pt x="17203" y="15682"/>
                </a:cubicBezTo>
                <a:cubicBezTo>
                  <a:pt x="17259" y="15674"/>
                  <a:pt x="17432" y="15703"/>
                  <a:pt x="17464" y="15758"/>
                </a:cubicBezTo>
                <a:cubicBezTo>
                  <a:pt x="17452" y="15727"/>
                  <a:pt x="17442" y="15696"/>
                  <a:pt x="17435" y="15663"/>
                </a:cubicBezTo>
                <a:cubicBezTo>
                  <a:pt x="17516" y="15683"/>
                  <a:pt x="17654" y="15992"/>
                  <a:pt x="17725" y="15946"/>
                </a:cubicBezTo>
                <a:cubicBezTo>
                  <a:pt x="17786" y="15905"/>
                  <a:pt x="17633" y="15755"/>
                  <a:pt x="17633" y="15702"/>
                </a:cubicBezTo>
                <a:cubicBezTo>
                  <a:pt x="17660" y="15714"/>
                  <a:pt x="17766" y="15737"/>
                  <a:pt x="17745" y="15652"/>
                </a:cubicBezTo>
                <a:cubicBezTo>
                  <a:pt x="17729" y="15587"/>
                  <a:pt x="17567" y="15597"/>
                  <a:pt x="17540" y="15580"/>
                </a:cubicBezTo>
                <a:cubicBezTo>
                  <a:pt x="17349" y="15455"/>
                  <a:pt x="17283" y="15635"/>
                  <a:pt x="17202" y="15310"/>
                </a:cubicBezTo>
                <a:cubicBezTo>
                  <a:pt x="17153" y="15112"/>
                  <a:pt x="17295" y="15098"/>
                  <a:pt x="17324" y="14930"/>
                </a:cubicBezTo>
                <a:cubicBezTo>
                  <a:pt x="17333" y="14883"/>
                  <a:pt x="17282" y="14574"/>
                  <a:pt x="17261" y="14508"/>
                </a:cubicBezTo>
                <a:cubicBezTo>
                  <a:pt x="17172" y="14517"/>
                  <a:pt x="16955" y="14428"/>
                  <a:pt x="16945" y="14587"/>
                </a:cubicBezTo>
                <a:cubicBezTo>
                  <a:pt x="16940" y="14669"/>
                  <a:pt x="17033" y="15040"/>
                  <a:pt x="16988" y="15085"/>
                </a:cubicBezTo>
                <a:cubicBezTo>
                  <a:pt x="16958" y="15115"/>
                  <a:pt x="16927" y="15024"/>
                  <a:pt x="16904" y="15081"/>
                </a:cubicBezTo>
                <a:close/>
                <a:moveTo>
                  <a:pt x="16904" y="15081"/>
                </a:moveTo>
                <a:cubicBezTo>
                  <a:pt x="16926" y="15025"/>
                  <a:pt x="16888" y="15121"/>
                  <a:pt x="16904" y="15081"/>
                </a:cubicBezTo>
                <a:cubicBezTo>
                  <a:pt x="16904" y="15081"/>
                  <a:pt x="16904" y="15081"/>
                  <a:pt x="16904" y="15081"/>
                </a:cubicBezTo>
                <a:close/>
                <a:moveTo>
                  <a:pt x="17709" y="16709"/>
                </a:moveTo>
                <a:cubicBezTo>
                  <a:pt x="17708" y="16802"/>
                  <a:pt x="17805" y="16839"/>
                  <a:pt x="17834" y="16746"/>
                </a:cubicBezTo>
                <a:cubicBezTo>
                  <a:pt x="17843" y="16718"/>
                  <a:pt x="17726" y="16544"/>
                  <a:pt x="17722" y="16461"/>
                </a:cubicBezTo>
                <a:cubicBezTo>
                  <a:pt x="17724" y="16510"/>
                  <a:pt x="17344" y="16224"/>
                  <a:pt x="17341" y="16255"/>
                </a:cubicBezTo>
                <a:cubicBezTo>
                  <a:pt x="17337" y="16305"/>
                  <a:pt x="17337" y="16436"/>
                  <a:pt x="17350" y="16498"/>
                </a:cubicBezTo>
                <a:cubicBezTo>
                  <a:pt x="17373" y="16614"/>
                  <a:pt x="17515" y="16528"/>
                  <a:pt x="17520" y="16668"/>
                </a:cubicBezTo>
                <a:cubicBezTo>
                  <a:pt x="17522" y="16697"/>
                  <a:pt x="17426" y="16700"/>
                  <a:pt x="17444" y="16766"/>
                </a:cubicBezTo>
                <a:cubicBezTo>
                  <a:pt x="17455" y="16807"/>
                  <a:pt x="17578" y="16963"/>
                  <a:pt x="17612" y="16917"/>
                </a:cubicBezTo>
                <a:cubicBezTo>
                  <a:pt x="17662" y="16850"/>
                  <a:pt x="17544" y="16759"/>
                  <a:pt x="17614" y="16682"/>
                </a:cubicBezTo>
                <a:cubicBezTo>
                  <a:pt x="17616" y="16704"/>
                  <a:pt x="17611" y="16808"/>
                  <a:pt x="17633" y="16819"/>
                </a:cubicBezTo>
                <a:cubicBezTo>
                  <a:pt x="17628" y="16817"/>
                  <a:pt x="17623" y="16814"/>
                  <a:pt x="17634" y="16819"/>
                </a:cubicBezTo>
                <a:cubicBezTo>
                  <a:pt x="17645" y="16824"/>
                  <a:pt x="17640" y="16822"/>
                  <a:pt x="17634" y="16819"/>
                </a:cubicBezTo>
                <a:cubicBezTo>
                  <a:pt x="17657" y="16828"/>
                  <a:pt x="17680" y="16724"/>
                  <a:pt x="17709" y="16709"/>
                </a:cubicBezTo>
                <a:close/>
                <a:moveTo>
                  <a:pt x="17710" y="15961"/>
                </a:moveTo>
                <a:cubicBezTo>
                  <a:pt x="17692" y="16058"/>
                  <a:pt x="17961" y="16228"/>
                  <a:pt x="17733" y="16237"/>
                </a:cubicBezTo>
                <a:cubicBezTo>
                  <a:pt x="17725" y="16290"/>
                  <a:pt x="17863" y="16620"/>
                  <a:pt x="17917" y="16605"/>
                </a:cubicBezTo>
                <a:cubicBezTo>
                  <a:pt x="17920" y="16528"/>
                  <a:pt x="17845" y="16422"/>
                  <a:pt x="17860" y="16351"/>
                </a:cubicBezTo>
                <a:cubicBezTo>
                  <a:pt x="17876" y="16273"/>
                  <a:pt x="17948" y="16350"/>
                  <a:pt x="17980" y="16311"/>
                </a:cubicBezTo>
                <a:cubicBezTo>
                  <a:pt x="17973" y="16319"/>
                  <a:pt x="17965" y="16329"/>
                  <a:pt x="17980" y="16310"/>
                </a:cubicBezTo>
                <a:cubicBezTo>
                  <a:pt x="17991" y="16297"/>
                  <a:pt x="17986" y="16303"/>
                  <a:pt x="17980" y="16310"/>
                </a:cubicBezTo>
                <a:cubicBezTo>
                  <a:pt x="18077" y="16188"/>
                  <a:pt x="17806" y="15955"/>
                  <a:pt x="17710" y="15961"/>
                </a:cubicBezTo>
                <a:close/>
                <a:moveTo>
                  <a:pt x="18167" y="17453"/>
                </a:moveTo>
                <a:cubicBezTo>
                  <a:pt x="18167" y="17440"/>
                  <a:pt x="18167" y="17446"/>
                  <a:pt x="18167" y="17453"/>
                </a:cubicBezTo>
                <a:cubicBezTo>
                  <a:pt x="18167" y="17453"/>
                  <a:pt x="18167" y="17453"/>
                  <a:pt x="18167" y="17453"/>
                </a:cubicBezTo>
                <a:close/>
                <a:moveTo>
                  <a:pt x="18083" y="17581"/>
                </a:moveTo>
                <a:cubicBezTo>
                  <a:pt x="18118" y="17811"/>
                  <a:pt x="18000" y="17620"/>
                  <a:pt x="18003" y="17620"/>
                </a:cubicBezTo>
                <a:cubicBezTo>
                  <a:pt x="17800" y="17636"/>
                  <a:pt x="17817" y="17533"/>
                  <a:pt x="17813" y="17287"/>
                </a:cubicBezTo>
                <a:cubicBezTo>
                  <a:pt x="17810" y="17128"/>
                  <a:pt x="17608" y="17239"/>
                  <a:pt x="17535" y="17194"/>
                </a:cubicBezTo>
                <a:cubicBezTo>
                  <a:pt x="17492" y="17167"/>
                  <a:pt x="17488" y="17406"/>
                  <a:pt x="17436" y="17391"/>
                </a:cubicBezTo>
                <a:cubicBezTo>
                  <a:pt x="17357" y="17368"/>
                  <a:pt x="17569" y="16871"/>
                  <a:pt x="17719" y="16991"/>
                </a:cubicBezTo>
                <a:cubicBezTo>
                  <a:pt x="17721" y="16992"/>
                  <a:pt x="17793" y="17215"/>
                  <a:pt x="17812" y="17062"/>
                </a:cubicBezTo>
                <a:cubicBezTo>
                  <a:pt x="17825" y="16959"/>
                  <a:pt x="17826" y="16988"/>
                  <a:pt x="17894" y="16996"/>
                </a:cubicBezTo>
                <a:cubicBezTo>
                  <a:pt x="17909" y="16893"/>
                  <a:pt x="17880" y="16906"/>
                  <a:pt x="17983" y="16886"/>
                </a:cubicBezTo>
                <a:cubicBezTo>
                  <a:pt x="18091" y="16865"/>
                  <a:pt x="17957" y="16726"/>
                  <a:pt x="18000" y="16693"/>
                </a:cubicBezTo>
                <a:cubicBezTo>
                  <a:pt x="18101" y="16614"/>
                  <a:pt x="18130" y="16965"/>
                  <a:pt x="18133" y="16978"/>
                </a:cubicBezTo>
                <a:cubicBezTo>
                  <a:pt x="18131" y="16970"/>
                  <a:pt x="18211" y="17160"/>
                  <a:pt x="18200" y="17128"/>
                </a:cubicBezTo>
                <a:cubicBezTo>
                  <a:pt x="18258" y="17300"/>
                  <a:pt x="18153" y="17341"/>
                  <a:pt x="18174" y="17494"/>
                </a:cubicBezTo>
                <a:lnTo>
                  <a:pt x="18168" y="17460"/>
                </a:lnTo>
                <a:cubicBezTo>
                  <a:pt x="18167" y="17449"/>
                  <a:pt x="18120" y="17319"/>
                  <a:pt x="18100" y="17304"/>
                </a:cubicBezTo>
                <a:cubicBezTo>
                  <a:pt x="17981" y="17215"/>
                  <a:pt x="18085" y="17594"/>
                  <a:pt x="18083" y="17581"/>
                </a:cubicBezTo>
                <a:close/>
                <a:moveTo>
                  <a:pt x="18592" y="19309"/>
                </a:moveTo>
                <a:cubicBezTo>
                  <a:pt x="18592" y="19309"/>
                  <a:pt x="18587" y="19307"/>
                  <a:pt x="18585" y="19305"/>
                </a:cubicBezTo>
                <a:cubicBezTo>
                  <a:pt x="18586" y="19306"/>
                  <a:pt x="18588" y="19307"/>
                  <a:pt x="18592" y="19309"/>
                </a:cubicBezTo>
                <a:close/>
                <a:moveTo>
                  <a:pt x="18592" y="19309"/>
                </a:moveTo>
                <a:lnTo>
                  <a:pt x="18598" y="19309"/>
                </a:lnTo>
                <a:cubicBezTo>
                  <a:pt x="18615" y="19134"/>
                  <a:pt x="18425" y="19063"/>
                  <a:pt x="18628" y="18989"/>
                </a:cubicBezTo>
                <a:cubicBezTo>
                  <a:pt x="18655" y="18947"/>
                  <a:pt x="18648" y="18911"/>
                  <a:pt x="18607" y="18881"/>
                </a:cubicBezTo>
                <a:cubicBezTo>
                  <a:pt x="18642" y="18813"/>
                  <a:pt x="18683" y="18803"/>
                  <a:pt x="18669" y="18696"/>
                </a:cubicBezTo>
                <a:cubicBezTo>
                  <a:pt x="18643" y="18690"/>
                  <a:pt x="18459" y="18728"/>
                  <a:pt x="18561" y="18611"/>
                </a:cubicBezTo>
                <a:cubicBezTo>
                  <a:pt x="18564" y="18608"/>
                  <a:pt x="18724" y="18381"/>
                  <a:pt x="18601" y="18449"/>
                </a:cubicBezTo>
                <a:cubicBezTo>
                  <a:pt x="18400" y="18560"/>
                  <a:pt x="18393" y="19197"/>
                  <a:pt x="18592" y="19309"/>
                </a:cubicBezTo>
                <a:close/>
                <a:moveTo>
                  <a:pt x="18103" y="19991"/>
                </a:moveTo>
                <a:cubicBezTo>
                  <a:pt x="18100" y="19960"/>
                  <a:pt x="18096" y="19927"/>
                  <a:pt x="18103" y="19992"/>
                </a:cubicBezTo>
                <a:cubicBezTo>
                  <a:pt x="18109" y="20049"/>
                  <a:pt x="18106" y="20022"/>
                  <a:pt x="18103" y="19992"/>
                </a:cubicBezTo>
                <a:cubicBezTo>
                  <a:pt x="18116" y="20110"/>
                  <a:pt x="18306" y="20161"/>
                  <a:pt x="18306" y="20039"/>
                </a:cubicBezTo>
                <a:lnTo>
                  <a:pt x="18306" y="20017"/>
                </a:lnTo>
                <a:cubicBezTo>
                  <a:pt x="18306" y="19930"/>
                  <a:pt x="18091" y="19867"/>
                  <a:pt x="18103" y="19991"/>
                </a:cubicBezTo>
                <a:close/>
                <a:moveTo>
                  <a:pt x="18904" y="19884"/>
                </a:moveTo>
                <a:cubicBezTo>
                  <a:pt x="18917" y="19893"/>
                  <a:pt x="18937" y="19906"/>
                  <a:pt x="18903" y="19884"/>
                </a:cubicBezTo>
                <a:cubicBezTo>
                  <a:pt x="18890" y="19876"/>
                  <a:pt x="18895" y="19879"/>
                  <a:pt x="18902" y="19883"/>
                </a:cubicBezTo>
                <a:cubicBezTo>
                  <a:pt x="18853" y="19853"/>
                  <a:pt x="18538" y="19779"/>
                  <a:pt x="18518" y="19896"/>
                </a:cubicBezTo>
                <a:cubicBezTo>
                  <a:pt x="18509" y="19950"/>
                  <a:pt x="18935" y="20067"/>
                  <a:pt x="18988" y="20089"/>
                </a:cubicBezTo>
                <a:cubicBezTo>
                  <a:pt x="19014" y="20004"/>
                  <a:pt x="18985" y="19937"/>
                  <a:pt x="18904" y="19884"/>
                </a:cubicBezTo>
                <a:close/>
                <a:moveTo>
                  <a:pt x="16263" y="21201"/>
                </a:moveTo>
                <a:cubicBezTo>
                  <a:pt x="16276" y="21209"/>
                  <a:pt x="16293" y="21218"/>
                  <a:pt x="16262" y="21201"/>
                </a:cubicBezTo>
                <a:cubicBezTo>
                  <a:pt x="16243" y="21190"/>
                  <a:pt x="16250" y="21195"/>
                  <a:pt x="16261" y="21200"/>
                </a:cubicBezTo>
                <a:cubicBezTo>
                  <a:pt x="16178" y="21156"/>
                  <a:pt x="15894" y="21117"/>
                  <a:pt x="15839" y="21038"/>
                </a:cubicBezTo>
                <a:cubicBezTo>
                  <a:pt x="15766" y="20931"/>
                  <a:pt x="16060" y="20952"/>
                  <a:pt x="16033" y="20890"/>
                </a:cubicBezTo>
                <a:cubicBezTo>
                  <a:pt x="16015" y="20847"/>
                  <a:pt x="15631" y="20892"/>
                  <a:pt x="15548" y="20827"/>
                </a:cubicBezTo>
                <a:cubicBezTo>
                  <a:pt x="15431" y="20733"/>
                  <a:pt x="15383" y="20954"/>
                  <a:pt x="15185" y="20881"/>
                </a:cubicBezTo>
                <a:cubicBezTo>
                  <a:pt x="15030" y="20824"/>
                  <a:pt x="14638" y="20421"/>
                  <a:pt x="14549" y="20854"/>
                </a:cubicBezTo>
                <a:cubicBezTo>
                  <a:pt x="14678" y="20857"/>
                  <a:pt x="14825" y="21025"/>
                  <a:pt x="14961" y="21071"/>
                </a:cubicBezTo>
                <a:cubicBezTo>
                  <a:pt x="15189" y="21147"/>
                  <a:pt x="15472" y="21216"/>
                  <a:pt x="15706" y="21244"/>
                </a:cubicBezTo>
                <a:cubicBezTo>
                  <a:pt x="15768" y="21252"/>
                  <a:pt x="16095" y="21365"/>
                  <a:pt x="16116" y="21306"/>
                </a:cubicBezTo>
                <a:cubicBezTo>
                  <a:pt x="16108" y="21329"/>
                  <a:pt x="16443" y="21301"/>
                  <a:pt x="16263" y="21201"/>
                </a:cubicBezTo>
                <a:close/>
                <a:moveTo>
                  <a:pt x="14587" y="20535"/>
                </a:moveTo>
                <a:cubicBezTo>
                  <a:pt x="14613" y="20480"/>
                  <a:pt x="14595" y="20518"/>
                  <a:pt x="14587" y="20535"/>
                </a:cubicBezTo>
                <a:cubicBezTo>
                  <a:pt x="14615" y="20477"/>
                  <a:pt x="14667" y="19955"/>
                  <a:pt x="14646" y="19893"/>
                </a:cubicBezTo>
                <a:cubicBezTo>
                  <a:pt x="14672" y="19912"/>
                  <a:pt x="14704" y="19916"/>
                  <a:pt x="14725" y="19942"/>
                </a:cubicBezTo>
                <a:cubicBezTo>
                  <a:pt x="14719" y="19826"/>
                  <a:pt x="14724" y="19684"/>
                  <a:pt x="14625" y="19570"/>
                </a:cubicBezTo>
                <a:cubicBezTo>
                  <a:pt x="14582" y="19521"/>
                  <a:pt x="14466" y="19573"/>
                  <a:pt x="14476" y="19656"/>
                </a:cubicBezTo>
                <a:cubicBezTo>
                  <a:pt x="14484" y="19728"/>
                  <a:pt x="14595" y="19726"/>
                  <a:pt x="14612" y="19833"/>
                </a:cubicBezTo>
                <a:cubicBezTo>
                  <a:pt x="14544" y="19734"/>
                  <a:pt x="14504" y="19734"/>
                  <a:pt x="14410" y="19686"/>
                </a:cubicBezTo>
                <a:cubicBezTo>
                  <a:pt x="14334" y="19438"/>
                  <a:pt x="14184" y="19343"/>
                  <a:pt x="14241" y="19116"/>
                </a:cubicBezTo>
                <a:cubicBezTo>
                  <a:pt x="14265" y="19025"/>
                  <a:pt x="13866" y="18581"/>
                  <a:pt x="13773" y="18564"/>
                </a:cubicBezTo>
                <a:cubicBezTo>
                  <a:pt x="13610" y="18532"/>
                  <a:pt x="13314" y="18143"/>
                  <a:pt x="13239" y="17978"/>
                </a:cubicBezTo>
                <a:cubicBezTo>
                  <a:pt x="13175" y="17835"/>
                  <a:pt x="12614" y="17619"/>
                  <a:pt x="12740" y="17868"/>
                </a:cubicBezTo>
                <a:cubicBezTo>
                  <a:pt x="12804" y="17994"/>
                  <a:pt x="12911" y="18099"/>
                  <a:pt x="12993" y="18204"/>
                </a:cubicBezTo>
                <a:cubicBezTo>
                  <a:pt x="13074" y="18306"/>
                  <a:pt x="13143" y="18547"/>
                  <a:pt x="13247" y="18604"/>
                </a:cubicBezTo>
                <a:cubicBezTo>
                  <a:pt x="13343" y="18657"/>
                  <a:pt x="13391" y="18728"/>
                  <a:pt x="13410" y="18867"/>
                </a:cubicBezTo>
                <a:cubicBezTo>
                  <a:pt x="13435" y="19052"/>
                  <a:pt x="13571" y="19187"/>
                  <a:pt x="13642" y="19345"/>
                </a:cubicBezTo>
                <a:cubicBezTo>
                  <a:pt x="13726" y="19532"/>
                  <a:pt x="13738" y="19854"/>
                  <a:pt x="13898" y="19967"/>
                </a:cubicBezTo>
                <a:cubicBezTo>
                  <a:pt x="13999" y="20039"/>
                  <a:pt x="14049" y="20239"/>
                  <a:pt x="14159" y="20332"/>
                </a:cubicBezTo>
                <a:cubicBezTo>
                  <a:pt x="14218" y="20381"/>
                  <a:pt x="14320" y="20591"/>
                  <a:pt x="14373" y="20604"/>
                </a:cubicBezTo>
                <a:cubicBezTo>
                  <a:pt x="14369" y="20571"/>
                  <a:pt x="14355" y="20530"/>
                  <a:pt x="14378" y="20503"/>
                </a:cubicBezTo>
                <a:cubicBezTo>
                  <a:pt x="14413" y="20525"/>
                  <a:pt x="14560" y="20593"/>
                  <a:pt x="14587" y="20535"/>
                </a:cubicBezTo>
                <a:cubicBezTo>
                  <a:pt x="14584" y="20542"/>
                  <a:pt x="14582" y="20546"/>
                  <a:pt x="14587" y="20535"/>
                </a:cubicBezTo>
                <a:close/>
                <a:moveTo>
                  <a:pt x="18008" y="18723"/>
                </a:moveTo>
                <a:cubicBezTo>
                  <a:pt x="17983" y="18750"/>
                  <a:pt x="17963" y="18782"/>
                  <a:pt x="17947" y="18819"/>
                </a:cubicBezTo>
                <a:cubicBezTo>
                  <a:pt x="17734" y="19148"/>
                  <a:pt x="17442" y="18778"/>
                  <a:pt x="17197" y="18912"/>
                </a:cubicBezTo>
                <a:cubicBezTo>
                  <a:pt x="17066" y="18984"/>
                  <a:pt x="16845" y="19897"/>
                  <a:pt x="16936" y="20034"/>
                </a:cubicBezTo>
                <a:cubicBezTo>
                  <a:pt x="16988" y="20112"/>
                  <a:pt x="17002" y="20686"/>
                  <a:pt x="17101" y="20570"/>
                </a:cubicBezTo>
                <a:cubicBezTo>
                  <a:pt x="17213" y="20440"/>
                  <a:pt x="17176" y="20077"/>
                  <a:pt x="17157" y="19905"/>
                </a:cubicBezTo>
                <a:cubicBezTo>
                  <a:pt x="17424" y="19728"/>
                  <a:pt x="17188" y="20552"/>
                  <a:pt x="17558" y="20246"/>
                </a:cubicBezTo>
                <a:cubicBezTo>
                  <a:pt x="17629" y="20187"/>
                  <a:pt x="17419" y="19764"/>
                  <a:pt x="17386" y="19700"/>
                </a:cubicBezTo>
                <a:cubicBezTo>
                  <a:pt x="17326" y="19586"/>
                  <a:pt x="17694" y="19451"/>
                  <a:pt x="17705" y="19360"/>
                </a:cubicBezTo>
                <a:cubicBezTo>
                  <a:pt x="17715" y="19275"/>
                  <a:pt x="16935" y="19751"/>
                  <a:pt x="17124" y="19135"/>
                </a:cubicBezTo>
                <a:cubicBezTo>
                  <a:pt x="17171" y="18983"/>
                  <a:pt x="17519" y="19053"/>
                  <a:pt x="17608" y="19065"/>
                </a:cubicBezTo>
                <a:cubicBezTo>
                  <a:pt x="17718" y="19079"/>
                  <a:pt x="17835" y="19134"/>
                  <a:pt x="17920" y="19006"/>
                </a:cubicBezTo>
                <a:cubicBezTo>
                  <a:pt x="17927" y="18996"/>
                  <a:pt x="18090" y="18686"/>
                  <a:pt x="18008" y="18723"/>
                </a:cubicBezTo>
                <a:close/>
                <a:moveTo>
                  <a:pt x="16704" y="13082"/>
                </a:moveTo>
                <a:cubicBezTo>
                  <a:pt x="16613" y="13312"/>
                  <a:pt x="16783" y="13423"/>
                  <a:pt x="16840" y="13609"/>
                </a:cubicBezTo>
                <a:cubicBezTo>
                  <a:pt x="16841" y="13609"/>
                  <a:pt x="16850" y="13609"/>
                  <a:pt x="16851" y="13609"/>
                </a:cubicBezTo>
                <a:cubicBezTo>
                  <a:pt x="16855" y="13521"/>
                  <a:pt x="17025" y="12818"/>
                  <a:pt x="16888" y="12816"/>
                </a:cubicBezTo>
                <a:cubicBezTo>
                  <a:pt x="16888" y="12816"/>
                  <a:pt x="16888" y="12816"/>
                  <a:pt x="16888" y="12816"/>
                </a:cubicBezTo>
                <a:cubicBezTo>
                  <a:pt x="16848" y="12816"/>
                  <a:pt x="16878" y="12816"/>
                  <a:pt x="16888" y="12816"/>
                </a:cubicBezTo>
                <a:cubicBezTo>
                  <a:pt x="16771" y="12816"/>
                  <a:pt x="16747" y="12972"/>
                  <a:pt x="16704" y="13082"/>
                </a:cubicBezTo>
                <a:close/>
                <a:moveTo>
                  <a:pt x="17712" y="10844"/>
                </a:moveTo>
                <a:cubicBezTo>
                  <a:pt x="17703" y="10863"/>
                  <a:pt x="17708" y="10853"/>
                  <a:pt x="17712" y="10844"/>
                </a:cubicBezTo>
                <a:cubicBezTo>
                  <a:pt x="17692" y="10887"/>
                  <a:pt x="17822" y="11096"/>
                  <a:pt x="17838" y="11109"/>
                </a:cubicBezTo>
                <a:cubicBezTo>
                  <a:pt x="17849" y="11118"/>
                  <a:pt x="17865" y="11124"/>
                  <a:pt x="17877" y="11126"/>
                </a:cubicBezTo>
                <a:cubicBezTo>
                  <a:pt x="17878" y="11096"/>
                  <a:pt x="17839" y="10886"/>
                  <a:pt x="17827" y="10899"/>
                </a:cubicBezTo>
                <a:cubicBezTo>
                  <a:pt x="17897" y="10821"/>
                  <a:pt x="17903" y="11539"/>
                  <a:pt x="18077" y="11380"/>
                </a:cubicBezTo>
                <a:cubicBezTo>
                  <a:pt x="18170" y="11297"/>
                  <a:pt x="18111" y="11168"/>
                  <a:pt x="18118" y="11055"/>
                </a:cubicBezTo>
                <a:cubicBezTo>
                  <a:pt x="18128" y="10876"/>
                  <a:pt x="18099" y="10972"/>
                  <a:pt x="18021" y="10859"/>
                </a:cubicBezTo>
                <a:cubicBezTo>
                  <a:pt x="18036" y="10845"/>
                  <a:pt x="17825" y="10607"/>
                  <a:pt x="17712" y="10844"/>
                </a:cubicBezTo>
                <a:cubicBezTo>
                  <a:pt x="17714" y="10841"/>
                  <a:pt x="17715" y="10839"/>
                  <a:pt x="17716" y="10837"/>
                </a:cubicBezTo>
                <a:cubicBezTo>
                  <a:pt x="17715" y="10838"/>
                  <a:pt x="17714" y="10841"/>
                  <a:pt x="17712" y="10844"/>
                </a:cubicBezTo>
                <a:close/>
                <a:moveTo>
                  <a:pt x="18155" y="10981"/>
                </a:moveTo>
                <a:cubicBezTo>
                  <a:pt x="18156" y="10983"/>
                  <a:pt x="18156" y="10984"/>
                  <a:pt x="18157" y="10986"/>
                </a:cubicBezTo>
                <a:lnTo>
                  <a:pt x="18157" y="10980"/>
                </a:lnTo>
                <a:cubicBezTo>
                  <a:pt x="18156" y="10981"/>
                  <a:pt x="18156" y="10981"/>
                  <a:pt x="18155" y="10981"/>
                </a:cubicBezTo>
                <a:close/>
                <a:moveTo>
                  <a:pt x="18494" y="10870"/>
                </a:moveTo>
                <a:cubicBezTo>
                  <a:pt x="18495" y="10871"/>
                  <a:pt x="18495" y="10871"/>
                  <a:pt x="18494" y="10870"/>
                </a:cubicBezTo>
                <a:cubicBezTo>
                  <a:pt x="18471" y="10838"/>
                  <a:pt x="18547" y="10731"/>
                  <a:pt x="18554" y="10729"/>
                </a:cubicBezTo>
                <a:cubicBezTo>
                  <a:pt x="18453" y="10479"/>
                  <a:pt x="18199" y="10696"/>
                  <a:pt x="18150" y="10851"/>
                </a:cubicBezTo>
                <a:cubicBezTo>
                  <a:pt x="18209" y="10805"/>
                  <a:pt x="18269" y="11010"/>
                  <a:pt x="18342" y="10999"/>
                </a:cubicBezTo>
                <a:cubicBezTo>
                  <a:pt x="18354" y="10871"/>
                  <a:pt x="18377" y="10711"/>
                  <a:pt x="18494" y="10870"/>
                </a:cubicBezTo>
                <a:close/>
                <a:moveTo>
                  <a:pt x="18925" y="10455"/>
                </a:moveTo>
                <a:cubicBezTo>
                  <a:pt x="19074" y="10535"/>
                  <a:pt x="18998" y="10353"/>
                  <a:pt x="19082" y="10331"/>
                </a:cubicBezTo>
                <a:cubicBezTo>
                  <a:pt x="19143" y="10315"/>
                  <a:pt x="19102" y="10429"/>
                  <a:pt x="19140" y="10453"/>
                </a:cubicBezTo>
                <a:cubicBezTo>
                  <a:pt x="19161" y="10466"/>
                  <a:pt x="19182" y="10192"/>
                  <a:pt x="19268" y="10229"/>
                </a:cubicBezTo>
                <a:cubicBezTo>
                  <a:pt x="19270" y="10283"/>
                  <a:pt x="19281" y="10332"/>
                  <a:pt x="19303" y="10378"/>
                </a:cubicBezTo>
                <a:cubicBezTo>
                  <a:pt x="19331" y="10411"/>
                  <a:pt x="19368" y="10180"/>
                  <a:pt x="19390" y="10163"/>
                </a:cubicBezTo>
                <a:cubicBezTo>
                  <a:pt x="19189" y="10042"/>
                  <a:pt x="19220" y="9561"/>
                  <a:pt x="19213" y="9410"/>
                </a:cubicBezTo>
                <a:cubicBezTo>
                  <a:pt x="19203" y="9250"/>
                  <a:pt x="18945" y="8663"/>
                  <a:pt x="18789" y="8793"/>
                </a:cubicBezTo>
                <a:cubicBezTo>
                  <a:pt x="18688" y="8878"/>
                  <a:pt x="18903" y="9380"/>
                  <a:pt x="18921" y="9513"/>
                </a:cubicBezTo>
                <a:cubicBezTo>
                  <a:pt x="18942" y="9666"/>
                  <a:pt x="18831" y="9812"/>
                  <a:pt x="18747" y="9883"/>
                </a:cubicBezTo>
                <a:cubicBezTo>
                  <a:pt x="18578" y="10022"/>
                  <a:pt x="18681" y="9752"/>
                  <a:pt x="18616" y="9737"/>
                </a:cubicBezTo>
                <a:cubicBezTo>
                  <a:pt x="18570" y="9727"/>
                  <a:pt x="18579" y="10013"/>
                  <a:pt x="18565" y="10058"/>
                </a:cubicBezTo>
                <a:cubicBezTo>
                  <a:pt x="18497" y="10271"/>
                  <a:pt x="18631" y="10204"/>
                  <a:pt x="18427" y="10176"/>
                </a:cubicBezTo>
                <a:cubicBezTo>
                  <a:pt x="18351" y="10166"/>
                  <a:pt x="18089" y="10234"/>
                  <a:pt x="18044" y="10303"/>
                </a:cubicBezTo>
                <a:cubicBezTo>
                  <a:pt x="18047" y="10299"/>
                  <a:pt x="17883" y="10560"/>
                  <a:pt x="17858" y="10523"/>
                </a:cubicBezTo>
                <a:cubicBezTo>
                  <a:pt x="17899" y="10754"/>
                  <a:pt x="18464" y="10422"/>
                  <a:pt x="18580" y="10472"/>
                </a:cubicBezTo>
                <a:cubicBezTo>
                  <a:pt x="18585" y="10596"/>
                  <a:pt x="18609" y="10680"/>
                  <a:pt x="18703" y="10735"/>
                </a:cubicBezTo>
                <a:cubicBezTo>
                  <a:pt x="18753" y="10764"/>
                  <a:pt x="18816" y="10592"/>
                  <a:pt x="18840" y="10543"/>
                </a:cubicBezTo>
                <a:cubicBezTo>
                  <a:pt x="18865" y="10494"/>
                  <a:pt x="18720" y="10465"/>
                  <a:pt x="18769" y="10389"/>
                </a:cubicBezTo>
                <a:cubicBezTo>
                  <a:pt x="18797" y="10347"/>
                  <a:pt x="18905" y="10444"/>
                  <a:pt x="18925" y="10455"/>
                </a:cubicBezTo>
                <a:close/>
                <a:moveTo>
                  <a:pt x="19160" y="8116"/>
                </a:moveTo>
                <a:lnTo>
                  <a:pt x="19146" y="8111"/>
                </a:lnTo>
                <a:cubicBezTo>
                  <a:pt x="19036" y="8151"/>
                  <a:pt x="19089" y="8247"/>
                  <a:pt x="18906" y="8142"/>
                </a:cubicBezTo>
                <a:cubicBezTo>
                  <a:pt x="18847" y="8108"/>
                  <a:pt x="18485" y="7762"/>
                  <a:pt x="18443" y="7857"/>
                </a:cubicBezTo>
                <a:cubicBezTo>
                  <a:pt x="18479" y="7928"/>
                  <a:pt x="18697" y="8296"/>
                  <a:pt x="18646" y="8380"/>
                </a:cubicBezTo>
                <a:cubicBezTo>
                  <a:pt x="18629" y="8381"/>
                  <a:pt x="18520" y="8340"/>
                  <a:pt x="18499" y="8358"/>
                </a:cubicBezTo>
                <a:cubicBezTo>
                  <a:pt x="18498" y="8393"/>
                  <a:pt x="18522" y="8403"/>
                  <a:pt x="18547" y="8410"/>
                </a:cubicBezTo>
                <a:cubicBezTo>
                  <a:pt x="18531" y="8460"/>
                  <a:pt x="18513" y="8509"/>
                  <a:pt x="18493" y="8557"/>
                </a:cubicBezTo>
                <a:cubicBezTo>
                  <a:pt x="18527" y="8619"/>
                  <a:pt x="18568" y="8674"/>
                  <a:pt x="18615" y="8721"/>
                </a:cubicBezTo>
                <a:cubicBezTo>
                  <a:pt x="18661" y="8865"/>
                  <a:pt x="18800" y="8728"/>
                  <a:pt x="18795" y="8712"/>
                </a:cubicBezTo>
                <a:cubicBezTo>
                  <a:pt x="18774" y="8635"/>
                  <a:pt x="18622" y="8687"/>
                  <a:pt x="18587" y="8598"/>
                </a:cubicBezTo>
                <a:cubicBezTo>
                  <a:pt x="18565" y="8543"/>
                  <a:pt x="18779" y="8529"/>
                  <a:pt x="18804" y="8536"/>
                </a:cubicBezTo>
                <a:cubicBezTo>
                  <a:pt x="18831" y="8543"/>
                  <a:pt x="19142" y="8756"/>
                  <a:pt x="19097" y="8609"/>
                </a:cubicBezTo>
                <a:cubicBezTo>
                  <a:pt x="19047" y="8447"/>
                  <a:pt x="19219" y="8414"/>
                  <a:pt x="19316" y="8366"/>
                </a:cubicBezTo>
                <a:cubicBezTo>
                  <a:pt x="19247" y="8378"/>
                  <a:pt x="19154" y="8192"/>
                  <a:pt x="19160" y="8116"/>
                </a:cubicBezTo>
                <a:close/>
                <a:moveTo>
                  <a:pt x="17646" y="6274"/>
                </a:moveTo>
                <a:cubicBezTo>
                  <a:pt x="17799" y="6419"/>
                  <a:pt x="17943" y="6645"/>
                  <a:pt x="18027" y="6862"/>
                </a:cubicBezTo>
                <a:cubicBezTo>
                  <a:pt x="18080" y="6997"/>
                  <a:pt x="18171" y="7189"/>
                  <a:pt x="18248" y="7303"/>
                </a:cubicBezTo>
                <a:cubicBezTo>
                  <a:pt x="18298" y="7378"/>
                  <a:pt x="18389" y="7663"/>
                  <a:pt x="18474" y="7676"/>
                </a:cubicBezTo>
                <a:cubicBezTo>
                  <a:pt x="18421" y="7470"/>
                  <a:pt x="18534" y="7473"/>
                  <a:pt x="18607" y="7547"/>
                </a:cubicBezTo>
                <a:cubicBezTo>
                  <a:pt x="18461" y="7353"/>
                  <a:pt x="18082" y="7060"/>
                  <a:pt x="18198" y="6858"/>
                </a:cubicBezTo>
                <a:cubicBezTo>
                  <a:pt x="18255" y="6759"/>
                  <a:pt x="18499" y="7018"/>
                  <a:pt x="18519" y="7049"/>
                </a:cubicBezTo>
                <a:cubicBezTo>
                  <a:pt x="18357" y="6801"/>
                  <a:pt x="18126" y="6627"/>
                  <a:pt x="17961" y="6378"/>
                </a:cubicBezTo>
                <a:cubicBezTo>
                  <a:pt x="17806" y="6144"/>
                  <a:pt x="17586" y="5734"/>
                  <a:pt x="17350" y="5619"/>
                </a:cubicBezTo>
                <a:cubicBezTo>
                  <a:pt x="17325" y="5663"/>
                  <a:pt x="17472" y="5827"/>
                  <a:pt x="17478" y="5878"/>
                </a:cubicBezTo>
                <a:cubicBezTo>
                  <a:pt x="17465" y="5877"/>
                  <a:pt x="17376" y="5743"/>
                  <a:pt x="17378" y="5856"/>
                </a:cubicBezTo>
                <a:cubicBezTo>
                  <a:pt x="17378" y="5852"/>
                  <a:pt x="17378" y="5849"/>
                  <a:pt x="17378" y="5857"/>
                </a:cubicBezTo>
                <a:cubicBezTo>
                  <a:pt x="17379" y="5869"/>
                  <a:pt x="17378" y="5863"/>
                  <a:pt x="17378" y="5857"/>
                </a:cubicBezTo>
                <a:cubicBezTo>
                  <a:pt x="17381" y="5928"/>
                  <a:pt x="17603" y="6232"/>
                  <a:pt x="17646" y="6274"/>
                </a:cubicBezTo>
                <a:close/>
                <a:moveTo>
                  <a:pt x="18607" y="7547"/>
                </a:moveTo>
                <a:cubicBezTo>
                  <a:pt x="18635" y="7584"/>
                  <a:pt x="18654" y="7616"/>
                  <a:pt x="18660" y="7644"/>
                </a:cubicBezTo>
                <a:cubicBezTo>
                  <a:pt x="18653" y="7607"/>
                  <a:pt x="18633" y="7573"/>
                  <a:pt x="18607" y="7547"/>
                </a:cubicBezTo>
                <a:close/>
                <a:moveTo>
                  <a:pt x="12796" y="1135"/>
                </a:moveTo>
                <a:cubicBezTo>
                  <a:pt x="12751" y="1122"/>
                  <a:pt x="12895" y="1166"/>
                  <a:pt x="12796" y="1135"/>
                </a:cubicBezTo>
                <a:cubicBezTo>
                  <a:pt x="12796" y="1135"/>
                  <a:pt x="12796" y="1135"/>
                  <a:pt x="12796" y="1135"/>
                </a:cubicBezTo>
                <a:close/>
                <a:moveTo>
                  <a:pt x="12796" y="1135"/>
                </a:moveTo>
                <a:cubicBezTo>
                  <a:pt x="12907" y="1169"/>
                  <a:pt x="13566" y="1269"/>
                  <a:pt x="13631" y="1102"/>
                </a:cubicBezTo>
                <a:cubicBezTo>
                  <a:pt x="13663" y="1018"/>
                  <a:pt x="12743" y="910"/>
                  <a:pt x="12645" y="914"/>
                </a:cubicBezTo>
                <a:cubicBezTo>
                  <a:pt x="12600" y="1062"/>
                  <a:pt x="12710" y="1110"/>
                  <a:pt x="12796" y="1135"/>
                </a:cubicBezTo>
                <a:close/>
                <a:moveTo>
                  <a:pt x="6624" y="191"/>
                </a:moveTo>
                <a:cubicBezTo>
                  <a:pt x="6624" y="192"/>
                  <a:pt x="6625" y="195"/>
                  <a:pt x="6626" y="199"/>
                </a:cubicBezTo>
                <a:cubicBezTo>
                  <a:pt x="6626" y="196"/>
                  <a:pt x="6625" y="194"/>
                  <a:pt x="6624" y="191"/>
                </a:cubicBezTo>
                <a:cubicBezTo>
                  <a:pt x="6624" y="191"/>
                  <a:pt x="6624" y="191"/>
                  <a:pt x="6624" y="191"/>
                </a:cubicBezTo>
                <a:close/>
                <a:moveTo>
                  <a:pt x="6637" y="229"/>
                </a:moveTo>
                <a:cubicBezTo>
                  <a:pt x="6645" y="251"/>
                  <a:pt x="6651" y="268"/>
                  <a:pt x="6637" y="229"/>
                </a:cubicBezTo>
                <a:cubicBezTo>
                  <a:pt x="6637" y="229"/>
                  <a:pt x="6637" y="229"/>
                  <a:pt x="6637" y="229"/>
                </a:cubicBezTo>
                <a:close/>
                <a:moveTo>
                  <a:pt x="6637" y="229"/>
                </a:moveTo>
                <a:cubicBezTo>
                  <a:pt x="6637" y="228"/>
                  <a:pt x="6636" y="225"/>
                  <a:pt x="6635" y="224"/>
                </a:cubicBezTo>
                <a:cubicBezTo>
                  <a:pt x="6636" y="225"/>
                  <a:pt x="6637" y="227"/>
                  <a:pt x="6637" y="229"/>
                </a:cubicBezTo>
                <a:close/>
                <a:moveTo>
                  <a:pt x="6626" y="199"/>
                </a:moveTo>
                <a:cubicBezTo>
                  <a:pt x="6629" y="205"/>
                  <a:pt x="6632" y="215"/>
                  <a:pt x="6635" y="224"/>
                </a:cubicBezTo>
                <a:cubicBezTo>
                  <a:pt x="6633" y="217"/>
                  <a:pt x="6630" y="209"/>
                  <a:pt x="6626" y="199"/>
                </a:cubicBezTo>
                <a:close/>
                <a:moveTo>
                  <a:pt x="6639" y="191"/>
                </a:moveTo>
                <a:cubicBezTo>
                  <a:pt x="6700" y="344"/>
                  <a:pt x="6882" y="206"/>
                  <a:pt x="6974" y="224"/>
                </a:cubicBezTo>
                <a:cubicBezTo>
                  <a:pt x="6891" y="274"/>
                  <a:pt x="7101" y="361"/>
                  <a:pt x="7127" y="364"/>
                </a:cubicBezTo>
                <a:cubicBezTo>
                  <a:pt x="7319" y="388"/>
                  <a:pt x="7515" y="426"/>
                  <a:pt x="7709" y="415"/>
                </a:cubicBezTo>
                <a:cubicBezTo>
                  <a:pt x="7714" y="407"/>
                  <a:pt x="7716" y="403"/>
                  <a:pt x="7718" y="393"/>
                </a:cubicBezTo>
                <a:cubicBezTo>
                  <a:pt x="7615" y="349"/>
                  <a:pt x="7588" y="217"/>
                  <a:pt x="7471" y="203"/>
                </a:cubicBezTo>
                <a:cubicBezTo>
                  <a:pt x="7304" y="184"/>
                  <a:pt x="7240" y="132"/>
                  <a:pt x="7094" y="42"/>
                </a:cubicBezTo>
                <a:cubicBezTo>
                  <a:pt x="7017" y="-6"/>
                  <a:pt x="6518" y="-65"/>
                  <a:pt x="6639" y="191"/>
                </a:cubicBezTo>
                <a:cubicBezTo>
                  <a:pt x="6639" y="191"/>
                  <a:pt x="6639" y="191"/>
                  <a:pt x="6639" y="191"/>
                </a:cubicBezTo>
                <a:close/>
                <a:moveTo>
                  <a:pt x="3049" y="1821"/>
                </a:moveTo>
                <a:cubicBezTo>
                  <a:pt x="3097" y="1824"/>
                  <a:pt x="3068" y="1822"/>
                  <a:pt x="3049" y="1821"/>
                </a:cubicBezTo>
                <a:cubicBezTo>
                  <a:pt x="3259" y="1833"/>
                  <a:pt x="3444" y="2105"/>
                  <a:pt x="3693" y="1983"/>
                </a:cubicBezTo>
                <a:cubicBezTo>
                  <a:pt x="3695" y="1975"/>
                  <a:pt x="3695" y="1960"/>
                  <a:pt x="3693" y="1951"/>
                </a:cubicBezTo>
                <a:cubicBezTo>
                  <a:pt x="3378" y="1819"/>
                  <a:pt x="3267" y="1534"/>
                  <a:pt x="3575" y="1251"/>
                </a:cubicBezTo>
                <a:cubicBezTo>
                  <a:pt x="3878" y="973"/>
                  <a:pt x="4250" y="1072"/>
                  <a:pt x="4563" y="873"/>
                </a:cubicBezTo>
                <a:cubicBezTo>
                  <a:pt x="4434" y="627"/>
                  <a:pt x="4069" y="857"/>
                  <a:pt x="3881" y="855"/>
                </a:cubicBezTo>
                <a:cubicBezTo>
                  <a:pt x="3631" y="853"/>
                  <a:pt x="3298" y="977"/>
                  <a:pt x="3102" y="1185"/>
                </a:cubicBezTo>
                <a:cubicBezTo>
                  <a:pt x="3040" y="1251"/>
                  <a:pt x="3027" y="1414"/>
                  <a:pt x="3008" y="1500"/>
                </a:cubicBezTo>
                <a:cubicBezTo>
                  <a:pt x="2968" y="1677"/>
                  <a:pt x="2751" y="1804"/>
                  <a:pt x="3049" y="1821"/>
                </a:cubicBezTo>
                <a:close/>
                <a:moveTo>
                  <a:pt x="10216" y="16862"/>
                </a:moveTo>
                <a:cubicBezTo>
                  <a:pt x="10007" y="16414"/>
                  <a:pt x="9990" y="17186"/>
                  <a:pt x="10036" y="17376"/>
                </a:cubicBezTo>
                <a:cubicBezTo>
                  <a:pt x="10092" y="17606"/>
                  <a:pt x="10129" y="17705"/>
                  <a:pt x="10318" y="17537"/>
                </a:cubicBezTo>
                <a:cubicBezTo>
                  <a:pt x="10499" y="17376"/>
                  <a:pt x="10291" y="17023"/>
                  <a:pt x="10216" y="16863"/>
                </a:cubicBezTo>
                <a:cubicBezTo>
                  <a:pt x="10225" y="16883"/>
                  <a:pt x="10244" y="16922"/>
                  <a:pt x="10216" y="16862"/>
                </a:cubicBezTo>
                <a:close/>
                <a:moveTo>
                  <a:pt x="10216" y="16862"/>
                </a:moveTo>
                <a:cubicBezTo>
                  <a:pt x="10216" y="16862"/>
                  <a:pt x="10216" y="16862"/>
                  <a:pt x="10216" y="16863"/>
                </a:cubicBezTo>
                <a:cubicBezTo>
                  <a:pt x="10211" y="16852"/>
                  <a:pt x="10209" y="16847"/>
                  <a:pt x="10216" y="16862"/>
                </a:cubicBezTo>
                <a:close/>
                <a:moveTo>
                  <a:pt x="17680" y="20444"/>
                </a:moveTo>
                <a:cubicBezTo>
                  <a:pt x="17677" y="20432"/>
                  <a:pt x="17678" y="20435"/>
                  <a:pt x="17679" y="20439"/>
                </a:cubicBezTo>
                <a:cubicBezTo>
                  <a:pt x="17647" y="20338"/>
                  <a:pt x="17562" y="20187"/>
                  <a:pt x="17562" y="20438"/>
                </a:cubicBezTo>
                <a:cubicBezTo>
                  <a:pt x="17562" y="20640"/>
                  <a:pt x="17719" y="20588"/>
                  <a:pt x="17681" y="20445"/>
                </a:cubicBezTo>
                <a:cubicBezTo>
                  <a:pt x="17681" y="20446"/>
                  <a:pt x="17681" y="20446"/>
                  <a:pt x="17680" y="20444"/>
                </a:cubicBezTo>
                <a:close/>
                <a:moveTo>
                  <a:pt x="20845" y="19801"/>
                </a:moveTo>
                <a:cubicBezTo>
                  <a:pt x="20845" y="19756"/>
                  <a:pt x="20831" y="19752"/>
                  <a:pt x="20720" y="19722"/>
                </a:cubicBezTo>
                <a:cubicBezTo>
                  <a:pt x="20484" y="19667"/>
                  <a:pt x="20309" y="19366"/>
                  <a:pt x="20078" y="19540"/>
                </a:cubicBezTo>
                <a:lnTo>
                  <a:pt x="20083" y="19581"/>
                </a:lnTo>
                <a:lnTo>
                  <a:pt x="20066" y="19592"/>
                </a:lnTo>
                <a:cubicBezTo>
                  <a:pt x="20073" y="19603"/>
                  <a:pt x="20078" y="19616"/>
                  <a:pt x="20080" y="19629"/>
                </a:cubicBezTo>
                <a:cubicBezTo>
                  <a:pt x="19967" y="19665"/>
                  <a:pt x="19867" y="19933"/>
                  <a:pt x="19784" y="19933"/>
                </a:cubicBezTo>
                <a:cubicBezTo>
                  <a:pt x="19806" y="19933"/>
                  <a:pt x="19649" y="19674"/>
                  <a:pt x="19649" y="19726"/>
                </a:cubicBezTo>
                <a:cubicBezTo>
                  <a:pt x="19591" y="19599"/>
                  <a:pt x="19738" y="19263"/>
                  <a:pt x="19533" y="19263"/>
                </a:cubicBezTo>
                <a:cubicBezTo>
                  <a:pt x="19510" y="19243"/>
                  <a:pt x="19395" y="19210"/>
                  <a:pt x="19371" y="19200"/>
                </a:cubicBezTo>
                <a:cubicBezTo>
                  <a:pt x="19228" y="19141"/>
                  <a:pt x="19205" y="19326"/>
                  <a:pt x="19144" y="19326"/>
                </a:cubicBezTo>
                <a:cubicBezTo>
                  <a:pt x="19123" y="19314"/>
                  <a:pt x="19057" y="19299"/>
                  <a:pt x="19047" y="19341"/>
                </a:cubicBezTo>
                <a:cubicBezTo>
                  <a:pt x="18878" y="19223"/>
                  <a:pt x="19194" y="19742"/>
                  <a:pt x="19275" y="19766"/>
                </a:cubicBezTo>
                <a:cubicBezTo>
                  <a:pt x="19141" y="19798"/>
                  <a:pt x="19298" y="20026"/>
                  <a:pt x="19315" y="20115"/>
                </a:cubicBezTo>
                <a:cubicBezTo>
                  <a:pt x="19376" y="20426"/>
                  <a:pt x="19468" y="20101"/>
                  <a:pt x="19519" y="20101"/>
                </a:cubicBezTo>
                <a:cubicBezTo>
                  <a:pt x="19605" y="20101"/>
                  <a:pt x="19914" y="20363"/>
                  <a:pt x="20018" y="20411"/>
                </a:cubicBezTo>
                <a:cubicBezTo>
                  <a:pt x="20127" y="20461"/>
                  <a:pt x="20181" y="20479"/>
                  <a:pt x="20248" y="20607"/>
                </a:cubicBezTo>
                <a:cubicBezTo>
                  <a:pt x="20277" y="20661"/>
                  <a:pt x="20274" y="20778"/>
                  <a:pt x="20326" y="20815"/>
                </a:cubicBezTo>
                <a:cubicBezTo>
                  <a:pt x="20319" y="20858"/>
                  <a:pt x="20311" y="20886"/>
                  <a:pt x="20321" y="20928"/>
                </a:cubicBezTo>
                <a:cubicBezTo>
                  <a:pt x="20186" y="20961"/>
                  <a:pt x="20099" y="21117"/>
                  <a:pt x="20109" y="21286"/>
                </a:cubicBezTo>
                <a:cubicBezTo>
                  <a:pt x="20228" y="21294"/>
                  <a:pt x="20372" y="21234"/>
                  <a:pt x="20433" y="21234"/>
                </a:cubicBezTo>
                <a:lnTo>
                  <a:pt x="20433" y="21233"/>
                </a:lnTo>
                <a:cubicBezTo>
                  <a:pt x="20433" y="21142"/>
                  <a:pt x="20719" y="21510"/>
                  <a:pt x="20736" y="21535"/>
                </a:cubicBezTo>
                <a:cubicBezTo>
                  <a:pt x="20771" y="21316"/>
                  <a:pt x="20771" y="21081"/>
                  <a:pt x="20799" y="20857"/>
                </a:cubicBezTo>
                <a:lnTo>
                  <a:pt x="20771" y="20809"/>
                </a:lnTo>
                <a:cubicBezTo>
                  <a:pt x="20895" y="20557"/>
                  <a:pt x="20831" y="20091"/>
                  <a:pt x="20845" y="19801"/>
                </a:cubicBezTo>
                <a:close/>
                <a:moveTo>
                  <a:pt x="21483" y="3136"/>
                </a:moveTo>
                <a:cubicBezTo>
                  <a:pt x="21484" y="3136"/>
                  <a:pt x="21512" y="3136"/>
                  <a:pt x="21512" y="3136"/>
                </a:cubicBezTo>
                <a:cubicBezTo>
                  <a:pt x="21524" y="3110"/>
                  <a:pt x="21544" y="3089"/>
                  <a:pt x="21567" y="3075"/>
                </a:cubicBezTo>
                <a:cubicBezTo>
                  <a:pt x="21432" y="2793"/>
                  <a:pt x="21025" y="2732"/>
                  <a:pt x="20788" y="2699"/>
                </a:cubicBezTo>
                <a:cubicBezTo>
                  <a:pt x="20424" y="2699"/>
                  <a:pt x="20032" y="2429"/>
                  <a:pt x="19669" y="2355"/>
                </a:cubicBezTo>
                <a:cubicBezTo>
                  <a:pt x="19252" y="2271"/>
                  <a:pt x="18850" y="2097"/>
                  <a:pt x="18423" y="2086"/>
                </a:cubicBezTo>
                <a:cubicBezTo>
                  <a:pt x="18281" y="2082"/>
                  <a:pt x="18025" y="1964"/>
                  <a:pt x="17928" y="2085"/>
                </a:cubicBezTo>
                <a:cubicBezTo>
                  <a:pt x="17787" y="1963"/>
                  <a:pt x="17753" y="2111"/>
                  <a:pt x="17640" y="2116"/>
                </a:cubicBezTo>
                <a:cubicBezTo>
                  <a:pt x="17589" y="2193"/>
                  <a:pt x="17369" y="2124"/>
                  <a:pt x="17309" y="2114"/>
                </a:cubicBezTo>
                <a:cubicBezTo>
                  <a:pt x="17131" y="2085"/>
                  <a:pt x="16946" y="2126"/>
                  <a:pt x="16770" y="2090"/>
                </a:cubicBezTo>
                <a:cubicBezTo>
                  <a:pt x="16661" y="2068"/>
                  <a:pt x="16615" y="1921"/>
                  <a:pt x="16498" y="1897"/>
                </a:cubicBezTo>
                <a:cubicBezTo>
                  <a:pt x="16256" y="1847"/>
                  <a:pt x="15932" y="1733"/>
                  <a:pt x="15687" y="1852"/>
                </a:cubicBezTo>
                <a:cubicBezTo>
                  <a:pt x="15505" y="1940"/>
                  <a:pt x="15223" y="1766"/>
                  <a:pt x="15033" y="1732"/>
                </a:cubicBezTo>
                <a:cubicBezTo>
                  <a:pt x="15028" y="1585"/>
                  <a:pt x="14601" y="1491"/>
                  <a:pt x="14524" y="1604"/>
                </a:cubicBezTo>
                <a:cubicBezTo>
                  <a:pt x="14389" y="1489"/>
                  <a:pt x="14096" y="1512"/>
                  <a:pt x="13941" y="1503"/>
                </a:cubicBezTo>
                <a:lnTo>
                  <a:pt x="13941" y="1502"/>
                </a:lnTo>
                <a:cubicBezTo>
                  <a:pt x="13859" y="1397"/>
                  <a:pt x="13713" y="1363"/>
                  <a:pt x="13601" y="1377"/>
                </a:cubicBezTo>
                <a:cubicBezTo>
                  <a:pt x="13463" y="1395"/>
                  <a:pt x="13552" y="1500"/>
                  <a:pt x="13642" y="1496"/>
                </a:cubicBezTo>
                <a:cubicBezTo>
                  <a:pt x="13538" y="1516"/>
                  <a:pt x="13426" y="1657"/>
                  <a:pt x="13589" y="1732"/>
                </a:cubicBezTo>
                <a:cubicBezTo>
                  <a:pt x="13432" y="1749"/>
                  <a:pt x="13289" y="1736"/>
                  <a:pt x="13132" y="1770"/>
                </a:cubicBezTo>
                <a:cubicBezTo>
                  <a:pt x="13010" y="1796"/>
                  <a:pt x="12688" y="1530"/>
                  <a:pt x="12823" y="1894"/>
                </a:cubicBezTo>
                <a:cubicBezTo>
                  <a:pt x="12699" y="1866"/>
                  <a:pt x="12578" y="1803"/>
                  <a:pt x="12462" y="1744"/>
                </a:cubicBezTo>
                <a:lnTo>
                  <a:pt x="12468" y="1739"/>
                </a:lnTo>
                <a:lnTo>
                  <a:pt x="12445" y="1651"/>
                </a:lnTo>
                <a:cubicBezTo>
                  <a:pt x="12201" y="1356"/>
                  <a:pt x="11570" y="1196"/>
                  <a:pt x="11249" y="1384"/>
                </a:cubicBezTo>
                <a:cubicBezTo>
                  <a:pt x="11292" y="1402"/>
                  <a:pt x="11339" y="1419"/>
                  <a:pt x="11379" y="1446"/>
                </a:cubicBezTo>
                <a:cubicBezTo>
                  <a:pt x="11235" y="1453"/>
                  <a:pt x="11040" y="1498"/>
                  <a:pt x="10902" y="1435"/>
                </a:cubicBezTo>
                <a:cubicBezTo>
                  <a:pt x="10924" y="1410"/>
                  <a:pt x="10943" y="1372"/>
                  <a:pt x="10960" y="1341"/>
                </a:cubicBezTo>
                <a:cubicBezTo>
                  <a:pt x="10707" y="1338"/>
                  <a:pt x="10460" y="1329"/>
                  <a:pt x="10209" y="1352"/>
                </a:cubicBezTo>
                <a:cubicBezTo>
                  <a:pt x="10151" y="1292"/>
                  <a:pt x="10082" y="1254"/>
                  <a:pt x="10017" y="1207"/>
                </a:cubicBezTo>
                <a:cubicBezTo>
                  <a:pt x="10017" y="1207"/>
                  <a:pt x="10014" y="1302"/>
                  <a:pt x="10014" y="1302"/>
                </a:cubicBezTo>
                <a:cubicBezTo>
                  <a:pt x="9917" y="1297"/>
                  <a:pt x="9781" y="1215"/>
                  <a:pt x="9686" y="1274"/>
                </a:cubicBezTo>
                <a:cubicBezTo>
                  <a:pt x="10299" y="771"/>
                  <a:pt x="9202" y="741"/>
                  <a:pt x="8912" y="764"/>
                </a:cubicBezTo>
                <a:cubicBezTo>
                  <a:pt x="8912" y="763"/>
                  <a:pt x="8942" y="682"/>
                  <a:pt x="8942" y="682"/>
                </a:cubicBezTo>
                <a:cubicBezTo>
                  <a:pt x="8857" y="692"/>
                  <a:pt x="8774" y="674"/>
                  <a:pt x="8690" y="667"/>
                </a:cubicBezTo>
                <a:cubicBezTo>
                  <a:pt x="8692" y="666"/>
                  <a:pt x="8711" y="652"/>
                  <a:pt x="8711" y="652"/>
                </a:cubicBezTo>
                <a:lnTo>
                  <a:pt x="8680" y="562"/>
                </a:lnTo>
                <a:cubicBezTo>
                  <a:pt x="8568" y="569"/>
                  <a:pt x="8454" y="542"/>
                  <a:pt x="8339" y="545"/>
                </a:cubicBezTo>
                <a:cubicBezTo>
                  <a:pt x="8372" y="543"/>
                  <a:pt x="8389" y="524"/>
                  <a:pt x="8390" y="487"/>
                </a:cubicBezTo>
                <a:cubicBezTo>
                  <a:pt x="8348" y="373"/>
                  <a:pt x="8029" y="432"/>
                  <a:pt x="7984" y="380"/>
                </a:cubicBezTo>
                <a:cubicBezTo>
                  <a:pt x="7880" y="261"/>
                  <a:pt x="7809" y="457"/>
                  <a:pt x="7733" y="455"/>
                </a:cubicBezTo>
                <a:cubicBezTo>
                  <a:pt x="7767" y="710"/>
                  <a:pt x="8058" y="574"/>
                  <a:pt x="8203" y="565"/>
                </a:cubicBezTo>
                <a:cubicBezTo>
                  <a:pt x="8141" y="586"/>
                  <a:pt x="8043" y="670"/>
                  <a:pt x="8093" y="768"/>
                </a:cubicBezTo>
                <a:cubicBezTo>
                  <a:pt x="8012" y="760"/>
                  <a:pt x="7931" y="780"/>
                  <a:pt x="7859" y="828"/>
                </a:cubicBezTo>
                <a:lnTo>
                  <a:pt x="7899" y="850"/>
                </a:lnTo>
                <a:cubicBezTo>
                  <a:pt x="7761" y="924"/>
                  <a:pt x="7599" y="792"/>
                  <a:pt x="7453" y="841"/>
                </a:cubicBezTo>
                <a:cubicBezTo>
                  <a:pt x="7359" y="872"/>
                  <a:pt x="7267" y="899"/>
                  <a:pt x="7171" y="911"/>
                </a:cubicBezTo>
                <a:cubicBezTo>
                  <a:pt x="6973" y="936"/>
                  <a:pt x="6832" y="1042"/>
                  <a:pt x="6697" y="1218"/>
                </a:cubicBezTo>
                <a:lnTo>
                  <a:pt x="6715" y="1300"/>
                </a:lnTo>
                <a:cubicBezTo>
                  <a:pt x="6595" y="1317"/>
                  <a:pt x="5933" y="1282"/>
                  <a:pt x="6309" y="1601"/>
                </a:cubicBezTo>
                <a:cubicBezTo>
                  <a:pt x="6139" y="1560"/>
                  <a:pt x="5956" y="1546"/>
                  <a:pt x="5807" y="1683"/>
                </a:cubicBezTo>
                <a:cubicBezTo>
                  <a:pt x="5762" y="1559"/>
                  <a:pt x="5703" y="1466"/>
                  <a:pt x="5588" y="1483"/>
                </a:cubicBezTo>
                <a:lnTo>
                  <a:pt x="5593" y="1581"/>
                </a:lnTo>
                <a:lnTo>
                  <a:pt x="5611" y="1582"/>
                </a:lnTo>
                <a:cubicBezTo>
                  <a:pt x="5618" y="1583"/>
                  <a:pt x="5633" y="1606"/>
                  <a:pt x="5635" y="1626"/>
                </a:cubicBezTo>
                <a:cubicBezTo>
                  <a:pt x="5565" y="1686"/>
                  <a:pt x="5488" y="1670"/>
                  <a:pt x="5467" y="1800"/>
                </a:cubicBezTo>
                <a:cubicBezTo>
                  <a:pt x="5452" y="1798"/>
                  <a:pt x="5437" y="1795"/>
                  <a:pt x="5422" y="1791"/>
                </a:cubicBezTo>
                <a:cubicBezTo>
                  <a:pt x="5363" y="1613"/>
                  <a:pt x="5452" y="1463"/>
                  <a:pt x="5208" y="1445"/>
                </a:cubicBezTo>
                <a:cubicBezTo>
                  <a:pt x="5135" y="1440"/>
                  <a:pt x="5060" y="1440"/>
                  <a:pt x="4988" y="1440"/>
                </a:cubicBezTo>
                <a:cubicBezTo>
                  <a:pt x="4835" y="1440"/>
                  <a:pt x="4896" y="1580"/>
                  <a:pt x="4862" y="1697"/>
                </a:cubicBezTo>
                <a:cubicBezTo>
                  <a:pt x="4835" y="1790"/>
                  <a:pt x="4726" y="1733"/>
                  <a:pt x="4708" y="1846"/>
                </a:cubicBezTo>
                <a:cubicBezTo>
                  <a:pt x="4689" y="1970"/>
                  <a:pt x="4799" y="1948"/>
                  <a:pt x="4812" y="1996"/>
                </a:cubicBezTo>
                <a:cubicBezTo>
                  <a:pt x="4844" y="2077"/>
                  <a:pt x="4824" y="2151"/>
                  <a:pt x="4867" y="2245"/>
                </a:cubicBezTo>
                <a:cubicBezTo>
                  <a:pt x="4713" y="2182"/>
                  <a:pt x="4560" y="2145"/>
                  <a:pt x="4400" y="2112"/>
                </a:cubicBezTo>
                <a:cubicBezTo>
                  <a:pt x="4221" y="2086"/>
                  <a:pt x="4014" y="1954"/>
                  <a:pt x="3841" y="1954"/>
                </a:cubicBezTo>
                <a:cubicBezTo>
                  <a:pt x="3573" y="1954"/>
                  <a:pt x="4110" y="2290"/>
                  <a:pt x="4127" y="2309"/>
                </a:cubicBezTo>
                <a:cubicBezTo>
                  <a:pt x="4105" y="2315"/>
                  <a:pt x="4083" y="2320"/>
                  <a:pt x="4060" y="2324"/>
                </a:cubicBezTo>
                <a:lnTo>
                  <a:pt x="4065" y="2298"/>
                </a:lnTo>
                <a:cubicBezTo>
                  <a:pt x="3852" y="2201"/>
                  <a:pt x="3571" y="2399"/>
                  <a:pt x="3372" y="2425"/>
                </a:cubicBezTo>
                <a:cubicBezTo>
                  <a:pt x="3370" y="2381"/>
                  <a:pt x="3421" y="2299"/>
                  <a:pt x="3432" y="2250"/>
                </a:cubicBezTo>
                <a:cubicBezTo>
                  <a:pt x="3242" y="2226"/>
                  <a:pt x="3075" y="2344"/>
                  <a:pt x="2898" y="2413"/>
                </a:cubicBezTo>
                <a:cubicBezTo>
                  <a:pt x="2804" y="2450"/>
                  <a:pt x="2559" y="2500"/>
                  <a:pt x="2574" y="2674"/>
                </a:cubicBezTo>
                <a:cubicBezTo>
                  <a:pt x="2584" y="2801"/>
                  <a:pt x="2315" y="2630"/>
                  <a:pt x="2302" y="2618"/>
                </a:cubicBezTo>
                <a:cubicBezTo>
                  <a:pt x="2377" y="2566"/>
                  <a:pt x="2604" y="2549"/>
                  <a:pt x="2395" y="2412"/>
                </a:cubicBezTo>
                <a:cubicBezTo>
                  <a:pt x="2245" y="2314"/>
                  <a:pt x="2091" y="2321"/>
                  <a:pt x="1929" y="2318"/>
                </a:cubicBezTo>
                <a:cubicBezTo>
                  <a:pt x="1937" y="2433"/>
                  <a:pt x="1993" y="2432"/>
                  <a:pt x="2055" y="2493"/>
                </a:cubicBezTo>
                <a:cubicBezTo>
                  <a:pt x="2046" y="2478"/>
                  <a:pt x="2074" y="2893"/>
                  <a:pt x="2169" y="2758"/>
                </a:cubicBezTo>
                <a:cubicBezTo>
                  <a:pt x="2163" y="2794"/>
                  <a:pt x="2158" y="2830"/>
                  <a:pt x="2156" y="2867"/>
                </a:cubicBezTo>
                <a:cubicBezTo>
                  <a:pt x="1969" y="2739"/>
                  <a:pt x="1862" y="2828"/>
                  <a:pt x="1686" y="2928"/>
                </a:cubicBezTo>
                <a:cubicBezTo>
                  <a:pt x="1500" y="3032"/>
                  <a:pt x="1637" y="3097"/>
                  <a:pt x="1707" y="3188"/>
                </a:cubicBezTo>
                <a:cubicBezTo>
                  <a:pt x="1680" y="3244"/>
                  <a:pt x="1425" y="3107"/>
                  <a:pt x="1395" y="3091"/>
                </a:cubicBezTo>
                <a:cubicBezTo>
                  <a:pt x="1324" y="3053"/>
                  <a:pt x="1217" y="3102"/>
                  <a:pt x="1148" y="3140"/>
                </a:cubicBezTo>
                <a:cubicBezTo>
                  <a:pt x="1225" y="3269"/>
                  <a:pt x="1313" y="3308"/>
                  <a:pt x="1425" y="3357"/>
                </a:cubicBezTo>
                <a:cubicBezTo>
                  <a:pt x="1277" y="3479"/>
                  <a:pt x="1067" y="3145"/>
                  <a:pt x="988" y="3080"/>
                </a:cubicBezTo>
                <a:cubicBezTo>
                  <a:pt x="1015" y="3019"/>
                  <a:pt x="1044" y="2956"/>
                  <a:pt x="990" y="2892"/>
                </a:cubicBezTo>
                <a:cubicBezTo>
                  <a:pt x="1164" y="2934"/>
                  <a:pt x="2149" y="3013"/>
                  <a:pt x="1702" y="2525"/>
                </a:cubicBezTo>
                <a:cubicBezTo>
                  <a:pt x="1515" y="2321"/>
                  <a:pt x="920" y="2139"/>
                  <a:pt x="679" y="2180"/>
                </a:cubicBezTo>
                <a:cubicBezTo>
                  <a:pt x="673" y="2165"/>
                  <a:pt x="662" y="2161"/>
                  <a:pt x="647" y="2169"/>
                </a:cubicBezTo>
                <a:cubicBezTo>
                  <a:pt x="682" y="2169"/>
                  <a:pt x="559" y="2063"/>
                  <a:pt x="524" y="2055"/>
                </a:cubicBezTo>
                <a:cubicBezTo>
                  <a:pt x="469" y="2042"/>
                  <a:pt x="389" y="2064"/>
                  <a:pt x="328" y="2064"/>
                </a:cubicBezTo>
                <a:cubicBezTo>
                  <a:pt x="303" y="2062"/>
                  <a:pt x="285" y="2082"/>
                  <a:pt x="285" y="2118"/>
                </a:cubicBezTo>
                <a:cubicBezTo>
                  <a:pt x="266" y="2111"/>
                  <a:pt x="247" y="2104"/>
                  <a:pt x="228" y="2096"/>
                </a:cubicBezTo>
                <a:lnTo>
                  <a:pt x="222" y="2118"/>
                </a:lnTo>
                <a:lnTo>
                  <a:pt x="216" y="2112"/>
                </a:lnTo>
                <a:cubicBezTo>
                  <a:pt x="127" y="2182"/>
                  <a:pt x="72" y="2289"/>
                  <a:pt x="1" y="2385"/>
                </a:cubicBezTo>
                <a:cubicBezTo>
                  <a:pt x="38" y="2448"/>
                  <a:pt x="247" y="2553"/>
                  <a:pt x="193" y="2625"/>
                </a:cubicBezTo>
                <a:cubicBezTo>
                  <a:pt x="81" y="2777"/>
                  <a:pt x="241" y="2837"/>
                  <a:pt x="293" y="2954"/>
                </a:cubicBezTo>
                <a:cubicBezTo>
                  <a:pt x="170" y="3047"/>
                  <a:pt x="319" y="3299"/>
                  <a:pt x="399" y="3343"/>
                </a:cubicBezTo>
                <a:cubicBezTo>
                  <a:pt x="293" y="3475"/>
                  <a:pt x="513" y="3547"/>
                  <a:pt x="565" y="3597"/>
                </a:cubicBezTo>
                <a:cubicBezTo>
                  <a:pt x="607" y="3637"/>
                  <a:pt x="411" y="3845"/>
                  <a:pt x="390" y="3866"/>
                </a:cubicBezTo>
                <a:cubicBezTo>
                  <a:pt x="245" y="4011"/>
                  <a:pt x="119" y="4126"/>
                  <a:pt x="0" y="4306"/>
                </a:cubicBezTo>
                <a:cubicBezTo>
                  <a:pt x="85" y="4284"/>
                  <a:pt x="190" y="4172"/>
                  <a:pt x="266" y="4167"/>
                </a:cubicBezTo>
                <a:cubicBezTo>
                  <a:pt x="283" y="4197"/>
                  <a:pt x="302" y="4226"/>
                  <a:pt x="323" y="4253"/>
                </a:cubicBezTo>
                <a:cubicBezTo>
                  <a:pt x="222" y="4199"/>
                  <a:pt x="162" y="4293"/>
                  <a:pt x="201" y="4411"/>
                </a:cubicBezTo>
                <a:cubicBezTo>
                  <a:pt x="162" y="4553"/>
                  <a:pt x="82" y="4589"/>
                  <a:pt x="175" y="4758"/>
                </a:cubicBezTo>
                <a:cubicBezTo>
                  <a:pt x="78" y="4850"/>
                  <a:pt x="345" y="5225"/>
                  <a:pt x="406" y="5296"/>
                </a:cubicBezTo>
                <a:cubicBezTo>
                  <a:pt x="430" y="5300"/>
                  <a:pt x="451" y="5290"/>
                  <a:pt x="470" y="5265"/>
                </a:cubicBezTo>
                <a:cubicBezTo>
                  <a:pt x="470" y="5264"/>
                  <a:pt x="471" y="5244"/>
                  <a:pt x="471" y="5244"/>
                </a:cubicBezTo>
                <a:cubicBezTo>
                  <a:pt x="468" y="5227"/>
                  <a:pt x="693" y="5374"/>
                  <a:pt x="723" y="5409"/>
                </a:cubicBezTo>
                <a:cubicBezTo>
                  <a:pt x="683" y="5491"/>
                  <a:pt x="819" y="5677"/>
                  <a:pt x="881" y="5677"/>
                </a:cubicBezTo>
                <a:cubicBezTo>
                  <a:pt x="881" y="5776"/>
                  <a:pt x="983" y="5725"/>
                  <a:pt x="1012" y="5801"/>
                </a:cubicBezTo>
                <a:cubicBezTo>
                  <a:pt x="1013" y="5803"/>
                  <a:pt x="840" y="5849"/>
                  <a:pt x="814" y="5864"/>
                </a:cubicBezTo>
                <a:cubicBezTo>
                  <a:pt x="850" y="5933"/>
                  <a:pt x="902" y="6106"/>
                  <a:pt x="948" y="6152"/>
                </a:cubicBezTo>
                <a:cubicBezTo>
                  <a:pt x="1062" y="6265"/>
                  <a:pt x="1164" y="6069"/>
                  <a:pt x="1293" y="6203"/>
                </a:cubicBezTo>
                <a:cubicBezTo>
                  <a:pt x="1286" y="6211"/>
                  <a:pt x="1265" y="6237"/>
                  <a:pt x="1265" y="6237"/>
                </a:cubicBezTo>
                <a:cubicBezTo>
                  <a:pt x="1317" y="6354"/>
                  <a:pt x="1446" y="6350"/>
                  <a:pt x="1481" y="6450"/>
                </a:cubicBezTo>
                <a:cubicBezTo>
                  <a:pt x="1563" y="6681"/>
                  <a:pt x="1653" y="6696"/>
                  <a:pt x="1848" y="6592"/>
                </a:cubicBezTo>
                <a:cubicBezTo>
                  <a:pt x="1905" y="6655"/>
                  <a:pt x="1926" y="6720"/>
                  <a:pt x="2004" y="6723"/>
                </a:cubicBezTo>
                <a:lnTo>
                  <a:pt x="2009" y="6693"/>
                </a:lnTo>
                <a:cubicBezTo>
                  <a:pt x="2095" y="6686"/>
                  <a:pt x="2174" y="6765"/>
                  <a:pt x="2257" y="6780"/>
                </a:cubicBezTo>
                <a:cubicBezTo>
                  <a:pt x="2237" y="6906"/>
                  <a:pt x="2273" y="6983"/>
                  <a:pt x="2267" y="7093"/>
                </a:cubicBezTo>
                <a:cubicBezTo>
                  <a:pt x="2263" y="7128"/>
                  <a:pt x="2226" y="7132"/>
                  <a:pt x="2204" y="7126"/>
                </a:cubicBezTo>
                <a:lnTo>
                  <a:pt x="2204" y="7098"/>
                </a:lnTo>
                <a:cubicBezTo>
                  <a:pt x="2092" y="7098"/>
                  <a:pt x="1997" y="7275"/>
                  <a:pt x="2085" y="7391"/>
                </a:cubicBezTo>
                <a:cubicBezTo>
                  <a:pt x="2053" y="7403"/>
                  <a:pt x="2020" y="7412"/>
                  <a:pt x="1986" y="7420"/>
                </a:cubicBezTo>
                <a:cubicBezTo>
                  <a:pt x="1976" y="7486"/>
                  <a:pt x="2003" y="7524"/>
                  <a:pt x="2047" y="7561"/>
                </a:cubicBezTo>
                <a:cubicBezTo>
                  <a:pt x="2027" y="7581"/>
                  <a:pt x="2018" y="7606"/>
                  <a:pt x="2021" y="7635"/>
                </a:cubicBezTo>
                <a:cubicBezTo>
                  <a:pt x="2021" y="7661"/>
                  <a:pt x="1989" y="7660"/>
                  <a:pt x="1990" y="7711"/>
                </a:cubicBezTo>
                <a:cubicBezTo>
                  <a:pt x="1945" y="7720"/>
                  <a:pt x="1898" y="7715"/>
                  <a:pt x="1853" y="7703"/>
                </a:cubicBezTo>
                <a:cubicBezTo>
                  <a:pt x="1856" y="7754"/>
                  <a:pt x="1852" y="7802"/>
                  <a:pt x="1841" y="7849"/>
                </a:cubicBezTo>
                <a:cubicBezTo>
                  <a:pt x="2028" y="7973"/>
                  <a:pt x="2205" y="8066"/>
                  <a:pt x="2363" y="8238"/>
                </a:cubicBezTo>
                <a:cubicBezTo>
                  <a:pt x="2296" y="8346"/>
                  <a:pt x="2888" y="8477"/>
                  <a:pt x="2736" y="8789"/>
                </a:cubicBezTo>
                <a:cubicBezTo>
                  <a:pt x="2487" y="8980"/>
                  <a:pt x="2231" y="8785"/>
                  <a:pt x="1999" y="8788"/>
                </a:cubicBezTo>
                <a:cubicBezTo>
                  <a:pt x="1930" y="8781"/>
                  <a:pt x="1954" y="8678"/>
                  <a:pt x="1835" y="8708"/>
                </a:cubicBezTo>
                <a:cubicBezTo>
                  <a:pt x="1704" y="8534"/>
                  <a:pt x="1349" y="8634"/>
                  <a:pt x="1224" y="8736"/>
                </a:cubicBezTo>
                <a:cubicBezTo>
                  <a:pt x="1102" y="8835"/>
                  <a:pt x="682" y="8887"/>
                  <a:pt x="661" y="8607"/>
                </a:cubicBezTo>
                <a:cubicBezTo>
                  <a:pt x="631" y="8603"/>
                  <a:pt x="588" y="8600"/>
                  <a:pt x="561" y="8615"/>
                </a:cubicBezTo>
                <a:cubicBezTo>
                  <a:pt x="559" y="8612"/>
                  <a:pt x="535" y="8572"/>
                  <a:pt x="535" y="8572"/>
                </a:cubicBezTo>
                <a:cubicBezTo>
                  <a:pt x="414" y="8571"/>
                  <a:pt x="318" y="8636"/>
                  <a:pt x="375" y="8778"/>
                </a:cubicBezTo>
                <a:cubicBezTo>
                  <a:pt x="343" y="8806"/>
                  <a:pt x="256" y="9007"/>
                  <a:pt x="329" y="9043"/>
                </a:cubicBezTo>
                <a:cubicBezTo>
                  <a:pt x="249" y="9165"/>
                  <a:pt x="305" y="9330"/>
                  <a:pt x="421" y="9335"/>
                </a:cubicBezTo>
                <a:cubicBezTo>
                  <a:pt x="437" y="9593"/>
                  <a:pt x="540" y="10027"/>
                  <a:pt x="785" y="10022"/>
                </a:cubicBezTo>
                <a:cubicBezTo>
                  <a:pt x="850" y="10027"/>
                  <a:pt x="1167" y="10311"/>
                  <a:pt x="1169" y="10017"/>
                </a:cubicBezTo>
                <a:cubicBezTo>
                  <a:pt x="1171" y="9906"/>
                  <a:pt x="1447" y="10181"/>
                  <a:pt x="1452" y="10184"/>
                </a:cubicBezTo>
                <a:cubicBezTo>
                  <a:pt x="1603" y="10274"/>
                  <a:pt x="1696" y="10029"/>
                  <a:pt x="1800" y="10012"/>
                </a:cubicBezTo>
                <a:cubicBezTo>
                  <a:pt x="1854" y="10012"/>
                  <a:pt x="1899" y="10096"/>
                  <a:pt x="1959" y="10058"/>
                </a:cubicBezTo>
                <a:cubicBezTo>
                  <a:pt x="1947" y="10128"/>
                  <a:pt x="1993" y="10195"/>
                  <a:pt x="1984" y="10276"/>
                </a:cubicBezTo>
                <a:cubicBezTo>
                  <a:pt x="1984" y="10276"/>
                  <a:pt x="2022" y="10292"/>
                  <a:pt x="2025" y="10293"/>
                </a:cubicBezTo>
                <a:cubicBezTo>
                  <a:pt x="2030" y="10351"/>
                  <a:pt x="2017" y="10414"/>
                  <a:pt x="2045" y="10467"/>
                </a:cubicBezTo>
                <a:cubicBezTo>
                  <a:pt x="1964" y="10561"/>
                  <a:pt x="1951" y="10674"/>
                  <a:pt x="1927" y="10801"/>
                </a:cubicBezTo>
                <a:cubicBezTo>
                  <a:pt x="1848" y="10835"/>
                  <a:pt x="1834" y="11184"/>
                  <a:pt x="1763" y="11286"/>
                </a:cubicBezTo>
                <a:cubicBezTo>
                  <a:pt x="1769" y="11302"/>
                  <a:pt x="2052" y="12076"/>
                  <a:pt x="1847" y="12076"/>
                </a:cubicBezTo>
                <a:cubicBezTo>
                  <a:pt x="1847" y="12076"/>
                  <a:pt x="1847" y="12076"/>
                  <a:pt x="1847" y="12076"/>
                </a:cubicBezTo>
                <a:lnTo>
                  <a:pt x="1837" y="12090"/>
                </a:lnTo>
                <a:cubicBezTo>
                  <a:pt x="1850" y="12113"/>
                  <a:pt x="1854" y="12139"/>
                  <a:pt x="1849" y="12168"/>
                </a:cubicBezTo>
                <a:lnTo>
                  <a:pt x="1968" y="12175"/>
                </a:lnTo>
                <a:cubicBezTo>
                  <a:pt x="2045" y="12306"/>
                  <a:pt x="2361" y="12799"/>
                  <a:pt x="2334" y="12928"/>
                </a:cubicBezTo>
                <a:cubicBezTo>
                  <a:pt x="2299" y="13089"/>
                  <a:pt x="2510" y="13140"/>
                  <a:pt x="2556" y="13229"/>
                </a:cubicBezTo>
                <a:cubicBezTo>
                  <a:pt x="2628" y="13365"/>
                  <a:pt x="2637" y="13466"/>
                  <a:pt x="2665" y="13606"/>
                </a:cubicBezTo>
                <a:cubicBezTo>
                  <a:pt x="2622" y="13995"/>
                  <a:pt x="2974" y="14177"/>
                  <a:pt x="3079" y="14465"/>
                </a:cubicBezTo>
                <a:cubicBezTo>
                  <a:pt x="3147" y="14644"/>
                  <a:pt x="3352" y="14818"/>
                  <a:pt x="3369" y="15010"/>
                </a:cubicBezTo>
                <a:cubicBezTo>
                  <a:pt x="3389" y="15237"/>
                  <a:pt x="3410" y="15717"/>
                  <a:pt x="3527" y="15914"/>
                </a:cubicBezTo>
                <a:cubicBezTo>
                  <a:pt x="3685" y="16178"/>
                  <a:pt x="3909" y="15819"/>
                  <a:pt x="4050" y="15819"/>
                </a:cubicBezTo>
                <a:cubicBezTo>
                  <a:pt x="4318" y="15819"/>
                  <a:pt x="4521" y="15540"/>
                  <a:pt x="4746" y="15429"/>
                </a:cubicBezTo>
                <a:cubicBezTo>
                  <a:pt x="4904" y="15350"/>
                  <a:pt x="5142" y="15358"/>
                  <a:pt x="5113" y="15092"/>
                </a:cubicBezTo>
                <a:cubicBezTo>
                  <a:pt x="5108" y="15051"/>
                  <a:pt x="5191" y="15049"/>
                  <a:pt x="5224" y="15056"/>
                </a:cubicBezTo>
                <a:cubicBezTo>
                  <a:pt x="5227" y="15026"/>
                  <a:pt x="5232" y="14996"/>
                  <a:pt x="5238" y="14967"/>
                </a:cubicBezTo>
                <a:cubicBezTo>
                  <a:pt x="5244" y="14974"/>
                  <a:pt x="5256" y="14987"/>
                  <a:pt x="5262" y="14995"/>
                </a:cubicBezTo>
                <a:cubicBezTo>
                  <a:pt x="5385" y="14964"/>
                  <a:pt x="5690" y="14881"/>
                  <a:pt x="5666" y="14697"/>
                </a:cubicBezTo>
                <a:cubicBezTo>
                  <a:pt x="5680" y="14778"/>
                  <a:pt x="5943" y="14440"/>
                  <a:pt x="5924" y="14454"/>
                </a:cubicBezTo>
                <a:cubicBezTo>
                  <a:pt x="5959" y="14436"/>
                  <a:pt x="6024" y="14445"/>
                  <a:pt x="6061" y="14446"/>
                </a:cubicBezTo>
                <a:lnTo>
                  <a:pt x="6064" y="14398"/>
                </a:lnTo>
                <a:lnTo>
                  <a:pt x="6088" y="14378"/>
                </a:lnTo>
                <a:cubicBezTo>
                  <a:pt x="6071" y="14281"/>
                  <a:pt x="6052" y="14106"/>
                  <a:pt x="6092" y="14014"/>
                </a:cubicBezTo>
                <a:cubicBezTo>
                  <a:pt x="6217" y="14121"/>
                  <a:pt x="6399" y="13516"/>
                  <a:pt x="6416" y="13402"/>
                </a:cubicBezTo>
                <a:cubicBezTo>
                  <a:pt x="6337" y="13408"/>
                  <a:pt x="6330" y="13381"/>
                  <a:pt x="6268" y="13333"/>
                </a:cubicBezTo>
                <a:cubicBezTo>
                  <a:pt x="6116" y="13110"/>
                  <a:pt x="6087" y="13191"/>
                  <a:pt x="5900" y="13054"/>
                </a:cubicBezTo>
                <a:cubicBezTo>
                  <a:pt x="5695" y="12901"/>
                  <a:pt x="5769" y="12651"/>
                  <a:pt x="5663" y="12468"/>
                </a:cubicBezTo>
                <a:cubicBezTo>
                  <a:pt x="5681" y="12448"/>
                  <a:pt x="5685" y="12420"/>
                  <a:pt x="5677" y="12383"/>
                </a:cubicBezTo>
                <a:cubicBezTo>
                  <a:pt x="5773" y="12362"/>
                  <a:pt x="5783" y="12641"/>
                  <a:pt x="5830" y="12702"/>
                </a:cubicBezTo>
                <a:cubicBezTo>
                  <a:pt x="5907" y="12800"/>
                  <a:pt x="6096" y="12798"/>
                  <a:pt x="6204" y="12813"/>
                </a:cubicBezTo>
                <a:cubicBezTo>
                  <a:pt x="6343" y="12843"/>
                  <a:pt x="6560" y="12984"/>
                  <a:pt x="6684" y="12921"/>
                </a:cubicBezTo>
                <a:cubicBezTo>
                  <a:pt x="6904" y="12809"/>
                  <a:pt x="7142" y="12917"/>
                  <a:pt x="7377" y="12831"/>
                </a:cubicBezTo>
                <a:cubicBezTo>
                  <a:pt x="7381" y="12857"/>
                  <a:pt x="7392" y="12874"/>
                  <a:pt x="7409" y="12884"/>
                </a:cubicBezTo>
                <a:cubicBezTo>
                  <a:pt x="7402" y="12977"/>
                  <a:pt x="7445" y="12999"/>
                  <a:pt x="7507" y="12996"/>
                </a:cubicBezTo>
                <a:cubicBezTo>
                  <a:pt x="7525" y="13107"/>
                  <a:pt x="7595" y="13302"/>
                  <a:pt x="7708" y="13243"/>
                </a:cubicBezTo>
                <a:cubicBezTo>
                  <a:pt x="7799" y="13358"/>
                  <a:pt x="7948" y="13516"/>
                  <a:pt x="8082" y="13456"/>
                </a:cubicBezTo>
                <a:cubicBezTo>
                  <a:pt x="8040" y="13536"/>
                  <a:pt x="7899" y="13395"/>
                  <a:pt x="7863" y="13512"/>
                </a:cubicBezTo>
                <a:cubicBezTo>
                  <a:pt x="7838" y="13591"/>
                  <a:pt x="7985" y="13734"/>
                  <a:pt x="8024" y="13785"/>
                </a:cubicBezTo>
                <a:cubicBezTo>
                  <a:pt x="8174" y="13978"/>
                  <a:pt x="8328" y="14099"/>
                  <a:pt x="8506" y="13859"/>
                </a:cubicBezTo>
                <a:cubicBezTo>
                  <a:pt x="8506" y="13859"/>
                  <a:pt x="8511" y="13822"/>
                  <a:pt x="8511" y="13821"/>
                </a:cubicBezTo>
                <a:cubicBezTo>
                  <a:pt x="8597" y="14372"/>
                  <a:pt x="8658" y="15060"/>
                  <a:pt x="8944" y="15536"/>
                </a:cubicBezTo>
                <a:cubicBezTo>
                  <a:pt x="9051" y="15713"/>
                  <a:pt x="9457" y="17441"/>
                  <a:pt x="9713" y="17105"/>
                </a:cubicBezTo>
                <a:cubicBezTo>
                  <a:pt x="9784" y="17012"/>
                  <a:pt x="9781" y="16935"/>
                  <a:pt x="9870" y="16876"/>
                </a:cubicBezTo>
                <a:cubicBezTo>
                  <a:pt x="9961" y="16816"/>
                  <a:pt x="9845" y="16697"/>
                  <a:pt x="9968" y="16619"/>
                </a:cubicBezTo>
                <a:cubicBezTo>
                  <a:pt x="9997" y="16525"/>
                  <a:pt x="10045" y="16545"/>
                  <a:pt x="10043" y="16402"/>
                </a:cubicBezTo>
                <a:cubicBezTo>
                  <a:pt x="10042" y="16315"/>
                  <a:pt x="9996" y="16229"/>
                  <a:pt x="10027" y="16148"/>
                </a:cubicBezTo>
                <a:cubicBezTo>
                  <a:pt x="10149" y="15836"/>
                  <a:pt x="9994" y="15606"/>
                  <a:pt x="10014" y="15300"/>
                </a:cubicBezTo>
                <a:cubicBezTo>
                  <a:pt x="10017" y="15254"/>
                  <a:pt x="10218" y="15132"/>
                  <a:pt x="10207" y="15132"/>
                </a:cubicBezTo>
                <a:cubicBezTo>
                  <a:pt x="10321" y="15132"/>
                  <a:pt x="10494" y="14748"/>
                  <a:pt x="10602" y="14634"/>
                </a:cubicBezTo>
                <a:cubicBezTo>
                  <a:pt x="10691" y="14538"/>
                  <a:pt x="10737" y="14284"/>
                  <a:pt x="10862" y="14259"/>
                </a:cubicBezTo>
                <a:cubicBezTo>
                  <a:pt x="10992" y="14233"/>
                  <a:pt x="11028" y="14088"/>
                  <a:pt x="11120" y="13995"/>
                </a:cubicBezTo>
                <a:cubicBezTo>
                  <a:pt x="10889" y="13710"/>
                  <a:pt x="11322" y="13817"/>
                  <a:pt x="11401" y="13792"/>
                </a:cubicBezTo>
                <a:lnTo>
                  <a:pt x="11405" y="13809"/>
                </a:lnTo>
                <a:cubicBezTo>
                  <a:pt x="11513" y="13796"/>
                  <a:pt x="11840" y="13734"/>
                  <a:pt x="11758" y="13509"/>
                </a:cubicBezTo>
                <a:cubicBezTo>
                  <a:pt x="11915" y="13567"/>
                  <a:pt x="11804" y="13766"/>
                  <a:pt x="11804" y="13858"/>
                </a:cubicBezTo>
                <a:cubicBezTo>
                  <a:pt x="11855" y="13932"/>
                  <a:pt x="11916" y="14007"/>
                  <a:pt x="11963" y="14088"/>
                </a:cubicBezTo>
                <a:cubicBezTo>
                  <a:pt x="12025" y="14193"/>
                  <a:pt x="12122" y="14206"/>
                  <a:pt x="12170" y="14271"/>
                </a:cubicBezTo>
                <a:cubicBezTo>
                  <a:pt x="12116" y="14362"/>
                  <a:pt x="12121" y="14561"/>
                  <a:pt x="12259" y="14543"/>
                </a:cubicBezTo>
                <a:lnTo>
                  <a:pt x="12265" y="14517"/>
                </a:lnTo>
                <a:cubicBezTo>
                  <a:pt x="12405" y="14547"/>
                  <a:pt x="12309" y="15318"/>
                  <a:pt x="12423" y="15210"/>
                </a:cubicBezTo>
                <a:cubicBezTo>
                  <a:pt x="12494" y="15441"/>
                  <a:pt x="12802" y="15118"/>
                  <a:pt x="12844" y="14997"/>
                </a:cubicBezTo>
                <a:cubicBezTo>
                  <a:pt x="12856" y="15037"/>
                  <a:pt x="12878" y="15060"/>
                  <a:pt x="12911" y="15067"/>
                </a:cubicBezTo>
                <a:cubicBezTo>
                  <a:pt x="12901" y="15223"/>
                  <a:pt x="13012" y="15781"/>
                  <a:pt x="13143" y="15859"/>
                </a:cubicBezTo>
                <a:lnTo>
                  <a:pt x="13144" y="15854"/>
                </a:lnTo>
                <a:cubicBezTo>
                  <a:pt x="13197" y="16052"/>
                  <a:pt x="13142" y="16636"/>
                  <a:pt x="13250" y="16730"/>
                </a:cubicBezTo>
                <a:cubicBezTo>
                  <a:pt x="13233" y="16829"/>
                  <a:pt x="13157" y="17177"/>
                  <a:pt x="13261" y="17253"/>
                </a:cubicBezTo>
                <a:cubicBezTo>
                  <a:pt x="13268" y="17259"/>
                  <a:pt x="13275" y="17264"/>
                  <a:pt x="13282" y="17267"/>
                </a:cubicBezTo>
                <a:cubicBezTo>
                  <a:pt x="13318" y="17267"/>
                  <a:pt x="13328" y="17221"/>
                  <a:pt x="13335" y="17183"/>
                </a:cubicBezTo>
                <a:cubicBezTo>
                  <a:pt x="13489" y="17447"/>
                  <a:pt x="13664" y="17696"/>
                  <a:pt x="13664" y="18046"/>
                </a:cubicBezTo>
                <a:cubicBezTo>
                  <a:pt x="13665" y="18236"/>
                  <a:pt x="13986" y="18792"/>
                  <a:pt x="14143" y="18792"/>
                </a:cubicBezTo>
                <a:lnTo>
                  <a:pt x="14108" y="18792"/>
                </a:lnTo>
                <a:lnTo>
                  <a:pt x="14340" y="18993"/>
                </a:lnTo>
                <a:cubicBezTo>
                  <a:pt x="14381" y="18801"/>
                  <a:pt x="14438" y="18554"/>
                  <a:pt x="14266" y="18407"/>
                </a:cubicBezTo>
                <a:cubicBezTo>
                  <a:pt x="14222" y="18370"/>
                  <a:pt x="14205" y="18151"/>
                  <a:pt x="14226" y="18088"/>
                </a:cubicBezTo>
                <a:cubicBezTo>
                  <a:pt x="14290" y="17896"/>
                  <a:pt x="14071" y="17539"/>
                  <a:pt x="13928" y="17499"/>
                </a:cubicBezTo>
                <a:cubicBezTo>
                  <a:pt x="13881" y="17415"/>
                  <a:pt x="13661" y="17373"/>
                  <a:pt x="13645" y="17259"/>
                </a:cubicBezTo>
                <a:cubicBezTo>
                  <a:pt x="13745" y="17168"/>
                  <a:pt x="13574" y="16889"/>
                  <a:pt x="13558" y="16792"/>
                </a:cubicBezTo>
                <a:cubicBezTo>
                  <a:pt x="13529" y="16788"/>
                  <a:pt x="13501" y="16791"/>
                  <a:pt x="13472" y="16803"/>
                </a:cubicBezTo>
                <a:cubicBezTo>
                  <a:pt x="13429" y="16495"/>
                  <a:pt x="13632" y="16145"/>
                  <a:pt x="13549" y="15846"/>
                </a:cubicBezTo>
                <a:cubicBezTo>
                  <a:pt x="13573" y="15845"/>
                  <a:pt x="13595" y="15843"/>
                  <a:pt x="13619" y="15840"/>
                </a:cubicBezTo>
                <a:cubicBezTo>
                  <a:pt x="13609" y="16099"/>
                  <a:pt x="13684" y="15951"/>
                  <a:pt x="13779" y="16047"/>
                </a:cubicBezTo>
                <a:cubicBezTo>
                  <a:pt x="13864" y="16023"/>
                  <a:pt x="13870" y="16267"/>
                  <a:pt x="13976" y="16189"/>
                </a:cubicBezTo>
                <a:cubicBezTo>
                  <a:pt x="14020" y="16272"/>
                  <a:pt x="14042" y="16563"/>
                  <a:pt x="14148" y="16421"/>
                </a:cubicBezTo>
                <a:cubicBezTo>
                  <a:pt x="14160" y="16430"/>
                  <a:pt x="14169" y="16479"/>
                  <a:pt x="14172" y="16497"/>
                </a:cubicBezTo>
                <a:cubicBezTo>
                  <a:pt x="14248" y="16535"/>
                  <a:pt x="14324" y="16665"/>
                  <a:pt x="14393" y="16675"/>
                </a:cubicBezTo>
                <a:cubicBezTo>
                  <a:pt x="14349" y="16802"/>
                  <a:pt x="14378" y="16936"/>
                  <a:pt x="14328" y="17065"/>
                </a:cubicBezTo>
                <a:cubicBezTo>
                  <a:pt x="14423" y="17103"/>
                  <a:pt x="14649" y="16942"/>
                  <a:pt x="14681" y="16817"/>
                </a:cubicBezTo>
                <a:cubicBezTo>
                  <a:pt x="14747" y="16823"/>
                  <a:pt x="14771" y="16679"/>
                  <a:pt x="14777" y="16616"/>
                </a:cubicBezTo>
                <a:lnTo>
                  <a:pt x="14795" y="16636"/>
                </a:lnTo>
                <a:cubicBezTo>
                  <a:pt x="14920" y="16540"/>
                  <a:pt x="15138" y="16456"/>
                  <a:pt x="15162" y="16247"/>
                </a:cubicBezTo>
                <a:cubicBezTo>
                  <a:pt x="15186" y="16037"/>
                  <a:pt x="15149" y="15872"/>
                  <a:pt x="15136" y="15668"/>
                </a:cubicBezTo>
                <a:cubicBezTo>
                  <a:pt x="15108" y="15228"/>
                  <a:pt x="14762" y="15014"/>
                  <a:pt x="14564" y="14711"/>
                </a:cubicBezTo>
                <a:cubicBezTo>
                  <a:pt x="14528" y="14587"/>
                  <a:pt x="14270" y="14343"/>
                  <a:pt x="14428" y="14189"/>
                </a:cubicBezTo>
                <a:cubicBezTo>
                  <a:pt x="14501" y="14117"/>
                  <a:pt x="14517" y="14012"/>
                  <a:pt x="14591" y="13938"/>
                </a:cubicBezTo>
                <a:cubicBezTo>
                  <a:pt x="14638" y="13892"/>
                  <a:pt x="14715" y="13816"/>
                  <a:pt x="14743" y="13760"/>
                </a:cubicBezTo>
                <a:cubicBezTo>
                  <a:pt x="14780" y="13785"/>
                  <a:pt x="14880" y="13924"/>
                  <a:pt x="14917" y="13797"/>
                </a:cubicBezTo>
                <a:cubicBezTo>
                  <a:pt x="14919" y="13798"/>
                  <a:pt x="14921" y="13800"/>
                  <a:pt x="14924" y="13802"/>
                </a:cubicBezTo>
                <a:cubicBezTo>
                  <a:pt x="14874" y="13903"/>
                  <a:pt x="14944" y="14050"/>
                  <a:pt x="15003" y="14121"/>
                </a:cubicBezTo>
                <a:cubicBezTo>
                  <a:pt x="14696" y="14139"/>
                  <a:pt x="14934" y="14721"/>
                  <a:pt x="15063" y="14532"/>
                </a:cubicBezTo>
                <a:cubicBezTo>
                  <a:pt x="15168" y="14522"/>
                  <a:pt x="15172" y="14273"/>
                  <a:pt x="15207" y="14188"/>
                </a:cubicBezTo>
                <a:cubicBezTo>
                  <a:pt x="15207" y="14093"/>
                  <a:pt x="15157" y="14104"/>
                  <a:pt x="15102" y="14115"/>
                </a:cubicBezTo>
                <a:cubicBezTo>
                  <a:pt x="15199" y="14030"/>
                  <a:pt x="15118" y="14016"/>
                  <a:pt x="15104" y="13913"/>
                </a:cubicBezTo>
                <a:cubicBezTo>
                  <a:pt x="15092" y="13820"/>
                  <a:pt x="15241" y="13850"/>
                  <a:pt x="15281" y="13822"/>
                </a:cubicBezTo>
                <a:cubicBezTo>
                  <a:pt x="15359" y="13767"/>
                  <a:pt x="15439" y="13745"/>
                  <a:pt x="15523" y="13688"/>
                </a:cubicBezTo>
                <a:cubicBezTo>
                  <a:pt x="15526" y="13681"/>
                  <a:pt x="15528" y="13675"/>
                  <a:pt x="15529" y="13668"/>
                </a:cubicBezTo>
                <a:cubicBezTo>
                  <a:pt x="15564" y="13634"/>
                  <a:pt x="15623" y="13651"/>
                  <a:pt x="15631" y="13574"/>
                </a:cubicBezTo>
                <a:cubicBezTo>
                  <a:pt x="15689" y="13627"/>
                  <a:pt x="16074" y="13471"/>
                  <a:pt x="16095" y="13390"/>
                </a:cubicBezTo>
                <a:cubicBezTo>
                  <a:pt x="16114" y="13308"/>
                  <a:pt x="16263" y="13203"/>
                  <a:pt x="16314" y="13153"/>
                </a:cubicBezTo>
                <a:cubicBezTo>
                  <a:pt x="16369" y="13097"/>
                  <a:pt x="16451" y="12820"/>
                  <a:pt x="16493" y="12794"/>
                </a:cubicBezTo>
                <a:lnTo>
                  <a:pt x="16510" y="12781"/>
                </a:lnTo>
                <a:cubicBezTo>
                  <a:pt x="16523" y="12573"/>
                  <a:pt x="16584" y="12331"/>
                  <a:pt x="16643" y="12135"/>
                </a:cubicBezTo>
                <a:cubicBezTo>
                  <a:pt x="16777" y="12226"/>
                  <a:pt x="16741" y="11976"/>
                  <a:pt x="16718" y="11897"/>
                </a:cubicBezTo>
                <a:lnTo>
                  <a:pt x="16759" y="11906"/>
                </a:lnTo>
                <a:cubicBezTo>
                  <a:pt x="16726" y="11747"/>
                  <a:pt x="16728" y="11491"/>
                  <a:pt x="16531" y="11506"/>
                </a:cubicBezTo>
                <a:cubicBezTo>
                  <a:pt x="16589" y="11423"/>
                  <a:pt x="16734" y="11436"/>
                  <a:pt x="16572" y="11272"/>
                </a:cubicBezTo>
                <a:lnTo>
                  <a:pt x="16584" y="11278"/>
                </a:lnTo>
                <a:cubicBezTo>
                  <a:pt x="16598" y="11049"/>
                  <a:pt x="16383" y="11061"/>
                  <a:pt x="16346" y="10916"/>
                </a:cubicBezTo>
                <a:cubicBezTo>
                  <a:pt x="16216" y="10747"/>
                  <a:pt x="16131" y="10449"/>
                  <a:pt x="15922" y="10393"/>
                </a:cubicBezTo>
                <a:cubicBezTo>
                  <a:pt x="15951" y="10281"/>
                  <a:pt x="15996" y="10050"/>
                  <a:pt x="16094" y="10009"/>
                </a:cubicBezTo>
                <a:cubicBezTo>
                  <a:pt x="16162" y="9981"/>
                  <a:pt x="16172" y="9976"/>
                  <a:pt x="16241" y="9976"/>
                </a:cubicBezTo>
                <a:cubicBezTo>
                  <a:pt x="16389" y="9976"/>
                  <a:pt x="16256" y="9717"/>
                  <a:pt x="16138" y="9717"/>
                </a:cubicBezTo>
                <a:cubicBezTo>
                  <a:pt x="16041" y="9717"/>
                  <a:pt x="15947" y="9596"/>
                  <a:pt x="15855" y="9645"/>
                </a:cubicBezTo>
                <a:cubicBezTo>
                  <a:pt x="15815" y="9666"/>
                  <a:pt x="15657" y="9959"/>
                  <a:pt x="15665" y="9700"/>
                </a:cubicBezTo>
                <a:cubicBezTo>
                  <a:pt x="15671" y="9442"/>
                  <a:pt x="15348" y="9696"/>
                  <a:pt x="15343" y="9394"/>
                </a:cubicBezTo>
                <a:cubicBezTo>
                  <a:pt x="15385" y="9432"/>
                  <a:pt x="15449" y="9421"/>
                  <a:pt x="15498" y="9408"/>
                </a:cubicBezTo>
                <a:cubicBezTo>
                  <a:pt x="15515" y="9403"/>
                  <a:pt x="15696" y="9022"/>
                  <a:pt x="15715" y="8978"/>
                </a:cubicBezTo>
                <a:cubicBezTo>
                  <a:pt x="15802" y="8780"/>
                  <a:pt x="15869" y="9340"/>
                  <a:pt x="15873" y="9343"/>
                </a:cubicBezTo>
                <a:cubicBezTo>
                  <a:pt x="15724" y="9412"/>
                  <a:pt x="15962" y="9649"/>
                  <a:pt x="16042" y="9398"/>
                </a:cubicBezTo>
                <a:cubicBezTo>
                  <a:pt x="16080" y="9281"/>
                  <a:pt x="16134" y="9226"/>
                  <a:pt x="16255" y="9232"/>
                </a:cubicBezTo>
                <a:cubicBezTo>
                  <a:pt x="16563" y="9232"/>
                  <a:pt x="16381" y="9707"/>
                  <a:pt x="16600" y="9725"/>
                </a:cubicBezTo>
                <a:cubicBezTo>
                  <a:pt x="16602" y="9756"/>
                  <a:pt x="16619" y="9789"/>
                  <a:pt x="16637" y="9811"/>
                </a:cubicBezTo>
                <a:cubicBezTo>
                  <a:pt x="16663" y="9798"/>
                  <a:pt x="16698" y="9771"/>
                  <a:pt x="16709" y="9740"/>
                </a:cubicBezTo>
                <a:cubicBezTo>
                  <a:pt x="16725" y="9749"/>
                  <a:pt x="16741" y="9758"/>
                  <a:pt x="16757" y="9767"/>
                </a:cubicBezTo>
                <a:cubicBezTo>
                  <a:pt x="16769" y="9767"/>
                  <a:pt x="16778" y="9762"/>
                  <a:pt x="16785" y="9756"/>
                </a:cubicBezTo>
                <a:cubicBezTo>
                  <a:pt x="16797" y="9780"/>
                  <a:pt x="16820" y="9802"/>
                  <a:pt x="16840" y="9817"/>
                </a:cubicBezTo>
                <a:cubicBezTo>
                  <a:pt x="16852" y="9804"/>
                  <a:pt x="16864" y="9788"/>
                  <a:pt x="16873" y="9771"/>
                </a:cubicBezTo>
                <a:cubicBezTo>
                  <a:pt x="16891" y="9805"/>
                  <a:pt x="16902" y="9828"/>
                  <a:pt x="16908" y="9843"/>
                </a:cubicBezTo>
                <a:cubicBezTo>
                  <a:pt x="16847" y="9895"/>
                  <a:pt x="17004" y="10307"/>
                  <a:pt x="17021" y="10410"/>
                </a:cubicBezTo>
                <a:cubicBezTo>
                  <a:pt x="17070" y="10691"/>
                  <a:pt x="17304" y="10518"/>
                  <a:pt x="17449" y="10518"/>
                </a:cubicBezTo>
                <a:cubicBezTo>
                  <a:pt x="17808" y="10215"/>
                  <a:pt x="17261" y="9613"/>
                  <a:pt x="17080" y="9402"/>
                </a:cubicBezTo>
                <a:lnTo>
                  <a:pt x="17048" y="9438"/>
                </a:lnTo>
                <a:cubicBezTo>
                  <a:pt x="16837" y="9231"/>
                  <a:pt x="16887" y="9348"/>
                  <a:pt x="17005" y="9091"/>
                </a:cubicBezTo>
                <a:cubicBezTo>
                  <a:pt x="17099" y="8895"/>
                  <a:pt x="16986" y="8839"/>
                  <a:pt x="17044" y="8633"/>
                </a:cubicBezTo>
                <a:cubicBezTo>
                  <a:pt x="17065" y="8626"/>
                  <a:pt x="17115" y="8634"/>
                  <a:pt x="17137" y="8636"/>
                </a:cubicBezTo>
                <a:cubicBezTo>
                  <a:pt x="17110" y="8586"/>
                  <a:pt x="17077" y="8532"/>
                  <a:pt x="17040" y="8493"/>
                </a:cubicBezTo>
                <a:cubicBezTo>
                  <a:pt x="17041" y="8492"/>
                  <a:pt x="17041" y="8490"/>
                  <a:pt x="17042" y="8488"/>
                </a:cubicBezTo>
                <a:cubicBezTo>
                  <a:pt x="17064" y="8487"/>
                  <a:pt x="17086" y="8479"/>
                  <a:pt x="17106" y="8468"/>
                </a:cubicBezTo>
                <a:cubicBezTo>
                  <a:pt x="17135" y="8432"/>
                  <a:pt x="17150" y="8393"/>
                  <a:pt x="17159" y="8342"/>
                </a:cubicBezTo>
                <a:cubicBezTo>
                  <a:pt x="17315" y="8418"/>
                  <a:pt x="17705" y="8619"/>
                  <a:pt x="17671" y="8117"/>
                </a:cubicBezTo>
                <a:cubicBezTo>
                  <a:pt x="17658" y="7925"/>
                  <a:pt x="17808" y="7735"/>
                  <a:pt x="17792" y="7535"/>
                </a:cubicBezTo>
                <a:cubicBezTo>
                  <a:pt x="17781" y="7389"/>
                  <a:pt x="17861" y="7091"/>
                  <a:pt x="17823" y="6968"/>
                </a:cubicBezTo>
                <a:cubicBezTo>
                  <a:pt x="17754" y="6743"/>
                  <a:pt x="17595" y="6575"/>
                  <a:pt x="17533" y="6355"/>
                </a:cubicBezTo>
                <a:cubicBezTo>
                  <a:pt x="17482" y="6176"/>
                  <a:pt x="17477" y="6076"/>
                  <a:pt x="17371" y="5930"/>
                </a:cubicBezTo>
                <a:cubicBezTo>
                  <a:pt x="17206" y="5696"/>
                  <a:pt x="16964" y="5566"/>
                  <a:pt x="16701" y="5550"/>
                </a:cubicBezTo>
                <a:lnTo>
                  <a:pt x="16702" y="5599"/>
                </a:lnTo>
                <a:lnTo>
                  <a:pt x="16682" y="5620"/>
                </a:lnTo>
                <a:cubicBezTo>
                  <a:pt x="16715" y="5661"/>
                  <a:pt x="16696" y="5689"/>
                  <a:pt x="16705" y="5735"/>
                </a:cubicBezTo>
                <a:cubicBezTo>
                  <a:pt x="16705" y="5735"/>
                  <a:pt x="16701" y="5738"/>
                  <a:pt x="16686" y="5738"/>
                </a:cubicBezTo>
                <a:cubicBezTo>
                  <a:pt x="16699" y="5604"/>
                  <a:pt x="16597" y="5649"/>
                  <a:pt x="16543" y="5672"/>
                </a:cubicBezTo>
                <a:cubicBezTo>
                  <a:pt x="16464" y="5655"/>
                  <a:pt x="16474" y="5478"/>
                  <a:pt x="16362" y="5478"/>
                </a:cubicBezTo>
                <a:cubicBezTo>
                  <a:pt x="16292" y="5478"/>
                  <a:pt x="16248" y="5504"/>
                  <a:pt x="16175" y="5453"/>
                </a:cubicBezTo>
                <a:cubicBezTo>
                  <a:pt x="16188" y="5307"/>
                  <a:pt x="16331" y="5234"/>
                  <a:pt x="16320" y="5059"/>
                </a:cubicBezTo>
                <a:cubicBezTo>
                  <a:pt x="16316" y="4984"/>
                  <a:pt x="16399" y="4871"/>
                  <a:pt x="16438" y="4830"/>
                </a:cubicBezTo>
                <a:cubicBezTo>
                  <a:pt x="16438" y="4780"/>
                  <a:pt x="16419" y="4738"/>
                  <a:pt x="16403" y="4694"/>
                </a:cubicBezTo>
                <a:cubicBezTo>
                  <a:pt x="16485" y="4410"/>
                  <a:pt x="16622" y="4513"/>
                  <a:pt x="16822" y="4502"/>
                </a:cubicBezTo>
                <a:cubicBezTo>
                  <a:pt x="17017" y="4491"/>
                  <a:pt x="17229" y="4512"/>
                  <a:pt x="17432" y="4486"/>
                </a:cubicBezTo>
                <a:cubicBezTo>
                  <a:pt x="17432" y="4486"/>
                  <a:pt x="17380" y="4399"/>
                  <a:pt x="17380" y="4399"/>
                </a:cubicBezTo>
                <a:cubicBezTo>
                  <a:pt x="17472" y="4395"/>
                  <a:pt x="17591" y="4417"/>
                  <a:pt x="17675" y="4457"/>
                </a:cubicBezTo>
                <a:lnTo>
                  <a:pt x="17587" y="4479"/>
                </a:lnTo>
                <a:cubicBezTo>
                  <a:pt x="17820" y="4694"/>
                  <a:pt x="18012" y="4482"/>
                  <a:pt x="18255" y="4567"/>
                </a:cubicBezTo>
                <a:lnTo>
                  <a:pt x="18310" y="4498"/>
                </a:lnTo>
                <a:cubicBezTo>
                  <a:pt x="18234" y="4374"/>
                  <a:pt x="18125" y="4427"/>
                  <a:pt x="18045" y="4339"/>
                </a:cubicBezTo>
                <a:cubicBezTo>
                  <a:pt x="18017" y="4297"/>
                  <a:pt x="18066" y="4003"/>
                  <a:pt x="18073" y="3947"/>
                </a:cubicBezTo>
                <a:cubicBezTo>
                  <a:pt x="18187" y="3913"/>
                  <a:pt x="18309" y="3913"/>
                  <a:pt x="18421" y="3949"/>
                </a:cubicBezTo>
                <a:cubicBezTo>
                  <a:pt x="18458" y="3949"/>
                  <a:pt x="18515" y="4111"/>
                  <a:pt x="18527" y="4157"/>
                </a:cubicBezTo>
                <a:cubicBezTo>
                  <a:pt x="18550" y="4152"/>
                  <a:pt x="18576" y="4143"/>
                  <a:pt x="18595" y="4129"/>
                </a:cubicBezTo>
                <a:cubicBezTo>
                  <a:pt x="18617" y="4170"/>
                  <a:pt x="18639" y="4210"/>
                  <a:pt x="18664" y="4248"/>
                </a:cubicBezTo>
                <a:cubicBezTo>
                  <a:pt x="18693" y="4222"/>
                  <a:pt x="18725" y="4201"/>
                  <a:pt x="18757" y="4186"/>
                </a:cubicBezTo>
                <a:cubicBezTo>
                  <a:pt x="18758" y="4038"/>
                  <a:pt x="18825" y="3956"/>
                  <a:pt x="18932" y="4040"/>
                </a:cubicBezTo>
                <a:cubicBezTo>
                  <a:pt x="18932" y="4003"/>
                  <a:pt x="18933" y="3962"/>
                  <a:pt x="18927" y="3925"/>
                </a:cubicBezTo>
                <a:cubicBezTo>
                  <a:pt x="18949" y="3962"/>
                  <a:pt x="18974" y="4040"/>
                  <a:pt x="19016" y="4044"/>
                </a:cubicBezTo>
                <a:cubicBezTo>
                  <a:pt x="19020" y="4065"/>
                  <a:pt x="19027" y="4085"/>
                  <a:pt x="19036" y="4104"/>
                </a:cubicBezTo>
                <a:cubicBezTo>
                  <a:pt x="18991" y="4134"/>
                  <a:pt x="18948" y="4163"/>
                  <a:pt x="18913" y="4209"/>
                </a:cubicBezTo>
                <a:lnTo>
                  <a:pt x="18933" y="4227"/>
                </a:lnTo>
                <a:lnTo>
                  <a:pt x="18922" y="4242"/>
                </a:lnTo>
                <a:cubicBezTo>
                  <a:pt x="18933" y="4251"/>
                  <a:pt x="18941" y="4262"/>
                  <a:pt x="18947" y="4276"/>
                </a:cubicBezTo>
                <a:cubicBezTo>
                  <a:pt x="18922" y="4461"/>
                  <a:pt x="18945" y="4782"/>
                  <a:pt x="18746" y="4754"/>
                </a:cubicBezTo>
                <a:cubicBezTo>
                  <a:pt x="18747" y="4788"/>
                  <a:pt x="18744" y="4821"/>
                  <a:pt x="18739" y="4854"/>
                </a:cubicBezTo>
                <a:cubicBezTo>
                  <a:pt x="18836" y="5008"/>
                  <a:pt x="18864" y="5224"/>
                  <a:pt x="18983" y="5396"/>
                </a:cubicBezTo>
                <a:cubicBezTo>
                  <a:pt x="19126" y="5602"/>
                  <a:pt x="19308" y="5753"/>
                  <a:pt x="19457" y="5949"/>
                </a:cubicBezTo>
                <a:cubicBezTo>
                  <a:pt x="19532" y="6048"/>
                  <a:pt x="19836" y="6469"/>
                  <a:pt x="19960" y="6469"/>
                </a:cubicBezTo>
                <a:cubicBezTo>
                  <a:pt x="20212" y="6469"/>
                  <a:pt x="19956" y="6018"/>
                  <a:pt x="19950" y="5979"/>
                </a:cubicBezTo>
                <a:cubicBezTo>
                  <a:pt x="19977" y="5936"/>
                  <a:pt x="20168" y="5982"/>
                  <a:pt x="20211" y="5985"/>
                </a:cubicBezTo>
                <a:cubicBezTo>
                  <a:pt x="20174" y="5942"/>
                  <a:pt x="19926" y="5707"/>
                  <a:pt x="19968" y="5649"/>
                </a:cubicBezTo>
                <a:cubicBezTo>
                  <a:pt x="19982" y="5630"/>
                  <a:pt x="20101" y="5654"/>
                  <a:pt x="20126" y="5664"/>
                </a:cubicBezTo>
                <a:cubicBezTo>
                  <a:pt x="20192" y="5412"/>
                  <a:pt x="19863" y="5420"/>
                  <a:pt x="19903" y="5247"/>
                </a:cubicBezTo>
                <a:cubicBezTo>
                  <a:pt x="19934" y="5260"/>
                  <a:pt x="19968" y="5294"/>
                  <a:pt x="19997" y="5315"/>
                </a:cubicBezTo>
                <a:cubicBezTo>
                  <a:pt x="20147" y="5117"/>
                  <a:pt x="19645" y="4785"/>
                  <a:pt x="19523" y="4756"/>
                </a:cubicBezTo>
                <a:cubicBezTo>
                  <a:pt x="19467" y="4748"/>
                  <a:pt x="19432" y="4643"/>
                  <a:pt x="19443" y="4586"/>
                </a:cubicBezTo>
                <a:cubicBezTo>
                  <a:pt x="19470" y="4445"/>
                  <a:pt x="19324" y="4420"/>
                  <a:pt x="19334" y="4366"/>
                </a:cubicBezTo>
                <a:cubicBezTo>
                  <a:pt x="19351" y="4272"/>
                  <a:pt x="19470" y="4429"/>
                  <a:pt x="19504" y="4429"/>
                </a:cubicBezTo>
                <a:cubicBezTo>
                  <a:pt x="19583" y="4429"/>
                  <a:pt x="19522" y="4292"/>
                  <a:pt x="19560" y="4279"/>
                </a:cubicBezTo>
                <a:cubicBezTo>
                  <a:pt x="19779" y="4468"/>
                  <a:pt x="19644" y="4227"/>
                  <a:pt x="19830" y="4227"/>
                </a:cubicBezTo>
                <a:cubicBezTo>
                  <a:pt x="19974" y="4180"/>
                  <a:pt x="20153" y="4358"/>
                  <a:pt x="20275" y="4424"/>
                </a:cubicBezTo>
                <a:cubicBezTo>
                  <a:pt x="20286" y="4362"/>
                  <a:pt x="20280" y="4286"/>
                  <a:pt x="20244" y="4238"/>
                </a:cubicBezTo>
                <a:cubicBezTo>
                  <a:pt x="20487" y="4009"/>
                  <a:pt x="20524" y="3674"/>
                  <a:pt x="20914" y="3862"/>
                </a:cubicBezTo>
                <a:cubicBezTo>
                  <a:pt x="20928" y="3840"/>
                  <a:pt x="20946" y="3835"/>
                  <a:pt x="20968" y="3843"/>
                </a:cubicBezTo>
                <a:cubicBezTo>
                  <a:pt x="20980" y="3602"/>
                  <a:pt x="20494" y="3359"/>
                  <a:pt x="20326" y="3322"/>
                </a:cubicBezTo>
                <a:cubicBezTo>
                  <a:pt x="20400" y="3299"/>
                  <a:pt x="20509" y="3221"/>
                  <a:pt x="20442" y="3106"/>
                </a:cubicBezTo>
                <a:cubicBezTo>
                  <a:pt x="20615" y="3209"/>
                  <a:pt x="20796" y="3130"/>
                  <a:pt x="20975" y="3259"/>
                </a:cubicBezTo>
                <a:cubicBezTo>
                  <a:pt x="21042" y="3307"/>
                  <a:pt x="21600" y="3507"/>
                  <a:pt x="21591" y="3334"/>
                </a:cubicBezTo>
                <a:cubicBezTo>
                  <a:pt x="21518" y="3261"/>
                  <a:pt x="21537" y="3195"/>
                  <a:pt x="21483" y="3136"/>
                </a:cubicBezTo>
                <a:close/>
                <a:moveTo>
                  <a:pt x="16994" y="18909"/>
                </a:moveTo>
                <a:cubicBezTo>
                  <a:pt x="16992" y="18916"/>
                  <a:pt x="16986" y="18936"/>
                  <a:pt x="16994" y="18908"/>
                </a:cubicBezTo>
                <a:cubicBezTo>
                  <a:pt x="16995" y="18905"/>
                  <a:pt x="16995" y="18906"/>
                  <a:pt x="16994" y="18908"/>
                </a:cubicBezTo>
                <a:cubicBezTo>
                  <a:pt x="17025" y="18802"/>
                  <a:pt x="16849" y="18703"/>
                  <a:pt x="16797" y="18645"/>
                </a:cubicBezTo>
                <a:cubicBezTo>
                  <a:pt x="16910" y="18509"/>
                  <a:pt x="16724" y="18432"/>
                  <a:pt x="16738" y="18304"/>
                </a:cubicBezTo>
                <a:lnTo>
                  <a:pt x="16754" y="18340"/>
                </a:lnTo>
                <a:lnTo>
                  <a:pt x="16768" y="18257"/>
                </a:lnTo>
                <a:lnTo>
                  <a:pt x="16776" y="18259"/>
                </a:lnTo>
                <a:cubicBezTo>
                  <a:pt x="16763" y="18110"/>
                  <a:pt x="16888" y="18117"/>
                  <a:pt x="16947" y="18016"/>
                </a:cubicBezTo>
                <a:cubicBezTo>
                  <a:pt x="16932" y="18006"/>
                  <a:pt x="16894" y="17954"/>
                  <a:pt x="16878" y="17954"/>
                </a:cubicBezTo>
                <a:cubicBezTo>
                  <a:pt x="17187" y="17954"/>
                  <a:pt x="16910" y="17614"/>
                  <a:pt x="16748" y="17594"/>
                </a:cubicBezTo>
                <a:cubicBezTo>
                  <a:pt x="16760" y="17529"/>
                  <a:pt x="16681" y="17426"/>
                  <a:pt x="16659" y="17362"/>
                </a:cubicBezTo>
                <a:cubicBezTo>
                  <a:pt x="16473" y="17255"/>
                  <a:pt x="16458" y="17581"/>
                  <a:pt x="16391" y="17697"/>
                </a:cubicBezTo>
                <a:lnTo>
                  <a:pt x="16408" y="17712"/>
                </a:lnTo>
                <a:cubicBezTo>
                  <a:pt x="16350" y="17704"/>
                  <a:pt x="16222" y="17768"/>
                  <a:pt x="16295" y="17866"/>
                </a:cubicBezTo>
                <a:cubicBezTo>
                  <a:pt x="16216" y="17940"/>
                  <a:pt x="16061" y="17932"/>
                  <a:pt x="16023" y="18049"/>
                </a:cubicBezTo>
                <a:cubicBezTo>
                  <a:pt x="15957" y="18251"/>
                  <a:pt x="15876" y="18304"/>
                  <a:pt x="15732" y="18363"/>
                </a:cubicBezTo>
                <a:cubicBezTo>
                  <a:pt x="15609" y="18415"/>
                  <a:pt x="15571" y="18696"/>
                  <a:pt x="15535" y="18708"/>
                </a:cubicBezTo>
                <a:cubicBezTo>
                  <a:pt x="15508" y="18708"/>
                  <a:pt x="15366" y="18659"/>
                  <a:pt x="15367" y="18626"/>
                </a:cubicBezTo>
                <a:lnTo>
                  <a:pt x="15369" y="18534"/>
                </a:lnTo>
                <a:lnTo>
                  <a:pt x="15311" y="18575"/>
                </a:lnTo>
                <a:lnTo>
                  <a:pt x="15306" y="18562"/>
                </a:lnTo>
                <a:cubicBezTo>
                  <a:pt x="15117" y="18677"/>
                  <a:pt x="15108" y="18934"/>
                  <a:pt x="15200" y="19136"/>
                </a:cubicBezTo>
                <a:cubicBezTo>
                  <a:pt x="15161" y="19181"/>
                  <a:pt x="15164" y="19258"/>
                  <a:pt x="15203" y="19303"/>
                </a:cubicBezTo>
                <a:cubicBezTo>
                  <a:pt x="15195" y="19335"/>
                  <a:pt x="15210" y="19374"/>
                  <a:pt x="15235" y="19385"/>
                </a:cubicBezTo>
                <a:cubicBezTo>
                  <a:pt x="15225" y="19424"/>
                  <a:pt x="15232" y="19455"/>
                  <a:pt x="15254" y="19479"/>
                </a:cubicBezTo>
                <a:cubicBezTo>
                  <a:pt x="15285" y="19481"/>
                  <a:pt x="15311" y="19464"/>
                  <a:pt x="15340" y="19452"/>
                </a:cubicBezTo>
                <a:cubicBezTo>
                  <a:pt x="15350" y="19468"/>
                  <a:pt x="15353" y="19488"/>
                  <a:pt x="15347" y="19511"/>
                </a:cubicBezTo>
                <a:cubicBezTo>
                  <a:pt x="15325" y="19540"/>
                  <a:pt x="15350" y="19890"/>
                  <a:pt x="15399" y="19920"/>
                </a:cubicBezTo>
                <a:cubicBezTo>
                  <a:pt x="15473" y="19966"/>
                  <a:pt x="15568" y="19928"/>
                  <a:pt x="15643" y="19918"/>
                </a:cubicBezTo>
                <a:cubicBezTo>
                  <a:pt x="15630" y="20115"/>
                  <a:pt x="15842" y="20079"/>
                  <a:pt x="15913" y="19951"/>
                </a:cubicBezTo>
                <a:cubicBezTo>
                  <a:pt x="15943" y="20003"/>
                  <a:pt x="16038" y="20088"/>
                  <a:pt x="16085" y="20029"/>
                </a:cubicBezTo>
                <a:cubicBezTo>
                  <a:pt x="16181" y="20173"/>
                  <a:pt x="16201" y="20238"/>
                  <a:pt x="16389" y="20115"/>
                </a:cubicBezTo>
                <a:cubicBezTo>
                  <a:pt x="16410" y="20270"/>
                  <a:pt x="16541" y="20049"/>
                  <a:pt x="16499" y="19901"/>
                </a:cubicBezTo>
                <a:cubicBezTo>
                  <a:pt x="16526" y="19881"/>
                  <a:pt x="16539" y="19851"/>
                  <a:pt x="16538" y="19809"/>
                </a:cubicBezTo>
                <a:lnTo>
                  <a:pt x="16562" y="19798"/>
                </a:lnTo>
                <a:cubicBezTo>
                  <a:pt x="16568" y="19733"/>
                  <a:pt x="16573" y="19601"/>
                  <a:pt x="16539" y="19554"/>
                </a:cubicBezTo>
                <a:cubicBezTo>
                  <a:pt x="16562" y="19523"/>
                  <a:pt x="16573" y="19505"/>
                  <a:pt x="16597" y="19520"/>
                </a:cubicBezTo>
                <a:cubicBezTo>
                  <a:pt x="16644" y="19442"/>
                  <a:pt x="16806" y="19309"/>
                  <a:pt x="16741" y="19205"/>
                </a:cubicBezTo>
                <a:cubicBezTo>
                  <a:pt x="16704" y="19144"/>
                  <a:pt x="16767" y="18984"/>
                  <a:pt x="16806" y="18955"/>
                </a:cubicBezTo>
                <a:cubicBezTo>
                  <a:pt x="16858" y="18955"/>
                  <a:pt x="16966" y="19000"/>
                  <a:pt x="16994" y="18909"/>
                </a:cubicBezTo>
                <a:close/>
                <a:moveTo>
                  <a:pt x="17082" y="15769"/>
                </a:moveTo>
                <a:cubicBezTo>
                  <a:pt x="17065" y="15769"/>
                  <a:pt x="17051" y="15769"/>
                  <a:pt x="17082" y="15769"/>
                </a:cubicBezTo>
                <a:cubicBezTo>
                  <a:pt x="17137" y="15769"/>
                  <a:pt x="17106" y="15769"/>
                  <a:pt x="17083" y="15769"/>
                </a:cubicBezTo>
                <a:cubicBezTo>
                  <a:pt x="17275" y="15768"/>
                  <a:pt x="17243" y="16089"/>
                  <a:pt x="17193" y="16059"/>
                </a:cubicBezTo>
                <a:cubicBezTo>
                  <a:pt x="17151" y="16034"/>
                  <a:pt x="17029" y="15770"/>
                  <a:pt x="17082" y="15769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1" name="Линия"/>
          <p:cNvSpPr/>
          <p:nvPr/>
        </p:nvSpPr>
        <p:spPr>
          <a:xfrm>
            <a:off x="2448749" y="4332726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2" name="Линия"/>
          <p:cNvSpPr/>
          <p:nvPr/>
        </p:nvSpPr>
        <p:spPr>
          <a:xfrm>
            <a:off x="2448749" y="4332726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3" name="Кружок"/>
          <p:cNvSpPr/>
          <p:nvPr/>
        </p:nvSpPr>
        <p:spPr>
          <a:xfrm>
            <a:off x="2992111" y="4288629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4" name="Линия"/>
          <p:cNvSpPr/>
          <p:nvPr/>
        </p:nvSpPr>
        <p:spPr>
          <a:xfrm>
            <a:off x="2448749" y="4806483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5" name="Линия"/>
          <p:cNvSpPr/>
          <p:nvPr/>
        </p:nvSpPr>
        <p:spPr>
          <a:xfrm>
            <a:off x="2448749" y="4806483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6" name="Кружок"/>
          <p:cNvSpPr/>
          <p:nvPr/>
        </p:nvSpPr>
        <p:spPr>
          <a:xfrm>
            <a:off x="3896986" y="4762386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7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7"/>
          </p:nvPr>
        </p:nvSpPr>
        <p:spPr>
          <a:xfrm>
            <a:off x="2421378" y="5560669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288" name="Линия"/>
          <p:cNvSpPr/>
          <p:nvPr/>
        </p:nvSpPr>
        <p:spPr>
          <a:xfrm>
            <a:off x="2448749" y="531540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9" name="Линия"/>
          <p:cNvSpPr/>
          <p:nvPr/>
        </p:nvSpPr>
        <p:spPr>
          <a:xfrm>
            <a:off x="2448749" y="5315408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90" name="Кружок"/>
          <p:cNvSpPr/>
          <p:nvPr/>
        </p:nvSpPr>
        <p:spPr>
          <a:xfrm>
            <a:off x="4932829" y="5271311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2436261" y="4323558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2" name="23%"/>
          <p:cNvSpPr txBox="1">
            <a:spLocks noGrp="1"/>
          </p:cNvSpPr>
          <p:nvPr>
            <p:ph type="body" sz="quarter" idx="19"/>
          </p:nvPr>
        </p:nvSpPr>
        <p:spPr>
          <a:xfrm>
            <a:off x="2799408" y="3601297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29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2436261" y="48057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4" name="48%"/>
          <p:cNvSpPr txBox="1">
            <a:spLocks noGrp="1"/>
          </p:cNvSpPr>
          <p:nvPr>
            <p:ph type="body" sz="quarter" idx="21"/>
          </p:nvPr>
        </p:nvSpPr>
        <p:spPr>
          <a:xfrm>
            <a:off x="3704283" y="406719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29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2436261" y="53149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6" name="70%"/>
          <p:cNvSpPr txBox="1">
            <a:spLocks noGrp="1"/>
          </p:cNvSpPr>
          <p:nvPr>
            <p:ph type="body" sz="quarter" idx="23"/>
          </p:nvPr>
        </p:nvSpPr>
        <p:spPr>
          <a:xfrm>
            <a:off x="4740127" y="4586188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297" name="Треугольник"/>
          <p:cNvSpPr/>
          <p:nvPr/>
        </p:nvSpPr>
        <p:spPr>
          <a:xfrm rot="10800000" flipH="1">
            <a:off x="6506750" y="2865392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8" name="Треугольник"/>
          <p:cNvSpPr/>
          <p:nvPr/>
        </p:nvSpPr>
        <p:spPr>
          <a:xfrm rot="10800000" flipH="1">
            <a:off x="7844830" y="3365454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9" name="23%"/>
          <p:cNvSpPr txBox="1">
            <a:spLocks noGrp="1"/>
          </p:cNvSpPr>
          <p:nvPr>
            <p:ph type="body" sz="quarter" idx="24"/>
          </p:nvPr>
        </p:nvSpPr>
        <p:spPr>
          <a:xfrm>
            <a:off x="6369852" y="2177525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300" name="48%"/>
          <p:cNvSpPr txBox="1">
            <a:spLocks noGrp="1"/>
          </p:cNvSpPr>
          <p:nvPr>
            <p:ph type="body" sz="quarter" idx="25"/>
          </p:nvPr>
        </p:nvSpPr>
        <p:spPr>
          <a:xfrm>
            <a:off x="7707931" y="26808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301" name="Треугольник"/>
          <p:cNvSpPr/>
          <p:nvPr/>
        </p:nvSpPr>
        <p:spPr>
          <a:xfrm rot="10800000" flipH="1">
            <a:off x="8392517" y="2799842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02" name="70%"/>
          <p:cNvSpPr txBox="1">
            <a:spLocks noGrp="1"/>
          </p:cNvSpPr>
          <p:nvPr>
            <p:ph type="body" sz="quarter" idx="26"/>
          </p:nvPr>
        </p:nvSpPr>
        <p:spPr>
          <a:xfrm>
            <a:off x="8255619" y="21067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303" name="Eodem modo typi, qui nunc nobis videntur parum clari, fiant sollemnes in futurum."/>
          <p:cNvSpPr txBox="1">
            <a:spLocks noGrp="1"/>
          </p:cNvSpPr>
          <p:nvPr>
            <p:ph type="body" sz="quarter" idx="27"/>
          </p:nvPr>
        </p:nvSpPr>
        <p:spPr>
          <a:xfrm>
            <a:off x="7055965" y="4892692"/>
            <a:ext cx="2694315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279439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Изображение"/>
          <p:cNvSpPr>
            <a:spLocks noGrp="1"/>
          </p:cNvSpPr>
          <p:nvPr>
            <p:ph type="pic" idx="13"/>
          </p:nvPr>
        </p:nvSpPr>
        <p:spPr>
          <a:xfrm>
            <a:off x="-8155" y="-5953"/>
            <a:ext cx="12208309" cy="686990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12" name="365"/>
          <p:cNvSpPr txBox="1">
            <a:spLocks noGrp="1"/>
          </p:cNvSpPr>
          <p:nvPr>
            <p:ph type="body" sz="quarter" idx="14"/>
          </p:nvPr>
        </p:nvSpPr>
        <p:spPr>
          <a:xfrm>
            <a:off x="2611947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365</a:t>
            </a:r>
          </a:p>
        </p:txBody>
      </p:sp>
      <p:sp>
        <p:nvSpPr>
          <p:cNvPr id="313" name="Прямоугольник"/>
          <p:cNvSpPr>
            <a:spLocks noGrp="1"/>
          </p:cNvSpPr>
          <p:nvPr>
            <p:ph type="body" sz="half" idx="15"/>
          </p:nvPr>
        </p:nvSpPr>
        <p:spPr>
          <a:xfrm>
            <a:off x="2172634" y="3694428"/>
            <a:ext cx="7846733" cy="2595991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14" name="Claritas est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2823748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processus dynamicus,</a:t>
            </a:r>
          </a:p>
        </p:txBody>
      </p:sp>
      <p:sp>
        <p:nvSpPr>
          <p:cNvPr id="315" name="In iis qui facit claritatem. Investigationes demonstraverunt lectores legere me lius quod."/>
          <p:cNvSpPr txBox="1">
            <a:spLocks noGrp="1"/>
          </p:cNvSpPr>
          <p:nvPr>
            <p:ph type="body" sz="quarter" idx="17"/>
          </p:nvPr>
        </p:nvSpPr>
        <p:spPr>
          <a:xfrm>
            <a:off x="2827631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6" name="165"/>
          <p:cNvSpPr txBox="1">
            <a:spLocks noGrp="1"/>
          </p:cNvSpPr>
          <p:nvPr>
            <p:ph type="body" sz="quarter" idx="18"/>
          </p:nvPr>
        </p:nvSpPr>
        <p:spPr>
          <a:xfrm>
            <a:off x="5064750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165</a:t>
            </a:r>
          </a:p>
        </p:txBody>
      </p:sp>
      <p:sp>
        <p:nvSpPr>
          <p:cNvPr id="317" name="Claritas etiam processus dynamicus,"/>
          <p:cNvSpPr txBox="1">
            <a:spLocks noGrp="1"/>
          </p:cNvSpPr>
          <p:nvPr>
            <p:ph type="body" sz="quarter" idx="19"/>
          </p:nvPr>
        </p:nvSpPr>
        <p:spPr>
          <a:xfrm>
            <a:off x="5226740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etiam processus dynamicus,</a:t>
            </a:r>
          </a:p>
        </p:txBody>
      </p:sp>
      <p:sp>
        <p:nvSpPr>
          <p:cNvPr id="318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5239554" y="5138411"/>
            <a:ext cx="2062501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9" name="Линия"/>
          <p:cNvSpPr/>
          <p:nvPr/>
        </p:nvSpPr>
        <p:spPr>
          <a:xfrm flipV="1">
            <a:off x="490537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0" name="Линия"/>
          <p:cNvSpPr/>
          <p:nvPr/>
        </p:nvSpPr>
        <p:spPr>
          <a:xfrm flipV="1">
            <a:off x="732806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1" name="Est etiam processus dynamicus,"/>
          <p:cNvSpPr txBox="1">
            <a:spLocks noGrp="1"/>
          </p:cNvSpPr>
          <p:nvPr>
            <p:ph type="body" sz="quarter" idx="21"/>
          </p:nvPr>
        </p:nvSpPr>
        <p:spPr>
          <a:xfrm>
            <a:off x="7614850" y="3782683"/>
            <a:ext cx="1896883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Est etiam processus dynamicus,</a:t>
            </a:r>
          </a:p>
        </p:txBody>
      </p:sp>
      <p:sp>
        <p:nvSpPr>
          <p:cNvPr id="322" name="In iis qui claritatem. Investigationes demonstraverunt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632709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claritatem. Investigationes demonstraverunt me lius quod.</a:t>
            </a:r>
          </a:p>
        </p:txBody>
      </p:sp>
      <p:sp>
        <p:nvSpPr>
          <p:cNvPr id="323" name="89"/>
          <p:cNvSpPr txBox="1">
            <a:spLocks noGrp="1"/>
          </p:cNvSpPr>
          <p:nvPr>
            <p:ph type="body" sz="quarter" idx="23"/>
          </p:nvPr>
        </p:nvSpPr>
        <p:spPr>
          <a:xfrm>
            <a:off x="7358866" y="2403021"/>
            <a:ext cx="2062501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89</a:t>
            </a:r>
          </a:p>
        </p:txBody>
      </p:sp>
      <p:sp>
        <p:nvSpPr>
          <p:cNvPr id="324" name="Кружок"/>
          <p:cNvSpPr>
            <a:spLocks noGrp="1"/>
          </p:cNvSpPr>
          <p:nvPr>
            <p:ph type="body" sz="quarter" idx="24"/>
          </p:nvPr>
        </p:nvSpPr>
        <p:spPr>
          <a:xfrm>
            <a:off x="5649516" y="519357"/>
            <a:ext cx="892969" cy="892969"/>
          </a:xfrm>
          <a:prstGeom prst="ellipse">
            <a:avLst/>
          </a:prstGeom>
          <a:solidFill>
            <a:srgbClr val="FFFFFF">
              <a:alpha val="72831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5" name="Линия"/>
          <p:cNvSpPr>
            <a:spLocks noGrp="1"/>
          </p:cNvSpPr>
          <p:nvPr>
            <p:ph type="body" sz="quarter" idx="25"/>
          </p:nvPr>
        </p:nvSpPr>
        <p:spPr>
          <a:xfrm>
            <a:off x="5924339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6" name="Линия"/>
          <p:cNvSpPr>
            <a:spLocks noGrp="1"/>
          </p:cNvSpPr>
          <p:nvPr>
            <p:ph type="body" sz="quarter" idx="26"/>
          </p:nvPr>
        </p:nvSpPr>
        <p:spPr>
          <a:xfrm flipH="1">
            <a:off x="6055025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7" name="Линия"/>
          <p:cNvSpPr>
            <a:spLocks noGrp="1"/>
          </p:cNvSpPr>
          <p:nvPr>
            <p:ph type="body" sz="quarter" idx="27"/>
          </p:nvPr>
        </p:nvSpPr>
        <p:spPr>
          <a:xfrm flipH="1">
            <a:off x="6010376" y="701986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8" name="Линия"/>
          <p:cNvSpPr>
            <a:spLocks noGrp="1"/>
          </p:cNvSpPr>
          <p:nvPr>
            <p:ph type="body" sz="quarter" idx="28"/>
          </p:nvPr>
        </p:nvSpPr>
        <p:spPr>
          <a:xfrm>
            <a:off x="5776306" y="1110258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9" name="Simple title here"/>
          <p:cNvSpPr txBox="1">
            <a:spLocks noGrp="1"/>
          </p:cNvSpPr>
          <p:nvPr>
            <p:ph type="body" sz="quarter" idx="29"/>
          </p:nvPr>
        </p:nvSpPr>
        <p:spPr>
          <a:xfrm>
            <a:off x="5089315" y="1508813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4F668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9300564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Прямоугольник"/>
          <p:cNvSpPr/>
          <p:nvPr/>
        </p:nvSpPr>
        <p:spPr>
          <a:xfrm>
            <a:off x="-8489" y="-5954"/>
            <a:ext cx="1217325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8" name="Прямоугольник"/>
          <p:cNvSpPr/>
          <p:nvPr/>
        </p:nvSpPr>
        <p:spPr>
          <a:xfrm>
            <a:off x="-1999" y="6536699"/>
            <a:ext cx="1219599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9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804473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40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3916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4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3318751" y="5283081"/>
            <a:ext cx="6402442" cy="51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42" name="Комментарий в прямоугольнике"/>
          <p:cNvSpPr/>
          <p:nvPr/>
        </p:nvSpPr>
        <p:spPr>
          <a:xfrm flipH="1">
            <a:off x="2443870" y="5386820"/>
            <a:ext cx="736402" cy="305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15" y="0"/>
                </a:moveTo>
                <a:lnTo>
                  <a:pt x="5815" y="11753"/>
                </a:lnTo>
                <a:lnTo>
                  <a:pt x="0" y="15549"/>
                </a:lnTo>
                <a:lnTo>
                  <a:pt x="5815" y="19359"/>
                </a:lnTo>
                <a:lnTo>
                  <a:pt x="581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5815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3" name="3"/>
          <p:cNvSpPr txBox="1">
            <a:spLocks noGrp="1"/>
          </p:cNvSpPr>
          <p:nvPr>
            <p:ph type="body" sz="quarter" idx="16"/>
          </p:nvPr>
        </p:nvSpPr>
        <p:spPr>
          <a:xfrm>
            <a:off x="2587191" y="536126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graphicFrame>
        <p:nvGraphicFramePr>
          <p:cNvPr id="344" name="2D‑площадная диаграмма"/>
          <p:cNvGraphicFramePr/>
          <p:nvPr/>
        </p:nvGraphicFramePr>
        <p:xfrm>
          <a:off x="2923788" y="2957731"/>
          <a:ext cx="6333426" cy="190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5" name="Кружок"/>
          <p:cNvSpPr/>
          <p:nvPr/>
        </p:nvSpPr>
        <p:spPr>
          <a:xfrm>
            <a:off x="4924049" y="2838218"/>
            <a:ext cx="555874" cy="555874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6" name="Кружок"/>
          <p:cNvSpPr/>
          <p:nvPr/>
        </p:nvSpPr>
        <p:spPr>
          <a:xfrm>
            <a:off x="7032886" y="3281612"/>
            <a:ext cx="481574" cy="481574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7" name="Кружок"/>
          <p:cNvSpPr/>
          <p:nvPr/>
        </p:nvSpPr>
        <p:spPr>
          <a:xfrm>
            <a:off x="4961199" y="3981104"/>
            <a:ext cx="481574" cy="48157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8" name="100%"/>
          <p:cNvSpPr txBox="1">
            <a:spLocks noGrp="1"/>
          </p:cNvSpPr>
          <p:nvPr>
            <p:ph type="body" sz="quarter" idx="17"/>
          </p:nvPr>
        </p:nvSpPr>
        <p:spPr>
          <a:xfrm>
            <a:off x="4924049" y="2960618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100</a:t>
            </a:r>
            <a:r>
              <a:rPr sz="900"/>
              <a:t>%</a:t>
            </a:r>
          </a:p>
        </p:txBody>
      </p:sp>
      <p:sp>
        <p:nvSpPr>
          <p:cNvPr id="349" name="25%"/>
          <p:cNvSpPr txBox="1">
            <a:spLocks noGrp="1"/>
          </p:cNvSpPr>
          <p:nvPr>
            <p:ph type="body" sz="quarter" idx="18"/>
          </p:nvPr>
        </p:nvSpPr>
        <p:spPr>
          <a:xfrm>
            <a:off x="4924049" y="4066354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25</a:t>
            </a:r>
            <a:r>
              <a:rPr sz="900"/>
              <a:t>%</a:t>
            </a:r>
          </a:p>
        </p:txBody>
      </p:sp>
      <p:sp>
        <p:nvSpPr>
          <p:cNvPr id="350" name="50%"/>
          <p:cNvSpPr txBox="1">
            <a:spLocks noGrp="1"/>
          </p:cNvSpPr>
          <p:nvPr>
            <p:ph type="body" sz="quarter" idx="19"/>
          </p:nvPr>
        </p:nvSpPr>
        <p:spPr>
          <a:xfrm>
            <a:off x="6995737" y="3366862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50</a:t>
            </a:r>
            <a:r>
              <a:rPr sz="900"/>
              <a:t>%</a:t>
            </a:r>
          </a:p>
        </p:txBody>
      </p:sp>
      <p:sp>
        <p:nvSpPr>
          <p:cNvPr id="351" name="Fiant sollemnes in futurum."/>
          <p:cNvSpPr txBox="1">
            <a:spLocks noGrp="1"/>
          </p:cNvSpPr>
          <p:nvPr>
            <p:ph type="body" sz="quarter" idx="20"/>
          </p:nvPr>
        </p:nvSpPr>
        <p:spPr>
          <a:xfrm>
            <a:off x="6631529" y="2828204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2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3887138" y="2649611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3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5532898" y="4158597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4363937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Прямоугольник"/>
          <p:cNvSpPr/>
          <p:nvPr/>
        </p:nvSpPr>
        <p:spPr>
          <a:xfrm>
            <a:off x="-13235" y="-5954"/>
            <a:ext cx="1221847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2" name="Прямоугольник"/>
          <p:cNvSpPr/>
          <p:nvPr/>
        </p:nvSpPr>
        <p:spPr>
          <a:xfrm>
            <a:off x="-497" y="6536699"/>
            <a:ext cx="1220267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3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584145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64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6154133" y="5287454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65" name="Комментарий в прямоугольнике"/>
          <p:cNvSpPr/>
          <p:nvPr/>
        </p:nvSpPr>
        <p:spPr>
          <a:xfrm flipH="1">
            <a:off x="2817635" y="4643339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6" name="4"/>
          <p:cNvSpPr txBox="1">
            <a:spLocks noGrp="1"/>
          </p:cNvSpPr>
          <p:nvPr>
            <p:ph type="body" sz="quarter" idx="15"/>
          </p:nvPr>
        </p:nvSpPr>
        <p:spPr>
          <a:xfrm>
            <a:off x="2952026" y="4616208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graphicFrame>
        <p:nvGraphicFramePr>
          <p:cNvPr id="367" name="2D‑круговая диаграмма"/>
          <p:cNvGraphicFramePr/>
          <p:nvPr/>
        </p:nvGraphicFramePr>
        <p:xfrm>
          <a:off x="3485507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" name="Кружок"/>
          <p:cNvSpPr/>
          <p:nvPr/>
        </p:nvSpPr>
        <p:spPr>
          <a:xfrm>
            <a:off x="3530908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9" name="50%"/>
          <p:cNvSpPr txBox="1">
            <a:spLocks noGrp="1"/>
          </p:cNvSpPr>
          <p:nvPr>
            <p:ph type="body" sz="quarter" idx="16"/>
          </p:nvPr>
        </p:nvSpPr>
        <p:spPr>
          <a:xfrm>
            <a:off x="3759735" y="3421918"/>
            <a:ext cx="860582" cy="4957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2100"/>
              <a:t>%</a:t>
            </a:r>
          </a:p>
        </p:txBody>
      </p:sp>
      <p:graphicFrame>
        <p:nvGraphicFramePr>
          <p:cNvPr id="370" name="2D‑круговая диаграмма"/>
          <p:cNvGraphicFramePr/>
          <p:nvPr/>
        </p:nvGraphicFramePr>
        <p:xfrm>
          <a:off x="7306384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1" name="Кружок"/>
          <p:cNvSpPr/>
          <p:nvPr/>
        </p:nvSpPr>
        <p:spPr>
          <a:xfrm>
            <a:off x="7351786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2" name="76%"/>
          <p:cNvSpPr txBox="1">
            <a:spLocks noGrp="1"/>
          </p:cNvSpPr>
          <p:nvPr>
            <p:ph type="body" sz="quarter" idx="17"/>
          </p:nvPr>
        </p:nvSpPr>
        <p:spPr>
          <a:xfrm>
            <a:off x="7580612" y="3268283"/>
            <a:ext cx="860582" cy="803043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2100"/>
              <a:t>%</a:t>
            </a:r>
          </a:p>
        </p:txBody>
      </p:sp>
      <p:graphicFrame>
        <p:nvGraphicFramePr>
          <p:cNvPr id="373" name="2D‑круговая диаграмма"/>
          <p:cNvGraphicFramePr/>
          <p:nvPr/>
        </p:nvGraphicFramePr>
        <p:xfrm>
          <a:off x="5391481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4" name="Кружок"/>
          <p:cNvSpPr/>
          <p:nvPr/>
        </p:nvSpPr>
        <p:spPr>
          <a:xfrm>
            <a:off x="5436882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5" name="89%"/>
          <p:cNvSpPr txBox="1">
            <a:spLocks noGrp="1"/>
          </p:cNvSpPr>
          <p:nvPr>
            <p:ph type="body" sz="quarter" idx="18"/>
          </p:nvPr>
        </p:nvSpPr>
        <p:spPr>
          <a:xfrm>
            <a:off x="5688410" y="3376179"/>
            <a:ext cx="860582" cy="58725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100"/>
              <a:t>%</a:t>
            </a:r>
          </a:p>
        </p:txBody>
      </p:sp>
      <p:sp>
        <p:nvSpPr>
          <p:cNvPr id="376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2766257" y="5305313"/>
            <a:ext cx="30248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7" name="Прямоугольник"/>
          <p:cNvSpPr/>
          <p:nvPr/>
        </p:nvSpPr>
        <p:spPr>
          <a:xfrm>
            <a:off x="4442336" y="1781885"/>
            <a:ext cx="3271610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8" name="Simple title here"/>
          <p:cNvSpPr txBox="1">
            <a:spLocks noGrp="1"/>
          </p:cNvSpPr>
          <p:nvPr>
            <p:ph type="body" sz="quarter" idx="20"/>
          </p:nvPr>
        </p:nvSpPr>
        <p:spPr>
          <a:xfrm>
            <a:off x="5218389" y="1779387"/>
            <a:ext cx="1764906" cy="34432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3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79" name="Линия"/>
          <p:cNvSpPr/>
          <p:nvPr/>
        </p:nvSpPr>
        <p:spPr>
          <a:xfrm>
            <a:off x="4442336" y="2568038"/>
            <a:ext cx="3271610" cy="1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0" name="Линия"/>
          <p:cNvSpPr/>
          <p:nvPr/>
        </p:nvSpPr>
        <p:spPr>
          <a:xfrm flipV="1">
            <a:off x="6069211" y="2240688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1" name="Линия"/>
          <p:cNvSpPr/>
          <p:nvPr/>
        </p:nvSpPr>
        <p:spPr>
          <a:xfrm flipV="1">
            <a:off x="6069211" y="2539161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2" name="Линия"/>
          <p:cNvSpPr/>
          <p:nvPr/>
        </p:nvSpPr>
        <p:spPr>
          <a:xfrm flipV="1">
            <a:off x="4263268" y="2565950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3" name="Линия"/>
          <p:cNvSpPr/>
          <p:nvPr/>
        </p:nvSpPr>
        <p:spPr>
          <a:xfrm flipH="1" flipV="1">
            <a:off x="7709986" y="2563788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4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2736995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5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6392406" y="4338608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6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8416468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914023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 dirty="0"/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 dirty="0"/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 dirty="0"/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 dirty="0"/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294891"/>
                </a:solidFill>
              </a:defRPr>
            </a:pPr>
            <a:endParaRPr sz="1600" dirty="0"/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/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 l="39743" r="39743" b="36077"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7463465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Прямоугольник"/>
          <p:cNvSpPr/>
          <p:nvPr/>
        </p:nvSpPr>
        <p:spPr>
          <a:xfrm>
            <a:off x="-1937" y="-5954"/>
            <a:ext cx="12195874" cy="686990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95" name="Изображение"/>
          <p:cNvSpPr>
            <a:spLocks noGrp="1"/>
          </p:cNvSpPr>
          <p:nvPr>
            <p:ph type="pic" idx="13"/>
          </p:nvPr>
        </p:nvSpPr>
        <p:spPr>
          <a:xfrm>
            <a:off x="-245" y="0"/>
            <a:ext cx="12192490" cy="685800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96" name="Кружок"/>
          <p:cNvSpPr>
            <a:spLocks noGrp="1"/>
          </p:cNvSpPr>
          <p:nvPr>
            <p:ph type="body" sz="quarter" idx="14"/>
          </p:nvPr>
        </p:nvSpPr>
        <p:spPr>
          <a:xfrm>
            <a:off x="4537397" y="1239738"/>
            <a:ext cx="3069581" cy="3069581"/>
          </a:xfrm>
          <a:prstGeom prst="ellipse">
            <a:avLst/>
          </a:pr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7" name="Кружок"/>
          <p:cNvSpPr>
            <a:spLocks noGrp="1"/>
          </p:cNvSpPr>
          <p:nvPr>
            <p:ph type="body" sz="quarter" idx="15"/>
          </p:nvPr>
        </p:nvSpPr>
        <p:spPr>
          <a:xfrm>
            <a:off x="3829185" y="2580517"/>
            <a:ext cx="1699944" cy="1699944"/>
          </a:xfrm>
          <a:prstGeom prst="ellipse">
            <a:avLst/>
          </a:prstGeom>
          <a:solidFill>
            <a:srgbClr val="4ECF73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8" name="Кружок"/>
          <p:cNvSpPr>
            <a:spLocks noGrp="1"/>
          </p:cNvSpPr>
          <p:nvPr>
            <p:ph type="body" sz="quarter" idx="16"/>
          </p:nvPr>
        </p:nvSpPr>
        <p:spPr>
          <a:xfrm>
            <a:off x="5222216" y="846832"/>
            <a:ext cx="1699943" cy="1699944"/>
          </a:xfrm>
          <a:prstGeom prst="ellipse">
            <a:avLst/>
          </a:prstGeom>
          <a:solidFill>
            <a:srgbClr val="1ACA9B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9" name="Кружок"/>
          <p:cNvSpPr>
            <a:spLocks noGrp="1"/>
          </p:cNvSpPr>
          <p:nvPr>
            <p:ph type="body" sz="quarter" idx="17"/>
          </p:nvPr>
        </p:nvSpPr>
        <p:spPr>
          <a:xfrm>
            <a:off x="6650966" y="2580517"/>
            <a:ext cx="1699943" cy="1699944"/>
          </a:xfrm>
          <a:prstGeom prst="ellipse">
            <a:avLst/>
          </a:prstGeom>
          <a:solidFill>
            <a:schemeClr val="accent1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00" name="Eodem modo typi, qui nunc nobis videntur parum clari, fiant sollemnes in futurum."/>
          <p:cNvSpPr txBox="1">
            <a:spLocks noGrp="1"/>
          </p:cNvSpPr>
          <p:nvPr>
            <p:ph type="body" sz="quarter" idx="18"/>
          </p:nvPr>
        </p:nvSpPr>
        <p:spPr>
          <a:xfrm>
            <a:off x="3425713" y="4896879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401" name="Изображение"/>
          <p:cNvSpPr>
            <a:spLocks noGrp="1"/>
          </p:cNvSpPr>
          <p:nvPr>
            <p:ph type="pic" sz="quarter" idx="19"/>
          </p:nvPr>
        </p:nvSpPr>
        <p:spPr>
          <a:xfrm>
            <a:off x="4294275" y="2910055"/>
            <a:ext cx="748174" cy="51191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2" name="Изображение"/>
          <p:cNvSpPr>
            <a:spLocks noGrp="1"/>
          </p:cNvSpPr>
          <p:nvPr>
            <p:ph type="pic" sz="quarter" idx="20"/>
          </p:nvPr>
        </p:nvSpPr>
        <p:spPr>
          <a:xfrm>
            <a:off x="5682909" y="1048959"/>
            <a:ext cx="778581" cy="71186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3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7079535" y="2868383"/>
            <a:ext cx="842749" cy="59522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4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4071545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5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5464576" y="1760996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6" name="Fiant sollemnes in futurum."/>
          <p:cNvSpPr txBox="1">
            <a:spLocks noGrp="1"/>
          </p:cNvSpPr>
          <p:nvPr>
            <p:ph type="body" sz="quarter" idx="24"/>
          </p:nvPr>
        </p:nvSpPr>
        <p:spPr>
          <a:xfrm>
            <a:off x="6893326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4644006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Изображение"/>
          <p:cNvSpPr>
            <a:spLocks noGrp="1"/>
          </p:cNvSpPr>
          <p:nvPr>
            <p:ph type="pic" idx="13"/>
          </p:nvPr>
        </p:nvSpPr>
        <p:spPr>
          <a:xfrm>
            <a:off x="2433" y="0"/>
            <a:ext cx="12187135" cy="485803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25684" y="2086"/>
            <a:ext cx="12243368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18" name="Кружок"/>
          <p:cNvSpPr>
            <a:spLocks noGrp="1"/>
          </p:cNvSpPr>
          <p:nvPr>
            <p:ph type="body" sz="quarter" idx="17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9" name="Линия"/>
          <p:cNvSpPr>
            <a:spLocks noGrp="1"/>
          </p:cNvSpPr>
          <p:nvPr>
            <p:ph type="body" sz="quarter" idx="18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2" name="Линия"/>
          <p:cNvSpPr>
            <a:spLocks noGrp="1"/>
          </p:cNvSpPr>
          <p:nvPr>
            <p:ph type="body" sz="quarter" idx="21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3" name="Кружок"/>
          <p:cNvSpPr/>
          <p:nvPr/>
        </p:nvSpPr>
        <p:spPr>
          <a:xfrm>
            <a:off x="2555001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24" name="Изображение"/>
          <p:cNvSpPr>
            <a:spLocks noGrp="1"/>
          </p:cNvSpPr>
          <p:nvPr>
            <p:ph type="pic" sz="quarter" idx="22"/>
          </p:nvPr>
        </p:nvSpPr>
        <p:spPr>
          <a:xfrm>
            <a:off x="2652719" y="5553304"/>
            <a:ext cx="535691" cy="37835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25" name="Email:"/>
          <p:cNvSpPr txBox="1">
            <a:spLocks noGrp="1"/>
          </p:cNvSpPr>
          <p:nvPr>
            <p:ph type="body" sz="quarter" idx="23"/>
          </p:nvPr>
        </p:nvSpPr>
        <p:spPr>
          <a:xfrm>
            <a:off x="3327840" y="5375122"/>
            <a:ext cx="74116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Email:</a:t>
            </a:r>
          </a:p>
        </p:txBody>
      </p:sp>
      <p:sp>
        <p:nvSpPr>
          <p:cNvPr id="426" name="youremail@myemail.com"/>
          <p:cNvSpPr txBox="1">
            <a:spLocks noGrp="1"/>
          </p:cNvSpPr>
          <p:nvPr>
            <p:ph type="body" sz="quarter" idx="24"/>
          </p:nvPr>
        </p:nvSpPr>
        <p:spPr>
          <a:xfrm>
            <a:off x="4042215" y="5393740"/>
            <a:ext cx="2140568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 u="sng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youremail@myemail.com</a:t>
            </a:r>
          </a:p>
        </p:txBody>
      </p:sp>
      <p:sp>
        <p:nvSpPr>
          <p:cNvPr id="427" name="Typi non habent claritatem insitam; est usus legentis in"/>
          <p:cNvSpPr txBox="1">
            <a:spLocks noGrp="1"/>
          </p:cNvSpPr>
          <p:nvPr>
            <p:ph type="body" sz="quarter" idx="25"/>
          </p:nvPr>
        </p:nvSpPr>
        <p:spPr>
          <a:xfrm>
            <a:off x="3404064" y="5670042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28" name="Company name,  5647 Street Address, Country"/>
          <p:cNvSpPr txBox="1">
            <a:spLocks noGrp="1"/>
          </p:cNvSpPr>
          <p:nvPr>
            <p:ph type="body" sz="quarter" idx="26"/>
          </p:nvPr>
        </p:nvSpPr>
        <p:spPr>
          <a:xfrm>
            <a:off x="2092523" y="3669726"/>
            <a:ext cx="19109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Company name,  5647 Street Address, Country</a:t>
            </a:r>
          </a:p>
        </p:txBody>
      </p:sp>
      <p:sp>
        <p:nvSpPr>
          <p:cNvPr id="429" name="Изображение"/>
          <p:cNvSpPr>
            <a:spLocks noGrp="1"/>
          </p:cNvSpPr>
          <p:nvPr>
            <p:ph type="pic" sz="quarter" idx="27"/>
          </p:nvPr>
        </p:nvSpPr>
        <p:spPr>
          <a:xfrm>
            <a:off x="2080710" y="2817571"/>
            <a:ext cx="742305" cy="739282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0" name="Кружок"/>
          <p:cNvSpPr/>
          <p:nvPr/>
        </p:nvSpPr>
        <p:spPr>
          <a:xfrm>
            <a:off x="6424533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31" name="Изображение"/>
          <p:cNvSpPr>
            <a:spLocks noGrp="1"/>
          </p:cNvSpPr>
          <p:nvPr>
            <p:ph type="pic" sz="quarter" idx="28"/>
          </p:nvPr>
        </p:nvSpPr>
        <p:spPr>
          <a:xfrm>
            <a:off x="6619221" y="5444473"/>
            <a:ext cx="341988" cy="59605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2" name="1(355)979 68 76"/>
          <p:cNvSpPr txBox="1">
            <a:spLocks noGrp="1"/>
          </p:cNvSpPr>
          <p:nvPr>
            <p:ph type="body" sz="quarter" idx="29"/>
          </p:nvPr>
        </p:nvSpPr>
        <p:spPr>
          <a:xfrm>
            <a:off x="8120804" y="5402670"/>
            <a:ext cx="1500049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1(355)979 68 76</a:t>
            </a:r>
          </a:p>
        </p:txBody>
      </p:sp>
      <p:sp>
        <p:nvSpPr>
          <p:cNvPr id="433" name="Phone:"/>
          <p:cNvSpPr txBox="1">
            <a:spLocks noGrp="1"/>
          </p:cNvSpPr>
          <p:nvPr>
            <p:ph type="body" sz="quarter" idx="30"/>
          </p:nvPr>
        </p:nvSpPr>
        <p:spPr>
          <a:xfrm>
            <a:off x="7397498" y="5375122"/>
            <a:ext cx="75009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Phone:</a:t>
            </a:r>
          </a:p>
        </p:txBody>
      </p:sp>
      <p:sp>
        <p:nvSpPr>
          <p:cNvPr id="434" name="Typi non habent claritatem insitam; est usus legentis in"/>
          <p:cNvSpPr txBox="1">
            <a:spLocks noGrp="1"/>
          </p:cNvSpPr>
          <p:nvPr>
            <p:ph type="body" sz="quarter" idx="31"/>
          </p:nvPr>
        </p:nvSpPr>
        <p:spPr>
          <a:xfrm>
            <a:off x="7424288" y="5661113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453309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Изображение"/>
          <p:cNvSpPr>
            <a:spLocks noGrp="1"/>
          </p:cNvSpPr>
          <p:nvPr>
            <p:ph type="pic" idx="13"/>
          </p:nvPr>
        </p:nvSpPr>
        <p:spPr>
          <a:xfrm>
            <a:off x="-1432" y="-2387"/>
            <a:ext cx="12194865" cy="686277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43" name="98"/>
          <p:cNvSpPr txBox="1">
            <a:spLocks noGrp="1"/>
          </p:cNvSpPr>
          <p:nvPr>
            <p:ph type="body" sz="quarter" idx="14"/>
          </p:nvPr>
        </p:nvSpPr>
        <p:spPr>
          <a:xfrm>
            <a:off x="5403503" y="169621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44" name="Thank You"/>
          <p:cNvSpPr txBox="1">
            <a:spLocks noGrp="1"/>
          </p:cNvSpPr>
          <p:nvPr>
            <p:ph type="body" sz="quarter" idx="15"/>
          </p:nvPr>
        </p:nvSpPr>
        <p:spPr>
          <a:xfrm>
            <a:off x="4505021" y="3488831"/>
            <a:ext cx="3181960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Thank You</a:t>
            </a:r>
          </a:p>
        </p:txBody>
      </p:sp>
      <p:sp>
        <p:nvSpPr>
          <p:cNvPr id="445" name="vel illum dolore eu feugiat nulla facilisis at vero eros et accumsan et iusto odio dignissim qui"/>
          <p:cNvSpPr txBox="1">
            <a:spLocks noGrp="1"/>
          </p:cNvSpPr>
          <p:nvPr>
            <p:ph type="body" sz="quarter" idx="16"/>
          </p:nvPr>
        </p:nvSpPr>
        <p:spPr>
          <a:xfrm>
            <a:off x="3287588" y="4497722"/>
            <a:ext cx="5616825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 vel illum dolore eu feugiat nulla facilisis at vero eros et accumsan et iusto odio dignissim qui</a:t>
            </a:r>
          </a:p>
        </p:txBody>
      </p:sp>
      <p:sp>
        <p:nvSpPr>
          <p:cNvPr id="446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72026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47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840825"/>
            <a:ext cx="892969" cy="892970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8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9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0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1023455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1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431727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109499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1906314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2864289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234" y="6573841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1406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990225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122"/>
          <p:cNvSpPr txBox="1"/>
          <p:nvPr/>
        </p:nvSpPr>
        <p:spPr>
          <a:xfrm>
            <a:off x="496136" y="224884"/>
            <a:ext cx="679054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hangingPunct="0">
              <a:defRPr sz="5400" cap="all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rPr>
              <a:t>Стратегические</a:t>
            </a:r>
            <a:endParaRPr sz="5400" kern="0" cap="all" dirty="0">
              <a:solidFill>
                <a:srgbClr val="5B5D66"/>
              </a:solidFill>
              <a:latin typeface="Gilroy-Light"/>
              <a:ea typeface="Gilroy-Light"/>
              <a:cs typeface="Gilroy-Light"/>
              <a:sym typeface="Gilroy-Light"/>
            </a:endParaRPr>
          </a:p>
          <a:p>
            <a:pPr hangingPunct="0">
              <a:defRPr sz="5400" cap="all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rPr>
              <a:t>Ограничения</a:t>
            </a:r>
            <a:endParaRPr sz="2700" kern="0" cap="all" dirty="0">
              <a:solidFill>
                <a:srgbClr val="EA3324"/>
              </a:solidFill>
              <a:latin typeface="Gilroy-Light"/>
              <a:ea typeface="Gilroy-Light"/>
              <a:cs typeface="Gilroy-Light"/>
              <a:sym typeface="Gilroy-Light"/>
            </a:endParaRPr>
          </a:p>
        </p:txBody>
      </p:sp>
      <p:sp>
        <p:nvSpPr>
          <p:cNvPr id="5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355" y="6573865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0250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59707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3003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C426F-E7DB-430E-B65F-DC31206AA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3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875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 cstate="print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277413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1" y="1076325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1" y="3776664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7629-C3B7-43D7-99DB-9C4DE0CD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280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172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86">
                <a:solidFill>
                  <a:schemeClr val="tx1">
                    <a:tint val="75000"/>
                  </a:schemeClr>
                </a:solidFill>
              </a:defRPr>
            </a:lvl1pPr>
            <a:lvl2pPr marL="47285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 marL="945718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41857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891436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36429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83715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331001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78287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2998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2" y="6356356"/>
            <a:ext cx="28448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algn="ctr" defTabSz="410766" hangingPunct="0"/>
            <a:fld id="{5B106E36-FD25-4E2D-B0AA-010F637433A0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4" y="6356356"/>
            <a:ext cx="38608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4575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 cstate="print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5137565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294891"/>
                </a:solidFill>
              </a:defRPr>
            </a:pPr>
            <a:endParaRPr sz="1600" kern="0" dirty="0">
              <a:solidFill>
                <a:srgbClr val="294891"/>
              </a:solidFill>
              <a:sym typeface="Helvetica Light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 l="39743" r="39743" b="36077"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0813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652441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Изображение"/>
          <p:cNvSpPr>
            <a:spLocks noGrp="1"/>
          </p:cNvSpPr>
          <p:nvPr>
            <p:ph type="pic" idx="13"/>
          </p:nvPr>
        </p:nvSpPr>
        <p:spPr>
          <a:xfrm>
            <a:off x="-9029" y="-17860"/>
            <a:ext cx="12210195" cy="6893719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1653523" y="4245008"/>
            <a:ext cx="8884954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6" name="Eodem modo typi, qui nunc nobis videntur parum clari, fiant sollemnes in futurum."/>
          <p:cNvSpPr txBox="1">
            <a:spLocks noGrp="1"/>
          </p:cNvSpPr>
          <p:nvPr>
            <p:ph type="body" sz="quarter" idx="15"/>
          </p:nvPr>
        </p:nvSpPr>
        <p:spPr>
          <a:xfrm>
            <a:off x="2693431" y="4643812"/>
            <a:ext cx="6805137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311003" y="3537813"/>
            <a:ext cx="1254922" cy="105305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pic>
        <p:nvPicPr>
          <p:cNvPr id="38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82860" y="172630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0308596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"/>
          <p:cNvSpPr/>
          <p:nvPr/>
        </p:nvSpPr>
        <p:spPr>
          <a:xfrm>
            <a:off x="-3175" y="-5954"/>
            <a:ext cx="1219835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7" name="Прямоугольник"/>
          <p:cNvSpPr/>
          <p:nvPr/>
        </p:nvSpPr>
        <p:spPr>
          <a:xfrm>
            <a:off x="-3537" y="6527770"/>
            <a:ext cx="1219200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8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5138291" y="707164"/>
            <a:ext cx="1951254" cy="195125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9" name="Robert Dolor"/>
          <p:cNvSpPr txBox="1">
            <a:spLocks noGrp="1"/>
          </p:cNvSpPr>
          <p:nvPr>
            <p:ph type="body" sz="quarter" idx="14"/>
          </p:nvPr>
        </p:nvSpPr>
        <p:spPr>
          <a:xfrm>
            <a:off x="4744086" y="2730374"/>
            <a:ext cx="2689838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Robert Dolor</a:t>
            </a:r>
          </a:p>
        </p:txBody>
      </p:sp>
      <p:sp>
        <p:nvSpPr>
          <p:cNvPr id="50" name="Комментарий в прямоугольнике"/>
          <p:cNvSpPr/>
          <p:nvPr/>
        </p:nvSpPr>
        <p:spPr>
          <a:xfrm flipH="1">
            <a:off x="3421011" y="3613259"/>
            <a:ext cx="423069" cy="35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8"/>
                </a:lnTo>
                <a:lnTo>
                  <a:pt x="13779" y="14778"/>
                </a:lnTo>
                <a:lnTo>
                  <a:pt x="15947" y="21600"/>
                </a:lnTo>
                <a:lnTo>
                  <a:pt x="18105" y="14778"/>
                </a:lnTo>
                <a:lnTo>
                  <a:pt x="21600" y="1477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1" name="Typi non habent claritatem insitam; est usus legentis in iis qui facit eorum claritatem. Investigationes demonstraverunt lectores legere me lius quod ii legunt saepius. Claritas est etiam processus ut."/>
          <p:cNvSpPr txBox="1">
            <a:spLocks noGrp="1"/>
          </p:cNvSpPr>
          <p:nvPr>
            <p:ph type="body" sz="quarter" idx="15"/>
          </p:nvPr>
        </p:nvSpPr>
        <p:spPr>
          <a:xfrm>
            <a:off x="3334403" y="4136672"/>
            <a:ext cx="5523194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ut.</a:t>
            </a:r>
          </a:p>
        </p:txBody>
      </p:sp>
      <p:sp>
        <p:nvSpPr>
          <p:cNvPr id="52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275263" y="3330017"/>
            <a:ext cx="1641474" cy="328935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53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407853" y="5287095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838770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tem Description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ervices Provided"/>
          <p:cNvSpPr txBox="1">
            <a:spLocks noGrp="1"/>
          </p:cNvSpPr>
          <p:nvPr>
            <p:ph type="body" sz="quarter" idx="13"/>
          </p:nvPr>
        </p:nvSpPr>
        <p:spPr>
          <a:xfrm>
            <a:off x="3491922" y="992890"/>
            <a:ext cx="5208156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Services Provided</a:t>
            </a:r>
          </a:p>
        </p:txBody>
      </p:sp>
      <p:sp>
        <p:nvSpPr>
          <p:cNvPr id="62" name="Прямоугольник"/>
          <p:cNvSpPr/>
          <p:nvPr/>
        </p:nvSpPr>
        <p:spPr>
          <a:xfrm>
            <a:off x="-8814" y="-5954"/>
            <a:ext cx="122096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3" name="Прямоугольник"/>
          <p:cNvSpPr/>
          <p:nvPr/>
        </p:nvSpPr>
        <p:spPr>
          <a:xfrm>
            <a:off x="-497" y="6527770"/>
            <a:ext cx="12192994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82758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65" name="Кружок"/>
          <p:cNvSpPr/>
          <p:nvPr/>
        </p:nvSpPr>
        <p:spPr>
          <a:xfrm>
            <a:off x="770798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6" name="Кружок"/>
          <p:cNvSpPr/>
          <p:nvPr/>
        </p:nvSpPr>
        <p:spPr>
          <a:xfrm>
            <a:off x="5467715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7" name="Кружок"/>
          <p:cNvSpPr/>
          <p:nvPr/>
        </p:nvSpPr>
        <p:spPr>
          <a:xfrm>
            <a:off x="322745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8" name="Изображение"/>
          <p:cNvSpPr>
            <a:spLocks noGrp="1"/>
          </p:cNvSpPr>
          <p:nvPr>
            <p:ph type="pic" sz="quarter" idx="15"/>
          </p:nvPr>
        </p:nvSpPr>
        <p:spPr>
          <a:xfrm>
            <a:off x="3491547" y="3082456"/>
            <a:ext cx="728489" cy="72848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69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5744573" y="3155999"/>
            <a:ext cx="702891" cy="5673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0" name="Accumsan et iusto odio dignissim qui"/>
          <p:cNvSpPr txBox="1">
            <a:spLocks noGrp="1"/>
          </p:cNvSpPr>
          <p:nvPr>
            <p:ph type="body" sz="quarter" idx="17"/>
          </p:nvPr>
        </p:nvSpPr>
        <p:spPr>
          <a:xfrm>
            <a:off x="3058194" y="4754149"/>
            <a:ext cx="1595081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1" name="Изображение"/>
          <p:cNvSpPr>
            <a:spLocks noGrp="1"/>
          </p:cNvSpPr>
          <p:nvPr>
            <p:ph type="pic" sz="quarter" idx="18"/>
          </p:nvPr>
        </p:nvSpPr>
        <p:spPr>
          <a:xfrm>
            <a:off x="8055022" y="3124265"/>
            <a:ext cx="562534" cy="66630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2" name="Accumsan et iusto odio dignissim qui"/>
          <p:cNvSpPr txBox="1">
            <a:spLocks noGrp="1"/>
          </p:cNvSpPr>
          <p:nvPr>
            <p:ph type="body" sz="quarter" idx="19"/>
          </p:nvPr>
        </p:nvSpPr>
        <p:spPr>
          <a:xfrm>
            <a:off x="5329612" y="4754149"/>
            <a:ext cx="1568496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3" name="Accumsan et iusto odio dignissim qui"/>
          <p:cNvSpPr txBox="1">
            <a:spLocks noGrp="1"/>
          </p:cNvSpPr>
          <p:nvPr>
            <p:ph type="body" sz="quarter" idx="20"/>
          </p:nvPr>
        </p:nvSpPr>
        <p:spPr>
          <a:xfrm>
            <a:off x="7538724" y="4754149"/>
            <a:ext cx="1595082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4" name="Lorem ipsum"/>
          <p:cNvSpPr txBox="1">
            <a:spLocks noGrp="1"/>
          </p:cNvSpPr>
          <p:nvPr>
            <p:ph type="body" sz="quarter" idx="21"/>
          </p:nvPr>
        </p:nvSpPr>
        <p:spPr>
          <a:xfrm>
            <a:off x="3163553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5" name="Lorem ipsum"/>
          <p:cNvSpPr txBox="1">
            <a:spLocks noGrp="1"/>
          </p:cNvSpPr>
          <p:nvPr>
            <p:ph type="body" sz="quarter" idx="22"/>
          </p:nvPr>
        </p:nvSpPr>
        <p:spPr>
          <a:xfrm>
            <a:off x="5382327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6" name="Lorem ipsum"/>
          <p:cNvSpPr txBox="1">
            <a:spLocks noGrp="1"/>
          </p:cNvSpPr>
          <p:nvPr>
            <p:ph type="body" sz="quarter" idx="23"/>
          </p:nvPr>
        </p:nvSpPr>
        <p:spPr>
          <a:xfrm>
            <a:off x="7644084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2062229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The St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Линия"/>
          <p:cNvSpPr/>
          <p:nvPr/>
        </p:nvSpPr>
        <p:spPr>
          <a:xfrm>
            <a:off x="5553162" y="420213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85" name="Комментарий в прямоугольнике"/>
          <p:cNvSpPr/>
          <p:nvPr/>
        </p:nvSpPr>
        <p:spPr>
          <a:xfrm flipH="1">
            <a:off x="2502520" y="954999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6" name="Прямоугольник"/>
          <p:cNvSpPr/>
          <p:nvPr/>
        </p:nvSpPr>
        <p:spPr>
          <a:xfrm>
            <a:off x="4249" y="-5954"/>
            <a:ext cx="1218350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630530" y="1289728"/>
            <a:ext cx="2119918" cy="211991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88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4"/>
          </p:nvPr>
        </p:nvSpPr>
        <p:spPr>
          <a:xfrm>
            <a:off x="2422572" y="2369754"/>
            <a:ext cx="4311314" cy="122148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89" name="Линия"/>
          <p:cNvSpPr/>
          <p:nvPr/>
        </p:nvSpPr>
        <p:spPr>
          <a:xfrm>
            <a:off x="5553162" y="4202138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0" name="Кружок"/>
          <p:cNvSpPr/>
          <p:nvPr/>
        </p:nvSpPr>
        <p:spPr>
          <a:xfrm>
            <a:off x="6096524" y="4158042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1" name="Линия"/>
          <p:cNvSpPr/>
          <p:nvPr/>
        </p:nvSpPr>
        <p:spPr>
          <a:xfrm>
            <a:off x="5553162" y="4675895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2" name="Линия"/>
          <p:cNvSpPr/>
          <p:nvPr/>
        </p:nvSpPr>
        <p:spPr>
          <a:xfrm>
            <a:off x="5553162" y="4675895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3" name="Кружок"/>
          <p:cNvSpPr/>
          <p:nvPr/>
        </p:nvSpPr>
        <p:spPr>
          <a:xfrm>
            <a:off x="7001398" y="4631799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4" name="About The Studio"/>
          <p:cNvSpPr txBox="1">
            <a:spLocks noGrp="1"/>
          </p:cNvSpPr>
          <p:nvPr>
            <p:ph type="body" sz="quarter" idx="15"/>
          </p:nvPr>
        </p:nvSpPr>
        <p:spPr>
          <a:xfrm>
            <a:off x="2373717" y="1543395"/>
            <a:ext cx="3617977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About The Studio</a:t>
            </a:r>
          </a:p>
        </p:txBody>
      </p:sp>
      <p:sp>
        <p:nvSpPr>
          <p:cNvPr id="95" name="Прямоугольник"/>
          <p:cNvSpPr/>
          <p:nvPr/>
        </p:nvSpPr>
        <p:spPr>
          <a:xfrm>
            <a:off x="-11491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6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6"/>
          </p:nvPr>
        </p:nvSpPr>
        <p:spPr>
          <a:xfrm>
            <a:off x="5588299" y="5430081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97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2436791" y="4396935"/>
            <a:ext cx="2119702" cy="112915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98" name="Линия"/>
          <p:cNvSpPr/>
          <p:nvPr/>
        </p:nvSpPr>
        <p:spPr>
          <a:xfrm>
            <a:off x="5553162" y="5184820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9" name="Линия"/>
          <p:cNvSpPr/>
          <p:nvPr/>
        </p:nvSpPr>
        <p:spPr>
          <a:xfrm>
            <a:off x="5553162" y="5184820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00" name="Кружок"/>
          <p:cNvSpPr/>
          <p:nvPr/>
        </p:nvSpPr>
        <p:spPr>
          <a:xfrm>
            <a:off x="8037242" y="5140723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0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5540674" y="4192970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2" name="23%"/>
          <p:cNvSpPr txBox="1">
            <a:spLocks noGrp="1"/>
          </p:cNvSpPr>
          <p:nvPr>
            <p:ph type="body" sz="quarter" idx="19"/>
          </p:nvPr>
        </p:nvSpPr>
        <p:spPr>
          <a:xfrm>
            <a:off x="5903821" y="3470709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10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5540674" y="46751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4" name="48%"/>
          <p:cNvSpPr txBox="1">
            <a:spLocks noGrp="1"/>
          </p:cNvSpPr>
          <p:nvPr>
            <p:ph type="body" sz="quarter" idx="21"/>
          </p:nvPr>
        </p:nvSpPr>
        <p:spPr>
          <a:xfrm>
            <a:off x="6808696" y="3936603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10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5540674" y="51843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6" name="70%"/>
          <p:cNvSpPr txBox="1">
            <a:spLocks noGrp="1"/>
          </p:cNvSpPr>
          <p:nvPr>
            <p:ph type="body" sz="quarter" idx="23"/>
          </p:nvPr>
        </p:nvSpPr>
        <p:spPr>
          <a:xfrm>
            <a:off x="7844540" y="445560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8131071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>
            <a:spLocks noGrp="1"/>
          </p:cNvSpPr>
          <p:nvPr>
            <p:ph type="pic" idx="13"/>
          </p:nvPr>
        </p:nvSpPr>
        <p:spPr>
          <a:xfrm>
            <a:off x="-3206" y="0"/>
            <a:ext cx="12198412" cy="68580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2325065" y="2584307"/>
            <a:ext cx="7583259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1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490802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6C6C6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5932080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18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3446407" y="2811797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19" name="Линия"/>
          <p:cNvSpPr>
            <a:spLocks noGrp="1"/>
          </p:cNvSpPr>
          <p:nvPr>
            <p:ph type="body" sz="quarter" idx="18"/>
          </p:nvPr>
        </p:nvSpPr>
        <p:spPr>
          <a:xfrm>
            <a:off x="5945033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75718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31070" y="809142"/>
            <a:ext cx="212637" cy="52771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2" name="Линия"/>
          <p:cNvSpPr>
            <a:spLocks noGrp="1"/>
          </p:cNvSpPr>
          <p:nvPr>
            <p:ph type="body" sz="quarter" idx="21"/>
          </p:nvPr>
        </p:nvSpPr>
        <p:spPr>
          <a:xfrm>
            <a:off x="5797000" y="1208485"/>
            <a:ext cx="639390" cy="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3" name="Simple title here"/>
          <p:cNvSpPr txBox="1">
            <a:spLocks noGrp="1"/>
          </p:cNvSpPr>
          <p:nvPr>
            <p:ph type="body" sz="quarter" idx="22"/>
          </p:nvPr>
        </p:nvSpPr>
        <p:spPr>
          <a:xfrm>
            <a:off x="5110009" y="147039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013974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294891"/>
                </a:solidFill>
              </a:defRPr>
            </a:pPr>
            <a:endParaRPr sz="1600" kern="0" dirty="0">
              <a:solidFill>
                <a:srgbClr val="294891"/>
              </a:solidFill>
              <a:sym typeface="Helvetica Light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 l="39743" r="39743" b="36077"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0813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7958735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An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Прямоугольник"/>
          <p:cNvSpPr/>
          <p:nvPr/>
        </p:nvSpPr>
        <p:spPr>
          <a:xfrm>
            <a:off x="-214" y="-5954"/>
            <a:ext cx="1219242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2" name="Прямоугольник"/>
          <p:cNvSpPr/>
          <p:nvPr/>
        </p:nvSpPr>
        <p:spPr>
          <a:xfrm>
            <a:off x="-3175" y="6536699"/>
            <a:ext cx="1219834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3" name="Company Annual 2020"/>
          <p:cNvSpPr txBox="1">
            <a:spLocks noGrp="1"/>
          </p:cNvSpPr>
          <p:nvPr>
            <p:ph type="body" sz="quarter" idx="13"/>
          </p:nvPr>
        </p:nvSpPr>
        <p:spPr>
          <a:xfrm>
            <a:off x="2809619" y="816721"/>
            <a:ext cx="653704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Company Annual 2020</a:t>
            </a:r>
          </a:p>
        </p:txBody>
      </p:sp>
      <p:sp>
        <p:nvSpPr>
          <p:cNvPr id="13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5141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graphicFrame>
        <p:nvGraphicFramePr>
          <p:cNvPr id="135" name="2D‑круговая диаграмма"/>
          <p:cNvGraphicFramePr/>
          <p:nvPr/>
        </p:nvGraphicFramePr>
        <p:xfrm>
          <a:off x="2890950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6" name="Кружок"/>
          <p:cNvSpPr/>
          <p:nvPr/>
        </p:nvSpPr>
        <p:spPr>
          <a:xfrm>
            <a:off x="294608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7" name="76%"/>
          <p:cNvSpPr txBox="1">
            <a:spLocks noGrp="1"/>
          </p:cNvSpPr>
          <p:nvPr>
            <p:ph type="body" sz="quarter" idx="15"/>
          </p:nvPr>
        </p:nvSpPr>
        <p:spPr>
          <a:xfrm>
            <a:off x="322399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1900"/>
              <a:t>%</a:t>
            </a:r>
          </a:p>
        </p:txBody>
      </p:sp>
      <p:sp>
        <p:nvSpPr>
          <p:cNvPr id="138" name="Claritas est etiam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3154077" y="4645461"/>
            <a:ext cx="1185009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39" name="2D‑круговая диаграмма"/>
          <p:cNvGraphicFramePr/>
          <p:nvPr/>
        </p:nvGraphicFramePr>
        <p:xfrm>
          <a:off x="5212799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0" name="Кружок"/>
          <p:cNvSpPr/>
          <p:nvPr/>
        </p:nvSpPr>
        <p:spPr>
          <a:xfrm>
            <a:off x="526793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1" name="89%"/>
          <p:cNvSpPr txBox="1">
            <a:spLocks noGrp="1"/>
          </p:cNvSpPr>
          <p:nvPr>
            <p:ph type="body" sz="quarter" idx="17"/>
          </p:nvPr>
        </p:nvSpPr>
        <p:spPr>
          <a:xfrm>
            <a:off x="552798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1900"/>
              <a:t>%</a:t>
            </a:r>
          </a:p>
        </p:txBody>
      </p:sp>
      <p:sp>
        <p:nvSpPr>
          <p:cNvPr id="142" name="Claritas est etiam processus dynamicus,"/>
          <p:cNvSpPr txBox="1">
            <a:spLocks noGrp="1"/>
          </p:cNvSpPr>
          <p:nvPr>
            <p:ph type="body" sz="quarter" idx="18"/>
          </p:nvPr>
        </p:nvSpPr>
        <p:spPr>
          <a:xfrm>
            <a:off x="5475926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43" name="2D‑круговая диаграмма"/>
          <p:cNvGraphicFramePr/>
          <p:nvPr/>
        </p:nvGraphicFramePr>
        <p:xfrm>
          <a:off x="7589788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4" name="Кружок"/>
          <p:cNvSpPr/>
          <p:nvPr/>
        </p:nvSpPr>
        <p:spPr>
          <a:xfrm>
            <a:off x="7644927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5" name="50%"/>
          <p:cNvSpPr txBox="1">
            <a:spLocks noGrp="1"/>
          </p:cNvSpPr>
          <p:nvPr>
            <p:ph type="body" sz="quarter" idx="19"/>
          </p:nvPr>
        </p:nvSpPr>
        <p:spPr>
          <a:xfrm>
            <a:off x="7922836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1900"/>
              <a:t>%</a:t>
            </a:r>
          </a:p>
        </p:txBody>
      </p:sp>
      <p:sp>
        <p:nvSpPr>
          <p:cNvPr id="146" name="Claritas est etiam processus dynamicus,"/>
          <p:cNvSpPr txBox="1">
            <a:spLocks noGrp="1"/>
          </p:cNvSpPr>
          <p:nvPr>
            <p:ph type="body" sz="quarter" idx="20"/>
          </p:nvPr>
        </p:nvSpPr>
        <p:spPr>
          <a:xfrm>
            <a:off x="7852914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sp>
        <p:nvSpPr>
          <p:cNvPr id="147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21"/>
          </p:nvPr>
        </p:nvSpPr>
        <p:spPr>
          <a:xfrm>
            <a:off x="3011284" y="2672392"/>
            <a:ext cx="6169433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148" name="Линия"/>
          <p:cNvSpPr/>
          <p:nvPr/>
        </p:nvSpPr>
        <p:spPr>
          <a:xfrm>
            <a:off x="3177248" y="2141862"/>
            <a:ext cx="364619" cy="197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474" y="7907"/>
                </a:lnTo>
                <a:lnTo>
                  <a:pt x="11793" y="18988"/>
                </a:lnTo>
                <a:lnTo>
                  <a:pt x="21600" y="0"/>
                </a:lnTo>
              </a:path>
            </a:pathLst>
          </a:custGeom>
          <a:ln w="25400">
            <a:solidFill>
              <a:srgbClr val="E7E5E8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49" name="Комментарий в прямоугольнике"/>
          <p:cNvSpPr/>
          <p:nvPr/>
        </p:nvSpPr>
        <p:spPr>
          <a:xfrm flipH="1">
            <a:off x="3068425" y="2077624"/>
            <a:ext cx="575469" cy="478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6"/>
                </a:lnTo>
                <a:lnTo>
                  <a:pt x="13779" y="14776"/>
                </a:lnTo>
                <a:lnTo>
                  <a:pt x="15947" y="21600"/>
                </a:lnTo>
                <a:lnTo>
                  <a:pt x="18107" y="14776"/>
                </a:lnTo>
                <a:lnTo>
                  <a:pt x="21600" y="1477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6052954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Изображение"/>
          <p:cNvSpPr>
            <a:spLocks noGrp="1"/>
          </p:cNvSpPr>
          <p:nvPr>
            <p:ph type="pic" idx="13"/>
          </p:nvPr>
        </p:nvSpPr>
        <p:spPr>
          <a:xfrm>
            <a:off x="3794" y="1395"/>
            <a:ext cx="12184598" cy="486761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58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4914" y="2086"/>
            <a:ext cx="12192002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59" name="Прямоугольник"/>
          <p:cNvSpPr/>
          <p:nvPr/>
        </p:nvSpPr>
        <p:spPr>
          <a:xfrm>
            <a:off x="828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60" name="“Eodem modo typi, qui nunc nobis videntur parum clari, fiant sollemnes in futurum.”"/>
          <p:cNvSpPr txBox="1">
            <a:spLocks noGrp="1"/>
          </p:cNvSpPr>
          <p:nvPr>
            <p:ph type="body" sz="quarter" idx="15"/>
          </p:nvPr>
        </p:nvSpPr>
        <p:spPr>
          <a:xfrm>
            <a:off x="3407853" y="5384427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161" name="98"/>
          <p:cNvSpPr txBox="1">
            <a:spLocks noGrp="1"/>
          </p:cNvSpPr>
          <p:nvPr>
            <p:ph type="body" sz="quarter" idx="16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62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63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4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5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6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7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9076162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3332999" y="884609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7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719301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77" name="Прямоугольник"/>
          <p:cNvSpPr/>
          <p:nvPr/>
        </p:nvSpPr>
        <p:spPr>
          <a:xfrm>
            <a:off x="1897" y="-5954"/>
            <a:ext cx="1218820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8" name="Прямоугольник"/>
          <p:cNvSpPr/>
          <p:nvPr/>
        </p:nvSpPr>
        <p:spPr>
          <a:xfrm>
            <a:off x="193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9" name="Прямоугольник"/>
          <p:cNvSpPr/>
          <p:nvPr/>
        </p:nvSpPr>
        <p:spPr>
          <a:xfrm>
            <a:off x="2399667" y="2637403"/>
            <a:ext cx="7392666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0" name="2020"/>
          <p:cNvSpPr txBox="1">
            <a:spLocks noGrp="1"/>
          </p:cNvSpPr>
          <p:nvPr>
            <p:ph type="body" sz="quarter" idx="15"/>
          </p:nvPr>
        </p:nvSpPr>
        <p:spPr>
          <a:xfrm>
            <a:off x="3056674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2020</a:t>
            </a:r>
          </a:p>
        </p:txBody>
      </p:sp>
      <p:sp>
        <p:nvSpPr>
          <p:cNvPr id="181" name="2022"/>
          <p:cNvSpPr txBox="1">
            <a:spLocks noGrp="1"/>
          </p:cNvSpPr>
          <p:nvPr>
            <p:ph type="body" sz="quarter" idx="16"/>
          </p:nvPr>
        </p:nvSpPr>
        <p:spPr>
          <a:xfrm>
            <a:off x="4735455" y="2624958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2022</a:t>
            </a:r>
          </a:p>
        </p:txBody>
      </p:sp>
      <p:sp>
        <p:nvSpPr>
          <p:cNvPr id="182" name="2024"/>
          <p:cNvSpPr txBox="1">
            <a:spLocks noGrp="1"/>
          </p:cNvSpPr>
          <p:nvPr>
            <p:ph type="body" sz="quarter" idx="17"/>
          </p:nvPr>
        </p:nvSpPr>
        <p:spPr>
          <a:xfrm>
            <a:off x="6414236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2024</a:t>
            </a:r>
          </a:p>
        </p:txBody>
      </p:sp>
      <p:sp>
        <p:nvSpPr>
          <p:cNvPr id="183" name="2026"/>
          <p:cNvSpPr txBox="1">
            <a:spLocks noGrp="1"/>
          </p:cNvSpPr>
          <p:nvPr>
            <p:ph type="body" sz="quarter" idx="18"/>
          </p:nvPr>
        </p:nvSpPr>
        <p:spPr>
          <a:xfrm>
            <a:off x="8093018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2026</a:t>
            </a:r>
          </a:p>
        </p:txBody>
      </p:sp>
      <p:sp>
        <p:nvSpPr>
          <p:cNvPr id="184" name="Треугольник"/>
          <p:cNvSpPr/>
          <p:nvPr/>
        </p:nvSpPr>
        <p:spPr>
          <a:xfrm rot="10800000" flipH="1">
            <a:off x="3460068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5" name="Треугольник"/>
          <p:cNvSpPr/>
          <p:nvPr/>
        </p:nvSpPr>
        <p:spPr>
          <a:xfrm rot="10800000" flipH="1">
            <a:off x="5138849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6" name="In iis qui facit claritatem. Investigationes demonstraverunt lectores legere me lius quod."/>
          <p:cNvSpPr txBox="1">
            <a:spLocks noGrp="1"/>
          </p:cNvSpPr>
          <p:nvPr>
            <p:ph type="body" sz="quarter" idx="19"/>
          </p:nvPr>
        </p:nvSpPr>
        <p:spPr>
          <a:xfrm>
            <a:off x="2890623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87" name="Треугольник"/>
          <p:cNvSpPr/>
          <p:nvPr/>
        </p:nvSpPr>
        <p:spPr>
          <a:xfrm rot="10800000" flipH="1">
            <a:off x="6817630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8" name="Треугольник"/>
          <p:cNvSpPr/>
          <p:nvPr/>
        </p:nvSpPr>
        <p:spPr>
          <a:xfrm rot="10800000" flipH="1">
            <a:off x="8496412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9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4569404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0" name="In iis qui facit claritatem. Investigationes demonstraverunt lectores legere me lius quod."/>
          <p:cNvSpPr txBox="1">
            <a:spLocks noGrp="1"/>
          </p:cNvSpPr>
          <p:nvPr>
            <p:ph type="body" sz="quarter" idx="21"/>
          </p:nvPr>
        </p:nvSpPr>
        <p:spPr>
          <a:xfrm>
            <a:off x="6248186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1" name="In iis qui facit claritatem. Investigationes demonstraverunt lectores legere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926967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2" name="Eodem modo typi, qui nunc nobis videntur parum clari, 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2890117" y="5433548"/>
            <a:ext cx="6853507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7012194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Изображение"/>
          <p:cNvSpPr>
            <a:spLocks noGrp="1"/>
          </p:cNvSpPr>
          <p:nvPr>
            <p:ph type="pic" idx="13"/>
          </p:nvPr>
        </p:nvSpPr>
        <p:spPr>
          <a:xfrm>
            <a:off x="1246" y="-15115"/>
            <a:ext cx="12189509" cy="687550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201" name="Прямоугольник"/>
          <p:cNvSpPr>
            <a:spLocks noGrp="1"/>
          </p:cNvSpPr>
          <p:nvPr>
            <p:ph type="body" sz="half" idx="14"/>
          </p:nvPr>
        </p:nvSpPr>
        <p:spPr>
          <a:xfrm>
            <a:off x="2407667" y="2467703"/>
            <a:ext cx="7376667" cy="2578318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2" name="Lorem Ipsum Dolor"/>
          <p:cNvSpPr txBox="1">
            <a:spLocks noGrp="1"/>
          </p:cNvSpPr>
          <p:nvPr>
            <p:ph type="body" sz="quarter" idx="15"/>
          </p:nvPr>
        </p:nvSpPr>
        <p:spPr>
          <a:xfrm>
            <a:off x="3350858" y="586953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203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107174" y="142164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04" name="Прямоугольник"/>
          <p:cNvSpPr>
            <a:spLocks noGrp="1"/>
          </p:cNvSpPr>
          <p:nvPr>
            <p:ph type="body" sz="quarter" idx="17"/>
          </p:nvPr>
        </p:nvSpPr>
        <p:spPr>
          <a:xfrm>
            <a:off x="2399667" y="2217792"/>
            <a:ext cx="7392666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5" name="2028"/>
          <p:cNvSpPr txBox="1">
            <a:spLocks noGrp="1"/>
          </p:cNvSpPr>
          <p:nvPr>
            <p:ph type="body" sz="quarter" idx="18"/>
          </p:nvPr>
        </p:nvSpPr>
        <p:spPr>
          <a:xfrm>
            <a:off x="3056674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2028</a:t>
            </a:r>
          </a:p>
        </p:txBody>
      </p:sp>
      <p:sp>
        <p:nvSpPr>
          <p:cNvPr id="206" name="2030"/>
          <p:cNvSpPr txBox="1">
            <a:spLocks noGrp="1"/>
          </p:cNvSpPr>
          <p:nvPr>
            <p:ph type="body" sz="quarter" idx="19"/>
          </p:nvPr>
        </p:nvSpPr>
        <p:spPr>
          <a:xfrm>
            <a:off x="4735455" y="220534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2030</a:t>
            </a:r>
          </a:p>
        </p:txBody>
      </p:sp>
      <p:sp>
        <p:nvSpPr>
          <p:cNvPr id="207" name="2032"/>
          <p:cNvSpPr txBox="1">
            <a:spLocks noGrp="1"/>
          </p:cNvSpPr>
          <p:nvPr>
            <p:ph type="body" sz="quarter" idx="20"/>
          </p:nvPr>
        </p:nvSpPr>
        <p:spPr>
          <a:xfrm>
            <a:off x="6414236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2032</a:t>
            </a:r>
          </a:p>
        </p:txBody>
      </p:sp>
      <p:sp>
        <p:nvSpPr>
          <p:cNvPr id="208" name="2034"/>
          <p:cNvSpPr txBox="1">
            <a:spLocks noGrp="1"/>
          </p:cNvSpPr>
          <p:nvPr>
            <p:ph type="body" sz="quarter" idx="21"/>
          </p:nvPr>
        </p:nvSpPr>
        <p:spPr>
          <a:xfrm>
            <a:off x="8093018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2034</a:t>
            </a:r>
          </a:p>
        </p:txBody>
      </p:sp>
      <p:sp>
        <p:nvSpPr>
          <p:cNvPr id="209" name="Треугольник"/>
          <p:cNvSpPr>
            <a:spLocks noGrp="1"/>
          </p:cNvSpPr>
          <p:nvPr>
            <p:ph type="body" sz="quarter" idx="22"/>
          </p:nvPr>
        </p:nvSpPr>
        <p:spPr>
          <a:xfrm rot="10800000" flipH="1">
            <a:off x="3460068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0" name="Треугольник"/>
          <p:cNvSpPr>
            <a:spLocks noGrp="1"/>
          </p:cNvSpPr>
          <p:nvPr>
            <p:ph type="body" sz="quarter" idx="23"/>
          </p:nvPr>
        </p:nvSpPr>
        <p:spPr>
          <a:xfrm rot="10800000" flipH="1">
            <a:off x="5138849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1" name="In iis qui facit claritatem. Investigationes demonstraverunt lectores legere me lius quod."/>
          <p:cNvSpPr txBox="1">
            <a:spLocks noGrp="1"/>
          </p:cNvSpPr>
          <p:nvPr>
            <p:ph type="body" sz="quarter" idx="24"/>
          </p:nvPr>
        </p:nvSpPr>
        <p:spPr>
          <a:xfrm>
            <a:off x="2890623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2" name="Треугольник"/>
          <p:cNvSpPr>
            <a:spLocks noGrp="1"/>
          </p:cNvSpPr>
          <p:nvPr>
            <p:ph type="body" sz="quarter" idx="25"/>
          </p:nvPr>
        </p:nvSpPr>
        <p:spPr>
          <a:xfrm rot="10800000" flipH="1">
            <a:off x="6817630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3" name="Треугольник"/>
          <p:cNvSpPr>
            <a:spLocks noGrp="1"/>
          </p:cNvSpPr>
          <p:nvPr>
            <p:ph type="body" sz="quarter" idx="26"/>
          </p:nvPr>
        </p:nvSpPr>
        <p:spPr>
          <a:xfrm rot="10800000" flipH="1">
            <a:off x="8496412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4" name="In iis qui facit claritatem. Investigationes demonstraverunt lectores legere me lius quod."/>
          <p:cNvSpPr txBox="1">
            <a:spLocks noGrp="1"/>
          </p:cNvSpPr>
          <p:nvPr>
            <p:ph type="body" sz="quarter" idx="27"/>
          </p:nvPr>
        </p:nvSpPr>
        <p:spPr>
          <a:xfrm>
            <a:off x="4569404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5" name="In iis qui facit claritatem. Investigationes demonstraverunt lectores legere me lius quod."/>
          <p:cNvSpPr txBox="1">
            <a:spLocks noGrp="1"/>
          </p:cNvSpPr>
          <p:nvPr>
            <p:ph type="body" sz="quarter" idx="28"/>
          </p:nvPr>
        </p:nvSpPr>
        <p:spPr>
          <a:xfrm>
            <a:off x="6248186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6" name="In iis qui facit claritatem. Investigationes demonstraverunt lectores legere me lius quod."/>
          <p:cNvSpPr txBox="1">
            <a:spLocks noGrp="1"/>
          </p:cNvSpPr>
          <p:nvPr>
            <p:ph type="body" sz="quarter" idx="29"/>
          </p:nvPr>
        </p:nvSpPr>
        <p:spPr>
          <a:xfrm>
            <a:off x="7926967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7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30"/>
          </p:nvPr>
        </p:nvSpPr>
        <p:spPr>
          <a:xfrm>
            <a:off x="2399667" y="5472194"/>
            <a:ext cx="7392666" cy="57515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1413707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emonstraverunt"/>
          <p:cNvSpPr txBox="1">
            <a:spLocks noGrp="1"/>
          </p:cNvSpPr>
          <p:nvPr>
            <p:ph type="body" sz="quarter" idx="13"/>
          </p:nvPr>
        </p:nvSpPr>
        <p:spPr>
          <a:xfrm>
            <a:off x="3595089" y="740763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2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57545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27" name="Прямоугольник"/>
          <p:cNvSpPr/>
          <p:nvPr/>
        </p:nvSpPr>
        <p:spPr>
          <a:xfrm>
            <a:off x="-8529" y="-5954"/>
            <a:ext cx="1217334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8" name="Прямоугольник"/>
          <p:cNvSpPr/>
          <p:nvPr/>
        </p:nvSpPr>
        <p:spPr>
          <a:xfrm>
            <a:off x="-1714" y="6536699"/>
            <a:ext cx="121954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9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2588275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0" name="Комментарий в прямоугольнике"/>
          <p:cNvSpPr/>
          <p:nvPr/>
        </p:nvSpPr>
        <p:spPr>
          <a:xfrm flipH="1">
            <a:off x="2689706" y="2354047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1" name="1"/>
          <p:cNvSpPr txBox="1">
            <a:spLocks noGrp="1"/>
          </p:cNvSpPr>
          <p:nvPr>
            <p:ph type="body" sz="quarter" idx="16"/>
          </p:nvPr>
        </p:nvSpPr>
        <p:spPr>
          <a:xfrm>
            <a:off x="2824098" y="23358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32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7"/>
          </p:nvPr>
        </p:nvSpPr>
        <p:spPr>
          <a:xfrm>
            <a:off x="6326837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3" name="Комментарий в прямоугольнике"/>
          <p:cNvSpPr/>
          <p:nvPr/>
        </p:nvSpPr>
        <p:spPr>
          <a:xfrm flipH="1">
            <a:off x="6395527" y="236313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4" name="2"/>
          <p:cNvSpPr txBox="1">
            <a:spLocks noGrp="1"/>
          </p:cNvSpPr>
          <p:nvPr>
            <p:ph type="body" sz="quarter" idx="18"/>
          </p:nvPr>
        </p:nvSpPr>
        <p:spPr>
          <a:xfrm>
            <a:off x="6529918" y="2336004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35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9"/>
          </p:nvPr>
        </p:nvSpPr>
        <p:spPr>
          <a:xfrm>
            <a:off x="2593553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6" name="Комментарий в прямоугольнике"/>
          <p:cNvSpPr/>
          <p:nvPr/>
        </p:nvSpPr>
        <p:spPr>
          <a:xfrm flipH="1">
            <a:off x="2694985" y="4347790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7" name="3"/>
          <p:cNvSpPr txBox="1">
            <a:spLocks noGrp="1"/>
          </p:cNvSpPr>
          <p:nvPr>
            <p:ph type="body" sz="quarter" idx="20"/>
          </p:nvPr>
        </p:nvSpPr>
        <p:spPr>
          <a:xfrm>
            <a:off x="2829376" y="4320659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sp>
        <p:nvSpPr>
          <p:cNvPr id="238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21"/>
          </p:nvPr>
        </p:nvSpPr>
        <p:spPr>
          <a:xfrm>
            <a:off x="6332116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9" name="Комментарий в прямоугольнике"/>
          <p:cNvSpPr/>
          <p:nvPr/>
        </p:nvSpPr>
        <p:spPr>
          <a:xfrm flipH="1">
            <a:off x="6400806" y="4356877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40" name="4"/>
          <p:cNvSpPr txBox="1">
            <a:spLocks noGrp="1"/>
          </p:cNvSpPr>
          <p:nvPr>
            <p:ph type="body" sz="quarter" idx="22"/>
          </p:nvPr>
        </p:nvSpPr>
        <p:spPr>
          <a:xfrm>
            <a:off x="6535197" y="43297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sp>
        <p:nvSpPr>
          <p:cNvPr id="2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1091945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imple title here"/>
          <p:cNvSpPr txBox="1">
            <a:spLocks noGrp="1"/>
          </p:cNvSpPr>
          <p:nvPr>
            <p:ph type="body" sz="quarter" idx="13"/>
          </p:nvPr>
        </p:nvSpPr>
        <p:spPr>
          <a:xfrm>
            <a:off x="4326161" y="1408640"/>
            <a:ext cx="20133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49" name="Прямоугольник"/>
          <p:cNvSpPr/>
          <p:nvPr/>
        </p:nvSpPr>
        <p:spPr>
          <a:xfrm>
            <a:off x="-8205" y="-5954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0" name="Прямоугольник"/>
          <p:cNvSpPr/>
          <p:nvPr/>
        </p:nvSpPr>
        <p:spPr>
          <a:xfrm>
            <a:off x="-5568" y="6536699"/>
            <a:ext cx="12203136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4301830" y="1851204"/>
            <a:ext cx="408258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52" name="Комментарий в прямоугольнике"/>
          <p:cNvSpPr/>
          <p:nvPr/>
        </p:nvSpPr>
        <p:spPr>
          <a:xfrm flipH="1">
            <a:off x="4379450" y="84202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3" name="1"/>
          <p:cNvSpPr txBox="1">
            <a:spLocks noGrp="1"/>
          </p:cNvSpPr>
          <p:nvPr>
            <p:ph type="body" sz="quarter" idx="15"/>
          </p:nvPr>
        </p:nvSpPr>
        <p:spPr>
          <a:xfrm>
            <a:off x="4513841" y="823823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54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429061" y="771336"/>
            <a:ext cx="1649815" cy="164981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graphicFrame>
        <p:nvGraphicFramePr>
          <p:cNvPr id="255" name="2D‑площадная диаграмма"/>
          <p:cNvGraphicFramePr/>
          <p:nvPr/>
        </p:nvGraphicFramePr>
        <p:xfrm>
          <a:off x="2726056" y="3605507"/>
          <a:ext cx="6887550" cy="143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223246" y="5382331"/>
            <a:ext cx="5868450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257" name="Кружок"/>
          <p:cNvSpPr/>
          <p:nvPr/>
        </p:nvSpPr>
        <p:spPr>
          <a:xfrm>
            <a:off x="8014205" y="3015693"/>
            <a:ext cx="1191905" cy="1191905"/>
          </a:xfrm>
          <a:prstGeom prst="ellipse">
            <a:avLst/>
          </a:prstGeom>
          <a:solidFill>
            <a:srgbClr val="D8D7D8">
              <a:alpha val="6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8" name="89%"/>
          <p:cNvSpPr txBox="1">
            <a:spLocks noGrp="1"/>
          </p:cNvSpPr>
          <p:nvPr>
            <p:ph type="body" sz="quarter" idx="18"/>
          </p:nvPr>
        </p:nvSpPr>
        <p:spPr>
          <a:xfrm>
            <a:off x="8087575" y="3317610"/>
            <a:ext cx="1045167" cy="58807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600"/>
              <a:t>%</a:t>
            </a:r>
          </a:p>
        </p:txBody>
      </p:sp>
      <p:sp>
        <p:nvSpPr>
          <p:cNvPr id="259" name="Стрелка"/>
          <p:cNvSpPr/>
          <p:nvPr/>
        </p:nvSpPr>
        <p:spPr>
          <a:xfrm rot="16200000">
            <a:off x="8676082" y="3034042"/>
            <a:ext cx="475737" cy="274210"/>
          </a:xfrm>
          <a:prstGeom prst="rightArrow">
            <a:avLst>
              <a:gd name="adj1" fmla="val 32000"/>
              <a:gd name="adj2" fmla="val 102811"/>
            </a:avLst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0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5767974" y="3304972"/>
            <a:ext cx="2184629" cy="5597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5318183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Прямоугольник"/>
          <p:cNvSpPr/>
          <p:nvPr/>
        </p:nvSpPr>
        <p:spPr>
          <a:xfrm>
            <a:off x="1856" y="-5954"/>
            <a:ext cx="1218829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9" name="Прямоугольник"/>
          <p:cNvSpPr/>
          <p:nvPr/>
        </p:nvSpPr>
        <p:spPr>
          <a:xfrm>
            <a:off x="-7131" y="6536699"/>
            <a:ext cx="1220626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0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3"/>
          </p:nvPr>
        </p:nvSpPr>
        <p:spPr>
          <a:xfrm>
            <a:off x="2406003" y="2612776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71" name="Комментарий в прямоугольнике"/>
          <p:cNvSpPr/>
          <p:nvPr/>
        </p:nvSpPr>
        <p:spPr>
          <a:xfrm flipH="1">
            <a:off x="2474692" y="1986522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2" name="2"/>
          <p:cNvSpPr txBox="1">
            <a:spLocks noGrp="1"/>
          </p:cNvSpPr>
          <p:nvPr>
            <p:ph type="body" sz="quarter" idx="14"/>
          </p:nvPr>
        </p:nvSpPr>
        <p:spPr>
          <a:xfrm>
            <a:off x="2609083" y="195939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73" name="Demonstraverunt"/>
          <p:cNvSpPr txBox="1">
            <a:spLocks noGrp="1"/>
          </p:cNvSpPr>
          <p:nvPr>
            <p:ph type="body" sz="quarter" idx="15"/>
          </p:nvPr>
        </p:nvSpPr>
        <p:spPr>
          <a:xfrm>
            <a:off x="3577230" y="694357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74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071455" y="1529048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75" name="Фигура"/>
          <p:cNvSpPr/>
          <p:nvPr/>
        </p:nvSpPr>
        <p:spPr>
          <a:xfrm>
            <a:off x="6720062" y="3505388"/>
            <a:ext cx="587484" cy="957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6" h="21346" extrusionOk="0">
                <a:moveTo>
                  <a:pt x="14907" y="13611"/>
                </a:moveTo>
                <a:cubicBezTo>
                  <a:pt x="14908" y="13576"/>
                  <a:pt x="14915" y="13542"/>
                  <a:pt x="14927" y="13508"/>
                </a:cubicBezTo>
                <a:cubicBezTo>
                  <a:pt x="14945" y="13527"/>
                  <a:pt x="14935" y="13561"/>
                  <a:pt x="14907" y="13611"/>
                </a:cubicBezTo>
                <a:cubicBezTo>
                  <a:pt x="14911" y="13596"/>
                  <a:pt x="14935" y="13561"/>
                  <a:pt x="14907" y="13611"/>
                </a:cubicBezTo>
                <a:close/>
                <a:moveTo>
                  <a:pt x="13846" y="3906"/>
                </a:moveTo>
                <a:cubicBezTo>
                  <a:pt x="13745" y="4068"/>
                  <a:pt x="13727" y="4129"/>
                  <a:pt x="13495" y="4231"/>
                </a:cubicBezTo>
                <a:cubicBezTo>
                  <a:pt x="13568" y="4090"/>
                  <a:pt x="13714" y="3995"/>
                  <a:pt x="13864" y="3877"/>
                </a:cubicBezTo>
                <a:lnTo>
                  <a:pt x="13846" y="3906"/>
                </a:lnTo>
                <a:cubicBezTo>
                  <a:pt x="13827" y="3937"/>
                  <a:pt x="13846" y="3906"/>
                  <a:pt x="13846" y="3906"/>
                </a:cubicBezTo>
                <a:close/>
                <a:moveTo>
                  <a:pt x="12475" y="14778"/>
                </a:moveTo>
                <a:cubicBezTo>
                  <a:pt x="12516" y="14778"/>
                  <a:pt x="12564" y="14776"/>
                  <a:pt x="12595" y="14795"/>
                </a:cubicBezTo>
                <a:cubicBezTo>
                  <a:pt x="12555" y="14785"/>
                  <a:pt x="12514" y="14778"/>
                  <a:pt x="12475" y="14778"/>
                </a:cubicBezTo>
                <a:cubicBezTo>
                  <a:pt x="12476" y="14778"/>
                  <a:pt x="12514" y="14778"/>
                  <a:pt x="12475" y="14778"/>
                </a:cubicBezTo>
                <a:close/>
                <a:moveTo>
                  <a:pt x="7113" y="17141"/>
                </a:moveTo>
                <a:cubicBezTo>
                  <a:pt x="7109" y="17139"/>
                  <a:pt x="7101" y="17127"/>
                  <a:pt x="7096" y="17118"/>
                </a:cubicBezTo>
                <a:cubicBezTo>
                  <a:pt x="7113" y="17112"/>
                  <a:pt x="7129" y="17104"/>
                  <a:pt x="7143" y="17096"/>
                </a:cubicBezTo>
                <a:cubicBezTo>
                  <a:pt x="7135" y="17114"/>
                  <a:pt x="7137" y="17132"/>
                  <a:pt x="7149" y="17150"/>
                </a:cubicBezTo>
                <a:lnTo>
                  <a:pt x="7113" y="17141"/>
                </a:lnTo>
                <a:cubicBezTo>
                  <a:pt x="7109" y="17139"/>
                  <a:pt x="7113" y="17141"/>
                  <a:pt x="7113" y="17141"/>
                </a:cubicBezTo>
                <a:close/>
                <a:moveTo>
                  <a:pt x="4271" y="153"/>
                </a:moveTo>
                <a:cubicBezTo>
                  <a:pt x="4271" y="153"/>
                  <a:pt x="4274" y="153"/>
                  <a:pt x="4271" y="153"/>
                </a:cubicBezTo>
                <a:cubicBezTo>
                  <a:pt x="4271" y="153"/>
                  <a:pt x="4271" y="153"/>
                  <a:pt x="4271" y="153"/>
                </a:cubicBezTo>
                <a:close/>
                <a:moveTo>
                  <a:pt x="21083" y="5876"/>
                </a:moveTo>
                <a:cubicBezTo>
                  <a:pt x="20878" y="5351"/>
                  <a:pt x="20177" y="5444"/>
                  <a:pt x="19555" y="5083"/>
                </a:cubicBezTo>
                <a:cubicBezTo>
                  <a:pt x="19066" y="4799"/>
                  <a:pt x="18685" y="4740"/>
                  <a:pt x="18023" y="4717"/>
                </a:cubicBezTo>
                <a:cubicBezTo>
                  <a:pt x="17537" y="4700"/>
                  <a:pt x="17283" y="4482"/>
                  <a:pt x="16812" y="4685"/>
                </a:cubicBezTo>
                <a:cubicBezTo>
                  <a:pt x="16950" y="4215"/>
                  <a:pt x="15462" y="3995"/>
                  <a:pt x="14945" y="4103"/>
                </a:cubicBezTo>
                <a:cubicBezTo>
                  <a:pt x="14955" y="4083"/>
                  <a:pt x="15053" y="3900"/>
                  <a:pt x="15053" y="3900"/>
                </a:cubicBezTo>
                <a:cubicBezTo>
                  <a:pt x="14663" y="3887"/>
                  <a:pt x="14273" y="3873"/>
                  <a:pt x="13883" y="3862"/>
                </a:cubicBezTo>
                <a:cubicBezTo>
                  <a:pt x="14117" y="3655"/>
                  <a:pt x="14501" y="3533"/>
                  <a:pt x="14274" y="3246"/>
                </a:cubicBezTo>
                <a:cubicBezTo>
                  <a:pt x="13791" y="3298"/>
                  <a:pt x="13738" y="2329"/>
                  <a:pt x="13421" y="2513"/>
                </a:cubicBezTo>
                <a:cubicBezTo>
                  <a:pt x="13222" y="2341"/>
                  <a:pt x="12877" y="2206"/>
                  <a:pt x="12575" y="2135"/>
                </a:cubicBezTo>
                <a:cubicBezTo>
                  <a:pt x="12586" y="2119"/>
                  <a:pt x="12595" y="2102"/>
                  <a:pt x="12600" y="2085"/>
                </a:cubicBezTo>
                <a:cubicBezTo>
                  <a:pt x="12472" y="2018"/>
                  <a:pt x="11718" y="1855"/>
                  <a:pt x="11552" y="2009"/>
                </a:cubicBezTo>
                <a:cubicBezTo>
                  <a:pt x="11407" y="1950"/>
                  <a:pt x="11152" y="1951"/>
                  <a:pt x="10982" y="1957"/>
                </a:cubicBezTo>
                <a:lnTo>
                  <a:pt x="10971" y="1915"/>
                </a:lnTo>
                <a:lnTo>
                  <a:pt x="10942" y="1935"/>
                </a:lnTo>
                <a:cubicBezTo>
                  <a:pt x="10847" y="1887"/>
                  <a:pt x="10590" y="1730"/>
                  <a:pt x="10461" y="1730"/>
                </a:cubicBezTo>
                <a:cubicBezTo>
                  <a:pt x="10603" y="1730"/>
                  <a:pt x="10202" y="1408"/>
                  <a:pt x="10132" y="1370"/>
                </a:cubicBezTo>
                <a:cubicBezTo>
                  <a:pt x="10175" y="1376"/>
                  <a:pt x="10205" y="1380"/>
                  <a:pt x="10205" y="1380"/>
                </a:cubicBezTo>
                <a:cubicBezTo>
                  <a:pt x="9946" y="1224"/>
                  <a:pt x="9692" y="1045"/>
                  <a:pt x="9292" y="1115"/>
                </a:cubicBezTo>
                <a:cubicBezTo>
                  <a:pt x="9308" y="1100"/>
                  <a:pt x="9312" y="1069"/>
                  <a:pt x="9318" y="1047"/>
                </a:cubicBezTo>
                <a:cubicBezTo>
                  <a:pt x="9756" y="901"/>
                  <a:pt x="8958" y="655"/>
                  <a:pt x="8719" y="691"/>
                </a:cubicBezTo>
                <a:cubicBezTo>
                  <a:pt x="8697" y="649"/>
                  <a:pt x="8672" y="637"/>
                  <a:pt x="8622" y="605"/>
                </a:cubicBezTo>
                <a:cubicBezTo>
                  <a:pt x="8595" y="615"/>
                  <a:pt x="8857" y="603"/>
                  <a:pt x="8946" y="583"/>
                </a:cubicBezTo>
                <a:lnTo>
                  <a:pt x="8946" y="424"/>
                </a:lnTo>
                <a:cubicBezTo>
                  <a:pt x="8584" y="419"/>
                  <a:pt x="8041" y="370"/>
                  <a:pt x="7753" y="527"/>
                </a:cubicBezTo>
                <a:cubicBezTo>
                  <a:pt x="7325" y="761"/>
                  <a:pt x="7238" y="462"/>
                  <a:pt x="6865" y="462"/>
                </a:cubicBezTo>
                <a:cubicBezTo>
                  <a:pt x="6651" y="462"/>
                  <a:pt x="6162" y="582"/>
                  <a:pt x="6100" y="423"/>
                </a:cubicBezTo>
                <a:cubicBezTo>
                  <a:pt x="6035" y="257"/>
                  <a:pt x="5794" y="173"/>
                  <a:pt x="5530" y="201"/>
                </a:cubicBezTo>
                <a:cubicBezTo>
                  <a:pt x="5798" y="201"/>
                  <a:pt x="4516" y="-254"/>
                  <a:pt x="5126" y="246"/>
                </a:cubicBezTo>
                <a:cubicBezTo>
                  <a:pt x="4964" y="310"/>
                  <a:pt x="4729" y="281"/>
                  <a:pt x="4573" y="365"/>
                </a:cubicBezTo>
                <a:cubicBezTo>
                  <a:pt x="4569" y="357"/>
                  <a:pt x="4565" y="351"/>
                  <a:pt x="4561" y="344"/>
                </a:cubicBezTo>
                <a:cubicBezTo>
                  <a:pt x="4686" y="310"/>
                  <a:pt x="4802" y="265"/>
                  <a:pt x="4906" y="212"/>
                </a:cubicBezTo>
                <a:cubicBezTo>
                  <a:pt x="4915" y="-229"/>
                  <a:pt x="4397" y="153"/>
                  <a:pt x="4270" y="153"/>
                </a:cubicBezTo>
                <a:cubicBezTo>
                  <a:pt x="4167" y="164"/>
                  <a:pt x="3359" y="353"/>
                  <a:pt x="3319" y="417"/>
                </a:cubicBezTo>
                <a:lnTo>
                  <a:pt x="3145" y="383"/>
                </a:lnTo>
                <a:cubicBezTo>
                  <a:pt x="2836" y="502"/>
                  <a:pt x="2710" y="657"/>
                  <a:pt x="2597" y="861"/>
                </a:cubicBezTo>
                <a:lnTo>
                  <a:pt x="2632" y="881"/>
                </a:lnTo>
                <a:lnTo>
                  <a:pt x="2609" y="891"/>
                </a:lnTo>
                <a:cubicBezTo>
                  <a:pt x="2609" y="891"/>
                  <a:pt x="2630" y="919"/>
                  <a:pt x="2631" y="920"/>
                </a:cubicBezTo>
                <a:cubicBezTo>
                  <a:pt x="2441" y="925"/>
                  <a:pt x="2439" y="994"/>
                  <a:pt x="2367" y="1082"/>
                </a:cubicBezTo>
                <a:cubicBezTo>
                  <a:pt x="2327" y="1132"/>
                  <a:pt x="2134" y="1188"/>
                  <a:pt x="2046" y="1216"/>
                </a:cubicBezTo>
                <a:cubicBezTo>
                  <a:pt x="2006" y="1191"/>
                  <a:pt x="1971" y="1160"/>
                  <a:pt x="1938" y="1132"/>
                </a:cubicBezTo>
                <a:lnTo>
                  <a:pt x="1757" y="1278"/>
                </a:lnTo>
                <a:lnTo>
                  <a:pt x="1868" y="1415"/>
                </a:lnTo>
                <a:lnTo>
                  <a:pt x="1840" y="1419"/>
                </a:lnTo>
                <a:lnTo>
                  <a:pt x="1824" y="1473"/>
                </a:lnTo>
                <a:lnTo>
                  <a:pt x="1805" y="1460"/>
                </a:lnTo>
                <a:cubicBezTo>
                  <a:pt x="1758" y="1481"/>
                  <a:pt x="1709" y="1500"/>
                  <a:pt x="1658" y="1517"/>
                </a:cubicBezTo>
                <a:cubicBezTo>
                  <a:pt x="1549" y="1674"/>
                  <a:pt x="1707" y="1979"/>
                  <a:pt x="1798" y="2121"/>
                </a:cubicBezTo>
                <a:lnTo>
                  <a:pt x="1623" y="2198"/>
                </a:lnTo>
                <a:cubicBezTo>
                  <a:pt x="1623" y="2198"/>
                  <a:pt x="1757" y="2274"/>
                  <a:pt x="1768" y="2279"/>
                </a:cubicBezTo>
                <a:cubicBezTo>
                  <a:pt x="1773" y="2424"/>
                  <a:pt x="1650" y="2661"/>
                  <a:pt x="1803" y="2773"/>
                </a:cubicBezTo>
                <a:cubicBezTo>
                  <a:pt x="1723" y="2851"/>
                  <a:pt x="1540" y="2983"/>
                  <a:pt x="1532" y="3078"/>
                </a:cubicBezTo>
                <a:cubicBezTo>
                  <a:pt x="1139" y="3076"/>
                  <a:pt x="1182" y="3360"/>
                  <a:pt x="947" y="3451"/>
                </a:cubicBezTo>
                <a:cubicBezTo>
                  <a:pt x="945" y="3436"/>
                  <a:pt x="951" y="3434"/>
                  <a:pt x="966" y="3447"/>
                </a:cubicBezTo>
                <a:cubicBezTo>
                  <a:pt x="608" y="3513"/>
                  <a:pt x="413" y="3554"/>
                  <a:pt x="434" y="3830"/>
                </a:cubicBezTo>
                <a:cubicBezTo>
                  <a:pt x="410" y="3843"/>
                  <a:pt x="192" y="4024"/>
                  <a:pt x="245" y="4024"/>
                </a:cubicBezTo>
                <a:lnTo>
                  <a:pt x="236" y="4024"/>
                </a:lnTo>
                <a:cubicBezTo>
                  <a:pt x="54" y="4141"/>
                  <a:pt x="48" y="4311"/>
                  <a:pt x="120" y="4482"/>
                </a:cubicBezTo>
                <a:cubicBezTo>
                  <a:pt x="-250" y="4580"/>
                  <a:pt x="355" y="4716"/>
                  <a:pt x="355" y="4730"/>
                </a:cubicBezTo>
                <a:cubicBezTo>
                  <a:pt x="361" y="4790"/>
                  <a:pt x="347" y="4826"/>
                  <a:pt x="446" y="4867"/>
                </a:cubicBezTo>
                <a:cubicBezTo>
                  <a:pt x="418" y="4880"/>
                  <a:pt x="385" y="4889"/>
                  <a:pt x="354" y="4898"/>
                </a:cubicBezTo>
                <a:lnTo>
                  <a:pt x="401" y="5044"/>
                </a:lnTo>
                <a:cubicBezTo>
                  <a:pt x="360" y="5065"/>
                  <a:pt x="295" y="5073"/>
                  <a:pt x="243" y="5074"/>
                </a:cubicBezTo>
                <a:cubicBezTo>
                  <a:pt x="-96" y="5327"/>
                  <a:pt x="100" y="5478"/>
                  <a:pt x="253" y="5724"/>
                </a:cubicBezTo>
                <a:cubicBezTo>
                  <a:pt x="-131" y="5758"/>
                  <a:pt x="906" y="6336"/>
                  <a:pt x="977" y="6405"/>
                </a:cubicBezTo>
                <a:cubicBezTo>
                  <a:pt x="1473" y="6884"/>
                  <a:pt x="1943" y="7410"/>
                  <a:pt x="2366" y="7917"/>
                </a:cubicBezTo>
                <a:cubicBezTo>
                  <a:pt x="2792" y="8429"/>
                  <a:pt x="2834" y="8747"/>
                  <a:pt x="3754" y="9047"/>
                </a:cubicBezTo>
                <a:cubicBezTo>
                  <a:pt x="4138" y="9172"/>
                  <a:pt x="4518" y="9326"/>
                  <a:pt x="4908" y="9441"/>
                </a:cubicBezTo>
                <a:cubicBezTo>
                  <a:pt x="5168" y="9517"/>
                  <a:pt x="5201" y="9759"/>
                  <a:pt x="5520" y="9800"/>
                </a:cubicBezTo>
                <a:cubicBezTo>
                  <a:pt x="5673" y="10251"/>
                  <a:pt x="5783" y="10655"/>
                  <a:pt x="5791" y="11117"/>
                </a:cubicBezTo>
                <a:cubicBezTo>
                  <a:pt x="5711" y="11122"/>
                  <a:pt x="5913" y="12338"/>
                  <a:pt x="5907" y="12464"/>
                </a:cubicBezTo>
                <a:cubicBezTo>
                  <a:pt x="5882" y="13059"/>
                  <a:pt x="5883" y="13548"/>
                  <a:pt x="6193" y="14121"/>
                </a:cubicBezTo>
                <a:lnTo>
                  <a:pt x="6225" y="14132"/>
                </a:lnTo>
                <a:cubicBezTo>
                  <a:pt x="6430" y="14543"/>
                  <a:pt x="6291" y="15161"/>
                  <a:pt x="6165" y="15567"/>
                </a:cubicBezTo>
                <a:lnTo>
                  <a:pt x="5959" y="15469"/>
                </a:lnTo>
                <a:cubicBezTo>
                  <a:pt x="6052" y="15704"/>
                  <a:pt x="6153" y="16040"/>
                  <a:pt x="6421" y="16224"/>
                </a:cubicBezTo>
                <a:cubicBezTo>
                  <a:pt x="6507" y="16420"/>
                  <a:pt x="6366" y="16837"/>
                  <a:pt x="6657" y="17019"/>
                </a:cubicBezTo>
                <a:lnTo>
                  <a:pt x="6608" y="17029"/>
                </a:lnTo>
                <a:cubicBezTo>
                  <a:pt x="6637" y="17135"/>
                  <a:pt x="6673" y="17242"/>
                  <a:pt x="6698" y="17348"/>
                </a:cubicBezTo>
                <a:cubicBezTo>
                  <a:pt x="6724" y="17460"/>
                  <a:pt x="6961" y="17753"/>
                  <a:pt x="7204" y="17552"/>
                </a:cubicBezTo>
                <a:cubicBezTo>
                  <a:pt x="7368" y="17415"/>
                  <a:pt x="7130" y="17379"/>
                  <a:pt x="7104" y="17271"/>
                </a:cubicBezTo>
                <a:cubicBezTo>
                  <a:pt x="7153" y="17247"/>
                  <a:pt x="7205" y="17224"/>
                  <a:pt x="7258" y="17204"/>
                </a:cubicBezTo>
                <a:cubicBezTo>
                  <a:pt x="7266" y="17207"/>
                  <a:pt x="7274" y="17209"/>
                  <a:pt x="7283" y="17212"/>
                </a:cubicBezTo>
                <a:cubicBezTo>
                  <a:pt x="7428" y="17330"/>
                  <a:pt x="7359" y="17669"/>
                  <a:pt x="7457" y="17825"/>
                </a:cubicBezTo>
                <a:cubicBezTo>
                  <a:pt x="7064" y="17733"/>
                  <a:pt x="6781" y="17992"/>
                  <a:pt x="7244" y="18037"/>
                </a:cubicBezTo>
                <a:cubicBezTo>
                  <a:pt x="7249" y="18089"/>
                  <a:pt x="7372" y="18164"/>
                  <a:pt x="7414" y="18219"/>
                </a:cubicBezTo>
                <a:cubicBezTo>
                  <a:pt x="7100" y="18171"/>
                  <a:pt x="6990" y="18391"/>
                  <a:pt x="6948" y="18541"/>
                </a:cubicBezTo>
                <a:cubicBezTo>
                  <a:pt x="6858" y="18867"/>
                  <a:pt x="7590" y="18545"/>
                  <a:pt x="7695" y="18694"/>
                </a:cubicBezTo>
                <a:cubicBezTo>
                  <a:pt x="7722" y="18862"/>
                  <a:pt x="7638" y="18904"/>
                  <a:pt x="7476" y="18960"/>
                </a:cubicBezTo>
                <a:cubicBezTo>
                  <a:pt x="7193" y="19058"/>
                  <a:pt x="7547" y="19380"/>
                  <a:pt x="7676" y="19483"/>
                </a:cubicBezTo>
                <a:cubicBezTo>
                  <a:pt x="7806" y="19585"/>
                  <a:pt x="8719" y="19925"/>
                  <a:pt x="8709" y="20034"/>
                </a:cubicBezTo>
                <a:cubicBezTo>
                  <a:pt x="8675" y="20055"/>
                  <a:pt x="8539" y="20057"/>
                  <a:pt x="8495" y="20060"/>
                </a:cubicBezTo>
                <a:cubicBezTo>
                  <a:pt x="8668" y="20215"/>
                  <a:pt x="8970" y="20245"/>
                  <a:pt x="9155" y="20402"/>
                </a:cubicBezTo>
                <a:cubicBezTo>
                  <a:pt x="9472" y="20673"/>
                  <a:pt x="9686" y="20866"/>
                  <a:pt x="10256" y="20922"/>
                </a:cubicBezTo>
                <a:cubicBezTo>
                  <a:pt x="10224" y="21093"/>
                  <a:pt x="10989" y="21099"/>
                  <a:pt x="11173" y="21106"/>
                </a:cubicBezTo>
                <a:cubicBezTo>
                  <a:pt x="11320" y="21272"/>
                  <a:pt x="11860" y="21266"/>
                  <a:pt x="12121" y="21346"/>
                </a:cubicBezTo>
                <a:cubicBezTo>
                  <a:pt x="12171" y="21325"/>
                  <a:pt x="12226" y="21311"/>
                  <a:pt x="12286" y="21303"/>
                </a:cubicBezTo>
                <a:cubicBezTo>
                  <a:pt x="12279" y="21275"/>
                  <a:pt x="12265" y="21249"/>
                  <a:pt x="12243" y="21224"/>
                </a:cubicBezTo>
                <a:cubicBezTo>
                  <a:pt x="12367" y="21226"/>
                  <a:pt x="12609" y="21245"/>
                  <a:pt x="12688" y="21175"/>
                </a:cubicBezTo>
                <a:cubicBezTo>
                  <a:pt x="13408" y="21075"/>
                  <a:pt x="12856" y="20944"/>
                  <a:pt x="12432" y="20879"/>
                </a:cubicBezTo>
                <a:cubicBezTo>
                  <a:pt x="12038" y="20821"/>
                  <a:pt x="11669" y="20556"/>
                  <a:pt x="11367" y="20396"/>
                </a:cubicBezTo>
                <a:lnTo>
                  <a:pt x="11371" y="20394"/>
                </a:lnTo>
                <a:cubicBezTo>
                  <a:pt x="11287" y="20307"/>
                  <a:pt x="11160" y="20275"/>
                  <a:pt x="11013" y="20336"/>
                </a:cubicBezTo>
                <a:cubicBezTo>
                  <a:pt x="10986" y="20329"/>
                  <a:pt x="10938" y="20310"/>
                  <a:pt x="10929" y="20303"/>
                </a:cubicBezTo>
                <a:cubicBezTo>
                  <a:pt x="10926" y="20288"/>
                  <a:pt x="10923" y="20273"/>
                  <a:pt x="10922" y="20258"/>
                </a:cubicBezTo>
                <a:lnTo>
                  <a:pt x="11154" y="20296"/>
                </a:lnTo>
                <a:lnTo>
                  <a:pt x="11240" y="20191"/>
                </a:lnTo>
                <a:cubicBezTo>
                  <a:pt x="10960" y="20056"/>
                  <a:pt x="10729" y="19885"/>
                  <a:pt x="10600" y="19679"/>
                </a:cubicBezTo>
                <a:cubicBezTo>
                  <a:pt x="11043" y="19491"/>
                  <a:pt x="10850" y="19267"/>
                  <a:pt x="11190" y="19008"/>
                </a:cubicBezTo>
                <a:cubicBezTo>
                  <a:pt x="11610" y="18689"/>
                  <a:pt x="10881" y="18589"/>
                  <a:pt x="10564" y="18488"/>
                </a:cubicBezTo>
                <a:cubicBezTo>
                  <a:pt x="9933" y="18287"/>
                  <a:pt x="10482" y="18110"/>
                  <a:pt x="10762" y="17956"/>
                </a:cubicBezTo>
                <a:cubicBezTo>
                  <a:pt x="11082" y="17780"/>
                  <a:pt x="10532" y="17572"/>
                  <a:pt x="10925" y="17461"/>
                </a:cubicBezTo>
                <a:cubicBezTo>
                  <a:pt x="11053" y="17363"/>
                  <a:pt x="11542" y="17241"/>
                  <a:pt x="11132" y="17081"/>
                </a:cubicBezTo>
                <a:cubicBezTo>
                  <a:pt x="10719" y="16920"/>
                  <a:pt x="10542" y="17195"/>
                  <a:pt x="10370" y="16756"/>
                </a:cubicBezTo>
                <a:cubicBezTo>
                  <a:pt x="10280" y="16736"/>
                  <a:pt x="10698" y="16839"/>
                  <a:pt x="10701" y="16840"/>
                </a:cubicBezTo>
                <a:cubicBezTo>
                  <a:pt x="10852" y="16881"/>
                  <a:pt x="11044" y="16917"/>
                  <a:pt x="11208" y="16880"/>
                </a:cubicBezTo>
                <a:cubicBezTo>
                  <a:pt x="11677" y="16774"/>
                  <a:pt x="11296" y="16620"/>
                  <a:pt x="11327" y="16476"/>
                </a:cubicBezTo>
                <a:lnTo>
                  <a:pt x="11391" y="16465"/>
                </a:lnTo>
                <a:cubicBezTo>
                  <a:pt x="11399" y="16341"/>
                  <a:pt x="11312" y="16265"/>
                  <a:pt x="11208" y="16169"/>
                </a:cubicBezTo>
                <a:cubicBezTo>
                  <a:pt x="11664" y="16259"/>
                  <a:pt x="12455" y="16159"/>
                  <a:pt x="12835" y="15994"/>
                </a:cubicBezTo>
                <a:cubicBezTo>
                  <a:pt x="13028" y="15910"/>
                  <a:pt x="13154" y="15698"/>
                  <a:pt x="13228" y="15565"/>
                </a:cubicBezTo>
                <a:cubicBezTo>
                  <a:pt x="13402" y="15253"/>
                  <a:pt x="12911" y="15333"/>
                  <a:pt x="12834" y="15144"/>
                </a:cubicBezTo>
                <a:cubicBezTo>
                  <a:pt x="12802" y="15022"/>
                  <a:pt x="12963" y="14987"/>
                  <a:pt x="12778" y="14873"/>
                </a:cubicBezTo>
                <a:cubicBezTo>
                  <a:pt x="13254" y="14989"/>
                  <a:pt x="14069" y="14954"/>
                  <a:pt x="14075" y="14543"/>
                </a:cubicBezTo>
                <a:cubicBezTo>
                  <a:pt x="14715" y="14565"/>
                  <a:pt x="14622" y="13934"/>
                  <a:pt x="14861" y="13689"/>
                </a:cubicBezTo>
                <a:cubicBezTo>
                  <a:pt x="14826" y="13753"/>
                  <a:pt x="14779" y="13815"/>
                  <a:pt x="14699" y="13862"/>
                </a:cubicBezTo>
                <a:lnTo>
                  <a:pt x="14810" y="13932"/>
                </a:lnTo>
                <a:lnTo>
                  <a:pt x="14823" y="13925"/>
                </a:lnTo>
                <a:lnTo>
                  <a:pt x="14866" y="13945"/>
                </a:lnTo>
                <a:cubicBezTo>
                  <a:pt x="15391" y="13663"/>
                  <a:pt x="15253" y="13268"/>
                  <a:pt x="15713" y="12979"/>
                </a:cubicBezTo>
                <a:cubicBezTo>
                  <a:pt x="16218" y="12660"/>
                  <a:pt x="15525" y="12151"/>
                  <a:pt x="15954" y="11777"/>
                </a:cubicBezTo>
                <a:cubicBezTo>
                  <a:pt x="16313" y="11463"/>
                  <a:pt x="17360" y="11121"/>
                  <a:pt x="17972" y="11165"/>
                </a:cubicBezTo>
                <a:cubicBezTo>
                  <a:pt x="18474" y="11201"/>
                  <a:pt x="18489" y="10927"/>
                  <a:pt x="18940" y="10851"/>
                </a:cubicBezTo>
                <a:cubicBezTo>
                  <a:pt x="18679" y="10613"/>
                  <a:pt x="19041" y="10505"/>
                  <a:pt x="19136" y="10300"/>
                </a:cubicBezTo>
                <a:cubicBezTo>
                  <a:pt x="19263" y="10026"/>
                  <a:pt x="19440" y="9737"/>
                  <a:pt x="19532" y="9473"/>
                </a:cubicBezTo>
                <a:cubicBezTo>
                  <a:pt x="19677" y="9053"/>
                  <a:pt x="19187" y="8394"/>
                  <a:pt x="19505" y="8013"/>
                </a:cubicBezTo>
                <a:cubicBezTo>
                  <a:pt x="20005" y="8053"/>
                  <a:pt x="20030" y="7526"/>
                  <a:pt x="20245" y="7340"/>
                </a:cubicBezTo>
                <a:cubicBezTo>
                  <a:pt x="20849" y="6817"/>
                  <a:pt x="21350" y="6573"/>
                  <a:pt x="21083" y="5876"/>
                </a:cubicBezTo>
                <a:cubicBezTo>
                  <a:pt x="21071" y="5847"/>
                  <a:pt x="21253" y="6319"/>
                  <a:pt x="21083" y="5876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6" name="Фигура"/>
          <p:cNvSpPr/>
          <p:nvPr/>
        </p:nvSpPr>
        <p:spPr>
          <a:xfrm>
            <a:off x="7535691" y="2608919"/>
            <a:ext cx="653350" cy="587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64" extrusionOk="0">
                <a:moveTo>
                  <a:pt x="3010" y="6585"/>
                </a:moveTo>
                <a:cubicBezTo>
                  <a:pt x="2435" y="7097"/>
                  <a:pt x="992" y="7347"/>
                  <a:pt x="363" y="6890"/>
                </a:cubicBezTo>
                <a:cubicBezTo>
                  <a:pt x="444" y="6750"/>
                  <a:pt x="713" y="6786"/>
                  <a:pt x="499" y="6579"/>
                </a:cubicBezTo>
                <a:cubicBezTo>
                  <a:pt x="464" y="6545"/>
                  <a:pt x="118" y="6445"/>
                  <a:pt x="106" y="6460"/>
                </a:cubicBezTo>
                <a:cubicBezTo>
                  <a:pt x="240" y="6289"/>
                  <a:pt x="512" y="6444"/>
                  <a:pt x="654" y="6279"/>
                </a:cubicBezTo>
                <a:cubicBezTo>
                  <a:pt x="796" y="6113"/>
                  <a:pt x="-14" y="6151"/>
                  <a:pt x="0" y="6157"/>
                </a:cubicBezTo>
                <a:cubicBezTo>
                  <a:pt x="226" y="5657"/>
                  <a:pt x="953" y="5687"/>
                  <a:pt x="954" y="6266"/>
                </a:cubicBezTo>
                <a:cubicBezTo>
                  <a:pt x="1102" y="6190"/>
                  <a:pt x="1215" y="6074"/>
                  <a:pt x="1294" y="5918"/>
                </a:cubicBezTo>
                <a:cubicBezTo>
                  <a:pt x="1537" y="5893"/>
                  <a:pt x="2370" y="6107"/>
                  <a:pt x="2491" y="5816"/>
                </a:cubicBezTo>
                <a:cubicBezTo>
                  <a:pt x="2514" y="5759"/>
                  <a:pt x="3682" y="5987"/>
                  <a:pt x="3010" y="6585"/>
                </a:cubicBezTo>
                <a:cubicBezTo>
                  <a:pt x="2843" y="6734"/>
                  <a:pt x="3142" y="6468"/>
                  <a:pt x="3010" y="6585"/>
                </a:cubicBezTo>
                <a:close/>
                <a:moveTo>
                  <a:pt x="11005" y="300"/>
                </a:moveTo>
                <a:cubicBezTo>
                  <a:pt x="11317" y="195"/>
                  <a:pt x="11825" y="280"/>
                  <a:pt x="12088" y="495"/>
                </a:cubicBezTo>
                <a:cubicBezTo>
                  <a:pt x="12051" y="428"/>
                  <a:pt x="12017" y="355"/>
                  <a:pt x="12030" y="274"/>
                </a:cubicBezTo>
                <a:cubicBezTo>
                  <a:pt x="12514" y="182"/>
                  <a:pt x="14125" y="719"/>
                  <a:pt x="14503" y="1064"/>
                </a:cubicBezTo>
                <a:cubicBezTo>
                  <a:pt x="14355" y="1090"/>
                  <a:pt x="13593" y="1487"/>
                  <a:pt x="13494" y="1113"/>
                </a:cubicBezTo>
                <a:cubicBezTo>
                  <a:pt x="13514" y="1074"/>
                  <a:pt x="13535" y="1036"/>
                  <a:pt x="13555" y="997"/>
                </a:cubicBezTo>
                <a:cubicBezTo>
                  <a:pt x="13092" y="666"/>
                  <a:pt x="12573" y="887"/>
                  <a:pt x="12439" y="1482"/>
                </a:cubicBezTo>
                <a:cubicBezTo>
                  <a:pt x="12305" y="1656"/>
                  <a:pt x="11018" y="988"/>
                  <a:pt x="11664" y="897"/>
                </a:cubicBezTo>
                <a:cubicBezTo>
                  <a:pt x="11583" y="891"/>
                  <a:pt x="10294" y="541"/>
                  <a:pt x="11005" y="300"/>
                </a:cubicBezTo>
                <a:cubicBezTo>
                  <a:pt x="11317" y="195"/>
                  <a:pt x="10790" y="373"/>
                  <a:pt x="11005" y="300"/>
                </a:cubicBezTo>
                <a:close/>
                <a:moveTo>
                  <a:pt x="13416" y="415"/>
                </a:moveTo>
                <a:cubicBezTo>
                  <a:pt x="13177" y="380"/>
                  <a:pt x="12943" y="324"/>
                  <a:pt x="12720" y="200"/>
                </a:cubicBezTo>
                <a:cubicBezTo>
                  <a:pt x="13106" y="-111"/>
                  <a:pt x="14518" y="-25"/>
                  <a:pt x="14908" y="222"/>
                </a:cubicBezTo>
                <a:cubicBezTo>
                  <a:pt x="14603" y="635"/>
                  <a:pt x="13826" y="474"/>
                  <a:pt x="13416" y="415"/>
                </a:cubicBezTo>
                <a:cubicBezTo>
                  <a:pt x="13177" y="380"/>
                  <a:pt x="13560" y="435"/>
                  <a:pt x="13416" y="415"/>
                </a:cubicBezTo>
                <a:close/>
                <a:moveTo>
                  <a:pt x="17057" y="21008"/>
                </a:moveTo>
                <a:cubicBezTo>
                  <a:pt x="17044" y="21057"/>
                  <a:pt x="17025" y="21102"/>
                  <a:pt x="16998" y="21143"/>
                </a:cubicBezTo>
                <a:cubicBezTo>
                  <a:pt x="16638" y="21123"/>
                  <a:pt x="16355" y="21046"/>
                  <a:pt x="15994" y="21031"/>
                </a:cubicBezTo>
                <a:cubicBezTo>
                  <a:pt x="15992" y="20975"/>
                  <a:pt x="15985" y="20922"/>
                  <a:pt x="15986" y="20864"/>
                </a:cubicBezTo>
                <a:cubicBezTo>
                  <a:pt x="16167" y="20818"/>
                  <a:pt x="16655" y="20912"/>
                  <a:pt x="16834" y="20976"/>
                </a:cubicBezTo>
                <a:cubicBezTo>
                  <a:pt x="16831" y="20995"/>
                  <a:pt x="16840" y="21021"/>
                  <a:pt x="16837" y="21040"/>
                </a:cubicBezTo>
                <a:cubicBezTo>
                  <a:pt x="16925" y="21067"/>
                  <a:pt x="16976" y="21002"/>
                  <a:pt x="17057" y="21008"/>
                </a:cubicBezTo>
                <a:cubicBezTo>
                  <a:pt x="17069" y="21052"/>
                  <a:pt x="16976" y="21002"/>
                  <a:pt x="17057" y="21008"/>
                </a:cubicBezTo>
                <a:close/>
                <a:moveTo>
                  <a:pt x="15035" y="9329"/>
                </a:moveTo>
                <a:cubicBezTo>
                  <a:pt x="15040" y="9332"/>
                  <a:pt x="15043" y="9336"/>
                  <a:pt x="15046" y="9340"/>
                </a:cubicBezTo>
                <a:cubicBezTo>
                  <a:pt x="15083" y="9411"/>
                  <a:pt x="14747" y="9586"/>
                  <a:pt x="14719" y="9588"/>
                </a:cubicBezTo>
                <a:cubicBezTo>
                  <a:pt x="14509" y="9606"/>
                  <a:pt x="14814" y="9185"/>
                  <a:pt x="15035" y="9329"/>
                </a:cubicBezTo>
                <a:cubicBezTo>
                  <a:pt x="15040" y="9332"/>
                  <a:pt x="15025" y="9323"/>
                  <a:pt x="15035" y="9329"/>
                </a:cubicBezTo>
                <a:close/>
                <a:moveTo>
                  <a:pt x="10464" y="17106"/>
                </a:moveTo>
                <a:lnTo>
                  <a:pt x="10453" y="17083"/>
                </a:lnTo>
                <a:cubicBezTo>
                  <a:pt x="10426" y="17405"/>
                  <a:pt x="10539" y="17595"/>
                  <a:pt x="10345" y="17882"/>
                </a:cubicBezTo>
                <a:cubicBezTo>
                  <a:pt x="9796" y="17382"/>
                  <a:pt x="10473" y="17289"/>
                  <a:pt x="10464" y="17106"/>
                </a:cubicBezTo>
                <a:cubicBezTo>
                  <a:pt x="10464" y="17106"/>
                  <a:pt x="10457" y="16967"/>
                  <a:pt x="10464" y="17106"/>
                </a:cubicBezTo>
                <a:close/>
                <a:moveTo>
                  <a:pt x="10564" y="18237"/>
                </a:moveTo>
                <a:cubicBezTo>
                  <a:pt x="10602" y="18346"/>
                  <a:pt x="10551" y="18790"/>
                  <a:pt x="10530" y="18920"/>
                </a:cubicBezTo>
                <a:cubicBezTo>
                  <a:pt x="10485" y="19203"/>
                  <a:pt x="10300" y="18856"/>
                  <a:pt x="10290" y="19078"/>
                </a:cubicBezTo>
                <a:cubicBezTo>
                  <a:pt x="10271" y="19507"/>
                  <a:pt x="9961" y="18146"/>
                  <a:pt x="9970" y="18150"/>
                </a:cubicBezTo>
                <a:cubicBezTo>
                  <a:pt x="10234" y="18257"/>
                  <a:pt x="10411" y="17796"/>
                  <a:pt x="10564" y="18237"/>
                </a:cubicBezTo>
                <a:cubicBezTo>
                  <a:pt x="10578" y="18275"/>
                  <a:pt x="10539" y="18164"/>
                  <a:pt x="10564" y="18237"/>
                </a:cubicBezTo>
                <a:close/>
                <a:moveTo>
                  <a:pt x="5029" y="10651"/>
                </a:moveTo>
                <a:cubicBezTo>
                  <a:pt x="5077" y="10532"/>
                  <a:pt x="5345" y="10601"/>
                  <a:pt x="5317" y="10393"/>
                </a:cubicBezTo>
                <a:cubicBezTo>
                  <a:pt x="5309" y="10405"/>
                  <a:pt x="5301" y="10411"/>
                  <a:pt x="5295" y="10424"/>
                </a:cubicBezTo>
                <a:cubicBezTo>
                  <a:pt x="5232" y="10439"/>
                  <a:pt x="5176" y="10423"/>
                  <a:pt x="5111" y="10424"/>
                </a:cubicBezTo>
                <a:cubicBezTo>
                  <a:pt x="5102" y="10395"/>
                  <a:pt x="5323" y="9733"/>
                  <a:pt x="5376" y="9698"/>
                </a:cubicBezTo>
                <a:cubicBezTo>
                  <a:pt x="5467" y="9638"/>
                  <a:pt x="5548" y="9315"/>
                  <a:pt x="5670" y="9337"/>
                </a:cubicBezTo>
                <a:cubicBezTo>
                  <a:pt x="5754" y="9352"/>
                  <a:pt x="6274" y="9294"/>
                  <a:pt x="6258" y="9415"/>
                </a:cubicBezTo>
                <a:cubicBezTo>
                  <a:pt x="6253" y="9452"/>
                  <a:pt x="5825" y="9767"/>
                  <a:pt x="5928" y="9811"/>
                </a:cubicBezTo>
                <a:cubicBezTo>
                  <a:pt x="5995" y="9839"/>
                  <a:pt x="6642" y="9635"/>
                  <a:pt x="6636" y="9850"/>
                </a:cubicBezTo>
                <a:cubicBezTo>
                  <a:pt x="6630" y="10107"/>
                  <a:pt x="6142" y="10320"/>
                  <a:pt x="6302" y="10517"/>
                </a:cubicBezTo>
                <a:cubicBezTo>
                  <a:pt x="6401" y="10638"/>
                  <a:pt x="6622" y="10658"/>
                  <a:pt x="6653" y="10846"/>
                </a:cubicBezTo>
                <a:cubicBezTo>
                  <a:pt x="6671" y="10958"/>
                  <a:pt x="6675" y="11181"/>
                  <a:pt x="6785" y="11246"/>
                </a:cubicBezTo>
                <a:cubicBezTo>
                  <a:pt x="7128" y="11447"/>
                  <a:pt x="7055" y="11926"/>
                  <a:pt x="7226" y="12079"/>
                </a:cubicBezTo>
                <a:cubicBezTo>
                  <a:pt x="7345" y="12186"/>
                  <a:pt x="7646" y="11861"/>
                  <a:pt x="7721" y="12232"/>
                </a:cubicBezTo>
                <a:cubicBezTo>
                  <a:pt x="7759" y="12416"/>
                  <a:pt x="7449" y="12755"/>
                  <a:pt x="7292" y="12788"/>
                </a:cubicBezTo>
                <a:cubicBezTo>
                  <a:pt x="7264" y="12782"/>
                  <a:pt x="7615" y="12821"/>
                  <a:pt x="7617" y="12880"/>
                </a:cubicBezTo>
                <a:cubicBezTo>
                  <a:pt x="7622" y="13056"/>
                  <a:pt x="6316" y="13296"/>
                  <a:pt x="6190" y="13215"/>
                </a:cubicBezTo>
                <a:cubicBezTo>
                  <a:pt x="5876" y="13016"/>
                  <a:pt x="5422" y="13624"/>
                  <a:pt x="4985" y="13472"/>
                </a:cubicBezTo>
                <a:cubicBezTo>
                  <a:pt x="5239" y="13140"/>
                  <a:pt x="5940" y="13044"/>
                  <a:pt x="6110" y="12742"/>
                </a:cubicBezTo>
                <a:cubicBezTo>
                  <a:pt x="5925" y="12832"/>
                  <a:pt x="5802" y="12692"/>
                  <a:pt x="5782" y="12693"/>
                </a:cubicBezTo>
                <a:cubicBezTo>
                  <a:pt x="5654" y="12701"/>
                  <a:pt x="5527" y="12674"/>
                  <a:pt x="5405" y="12714"/>
                </a:cubicBezTo>
                <a:cubicBezTo>
                  <a:pt x="5071" y="12824"/>
                  <a:pt x="5664" y="12288"/>
                  <a:pt x="5650" y="12311"/>
                </a:cubicBezTo>
                <a:cubicBezTo>
                  <a:pt x="5754" y="12141"/>
                  <a:pt x="5455" y="11802"/>
                  <a:pt x="5686" y="11851"/>
                </a:cubicBezTo>
                <a:cubicBezTo>
                  <a:pt x="5913" y="11898"/>
                  <a:pt x="6249" y="11772"/>
                  <a:pt x="6176" y="11451"/>
                </a:cubicBezTo>
                <a:cubicBezTo>
                  <a:pt x="5978" y="11400"/>
                  <a:pt x="5859" y="11364"/>
                  <a:pt x="6069" y="11081"/>
                </a:cubicBezTo>
                <a:cubicBezTo>
                  <a:pt x="5935" y="11261"/>
                  <a:pt x="5499" y="11034"/>
                  <a:pt x="5491" y="11228"/>
                </a:cubicBezTo>
                <a:cubicBezTo>
                  <a:pt x="5230" y="11183"/>
                  <a:pt x="5585" y="10919"/>
                  <a:pt x="5602" y="10890"/>
                </a:cubicBezTo>
                <a:cubicBezTo>
                  <a:pt x="5707" y="10709"/>
                  <a:pt x="5363" y="10523"/>
                  <a:pt x="5390" y="10718"/>
                </a:cubicBezTo>
                <a:cubicBezTo>
                  <a:pt x="5581" y="10787"/>
                  <a:pt x="5302" y="10864"/>
                  <a:pt x="5290" y="10905"/>
                </a:cubicBezTo>
                <a:cubicBezTo>
                  <a:pt x="5166" y="10939"/>
                  <a:pt x="5297" y="10688"/>
                  <a:pt x="5272" y="10646"/>
                </a:cubicBezTo>
                <a:cubicBezTo>
                  <a:pt x="5255" y="10619"/>
                  <a:pt x="4940" y="10871"/>
                  <a:pt x="5029" y="10651"/>
                </a:cubicBezTo>
                <a:cubicBezTo>
                  <a:pt x="5047" y="10606"/>
                  <a:pt x="5016" y="10683"/>
                  <a:pt x="5029" y="10651"/>
                </a:cubicBezTo>
                <a:close/>
                <a:moveTo>
                  <a:pt x="19919" y="20951"/>
                </a:moveTo>
                <a:cubicBezTo>
                  <a:pt x="19993" y="20920"/>
                  <a:pt x="20069" y="20888"/>
                  <a:pt x="20137" y="20844"/>
                </a:cubicBezTo>
                <a:cubicBezTo>
                  <a:pt x="20138" y="20843"/>
                  <a:pt x="19724" y="21347"/>
                  <a:pt x="19988" y="21347"/>
                </a:cubicBezTo>
                <a:cubicBezTo>
                  <a:pt x="19707" y="21325"/>
                  <a:pt x="19367" y="21489"/>
                  <a:pt x="19252" y="21103"/>
                </a:cubicBezTo>
                <a:cubicBezTo>
                  <a:pt x="19317" y="21150"/>
                  <a:pt x="19413" y="21101"/>
                  <a:pt x="19487" y="21094"/>
                </a:cubicBezTo>
                <a:cubicBezTo>
                  <a:pt x="19505" y="21064"/>
                  <a:pt x="19515" y="21012"/>
                  <a:pt x="19515" y="20976"/>
                </a:cubicBezTo>
                <a:cubicBezTo>
                  <a:pt x="19659" y="20995"/>
                  <a:pt x="19780" y="21008"/>
                  <a:pt x="19919" y="20951"/>
                </a:cubicBezTo>
                <a:cubicBezTo>
                  <a:pt x="19993" y="20920"/>
                  <a:pt x="19780" y="21008"/>
                  <a:pt x="19919" y="20951"/>
                </a:cubicBezTo>
                <a:close/>
                <a:moveTo>
                  <a:pt x="3448" y="12512"/>
                </a:moveTo>
                <a:lnTo>
                  <a:pt x="3439" y="12467"/>
                </a:lnTo>
                <a:cubicBezTo>
                  <a:pt x="3441" y="12484"/>
                  <a:pt x="3910" y="11973"/>
                  <a:pt x="3927" y="11961"/>
                </a:cubicBezTo>
                <a:cubicBezTo>
                  <a:pt x="3801" y="11949"/>
                  <a:pt x="3649" y="11911"/>
                  <a:pt x="3652" y="11769"/>
                </a:cubicBezTo>
                <a:lnTo>
                  <a:pt x="3653" y="11732"/>
                </a:lnTo>
                <a:cubicBezTo>
                  <a:pt x="3638" y="11187"/>
                  <a:pt x="4036" y="11537"/>
                  <a:pt x="4296" y="11292"/>
                </a:cubicBezTo>
                <a:cubicBezTo>
                  <a:pt x="4019" y="11229"/>
                  <a:pt x="4821" y="10776"/>
                  <a:pt x="5082" y="10841"/>
                </a:cubicBezTo>
                <a:cubicBezTo>
                  <a:pt x="5103" y="10873"/>
                  <a:pt x="5214" y="11022"/>
                  <a:pt x="5230" y="11072"/>
                </a:cubicBezTo>
                <a:cubicBezTo>
                  <a:pt x="5337" y="11212"/>
                  <a:pt x="5329" y="11337"/>
                  <a:pt x="5207" y="11445"/>
                </a:cubicBezTo>
                <a:cubicBezTo>
                  <a:pt x="4948" y="11696"/>
                  <a:pt x="5225" y="11803"/>
                  <a:pt x="5096" y="12165"/>
                </a:cubicBezTo>
                <a:cubicBezTo>
                  <a:pt x="4944" y="12594"/>
                  <a:pt x="3961" y="12830"/>
                  <a:pt x="3623" y="12797"/>
                </a:cubicBezTo>
                <a:lnTo>
                  <a:pt x="3629" y="12759"/>
                </a:lnTo>
                <a:cubicBezTo>
                  <a:pt x="3593" y="12765"/>
                  <a:pt x="3565" y="12764"/>
                  <a:pt x="3528" y="12766"/>
                </a:cubicBezTo>
                <a:cubicBezTo>
                  <a:pt x="3509" y="12734"/>
                  <a:pt x="3505" y="12702"/>
                  <a:pt x="3523" y="12678"/>
                </a:cubicBezTo>
                <a:cubicBezTo>
                  <a:pt x="3435" y="12635"/>
                  <a:pt x="3431" y="12581"/>
                  <a:pt x="3510" y="12516"/>
                </a:cubicBezTo>
                <a:cubicBezTo>
                  <a:pt x="3502" y="12515"/>
                  <a:pt x="3448" y="12512"/>
                  <a:pt x="3448" y="12512"/>
                </a:cubicBezTo>
                <a:cubicBezTo>
                  <a:pt x="3448" y="12512"/>
                  <a:pt x="3448" y="12512"/>
                  <a:pt x="3448" y="12512"/>
                </a:cubicBezTo>
                <a:close/>
                <a:moveTo>
                  <a:pt x="11104" y="9151"/>
                </a:moveTo>
                <a:cubicBezTo>
                  <a:pt x="11102" y="9148"/>
                  <a:pt x="11098" y="9146"/>
                  <a:pt x="11094" y="9143"/>
                </a:cubicBezTo>
                <a:cubicBezTo>
                  <a:pt x="11097" y="9141"/>
                  <a:pt x="11101" y="9138"/>
                  <a:pt x="11105" y="9135"/>
                </a:cubicBezTo>
                <a:cubicBezTo>
                  <a:pt x="11105" y="9140"/>
                  <a:pt x="11105" y="9147"/>
                  <a:pt x="11104" y="9151"/>
                </a:cubicBezTo>
                <a:cubicBezTo>
                  <a:pt x="11102" y="9148"/>
                  <a:pt x="11105" y="9147"/>
                  <a:pt x="11104" y="9151"/>
                </a:cubicBezTo>
                <a:close/>
                <a:moveTo>
                  <a:pt x="21399" y="14198"/>
                </a:moveTo>
                <a:cubicBezTo>
                  <a:pt x="21409" y="14173"/>
                  <a:pt x="21499" y="14149"/>
                  <a:pt x="21520" y="14142"/>
                </a:cubicBezTo>
                <a:lnTo>
                  <a:pt x="21423" y="14087"/>
                </a:lnTo>
                <a:cubicBezTo>
                  <a:pt x="21320" y="14027"/>
                  <a:pt x="21586" y="13723"/>
                  <a:pt x="21296" y="13692"/>
                </a:cubicBezTo>
                <a:cubicBezTo>
                  <a:pt x="21112" y="13672"/>
                  <a:pt x="20805" y="13386"/>
                  <a:pt x="20627" y="13557"/>
                </a:cubicBezTo>
                <a:cubicBezTo>
                  <a:pt x="20375" y="13291"/>
                  <a:pt x="20136" y="13280"/>
                  <a:pt x="19764" y="13317"/>
                </a:cubicBezTo>
                <a:cubicBezTo>
                  <a:pt x="19859" y="13317"/>
                  <a:pt x="19308" y="12896"/>
                  <a:pt x="19323" y="12913"/>
                </a:cubicBezTo>
                <a:cubicBezTo>
                  <a:pt x="19229" y="12913"/>
                  <a:pt x="19162" y="12594"/>
                  <a:pt x="19105" y="12495"/>
                </a:cubicBezTo>
                <a:cubicBezTo>
                  <a:pt x="18878" y="12097"/>
                  <a:pt x="18551" y="12640"/>
                  <a:pt x="18342" y="12454"/>
                </a:cubicBezTo>
                <a:cubicBezTo>
                  <a:pt x="18213" y="12393"/>
                  <a:pt x="18189" y="12168"/>
                  <a:pt x="18086" y="12043"/>
                </a:cubicBezTo>
                <a:cubicBezTo>
                  <a:pt x="18386" y="11994"/>
                  <a:pt x="18733" y="11639"/>
                  <a:pt x="18199" y="11620"/>
                </a:cubicBezTo>
                <a:cubicBezTo>
                  <a:pt x="18172" y="11530"/>
                  <a:pt x="17896" y="11200"/>
                  <a:pt x="17799" y="11143"/>
                </a:cubicBezTo>
                <a:cubicBezTo>
                  <a:pt x="17967" y="10775"/>
                  <a:pt x="17329" y="10571"/>
                  <a:pt x="17149" y="10533"/>
                </a:cubicBezTo>
                <a:cubicBezTo>
                  <a:pt x="16689" y="10533"/>
                  <a:pt x="16796" y="10101"/>
                  <a:pt x="16546" y="9833"/>
                </a:cubicBezTo>
                <a:cubicBezTo>
                  <a:pt x="16590" y="9843"/>
                  <a:pt x="16633" y="9860"/>
                  <a:pt x="16674" y="9878"/>
                </a:cubicBezTo>
                <a:lnTo>
                  <a:pt x="16626" y="9776"/>
                </a:lnTo>
                <a:cubicBezTo>
                  <a:pt x="16769" y="9536"/>
                  <a:pt x="16634" y="9167"/>
                  <a:pt x="16725" y="8824"/>
                </a:cubicBezTo>
                <a:cubicBezTo>
                  <a:pt x="16306" y="8876"/>
                  <a:pt x="15803" y="8638"/>
                  <a:pt x="15397" y="8843"/>
                </a:cubicBezTo>
                <a:cubicBezTo>
                  <a:pt x="14990" y="9046"/>
                  <a:pt x="15218" y="9655"/>
                  <a:pt x="15490" y="9475"/>
                </a:cubicBezTo>
                <a:cubicBezTo>
                  <a:pt x="15446" y="9559"/>
                  <a:pt x="15400" y="9612"/>
                  <a:pt x="15302" y="9624"/>
                </a:cubicBezTo>
                <a:cubicBezTo>
                  <a:pt x="15527" y="10138"/>
                  <a:pt x="15043" y="10023"/>
                  <a:pt x="14840" y="9709"/>
                </a:cubicBezTo>
                <a:lnTo>
                  <a:pt x="14842" y="9700"/>
                </a:lnTo>
                <a:cubicBezTo>
                  <a:pt x="14833" y="9734"/>
                  <a:pt x="14822" y="9767"/>
                  <a:pt x="14810" y="9799"/>
                </a:cubicBezTo>
                <a:cubicBezTo>
                  <a:pt x="14723" y="9791"/>
                  <a:pt x="14635" y="9776"/>
                  <a:pt x="14548" y="9751"/>
                </a:cubicBezTo>
                <a:cubicBezTo>
                  <a:pt x="14418" y="9770"/>
                  <a:pt x="14357" y="9921"/>
                  <a:pt x="14366" y="10048"/>
                </a:cubicBezTo>
                <a:lnTo>
                  <a:pt x="14272" y="10101"/>
                </a:lnTo>
                <a:cubicBezTo>
                  <a:pt x="14229" y="10390"/>
                  <a:pt x="14291" y="10708"/>
                  <a:pt x="14374" y="10979"/>
                </a:cubicBezTo>
                <a:cubicBezTo>
                  <a:pt x="14374" y="10980"/>
                  <a:pt x="14706" y="11039"/>
                  <a:pt x="14271" y="10982"/>
                </a:cubicBezTo>
                <a:cubicBezTo>
                  <a:pt x="14155" y="10964"/>
                  <a:pt x="14030" y="11072"/>
                  <a:pt x="14168" y="11177"/>
                </a:cubicBezTo>
                <a:cubicBezTo>
                  <a:pt x="14151" y="11181"/>
                  <a:pt x="14133" y="11186"/>
                  <a:pt x="14115" y="11190"/>
                </a:cubicBezTo>
                <a:cubicBezTo>
                  <a:pt x="14118" y="11235"/>
                  <a:pt x="14112" y="11279"/>
                  <a:pt x="14095" y="11321"/>
                </a:cubicBezTo>
                <a:cubicBezTo>
                  <a:pt x="14319" y="11407"/>
                  <a:pt x="14597" y="11381"/>
                  <a:pt x="14839" y="11383"/>
                </a:cubicBezTo>
                <a:lnTo>
                  <a:pt x="14792" y="11431"/>
                </a:lnTo>
                <a:cubicBezTo>
                  <a:pt x="14873" y="11397"/>
                  <a:pt x="15020" y="11368"/>
                  <a:pt x="15097" y="11423"/>
                </a:cubicBezTo>
                <a:cubicBezTo>
                  <a:pt x="14771" y="11469"/>
                  <a:pt x="14345" y="11485"/>
                  <a:pt x="14023" y="11419"/>
                </a:cubicBezTo>
                <a:cubicBezTo>
                  <a:pt x="13755" y="11424"/>
                  <a:pt x="13655" y="11208"/>
                  <a:pt x="13442" y="11208"/>
                </a:cubicBezTo>
                <a:cubicBezTo>
                  <a:pt x="13013" y="11208"/>
                  <a:pt x="12497" y="11570"/>
                  <a:pt x="12077" y="11683"/>
                </a:cubicBezTo>
                <a:cubicBezTo>
                  <a:pt x="12021" y="11598"/>
                  <a:pt x="11938" y="11539"/>
                  <a:pt x="11850" y="11498"/>
                </a:cubicBezTo>
                <a:cubicBezTo>
                  <a:pt x="11906" y="11380"/>
                  <a:pt x="11866" y="11334"/>
                  <a:pt x="11769" y="11310"/>
                </a:cubicBezTo>
                <a:lnTo>
                  <a:pt x="11748" y="11359"/>
                </a:lnTo>
                <a:cubicBezTo>
                  <a:pt x="11689" y="11359"/>
                  <a:pt x="11635" y="11383"/>
                  <a:pt x="11585" y="11434"/>
                </a:cubicBezTo>
                <a:cubicBezTo>
                  <a:pt x="11468" y="11434"/>
                  <a:pt x="11068" y="11450"/>
                  <a:pt x="10966" y="11574"/>
                </a:cubicBezTo>
                <a:cubicBezTo>
                  <a:pt x="11003" y="11493"/>
                  <a:pt x="11068" y="11431"/>
                  <a:pt x="11053" y="11329"/>
                </a:cubicBezTo>
                <a:cubicBezTo>
                  <a:pt x="11360" y="11511"/>
                  <a:pt x="11588" y="10834"/>
                  <a:pt x="11473" y="10674"/>
                </a:cubicBezTo>
                <a:cubicBezTo>
                  <a:pt x="11548" y="11455"/>
                  <a:pt x="12215" y="10595"/>
                  <a:pt x="12459" y="10590"/>
                </a:cubicBezTo>
                <a:cubicBezTo>
                  <a:pt x="12794" y="10584"/>
                  <a:pt x="12838" y="10062"/>
                  <a:pt x="12863" y="9783"/>
                </a:cubicBezTo>
                <a:cubicBezTo>
                  <a:pt x="12881" y="9580"/>
                  <a:pt x="13458" y="9031"/>
                  <a:pt x="13427" y="8990"/>
                </a:cubicBezTo>
                <a:cubicBezTo>
                  <a:pt x="13815" y="8727"/>
                  <a:pt x="12477" y="8225"/>
                  <a:pt x="13133" y="7551"/>
                </a:cubicBezTo>
                <a:cubicBezTo>
                  <a:pt x="13342" y="7340"/>
                  <a:pt x="13527" y="7230"/>
                  <a:pt x="13796" y="7110"/>
                </a:cubicBezTo>
                <a:cubicBezTo>
                  <a:pt x="13875" y="7074"/>
                  <a:pt x="14210" y="6821"/>
                  <a:pt x="14230" y="6703"/>
                </a:cubicBezTo>
                <a:cubicBezTo>
                  <a:pt x="14239" y="6653"/>
                  <a:pt x="14134" y="6487"/>
                  <a:pt x="14081" y="6528"/>
                </a:cubicBezTo>
                <a:cubicBezTo>
                  <a:pt x="14339" y="5989"/>
                  <a:pt x="15221" y="5978"/>
                  <a:pt x="15459" y="6484"/>
                </a:cubicBezTo>
                <a:cubicBezTo>
                  <a:pt x="15284" y="6479"/>
                  <a:pt x="14555" y="7035"/>
                  <a:pt x="14534" y="7238"/>
                </a:cubicBezTo>
                <a:cubicBezTo>
                  <a:pt x="14055" y="7196"/>
                  <a:pt x="14378" y="8563"/>
                  <a:pt x="14576" y="8615"/>
                </a:cubicBezTo>
                <a:cubicBezTo>
                  <a:pt x="14918" y="8705"/>
                  <a:pt x="14912" y="8954"/>
                  <a:pt x="15299" y="8832"/>
                </a:cubicBezTo>
                <a:cubicBezTo>
                  <a:pt x="16051" y="8597"/>
                  <a:pt x="16518" y="8623"/>
                  <a:pt x="17126" y="8089"/>
                </a:cubicBezTo>
                <a:cubicBezTo>
                  <a:pt x="17989" y="7332"/>
                  <a:pt x="17131" y="7189"/>
                  <a:pt x="16960" y="6564"/>
                </a:cubicBezTo>
                <a:cubicBezTo>
                  <a:pt x="16891" y="6310"/>
                  <a:pt x="16962" y="6056"/>
                  <a:pt x="16770" y="5802"/>
                </a:cubicBezTo>
                <a:cubicBezTo>
                  <a:pt x="16593" y="5570"/>
                  <a:pt x="16691" y="5715"/>
                  <a:pt x="16751" y="5394"/>
                </a:cubicBezTo>
                <a:cubicBezTo>
                  <a:pt x="16807" y="5092"/>
                  <a:pt x="16443" y="5099"/>
                  <a:pt x="16319" y="4938"/>
                </a:cubicBezTo>
                <a:cubicBezTo>
                  <a:pt x="16366" y="4885"/>
                  <a:pt x="16402" y="4805"/>
                  <a:pt x="16433" y="4739"/>
                </a:cubicBezTo>
                <a:cubicBezTo>
                  <a:pt x="16397" y="4728"/>
                  <a:pt x="16370" y="4705"/>
                  <a:pt x="16352" y="4670"/>
                </a:cubicBezTo>
                <a:cubicBezTo>
                  <a:pt x="16486" y="4552"/>
                  <a:pt x="16817" y="4457"/>
                  <a:pt x="16817" y="4297"/>
                </a:cubicBezTo>
                <a:lnTo>
                  <a:pt x="16777" y="4292"/>
                </a:lnTo>
                <a:lnTo>
                  <a:pt x="16781" y="4239"/>
                </a:lnTo>
                <a:cubicBezTo>
                  <a:pt x="16681" y="4213"/>
                  <a:pt x="16582" y="4186"/>
                  <a:pt x="16483" y="4156"/>
                </a:cubicBezTo>
                <a:cubicBezTo>
                  <a:pt x="16600" y="4125"/>
                  <a:pt x="16712" y="4098"/>
                  <a:pt x="16819" y="4044"/>
                </a:cubicBezTo>
                <a:lnTo>
                  <a:pt x="16812" y="4008"/>
                </a:lnTo>
                <a:cubicBezTo>
                  <a:pt x="16788" y="3879"/>
                  <a:pt x="16102" y="3767"/>
                  <a:pt x="16024" y="3831"/>
                </a:cubicBezTo>
                <a:cubicBezTo>
                  <a:pt x="16035" y="3485"/>
                  <a:pt x="15559" y="3828"/>
                  <a:pt x="15481" y="3933"/>
                </a:cubicBezTo>
                <a:cubicBezTo>
                  <a:pt x="15481" y="3810"/>
                  <a:pt x="15465" y="3728"/>
                  <a:pt x="15353" y="3712"/>
                </a:cubicBezTo>
                <a:cubicBezTo>
                  <a:pt x="15350" y="3712"/>
                  <a:pt x="15455" y="3766"/>
                  <a:pt x="15313" y="3766"/>
                </a:cubicBezTo>
                <a:lnTo>
                  <a:pt x="15313" y="3708"/>
                </a:lnTo>
                <a:cubicBezTo>
                  <a:pt x="14920" y="3686"/>
                  <a:pt x="14462" y="3793"/>
                  <a:pt x="14080" y="3879"/>
                </a:cubicBezTo>
                <a:lnTo>
                  <a:pt x="14055" y="3979"/>
                </a:lnTo>
                <a:cubicBezTo>
                  <a:pt x="14083" y="3996"/>
                  <a:pt x="14112" y="4012"/>
                  <a:pt x="14141" y="4027"/>
                </a:cubicBezTo>
                <a:cubicBezTo>
                  <a:pt x="14126" y="4044"/>
                  <a:pt x="13707" y="4059"/>
                  <a:pt x="13848" y="4178"/>
                </a:cubicBezTo>
                <a:cubicBezTo>
                  <a:pt x="13839" y="4188"/>
                  <a:pt x="13730" y="4250"/>
                  <a:pt x="13705" y="4250"/>
                </a:cubicBezTo>
                <a:cubicBezTo>
                  <a:pt x="13546" y="4221"/>
                  <a:pt x="13373" y="4049"/>
                  <a:pt x="13215" y="4159"/>
                </a:cubicBezTo>
                <a:cubicBezTo>
                  <a:pt x="13149" y="4204"/>
                  <a:pt x="12175" y="4604"/>
                  <a:pt x="12746" y="4666"/>
                </a:cubicBezTo>
                <a:cubicBezTo>
                  <a:pt x="12622" y="4865"/>
                  <a:pt x="12457" y="4653"/>
                  <a:pt x="12460" y="4524"/>
                </a:cubicBezTo>
                <a:cubicBezTo>
                  <a:pt x="12221" y="4504"/>
                  <a:pt x="11580" y="4848"/>
                  <a:pt x="11551" y="5086"/>
                </a:cubicBezTo>
                <a:cubicBezTo>
                  <a:pt x="11780" y="5070"/>
                  <a:pt x="12010" y="5019"/>
                  <a:pt x="12238" y="4987"/>
                </a:cubicBezTo>
                <a:cubicBezTo>
                  <a:pt x="11896" y="5054"/>
                  <a:pt x="11014" y="6216"/>
                  <a:pt x="10964" y="6583"/>
                </a:cubicBezTo>
                <a:cubicBezTo>
                  <a:pt x="10736" y="6624"/>
                  <a:pt x="10558" y="6970"/>
                  <a:pt x="10381" y="6977"/>
                </a:cubicBezTo>
                <a:cubicBezTo>
                  <a:pt x="10180" y="6977"/>
                  <a:pt x="10128" y="6767"/>
                  <a:pt x="10029" y="7058"/>
                </a:cubicBezTo>
                <a:cubicBezTo>
                  <a:pt x="9982" y="7191"/>
                  <a:pt x="9499" y="7414"/>
                  <a:pt x="9402" y="7408"/>
                </a:cubicBezTo>
                <a:cubicBezTo>
                  <a:pt x="9414" y="7463"/>
                  <a:pt x="9398" y="7484"/>
                  <a:pt x="9354" y="7470"/>
                </a:cubicBezTo>
                <a:cubicBezTo>
                  <a:pt x="9353" y="7486"/>
                  <a:pt x="9333" y="7546"/>
                  <a:pt x="9329" y="7554"/>
                </a:cubicBezTo>
                <a:cubicBezTo>
                  <a:pt x="9181" y="7675"/>
                  <a:pt x="8893" y="7604"/>
                  <a:pt x="8949" y="7955"/>
                </a:cubicBezTo>
                <a:cubicBezTo>
                  <a:pt x="8986" y="8192"/>
                  <a:pt x="8876" y="8784"/>
                  <a:pt x="8991" y="8987"/>
                </a:cubicBezTo>
                <a:cubicBezTo>
                  <a:pt x="9205" y="9365"/>
                  <a:pt x="9340" y="9782"/>
                  <a:pt x="9892" y="9648"/>
                </a:cubicBezTo>
                <a:cubicBezTo>
                  <a:pt x="10114" y="9595"/>
                  <a:pt x="10749" y="9192"/>
                  <a:pt x="10777" y="8955"/>
                </a:cubicBezTo>
                <a:cubicBezTo>
                  <a:pt x="10817" y="9053"/>
                  <a:pt x="10800" y="9070"/>
                  <a:pt x="10918" y="9140"/>
                </a:cubicBezTo>
                <a:cubicBezTo>
                  <a:pt x="10889" y="9162"/>
                  <a:pt x="10862" y="9182"/>
                  <a:pt x="10829" y="9197"/>
                </a:cubicBezTo>
                <a:cubicBezTo>
                  <a:pt x="11004" y="9640"/>
                  <a:pt x="11181" y="10022"/>
                  <a:pt x="11497" y="10369"/>
                </a:cubicBezTo>
                <a:cubicBezTo>
                  <a:pt x="11390" y="10425"/>
                  <a:pt x="11363" y="10548"/>
                  <a:pt x="11450" y="10649"/>
                </a:cubicBezTo>
                <a:cubicBezTo>
                  <a:pt x="11391" y="10614"/>
                  <a:pt x="11149" y="10769"/>
                  <a:pt x="11098" y="10800"/>
                </a:cubicBezTo>
                <a:cubicBezTo>
                  <a:pt x="10812" y="10969"/>
                  <a:pt x="11257" y="11023"/>
                  <a:pt x="11209" y="11174"/>
                </a:cubicBezTo>
                <a:cubicBezTo>
                  <a:pt x="11154" y="11353"/>
                  <a:pt x="10994" y="11044"/>
                  <a:pt x="11012" y="11359"/>
                </a:cubicBezTo>
                <a:cubicBezTo>
                  <a:pt x="10937" y="11384"/>
                  <a:pt x="10752" y="11439"/>
                  <a:pt x="10683" y="11373"/>
                </a:cubicBezTo>
                <a:cubicBezTo>
                  <a:pt x="10699" y="11309"/>
                  <a:pt x="10743" y="11117"/>
                  <a:pt x="10714" y="11059"/>
                </a:cubicBezTo>
                <a:cubicBezTo>
                  <a:pt x="10772" y="11086"/>
                  <a:pt x="10965" y="11220"/>
                  <a:pt x="10955" y="11230"/>
                </a:cubicBezTo>
                <a:cubicBezTo>
                  <a:pt x="11264" y="10919"/>
                  <a:pt x="10514" y="10683"/>
                  <a:pt x="10674" y="11018"/>
                </a:cubicBezTo>
                <a:cubicBezTo>
                  <a:pt x="10644" y="11008"/>
                  <a:pt x="10613" y="11003"/>
                  <a:pt x="10583" y="11001"/>
                </a:cubicBezTo>
                <a:cubicBezTo>
                  <a:pt x="10613" y="10960"/>
                  <a:pt x="10785" y="10573"/>
                  <a:pt x="10785" y="10566"/>
                </a:cubicBezTo>
                <a:cubicBezTo>
                  <a:pt x="10800" y="10576"/>
                  <a:pt x="10821" y="10590"/>
                  <a:pt x="10853" y="10592"/>
                </a:cubicBezTo>
                <a:cubicBezTo>
                  <a:pt x="10863" y="10592"/>
                  <a:pt x="10848" y="9927"/>
                  <a:pt x="10934" y="9698"/>
                </a:cubicBezTo>
                <a:cubicBezTo>
                  <a:pt x="10675" y="9764"/>
                  <a:pt x="10420" y="9916"/>
                  <a:pt x="10181" y="10042"/>
                </a:cubicBezTo>
                <a:cubicBezTo>
                  <a:pt x="9963" y="10157"/>
                  <a:pt x="9886" y="10826"/>
                  <a:pt x="10149" y="10909"/>
                </a:cubicBezTo>
                <a:cubicBezTo>
                  <a:pt x="10138" y="10964"/>
                  <a:pt x="10090" y="11008"/>
                  <a:pt x="10090" y="11067"/>
                </a:cubicBezTo>
                <a:cubicBezTo>
                  <a:pt x="10053" y="11050"/>
                  <a:pt x="10016" y="11033"/>
                  <a:pt x="9978" y="11019"/>
                </a:cubicBezTo>
                <a:cubicBezTo>
                  <a:pt x="10028" y="11079"/>
                  <a:pt x="10066" y="11359"/>
                  <a:pt x="10163" y="11359"/>
                </a:cubicBezTo>
                <a:cubicBezTo>
                  <a:pt x="10073" y="11359"/>
                  <a:pt x="10093" y="11378"/>
                  <a:pt x="10048" y="11394"/>
                </a:cubicBezTo>
                <a:cubicBezTo>
                  <a:pt x="10043" y="11379"/>
                  <a:pt x="10156" y="11600"/>
                  <a:pt x="10151" y="11616"/>
                </a:cubicBezTo>
                <a:cubicBezTo>
                  <a:pt x="10064" y="11619"/>
                  <a:pt x="9974" y="11681"/>
                  <a:pt x="10004" y="11789"/>
                </a:cubicBezTo>
                <a:cubicBezTo>
                  <a:pt x="9806" y="11773"/>
                  <a:pt x="8782" y="11721"/>
                  <a:pt x="9003" y="12226"/>
                </a:cubicBezTo>
                <a:cubicBezTo>
                  <a:pt x="8695" y="11907"/>
                  <a:pt x="8967" y="11872"/>
                  <a:pt x="8720" y="12293"/>
                </a:cubicBezTo>
                <a:cubicBezTo>
                  <a:pt x="8561" y="12563"/>
                  <a:pt x="8330" y="12770"/>
                  <a:pt x="8088" y="12915"/>
                </a:cubicBezTo>
                <a:lnTo>
                  <a:pt x="8082" y="12908"/>
                </a:lnTo>
                <a:cubicBezTo>
                  <a:pt x="7634" y="12869"/>
                  <a:pt x="7779" y="13179"/>
                  <a:pt x="7606" y="13396"/>
                </a:cubicBezTo>
                <a:cubicBezTo>
                  <a:pt x="7588" y="13419"/>
                  <a:pt x="7002" y="13803"/>
                  <a:pt x="7051" y="13801"/>
                </a:cubicBezTo>
                <a:cubicBezTo>
                  <a:pt x="6841" y="13801"/>
                  <a:pt x="6602" y="13612"/>
                  <a:pt x="6400" y="13559"/>
                </a:cubicBezTo>
                <a:cubicBezTo>
                  <a:pt x="6489" y="14164"/>
                  <a:pt x="6519" y="13881"/>
                  <a:pt x="6154" y="14145"/>
                </a:cubicBezTo>
                <a:cubicBezTo>
                  <a:pt x="5934" y="14026"/>
                  <a:pt x="5898" y="14077"/>
                  <a:pt x="5673" y="14077"/>
                </a:cubicBezTo>
                <a:cubicBezTo>
                  <a:pt x="5381" y="14162"/>
                  <a:pt x="5116" y="14590"/>
                  <a:pt x="5629" y="14617"/>
                </a:cubicBezTo>
                <a:cubicBezTo>
                  <a:pt x="5897" y="14801"/>
                  <a:pt x="6092" y="14655"/>
                  <a:pt x="6255" y="15020"/>
                </a:cubicBezTo>
                <a:cubicBezTo>
                  <a:pt x="6320" y="15168"/>
                  <a:pt x="6390" y="15262"/>
                  <a:pt x="6508" y="15350"/>
                </a:cubicBezTo>
                <a:cubicBezTo>
                  <a:pt x="6728" y="15390"/>
                  <a:pt x="6465" y="16646"/>
                  <a:pt x="6350" y="16730"/>
                </a:cubicBezTo>
                <a:cubicBezTo>
                  <a:pt x="6365" y="16739"/>
                  <a:pt x="5826" y="16663"/>
                  <a:pt x="5785" y="16667"/>
                </a:cubicBezTo>
                <a:cubicBezTo>
                  <a:pt x="5650" y="16689"/>
                  <a:pt x="5391" y="16822"/>
                  <a:pt x="5281" y="16822"/>
                </a:cubicBezTo>
                <a:cubicBezTo>
                  <a:pt x="5108" y="16822"/>
                  <a:pt x="3913" y="16170"/>
                  <a:pt x="3821" y="16687"/>
                </a:cubicBezTo>
                <a:cubicBezTo>
                  <a:pt x="3737" y="16815"/>
                  <a:pt x="3377" y="16827"/>
                  <a:pt x="3449" y="17021"/>
                </a:cubicBezTo>
                <a:cubicBezTo>
                  <a:pt x="3530" y="17238"/>
                  <a:pt x="3616" y="17337"/>
                  <a:pt x="3535" y="17599"/>
                </a:cubicBezTo>
                <a:cubicBezTo>
                  <a:pt x="3600" y="17542"/>
                  <a:pt x="3710" y="17444"/>
                  <a:pt x="3784" y="17425"/>
                </a:cubicBezTo>
                <a:cubicBezTo>
                  <a:pt x="3784" y="17437"/>
                  <a:pt x="3787" y="17450"/>
                  <a:pt x="3789" y="17462"/>
                </a:cubicBezTo>
                <a:cubicBezTo>
                  <a:pt x="3726" y="17490"/>
                  <a:pt x="3651" y="17551"/>
                  <a:pt x="3593" y="17601"/>
                </a:cubicBezTo>
                <a:cubicBezTo>
                  <a:pt x="3653" y="18066"/>
                  <a:pt x="3066" y="19278"/>
                  <a:pt x="3496" y="19389"/>
                </a:cubicBezTo>
                <a:cubicBezTo>
                  <a:pt x="3578" y="19503"/>
                  <a:pt x="3431" y="20005"/>
                  <a:pt x="3411" y="20118"/>
                </a:cubicBezTo>
                <a:cubicBezTo>
                  <a:pt x="3635" y="20121"/>
                  <a:pt x="3877" y="20136"/>
                  <a:pt x="4087" y="20055"/>
                </a:cubicBezTo>
                <a:cubicBezTo>
                  <a:pt x="4100" y="20019"/>
                  <a:pt x="4106" y="19981"/>
                  <a:pt x="4104" y="19942"/>
                </a:cubicBezTo>
                <a:cubicBezTo>
                  <a:pt x="4297" y="19997"/>
                  <a:pt x="4530" y="20799"/>
                  <a:pt x="4764" y="20513"/>
                </a:cubicBezTo>
                <a:cubicBezTo>
                  <a:pt x="4977" y="20254"/>
                  <a:pt x="5179" y="20132"/>
                  <a:pt x="5537" y="20162"/>
                </a:cubicBezTo>
                <a:cubicBezTo>
                  <a:pt x="5614" y="20158"/>
                  <a:pt x="5904" y="20197"/>
                  <a:pt x="5920" y="20206"/>
                </a:cubicBezTo>
                <a:cubicBezTo>
                  <a:pt x="6029" y="20263"/>
                  <a:pt x="6288" y="19747"/>
                  <a:pt x="6500" y="19720"/>
                </a:cubicBezTo>
                <a:cubicBezTo>
                  <a:pt x="6516" y="19542"/>
                  <a:pt x="6994" y="19064"/>
                  <a:pt x="6943" y="19014"/>
                </a:cubicBezTo>
                <a:cubicBezTo>
                  <a:pt x="6523" y="18603"/>
                  <a:pt x="7185" y="18457"/>
                  <a:pt x="7212" y="18069"/>
                </a:cubicBezTo>
                <a:cubicBezTo>
                  <a:pt x="7226" y="17872"/>
                  <a:pt x="8104" y="17676"/>
                  <a:pt x="8191" y="17252"/>
                </a:cubicBezTo>
                <a:cubicBezTo>
                  <a:pt x="7967" y="16762"/>
                  <a:pt x="8592" y="16828"/>
                  <a:pt x="8806" y="16828"/>
                </a:cubicBezTo>
                <a:cubicBezTo>
                  <a:pt x="9295" y="16828"/>
                  <a:pt x="9284" y="17028"/>
                  <a:pt x="9719" y="16681"/>
                </a:cubicBezTo>
                <a:cubicBezTo>
                  <a:pt x="10053" y="16798"/>
                  <a:pt x="10062" y="16395"/>
                  <a:pt x="10290" y="16395"/>
                </a:cubicBezTo>
                <a:cubicBezTo>
                  <a:pt x="10831" y="16420"/>
                  <a:pt x="10690" y="16988"/>
                  <a:pt x="11024" y="17234"/>
                </a:cubicBezTo>
                <a:cubicBezTo>
                  <a:pt x="11260" y="17408"/>
                  <a:pt x="11458" y="17785"/>
                  <a:pt x="11701" y="17900"/>
                </a:cubicBezTo>
                <a:cubicBezTo>
                  <a:pt x="11758" y="17927"/>
                  <a:pt x="12171" y="18115"/>
                  <a:pt x="12175" y="18125"/>
                </a:cubicBezTo>
                <a:cubicBezTo>
                  <a:pt x="12200" y="18189"/>
                  <a:pt x="12697" y="18605"/>
                  <a:pt x="12766" y="18619"/>
                </a:cubicBezTo>
                <a:cubicBezTo>
                  <a:pt x="12961" y="18658"/>
                  <a:pt x="13173" y="19418"/>
                  <a:pt x="12855" y="19436"/>
                </a:cubicBezTo>
                <a:cubicBezTo>
                  <a:pt x="12711" y="19427"/>
                  <a:pt x="12614" y="19631"/>
                  <a:pt x="12536" y="19631"/>
                </a:cubicBezTo>
                <a:cubicBezTo>
                  <a:pt x="12338" y="19631"/>
                  <a:pt x="11750" y="19355"/>
                  <a:pt x="11649" y="19598"/>
                </a:cubicBezTo>
                <a:cubicBezTo>
                  <a:pt x="11548" y="19838"/>
                  <a:pt x="12500" y="20365"/>
                  <a:pt x="12643" y="20365"/>
                </a:cubicBezTo>
                <a:cubicBezTo>
                  <a:pt x="12872" y="20365"/>
                  <a:pt x="12768" y="19773"/>
                  <a:pt x="12861" y="19652"/>
                </a:cubicBezTo>
                <a:cubicBezTo>
                  <a:pt x="12937" y="19784"/>
                  <a:pt x="13907" y="18987"/>
                  <a:pt x="13268" y="18723"/>
                </a:cubicBezTo>
                <a:cubicBezTo>
                  <a:pt x="13262" y="18582"/>
                  <a:pt x="13314" y="18477"/>
                  <a:pt x="13424" y="18409"/>
                </a:cubicBezTo>
                <a:cubicBezTo>
                  <a:pt x="13567" y="18409"/>
                  <a:pt x="13727" y="18623"/>
                  <a:pt x="13787" y="18743"/>
                </a:cubicBezTo>
                <a:cubicBezTo>
                  <a:pt x="14586" y="18482"/>
                  <a:pt x="13011" y="17868"/>
                  <a:pt x="13024" y="17811"/>
                </a:cubicBezTo>
                <a:cubicBezTo>
                  <a:pt x="13147" y="17540"/>
                  <a:pt x="12981" y="17586"/>
                  <a:pt x="12787" y="17586"/>
                </a:cubicBezTo>
                <a:cubicBezTo>
                  <a:pt x="12361" y="17586"/>
                  <a:pt x="12347" y="17113"/>
                  <a:pt x="12152" y="16852"/>
                </a:cubicBezTo>
                <a:cubicBezTo>
                  <a:pt x="11986" y="16631"/>
                  <a:pt x="11693" y="16567"/>
                  <a:pt x="11625" y="16266"/>
                </a:cubicBezTo>
                <a:cubicBezTo>
                  <a:pt x="11495" y="15947"/>
                  <a:pt x="11716" y="15939"/>
                  <a:pt x="11865" y="15798"/>
                </a:cubicBezTo>
                <a:cubicBezTo>
                  <a:pt x="11841" y="15934"/>
                  <a:pt x="11936" y="16125"/>
                  <a:pt x="12008" y="16225"/>
                </a:cubicBezTo>
                <a:cubicBezTo>
                  <a:pt x="12087" y="16161"/>
                  <a:pt x="12165" y="16158"/>
                  <a:pt x="12238" y="16230"/>
                </a:cubicBezTo>
                <a:cubicBezTo>
                  <a:pt x="12254" y="16203"/>
                  <a:pt x="12301" y="16084"/>
                  <a:pt x="12329" y="16084"/>
                </a:cubicBezTo>
                <a:cubicBezTo>
                  <a:pt x="12326" y="16084"/>
                  <a:pt x="12736" y="16816"/>
                  <a:pt x="12978" y="16874"/>
                </a:cubicBezTo>
                <a:cubicBezTo>
                  <a:pt x="13227" y="16935"/>
                  <a:pt x="13439" y="17177"/>
                  <a:pt x="13668" y="17310"/>
                </a:cubicBezTo>
                <a:lnTo>
                  <a:pt x="13669" y="17307"/>
                </a:lnTo>
                <a:cubicBezTo>
                  <a:pt x="13733" y="17355"/>
                  <a:pt x="13798" y="17400"/>
                  <a:pt x="13864" y="17445"/>
                </a:cubicBezTo>
                <a:cubicBezTo>
                  <a:pt x="13864" y="17445"/>
                  <a:pt x="13884" y="17398"/>
                  <a:pt x="13900" y="17364"/>
                </a:cubicBezTo>
                <a:cubicBezTo>
                  <a:pt x="13996" y="17452"/>
                  <a:pt x="14062" y="17548"/>
                  <a:pt x="14179" y="17579"/>
                </a:cubicBezTo>
                <a:cubicBezTo>
                  <a:pt x="14188" y="18042"/>
                  <a:pt x="14082" y="18142"/>
                  <a:pt x="14348" y="18508"/>
                </a:cubicBezTo>
                <a:cubicBezTo>
                  <a:pt x="14118" y="18572"/>
                  <a:pt x="14350" y="18860"/>
                  <a:pt x="14440" y="18766"/>
                </a:cubicBezTo>
                <a:cubicBezTo>
                  <a:pt x="14548" y="18912"/>
                  <a:pt x="14606" y="19070"/>
                  <a:pt x="14601" y="19267"/>
                </a:cubicBezTo>
                <a:cubicBezTo>
                  <a:pt x="14744" y="19281"/>
                  <a:pt x="14884" y="19339"/>
                  <a:pt x="15005" y="19427"/>
                </a:cubicBezTo>
                <a:cubicBezTo>
                  <a:pt x="14917" y="19488"/>
                  <a:pt x="14848" y="19566"/>
                  <a:pt x="14799" y="19661"/>
                </a:cubicBezTo>
                <a:cubicBezTo>
                  <a:pt x="15088" y="19884"/>
                  <a:pt x="14876" y="20093"/>
                  <a:pt x="15189" y="20301"/>
                </a:cubicBezTo>
                <a:cubicBezTo>
                  <a:pt x="15191" y="20250"/>
                  <a:pt x="15226" y="20114"/>
                  <a:pt x="15288" y="20127"/>
                </a:cubicBezTo>
                <a:cubicBezTo>
                  <a:pt x="15355" y="20187"/>
                  <a:pt x="15355" y="20379"/>
                  <a:pt x="15421" y="20470"/>
                </a:cubicBezTo>
                <a:cubicBezTo>
                  <a:pt x="15434" y="20425"/>
                  <a:pt x="15471" y="20268"/>
                  <a:pt x="15516" y="20268"/>
                </a:cubicBezTo>
                <a:cubicBezTo>
                  <a:pt x="15547" y="20268"/>
                  <a:pt x="15717" y="20454"/>
                  <a:pt x="15743" y="20497"/>
                </a:cubicBezTo>
                <a:cubicBezTo>
                  <a:pt x="15738" y="20305"/>
                  <a:pt x="15706" y="20091"/>
                  <a:pt x="15617" y="19924"/>
                </a:cubicBezTo>
                <a:cubicBezTo>
                  <a:pt x="15719" y="19942"/>
                  <a:pt x="15823" y="19903"/>
                  <a:pt x="15832" y="19775"/>
                </a:cubicBezTo>
                <a:cubicBezTo>
                  <a:pt x="15922" y="19798"/>
                  <a:pt x="16115" y="19795"/>
                  <a:pt x="16041" y="19632"/>
                </a:cubicBezTo>
                <a:cubicBezTo>
                  <a:pt x="16106" y="19623"/>
                  <a:pt x="16168" y="19588"/>
                  <a:pt x="16210" y="19533"/>
                </a:cubicBezTo>
                <a:cubicBezTo>
                  <a:pt x="16138" y="19390"/>
                  <a:pt x="15206" y="18490"/>
                  <a:pt x="15434" y="18346"/>
                </a:cubicBezTo>
                <a:cubicBezTo>
                  <a:pt x="15434" y="18538"/>
                  <a:pt x="16064" y="18478"/>
                  <a:pt x="15848" y="18241"/>
                </a:cubicBezTo>
                <a:cubicBezTo>
                  <a:pt x="16146" y="18267"/>
                  <a:pt x="16258" y="18137"/>
                  <a:pt x="16617" y="18242"/>
                </a:cubicBezTo>
                <a:cubicBezTo>
                  <a:pt x="16734" y="18192"/>
                  <a:pt x="16850" y="18068"/>
                  <a:pt x="16906" y="17901"/>
                </a:cubicBezTo>
                <a:cubicBezTo>
                  <a:pt x="16903" y="17828"/>
                  <a:pt x="16902" y="17624"/>
                  <a:pt x="16866" y="17758"/>
                </a:cubicBezTo>
                <a:cubicBezTo>
                  <a:pt x="16932" y="17767"/>
                  <a:pt x="16992" y="17749"/>
                  <a:pt x="17046" y="17705"/>
                </a:cubicBezTo>
                <a:lnTo>
                  <a:pt x="16983" y="17599"/>
                </a:lnTo>
                <a:cubicBezTo>
                  <a:pt x="17041" y="17535"/>
                  <a:pt x="17165" y="17507"/>
                  <a:pt x="17236" y="17493"/>
                </a:cubicBezTo>
                <a:cubicBezTo>
                  <a:pt x="17318" y="17587"/>
                  <a:pt x="17416" y="17601"/>
                  <a:pt x="17530" y="17550"/>
                </a:cubicBezTo>
                <a:cubicBezTo>
                  <a:pt x="17577" y="17423"/>
                  <a:pt x="17512" y="17280"/>
                  <a:pt x="17384" y="17221"/>
                </a:cubicBezTo>
                <a:cubicBezTo>
                  <a:pt x="17687" y="16967"/>
                  <a:pt x="17565" y="16430"/>
                  <a:pt x="17781" y="16125"/>
                </a:cubicBezTo>
                <a:cubicBezTo>
                  <a:pt x="17837" y="16046"/>
                  <a:pt x="18329" y="15956"/>
                  <a:pt x="17971" y="15701"/>
                </a:cubicBezTo>
                <a:cubicBezTo>
                  <a:pt x="18120" y="15585"/>
                  <a:pt x="18165" y="15400"/>
                  <a:pt x="18293" y="15287"/>
                </a:cubicBezTo>
                <a:cubicBezTo>
                  <a:pt x="18372" y="15279"/>
                  <a:pt x="18564" y="15290"/>
                  <a:pt x="18635" y="15243"/>
                </a:cubicBezTo>
                <a:cubicBezTo>
                  <a:pt x="18639" y="15249"/>
                  <a:pt x="18650" y="15264"/>
                  <a:pt x="18652" y="15266"/>
                </a:cubicBezTo>
                <a:cubicBezTo>
                  <a:pt x="18287" y="15517"/>
                  <a:pt x="19128" y="15507"/>
                  <a:pt x="19226" y="15549"/>
                </a:cubicBezTo>
                <a:cubicBezTo>
                  <a:pt x="19228" y="15542"/>
                  <a:pt x="18587" y="15928"/>
                  <a:pt x="18950" y="15928"/>
                </a:cubicBezTo>
                <a:cubicBezTo>
                  <a:pt x="19011" y="15928"/>
                  <a:pt x="19283" y="15953"/>
                  <a:pt x="19298" y="16033"/>
                </a:cubicBezTo>
                <a:cubicBezTo>
                  <a:pt x="19302" y="16103"/>
                  <a:pt x="19240" y="16207"/>
                  <a:pt x="19205" y="16258"/>
                </a:cubicBezTo>
                <a:cubicBezTo>
                  <a:pt x="19386" y="16473"/>
                  <a:pt x="20060" y="16208"/>
                  <a:pt x="20085" y="16167"/>
                </a:cubicBezTo>
                <a:cubicBezTo>
                  <a:pt x="20101" y="16142"/>
                  <a:pt x="20747" y="15587"/>
                  <a:pt x="20176" y="15813"/>
                </a:cubicBezTo>
                <a:cubicBezTo>
                  <a:pt x="19948" y="15902"/>
                  <a:pt x="19869" y="15644"/>
                  <a:pt x="19761" y="15477"/>
                </a:cubicBezTo>
                <a:cubicBezTo>
                  <a:pt x="19950" y="15446"/>
                  <a:pt x="20140" y="15270"/>
                  <a:pt x="20317" y="15219"/>
                </a:cubicBezTo>
                <a:cubicBezTo>
                  <a:pt x="20455" y="15239"/>
                  <a:pt x="21096" y="15033"/>
                  <a:pt x="20948" y="14830"/>
                </a:cubicBezTo>
                <a:cubicBezTo>
                  <a:pt x="21018" y="14787"/>
                  <a:pt x="21111" y="14689"/>
                  <a:pt x="21196" y="14689"/>
                </a:cubicBezTo>
                <a:cubicBezTo>
                  <a:pt x="21540" y="14453"/>
                  <a:pt x="21283" y="14523"/>
                  <a:pt x="21399" y="14198"/>
                </a:cubicBezTo>
                <a:cubicBezTo>
                  <a:pt x="21401" y="14194"/>
                  <a:pt x="21392" y="14218"/>
                  <a:pt x="21399" y="14198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7" name="Фигура"/>
          <p:cNvSpPr/>
          <p:nvPr/>
        </p:nvSpPr>
        <p:spPr>
          <a:xfrm>
            <a:off x="7514114" y="3157951"/>
            <a:ext cx="861234" cy="1016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36" extrusionOk="0">
                <a:moveTo>
                  <a:pt x="21150" y="15574"/>
                </a:moveTo>
                <a:cubicBezTo>
                  <a:pt x="21261" y="15717"/>
                  <a:pt x="21093" y="15952"/>
                  <a:pt x="20924" y="15784"/>
                </a:cubicBezTo>
                <a:cubicBezTo>
                  <a:pt x="20982" y="16021"/>
                  <a:pt x="20891" y="16384"/>
                  <a:pt x="20777" y="16596"/>
                </a:cubicBezTo>
                <a:cubicBezTo>
                  <a:pt x="20505" y="17107"/>
                  <a:pt x="20399" y="17680"/>
                  <a:pt x="20142" y="18190"/>
                </a:cubicBezTo>
                <a:cubicBezTo>
                  <a:pt x="20021" y="18451"/>
                  <a:pt x="19581" y="18883"/>
                  <a:pt x="19210" y="18697"/>
                </a:cubicBezTo>
                <a:cubicBezTo>
                  <a:pt x="19055" y="18620"/>
                  <a:pt x="18983" y="18564"/>
                  <a:pt x="18916" y="18429"/>
                </a:cubicBezTo>
                <a:cubicBezTo>
                  <a:pt x="18874" y="18346"/>
                  <a:pt x="18895" y="18082"/>
                  <a:pt x="18885" y="18073"/>
                </a:cubicBezTo>
                <a:cubicBezTo>
                  <a:pt x="18630" y="17743"/>
                  <a:pt x="18882" y="17612"/>
                  <a:pt x="18985" y="17344"/>
                </a:cubicBezTo>
                <a:cubicBezTo>
                  <a:pt x="19114" y="17002"/>
                  <a:pt x="19115" y="16913"/>
                  <a:pt x="19087" y="16545"/>
                </a:cubicBezTo>
                <a:cubicBezTo>
                  <a:pt x="19035" y="16414"/>
                  <a:pt x="19148" y="15981"/>
                  <a:pt x="19273" y="15913"/>
                </a:cubicBezTo>
                <a:cubicBezTo>
                  <a:pt x="19479" y="15800"/>
                  <a:pt x="19740" y="15772"/>
                  <a:pt x="19957" y="15653"/>
                </a:cubicBezTo>
                <a:cubicBezTo>
                  <a:pt x="20082" y="15574"/>
                  <a:pt x="20117" y="15501"/>
                  <a:pt x="20239" y="15478"/>
                </a:cubicBezTo>
                <a:cubicBezTo>
                  <a:pt x="20387" y="15448"/>
                  <a:pt x="20295" y="14983"/>
                  <a:pt x="20473" y="15143"/>
                </a:cubicBezTo>
                <a:cubicBezTo>
                  <a:pt x="20533" y="15027"/>
                  <a:pt x="20661" y="14865"/>
                  <a:pt x="20739" y="14731"/>
                </a:cubicBezTo>
                <a:cubicBezTo>
                  <a:pt x="20722" y="14552"/>
                  <a:pt x="20909" y="14739"/>
                  <a:pt x="20929" y="14819"/>
                </a:cubicBezTo>
                <a:cubicBezTo>
                  <a:pt x="20973" y="14985"/>
                  <a:pt x="21061" y="15461"/>
                  <a:pt x="21150" y="15574"/>
                </a:cubicBezTo>
                <a:cubicBezTo>
                  <a:pt x="21173" y="15603"/>
                  <a:pt x="21138" y="15559"/>
                  <a:pt x="21150" y="15574"/>
                </a:cubicBezTo>
                <a:close/>
                <a:moveTo>
                  <a:pt x="21449" y="7942"/>
                </a:moveTo>
                <a:cubicBezTo>
                  <a:pt x="21344" y="7731"/>
                  <a:pt x="21600" y="7533"/>
                  <a:pt x="21151" y="7539"/>
                </a:cubicBezTo>
                <a:cubicBezTo>
                  <a:pt x="21008" y="7541"/>
                  <a:pt x="20754" y="7739"/>
                  <a:pt x="20526" y="7739"/>
                </a:cubicBezTo>
                <a:cubicBezTo>
                  <a:pt x="20244" y="7739"/>
                  <a:pt x="20016" y="7865"/>
                  <a:pt x="19729" y="7865"/>
                </a:cubicBezTo>
                <a:cubicBezTo>
                  <a:pt x="19565" y="7865"/>
                  <a:pt x="19469" y="8014"/>
                  <a:pt x="19302" y="7993"/>
                </a:cubicBezTo>
                <a:cubicBezTo>
                  <a:pt x="19093" y="7930"/>
                  <a:pt x="19070" y="7669"/>
                  <a:pt x="18908" y="7605"/>
                </a:cubicBezTo>
                <a:cubicBezTo>
                  <a:pt x="19001" y="7551"/>
                  <a:pt x="19025" y="7458"/>
                  <a:pt x="18981" y="7374"/>
                </a:cubicBezTo>
                <a:cubicBezTo>
                  <a:pt x="19062" y="7284"/>
                  <a:pt x="18938" y="7312"/>
                  <a:pt x="18896" y="7232"/>
                </a:cubicBezTo>
                <a:cubicBezTo>
                  <a:pt x="18780" y="7074"/>
                  <a:pt x="18298" y="6560"/>
                  <a:pt x="18034" y="6598"/>
                </a:cubicBezTo>
                <a:cubicBezTo>
                  <a:pt x="17984" y="6467"/>
                  <a:pt x="17855" y="6463"/>
                  <a:pt x="17803" y="6343"/>
                </a:cubicBezTo>
                <a:cubicBezTo>
                  <a:pt x="17753" y="6232"/>
                  <a:pt x="17703" y="5708"/>
                  <a:pt x="17456" y="5708"/>
                </a:cubicBezTo>
                <a:lnTo>
                  <a:pt x="17455" y="5708"/>
                </a:lnTo>
                <a:cubicBezTo>
                  <a:pt x="17148" y="5708"/>
                  <a:pt x="17061" y="5095"/>
                  <a:pt x="17028" y="4927"/>
                </a:cubicBezTo>
                <a:lnTo>
                  <a:pt x="17085" y="4930"/>
                </a:lnTo>
                <a:cubicBezTo>
                  <a:pt x="16985" y="4575"/>
                  <a:pt x="16629" y="4445"/>
                  <a:pt x="16480" y="4141"/>
                </a:cubicBezTo>
                <a:lnTo>
                  <a:pt x="16435" y="4152"/>
                </a:lnTo>
                <a:cubicBezTo>
                  <a:pt x="16428" y="4118"/>
                  <a:pt x="16411" y="4085"/>
                  <a:pt x="16410" y="4050"/>
                </a:cubicBezTo>
                <a:cubicBezTo>
                  <a:pt x="16418" y="4049"/>
                  <a:pt x="16577" y="4040"/>
                  <a:pt x="16577" y="4040"/>
                </a:cubicBezTo>
                <a:cubicBezTo>
                  <a:pt x="16561" y="4019"/>
                  <a:pt x="16373" y="3888"/>
                  <a:pt x="16373" y="3877"/>
                </a:cubicBezTo>
                <a:cubicBezTo>
                  <a:pt x="16140" y="3556"/>
                  <a:pt x="15927" y="3229"/>
                  <a:pt x="15764" y="2884"/>
                </a:cubicBezTo>
                <a:cubicBezTo>
                  <a:pt x="15810" y="2908"/>
                  <a:pt x="15860" y="2921"/>
                  <a:pt x="15913" y="2924"/>
                </a:cubicBezTo>
                <a:cubicBezTo>
                  <a:pt x="16212" y="2508"/>
                  <a:pt x="16034" y="2139"/>
                  <a:pt x="15828" y="1728"/>
                </a:cubicBezTo>
                <a:cubicBezTo>
                  <a:pt x="15663" y="1776"/>
                  <a:pt x="15487" y="1765"/>
                  <a:pt x="15320" y="1792"/>
                </a:cubicBezTo>
                <a:cubicBezTo>
                  <a:pt x="15262" y="1792"/>
                  <a:pt x="15004" y="1673"/>
                  <a:pt x="14939" y="1652"/>
                </a:cubicBezTo>
                <a:cubicBezTo>
                  <a:pt x="14877" y="1646"/>
                  <a:pt x="14703" y="1675"/>
                  <a:pt x="14673" y="1666"/>
                </a:cubicBezTo>
                <a:cubicBezTo>
                  <a:pt x="14649" y="1666"/>
                  <a:pt x="14604" y="1640"/>
                  <a:pt x="14583" y="1631"/>
                </a:cubicBezTo>
                <a:cubicBezTo>
                  <a:pt x="14579" y="1638"/>
                  <a:pt x="14541" y="1746"/>
                  <a:pt x="14548" y="1746"/>
                </a:cubicBezTo>
                <a:cubicBezTo>
                  <a:pt x="14314" y="1775"/>
                  <a:pt x="14213" y="1915"/>
                  <a:pt x="13949" y="1776"/>
                </a:cubicBezTo>
                <a:cubicBezTo>
                  <a:pt x="13737" y="1662"/>
                  <a:pt x="13370" y="1599"/>
                  <a:pt x="13126" y="1666"/>
                </a:cubicBezTo>
                <a:cubicBezTo>
                  <a:pt x="13114" y="1631"/>
                  <a:pt x="12362" y="1325"/>
                  <a:pt x="12311" y="1315"/>
                </a:cubicBezTo>
                <a:cubicBezTo>
                  <a:pt x="12058" y="1263"/>
                  <a:pt x="11585" y="1295"/>
                  <a:pt x="11468" y="1561"/>
                </a:cubicBezTo>
                <a:cubicBezTo>
                  <a:pt x="11405" y="1704"/>
                  <a:pt x="11546" y="1817"/>
                  <a:pt x="11493" y="1940"/>
                </a:cubicBezTo>
                <a:cubicBezTo>
                  <a:pt x="11411" y="2129"/>
                  <a:pt x="10260" y="1753"/>
                  <a:pt x="10229" y="1583"/>
                </a:cubicBezTo>
                <a:cubicBezTo>
                  <a:pt x="10181" y="1321"/>
                  <a:pt x="9285" y="1213"/>
                  <a:pt x="9029" y="1193"/>
                </a:cubicBezTo>
                <a:cubicBezTo>
                  <a:pt x="9018" y="1125"/>
                  <a:pt x="8978" y="1083"/>
                  <a:pt x="8892" y="1075"/>
                </a:cubicBezTo>
                <a:lnTo>
                  <a:pt x="8892" y="1071"/>
                </a:lnTo>
                <a:cubicBezTo>
                  <a:pt x="8848" y="1075"/>
                  <a:pt x="8690" y="1054"/>
                  <a:pt x="8710" y="986"/>
                </a:cubicBezTo>
                <a:cubicBezTo>
                  <a:pt x="8710" y="964"/>
                  <a:pt x="8994" y="767"/>
                  <a:pt x="9016" y="679"/>
                </a:cubicBezTo>
                <a:cubicBezTo>
                  <a:pt x="9056" y="517"/>
                  <a:pt x="8891" y="519"/>
                  <a:pt x="8901" y="450"/>
                </a:cubicBezTo>
                <a:cubicBezTo>
                  <a:pt x="8820" y="389"/>
                  <a:pt x="9205" y="-90"/>
                  <a:pt x="8780" y="124"/>
                </a:cubicBezTo>
                <a:cubicBezTo>
                  <a:pt x="8738" y="-14"/>
                  <a:pt x="7966" y="-25"/>
                  <a:pt x="7786" y="33"/>
                </a:cubicBezTo>
                <a:cubicBezTo>
                  <a:pt x="7755" y="33"/>
                  <a:pt x="7236" y="45"/>
                  <a:pt x="7284" y="112"/>
                </a:cubicBezTo>
                <a:cubicBezTo>
                  <a:pt x="6980" y="-39"/>
                  <a:pt x="6476" y="127"/>
                  <a:pt x="6182" y="191"/>
                </a:cubicBezTo>
                <a:cubicBezTo>
                  <a:pt x="5782" y="191"/>
                  <a:pt x="5357" y="466"/>
                  <a:pt x="4985" y="577"/>
                </a:cubicBezTo>
                <a:cubicBezTo>
                  <a:pt x="4968" y="561"/>
                  <a:pt x="4957" y="544"/>
                  <a:pt x="4950" y="523"/>
                </a:cubicBezTo>
                <a:lnTo>
                  <a:pt x="4918" y="529"/>
                </a:lnTo>
                <a:lnTo>
                  <a:pt x="4905" y="496"/>
                </a:lnTo>
                <a:cubicBezTo>
                  <a:pt x="4737" y="581"/>
                  <a:pt x="4445" y="574"/>
                  <a:pt x="4277" y="480"/>
                </a:cubicBezTo>
                <a:cubicBezTo>
                  <a:pt x="4282" y="423"/>
                  <a:pt x="4286" y="367"/>
                  <a:pt x="4279" y="311"/>
                </a:cubicBezTo>
                <a:cubicBezTo>
                  <a:pt x="3839" y="327"/>
                  <a:pt x="3931" y="706"/>
                  <a:pt x="3692" y="913"/>
                </a:cubicBezTo>
                <a:cubicBezTo>
                  <a:pt x="3463" y="1112"/>
                  <a:pt x="3139" y="1114"/>
                  <a:pt x="2935" y="1363"/>
                </a:cubicBezTo>
                <a:cubicBezTo>
                  <a:pt x="2899" y="1537"/>
                  <a:pt x="2704" y="1647"/>
                  <a:pt x="2717" y="1829"/>
                </a:cubicBezTo>
                <a:cubicBezTo>
                  <a:pt x="2734" y="2071"/>
                  <a:pt x="2718" y="2224"/>
                  <a:pt x="2488" y="2389"/>
                </a:cubicBezTo>
                <a:cubicBezTo>
                  <a:pt x="2217" y="2584"/>
                  <a:pt x="1913" y="2731"/>
                  <a:pt x="1546" y="2719"/>
                </a:cubicBezTo>
                <a:cubicBezTo>
                  <a:pt x="1507" y="2976"/>
                  <a:pt x="1199" y="3017"/>
                  <a:pt x="1132" y="3212"/>
                </a:cubicBezTo>
                <a:cubicBezTo>
                  <a:pt x="1025" y="3521"/>
                  <a:pt x="918" y="3677"/>
                  <a:pt x="641" y="3906"/>
                </a:cubicBezTo>
                <a:lnTo>
                  <a:pt x="670" y="3942"/>
                </a:lnTo>
                <a:cubicBezTo>
                  <a:pt x="508" y="4166"/>
                  <a:pt x="173" y="4557"/>
                  <a:pt x="339" y="4803"/>
                </a:cubicBezTo>
                <a:lnTo>
                  <a:pt x="391" y="4803"/>
                </a:lnTo>
                <a:cubicBezTo>
                  <a:pt x="467" y="4803"/>
                  <a:pt x="416" y="5040"/>
                  <a:pt x="558" y="5026"/>
                </a:cubicBezTo>
                <a:cubicBezTo>
                  <a:pt x="575" y="5060"/>
                  <a:pt x="612" y="5269"/>
                  <a:pt x="543" y="5269"/>
                </a:cubicBezTo>
                <a:lnTo>
                  <a:pt x="456" y="5299"/>
                </a:lnTo>
                <a:cubicBezTo>
                  <a:pt x="764" y="5604"/>
                  <a:pt x="582" y="5896"/>
                  <a:pt x="452" y="6228"/>
                </a:cubicBezTo>
                <a:cubicBezTo>
                  <a:pt x="401" y="6220"/>
                  <a:pt x="345" y="6229"/>
                  <a:pt x="297" y="6251"/>
                </a:cubicBezTo>
                <a:cubicBezTo>
                  <a:pt x="430" y="6424"/>
                  <a:pt x="154" y="6618"/>
                  <a:pt x="0" y="6730"/>
                </a:cubicBezTo>
                <a:cubicBezTo>
                  <a:pt x="249" y="6752"/>
                  <a:pt x="299" y="6978"/>
                  <a:pt x="276" y="7155"/>
                </a:cubicBezTo>
                <a:lnTo>
                  <a:pt x="307" y="7155"/>
                </a:lnTo>
                <a:cubicBezTo>
                  <a:pt x="294" y="7155"/>
                  <a:pt x="281" y="7155"/>
                  <a:pt x="268" y="7155"/>
                </a:cubicBezTo>
                <a:cubicBezTo>
                  <a:pt x="265" y="7167"/>
                  <a:pt x="258" y="7174"/>
                  <a:pt x="247" y="7177"/>
                </a:cubicBezTo>
                <a:cubicBezTo>
                  <a:pt x="206" y="7341"/>
                  <a:pt x="390" y="7647"/>
                  <a:pt x="654" y="7597"/>
                </a:cubicBezTo>
                <a:cubicBezTo>
                  <a:pt x="662" y="7714"/>
                  <a:pt x="780" y="7762"/>
                  <a:pt x="802" y="7878"/>
                </a:cubicBezTo>
                <a:cubicBezTo>
                  <a:pt x="873" y="7889"/>
                  <a:pt x="913" y="7864"/>
                  <a:pt x="946" y="7814"/>
                </a:cubicBezTo>
                <a:cubicBezTo>
                  <a:pt x="1016" y="8004"/>
                  <a:pt x="1264" y="8051"/>
                  <a:pt x="1309" y="8201"/>
                </a:cubicBezTo>
                <a:cubicBezTo>
                  <a:pt x="1426" y="8354"/>
                  <a:pt x="1416" y="8441"/>
                  <a:pt x="1473" y="8622"/>
                </a:cubicBezTo>
                <a:lnTo>
                  <a:pt x="1520" y="8622"/>
                </a:lnTo>
                <a:cubicBezTo>
                  <a:pt x="1569" y="8710"/>
                  <a:pt x="1975" y="9160"/>
                  <a:pt x="2133" y="9105"/>
                </a:cubicBezTo>
                <a:cubicBezTo>
                  <a:pt x="2414" y="9356"/>
                  <a:pt x="2674" y="9574"/>
                  <a:pt x="3086" y="9750"/>
                </a:cubicBezTo>
                <a:cubicBezTo>
                  <a:pt x="3082" y="9812"/>
                  <a:pt x="3079" y="9875"/>
                  <a:pt x="3077" y="9937"/>
                </a:cubicBezTo>
                <a:cubicBezTo>
                  <a:pt x="3152" y="9898"/>
                  <a:pt x="3229" y="9859"/>
                  <a:pt x="3307" y="9824"/>
                </a:cubicBezTo>
                <a:lnTo>
                  <a:pt x="3321" y="9829"/>
                </a:lnTo>
                <a:lnTo>
                  <a:pt x="3322" y="9817"/>
                </a:lnTo>
                <a:cubicBezTo>
                  <a:pt x="3580" y="9701"/>
                  <a:pt x="3830" y="9612"/>
                  <a:pt x="4125" y="9621"/>
                </a:cubicBezTo>
                <a:cubicBezTo>
                  <a:pt x="4261" y="9626"/>
                  <a:pt x="4581" y="9721"/>
                  <a:pt x="4686" y="9617"/>
                </a:cubicBezTo>
                <a:cubicBezTo>
                  <a:pt x="4748" y="9641"/>
                  <a:pt x="4808" y="9667"/>
                  <a:pt x="4866" y="9695"/>
                </a:cubicBezTo>
                <a:cubicBezTo>
                  <a:pt x="5080" y="9574"/>
                  <a:pt x="5871" y="9431"/>
                  <a:pt x="5918" y="9296"/>
                </a:cubicBezTo>
                <a:cubicBezTo>
                  <a:pt x="5972" y="9317"/>
                  <a:pt x="5995" y="9339"/>
                  <a:pt x="6016" y="9264"/>
                </a:cubicBezTo>
                <a:cubicBezTo>
                  <a:pt x="6022" y="9261"/>
                  <a:pt x="6045" y="9250"/>
                  <a:pt x="6080" y="9241"/>
                </a:cubicBezTo>
                <a:cubicBezTo>
                  <a:pt x="6162" y="9312"/>
                  <a:pt x="6375" y="9249"/>
                  <a:pt x="6476" y="9223"/>
                </a:cubicBezTo>
                <a:lnTo>
                  <a:pt x="6476" y="9214"/>
                </a:lnTo>
                <a:cubicBezTo>
                  <a:pt x="7144" y="9195"/>
                  <a:pt x="6984" y="9378"/>
                  <a:pt x="7304" y="9739"/>
                </a:cubicBezTo>
                <a:cubicBezTo>
                  <a:pt x="7475" y="9932"/>
                  <a:pt x="7980" y="9814"/>
                  <a:pt x="8200" y="9773"/>
                </a:cubicBezTo>
                <a:cubicBezTo>
                  <a:pt x="8223" y="9858"/>
                  <a:pt x="8314" y="9945"/>
                  <a:pt x="8426" y="9941"/>
                </a:cubicBezTo>
                <a:cubicBezTo>
                  <a:pt x="8418" y="9986"/>
                  <a:pt x="8482" y="10342"/>
                  <a:pt x="8493" y="10381"/>
                </a:cubicBezTo>
                <a:lnTo>
                  <a:pt x="8473" y="10381"/>
                </a:lnTo>
                <a:cubicBezTo>
                  <a:pt x="8451" y="10590"/>
                  <a:pt x="8231" y="10752"/>
                  <a:pt x="8455" y="10846"/>
                </a:cubicBezTo>
                <a:cubicBezTo>
                  <a:pt x="8424" y="11002"/>
                  <a:pt x="8415" y="11164"/>
                  <a:pt x="8205" y="11187"/>
                </a:cubicBezTo>
                <a:cubicBezTo>
                  <a:pt x="8322" y="11607"/>
                  <a:pt x="8608" y="11836"/>
                  <a:pt x="8916" y="12161"/>
                </a:cubicBezTo>
                <a:cubicBezTo>
                  <a:pt x="8896" y="12195"/>
                  <a:pt x="8883" y="12228"/>
                  <a:pt x="8856" y="12259"/>
                </a:cubicBezTo>
                <a:cubicBezTo>
                  <a:pt x="9007" y="12382"/>
                  <a:pt x="9103" y="12537"/>
                  <a:pt x="9233" y="12666"/>
                </a:cubicBezTo>
                <a:lnTo>
                  <a:pt x="9303" y="12614"/>
                </a:lnTo>
                <a:cubicBezTo>
                  <a:pt x="9334" y="12654"/>
                  <a:pt x="9303" y="12657"/>
                  <a:pt x="9301" y="12701"/>
                </a:cubicBezTo>
                <a:lnTo>
                  <a:pt x="9265" y="12704"/>
                </a:lnTo>
                <a:cubicBezTo>
                  <a:pt x="9269" y="12865"/>
                  <a:pt x="9736" y="13608"/>
                  <a:pt x="9628" y="13713"/>
                </a:cubicBezTo>
                <a:cubicBezTo>
                  <a:pt x="9399" y="13830"/>
                  <a:pt x="9559" y="14066"/>
                  <a:pt x="9672" y="14224"/>
                </a:cubicBezTo>
                <a:cubicBezTo>
                  <a:pt x="9958" y="14623"/>
                  <a:pt x="9535" y="14683"/>
                  <a:pt x="9477" y="14929"/>
                </a:cubicBezTo>
                <a:cubicBezTo>
                  <a:pt x="9422" y="15139"/>
                  <a:pt x="9270" y="15661"/>
                  <a:pt x="9117" y="15801"/>
                </a:cubicBezTo>
                <a:cubicBezTo>
                  <a:pt x="9132" y="15821"/>
                  <a:pt x="9142" y="15843"/>
                  <a:pt x="9148" y="15865"/>
                </a:cubicBezTo>
                <a:lnTo>
                  <a:pt x="9127" y="15871"/>
                </a:lnTo>
                <a:cubicBezTo>
                  <a:pt x="9147" y="15972"/>
                  <a:pt x="9127" y="16088"/>
                  <a:pt x="9127" y="16190"/>
                </a:cubicBezTo>
                <a:lnTo>
                  <a:pt x="9117" y="16197"/>
                </a:lnTo>
                <a:cubicBezTo>
                  <a:pt x="9045" y="16880"/>
                  <a:pt x="10051" y="17437"/>
                  <a:pt x="9956" y="18137"/>
                </a:cubicBezTo>
                <a:cubicBezTo>
                  <a:pt x="9907" y="18501"/>
                  <a:pt x="10103" y="19517"/>
                  <a:pt x="10608" y="19648"/>
                </a:cubicBezTo>
                <a:cubicBezTo>
                  <a:pt x="10711" y="19738"/>
                  <a:pt x="11215" y="20660"/>
                  <a:pt x="11120" y="20764"/>
                </a:cubicBezTo>
                <a:cubicBezTo>
                  <a:pt x="10785" y="20848"/>
                  <a:pt x="11116" y="20987"/>
                  <a:pt x="11144" y="21115"/>
                </a:cubicBezTo>
                <a:cubicBezTo>
                  <a:pt x="10968" y="21510"/>
                  <a:pt x="11967" y="21476"/>
                  <a:pt x="12221" y="21354"/>
                </a:cubicBezTo>
                <a:cubicBezTo>
                  <a:pt x="12519" y="21209"/>
                  <a:pt x="12813" y="21294"/>
                  <a:pt x="13150" y="21319"/>
                </a:cubicBezTo>
                <a:cubicBezTo>
                  <a:pt x="13150" y="21319"/>
                  <a:pt x="13164" y="21264"/>
                  <a:pt x="13165" y="21262"/>
                </a:cubicBezTo>
                <a:cubicBezTo>
                  <a:pt x="13768" y="21285"/>
                  <a:pt x="14233" y="20805"/>
                  <a:pt x="14641" y="20497"/>
                </a:cubicBezTo>
                <a:cubicBezTo>
                  <a:pt x="14854" y="20335"/>
                  <a:pt x="14941" y="20135"/>
                  <a:pt x="15093" y="19938"/>
                </a:cubicBezTo>
                <a:cubicBezTo>
                  <a:pt x="15177" y="19827"/>
                  <a:pt x="15387" y="19750"/>
                  <a:pt x="15454" y="19635"/>
                </a:cubicBezTo>
                <a:cubicBezTo>
                  <a:pt x="15552" y="19463"/>
                  <a:pt x="15640" y="19307"/>
                  <a:pt x="15688" y="19094"/>
                </a:cubicBezTo>
                <a:lnTo>
                  <a:pt x="15697" y="19094"/>
                </a:lnTo>
                <a:cubicBezTo>
                  <a:pt x="15716" y="18996"/>
                  <a:pt x="15724" y="18898"/>
                  <a:pt x="15722" y="18799"/>
                </a:cubicBezTo>
                <a:lnTo>
                  <a:pt x="15659" y="18795"/>
                </a:lnTo>
                <a:cubicBezTo>
                  <a:pt x="15712" y="18611"/>
                  <a:pt x="15867" y="18624"/>
                  <a:pt x="16053" y="18537"/>
                </a:cubicBezTo>
                <a:cubicBezTo>
                  <a:pt x="16371" y="18385"/>
                  <a:pt x="16454" y="18365"/>
                  <a:pt x="16521" y="18076"/>
                </a:cubicBezTo>
                <a:cubicBezTo>
                  <a:pt x="16544" y="17824"/>
                  <a:pt x="16568" y="17645"/>
                  <a:pt x="16480" y="17400"/>
                </a:cubicBezTo>
                <a:cubicBezTo>
                  <a:pt x="16325" y="16977"/>
                  <a:pt x="16456" y="16954"/>
                  <a:pt x="16829" y="16691"/>
                </a:cubicBezTo>
                <a:cubicBezTo>
                  <a:pt x="17122" y="16484"/>
                  <a:pt x="17222" y="16348"/>
                  <a:pt x="17594" y="16182"/>
                </a:cubicBezTo>
                <a:cubicBezTo>
                  <a:pt x="17872" y="16057"/>
                  <a:pt x="18450" y="15634"/>
                  <a:pt x="18274" y="15310"/>
                </a:cubicBezTo>
                <a:cubicBezTo>
                  <a:pt x="18221" y="15211"/>
                  <a:pt x="18282" y="14088"/>
                  <a:pt x="18165" y="14103"/>
                </a:cubicBezTo>
                <a:cubicBezTo>
                  <a:pt x="18141" y="14052"/>
                  <a:pt x="18023" y="13987"/>
                  <a:pt x="17958" y="13987"/>
                </a:cubicBezTo>
                <a:cubicBezTo>
                  <a:pt x="17817" y="13835"/>
                  <a:pt x="17931" y="13505"/>
                  <a:pt x="17832" y="13353"/>
                </a:cubicBezTo>
                <a:cubicBezTo>
                  <a:pt x="17796" y="13301"/>
                  <a:pt x="17878" y="13216"/>
                  <a:pt x="17887" y="13166"/>
                </a:cubicBezTo>
                <a:cubicBezTo>
                  <a:pt x="17915" y="13016"/>
                  <a:pt x="17749" y="13031"/>
                  <a:pt x="17690" y="12936"/>
                </a:cubicBezTo>
                <a:cubicBezTo>
                  <a:pt x="17639" y="12798"/>
                  <a:pt x="17991" y="12016"/>
                  <a:pt x="18132" y="11894"/>
                </a:cubicBezTo>
                <a:cubicBezTo>
                  <a:pt x="18255" y="11861"/>
                  <a:pt x="18334" y="11800"/>
                  <a:pt x="18421" y="11719"/>
                </a:cubicBezTo>
                <a:lnTo>
                  <a:pt x="18439" y="11747"/>
                </a:lnTo>
                <a:cubicBezTo>
                  <a:pt x="18933" y="11102"/>
                  <a:pt x="19669" y="10727"/>
                  <a:pt x="20222" y="10146"/>
                </a:cubicBezTo>
                <a:cubicBezTo>
                  <a:pt x="20487" y="9868"/>
                  <a:pt x="20746" y="9587"/>
                  <a:pt x="20861" y="9234"/>
                </a:cubicBezTo>
                <a:cubicBezTo>
                  <a:pt x="20916" y="9067"/>
                  <a:pt x="21026" y="8908"/>
                  <a:pt x="21115" y="8753"/>
                </a:cubicBezTo>
                <a:cubicBezTo>
                  <a:pt x="21241" y="8534"/>
                  <a:pt x="21257" y="8322"/>
                  <a:pt x="21357" y="8120"/>
                </a:cubicBezTo>
                <a:cubicBezTo>
                  <a:pt x="21369" y="8126"/>
                  <a:pt x="21377" y="8136"/>
                  <a:pt x="21381" y="8150"/>
                </a:cubicBezTo>
                <a:cubicBezTo>
                  <a:pt x="21416" y="8150"/>
                  <a:pt x="21450" y="8149"/>
                  <a:pt x="21485" y="8146"/>
                </a:cubicBezTo>
                <a:cubicBezTo>
                  <a:pt x="21506" y="8073"/>
                  <a:pt x="21488" y="8022"/>
                  <a:pt x="21449" y="7942"/>
                </a:cubicBezTo>
                <a:cubicBezTo>
                  <a:pt x="21441" y="7926"/>
                  <a:pt x="21477" y="7998"/>
                  <a:pt x="21449" y="7942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8" name="Фигура"/>
          <p:cNvSpPr/>
          <p:nvPr/>
        </p:nvSpPr>
        <p:spPr>
          <a:xfrm>
            <a:off x="6020949" y="2587473"/>
            <a:ext cx="1669516" cy="9934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465" extrusionOk="0">
                <a:moveTo>
                  <a:pt x="13469" y="3580"/>
                </a:moveTo>
                <a:cubicBezTo>
                  <a:pt x="13690" y="3383"/>
                  <a:pt x="13241" y="3198"/>
                  <a:pt x="13219" y="3654"/>
                </a:cubicBezTo>
                <a:cubicBezTo>
                  <a:pt x="13301" y="3647"/>
                  <a:pt x="13395" y="3646"/>
                  <a:pt x="13469" y="3580"/>
                </a:cubicBezTo>
                <a:cubicBezTo>
                  <a:pt x="13488" y="3563"/>
                  <a:pt x="13429" y="3616"/>
                  <a:pt x="13469" y="3580"/>
                </a:cubicBezTo>
                <a:close/>
                <a:moveTo>
                  <a:pt x="11812" y="960"/>
                </a:moveTo>
                <a:cubicBezTo>
                  <a:pt x="11873" y="975"/>
                  <a:pt x="12398" y="1247"/>
                  <a:pt x="12369" y="928"/>
                </a:cubicBezTo>
                <a:cubicBezTo>
                  <a:pt x="12352" y="748"/>
                  <a:pt x="11916" y="805"/>
                  <a:pt x="11875" y="809"/>
                </a:cubicBezTo>
                <a:cubicBezTo>
                  <a:pt x="11884" y="836"/>
                  <a:pt x="11971" y="855"/>
                  <a:pt x="11950" y="900"/>
                </a:cubicBezTo>
                <a:cubicBezTo>
                  <a:pt x="11906" y="934"/>
                  <a:pt x="11860" y="954"/>
                  <a:pt x="11812" y="960"/>
                </a:cubicBezTo>
                <a:cubicBezTo>
                  <a:pt x="11855" y="970"/>
                  <a:pt x="11846" y="935"/>
                  <a:pt x="11812" y="960"/>
                </a:cubicBezTo>
                <a:close/>
                <a:moveTo>
                  <a:pt x="11540" y="1517"/>
                </a:moveTo>
                <a:cubicBezTo>
                  <a:pt x="11523" y="1533"/>
                  <a:pt x="11515" y="1556"/>
                  <a:pt x="11513" y="1586"/>
                </a:cubicBezTo>
                <a:cubicBezTo>
                  <a:pt x="11538" y="1636"/>
                  <a:pt x="11761" y="1589"/>
                  <a:pt x="11799" y="1596"/>
                </a:cubicBezTo>
                <a:cubicBezTo>
                  <a:pt x="11765" y="1635"/>
                  <a:pt x="11679" y="1642"/>
                  <a:pt x="11690" y="1736"/>
                </a:cubicBezTo>
                <a:cubicBezTo>
                  <a:pt x="11831" y="1761"/>
                  <a:pt x="11923" y="1736"/>
                  <a:pt x="12042" y="1625"/>
                </a:cubicBezTo>
                <a:cubicBezTo>
                  <a:pt x="12061" y="1607"/>
                  <a:pt x="12223" y="1391"/>
                  <a:pt x="12222" y="1391"/>
                </a:cubicBezTo>
                <a:cubicBezTo>
                  <a:pt x="12126" y="1354"/>
                  <a:pt x="11952" y="1272"/>
                  <a:pt x="11858" y="1369"/>
                </a:cubicBezTo>
                <a:cubicBezTo>
                  <a:pt x="11884" y="1388"/>
                  <a:pt x="11887" y="1414"/>
                  <a:pt x="11867" y="1446"/>
                </a:cubicBezTo>
                <a:cubicBezTo>
                  <a:pt x="11798" y="1500"/>
                  <a:pt x="11752" y="1289"/>
                  <a:pt x="11704" y="1540"/>
                </a:cubicBezTo>
                <a:cubicBezTo>
                  <a:pt x="11678" y="1531"/>
                  <a:pt x="11511" y="1089"/>
                  <a:pt x="11476" y="1479"/>
                </a:cubicBezTo>
                <a:cubicBezTo>
                  <a:pt x="11501" y="1477"/>
                  <a:pt x="11546" y="1464"/>
                  <a:pt x="11540" y="1517"/>
                </a:cubicBezTo>
                <a:cubicBezTo>
                  <a:pt x="11536" y="1546"/>
                  <a:pt x="11546" y="1464"/>
                  <a:pt x="11540" y="1517"/>
                </a:cubicBezTo>
                <a:close/>
                <a:moveTo>
                  <a:pt x="12343" y="1561"/>
                </a:moveTo>
                <a:cubicBezTo>
                  <a:pt x="12265" y="1570"/>
                  <a:pt x="12133" y="1594"/>
                  <a:pt x="12080" y="1710"/>
                </a:cubicBezTo>
                <a:cubicBezTo>
                  <a:pt x="12161" y="1774"/>
                  <a:pt x="12265" y="1833"/>
                  <a:pt x="12355" y="1780"/>
                </a:cubicBezTo>
                <a:cubicBezTo>
                  <a:pt x="12461" y="1718"/>
                  <a:pt x="12469" y="1547"/>
                  <a:pt x="12343" y="1561"/>
                </a:cubicBezTo>
                <a:cubicBezTo>
                  <a:pt x="12307" y="1565"/>
                  <a:pt x="12374" y="1558"/>
                  <a:pt x="12343" y="1561"/>
                </a:cubicBezTo>
                <a:close/>
                <a:moveTo>
                  <a:pt x="12410" y="1343"/>
                </a:moveTo>
                <a:cubicBezTo>
                  <a:pt x="12467" y="1514"/>
                  <a:pt x="12652" y="1308"/>
                  <a:pt x="12689" y="1408"/>
                </a:cubicBezTo>
                <a:cubicBezTo>
                  <a:pt x="12756" y="1588"/>
                  <a:pt x="12564" y="1588"/>
                  <a:pt x="12560" y="1740"/>
                </a:cubicBezTo>
                <a:cubicBezTo>
                  <a:pt x="12559" y="1806"/>
                  <a:pt x="12970" y="1815"/>
                  <a:pt x="12882" y="1823"/>
                </a:cubicBezTo>
                <a:cubicBezTo>
                  <a:pt x="13030" y="1809"/>
                  <a:pt x="13368" y="1722"/>
                  <a:pt x="13506" y="1791"/>
                </a:cubicBezTo>
                <a:cubicBezTo>
                  <a:pt x="13589" y="1831"/>
                  <a:pt x="13984" y="1801"/>
                  <a:pt x="13919" y="1685"/>
                </a:cubicBezTo>
                <a:cubicBezTo>
                  <a:pt x="13920" y="1684"/>
                  <a:pt x="14003" y="1641"/>
                  <a:pt x="13980" y="1596"/>
                </a:cubicBezTo>
                <a:cubicBezTo>
                  <a:pt x="13771" y="1178"/>
                  <a:pt x="13157" y="1950"/>
                  <a:pt x="12958" y="1442"/>
                </a:cubicBezTo>
                <a:cubicBezTo>
                  <a:pt x="12992" y="1431"/>
                  <a:pt x="13058" y="1449"/>
                  <a:pt x="13081" y="1404"/>
                </a:cubicBezTo>
                <a:cubicBezTo>
                  <a:pt x="12885" y="1396"/>
                  <a:pt x="12527" y="1042"/>
                  <a:pt x="12348" y="1306"/>
                </a:cubicBezTo>
                <a:cubicBezTo>
                  <a:pt x="12378" y="1305"/>
                  <a:pt x="12395" y="1296"/>
                  <a:pt x="12410" y="1343"/>
                </a:cubicBezTo>
                <a:cubicBezTo>
                  <a:pt x="12442" y="1437"/>
                  <a:pt x="12395" y="1296"/>
                  <a:pt x="12410" y="1343"/>
                </a:cubicBezTo>
                <a:close/>
                <a:moveTo>
                  <a:pt x="12979" y="817"/>
                </a:moveTo>
                <a:cubicBezTo>
                  <a:pt x="13039" y="880"/>
                  <a:pt x="13140" y="853"/>
                  <a:pt x="13207" y="852"/>
                </a:cubicBezTo>
                <a:cubicBezTo>
                  <a:pt x="13084" y="883"/>
                  <a:pt x="12938" y="1062"/>
                  <a:pt x="13163" y="1076"/>
                </a:cubicBezTo>
                <a:cubicBezTo>
                  <a:pt x="13377" y="1089"/>
                  <a:pt x="13572" y="1002"/>
                  <a:pt x="13782" y="958"/>
                </a:cubicBezTo>
                <a:cubicBezTo>
                  <a:pt x="13737" y="967"/>
                  <a:pt x="13584" y="986"/>
                  <a:pt x="13559" y="1099"/>
                </a:cubicBezTo>
                <a:cubicBezTo>
                  <a:pt x="13580" y="1003"/>
                  <a:pt x="13857" y="1306"/>
                  <a:pt x="13649" y="1256"/>
                </a:cubicBezTo>
                <a:cubicBezTo>
                  <a:pt x="13603" y="1244"/>
                  <a:pt x="13628" y="1137"/>
                  <a:pt x="13533" y="1140"/>
                </a:cubicBezTo>
                <a:cubicBezTo>
                  <a:pt x="13468" y="1141"/>
                  <a:pt x="13398" y="1300"/>
                  <a:pt x="13427" y="1300"/>
                </a:cubicBezTo>
                <a:cubicBezTo>
                  <a:pt x="13372" y="1300"/>
                  <a:pt x="13151" y="1319"/>
                  <a:pt x="13130" y="1438"/>
                </a:cubicBezTo>
                <a:cubicBezTo>
                  <a:pt x="13122" y="1478"/>
                  <a:pt x="13969" y="1488"/>
                  <a:pt x="13968" y="1499"/>
                </a:cubicBezTo>
                <a:cubicBezTo>
                  <a:pt x="13938" y="1648"/>
                  <a:pt x="14311" y="1463"/>
                  <a:pt x="14398" y="1368"/>
                </a:cubicBezTo>
                <a:cubicBezTo>
                  <a:pt x="14357" y="1353"/>
                  <a:pt x="14292" y="1384"/>
                  <a:pt x="14259" y="1341"/>
                </a:cubicBezTo>
                <a:cubicBezTo>
                  <a:pt x="14328" y="1202"/>
                  <a:pt x="14429" y="1318"/>
                  <a:pt x="14487" y="1150"/>
                </a:cubicBezTo>
                <a:cubicBezTo>
                  <a:pt x="14506" y="1095"/>
                  <a:pt x="14889" y="1042"/>
                  <a:pt x="14959" y="976"/>
                </a:cubicBezTo>
                <a:cubicBezTo>
                  <a:pt x="14946" y="967"/>
                  <a:pt x="14932" y="942"/>
                  <a:pt x="14913" y="938"/>
                </a:cubicBezTo>
                <a:cubicBezTo>
                  <a:pt x="15062" y="776"/>
                  <a:pt x="15306" y="784"/>
                  <a:pt x="15473" y="712"/>
                </a:cubicBezTo>
                <a:cubicBezTo>
                  <a:pt x="15689" y="619"/>
                  <a:pt x="15909" y="518"/>
                  <a:pt x="16130" y="463"/>
                </a:cubicBezTo>
                <a:cubicBezTo>
                  <a:pt x="16193" y="447"/>
                  <a:pt x="16764" y="265"/>
                  <a:pt x="16765" y="236"/>
                </a:cubicBezTo>
                <a:cubicBezTo>
                  <a:pt x="16780" y="-66"/>
                  <a:pt x="13963" y="274"/>
                  <a:pt x="13714" y="383"/>
                </a:cubicBezTo>
                <a:cubicBezTo>
                  <a:pt x="13768" y="359"/>
                  <a:pt x="13968" y="567"/>
                  <a:pt x="14046" y="575"/>
                </a:cubicBezTo>
                <a:cubicBezTo>
                  <a:pt x="14043" y="577"/>
                  <a:pt x="14036" y="582"/>
                  <a:pt x="14032" y="585"/>
                </a:cubicBezTo>
                <a:cubicBezTo>
                  <a:pt x="14084" y="583"/>
                  <a:pt x="14144" y="588"/>
                  <a:pt x="14191" y="615"/>
                </a:cubicBezTo>
                <a:cubicBezTo>
                  <a:pt x="14055" y="618"/>
                  <a:pt x="13967" y="761"/>
                  <a:pt x="13851" y="771"/>
                </a:cubicBezTo>
                <a:cubicBezTo>
                  <a:pt x="13991" y="759"/>
                  <a:pt x="13756" y="604"/>
                  <a:pt x="13742" y="599"/>
                </a:cubicBezTo>
                <a:cubicBezTo>
                  <a:pt x="13560" y="535"/>
                  <a:pt x="13514" y="377"/>
                  <a:pt x="13306" y="485"/>
                </a:cubicBezTo>
                <a:cubicBezTo>
                  <a:pt x="13258" y="510"/>
                  <a:pt x="12851" y="682"/>
                  <a:pt x="12979" y="817"/>
                </a:cubicBezTo>
                <a:cubicBezTo>
                  <a:pt x="13039" y="880"/>
                  <a:pt x="12960" y="797"/>
                  <a:pt x="12979" y="817"/>
                </a:cubicBezTo>
                <a:close/>
                <a:moveTo>
                  <a:pt x="9956" y="1618"/>
                </a:moveTo>
                <a:cubicBezTo>
                  <a:pt x="9927" y="1633"/>
                  <a:pt x="9879" y="1633"/>
                  <a:pt x="9868" y="1692"/>
                </a:cubicBezTo>
                <a:cubicBezTo>
                  <a:pt x="10059" y="1776"/>
                  <a:pt x="10254" y="1701"/>
                  <a:pt x="10449" y="1719"/>
                </a:cubicBezTo>
                <a:cubicBezTo>
                  <a:pt x="10414" y="1846"/>
                  <a:pt x="10163" y="1702"/>
                  <a:pt x="10102" y="1839"/>
                </a:cubicBezTo>
                <a:cubicBezTo>
                  <a:pt x="10212" y="2004"/>
                  <a:pt x="11297" y="1629"/>
                  <a:pt x="11264" y="1523"/>
                </a:cubicBezTo>
                <a:cubicBezTo>
                  <a:pt x="11241" y="1448"/>
                  <a:pt x="11154" y="1519"/>
                  <a:pt x="11121" y="1520"/>
                </a:cubicBezTo>
                <a:cubicBezTo>
                  <a:pt x="11011" y="1524"/>
                  <a:pt x="11109" y="1406"/>
                  <a:pt x="11112" y="1336"/>
                </a:cubicBezTo>
                <a:cubicBezTo>
                  <a:pt x="11026" y="1349"/>
                  <a:pt x="10944" y="1421"/>
                  <a:pt x="10859" y="1426"/>
                </a:cubicBezTo>
                <a:cubicBezTo>
                  <a:pt x="10881" y="1445"/>
                  <a:pt x="10896" y="1473"/>
                  <a:pt x="10906" y="1509"/>
                </a:cubicBezTo>
                <a:cubicBezTo>
                  <a:pt x="10875" y="1530"/>
                  <a:pt x="10842" y="1541"/>
                  <a:pt x="10809" y="1541"/>
                </a:cubicBezTo>
                <a:cubicBezTo>
                  <a:pt x="10841" y="1552"/>
                  <a:pt x="10868" y="1578"/>
                  <a:pt x="10889" y="1621"/>
                </a:cubicBezTo>
                <a:cubicBezTo>
                  <a:pt x="10849" y="1635"/>
                  <a:pt x="10644" y="1653"/>
                  <a:pt x="10590" y="1617"/>
                </a:cubicBezTo>
                <a:cubicBezTo>
                  <a:pt x="10607" y="1602"/>
                  <a:pt x="10622" y="1580"/>
                  <a:pt x="10634" y="1552"/>
                </a:cubicBezTo>
                <a:cubicBezTo>
                  <a:pt x="10580" y="1475"/>
                  <a:pt x="10519" y="1438"/>
                  <a:pt x="10450" y="1441"/>
                </a:cubicBezTo>
                <a:cubicBezTo>
                  <a:pt x="10531" y="1424"/>
                  <a:pt x="10345" y="1416"/>
                  <a:pt x="10317" y="1424"/>
                </a:cubicBezTo>
                <a:cubicBezTo>
                  <a:pt x="10190" y="1463"/>
                  <a:pt x="10078" y="1555"/>
                  <a:pt x="9956" y="1618"/>
                </a:cubicBezTo>
                <a:cubicBezTo>
                  <a:pt x="9927" y="1633"/>
                  <a:pt x="9966" y="1613"/>
                  <a:pt x="9956" y="1618"/>
                </a:cubicBezTo>
                <a:close/>
                <a:moveTo>
                  <a:pt x="9929" y="1543"/>
                </a:moveTo>
                <a:cubicBezTo>
                  <a:pt x="9974" y="1525"/>
                  <a:pt x="10014" y="1494"/>
                  <a:pt x="10050" y="1451"/>
                </a:cubicBezTo>
                <a:cubicBezTo>
                  <a:pt x="10045" y="1424"/>
                  <a:pt x="9794" y="1559"/>
                  <a:pt x="9801" y="1595"/>
                </a:cubicBezTo>
                <a:cubicBezTo>
                  <a:pt x="9845" y="1591"/>
                  <a:pt x="9888" y="1574"/>
                  <a:pt x="9929" y="1543"/>
                </a:cubicBezTo>
                <a:cubicBezTo>
                  <a:pt x="9998" y="1504"/>
                  <a:pt x="9860" y="1583"/>
                  <a:pt x="9929" y="1543"/>
                </a:cubicBezTo>
                <a:close/>
                <a:moveTo>
                  <a:pt x="8458" y="2722"/>
                </a:moveTo>
                <a:cubicBezTo>
                  <a:pt x="8713" y="2649"/>
                  <a:pt x="8960" y="2539"/>
                  <a:pt x="9190" y="2343"/>
                </a:cubicBezTo>
                <a:cubicBezTo>
                  <a:pt x="9189" y="2344"/>
                  <a:pt x="9188" y="2345"/>
                  <a:pt x="9187" y="2346"/>
                </a:cubicBezTo>
                <a:cubicBezTo>
                  <a:pt x="9193" y="2361"/>
                  <a:pt x="9203" y="2377"/>
                  <a:pt x="9208" y="2394"/>
                </a:cubicBezTo>
                <a:cubicBezTo>
                  <a:pt x="9114" y="2398"/>
                  <a:pt x="9036" y="2443"/>
                  <a:pt x="8963" y="2542"/>
                </a:cubicBezTo>
                <a:cubicBezTo>
                  <a:pt x="9074" y="2554"/>
                  <a:pt x="9184" y="2585"/>
                  <a:pt x="9297" y="2599"/>
                </a:cubicBezTo>
                <a:cubicBezTo>
                  <a:pt x="9255" y="2594"/>
                  <a:pt x="8938" y="2715"/>
                  <a:pt x="8936" y="2706"/>
                </a:cubicBezTo>
                <a:cubicBezTo>
                  <a:pt x="8936" y="2741"/>
                  <a:pt x="8942" y="2774"/>
                  <a:pt x="8956" y="2805"/>
                </a:cubicBezTo>
                <a:cubicBezTo>
                  <a:pt x="9103" y="2745"/>
                  <a:pt x="9448" y="2691"/>
                  <a:pt x="9582" y="2849"/>
                </a:cubicBezTo>
                <a:cubicBezTo>
                  <a:pt x="9551" y="2913"/>
                  <a:pt x="8856" y="2882"/>
                  <a:pt x="8862" y="2949"/>
                </a:cubicBezTo>
                <a:cubicBezTo>
                  <a:pt x="8874" y="3176"/>
                  <a:pt x="9180" y="3102"/>
                  <a:pt x="9149" y="3199"/>
                </a:cubicBezTo>
                <a:cubicBezTo>
                  <a:pt x="9065" y="3472"/>
                  <a:pt x="9738" y="3231"/>
                  <a:pt x="9834" y="3203"/>
                </a:cubicBezTo>
                <a:cubicBezTo>
                  <a:pt x="9865" y="3194"/>
                  <a:pt x="10026" y="3043"/>
                  <a:pt x="10058" y="3095"/>
                </a:cubicBezTo>
                <a:cubicBezTo>
                  <a:pt x="10131" y="3210"/>
                  <a:pt x="10234" y="3208"/>
                  <a:pt x="10328" y="3224"/>
                </a:cubicBezTo>
                <a:cubicBezTo>
                  <a:pt x="10400" y="3254"/>
                  <a:pt x="10469" y="3241"/>
                  <a:pt x="10535" y="3183"/>
                </a:cubicBezTo>
                <a:cubicBezTo>
                  <a:pt x="10533" y="3091"/>
                  <a:pt x="10553" y="3026"/>
                  <a:pt x="10596" y="2990"/>
                </a:cubicBezTo>
                <a:cubicBezTo>
                  <a:pt x="10666" y="2990"/>
                  <a:pt x="10750" y="3100"/>
                  <a:pt x="10786" y="2926"/>
                </a:cubicBezTo>
                <a:cubicBezTo>
                  <a:pt x="10764" y="2916"/>
                  <a:pt x="10516" y="2683"/>
                  <a:pt x="10523" y="2679"/>
                </a:cubicBezTo>
                <a:cubicBezTo>
                  <a:pt x="10641" y="2630"/>
                  <a:pt x="10784" y="2190"/>
                  <a:pt x="10609" y="2151"/>
                </a:cubicBezTo>
                <a:cubicBezTo>
                  <a:pt x="10498" y="2126"/>
                  <a:pt x="10454" y="2148"/>
                  <a:pt x="10396" y="2332"/>
                </a:cubicBezTo>
                <a:cubicBezTo>
                  <a:pt x="10338" y="2519"/>
                  <a:pt x="10278" y="2435"/>
                  <a:pt x="10222" y="2522"/>
                </a:cubicBezTo>
                <a:cubicBezTo>
                  <a:pt x="10476" y="2095"/>
                  <a:pt x="10069" y="2345"/>
                  <a:pt x="10009" y="2333"/>
                </a:cubicBezTo>
                <a:cubicBezTo>
                  <a:pt x="10021" y="2307"/>
                  <a:pt x="10032" y="2281"/>
                  <a:pt x="10044" y="2255"/>
                </a:cubicBezTo>
                <a:cubicBezTo>
                  <a:pt x="10057" y="2163"/>
                  <a:pt x="9691" y="2285"/>
                  <a:pt x="9691" y="2285"/>
                </a:cubicBezTo>
                <a:cubicBezTo>
                  <a:pt x="9712" y="2219"/>
                  <a:pt x="9831" y="2217"/>
                  <a:pt x="9823" y="2128"/>
                </a:cubicBezTo>
                <a:cubicBezTo>
                  <a:pt x="9715" y="2115"/>
                  <a:pt x="9720" y="1894"/>
                  <a:pt x="9581" y="1939"/>
                </a:cubicBezTo>
                <a:cubicBezTo>
                  <a:pt x="9442" y="1983"/>
                  <a:pt x="9346" y="1886"/>
                  <a:pt x="9211" y="1897"/>
                </a:cubicBezTo>
                <a:cubicBezTo>
                  <a:pt x="9072" y="1909"/>
                  <a:pt x="8936" y="1863"/>
                  <a:pt x="8874" y="2049"/>
                </a:cubicBezTo>
                <a:cubicBezTo>
                  <a:pt x="8829" y="2186"/>
                  <a:pt x="8709" y="2205"/>
                  <a:pt x="8630" y="2247"/>
                </a:cubicBezTo>
                <a:cubicBezTo>
                  <a:pt x="8639" y="2268"/>
                  <a:pt x="8634" y="2283"/>
                  <a:pt x="8637" y="2305"/>
                </a:cubicBezTo>
                <a:cubicBezTo>
                  <a:pt x="8541" y="2315"/>
                  <a:pt x="8399" y="2404"/>
                  <a:pt x="8326" y="2501"/>
                </a:cubicBezTo>
                <a:cubicBezTo>
                  <a:pt x="8414" y="2519"/>
                  <a:pt x="8476" y="2553"/>
                  <a:pt x="8458" y="2722"/>
                </a:cubicBezTo>
                <a:cubicBezTo>
                  <a:pt x="8561" y="2693"/>
                  <a:pt x="8476" y="2553"/>
                  <a:pt x="8458" y="2722"/>
                </a:cubicBezTo>
                <a:close/>
                <a:moveTo>
                  <a:pt x="10788" y="2920"/>
                </a:moveTo>
                <a:cubicBezTo>
                  <a:pt x="10788" y="2922"/>
                  <a:pt x="10787" y="2924"/>
                  <a:pt x="10786" y="2926"/>
                </a:cubicBezTo>
                <a:cubicBezTo>
                  <a:pt x="10787" y="2926"/>
                  <a:pt x="10788" y="2927"/>
                  <a:pt x="10788" y="2927"/>
                </a:cubicBezTo>
                <a:lnTo>
                  <a:pt x="10788" y="2920"/>
                </a:lnTo>
                <a:cubicBezTo>
                  <a:pt x="10788" y="2922"/>
                  <a:pt x="10788" y="2920"/>
                  <a:pt x="10788" y="2920"/>
                </a:cubicBezTo>
                <a:close/>
                <a:moveTo>
                  <a:pt x="14845" y="3703"/>
                </a:moveTo>
                <a:cubicBezTo>
                  <a:pt x="14830" y="3644"/>
                  <a:pt x="14818" y="3583"/>
                  <a:pt x="14809" y="3521"/>
                </a:cubicBezTo>
                <a:cubicBezTo>
                  <a:pt x="14759" y="3396"/>
                  <a:pt x="14636" y="3491"/>
                  <a:pt x="14569" y="3423"/>
                </a:cubicBezTo>
                <a:cubicBezTo>
                  <a:pt x="14417" y="3268"/>
                  <a:pt x="14634" y="3177"/>
                  <a:pt x="14687" y="3172"/>
                </a:cubicBezTo>
                <a:cubicBezTo>
                  <a:pt x="14685" y="3065"/>
                  <a:pt x="14562" y="3082"/>
                  <a:pt x="14562" y="3077"/>
                </a:cubicBezTo>
                <a:cubicBezTo>
                  <a:pt x="14566" y="2987"/>
                  <a:pt x="14661" y="3020"/>
                  <a:pt x="14691" y="3017"/>
                </a:cubicBezTo>
                <a:cubicBezTo>
                  <a:pt x="14715" y="2752"/>
                  <a:pt x="14458" y="2797"/>
                  <a:pt x="14398" y="2674"/>
                </a:cubicBezTo>
                <a:cubicBezTo>
                  <a:pt x="14297" y="2466"/>
                  <a:pt x="14274" y="2638"/>
                  <a:pt x="14138" y="2603"/>
                </a:cubicBezTo>
                <a:cubicBezTo>
                  <a:pt x="14105" y="2594"/>
                  <a:pt x="14091" y="2278"/>
                  <a:pt x="13930" y="2278"/>
                </a:cubicBezTo>
                <a:cubicBezTo>
                  <a:pt x="14160" y="2286"/>
                  <a:pt x="13539" y="1693"/>
                  <a:pt x="13605" y="2213"/>
                </a:cubicBezTo>
                <a:cubicBezTo>
                  <a:pt x="13613" y="2280"/>
                  <a:pt x="13730" y="2294"/>
                  <a:pt x="13757" y="2284"/>
                </a:cubicBezTo>
                <a:cubicBezTo>
                  <a:pt x="13706" y="2303"/>
                  <a:pt x="13443" y="2317"/>
                  <a:pt x="13420" y="2417"/>
                </a:cubicBezTo>
                <a:cubicBezTo>
                  <a:pt x="13454" y="2272"/>
                  <a:pt x="13709" y="1960"/>
                  <a:pt x="13401" y="2025"/>
                </a:cubicBezTo>
                <a:cubicBezTo>
                  <a:pt x="13347" y="2036"/>
                  <a:pt x="12807" y="2150"/>
                  <a:pt x="12973" y="2372"/>
                </a:cubicBezTo>
                <a:cubicBezTo>
                  <a:pt x="12938" y="2360"/>
                  <a:pt x="12807" y="2406"/>
                  <a:pt x="12832" y="2524"/>
                </a:cubicBezTo>
                <a:cubicBezTo>
                  <a:pt x="12710" y="2551"/>
                  <a:pt x="12996" y="2011"/>
                  <a:pt x="13152" y="2009"/>
                </a:cubicBezTo>
                <a:cubicBezTo>
                  <a:pt x="12916" y="2012"/>
                  <a:pt x="12718" y="2051"/>
                  <a:pt x="12507" y="2247"/>
                </a:cubicBezTo>
                <a:cubicBezTo>
                  <a:pt x="12356" y="2388"/>
                  <a:pt x="12233" y="2628"/>
                  <a:pt x="12496" y="2640"/>
                </a:cubicBezTo>
                <a:cubicBezTo>
                  <a:pt x="12501" y="2651"/>
                  <a:pt x="12507" y="2672"/>
                  <a:pt x="12508" y="2684"/>
                </a:cubicBezTo>
                <a:cubicBezTo>
                  <a:pt x="12039" y="2720"/>
                  <a:pt x="12531" y="2917"/>
                  <a:pt x="12735" y="2949"/>
                </a:cubicBezTo>
                <a:cubicBezTo>
                  <a:pt x="12874" y="2971"/>
                  <a:pt x="13393" y="3167"/>
                  <a:pt x="13399" y="2806"/>
                </a:cubicBezTo>
                <a:cubicBezTo>
                  <a:pt x="13466" y="2814"/>
                  <a:pt x="13468" y="2945"/>
                  <a:pt x="13483" y="3002"/>
                </a:cubicBezTo>
                <a:cubicBezTo>
                  <a:pt x="13509" y="2983"/>
                  <a:pt x="13523" y="2978"/>
                  <a:pt x="13552" y="3004"/>
                </a:cubicBezTo>
                <a:cubicBezTo>
                  <a:pt x="13544" y="3015"/>
                  <a:pt x="13540" y="3024"/>
                  <a:pt x="13526" y="3022"/>
                </a:cubicBezTo>
                <a:cubicBezTo>
                  <a:pt x="13583" y="3103"/>
                  <a:pt x="13975" y="3558"/>
                  <a:pt x="13787" y="3676"/>
                </a:cubicBezTo>
                <a:cubicBezTo>
                  <a:pt x="13689" y="3737"/>
                  <a:pt x="13620" y="3857"/>
                  <a:pt x="13513" y="3899"/>
                </a:cubicBezTo>
                <a:cubicBezTo>
                  <a:pt x="13386" y="3949"/>
                  <a:pt x="13559" y="4129"/>
                  <a:pt x="13451" y="4130"/>
                </a:cubicBezTo>
                <a:cubicBezTo>
                  <a:pt x="13251" y="4132"/>
                  <a:pt x="13070" y="4129"/>
                  <a:pt x="12906" y="4244"/>
                </a:cubicBezTo>
                <a:cubicBezTo>
                  <a:pt x="12617" y="4449"/>
                  <a:pt x="13323" y="4431"/>
                  <a:pt x="13292" y="4325"/>
                </a:cubicBezTo>
                <a:cubicBezTo>
                  <a:pt x="13296" y="4354"/>
                  <a:pt x="13301" y="4384"/>
                  <a:pt x="13305" y="4414"/>
                </a:cubicBezTo>
                <a:cubicBezTo>
                  <a:pt x="13334" y="4386"/>
                  <a:pt x="13513" y="4535"/>
                  <a:pt x="13543" y="4612"/>
                </a:cubicBezTo>
                <a:cubicBezTo>
                  <a:pt x="13561" y="4658"/>
                  <a:pt x="13446" y="4615"/>
                  <a:pt x="13484" y="4762"/>
                </a:cubicBezTo>
                <a:cubicBezTo>
                  <a:pt x="13504" y="4844"/>
                  <a:pt x="13682" y="4932"/>
                  <a:pt x="13705" y="4822"/>
                </a:cubicBezTo>
                <a:cubicBezTo>
                  <a:pt x="13671" y="4983"/>
                  <a:pt x="13904" y="5050"/>
                  <a:pt x="13968" y="5073"/>
                </a:cubicBezTo>
                <a:cubicBezTo>
                  <a:pt x="14189" y="5151"/>
                  <a:pt x="13892" y="4680"/>
                  <a:pt x="13879" y="4622"/>
                </a:cubicBezTo>
                <a:cubicBezTo>
                  <a:pt x="14050" y="4744"/>
                  <a:pt x="14339" y="5017"/>
                  <a:pt x="14391" y="4535"/>
                </a:cubicBezTo>
                <a:cubicBezTo>
                  <a:pt x="14398" y="4469"/>
                  <a:pt x="14359" y="4290"/>
                  <a:pt x="14325" y="4275"/>
                </a:cubicBezTo>
                <a:cubicBezTo>
                  <a:pt x="14117" y="4185"/>
                  <a:pt x="14320" y="4031"/>
                  <a:pt x="14265" y="3892"/>
                </a:cubicBezTo>
                <a:cubicBezTo>
                  <a:pt x="14331" y="3906"/>
                  <a:pt x="14429" y="3807"/>
                  <a:pt x="14451" y="3995"/>
                </a:cubicBezTo>
                <a:cubicBezTo>
                  <a:pt x="14473" y="3993"/>
                  <a:pt x="14497" y="3999"/>
                  <a:pt x="14519" y="4006"/>
                </a:cubicBezTo>
                <a:cubicBezTo>
                  <a:pt x="14394" y="4217"/>
                  <a:pt x="14802" y="4398"/>
                  <a:pt x="14726" y="4048"/>
                </a:cubicBezTo>
                <a:cubicBezTo>
                  <a:pt x="14755" y="4180"/>
                  <a:pt x="14950" y="3962"/>
                  <a:pt x="14989" y="3922"/>
                </a:cubicBezTo>
                <a:cubicBezTo>
                  <a:pt x="15173" y="3728"/>
                  <a:pt x="14884" y="3767"/>
                  <a:pt x="14845" y="3703"/>
                </a:cubicBezTo>
                <a:cubicBezTo>
                  <a:pt x="14822" y="3666"/>
                  <a:pt x="14895" y="3785"/>
                  <a:pt x="14845" y="3703"/>
                </a:cubicBezTo>
                <a:close/>
                <a:moveTo>
                  <a:pt x="14709" y="9160"/>
                </a:moveTo>
                <a:cubicBezTo>
                  <a:pt x="14617" y="9033"/>
                  <a:pt x="14757" y="8993"/>
                  <a:pt x="14735" y="8951"/>
                </a:cubicBezTo>
                <a:cubicBezTo>
                  <a:pt x="14705" y="8936"/>
                  <a:pt x="14678" y="8912"/>
                  <a:pt x="14654" y="8877"/>
                </a:cubicBezTo>
                <a:cubicBezTo>
                  <a:pt x="14645" y="8834"/>
                  <a:pt x="14712" y="8712"/>
                  <a:pt x="14720" y="8737"/>
                </a:cubicBezTo>
                <a:cubicBezTo>
                  <a:pt x="14673" y="8602"/>
                  <a:pt x="14427" y="8759"/>
                  <a:pt x="14423" y="8631"/>
                </a:cubicBezTo>
                <a:cubicBezTo>
                  <a:pt x="14420" y="8551"/>
                  <a:pt x="14494" y="8592"/>
                  <a:pt x="14491" y="8520"/>
                </a:cubicBezTo>
                <a:cubicBezTo>
                  <a:pt x="14489" y="8427"/>
                  <a:pt x="14265" y="8564"/>
                  <a:pt x="14263" y="8596"/>
                </a:cubicBezTo>
                <a:cubicBezTo>
                  <a:pt x="14276" y="8366"/>
                  <a:pt x="14607" y="8284"/>
                  <a:pt x="14588" y="8067"/>
                </a:cubicBezTo>
                <a:cubicBezTo>
                  <a:pt x="14565" y="8063"/>
                  <a:pt x="14543" y="8064"/>
                  <a:pt x="14521" y="8070"/>
                </a:cubicBezTo>
                <a:cubicBezTo>
                  <a:pt x="14776" y="7847"/>
                  <a:pt x="14659" y="7551"/>
                  <a:pt x="14538" y="7316"/>
                </a:cubicBezTo>
                <a:cubicBezTo>
                  <a:pt x="14743" y="7252"/>
                  <a:pt x="14251" y="6972"/>
                  <a:pt x="14256" y="6975"/>
                </a:cubicBezTo>
                <a:cubicBezTo>
                  <a:pt x="14276" y="6839"/>
                  <a:pt x="14185" y="6792"/>
                  <a:pt x="14146" y="6708"/>
                </a:cubicBezTo>
                <a:cubicBezTo>
                  <a:pt x="14293" y="6548"/>
                  <a:pt x="14221" y="6508"/>
                  <a:pt x="14189" y="6241"/>
                </a:cubicBezTo>
                <a:cubicBezTo>
                  <a:pt x="14155" y="6035"/>
                  <a:pt x="14161" y="5747"/>
                  <a:pt x="14078" y="5572"/>
                </a:cubicBezTo>
                <a:cubicBezTo>
                  <a:pt x="14009" y="5430"/>
                  <a:pt x="13720" y="5958"/>
                  <a:pt x="13655" y="6014"/>
                </a:cubicBezTo>
                <a:cubicBezTo>
                  <a:pt x="13467" y="6177"/>
                  <a:pt x="13538" y="5901"/>
                  <a:pt x="13365" y="5914"/>
                </a:cubicBezTo>
                <a:cubicBezTo>
                  <a:pt x="13393" y="5777"/>
                  <a:pt x="13582" y="5311"/>
                  <a:pt x="13382" y="5311"/>
                </a:cubicBezTo>
                <a:cubicBezTo>
                  <a:pt x="13337" y="5205"/>
                  <a:pt x="13181" y="4950"/>
                  <a:pt x="13074" y="4950"/>
                </a:cubicBezTo>
                <a:cubicBezTo>
                  <a:pt x="12932" y="4950"/>
                  <a:pt x="12559" y="4824"/>
                  <a:pt x="12498" y="5066"/>
                </a:cubicBezTo>
                <a:cubicBezTo>
                  <a:pt x="12436" y="5312"/>
                  <a:pt x="12366" y="5348"/>
                  <a:pt x="12232" y="5505"/>
                </a:cubicBezTo>
                <a:cubicBezTo>
                  <a:pt x="12278" y="5508"/>
                  <a:pt x="12342" y="5589"/>
                  <a:pt x="12376" y="5589"/>
                </a:cubicBezTo>
                <a:cubicBezTo>
                  <a:pt x="12386" y="5589"/>
                  <a:pt x="12082" y="5973"/>
                  <a:pt x="12079" y="5992"/>
                </a:cubicBezTo>
                <a:cubicBezTo>
                  <a:pt x="12065" y="6088"/>
                  <a:pt x="12148" y="6179"/>
                  <a:pt x="12170" y="6244"/>
                </a:cubicBezTo>
                <a:cubicBezTo>
                  <a:pt x="12230" y="6420"/>
                  <a:pt x="12126" y="6638"/>
                  <a:pt x="12052" y="6744"/>
                </a:cubicBezTo>
                <a:cubicBezTo>
                  <a:pt x="11913" y="6941"/>
                  <a:pt x="11636" y="6905"/>
                  <a:pt x="11529" y="7118"/>
                </a:cubicBezTo>
                <a:cubicBezTo>
                  <a:pt x="11488" y="7201"/>
                  <a:pt x="11474" y="7527"/>
                  <a:pt x="11462" y="7635"/>
                </a:cubicBezTo>
                <a:cubicBezTo>
                  <a:pt x="11441" y="7818"/>
                  <a:pt x="11395" y="7837"/>
                  <a:pt x="11343" y="7990"/>
                </a:cubicBezTo>
                <a:cubicBezTo>
                  <a:pt x="11289" y="7895"/>
                  <a:pt x="11238" y="8061"/>
                  <a:pt x="11184" y="8067"/>
                </a:cubicBezTo>
                <a:cubicBezTo>
                  <a:pt x="11057" y="8067"/>
                  <a:pt x="11066" y="7164"/>
                  <a:pt x="11251" y="7164"/>
                </a:cubicBezTo>
                <a:lnTo>
                  <a:pt x="11266" y="7164"/>
                </a:lnTo>
                <a:lnTo>
                  <a:pt x="11283" y="7016"/>
                </a:lnTo>
                <a:cubicBezTo>
                  <a:pt x="11094" y="6863"/>
                  <a:pt x="10853" y="6979"/>
                  <a:pt x="10681" y="6719"/>
                </a:cubicBezTo>
                <a:cubicBezTo>
                  <a:pt x="10511" y="6465"/>
                  <a:pt x="10435" y="6343"/>
                  <a:pt x="10189" y="6421"/>
                </a:cubicBezTo>
                <a:lnTo>
                  <a:pt x="10260" y="5959"/>
                </a:lnTo>
                <a:lnTo>
                  <a:pt x="10095" y="5959"/>
                </a:lnTo>
                <a:cubicBezTo>
                  <a:pt x="10151" y="5660"/>
                  <a:pt x="10333" y="5500"/>
                  <a:pt x="10477" y="5337"/>
                </a:cubicBezTo>
                <a:cubicBezTo>
                  <a:pt x="10523" y="5292"/>
                  <a:pt x="10894" y="4998"/>
                  <a:pt x="10896" y="4941"/>
                </a:cubicBezTo>
                <a:cubicBezTo>
                  <a:pt x="10959" y="4928"/>
                  <a:pt x="11163" y="4901"/>
                  <a:pt x="11122" y="4713"/>
                </a:cubicBezTo>
                <a:cubicBezTo>
                  <a:pt x="11227" y="4726"/>
                  <a:pt x="11873" y="4466"/>
                  <a:pt x="11831" y="4221"/>
                </a:cubicBezTo>
                <a:cubicBezTo>
                  <a:pt x="11864" y="4202"/>
                  <a:pt x="11899" y="4192"/>
                  <a:pt x="11931" y="4166"/>
                </a:cubicBezTo>
                <a:cubicBezTo>
                  <a:pt x="11885" y="4242"/>
                  <a:pt x="11632" y="4531"/>
                  <a:pt x="11610" y="4604"/>
                </a:cubicBezTo>
                <a:cubicBezTo>
                  <a:pt x="11666" y="4619"/>
                  <a:pt x="11731" y="4582"/>
                  <a:pt x="11790" y="4586"/>
                </a:cubicBezTo>
                <a:cubicBezTo>
                  <a:pt x="11799" y="4643"/>
                  <a:pt x="11765" y="4669"/>
                  <a:pt x="11764" y="4719"/>
                </a:cubicBezTo>
                <a:cubicBezTo>
                  <a:pt x="11882" y="4755"/>
                  <a:pt x="12100" y="4427"/>
                  <a:pt x="12194" y="4524"/>
                </a:cubicBezTo>
                <a:cubicBezTo>
                  <a:pt x="12189" y="4519"/>
                  <a:pt x="12517" y="4797"/>
                  <a:pt x="12468" y="4545"/>
                </a:cubicBezTo>
                <a:cubicBezTo>
                  <a:pt x="12458" y="4494"/>
                  <a:pt x="12362" y="4471"/>
                  <a:pt x="12346" y="4511"/>
                </a:cubicBezTo>
                <a:cubicBezTo>
                  <a:pt x="12443" y="4268"/>
                  <a:pt x="12176" y="4299"/>
                  <a:pt x="12160" y="4129"/>
                </a:cubicBezTo>
                <a:cubicBezTo>
                  <a:pt x="12135" y="4142"/>
                  <a:pt x="12110" y="4155"/>
                  <a:pt x="12086" y="4168"/>
                </a:cubicBezTo>
                <a:cubicBezTo>
                  <a:pt x="12088" y="4121"/>
                  <a:pt x="12095" y="4077"/>
                  <a:pt x="12108" y="4035"/>
                </a:cubicBezTo>
                <a:cubicBezTo>
                  <a:pt x="12091" y="4025"/>
                  <a:pt x="12073" y="4026"/>
                  <a:pt x="12055" y="4033"/>
                </a:cubicBezTo>
                <a:cubicBezTo>
                  <a:pt x="12064" y="4008"/>
                  <a:pt x="12065" y="3982"/>
                  <a:pt x="12058" y="3954"/>
                </a:cubicBezTo>
                <a:cubicBezTo>
                  <a:pt x="12123" y="3937"/>
                  <a:pt x="12112" y="4012"/>
                  <a:pt x="12172" y="4034"/>
                </a:cubicBezTo>
                <a:cubicBezTo>
                  <a:pt x="12209" y="4153"/>
                  <a:pt x="12359" y="4254"/>
                  <a:pt x="12315" y="4049"/>
                </a:cubicBezTo>
                <a:cubicBezTo>
                  <a:pt x="12331" y="4043"/>
                  <a:pt x="12343" y="4028"/>
                  <a:pt x="12349" y="4004"/>
                </a:cubicBezTo>
                <a:cubicBezTo>
                  <a:pt x="12448" y="4054"/>
                  <a:pt x="12868" y="3767"/>
                  <a:pt x="12772" y="3542"/>
                </a:cubicBezTo>
                <a:lnTo>
                  <a:pt x="12798" y="3528"/>
                </a:lnTo>
                <a:cubicBezTo>
                  <a:pt x="12795" y="3501"/>
                  <a:pt x="12790" y="3469"/>
                  <a:pt x="12782" y="3445"/>
                </a:cubicBezTo>
                <a:cubicBezTo>
                  <a:pt x="12837" y="3455"/>
                  <a:pt x="12967" y="3438"/>
                  <a:pt x="12958" y="3307"/>
                </a:cubicBezTo>
                <a:cubicBezTo>
                  <a:pt x="12957" y="3286"/>
                  <a:pt x="12912" y="3085"/>
                  <a:pt x="12912" y="3127"/>
                </a:cubicBezTo>
                <a:cubicBezTo>
                  <a:pt x="12847" y="2986"/>
                  <a:pt x="12622" y="2945"/>
                  <a:pt x="12525" y="3031"/>
                </a:cubicBezTo>
                <a:cubicBezTo>
                  <a:pt x="12489" y="3062"/>
                  <a:pt x="12429" y="3255"/>
                  <a:pt x="12447" y="3255"/>
                </a:cubicBezTo>
                <a:cubicBezTo>
                  <a:pt x="12403" y="3310"/>
                  <a:pt x="12326" y="3392"/>
                  <a:pt x="12276" y="3456"/>
                </a:cubicBezTo>
                <a:cubicBezTo>
                  <a:pt x="12218" y="3448"/>
                  <a:pt x="12089" y="3491"/>
                  <a:pt x="12104" y="3620"/>
                </a:cubicBezTo>
                <a:cubicBezTo>
                  <a:pt x="11972" y="3754"/>
                  <a:pt x="12055" y="3511"/>
                  <a:pt x="12053" y="3550"/>
                </a:cubicBezTo>
                <a:cubicBezTo>
                  <a:pt x="12194" y="3550"/>
                  <a:pt x="12175" y="2901"/>
                  <a:pt x="11880" y="3290"/>
                </a:cubicBezTo>
                <a:cubicBezTo>
                  <a:pt x="11885" y="3266"/>
                  <a:pt x="11886" y="3242"/>
                  <a:pt x="11883" y="3218"/>
                </a:cubicBezTo>
                <a:cubicBezTo>
                  <a:pt x="11937" y="3192"/>
                  <a:pt x="11962" y="3160"/>
                  <a:pt x="11962" y="3116"/>
                </a:cubicBezTo>
                <a:cubicBezTo>
                  <a:pt x="11960" y="3072"/>
                  <a:pt x="11940" y="3025"/>
                  <a:pt x="11890" y="3023"/>
                </a:cubicBezTo>
                <a:cubicBezTo>
                  <a:pt x="11973" y="2946"/>
                  <a:pt x="11928" y="2887"/>
                  <a:pt x="11897" y="2792"/>
                </a:cubicBezTo>
                <a:cubicBezTo>
                  <a:pt x="11923" y="2686"/>
                  <a:pt x="11966" y="2648"/>
                  <a:pt x="11896" y="2538"/>
                </a:cubicBezTo>
                <a:cubicBezTo>
                  <a:pt x="12155" y="2423"/>
                  <a:pt x="12414" y="2194"/>
                  <a:pt x="12683" y="2064"/>
                </a:cubicBezTo>
                <a:cubicBezTo>
                  <a:pt x="12497" y="1923"/>
                  <a:pt x="12275" y="1832"/>
                  <a:pt x="12074" y="1942"/>
                </a:cubicBezTo>
                <a:cubicBezTo>
                  <a:pt x="11870" y="2053"/>
                  <a:pt x="11809" y="2410"/>
                  <a:pt x="11617" y="2516"/>
                </a:cubicBezTo>
                <a:cubicBezTo>
                  <a:pt x="11637" y="2485"/>
                  <a:pt x="11711" y="2388"/>
                  <a:pt x="11713" y="2336"/>
                </a:cubicBezTo>
                <a:cubicBezTo>
                  <a:pt x="11702" y="2340"/>
                  <a:pt x="11686" y="2329"/>
                  <a:pt x="11677" y="2329"/>
                </a:cubicBezTo>
                <a:cubicBezTo>
                  <a:pt x="11686" y="2307"/>
                  <a:pt x="11682" y="2293"/>
                  <a:pt x="11685" y="2269"/>
                </a:cubicBezTo>
                <a:cubicBezTo>
                  <a:pt x="11662" y="2273"/>
                  <a:pt x="11644" y="2265"/>
                  <a:pt x="11630" y="2243"/>
                </a:cubicBezTo>
                <a:cubicBezTo>
                  <a:pt x="11658" y="2212"/>
                  <a:pt x="11851" y="2141"/>
                  <a:pt x="11835" y="2053"/>
                </a:cubicBezTo>
                <a:cubicBezTo>
                  <a:pt x="11814" y="1936"/>
                  <a:pt x="11510" y="2066"/>
                  <a:pt x="11468" y="2073"/>
                </a:cubicBezTo>
                <a:cubicBezTo>
                  <a:pt x="11212" y="2115"/>
                  <a:pt x="11441" y="2211"/>
                  <a:pt x="11298" y="2321"/>
                </a:cubicBezTo>
                <a:cubicBezTo>
                  <a:pt x="11252" y="2357"/>
                  <a:pt x="11067" y="2097"/>
                  <a:pt x="11074" y="2352"/>
                </a:cubicBezTo>
                <a:cubicBezTo>
                  <a:pt x="11077" y="2447"/>
                  <a:pt x="11215" y="2513"/>
                  <a:pt x="11244" y="2664"/>
                </a:cubicBezTo>
                <a:cubicBezTo>
                  <a:pt x="11346" y="2689"/>
                  <a:pt x="11433" y="2586"/>
                  <a:pt x="11533" y="2565"/>
                </a:cubicBezTo>
                <a:cubicBezTo>
                  <a:pt x="11355" y="2678"/>
                  <a:pt x="11253" y="2955"/>
                  <a:pt x="11404" y="3165"/>
                </a:cubicBezTo>
                <a:cubicBezTo>
                  <a:pt x="11351" y="3210"/>
                  <a:pt x="11314" y="3245"/>
                  <a:pt x="11310" y="3351"/>
                </a:cubicBezTo>
                <a:lnTo>
                  <a:pt x="11336" y="3364"/>
                </a:lnTo>
                <a:cubicBezTo>
                  <a:pt x="11179" y="3430"/>
                  <a:pt x="11147" y="3493"/>
                  <a:pt x="11033" y="3630"/>
                </a:cubicBezTo>
                <a:cubicBezTo>
                  <a:pt x="11033" y="3630"/>
                  <a:pt x="11033" y="3630"/>
                  <a:pt x="11033" y="3630"/>
                </a:cubicBezTo>
                <a:cubicBezTo>
                  <a:pt x="11061" y="3545"/>
                  <a:pt x="11117" y="3452"/>
                  <a:pt x="11050" y="3363"/>
                </a:cubicBezTo>
                <a:cubicBezTo>
                  <a:pt x="11125" y="3368"/>
                  <a:pt x="11195" y="3337"/>
                  <a:pt x="11259" y="3272"/>
                </a:cubicBezTo>
                <a:cubicBezTo>
                  <a:pt x="11272" y="3258"/>
                  <a:pt x="11117" y="3018"/>
                  <a:pt x="11091" y="3018"/>
                </a:cubicBezTo>
                <a:cubicBezTo>
                  <a:pt x="11053" y="3018"/>
                  <a:pt x="10830" y="3190"/>
                  <a:pt x="10806" y="3256"/>
                </a:cubicBezTo>
                <a:cubicBezTo>
                  <a:pt x="10845" y="3272"/>
                  <a:pt x="10884" y="3290"/>
                  <a:pt x="10923" y="3309"/>
                </a:cubicBezTo>
                <a:cubicBezTo>
                  <a:pt x="10787" y="3310"/>
                  <a:pt x="10724" y="3477"/>
                  <a:pt x="10581" y="3471"/>
                </a:cubicBezTo>
                <a:cubicBezTo>
                  <a:pt x="10453" y="3498"/>
                  <a:pt x="10173" y="3554"/>
                  <a:pt x="10078" y="3374"/>
                </a:cubicBezTo>
                <a:cubicBezTo>
                  <a:pt x="10185" y="3130"/>
                  <a:pt x="9473" y="3169"/>
                  <a:pt x="9617" y="3516"/>
                </a:cubicBezTo>
                <a:cubicBezTo>
                  <a:pt x="9529" y="3631"/>
                  <a:pt x="9460" y="3480"/>
                  <a:pt x="9368" y="3462"/>
                </a:cubicBezTo>
                <a:cubicBezTo>
                  <a:pt x="9213" y="3481"/>
                  <a:pt x="9060" y="3554"/>
                  <a:pt x="8904" y="3532"/>
                </a:cubicBezTo>
                <a:cubicBezTo>
                  <a:pt x="9137" y="3401"/>
                  <a:pt x="9054" y="3181"/>
                  <a:pt x="8833" y="3214"/>
                </a:cubicBezTo>
                <a:cubicBezTo>
                  <a:pt x="8716" y="3230"/>
                  <a:pt x="8605" y="3153"/>
                  <a:pt x="8498" y="3083"/>
                </a:cubicBezTo>
                <a:cubicBezTo>
                  <a:pt x="8301" y="2955"/>
                  <a:pt x="8276" y="3049"/>
                  <a:pt x="8098" y="3063"/>
                </a:cubicBezTo>
                <a:cubicBezTo>
                  <a:pt x="8243" y="2744"/>
                  <a:pt x="7844" y="3070"/>
                  <a:pt x="7824" y="3072"/>
                </a:cubicBezTo>
                <a:cubicBezTo>
                  <a:pt x="7802" y="3026"/>
                  <a:pt x="7857" y="2925"/>
                  <a:pt x="7822" y="2862"/>
                </a:cubicBezTo>
                <a:cubicBezTo>
                  <a:pt x="7765" y="2758"/>
                  <a:pt x="7615" y="2889"/>
                  <a:pt x="7553" y="2920"/>
                </a:cubicBezTo>
                <a:cubicBezTo>
                  <a:pt x="7482" y="2703"/>
                  <a:pt x="7200" y="3025"/>
                  <a:pt x="7120" y="3025"/>
                </a:cubicBezTo>
                <a:cubicBezTo>
                  <a:pt x="7038" y="3025"/>
                  <a:pt x="6962" y="3004"/>
                  <a:pt x="6879" y="3011"/>
                </a:cubicBezTo>
                <a:cubicBezTo>
                  <a:pt x="6761" y="3020"/>
                  <a:pt x="6643" y="3147"/>
                  <a:pt x="6540" y="3158"/>
                </a:cubicBezTo>
                <a:cubicBezTo>
                  <a:pt x="6435" y="3288"/>
                  <a:pt x="6241" y="2969"/>
                  <a:pt x="6102" y="3002"/>
                </a:cubicBezTo>
                <a:cubicBezTo>
                  <a:pt x="5987" y="2699"/>
                  <a:pt x="5301" y="2658"/>
                  <a:pt x="5108" y="2660"/>
                </a:cubicBezTo>
                <a:lnTo>
                  <a:pt x="5166" y="2595"/>
                </a:lnTo>
                <a:cubicBezTo>
                  <a:pt x="4385" y="2334"/>
                  <a:pt x="3526" y="2801"/>
                  <a:pt x="2781" y="3187"/>
                </a:cubicBezTo>
                <a:cubicBezTo>
                  <a:pt x="2790" y="3245"/>
                  <a:pt x="2794" y="3305"/>
                  <a:pt x="2794" y="3364"/>
                </a:cubicBezTo>
                <a:cubicBezTo>
                  <a:pt x="2821" y="3360"/>
                  <a:pt x="2846" y="3381"/>
                  <a:pt x="2861" y="3411"/>
                </a:cubicBezTo>
                <a:cubicBezTo>
                  <a:pt x="2895" y="3481"/>
                  <a:pt x="2847" y="3560"/>
                  <a:pt x="2808" y="3586"/>
                </a:cubicBezTo>
                <a:cubicBezTo>
                  <a:pt x="2807" y="3616"/>
                  <a:pt x="2818" y="3636"/>
                  <a:pt x="2843" y="3646"/>
                </a:cubicBezTo>
                <a:cubicBezTo>
                  <a:pt x="2669" y="3610"/>
                  <a:pt x="2511" y="3697"/>
                  <a:pt x="2346" y="3775"/>
                </a:cubicBezTo>
                <a:cubicBezTo>
                  <a:pt x="2313" y="3790"/>
                  <a:pt x="1788" y="3962"/>
                  <a:pt x="2020" y="4078"/>
                </a:cubicBezTo>
                <a:cubicBezTo>
                  <a:pt x="1791" y="4457"/>
                  <a:pt x="2405" y="4349"/>
                  <a:pt x="2510" y="4285"/>
                </a:cubicBezTo>
                <a:cubicBezTo>
                  <a:pt x="2433" y="4611"/>
                  <a:pt x="1900" y="4586"/>
                  <a:pt x="1737" y="4688"/>
                </a:cubicBezTo>
                <a:cubicBezTo>
                  <a:pt x="1610" y="4807"/>
                  <a:pt x="1325" y="4847"/>
                  <a:pt x="1294" y="5135"/>
                </a:cubicBezTo>
                <a:cubicBezTo>
                  <a:pt x="1271" y="5347"/>
                  <a:pt x="1078" y="5786"/>
                  <a:pt x="1423" y="5569"/>
                </a:cubicBezTo>
                <a:cubicBezTo>
                  <a:pt x="1382" y="5665"/>
                  <a:pt x="1288" y="5766"/>
                  <a:pt x="1232" y="5830"/>
                </a:cubicBezTo>
                <a:lnTo>
                  <a:pt x="1247" y="5941"/>
                </a:lnTo>
                <a:cubicBezTo>
                  <a:pt x="1305" y="5949"/>
                  <a:pt x="1373" y="5942"/>
                  <a:pt x="1427" y="5909"/>
                </a:cubicBezTo>
                <a:cubicBezTo>
                  <a:pt x="1582" y="5813"/>
                  <a:pt x="1505" y="5986"/>
                  <a:pt x="1616" y="6015"/>
                </a:cubicBezTo>
                <a:cubicBezTo>
                  <a:pt x="1625" y="6015"/>
                  <a:pt x="1632" y="6012"/>
                  <a:pt x="1639" y="6008"/>
                </a:cubicBezTo>
                <a:cubicBezTo>
                  <a:pt x="1268" y="6350"/>
                  <a:pt x="877" y="6521"/>
                  <a:pt x="478" y="6743"/>
                </a:cubicBezTo>
                <a:cubicBezTo>
                  <a:pt x="343" y="6818"/>
                  <a:pt x="175" y="6809"/>
                  <a:pt x="54" y="6949"/>
                </a:cubicBezTo>
                <a:cubicBezTo>
                  <a:pt x="-154" y="7190"/>
                  <a:pt x="297" y="7025"/>
                  <a:pt x="344" y="7001"/>
                </a:cubicBezTo>
                <a:cubicBezTo>
                  <a:pt x="703" y="6820"/>
                  <a:pt x="1068" y="6689"/>
                  <a:pt x="1424" y="6508"/>
                </a:cubicBezTo>
                <a:cubicBezTo>
                  <a:pt x="1621" y="6408"/>
                  <a:pt x="2420" y="6068"/>
                  <a:pt x="2420" y="5738"/>
                </a:cubicBezTo>
                <a:cubicBezTo>
                  <a:pt x="2564" y="5669"/>
                  <a:pt x="2545" y="5757"/>
                  <a:pt x="2664" y="5770"/>
                </a:cubicBezTo>
                <a:cubicBezTo>
                  <a:pt x="2775" y="5884"/>
                  <a:pt x="2982" y="5669"/>
                  <a:pt x="3099" y="5635"/>
                </a:cubicBezTo>
                <a:cubicBezTo>
                  <a:pt x="3270" y="5586"/>
                  <a:pt x="3354" y="5471"/>
                  <a:pt x="3497" y="5332"/>
                </a:cubicBezTo>
                <a:cubicBezTo>
                  <a:pt x="3592" y="5239"/>
                  <a:pt x="3675" y="5420"/>
                  <a:pt x="3762" y="5453"/>
                </a:cubicBezTo>
                <a:cubicBezTo>
                  <a:pt x="3787" y="5623"/>
                  <a:pt x="4109" y="5610"/>
                  <a:pt x="4206" y="5651"/>
                </a:cubicBezTo>
                <a:cubicBezTo>
                  <a:pt x="4425" y="5745"/>
                  <a:pt x="4511" y="6181"/>
                  <a:pt x="4283" y="6388"/>
                </a:cubicBezTo>
                <a:cubicBezTo>
                  <a:pt x="4312" y="6399"/>
                  <a:pt x="4341" y="6409"/>
                  <a:pt x="4370" y="6418"/>
                </a:cubicBezTo>
                <a:cubicBezTo>
                  <a:pt x="4406" y="6521"/>
                  <a:pt x="4318" y="6634"/>
                  <a:pt x="4422" y="6661"/>
                </a:cubicBezTo>
                <a:cubicBezTo>
                  <a:pt x="4430" y="6629"/>
                  <a:pt x="4441" y="6599"/>
                  <a:pt x="4455" y="6573"/>
                </a:cubicBezTo>
                <a:cubicBezTo>
                  <a:pt x="4440" y="6630"/>
                  <a:pt x="4444" y="6678"/>
                  <a:pt x="4466" y="6718"/>
                </a:cubicBezTo>
                <a:cubicBezTo>
                  <a:pt x="4402" y="6900"/>
                  <a:pt x="4481" y="7268"/>
                  <a:pt x="4600" y="6983"/>
                </a:cubicBezTo>
                <a:cubicBezTo>
                  <a:pt x="4616" y="7025"/>
                  <a:pt x="4647" y="7029"/>
                  <a:pt x="4668" y="7000"/>
                </a:cubicBezTo>
                <a:cubicBezTo>
                  <a:pt x="4695" y="7165"/>
                  <a:pt x="4383" y="7512"/>
                  <a:pt x="4572" y="7612"/>
                </a:cubicBezTo>
                <a:cubicBezTo>
                  <a:pt x="4561" y="7639"/>
                  <a:pt x="4537" y="8189"/>
                  <a:pt x="4549" y="8218"/>
                </a:cubicBezTo>
                <a:cubicBezTo>
                  <a:pt x="4218" y="8052"/>
                  <a:pt x="4499" y="8766"/>
                  <a:pt x="4612" y="8908"/>
                </a:cubicBezTo>
                <a:cubicBezTo>
                  <a:pt x="4469" y="9248"/>
                  <a:pt x="4405" y="9703"/>
                  <a:pt x="4249" y="10060"/>
                </a:cubicBezTo>
                <a:cubicBezTo>
                  <a:pt x="4231" y="10103"/>
                  <a:pt x="3863" y="10724"/>
                  <a:pt x="3931" y="10838"/>
                </a:cubicBezTo>
                <a:cubicBezTo>
                  <a:pt x="3904" y="10875"/>
                  <a:pt x="3884" y="11006"/>
                  <a:pt x="3866" y="11057"/>
                </a:cubicBezTo>
                <a:lnTo>
                  <a:pt x="3907" y="11057"/>
                </a:lnTo>
                <a:cubicBezTo>
                  <a:pt x="3683" y="11057"/>
                  <a:pt x="3673" y="12226"/>
                  <a:pt x="3784" y="12411"/>
                </a:cubicBezTo>
                <a:cubicBezTo>
                  <a:pt x="3713" y="12506"/>
                  <a:pt x="3776" y="12866"/>
                  <a:pt x="3821" y="12952"/>
                </a:cubicBezTo>
                <a:cubicBezTo>
                  <a:pt x="3779" y="13102"/>
                  <a:pt x="3952" y="13349"/>
                  <a:pt x="4063" y="13322"/>
                </a:cubicBezTo>
                <a:cubicBezTo>
                  <a:pt x="4060" y="13338"/>
                  <a:pt x="4058" y="13354"/>
                  <a:pt x="4057" y="13370"/>
                </a:cubicBezTo>
                <a:lnTo>
                  <a:pt x="4087" y="13379"/>
                </a:lnTo>
                <a:lnTo>
                  <a:pt x="4093" y="13414"/>
                </a:lnTo>
                <a:cubicBezTo>
                  <a:pt x="4290" y="13490"/>
                  <a:pt x="4102" y="14174"/>
                  <a:pt x="4227" y="14378"/>
                </a:cubicBezTo>
                <a:cubicBezTo>
                  <a:pt x="4190" y="14488"/>
                  <a:pt x="4544" y="15231"/>
                  <a:pt x="4228" y="15052"/>
                </a:cubicBezTo>
                <a:cubicBezTo>
                  <a:pt x="4228" y="15090"/>
                  <a:pt x="4220" y="15124"/>
                  <a:pt x="4204" y="15151"/>
                </a:cubicBezTo>
                <a:cubicBezTo>
                  <a:pt x="4266" y="15264"/>
                  <a:pt x="4305" y="15363"/>
                  <a:pt x="4335" y="15505"/>
                </a:cubicBezTo>
                <a:lnTo>
                  <a:pt x="4346" y="15505"/>
                </a:lnTo>
                <a:cubicBezTo>
                  <a:pt x="4387" y="15457"/>
                  <a:pt x="4394" y="15543"/>
                  <a:pt x="4468" y="15503"/>
                </a:cubicBezTo>
                <a:cubicBezTo>
                  <a:pt x="4571" y="15800"/>
                  <a:pt x="4536" y="15834"/>
                  <a:pt x="4468" y="16154"/>
                </a:cubicBezTo>
                <a:cubicBezTo>
                  <a:pt x="4643" y="16085"/>
                  <a:pt x="4765" y="16495"/>
                  <a:pt x="4806" y="16709"/>
                </a:cubicBezTo>
                <a:cubicBezTo>
                  <a:pt x="5029" y="16623"/>
                  <a:pt x="4935" y="16305"/>
                  <a:pt x="4856" y="16081"/>
                </a:cubicBezTo>
                <a:lnTo>
                  <a:pt x="4819" y="16090"/>
                </a:lnTo>
                <a:cubicBezTo>
                  <a:pt x="4853" y="16027"/>
                  <a:pt x="4845" y="15950"/>
                  <a:pt x="4813" y="15895"/>
                </a:cubicBezTo>
                <a:lnTo>
                  <a:pt x="4799" y="15901"/>
                </a:lnTo>
                <a:cubicBezTo>
                  <a:pt x="4773" y="15687"/>
                  <a:pt x="4711" y="15463"/>
                  <a:pt x="4695" y="15267"/>
                </a:cubicBezTo>
                <a:cubicBezTo>
                  <a:pt x="4682" y="15104"/>
                  <a:pt x="4607" y="15059"/>
                  <a:pt x="4654" y="14857"/>
                </a:cubicBezTo>
                <a:cubicBezTo>
                  <a:pt x="4643" y="14858"/>
                  <a:pt x="4632" y="14860"/>
                  <a:pt x="4621" y="14862"/>
                </a:cubicBezTo>
                <a:cubicBezTo>
                  <a:pt x="4621" y="14691"/>
                  <a:pt x="4335" y="14165"/>
                  <a:pt x="4542" y="14004"/>
                </a:cubicBezTo>
                <a:cubicBezTo>
                  <a:pt x="4568" y="14048"/>
                  <a:pt x="4597" y="14053"/>
                  <a:pt x="4633" y="14051"/>
                </a:cubicBezTo>
                <a:cubicBezTo>
                  <a:pt x="4649" y="14091"/>
                  <a:pt x="4668" y="14112"/>
                  <a:pt x="4694" y="14132"/>
                </a:cubicBezTo>
                <a:cubicBezTo>
                  <a:pt x="4606" y="14386"/>
                  <a:pt x="4732" y="15046"/>
                  <a:pt x="4888" y="15146"/>
                </a:cubicBezTo>
                <a:cubicBezTo>
                  <a:pt x="4868" y="15243"/>
                  <a:pt x="4898" y="15358"/>
                  <a:pt x="4958" y="15388"/>
                </a:cubicBezTo>
                <a:cubicBezTo>
                  <a:pt x="4954" y="15472"/>
                  <a:pt x="4978" y="15520"/>
                  <a:pt x="5030" y="15518"/>
                </a:cubicBezTo>
                <a:cubicBezTo>
                  <a:pt x="5042" y="15595"/>
                  <a:pt x="4993" y="15742"/>
                  <a:pt x="4986" y="15835"/>
                </a:cubicBezTo>
                <a:cubicBezTo>
                  <a:pt x="5221" y="15896"/>
                  <a:pt x="5644" y="17047"/>
                  <a:pt x="5374" y="17327"/>
                </a:cubicBezTo>
                <a:lnTo>
                  <a:pt x="5386" y="17327"/>
                </a:lnTo>
                <a:cubicBezTo>
                  <a:pt x="5363" y="17683"/>
                  <a:pt x="5700" y="18230"/>
                  <a:pt x="5921" y="18189"/>
                </a:cubicBezTo>
                <a:cubicBezTo>
                  <a:pt x="6093" y="18316"/>
                  <a:pt x="6360" y="18812"/>
                  <a:pt x="6568" y="18812"/>
                </a:cubicBezTo>
                <a:cubicBezTo>
                  <a:pt x="6707" y="18812"/>
                  <a:pt x="6794" y="18936"/>
                  <a:pt x="6933" y="18803"/>
                </a:cubicBezTo>
                <a:cubicBezTo>
                  <a:pt x="7112" y="18634"/>
                  <a:pt x="7225" y="18901"/>
                  <a:pt x="7338" y="19138"/>
                </a:cubicBezTo>
                <a:lnTo>
                  <a:pt x="7320" y="19233"/>
                </a:lnTo>
                <a:cubicBezTo>
                  <a:pt x="7452" y="19457"/>
                  <a:pt x="7609" y="19414"/>
                  <a:pt x="7752" y="19578"/>
                </a:cubicBezTo>
                <a:lnTo>
                  <a:pt x="7747" y="19554"/>
                </a:lnTo>
                <a:cubicBezTo>
                  <a:pt x="7831" y="19616"/>
                  <a:pt x="7966" y="19734"/>
                  <a:pt x="8058" y="19655"/>
                </a:cubicBezTo>
                <a:cubicBezTo>
                  <a:pt x="8068" y="19696"/>
                  <a:pt x="8082" y="19732"/>
                  <a:pt x="8102" y="19765"/>
                </a:cubicBezTo>
                <a:cubicBezTo>
                  <a:pt x="8201" y="19848"/>
                  <a:pt x="8249" y="20070"/>
                  <a:pt x="8332" y="20197"/>
                </a:cubicBezTo>
                <a:cubicBezTo>
                  <a:pt x="8328" y="20204"/>
                  <a:pt x="8318" y="20232"/>
                  <a:pt x="8307" y="20232"/>
                </a:cubicBezTo>
                <a:cubicBezTo>
                  <a:pt x="8248" y="20232"/>
                  <a:pt x="8242" y="20374"/>
                  <a:pt x="8290" y="20404"/>
                </a:cubicBezTo>
                <a:cubicBezTo>
                  <a:pt x="8224" y="20558"/>
                  <a:pt x="8335" y="20723"/>
                  <a:pt x="8404" y="20797"/>
                </a:cubicBezTo>
                <a:lnTo>
                  <a:pt x="8421" y="20768"/>
                </a:lnTo>
                <a:lnTo>
                  <a:pt x="8440" y="20786"/>
                </a:lnTo>
                <a:cubicBezTo>
                  <a:pt x="8440" y="20786"/>
                  <a:pt x="8460" y="20734"/>
                  <a:pt x="8463" y="20726"/>
                </a:cubicBezTo>
                <a:cubicBezTo>
                  <a:pt x="8481" y="20791"/>
                  <a:pt x="8506" y="20812"/>
                  <a:pt x="8544" y="20833"/>
                </a:cubicBezTo>
                <a:cubicBezTo>
                  <a:pt x="8631" y="20882"/>
                  <a:pt x="8572" y="21016"/>
                  <a:pt x="8625" y="21113"/>
                </a:cubicBezTo>
                <a:cubicBezTo>
                  <a:pt x="8670" y="21195"/>
                  <a:pt x="8728" y="21169"/>
                  <a:pt x="8774" y="21125"/>
                </a:cubicBezTo>
                <a:cubicBezTo>
                  <a:pt x="8819" y="21180"/>
                  <a:pt x="8955" y="21104"/>
                  <a:pt x="8977" y="21190"/>
                </a:cubicBezTo>
                <a:cubicBezTo>
                  <a:pt x="8994" y="21268"/>
                  <a:pt x="9007" y="21360"/>
                  <a:pt x="9074" y="21327"/>
                </a:cubicBezTo>
                <a:cubicBezTo>
                  <a:pt x="9087" y="21499"/>
                  <a:pt x="9387" y="21534"/>
                  <a:pt x="9242" y="21147"/>
                </a:cubicBezTo>
                <a:cubicBezTo>
                  <a:pt x="9322" y="21112"/>
                  <a:pt x="9334" y="20930"/>
                  <a:pt x="9399" y="20930"/>
                </a:cubicBezTo>
                <a:cubicBezTo>
                  <a:pt x="9476" y="20930"/>
                  <a:pt x="9464" y="21056"/>
                  <a:pt x="9512" y="21099"/>
                </a:cubicBezTo>
                <a:cubicBezTo>
                  <a:pt x="9489" y="21140"/>
                  <a:pt x="9481" y="21184"/>
                  <a:pt x="9489" y="21232"/>
                </a:cubicBezTo>
                <a:cubicBezTo>
                  <a:pt x="9530" y="21294"/>
                  <a:pt x="9567" y="21378"/>
                  <a:pt x="9594" y="21465"/>
                </a:cubicBezTo>
                <a:cubicBezTo>
                  <a:pt x="9613" y="21444"/>
                  <a:pt x="9635" y="21429"/>
                  <a:pt x="9658" y="21420"/>
                </a:cubicBezTo>
                <a:cubicBezTo>
                  <a:pt x="9651" y="21406"/>
                  <a:pt x="9651" y="21393"/>
                  <a:pt x="9656" y="21381"/>
                </a:cubicBezTo>
                <a:lnTo>
                  <a:pt x="9663" y="21393"/>
                </a:lnTo>
                <a:cubicBezTo>
                  <a:pt x="9703" y="21371"/>
                  <a:pt x="9728" y="21327"/>
                  <a:pt x="9733" y="21262"/>
                </a:cubicBezTo>
                <a:lnTo>
                  <a:pt x="9788" y="21239"/>
                </a:lnTo>
                <a:lnTo>
                  <a:pt x="9727" y="21036"/>
                </a:lnTo>
                <a:lnTo>
                  <a:pt x="9751" y="20983"/>
                </a:lnTo>
                <a:cubicBezTo>
                  <a:pt x="9690" y="20841"/>
                  <a:pt x="9591" y="20668"/>
                  <a:pt x="9478" y="20685"/>
                </a:cubicBezTo>
                <a:cubicBezTo>
                  <a:pt x="9386" y="20387"/>
                  <a:pt x="9023" y="21216"/>
                  <a:pt x="8905" y="20641"/>
                </a:cubicBezTo>
                <a:lnTo>
                  <a:pt x="8820" y="20643"/>
                </a:lnTo>
                <a:cubicBezTo>
                  <a:pt x="8820" y="20643"/>
                  <a:pt x="8682" y="20417"/>
                  <a:pt x="8717" y="20417"/>
                </a:cubicBezTo>
                <a:cubicBezTo>
                  <a:pt x="8717" y="20417"/>
                  <a:pt x="8717" y="20417"/>
                  <a:pt x="8717" y="20417"/>
                </a:cubicBezTo>
                <a:cubicBezTo>
                  <a:pt x="8719" y="20417"/>
                  <a:pt x="8885" y="19093"/>
                  <a:pt x="8901" y="18934"/>
                </a:cubicBezTo>
                <a:cubicBezTo>
                  <a:pt x="8865" y="18931"/>
                  <a:pt x="8824" y="18936"/>
                  <a:pt x="8790" y="18958"/>
                </a:cubicBezTo>
                <a:cubicBezTo>
                  <a:pt x="8665" y="18803"/>
                  <a:pt x="8556" y="18836"/>
                  <a:pt x="8451" y="18742"/>
                </a:cubicBezTo>
                <a:cubicBezTo>
                  <a:pt x="8417" y="18712"/>
                  <a:pt x="8071" y="18740"/>
                  <a:pt x="8035" y="18773"/>
                </a:cubicBezTo>
                <a:cubicBezTo>
                  <a:pt x="8032" y="18768"/>
                  <a:pt x="8029" y="18763"/>
                  <a:pt x="8025" y="18757"/>
                </a:cubicBezTo>
                <a:cubicBezTo>
                  <a:pt x="8109" y="18574"/>
                  <a:pt x="8142" y="18312"/>
                  <a:pt x="8200" y="18110"/>
                </a:cubicBezTo>
                <a:cubicBezTo>
                  <a:pt x="8274" y="17968"/>
                  <a:pt x="8508" y="16969"/>
                  <a:pt x="8384" y="16969"/>
                </a:cubicBezTo>
                <a:cubicBezTo>
                  <a:pt x="8284" y="16969"/>
                  <a:pt x="8160" y="16997"/>
                  <a:pt x="8055" y="17030"/>
                </a:cubicBezTo>
                <a:cubicBezTo>
                  <a:pt x="7708" y="17115"/>
                  <a:pt x="7858" y="17667"/>
                  <a:pt x="7599" y="17812"/>
                </a:cubicBezTo>
                <a:cubicBezTo>
                  <a:pt x="7601" y="17840"/>
                  <a:pt x="7595" y="17864"/>
                  <a:pt x="7583" y="17884"/>
                </a:cubicBezTo>
                <a:lnTo>
                  <a:pt x="7589" y="17850"/>
                </a:lnTo>
                <a:cubicBezTo>
                  <a:pt x="7313" y="17803"/>
                  <a:pt x="7206" y="18092"/>
                  <a:pt x="6955" y="17842"/>
                </a:cubicBezTo>
                <a:cubicBezTo>
                  <a:pt x="6928" y="17797"/>
                  <a:pt x="6940" y="17716"/>
                  <a:pt x="6902" y="17678"/>
                </a:cubicBezTo>
                <a:cubicBezTo>
                  <a:pt x="6909" y="17285"/>
                  <a:pt x="6745" y="17009"/>
                  <a:pt x="6787" y="16567"/>
                </a:cubicBezTo>
                <a:cubicBezTo>
                  <a:pt x="6799" y="16444"/>
                  <a:pt x="6795" y="15988"/>
                  <a:pt x="6892" y="15936"/>
                </a:cubicBezTo>
                <a:cubicBezTo>
                  <a:pt x="6964" y="15896"/>
                  <a:pt x="6970" y="15802"/>
                  <a:pt x="6989" y="15695"/>
                </a:cubicBezTo>
                <a:cubicBezTo>
                  <a:pt x="6960" y="15291"/>
                  <a:pt x="7099" y="15132"/>
                  <a:pt x="7297" y="14954"/>
                </a:cubicBezTo>
                <a:cubicBezTo>
                  <a:pt x="7407" y="14847"/>
                  <a:pt x="7530" y="14681"/>
                  <a:pt x="7658" y="14647"/>
                </a:cubicBezTo>
                <a:cubicBezTo>
                  <a:pt x="7726" y="14629"/>
                  <a:pt x="7890" y="14823"/>
                  <a:pt x="7918" y="14651"/>
                </a:cubicBezTo>
                <a:cubicBezTo>
                  <a:pt x="7929" y="14662"/>
                  <a:pt x="7940" y="14672"/>
                  <a:pt x="7951" y="14683"/>
                </a:cubicBezTo>
                <a:cubicBezTo>
                  <a:pt x="7964" y="14784"/>
                  <a:pt x="8062" y="14913"/>
                  <a:pt x="8119" y="14804"/>
                </a:cubicBezTo>
                <a:cubicBezTo>
                  <a:pt x="8158" y="14847"/>
                  <a:pt x="8205" y="14840"/>
                  <a:pt x="8218" y="14755"/>
                </a:cubicBezTo>
                <a:cubicBezTo>
                  <a:pt x="8226" y="14760"/>
                  <a:pt x="8233" y="14769"/>
                  <a:pt x="8237" y="14776"/>
                </a:cubicBezTo>
                <a:cubicBezTo>
                  <a:pt x="8243" y="14815"/>
                  <a:pt x="8236" y="14869"/>
                  <a:pt x="8238" y="14910"/>
                </a:cubicBezTo>
                <a:cubicBezTo>
                  <a:pt x="8321" y="14897"/>
                  <a:pt x="8431" y="14728"/>
                  <a:pt x="8309" y="14652"/>
                </a:cubicBezTo>
                <a:cubicBezTo>
                  <a:pt x="8336" y="14621"/>
                  <a:pt x="8354" y="14568"/>
                  <a:pt x="8341" y="14512"/>
                </a:cubicBezTo>
                <a:cubicBezTo>
                  <a:pt x="8478" y="14435"/>
                  <a:pt x="8881" y="14341"/>
                  <a:pt x="8891" y="14660"/>
                </a:cubicBezTo>
                <a:cubicBezTo>
                  <a:pt x="8953" y="14668"/>
                  <a:pt x="9017" y="14668"/>
                  <a:pt x="9071" y="14607"/>
                </a:cubicBezTo>
                <a:cubicBezTo>
                  <a:pt x="9213" y="14442"/>
                  <a:pt x="9157" y="14782"/>
                  <a:pt x="9269" y="14825"/>
                </a:cubicBezTo>
                <a:cubicBezTo>
                  <a:pt x="9274" y="14919"/>
                  <a:pt x="9158" y="15202"/>
                  <a:pt x="9231" y="15255"/>
                </a:cubicBezTo>
                <a:cubicBezTo>
                  <a:pt x="9194" y="15363"/>
                  <a:pt x="9245" y="15521"/>
                  <a:pt x="9291" y="15598"/>
                </a:cubicBezTo>
                <a:cubicBezTo>
                  <a:pt x="9303" y="15683"/>
                  <a:pt x="9312" y="15745"/>
                  <a:pt x="9294" y="15822"/>
                </a:cubicBezTo>
                <a:cubicBezTo>
                  <a:pt x="9320" y="15840"/>
                  <a:pt x="9347" y="15858"/>
                  <a:pt x="9373" y="15876"/>
                </a:cubicBezTo>
                <a:cubicBezTo>
                  <a:pt x="9376" y="15876"/>
                  <a:pt x="9389" y="16042"/>
                  <a:pt x="9392" y="16062"/>
                </a:cubicBezTo>
                <a:cubicBezTo>
                  <a:pt x="9891" y="16160"/>
                  <a:pt x="9504" y="14453"/>
                  <a:pt x="9669" y="14135"/>
                </a:cubicBezTo>
                <a:cubicBezTo>
                  <a:pt x="9801" y="13882"/>
                  <a:pt x="9965" y="13655"/>
                  <a:pt x="10125" y="13464"/>
                </a:cubicBezTo>
                <a:cubicBezTo>
                  <a:pt x="10212" y="13386"/>
                  <a:pt x="10656" y="13027"/>
                  <a:pt x="10592" y="12952"/>
                </a:cubicBezTo>
                <a:cubicBezTo>
                  <a:pt x="10811" y="12978"/>
                  <a:pt x="10712" y="12540"/>
                  <a:pt x="10767" y="12391"/>
                </a:cubicBezTo>
                <a:cubicBezTo>
                  <a:pt x="10824" y="12240"/>
                  <a:pt x="11053" y="12010"/>
                  <a:pt x="10986" y="11786"/>
                </a:cubicBezTo>
                <a:cubicBezTo>
                  <a:pt x="11080" y="11837"/>
                  <a:pt x="11274" y="11508"/>
                  <a:pt x="11267" y="11344"/>
                </a:cubicBezTo>
                <a:cubicBezTo>
                  <a:pt x="11357" y="11366"/>
                  <a:pt x="11513" y="11281"/>
                  <a:pt x="11556" y="11158"/>
                </a:cubicBezTo>
                <a:lnTo>
                  <a:pt x="11547" y="11137"/>
                </a:lnTo>
                <a:cubicBezTo>
                  <a:pt x="11604" y="11130"/>
                  <a:pt x="11673" y="11149"/>
                  <a:pt x="11708" y="11051"/>
                </a:cubicBezTo>
                <a:cubicBezTo>
                  <a:pt x="11862" y="11256"/>
                  <a:pt x="12051" y="10796"/>
                  <a:pt x="11864" y="10786"/>
                </a:cubicBezTo>
                <a:cubicBezTo>
                  <a:pt x="11862" y="10777"/>
                  <a:pt x="11858" y="10768"/>
                  <a:pt x="11853" y="10760"/>
                </a:cubicBezTo>
                <a:cubicBezTo>
                  <a:pt x="11890" y="10730"/>
                  <a:pt x="11924" y="10692"/>
                  <a:pt x="11955" y="10645"/>
                </a:cubicBezTo>
                <a:lnTo>
                  <a:pt x="11897" y="10613"/>
                </a:lnTo>
                <a:cubicBezTo>
                  <a:pt x="11984" y="10395"/>
                  <a:pt x="12164" y="10420"/>
                  <a:pt x="12245" y="10219"/>
                </a:cubicBezTo>
                <a:cubicBezTo>
                  <a:pt x="12330" y="10329"/>
                  <a:pt x="12661" y="10004"/>
                  <a:pt x="12737" y="9969"/>
                </a:cubicBezTo>
                <a:cubicBezTo>
                  <a:pt x="12664" y="10027"/>
                  <a:pt x="12408" y="10465"/>
                  <a:pt x="12631" y="10503"/>
                </a:cubicBezTo>
                <a:cubicBezTo>
                  <a:pt x="12789" y="10529"/>
                  <a:pt x="13042" y="10150"/>
                  <a:pt x="13212" y="10091"/>
                </a:cubicBezTo>
                <a:cubicBezTo>
                  <a:pt x="13387" y="9998"/>
                  <a:pt x="13656" y="9885"/>
                  <a:pt x="13625" y="9596"/>
                </a:cubicBezTo>
                <a:cubicBezTo>
                  <a:pt x="13619" y="9547"/>
                  <a:pt x="13631" y="9416"/>
                  <a:pt x="13642" y="9372"/>
                </a:cubicBezTo>
                <a:cubicBezTo>
                  <a:pt x="13542" y="9340"/>
                  <a:pt x="13492" y="9469"/>
                  <a:pt x="13428" y="9577"/>
                </a:cubicBezTo>
                <a:cubicBezTo>
                  <a:pt x="13210" y="9948"/>
                  <a:pt x="13126" y="9598"/>
                  <a:pt x="13005" y="9382"/>
                </a:cubicBezTo>
                <a:cubicBezTo>
                  <a:pt x="13043" y="9332"/>
                  <a:pt x="13094" y="9211"/>
                  <a:pt x="13035" y="9143"/>
                </a:cubicBezTo>
                <a:cubicBezTo>
                  <a:pt x="13114" y="9113"/>
                  <a:pt x="13246" y="8984"/>
                  <a:pt x="13198" y="8817"/>
                </a:cubicBezTo>
                <a:cubicBezTo>
                  <a:pt x="13133" y="8591"/>
                  <a:pt x="12921" y="8699"/>
                  <a:pt x="12820" y="8748"/>
                </a:cubicBezTo>
                <a:cubicBezTo>
                  <a:pt x="13042" y="8483"/>
                  <a:pt x="13227" y="8473"/>
                  <a:pt x="13514" y="8498"/>
                </a:cubicBezTo>
                <a:cubicBezTo>
                  <a:pt x="13879" y="8530"/>
                  <a:pt x="14067" y="8267"/>
                  <a:pt x="14414" y="8134"/>
                </a:cubicBezTo>
                <a:cubicBezTo>
                  <a:pt x="14179" y="8347"/>
                  <a:pt x="14080" y="8871"/>
                  <a:pt x="13864" y="9071"/>
                </a:cubicBezTo>
                <a:cubicBezTo>
                  <a:pt x="13717" y="9206"/>
                  <a:pt x="14405" y="9317"/>
                  <a:pt x="14423" y="9210"/>
                </a:cubicBezTo>
                <a:cubicBezTo>
                  <a:pt x="14405" y="9314"/>
                  <a:pt x="14297" y="9379"/>
                  <a:pt x="14243" y="9402"/>
                </a:cubicBezTo>
                <a:cubicBezTo>
                  <a:pt x="14313" y="9418"/>
                  <a:pt x="14553" y="9162"/>
                  <a:pt x="14568" y="9200"/>
                </a:cubicBezTo>
                <a:cubicBezTo>
                  <a:pt x="14597" y="9273"/>
                  <a:pt x="14503" y="9384"/>
                  <a:pt x="14488" y="9436"/>
                </a:cubicBezTo>
                <a:cubicBezTo>
                  <a:pt x="14575" y="9436"/>
                  <a:pt x="14865" y="9376"/>
                  <a:pt x="14709" y="9160"/>
                </a:cubicBezTo>
                <a:cubicBezTo>
                  <a:pt x="14686" y="9129"/>
                  <a:pt x="14726" y="9185"/>
                  <a:pt x="14709" y="9160"/>
                </a:cubicBezTo>
                <a:close/>
                <a:moveTo>
                  <a:pt x="9292" y="15807"/>
                </a:moveTo>
                <a:cubicBezTo>
                  <a:pt x="9294" y="15804"/>
                  <a:pt x="9294" y="15801"/>
                  <a:pt x="9294" y="15797"/>
                </a:cubicBezTo>
                <a:lnTo>
                  <a:pt x="9292" y="15807"/>
                </a:lnTo>
                <a:cubicBezTo>
                  <a:pt x="9292" y="15807"/>
                  <a:pt x="9292" y="15807"/>
                  <a:pt x="9292" y="15807"/>
                </a:cubicBezTo>
                <a:close/>
                <a:moveTo>
                  <a:pt x="10369" y="17468"/>
                </a:moveTo>
                <a:cubicBezTo>
                  <a:pt x="10335" y="17379"/>
                  <a:pt x="10167" y="17362"/>
                  <a:pt x="10156" y="17309"/>
                </a:cubicBezTo>
                <a:cubicBezTo>
                  <a:pt x="10131" y="17189"/>
                  <a:pt x="9829" y="16896"/>
                  <a:pt x="9715" y="16827"/>
                </a:cubicBezTo>
                <a:cubicBezTo>
                  <a:pt x="9533" y="16717"/>
                  <a:pt x="9375" y="16548"/>
                  <a:pt x="9156" y="16596"/>
                </a:cubicBezTo>
                <a:cubicBezTo>
                  <a:pt x="9072" y="16614"/>
                  <a:pt x="8717" y="16808"/>
                  <a:pt x="8728" y="16994"/>
                </a:cubicBezTo>
                <a:cubicBezTo>
                  <a:pt x="8730" y="17027"/>
                  <a:pt x="9190" y="16568"/>
                  <a:pt x="9247" y="16760"/>
                </a:cubicBezTo>
                <a:cubicBezTo>
                  <a:pt x="9236" y="16814"/>
                  <a:pt x="9210" y="16831"/>
                  <a:pt x="9167" y="16810"/>
                </a:cubicBezTo>
                <a:cubicBezTo>
                  <a:pt x="9239" y="16755"/>
                  <a:pt x="9536" y="17035"/>
                  <a:pt x="9629" y="17047"/>
                </a:cubicBezTo>
                <a:cubicBezTo>
                  <a:pt x="9753" y="17062"/>
                  <a:pt x="9684" y="17348"/>
                  <a:pt x="9814" y="17335"/>
                </a:cubicBezTo>
                <a:cubicBezTo>
                  <a:pt x="9981" y="17317"/>
                  <a:pt x="9882" y="17476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31" y="17583"/>
                  <a:pt x="10404" y="17558"/>
                  <a:pt x="10369" y="17468"/>
                </a:cubicBezTo>
                <a:cubicBezTo>
                  <a:pt x="10361" y="17446"/>
                  <a:pt x="10394" y="17532"/>
                  <a:pt x="10369" y="17468"/>
                </a:cubicBezTo>
                <a:close/>
                <a:moveTo>
                  <a:pt x="20788" y="376"/>
                </a:moveTo>
                <a:cubicBezTo>
                  <a:pt x="20661" y="393"/>
                  <a:pt x="20521" y="488"/>
                  <a:pt x="20397" y="482"/>
                </a:cubicBezTo>
                <a:cubicBezTo>
                  <a:pt x="20438" y="401"/>
                  <a:pt x="20552" y="165"/>
                  <a:pt x="20633" y="174"/>
                </a:cubicBezTo>
                <a:cubicBezTo>
                  <a:pt x="20175" y="121"/>
                  <a:pt x="19751" y="-20"/>
                  <a:pt x="19284" y="2"/>
                </a:cubicBezTo>
                <a:cubicBezTo>
                  <a:pt x="19105" y="10"/>
                  <a:pt x="18902" y="130"/>
                  <a:pt x="18728" y="59"/>
                </a:cubicBezTo>
                <a:cubicBezTo>
                  <a:pt x="18578" y="-2"/>
                  <a:pt x="18252" y="-5"/>
                  <a:pt x="18116" y="136"/>
                </a:cubicBezTo>
                <a:cubicBezTo>
                  <a:pt x="18175" y="75"/>
                  <a:pt x="18298" y="279"/>
                  <a:pt x="18361" y="285"/>
                </a:cubicBezTo>
                <a:cubicBezTo>
                  <a:pt x="18166" y="285"/>
                  <a:pt x="17974" y="110"/>
                  <a:pt x="17776" y="149"/>
                </a:cubicBezTo>
                <a:cubicBezTo>
                  <a:pt x="17789" y="245"/>
                  <a:pt x="17791" y="210"/>
                  <a:pt x="17833" y="259"/>
                </a:cubicBezTo>
                <a:cubicBezTo>
                  <a:pt x="17695" y="308"/>
                  <a:pt x="17442" y="191"/>
                  <a:pt x="17296" y="183"/>
                </a:cubicBezTo>
                <a:cubicBezTo>
                  <a:pt x="17097" y="171"/>
                  <a:pt x="16902" y="273"/>
                  <a:pt x="16703" y="270"/>
                </a:cubicBezTo>
                <a:cubicBezTo>
                  <a:pt x="16707" y="477"/>
                  <a:pt x="16045" y="464"/>
                  <a:pt x="15922" y="611"/>
                </a:cubicBezTo>
                <a:cubicBezTo>
                  <a:pt x="15984" y="642"/>
                  <a:pt x="16050" y="632"/>
                  <a:pt x="16114" y="633"/>
                </a:cubicBezTo>
                <a:cubicBezTo>
                  <a:pt x="16093" y="927"/>
                  <a:pt x="15244" y="969"/>
                  <a:pt x="15099" y="1007"/>
                </a:cubicBezTo>
                <a:cubicBezTo>
                  <a:pt x="15125" y="1148"/>
                  <a:pt x="15349" y="1197"/>
                  <a:pt x="15414" y="1212"/>
                </a:cubicBezTo>
                <a:cubicBezTo>
                  <a:pt x="15335" y="1285"/>
                  <a:pt x="15187" y="1268"/>
                  <a:pt x="15096" y="1309"/>
                </a:cubicBezTo>
                <a:cubicBezTo>
                  <a:pt x="15139" y="1389"/>
                  <a:pt x="15278" y="1390"/>
                  <a:pt x="15337" y="1395"/>
                </a:cubicBezTo>
                <a:cubicBezTo>
                  <a:pt x="15292" y="1423"/>
                  <a:pt x="15237" y="1423"/>
                  <a:pt x="15198" y="1474"/>
                </a:cubicBezTo>
                <a:cubicBezTo>
                  <a:pt x="15433" y="1544"/>
                  <a:pt x="15645" y="1461"/>
                  <a:pt x="15880" y="1474"/>
                </a:cubicBezTo>
                <a:cubicBezTo>
                  <a:pt x="15992" y="1480"/>
                  <a:pt x="16131" y="1500"/>
                  <a:pt x="16237" y="1562"/>
                </a:cubicBezTo>
                <a:cubicBezTo>
                  <a:pt x="16344" y="1623"/>
                  <a:pt x="16226" y="1664"/>
                  <a:pt x="16247" y="1717"/>
                </a:cubicBezTo>
                <a:cubicBezTo>
                  <a:pt x="16266" y="1765"/>
                  <a:pt x="16487" y="1880"/>
                  <a:pt x="16313" y="1959"/>
                </a:cubicBezTo>
                <a:cubicBezTo>
                  <a:pt x="16559" y="1847"/>
                  <a:pt x="16204" y="2758"/>
                  <a:pt x="16179" y="2583"/>
                </a:cubicBezTo>
                <a:cubicBezTo>
                  <a:pt x="16203" y="2748"/>
                  <a:pt x="16427" y="2568"/>
                  <a:pt x="16494" y="2630"/>
                </a:cubicBezTo>
                <a:cubicBezTo>
                  <a:pt x="16482" y="2669"/>
                  <a:pt x="16425" y="2638"/>
                  <a:pt x="16428" y="2695"/>
                </a:cubicBezTo>
                <a:cubicBezTo>
                  <a:pt x="16522" y="2661"/>
                  <a:pt x="16598" y="2870"/>
                  <a:pt x="16593" y="2871"/>
                </a:cubicBezTo>
                <a:cubicBezTo>
                  <a:pt x="16581" y="2874"/>
                  <a:pt x="16213" y="2799"/>
                  <a:pt x="16214" y="2802"/>
                </a:cubicBezTo>
                <a:cubicBezTo>
                  <a:pt x="16229" y="2835"/>
                  <a:pt x="16243" y="2868"/>
                  <a:pt x="16257" y="2900"/>
                </a:cubicBezTo>
                <a:cubicBezTo>
                  <a:pt x="16172" y="2904"/>
                  <a:pt x="16137" y="2977"/>
                  <a:pt x="16095" y="3092"/>
                </a:cubicBezTo>
                <a:cubicBezTo>
                  <a:pt x="16186" y="3140"/>
                  <a:pt x="16346" y="3277"/>
                  <a:pt x="16419" y="3092"/>
                </a:cubicBezTo>
                <a:cubicBezTo>
                  <a:pt x="16494" y="2902"/>
                  <a:pt x="16546" y="3028"/>
                  <a:pt x="16502" y="3209"/>
                </a:cubicBezTo>
                <a:cubicBezTo>
                  <a:pt x="16498" y="3224"/>
                  <a:pt x="15861" y="3720"/>
                  <a:pt x="16084" y="3791"/>
                </a:cubicBezTo>
                <a:cubicBezTo>
                  <a:pt x="16081" y="3912"/>
                  <a:pt x="15909" y="3871"/>
                  <a:pt x="15990" y="4074"/>
                </a:cubicBezTo>
                <a:cubicBezTo>
                  <a:pt x="16072" y="4282"/>
                  <a:pt x="15977" y="4328"/>
                  <a:pt x="16012" y="4522"/>
                </a:cubicBezTo>
                <a:cubicBezTo>
                  <a:pt x="16059" y="4791"/>
                  <a:pt x="16218" y="5190"/>
                  <a:pt x="16217" y="5459"/>
                </a:cubicBezTo>
                <a:cubicBezTo>
                  <a:pt x="16477" y="5346"/>
                  <a:pt x="16693" y="5934"/>
                  <a:pt x="16874" y="5492"/>
                </a:cubicBezTo>
                <a:cubicBezTo>
                  <a:pt x="16944" y="5323"/>
                  <a:pt x="17078" y="4978"/>
                  <a:pt x="17178" y="4863"/>
                </a:cubicBezTo>
                <a:cubicBezTo>
                  <a:pt x="17207" y="4830"/>
                  <a:pt x="17468" y="4537"/>
                  <a:pt x="17336" y="4506"/>
                </a:cubicBezTo>
                <a:cubicBezTo>
                  <a:pt x="17352" y="4429"/>
                  <a:pt x="17466" y="4461"/>
                  <a:pt x="17462" y="4414"/>
                </a:cubicBezTo>
                <a:cubicBezTo>
                  <a:pt x="17446" y="4185"/>
                  <a:pt x="17478" y="4318"/>
                  <a:pt x="17603" y="4179"/>
                </a:cubicBezTo>
                <a:cubicBezTo>
                  <a:pt x="17832" y="3924"/>
                  <a:pt x="18176" y="4100"/>
                  <a:pt x="18404" y="3748"/>
                </a:cubicBezTo>
                <a:cubicBezTo>
                  <a:pt x="18623" y="3408"/>
                  <a:pt x="18719" y="3579"/>
                  <a:pt x="18976" y="3474"/>
                </a:cubicBezTo>
                <a:cubicBezTo>
                  <a:pt x="19132" y="3410"/>
                  <a:pt x="19315" y="3416"/>
                  <a:pt x="19459" y="3294"/>
                </a:cubicBezTo>
                <a:cubicBezTo>
                  <a:pt x="19583" y="3189"/>
                  <a:pt x="19779" y="3004"/>
                  <a:pt x="19921" y="2998"/>
                </a:cubicBezTo>
                <a:cubicBezTo>
                  <a:pt x="19863" y="3000"/>
                  <a:pt x="19502" y="2839"/>
                  <a:pt x="19465" y="2948"/>
                </a:cubicBezTo>
                <a:cubicBezTo>
                  <a:pt x="19535" y="2744"/>
                  <a:pt x="19616" y="2666"/>
                  <a:pt x="19736" y="2808"/>
                </a:cubicBezTo>
                <a:cubicBezTo>
                  <a:pt x="19799" y="2882"/>
                  <a:pt x="20006" y="3044"/>
                  <a:pt x="20008" y="2762"/>
                </a:cubicBezTo>
                <a:cubicBezTo>
                  <a:pt x="20009" y="2563"/>
                  <a:pt x="19750" y="2306"/>
                  <a:pt x="19652" y="2240"/>
                </a:cubicBezTo>
                <a:cubicBezTo>
                  <a:pt x="19743" y="2177"/>
                  <a:pt x="20272" y="2315"/>
                  <a:pt x="20290" y="2066"/>
                </a:cubicBezTo>
                <a:cubicBezTo>
                  <a:pt x="20246" y="2069"/>
                  <a:pt x="20204" y="2042"/>
                  <a:pt x="20162" y="2024"/>
                </a:cubicBezTo>
                <a:cubicBezTo>
                  <a:pt x="20196" y="2013"/>
                  <a:pt x="20461" y="2053"/>
                  <a:pt x="20445" y="1920"/>
                </a:cubicBezTo>
                <a:cubicBezTo>
                  <a:pt x="20434" y="1826"/>
                  <a:pt x="20316" y="1823"/>
                  <a:pt x="20426" y="1726"/>
                </a:cubicBezTo>
                <a:cubicBezTo>
                  <a:pt x="20595" y="1578"/>
                  <a:pt x="20285" y="1472"/>
                  <a:pt x="20249" y="1409"/>
                </a:cubicBezTo>
                <a:cubicBezTo>
                  <a:pt x="20284" y="1409"/>
                  <a:pt x="20770" y="1373"/>
                  <a:pt x="20655" y="1204"/>
                </a:cubicBezTo>
                <a:cubicBezTo>
                  <a:pt x="20592" y="1111"/>
                  <a:pt x="20396" y="1087"/>
                  <a:pt x="20327" y="1171"/>
                </a:cubicBezTo>
                <a:cubicBezTo>
                  <a:pt x="20607" y="695"/>
                  <a:pt x="21060" y="526"/>
                  <a:pt x="21446" y="368"/>
                </a:cubicBezTo>
                <a:cubicBezTo>
                  <a:pt x="21259" y="170"/>
                  <a:pt x="20985" y="351"/>
                  <a:pt x="20788" y="376"/>
                </a:cubicBezTo>
                <a:cubicBezTo>
                  <a:pt x="20727" y="384"/>
                  <a:pt x="20985" y="351"/>
                  <a:pt x="20788" y="376"/>
                </a:cubicBezTo>
                <a:close/>
                <a:moveTo>
                  <a:pt x="11250" y="17854"/>
                </a:moveTo>
                <a:cubicBezTo>
                  <a:pt x="11353" y="18121"/>
                  <a:pt x="10932" y="18149"/>
                  <a:pt x="10851" y="18066"/>
                </a:cubicBezTo>
                <a:cubicBezTo>
                  <a:pt x="10834" y="18070"/>
                  <a:pt x="10772" y="18267"/>
                  <a:pt x="10762" y="18295"/>
                </a:cubicBezTo>
                <a:lnTo>
                  <a:pt x="10744" y="18285"/>
                </a:lnTo>
                <a:lnTo>
                  <a:pt x="10730" y="18323"/>
                </a:lnTo>
                <a:cubicBezTo>
                  <a:pt x="10688" y="18281"/>
                  <a:pt x="10661" y="18211"/>
                  <a:pt x="10659" y="18127"/>
                </a:cubicBezTo>
                <a:cubicBezTo>
                  <a:pt x="10636" y="18121"/>
                  <a:pt x="10482" y="18109"/>
                  <a:pt x="10449" y="18132"/>
                </a:cubicBezTo>
                <a:cubicBezTo>
                  <a:pt x="10400" y="18160"/>
                  <a:pt x="10250" y="18170"/>
                  <a:pt x="10272" y="17972"/>
                </a:cubicBezTo>
                <a:cubicBezTo>
                  <a:pt x="10299" y="17723"/>
                  <a:pt x="10501" y="18031"/>
                  <a:pt x="10576" y="17927"/>
                </a:cubicBezTo>
                <a:cubicBezTo>
                  <a:pt x="10576" y="17927"/>
                  <a:pt x="10576" y="17927"/>
                  <a:pt x="10576" y="17927"/>
                </a:cubicBezTo>
                <a:cubicBezTo>
                  <a:pt x="10555" y="17927"/>
                  <a:pt x="10562" y="17743"/>
                  <a:pt x="10562" y="17738"/>
                </a:cubicBezTo>
                <a:lnTo>
                  <a:pt x="10412" y="17627"/>
                </a:lnTo>
                <a:cubicBezTo>
                  <a:pt x="10499" y="17485"/>
                  <a:pt x="10669" y="17484"/>
                  <a:pt x="10776" y="17484"/>
                </a:cubicBezTo>
                <a:cubicBezTo>
                  <a:pt x="10837" y="17484"/>
                  <a:pt x="10950" y="17493"/>
                  <a:pt x="11001" y="17546"/>
                </a:cubicBezTo>
                <a:cubicBezTo>
                  <a:pt x="11036" y="17584"/>
                  <a:pt x="11222" y="17784"/>
                  <a:pt x="11250" y="17854"/>
                </a:cubicBezTo>
                <a:cubicBezTo>
                  <a:pt x="11273" y="17915"/>
                  <a:pt x="11228" y="17798"/>
                  <a:pt x="11250" y="17854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9" name="Фигура"/>
          <p:cNvSpPr/>
          <p:nvPr/>
        </p:nvSpPr>
        <p:spPr>
          <a:xfrm>
            <a:off x="9106535" y="3715568"/>
            <a:ext cx="542729" cy="580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0" h="21301" extrusionOk="0">
                <a:moveTo>
                  <a:pt x="19386" y="1922"/>
                </a:moveTo>
                <a:cubicBezTo>
                  <a:pt x="19814" y="2079"/>
                  <a:pt x="20906" y="1684"/>
                  <a:pt x="20889" y="1153"/>
                </a:cubicBezTo>
                <a:cubicBezTo>
                  <a:pt x="20881" y="1256"/>
                  <a:pt x="20912" y="1341"/>
                  <a:pt x="20981" y="1408"/>
                </a:cubicBezTo>
                <a:cubicBezTo>
                  <a:pt x="21526" y="952"/>
                  <a:pt x="20191" y="325"/>
                  <a:pt x="19879" y="191"/>
                </a:cubicBezTo>
                <a:cubicBezTo>
                  <a:pt x="20063" y="604"/>
                  <a:pt x="20673" y="601"/>
                  <a:pt x="20855" y="1057"/>
                </a:cubicBezTo>
                <a:cubicBezTo>
                  <a:pt x="20512" y="588"/>
                  <a:pt x="20469" y="1319"/>
                  <a:pt x="20375" y="1358"/>
                </a:cubicBezTo>
                <a:cubicBezTo>
                  <a:pt x="19827" y="1584"/>
                  <a:pt x="19497" y="1595"/>
                  <a:pt x="18866" y="1649"/>
                </a:cubicBezTo>
                <a:cubicBezTo>
                  <a:pt x="18833" y="1737"/>
                  <a:pt x="19305" y="1892"/>
                  <a:pt x="19386" y="1922"/>
                </a:cubicBezTo>
                <a:cubicBezTo>
                  <a:pt x="19639" y="2015"/>
                  <a:pt x="19305" y="1892"/>
                  <a:pt x="19386" y="1922"/>
                </a:cubicBezTo>
                <a:close/>
                <a:moveTo>
                  <a:pt x="19103" y="11614"/>
                </a:moveTo>
                <a:cubicBezTo>
                  <a:pt x="18975" y="11369"/>
                  <a:pt x="18653" y="11271"/>
                  <a:pt x="18576" y="10982"/>
                </a:cubicBezTo>
                <a:cubicBezTo>
                  <a:pt x="18519" y="10767"/>
                  <a:pt x="18708" y="10228"/>
                  <a:pt x="18266" y="10244"/>
                </a:cubicBezTo>
                <a:cubicBezTo>
                  <a:pt x="18251" y="10303"/>
                  <a:pt x="18237" y="10362"/>
                  <a:pt x="18222" y="10421"/>
                </a:cubicBezTo>
                <a:cubicBezTo>
                  <a:pt x="18247" y="10396"/>
                  <a:pt x="17854" y="9575"/>
                  <a:pt x="17912" y="9416"/>
                </a:cubicBezTo>
                <a:cubicBezTo>
                  <a:pt x="18034" y="9074"/>
                  <a:pt x="17131" y="8901"/>
                  <a:pt x="16984" y="8720"/>
                </a:cubicBezTo>
                <a:cubicBezTo>
                  <a:pt x="16704" y="8377"/>
                  <a:pt x="17067" y="6218"/>
                  <a:pt x="16504" y="6177"/>
                </a:cubicBezTo>
                <a:cubicBezTo>
                  <a:pt x="16273" y="6159"/>
                  <a:pt x="16153" y="6484"/>
                  <a:pt x="16083" y="6080"/>
                </a:cubicBezTo>
                <a:cubicBezTo>
                  <a:pt x="16022" y="5728"/>
                  <a:pt x="15985" y="5371"/>
                  <a:pt x="15924" y="5018"/>
                </a:cubicBezTo>
                <a:cubicBezTo>
                  <a:pt x="15759" y="4079"/>
                  <a:pt x="15690" y="4529"/>
                  <a:pt x="15317" y="5042"/>
                </a:cubicBezTo>
                <a:cubicBezTo>
                  <a:pt x="15183" y="5227"/>
                  <a:pt x="15058" y="5775"/>
                  <a:pt x="15034" y="6013"/>
                </a:cubicBezTo>
                <a:cubicBezTo>
                  <a:pt x="14984" y="6502"/>
                  <a:pt x="14940" y="7628"/>
                  <a:pt x="14375" y="7886"/>
                </a:cubicBezTo>
                <a:cubicBezTo>
                  <a:pt x="13846" y="8128"/>
                  <a:pt x="13658" y="7617"/>
                  <a:pt x="13271" y="7435"/>
                </a:cubicBezTo>
                <a:cubicBezTo>
                  <a:pt x="13079" y="7345"/>
                  <a:pt x="12495" y="6993"/>
                  <a:pt x="12357" y="6844"/>
                </a:cubicBezTo>
                <a:cubicBezTo>
                  <a:pt x="11909" y="6361"/>
                  <a:pt x="12379" y="6386"/>
                  <a:pt x="12379" y="5897"/>
                </a:cubicBezTo>
                <a:cubicBezTo>
                  <a:pt x="12379" y="5657"/>
                  <a:pt x="13041" y="5327"/>
                  <a:pt x="12893" y="5142"/>
                </a:cubicBezTo>
                <a:cubicBezTo>
                  <a:pt x="12638" y="4826"/>
                  <a:pt x="12410" y="5104"/>
                  <a:pt x="12118" y="5167"/>
                </a:cubicBezTo>
                <a:cubicBezTo>
                  <a:pt x="12073" y="5176"/>
                  <a:pt x="11507" y="4979"/>
                  <a:pt x="11456" y="4956"/>
                </a:cubicBezTo>
                <a:cubicBezTo>
                  <a:pt x="11258" y="4883"/>
                  <a:pt x="11085" y="4777"/>
                  <a:pt x="10936" y="4638"/>
                </a:cubicBezTo>
                <a:cubicBezTo>
                  <a:pt x="10808" y="4516"/>
                  <a:pt x="10485" y="4622"/>
                  <a:pt x="10582" y="4696"/>
                </a:cubicBezTo>
                <a:cubicBezTo>
                  <a:pt x="11287" y="5235"/>
                  <a:pt x="10445" y="4961"/>
                  <a:pt x="10047" y="5209"/>
                </a:cubicBezTo>
                <a:cubicBezTo>
                  <a:pt x="9664" y="5449"/>
                  <a:pt x="9179" y="6015"/>
                  <a:pt x="9314" y="6398"/>
                </a:cubicBezTo>
                <a:cubicBezTo>
                  <a:pt x="9371" y="6558"/>
                  <a:pt x="8566" y="6395"/>
                  <a:pt x="8566" y="6529"/>
                </a:cubicBezTo>
                <a:cubicBezTo>
                  <a:pt x="8531" y="5234"/>
                  <a:pt x="7201" y="6528"/>
                  <a:pt x="6847" y="6707"/>
                </a:cubicBezTo>
                <a:cubicBezTo>
                  <a:pt x="6570" y="6847"/>
                  <a:pt x="6760" y="7297"/>
                  <a:pt x="6430" y="7209"/>
                </a:cubicBezTo>
                <a:cubicBezTo>
                  <a:pt x="5937" y="7077"/>
                  <a:pt x="6342" y="7794"/>
                  <a:pt x="6208" y="7535"/>
                </a:cubicBezTo>
                <a:cubicBezTo>
                  <a:pt x="6184" y="7632"/>
                  <a:pt x="6160" y="7729"/>
                  <a:pt x="6135" y="7825"/>
                </a:cubicBezTo>
                <a:cubicBezTo>
                  <a:pt x="6054" y="7657"/>
                  <a:pt x="5985" y="7487"/>
                  <a:pt x="5914" y="7315"/>
                </a:cubicBezTo>
                <a:cubicBezTo>
                  <a:pt x="5873" y="7238"/>
                  <a:pt x="5208" y="8371"/>
                  <a:pt x="5154" y="8419"/>
                </a:cubicBezTo>
                <a:cubicBezTo>
                  <a:pt x="4695" y="8824"/>
                  <a:pt x="4672" y="9190"/>
                  <a:pt x="3820" y="9133"/>
                </a:cubicBezTo>
                <a:cubicBezTo>
                  <a:pt x="3705" y="9125"/>
                  <a:pt x="3316" y="9336"/>
                  <a:pt x="3212" y="9384"/>
                </a:cubicBezTo>
                <a:cubicBezTo>
                  <a:pt x="2904" y="9527"/>
                  <a:pt x="2613" y="9385"/>
                  <a:pt x="2350" y="9563"/>
                </a:cubicBezTo>
                <a:cubicBezTo>
                  <a:pt x="2074" y="9751"/>
                  <a:pt x="1515" y="10312"/>
                  <a:pt x="1214" y="10384"/>
                </a:cubicBezTo>
                <a:cubicBezTo>
                  <a:pt x="1097" y="10411"/>
                  <a:pt x="1127" y="9952"/>
                  <a:pt x="1118" y="10178"/>
                </a:cubicBezTo>
                <a:lnTo>
                  <a:pt x="1118" y="10178"/>
                </a:lnTo>
                <a:lnTo>
                  <a:pt x="1194" y="10178"/>
                </a:lnTo>
                <a:cubicBezTo>
                  <a:pt x="883" y="10178"/>
                  <a:pt x="1016" y="10855"/>
                  <a:pt x="856" y="11012"/>
                </a:cubicBezTo>
                <a:cubicBezTo>
                  <a:pt x="361" y="11497"/>
                  <a:pt x="1155" y="12018"/>
                  <a:pt x="820" y="12399"/>
                </a:cubicBezTo>
                <a:cubicBezTo>
                  <a:pt x="699" y="12536"/>
                  <a:pt x="536" y="11960"/>
                  <a:pt x="513" y="12066"/>
                </a:cubicBezTo>
                <a:cubicBezTo>
                  <a:pt x="514" y="12062"/>
                  <a:pt x="549" y="12342"/>
                  <a:pt x="465" y="12293"/>
                </a:cubicBezTo>
                <a:cubicBezTo>
                  <a:pt x="405" y="12258"/>
                  <a:pt x="370" y="12039"/>
                  <a:pt x="334" y="12030"/>
                </a:cubicBezTo>
                <a:cubicBezTo>
                  <a:pt x="424" y="12052"/>
                  <a:pt x="564" y="13355"/>
                  <a:pt x="640" y="13566"/>
                </a:cubicBezTo>
                <a:cubicBezTo>
                  <a:pt x="776" y="13948"/>
                  <a:pt x="561" y="14270"/>
                  <a:pt x="640" y="14640"/>
                </a:cubicBezTo>
                <a:cubicBezTo>
                  <a:pt x="747" y="15148"/>
                  <a:pt x="722" y="15468"/>
                  <a:pt x="458" y="15951"/>
                </a:cubicBezTo>
                <a:cubicBezTo>
                  <a:pt x="334" y="16180"/>
                  <a:pt x="56" y="16125"/>
                  <a:pt x="7" y="16277"/>
                </a:cubicBezTo>
                <a:cubicBezTo>
                  <a:pt x="-74" y="16533"/>
                  <a:pt x="511" y="16975"/>
                  <a:pt x="767" y="16949"/>
                </a:cubicBezTo>
                <a:cubicBezTo>
                  <a:pt x="1436" y="16881"/>
                  <a:pt x="1955" y="16336"/>
                  <a:pt x="2582" y="16311"/>
                </a:cubicBezTo>
                <a:cubicBezTo>
                  <a:pt x="2970" y="16295"/>
                  <a:pt x="3361" y="16353"/>
                  <a:pt x="3748" y="16338"/>
                </a:cubicBezTo>
                <a:cubicBezTo>
                  <a:pt x="4202" y="16322"/>
                  <a:pt x="4244" y="15862"/>
                  <a:pt x="4658" y="15792"/>
                </a:cubicBezTo>
                <a:cubicBezTo>
                  <a:pt x="5484" y="15654"/>
                  <a:pt x="6330" y="15193"/>
                  <a:pt x="7174" y="15151"/>
                </a:cubicBezTo>
                <a:cubicBezTo>
                  <a:pt x="7842" y="15118"/>
                  <a:pt x="8423" y="15247"/>
                  <a:pt x="9041" y="15506"/>
                </a:cubicBezTo>
                <a:cubicBezTo>
                  <a:pt x="9151" y="15552"/>
                  <a:pt x="9103" y="15862"/>
                  <a:pt x="9215" y="15989"/>
                </a:cubicBezTo>
                <a:cubicBezTo>
                  <a:pt x="9373" y="16166"/>
                  <a:pt x="9280" y="16704"/>
                  <a:pt x="9294" y="16895"/>
                </a:cubicBezTo>
                <a:cubicBezTo>
                  <a:pt x="9744" y="16511"/>
                  <a:pt x="10481" y="16247"/>
                  <a:pt x="10791" y="15743"/>
                </a:cubicBezTo>
                <a:cubicBezTo>
                  <a:pt x="10672" y="15935"/>
                  <a:pt x="10609" y="16166"/>
                  <a:pt x="10450" y="16380"/>
                </a:cubicBezTo>
                <a:cubicBezTo>
                  <a:pt x="10245" y="16658"/>
                  <a:pt x="9969" y="16812"/>
                  <a:pt x="9793" y="17054"/>
                </a:cubicBezTo>
                <a:cubicBezTo>
                  <a:pt x="10023" y="17069"/>
                  <a:pt x="10650" y="16543"/>
                  <a:pt x="10604" y="16524"/>
                </a:cubicBezTo>
                <a:cubicBezTo>
                  <a:pt x="10935" y="16663"/>
                  <a:pt x="10343" y="17138"/>
                  <a:pt x="10355" y="17217"/>
                </a:cubicBezTo>
                <a:cubicBezTo>
                  <a:pt x="10364" y="17277"/>
                  <a:pt x="10778" y="17209"/>
                  <a:pt x="10835" y="17418"/>
                </a:cubicBezTo>
                <a:cubicBezTo>
                  <a:pt x="10924" y="17735"/>
                  <a:pt x="10430" y="18216"/>
                  <a:pt x="10794" y="18457"/>
                </a:cubicBezTo>
                <a:cubicBezTo>
                  <a:pt x="11038" y="18617"/>
                  <a:pt x="11598" y="18832"/>
                  <a:pt x="11883" y="18879"/>
                </a:cubicBezTo>
                <a:cubicBezTo>
                  <a:pt x="11993" y="18897"/>
                  <a:pt x="12786" y="18418"/>
                  <a:pt x="12805" y="18490"/>
                </a:cubicBezTo>
                <a:cubicBezTo>
                  <a:pt x="12831" y="18588"/>
                  <a:pt x="12780" y="19001"/>
                  <a:pt x="13060" y="19024"/>
                </a:cubicBezTo>
                <a:cubicBezTo>
                  <a:pt x="13190" y="19036"/>
                  <a:pt x="13814" y="18599"/>
                  <a:pt x="13974" y="18534"/>
                </a:cubicBezTo>
                <a:cubicBezTo>
                  <a:pt x="14404" y="18360"/>
                  <a:pt x="14907" y="18467"/>
                  <a:pt x="15218" y="18114"/>
                </a:cubicBezTo>
                <a:cubicBezTo>
                  <a:pt x="15902" y="17337"/>
                  <a:pt x="16505" y="16291"/>
                  <a:pt x="17441" y="15754"/>
                </a:cubicBezTo>
                <a:cubicBezTo>
                  <a:pt x="17751" y="15577"/>
                  <a:pt x="18253" y="15097"/>
                  <a:pt x="18307" y="14745"/>
                </a:cubicBezTo>
                <a:cubicBezTo>
                  <a:pt x="18377" y="14291"/>
                  <a:pt x="19033" y="14017"/>
                  <a:pt x="19084" y="13563"/>
                </a:cubicBezTo>
                <a:cubicBezTo>
                  <a:pt x="19101" y="13406"/>
                  <a:pt x="18979" y="12964"/>
                  <a:pt x="19066" y="12849"/>
                </a:cubicBezTo>
                <a:cubicBezTo>
                  <a:pt x="19320" y="12510"/>
                  <a:pt x="19290" y="11971"/>
                  <a:pt x="19103" y="11614"/>
                </a:cubicBezTo>
                <a:cubicBezTo>
                  <a:pt x="19044" y="11501"/>
                  <a:pt x="19150" y="11703"/>
                  <a:pt x="19103" y="11614"/>
                </a:cubicBezTo>
                <a:close/>
                <a:moveTo>
                  <a:pt x="15800" y="4444"/>
                </a:moveTo>
                <a:cubicBezTo>
                  <a:pt x="15809" y="4453"/>
                  <a:pt x="15761" y="4402"/>
                  <a:pt x="15800" y="4444"/>
                </a:cubicBezTo>
                <a:cubicBezTo>
                  <a:pt x="15800" y="4444"/>
                  <a:pt x="15800" y="4444"/>
                  <a:pt x="15800" y="4444"/>
                </a:cubicBezTo>
                <a:close/>
                <a:moveTo>
                  <a:pt x="12961" y="19986"/>
                </a:moveTo>
                <a:cubicBezTo>
                  <a:pt x="12502" y="20038"/>
                  <a:pt x="11814" y="19592"/>
                  <a:pt x="11697" y="20225"/>
                </a:cubicBezTo>
                <a:cubicBezTo>
                  <a:pt x="11654" y="20463"/>
                  <a:pt x="11399" y="21102"/>
                  <a:pt x="11737" y="21256"/>
                </a:cubicBezTo>
                <a:cubicBezTo>
                  <a:pt x="12489" y="21600"/>
                  <a:pt x="13163" y="19850"/>
                  <a:pt x="13376" y="19873"/>
                </a:cubicBezTo>
                <a:cubicBezTo>
                  <a:pt x="13233" y="19896"/>
                  <a:pt x="13095" y="19934"/>
                  <a:pt x="12961" y="19986"/>
                </a:cubicBezTo>
                <a:cubicBezTo>
                  <a:pt x="12832" y="20001"/>
                  <a:pt x="13107" y="19970"/>
                  <a:pt x="12961" y="19986"/>
                </a:cubicBezTo>
                <a:close/>
                <a:moveTo>
                  <a:pt x="19596" y="4380"/>
                </a:moveTo>
                <a:cubicBezTo>
                  <a:pt x="19063" y="4380"/>
                  <a:pt x="18133" y="3946"/>
                  <a:pt x="17879" y="3572"/>
                </a:cubicBezTo>
                <a:cubicBezTo>
                  <a:pt x="17402" y="3008"/>
                  <a:pt x="17105" y="2596"/>
                  <a:pt x="16321" y="3113"/>
                </a:cubicBezTo>
                <a:cubicBezTo>
                  <a:pt x="16648" y="3732"/>
                  <a:pt x="15403" y="3702"/>
                  <a:pt x="15051" y="3495"/>
                </a:cubicBezTo>
                <a:cubicBezTo>
                  <a:pt x="15134" y="3171"/>
                  <a:pt x="15299" y="2458"/>
                  <a:pt x="15008" y="2222"/>
                </a:cubicBezTo>
                <a:cubicBezTo>
                  <a:pt x="15402" y="1681"/>
                  <a:pt x="15220" y="646"/>
                  <a:pt x="15263" y="0"/>
                </a:cubicBezTo>
                <a:cubicBezTo>
                  <a:pt x="15561" y="34"/>
                  <a:pt x="17124" y="514"/>
                  <a:pt x="17185" y="775"/>
                </a:cubicBezTo>
                <a:cubicBezTo>
                  <a:pt x="17438" y="709"/>
                  <a:pt x="17882" y="1262"/>
                  <a:pt x="17752" y="1481"/>
                </a:cubicBezTo>
                <a:cubicBezTo>
                  <a:pt x="18163" y="1442"/>
                  <a:pt x="18795" y="1893"/>
                  <a:pt x="18686" y="2306"/>
                </a:cubicBezTo>
                <a:cubicBezTo>
                  <a:pt x="18541" y="2326"/>
                  <a:pt x="18392" y="2303"/>
                  <a:pt x="18250" y="2326"/>
                </a:cubicBezTo>
                <a:cubicBezTo>
                  <a:pt x="18305" y="2472"/>
                  <a:pt x="18867" y="3294"/>
                  <a:pt x="18927" y="3308"/>
                </a:cubicBezTo>
                <a:cubicBezTo>
                  <a:pt x="19111" y="3288"/>
                  <a:pt x="19291" y="3374"/>
                  <a:pt x="19195" y="3589"/>
                </a:cubicBezTo>
                <a:cubicBezTo>
                  <a:pt x="19473" y="3593"/>
                  <a:pt x="20184" y="4380"/>
                  <a:pt x="19596" y="4380"/>
                </a:cubicBezTo>
                <a:cubicBezTo>
                  <a:pt x="19480" y="4380"/>
                  <a:pt x="19626" y="4380"/>
                  <a:pt x="19596" y="4380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0" name="Фигура"/>
          <p:cNvSpPr/>
          <p:nvPr/>
        </p:nvSpPr>
        <p:spPr>
          <a:xfrm>
            <a:off x="8023346" y="2608919"/>
            <a:ext cx="1533436" cy="1211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35" extrusionOk="0">
                <a:moveTo>
                  <a:pt x="16904" y="15081"/>
                </a:moveTo>
                <a:cubicBezTo>
                  <a:pt x="16878" y="15144"/>
                  <a:pt x="16987" y="15511"/>
                  <a:pt x="17048" y="15519"/>
                </a:cubicBezTo>
                <a:cubicBezTo>
                  <a:pt x="17083" y="15524"/>
                  <a:pt x="17047" y="15382"/>
                  <a:pt x="17101" y="15439"/>
                </a:cubicBezTo>
                <a:cubicBezTo>
                  <a:pt x="17151" y="15490"/>
                  <a:pt x="17019" y="15711"/>
                  <a:pt x="17203" y="15682"/>
                </a:cubicBezTo>
                <a:cubicBezTo>
                  <a:pt x="17259" y="15674"/>
                  <a:pt x="17432" y="15703"/>
                  <a:pt x="17464" y="15758"/>
                </a:cubicBezTo>
                <a:cubicBezTo>
                  <a:pt x="17452" y="15727"/>
                  <a:pt x="17442" y="15696"/>
                  <a:pt x="17435" y="15663"/>
                </a:cubicBezTo>
                <a:cubicBezTo>
                  <a:pt x="17516" y="15683"/>
                  <a:pt x="17654" y="15992"/>
                  <a:pt x="17725" y="15946"/>
                </a:cubicBezTo>
                <a:cubicBezTo>
                  <a:pt x="17786" y="15905"/>
                  <a:pt x="17633" y="15755"/>
                  <a:pt x="17633" y="15702"/>
                </a:cubicBezTo>
                <a:cubicBezTo>
                  <a:pt x="17660" y="15714"/>
                  <a:pt x="17766" y="15737"/>
                  <a:pt x="17745" y="15652"/>
                </a:cubicBezTo>
                <a:cubicBezTo>
                  <a:pt x="17729" y="15587"/>
                  <a:pt x="17567" y="15597"/>
                  <a:pt x="17540" y="15580"/>
                </a:cubicBezTo>
                <a:cubicBezTo>
                  <a:pt x="17349" y="15455"/>
                  <a:pt x="17283" y="15635"/>
                  <a:pt x="17202" y="15310"/>
                </a:cubicBezTo>
                <a:cubicBezTo>
                  <a:pt x="17153" y="15112"/>
                  <a:pt x="17295" y="15098"/>
                  <a:pt x="17324" y="14930"/>
                </a:cubicBezTo>
                <a:cubicBezTo>
                  <a:pt x="17333" y="14883"/>
                  <a:pt x="17282" y="14574"/>
                  <a:pt x="17261" y="14508"/>
                </a:cubicBezTo>
                <a:cubicBezTo>
                  <a:pt x="17172" y="14517"/>
                  <a:pt x="16955" y="14428"/>
                  <a:pt x="16945" y="14587"/>
                </a:cubicBezTo>
                <a:cubicBezTo>
                  <a:pt x="16940" y="14669"/>
                  <a:pt x="17033" y="15040"/>
                  <a:pt x="16988" y="15085"/>
                </a:cubicBezTo>
                <a:cubicBezTo>
                  <a:pt x="16958" y="15115"/>
                  <a:pt x="16927" y="15024"/>
                  <a:pt x="16904" y="15081"/>
                </a:cubicBezTo>
                <a:close/>
                <a:moveTo>
                  <a:pt x="16904" y="15081"/>
                </a:moveTo>
                <a:cubicBezTo>
                  <a:pt x="16926" y="15025"/>
                  <a:pt x="16888" y="15121"/>
                  <a:pt x="16904" y="15081"/>
                </a:cubicBezTo>
                <a:cubicBezTo>
                  <a:pt x="16904" y="15081"/>
                  <a:pt x="16904" y="15081"/>
                  <a:pt x="16904" y="15081"/>
                </a:cubicBezTo>
                <a:close/>
                <a:moveTo>
                  <a:pt x="17709" y="16709"/>
                </a:moveTo>
                <a:cubicBezTo>
                  <a:pt x="17708" y="16802"/>
                  <a:pt x="17805" y="16839"/>
                  <a:pt x="17834" y="16746"/>
                </a:cubicBezTo>
                <a:cubicBezTo>
                  <a:pt x="17843" y="16718"/>
                  <a:pt x="17726" y="16544"/>
                  <a:pt x="17722" y="16461"/>
                </a:cubicBezTo>
                <a:cubicBezTo>
                  <a:pt x="17724" y="16510"/>
                  <a:pt x="17344" y="16224"/>
                  <a:pt x="17341" y="16255"/>
                </a:cubicBezTo>
                <a:cubicBezTo>
                  <a:pt x="17337" y="16305"/>
                  <a:pt x="17337" y="16436"/>
                  <a:pt x="17350" y="16498"/>
                </a:cubicBezTo>
                <a:cubicBezTo>
                  <a:pt x="17373" y="16614"/>
                  <a:pt x="17515" y="16528"/>
                  <a:pt x="17520" y="16668"/>
                </a:cubicBezTo>
                <a:cubicBezTo>
                  <a:pt x="17522" y="16697"/>
                  <a:pt x="17426" y="16700"/>
                  <a:pt x="17444" y="16766"/>
                </a:cubicBezTo>
                <a:cubicBezTo>
                  <a:pt x="17455" y="16807"/>
                  <a:pt x="17578" y="16963"/>
                  <a:pt x="17612" y="16917"/>
                </a:cubicBezTo>
                <a:cubicBezTo>
                  <a:pt x="17662" y="16850"/>
                  <a:pt x="17544" y="16759"/>
                  <a:pt x="17614" y="16682"/>
                </a:cubicBezTo>
                <a:cubicBezTo>
                  <a:pt x="17616" y="16704"/>
                  <a:pt x="17611" y="16808"/>
                  <a:pt x="17633" y="16819"/>
                </a:cubicBezTo>
                <a:cubicBezTo>
                  <a:pt x="17628" y="16817"/>
                  <a:pt x="17623" y="16814"/>
                  <a:pt x="17634" y="16819"/>
                </a:cubicBezTo>
                <a:cubicBezTo>
                  <a:pt x="17645" y="16824"/>
                  <a:pt x="17640" y="16822"/>
                  <a:pt x="17634" y="16819"/>
                </a:cubicBezTo>
                <a:cubicBezTo>
                  <a:pt x="17657" y="16828"/>
                  <a:pt x="17680" y="16724"/>
                  <a:pt x="17709" y="16709"/>
                </a:cubicBezTo>
                <a:close/>
                <a:moveTo>
                  <a:pt x="17710" y="15961"/>
                </a:moveTo>
                <a:cubicBezTo>
                  <a:pt x="17692" y="16058"/>
                  <a:pt x="17961" y="16228"/>
                  <a:pt x="17733" y="16237"/>
                </a:cubicBezTo>
                <a:cubicBezTo>
                  <a:pt x="17725" y="16290"/>
                  <a:pt x="17863" y="16620"/>
                  <a:pt x="17917" y="16605"/>
                </a:cubicBezTo>
                <a:cubicBezTo>
                  <a:pt x="17920" y="16528"/>
                  <a:pt x="17845" y="16422"/>
                  <a:pt x="17860" y="16351"/>
                </a:cubicBezTo>
                <a:cubicBezTo>
                  <a:pt x="17876" y="16273"/>
                  <a:pt x="17948" y="16350"/>
                  <a:pt x="17980" y="16311"/>
                </a:cubicBezTo>
                <a:cubicBezTo>
                  <a:pt x="17973" y="16319"/>
                  <a:pt x="17965" y="16329"/>
                  <a:pt x="17980" y="16310"/>
                </a:cubicBezTo>
                <a:cubicBezTo>
                  <a:pt x="17991" y="16297"/>
                  <a:pt x="17986" y="16303"/>
                  <a:pt x="17980" y="16310"/>
                </a:cubicBezTo>
                <a:cubicBezTo>
                  <a:pt x="18077" y="16188"/>
                  <a:pt x="17806" y="15955"/>
                  <a:pt x="17710" y="15961"/>
                </a:cubicBezTo>
                <a:close/>
                <a:moveTo>
                  <a:pt x="18167" y="17453"/>
                </a:moveTo>
                <a:cubicBezTo>
                  <a:pt x="18167" y="17440"/>
                  <a:pt x="18167" y="17446"/>
                  <a:pt x="18167" y="17453"/>
                </a:cubicBezTo>
                <a:cubicBezTo>
                  <a:pt x="18167" y="17453"/>
                  <a:pt x="18167" y="17453"/>
                  <a:pt x="18167" y="17453"/>
                </a:cubicBezTo>
                <a:close/>
                <a:moveTo>
                  <a:pt x="18083" y="17581"/>
                </a:moveTo>
                <a:cubicBezTo>
                  <a:pt x="18118" y="17811"/>
                  <a:pt x="18000" y="17620"/>
                  <a:pt x="18003" y="17620"/>
                </a:cubicBezTo>
                <a:cubicBezTo>
                  <a:pt x="17800" y="17636"/>
                  <a:pt x="17817" y="17533"/>
                  <a:pt x="17813" y="17287"/>
                </a:cubicBezTo>
                <a:cubicBezTo>
                  <a:pt x="17810" y="17128"/>
                  <a:pt x="17608" y="17239"/>
                  <a:pt x="17535" y="17194"/>
                </a:cubicBezTo>
                <a:cubicBezTo>
                  <a:pt x="17492" y="17167"/>
                  <a:pt x="17488" y="17406"/>
                  <a:pt x="17436" y="17391"/>
                </a:cubicBezTo>
                <a:cubicBezTo>
                  <a:pt x="17357" y="17368"/>
                  <a:pt x="17569" y="16871"/>
                  <a:pt x="17719" y="16991"/>
                </a:cubicBezTo>
                <a:cubicBezTo>
                  <a:pt x="17721" y="16992"/>
                  <a:pt x="17793" y="17215"/>
                  <a:pt x="17812" y="17062"/>
                </a:cubicBezTo>
                <a:cubicBezTo>
                  <a:pt x="17825" y="16959"/>
                  <a:pt x="17826" y="16988"/>
                  <a:pt x="17894" y="16996"/>
                </a:cubicBezTo>
                <a:cubicBezTo>
                  <a:pt x="17909" y="16893"/>
                  <a:pt x="17880" y="16906"/>
                  <a:pt x="17983" y="16886"/>
                </a:cubicBezTo>
                <a:cubicBezTo>
                  <a:pt x="18091" y="16865"/>
                  <a:pt x="17957" y="16726"/>
                  <a:pt x="18000" y="16693"/>
                </a:cubicBezTo>
                <a:cubicBezTo>
                  <a:pt x="18101" y="16614"/>
                  <a:pt x="18130" y="16965"/>
                  <a:pt x="18133" y="16978"/>
                </a:cubicBezTo>
                <a:cubicBezTo>
                  <a:pt x="18131" y="16970"/>
                  <a:pt x="18211" y="17160"/>
                  <a:pt x="18200" y="17128"/>
                </a:cubicBezTo>
                <a:cubicBezTo>
                  <a:pt x="18258" y="17300"/>
                  <a:pt x="18153" y="17341"/>
                  <a:pt x="18174" y="17494"/>
                </a:cubicBezTo>
                <a:lnTo>
                  <a:pt x="18168" y="17460"/>
                </a:lnTo>
                <a:cubicBezTo>
                  <a:pt x="18167" y="17449"/>
                  <a:pt x="18120" y="17319"/>
                  <a:pt x="18100" y="17304"/>
                </a:cubicBezTo>
                <a:cubicBezTo>
                  <a:pt x="17981" y="17215"/>
                  <a:pt x="18085" y="17594"/>
                  <a:pt x="18083" y="17581"/>
                </a:cubicBezTo>
                <a:close/>
                <a:moveTo>
                  <a:pt x="18592" y="19309"/>
                </a:moveTo>
                <a:cubicBezTo>
                  <a:pt x="18592" y="19309"/>
                  <a:pt x="18587" y="19307"/>
                  <a:pt x="18585" y="19305"/>
                </a:cubicBezTo>
                <a:cubicBezTo>
                  <a:pt x="18586" y="19306"/>
                  <a:pt x="18588" y="19307"/>
                  <a:pt x="18592" y="19309"/>
                </a:cubicBezTo>
                <a:close/>
                <a:moveTo>
                  <a:pt x="18592" y="19309"/>
                </a:moveTo>
                <a:lnTo>
                  <a:pt x="18598" y="19309"/>
                </a:lnTo>
                <a:cubicBezTo>
                  <a:pt x="18615" y="19134"/>
                  <a:pt x="18425" y="19063"/>
                  <a:pt x="18628" y="18989"/>
                </a:cubicBezTo>
                <a:cubicBezTo>
                  <a:pt x="18655" y="18947"/>
                  <a:pt x="18648" y="18911"/>
                  <a:pt x="18607" y="18881"/>
                </a:cubicBezTo>
                <a:cubicBezTo>
                  <a:pt x="18642" y="18813"/>
                  <a:pt x="18683" y="18803"/>
                  <a:pt x="18669" y="18696"/>
                </a:cubicBezTo>
                <a:cubicBezTo>
                  <a:pt x="18643" y="18690"/>
                  <a:pt x="18459" y="18728"/>
                  <a:pt x="18561" y="18611"/>
                </a:cubicBezTo>
                <a:cubicBezTo>
                  <a:pt x="18564" y="18608"/>
                  <a:pt x="18724" y="18381"/>
                  <a:pt x="18601" y="18449"/>
                </a:cubicBezTo>
                <a:cubicBezTo>
                  <a:pt x="18400" y="18560"/>
                  <a:pt x="18393" y="19197"/>
                  <a:pt x="18592" y="19309"/>
                </a:cubicBezTo>
                <a:close/>
                <a:moveTo>
                  <a:pt x="18103" y="19991"/>
                </a:moveTo>
                <a:cubicBezTo>
                  <a:pt x="18100" y="19960"/>
                  <a:pt x="18096" y="19927"/>
                  <a:pt x="18103" y="19992"/>
                </a:cubicBezTo>
                <a:cubicBezTo>
                  <a:pt x="18109" y="20049"/>
                  <a:pt x="18106" y="20022"/>
                  <a:pt x="18103" y="19992"/>
                </a:cubicBezTo>
                <a:cubicBezTo>
                  <a:pt x="18116" y="20110"/>
                  <a:pt x="18306" y="20161"/>
                  <a:pt x="18306" y="20039"/>
                </a:cubicBezTo>
                <a:lnTo>
                  <a:pt x="18306" y="20017"/>
                </a:lnTo>
                <a:cubicBezTo>
                  <a:pt x="18306" y="19930"/>
                  <a:pt x="18091" y="19867"/>
                  <a:pt x="18103" y="19991"/>
                </a:cubicBezTo>
                <a:close/>
                <a:moveTo>
                  <a:pt x="18904" y="19884"/>
                </a:moveTo>
                <a:cubicBezTo>
                  <a:pt x="18917" y="19893"/>
                  <a:pt x="18937" y="19906"/>
                  <a:pt x="18903" y="19884"/>
                </a:cubicBezTo>
                <a:cubicBezTo>
                  <a:pt x="18890" y="19876"/>
                  <a:pt x="18895" y="19879"/>
                  <a:pt x="18902" y="19883"/>
                </a:cubicBezTo>
                <a:cubicBezTo>
                  <a:pt x="18853" y="19853"/>
                  <a:pt x="18538" y="19779"/>
                  <a:pt x="18518" y="19896"/>
                </a:cubicBezTo>
                <a:cubicBezTo>
                  <a:pt x="18509" y="19950"/>
                  <a:pt x="18935" y="20067"/>
                  <a:pt x="18988" y="20089"/>
                </a:cubicBezTo>
                <a:cubicBezTo>
                  <a:pt x="19014" y="20004"/>
                  <a:pt x="18985" y="19937"/>
                  <a:pt x="18904" y="19884"/>
                </a:cubicBezTo>
                <a:close/>
                <a:moveTo>
                  <a:pt x="16263" y="21201"/>
                </a:moveTo>
                <a:cubicBezTo>
                  <a:pt x="16276" y="21209"/>
                  <a:pt x="16293" y="21218"/>
                  <a:pt x="16262" y="21201"/>
                </a:cubicBezTo>
                <a:cubicBezTo>
                  <a:pt x="16243" y="21190"/>
                  <a:pt x="16250" y="21195"/>
                  <a:pt x="16261" y="21200"/>
                </a:cubicBezTo>
                <a:cubicBezTo>
                  <a:pt x="16178" y="21156"/>
                  <a:pt x="15894" y="21117"/>
                  <a:pt x="15839" y="21038"/>
                </a:cubicBezTo>
                <a:cubicBezTo>
                  <a:pt x="15766" y="20931"/>
                  <a:pt x="16060" y="20952"/>
                  <a:pt x="16033" y="20890"/>
                </a:cubicBezTo>
                <a:cubicBezTo>
                  <a:pt x="16015" y="20847"/>
                  <a:pt x="15631" y="20892"/>
                  <a:pt x="15548" y="20827"/>
                </a:cubicBezTo>
                <a:cubicBezTo>
                  <a:pt x="15431" y="20733"/>
                  <a:pt x="15383" y="20954"/>
                  <a:pt x="15185" y="20881"/>
                </a:cubicBezTo>
                <a:cubicBezTo>
                  <a:pt x="15030" y="20824"/>
                  <a:pt x="14638" y="20421"/>
                  <a:pt x="14549" y="20854"/>
                </a:cubicBezTo>
                <a:cubicBezTo>
                  <a:pt x="14678" y="20857"/>
                  <a:pt x="14825" y="21025"/>
                  <a:pt x="14961" y="21071"/>
                </a:cubicBezTo>
                <a:cubicBezTo>
                  <a:pt x="15189" y="21147"/>
                  <a:pt x="15472" y="21216"/>
                  <a:pt x="15706" y="21244"/>
                </a:cubicBezTo>
                <a:cubicBezTo>
                  <a:pt x="15768" y="21252"/>
                  <a:pt x="16095" y="21365"/>
                  <a:pt x="16116" y="21306"/>
                </a:cubicBezTo>
                <a:cubicBezTo>
                  <a:pt x="16108" y="21329"/>
                  <a:pt x="16443" y="21301"/>
                  <a:pt x="16263" y="21201"/>
                </a:cubicBezTo>
                <a:close/>
                <a:moveTo>
                  <a:pt x="14587" y="20535"/>
                </a:moveTo>
                <a:cubicBezTo>
                  <a:pt x="14613" y="20480"/>
                  <a:pt x="14595" y="20518"/>
                  <a:pt x="14587" y="20535"/>
                </a:cubicBezTo>
                <a:cubicBezTo>
                  <a:pt x="14615" y="20477"/>
                  <a:pt x="14667" y="19955"/>
                  <a:pt x="14646" y="19893"/>
                </a:cubicBezTo>
                <a:cubicBezTo>
                  <a:pt x="14672" y="19912"/>
                  <a:pt x="14704" y="19916"/>
                  <a:pt x="14725" y="19942"/>
                </a:cubicBezTo>
                <a:cubicBezTo>
                  <a:pt x="14719" y="19826"/>
                  <a:pt x="14724" y="19684"/>
                  <a:pt x="14625" y="19570"/>
                </a:cubicBezTo>
                <a:cubicBezTo>
                  <a:pt x="14582" y="19521"/>
                  <a:pt x="14466" y="19573"/>
                  <a:pt x="14476" y="19656"/>
                </a:cubicBezTo>
                <a:cubicBezTo>
                  <a:pt x="14484" y="19728"/>
                  <a:pt x="14595" y="19726"/>
                  <a:pt x="14612" y="19833"/>
                </a:cubicBezTo>
                <a:cubicBezTo>
                  <a:pt x="14544" y="19734"/>
                  <a:pt x="14504" y="19734"/>
                  <a:pt x="14410" y="19686"/>
                </a:cubicBezTo>
                <a:cubicBezTo>
                  <a:pt x="14334" y="19438"/>
                  <a:pt x="14184" y="19343"/>
                  <a:pt x="14241" y="19116"/>
                </a:cubicBezTo>
                <a:cubicBezTo>
                  <a:pt x="14265" y="19025"/>
                  <a:pt x="13866" y="18581"/>
                  <a:pt x="13773" y="18564"/>
                </a:cubicBezTo>
                <a:cubicBezTo>
                  <a:pt x="13610" y="18532"/>
                  <a:pt x="13314" y="18143"/>
                  <a:pt x="13239" y="17978"/>
                </a:cubicBezTo>
                <a:cubicBezTo>
                  <a:pt x="13175" y="17835"/>
                  <a:pt x="12614" y="17619"/>
                  <a:pt x="12740" y="17868"/>
                </a:cubicBezTo>
                <a:cubicBezTo>
                  <a:pt x="12804" y="17994"/>
                  <a:pt x="12911" y="18099"/>
                  <a:pt x="12993" y="18204"/>
                </a:cubicBezTo>
                <a:cubicBezTo>
                  <a:pt x="13074" y="18306"/>
                  <a:pt x="13143" y="18547"/>
                  <a:pt x="13247" y="18604"/>
                </a:cubicBezTo>
                <a:cubicBezTo>
                  <a:pt x="13343" y="18657"/>
                  <a:pt x="13391" y="18728"/>
                  <a:pt x="13410" y="18867"/>
                </a:cubicBezTo>
                <a:cubicBezTo>
                  <a:pt x="13435" y="19052"/>
                  <a:pt x="13571" y="19187"/>
                  <a:pt x="13642" y="19345"/>
                </a:cubicBezTo>
                <a:cubicBezTo>
                  <a:pt x="13726" y="19532"/>
                  <a:pt x="13738" y="19854"/>
                  <a:pt x="13898" y="19967"/>
                </a:cubicBezTo>
                <a:cubicBezTo>
                  <a:pt x="13999" y="20039"/>
                  <a:pt x="14049" y="20239"/>
                  <a:pt x="14159" y="20332"/>
                </a:cubicBezTo>
                <a:cubicBezTo>
                  <a:pt x="14218" y="20381"/>
                  <a:pt x="14320" y="20591"/>
                  <a:pt x="14373" y="20604"/>
                </a:cubicBezTo>
                <a:cubicBezTo>
                  <a:pt x="14369" y="20571"/>
                  <a:pt x="14355" y="20530"/>
                  <a:pt x="14378" y="20503"/>
                </a:cubicBezTo>
                <a:cubicBezTo>
                  <a:pt x="14413" y="20525"/>
                  <a:pt x="14560" y="20593"/>
                  <a:pt x="14587" y="20535"/>
                </a:cubicBezTo>
                <a:cubicBezTo>
                  <a:pt x="14584" y="20542"/>
                  <a:pt x="14582" y="20546"/>
                  <a:pt x="14587" y="20535"/>
                </a:cubicBezTo>
                <a:close/>
                <a:moveTo>
                  <a:pt x="18008" y="18723"/>
                </a:moveTo>
                <a:cubicBezTo>
                  <a:pt x="17983" y="18750"/>
                  <a:pt x="17963" y="18782"/>
                  <a:pt x="17947" y="18819"/>
                </a:cubicBezTo>
                <a:cubicBezTo>
                  <a:pt x="17734" y="19148"/>
                  <a:pt x="17442" y="18778"/>
                  <a:pt x="17197" y="18912"/>
                </a:cubicBezTo>
                <a:cubicBezTo>
                  <a:pt x="17066" y="18984"/>
                  <a:pt x="16845" y="19897"/>
                  <a:pt x="16936" y="20034"/>
                </a:cubicBezTo>
                <a:cubicBezTo>
                  <a:pt x="16988" y="20112"/>
                  <a:pt x="17002" y="20686"/>
                  <a:pt x="17101" y="20570"/>
                </a:cubicBezTo>
                <a:cubicBezTo>
                  <a:pt x="17213" y="20440"/>
                  <a:pt x="17176" y="20077"/>
                  <a:pt x="17157" y="19905"/>
                </a:cubicBezTo>
                <a:cubicBezTo>
                  <a:pt x="17424" y="19728"/>
                  <a:pt x="17188" y="20552"/>
                  <a:pt x="17558" y="20246"/>
                </a:cubicBezTo>
                <a:cubicBezTo>
                  <a:pt x="17629" y="20187"/>
                  <a:pt x="17419" y="19764"/>
                  <a:pt x="17386" y="19700"/>
                </a:cubicBezTo>
                <a:cubicBezTo>
                  <a:pt x="17326" y="19586"/>
                  <a:pt x="17694" y="19451"/>
                  <a:pt x="17705" y="19360"/>
                </a:cubicBezTo>
                <a:cubicBezTo>
                  <a:pt x="17715" y="19275"/>
                  <a:pt x="16935" y="19751"/>
                  <a:pt x="17124" y="19135"/>
                </a:cubicBezTo>
                <a:cubicBezTo>
                  <a:pt x="17171" y="18983"/>
                  <a:pt x="17519" y="19053"/>
                  <a:pt x="17608" y="19065"/>
                </a:cubicBezTo>
                <a:cubicBezTo>
                  <a:pt x="17718" y="19079"/>
                  <a:pt x="17835" y="19134"/>
                  <a:pt x="17920" y="19006"/>
                </a:cubicBezTo>
                <a:cubicBezTo>
                  <a:pt x="17927" y="18996"/>
                  <a:pt x="18090" y="18686"/>
                  <a:pt x="18008" y="18723"/>
                </a:cubicBezTo>
                <a:close/>
                <a:moveTo>
                  <a:pt x="16704" y="13082"/>
                </a:moveTo>
                <a:cubicBezTo>
                  <a:pt x="16613" y="13312"/>
                  <a:pt x="16783" y="13423"/>
                  <a:pt x="16840" y="13609"/>
                </a:cubicBezTo>
                <a:cubicBezTo>
                  <a:pt x="16841" y="13609"/>
                  <a:pt x="16850" y="13609"/>
                  <a:pt x="16851" y="13609"/>
                </a:cubicBezTo>
                <a:cubicBezTo>
                  <a:pt x="16855" y="13521"/>
                  <a:pt x="17025" y="12818"/>
                  <a:pt x="16888" y="12816"/>
                </a:cubicBezTo>
                <a:cubicBezTo>
                  <a:pt x="16888" y="12816"/>
                  <a:pt x="16888" y="12816"/>
                  <a:pt x="16888" y="12816"/>
                </a:cubicBezTo>
                <a:cubicBezTo>
                  <a:pt x="16848" y="12816"/>
                  <a:pt x="16878" y="12816"/>
                  <a:pt x="16888" y="12816"/>
                </a:cubicBezTo>
                <a:cubicBezTo>
                  <a:pt x="16771" y="12816"/>
                  <a:pt x="16747" y="12972"/>
                  <a:pt x="16704" y="13082"/>
                </a:cubicBezTo>
                <a:close/>
                <a:moveTo>
                  <a:pt x="17712" y="10844"/>
                </a:moveTo>
                <a:cubicBezTo>
                  <a:pt x="17703" y="10863"/>
                  <a:pt x="17708" y="10853"/>
                  <a:pt x="17712" y="10844"/>
                </a:cubicBezTo>
                <a:cubicBezTo>
                  <a:pt x="17692" y="10887"/>
                  <a:pt x="17822" y="11096"/>
                  <a:pt x="17838" y="11109"/>
                </a:cubicBezTo>
                <a:cubicBezTo>
                  <a:pt x="17849" y="11118"/>
                  <a:pt x="17865" y="11124"/>
                  <a:pt x="17877" y="11126"/>
                </a:cubicBezTo>
                <a:cubicBezTo>
                  <a:pt x="17878" y="11096"/>
                  <a:pt x="17839" y="10886"/>
                  <a:pt x="17827" y="10899"/>
                </a:cubicBezTo>
                <a:cubicBezTo>
                  <a:pt x="17897" y="10821"/>
                  <a:pt x="17903" y="11539"/>
                  <a:pt x="18077" y="11380"/>
                </a:cubicBezTo>
                <a:cubicBezTo>
                  <a:pt x="18170" y="11297"/>
                  <a:pt x="18111" y="11168"/>
                  <a:pt x="18118" y="11055"/>
                </a:cubicBezTo>
                <a:cubicBezTo>
                  <a:pt x="18128" y="10876"/>
                  <a:pt x="18099" y="10972"/>
                  <a:pt x="18021" y="10859"/>
                </a:cubicBezTo>
                <a:cubicBezTo>
                  <a:pt x="18036" y="10845"/>
                  <a:pt x="17825" y="10607"/>
                  <a:pt x="17712" y="10844"/>
                </a:cubicBezTo>
                <a:cubicBezTo>
                  <a:pt x="17714" y="10841"/>
                  <a:pt x="17715" y="10839"/>
                  <a:pt x="17716" y="10837"/>
                </a:cubicBezTo>
                <a:cubicBezTo>
                  <a:pt x="17715" y="10838"/>
                  <a:pt x="17714" y="10841"/>
                  <a:pt x="17712" y="10844"/>
                </a:cubicBezTo>
                <a:close/>
                <a:moveTo>
                  <a:pt x="18155" y="10981"/>
                </a:moveTo>
                <a:cubicBezTo>
                  <a:pt x="18156" y="10983"/>
                  <a:pt x="18156" y="10984"/>
                  <a:pt x="18157" y="10986"/>
                </a:cubicBezTo>
                <a:lnTo>
                  <a:pt x="18157" y="10980"/>
                </a:lnTo>
                <a:cubicBezTo>
                  <a:pt x="18156" y="10981"/>
                  <a:pt x="18156" y="10981"/>
                  <a:pt x="18155" y="10981"/>
                </a:cubicBezTo>
                <a:close/>
                <a:moveTo>
                  <a:pt x="18494" y="10870"/>
                </a:moveTo>
                <a:cubicBezTo>
                  <a:pt x="18495" y="10871"/>
                  <a:pt x="18495" y="10871"/>
                  <a:pt x="18494" y="10870"/>
                </a:cubicBezTo>
                <a:cubicBezTo>
                  <a:pt x="18471" y="10838"/>
                  <a:pt x="18547" y="10731"/>
                  <a:pt x="18554" y="10729"/>
                </a:cubicBezTo>
                <a:cubicBezTo>
                  <a:pt x="18453" y="10479"/>
                  <a:pt x="18199" y="10696"/>
                  <a:pt x="18150" y="10851"/>
                </a:cubicBezTo>
                <a:cubicBezTo>
                  <a:pt x="18209" y="10805"/>
                  <a:pt x="18269" y="11010"/>
                  <a:pt x="18342" y="10999"/>
                </a:cubicBezTo>
                <a:cubicBezTo>
                  <a:pt x="18354" y="10871"/>
                  <a:pt x="18377" y="10711"/>
                  <a:pt x="18494" y="10870"/>
                </a:cubicBezTo>
                <a:close/>
                <a:moveTo>
                  <a:pt x="18925" y="10455"/>
                </a:moveTo>
                <a:cubicBezTo>
                  <a:pt x="19074" y="10535"/>
                  <a:pt x="18998" y="10353"/>
                  <a:pt x="19082" y="10331"/>
                </a:cubicBezTo>
                <a:cubicBezTo>
                  <a:pt x="19143" y="10315"/>
                  <a:pt x="19102" y="10429"/>
                  <a:pt x="19140" y="10453"/>
                </a:cubicBezTo>
                <a:cubicBezTo>
                  <a:pt x="19161" y="10466"/>
                  <a:pt x="19182" y="10192"/>
                  <a:pt x="19268" y="10229"/>
                </a:cubicBezTo>
                <a:cubicBezTo>
                  <a:pt x="19270" y="10283"/>
                  <a:pt x="19281" y="10332"/>
                  <a:pt x="19303" y="10378"/>
                </a:cubicBezTo>
                <a:cubicBezTo>
                  <a:pt x="19331" y="10411"/>
                  <a:pt x="19368" y="10180"/>
                  <a:pt x="19390" y="10163"/>
                </a:cubicBezTo>
                <a:cubicBezTo>
                  <a:pt x="19189" y="10042"/>
                  <a:pt x="19220" y="9561"/>
                  <a:pt x="19213" y="9410"/>
                </a:cubicBezTo>
                <a:cubicBezTo>
                  <a:pt x="19203" y="9250"/>
                  <a:pt x="18945" y="8663"/>
                  <a:pt x="18789" y="8793"/>
                </a:cubicBezTo>
                <a:cubicBezTo>
                  <a:pt x="18688" y="8878"/>
                  <a:pt x="18903" y="9380"/>
                  <a:pt x="18921" y="9513"/>
                </a:cubicBezTo>
                <a:cubicBezTo>
                  <a:pt x="18942" y="9666"/>
                  <a:pt x="18831" y="9812"/>
                  <a:pt x="18747" y="9883"/>
                </a:cubicBezTo>
                <a:cubicBezTo>
                  <a:pt x="18578" y="10022"/>
                  <a:pt x="18681" y="9752"/>
                  <a:pt x="18616" y="9737"/>
                </a:cubicBezTo>
                <a:cubicBezTo>
                  <a:pt x="18570" y="9727"/>
                  <a:pt x="18579" y="10013"/>
                  <a:pt x="18565" y="10058"/>
                </a:cubicBezTo>
                <a:cubicBezTo>
                  <a:pt x="18497" y="10271"/>
                  <a:pt x="18631" y="10204"/>
                  <a:pt x="18427" y="10176"/>
                </a:cubicBezTo>
                <a:cubicBezTo>
                  <a:pt x="18351" y="10166"/>
                  <a:pt x="18089" y="10234"/>
                  <a:pt x="18044" y="10303"/>
                </a:cubicBezTo>
                <a:cubicBezTo>
                  <a:pt x="18047" y="10299"/>
                  <a:pt x="17883" y="10560"/>
                  <a:pt x="17858" y="10523"/>
                </a:cubicBezTo>
                <a:cubicBezTo>
                  <a:pt x="17899" y="10754"/>
                  <a:pt x="18464" y="10422"/>
                  <a:pt x="18580" y="10472"/>
                </a:cubicBezTo>
                <a:cubicBezTo>
                  <a:pt x="18585" y="10596"/>
                  <a:pt x="18609" y="10680"/>
                  <a:pt x="18703" y="10735"/>
                </a:cubicBezTo>
                <a:cubicBezTo>
                  <a:pt x="18753" y="10764"/>
                  <a:pt x="18816" y="10592"/>
                  <a:pt x="18840" y="10543"/>
                </a:cubicBezTo>
                <a:cubicBezTo>
                  <a:pt x="18865" y="10494"/>
                  <a:pt x="18720" y="10465"/>
                  <a:pt x="18769" y="10389"/>
                </a:cubicBezTo>
                <a:cubicBezTo>
                  <a:pt x="18797" y="10347"/>
                  <a:pt x="18905" y="10444"/>
                  <a:pt x="18925" y="10455"/>
                </a:cubicBezTo>
                <a:close/>
                <a:moveTo>
                  <a:pt x="19160" y="8116"/>
                </a:moveTo>
                <a:lnTo>
                  <a:pt x="19146" y="8111"/>
                </a:lnTo>
                <a:cubicBezTo>
                  <a:pt x="19036" y="8151"/>
                  <a:pt x="19089" y="8247"/>
                  <a:pt x="18906" y="8142"/>
                </a:cubicBezTo>
                <a:cubicBezTo>
                  <a:pt x="18847" y="8108"/>
                  <a:pt x="18485" y="7762"/>
                  <a:pt x="18443" y="7857"/>
                </a:cubicBezTo>
                <a:cubicBezTo>
                  <a:pt x="18479" y="7928"/>
                  <a:pt x="18697" y="8296"/>
                  <a:pt x="18646" y="8380"/>
                </a:cubicBezTo>
                <a:cubicBezTo>
                  <a:pt x="18629" y="8381"/>
                  <a:pt x="18520" y="8340"/>
                  <a:pt x="18499" y="8358"/>
                </a:cubicBezTo>
                <a:cubicBezTo>
                  <a:pt x="18498" y="8393"/>
                  <a:pt x="18522" y="8403"/>
                  <a:pt x="18547" y="8410"/>
                </a:cubicBezTo>
                <a:cubicBezTo>
                  <a:pt x="18531" y="8460"/>
                  <a:pt x="18513" y="8509"/>
                  <a:pt x="18493" y="8557"/>
                </a:cubicBezTo>
                <a:cubicBezTo>
                  <a:pt x="18527" y="8619"/>
                  <a:pt x="18568" y="8674"/>
                  <a:pt x="18615" y="8721"/>
                </a:cubicBezTo>
                <a:cubicBezTo>
                  <a:pt x="18661" y="8865"/>
                  <a:pt x="18800" y="8728"/>
                  <a:pt x="18795" y="8712"/>
                </a:cubicBezTo>
                <a:cubicBezTo>
                  <a:pt x="18774" y="8635"/>
                  <a:pt x="18622" y="8687"/>
                  <a:pt x="18587" y="8598"/>
                </a:cubicBezTo>
                <a:cubicBezTo>
                  <a:pt x="18565" y="8543"/>
                  <a:pt x="18779" y="8529"/>
                  <a:pt x="18804" y="8536"/>
                </a:cubicBezTo>
                <a:cubicBezTo>
                  <a:pt x="18831" y="8543"/>
                  <a:pt x="19142" y="8756"/>
                  <a:pt x="19097" y="8609"/>
                </a:cubicBezTo>
                <a:cubicBezTo>
                  <a:pt x="19047" y="8447"/>
                  <a:pt x="19219" y="8414"/>
                  <a:pt x="19316" y="8366"/>
                </a:cubicBezTo>
                <a:cubicBezTo>
                  <a:pt x="19247" y="8378"/>
                  <a:pt x="19154" y="8192"/>
                  <a:pt x="19160" y="8116"/>
                </a:cubicBezTo>
                <a:close/>
                <a:moveTo>
                  <a:pt x="17646" y="6274"/>
                </a:moveTo>
                <a:cubicBezTo>
                  <a:pt x="17799" y="6419"/>
                  <a:pt x="17943" y="6645"/>
                  <a:pt x="18027" y="6862"/>
                </a:cubicBezTo>
                <a:cubicBezTo>
                  <a:pt x="18080" y="6997"/>
                  <a:pt x="18171" y="7189"/>
                  <a:pt x="18248" y="7303"/>
                </a:cubicBezTo>
                <a:cubicBezTo>
                  <a:pt x="18298" y="7378"/>
                  <a:pt x="18389" y="7663"/>
                  <a:pt x="18474" y="7676"/>
                </a:cubicBezTo>
                <a:cubicBezTo>
                  <a:pt x="18421" y="7470"/>
                  <a:pt x="18534" y="7473"/>
                  <a:pt x="18607" y="7547"/>
                </a:cubicBezTo>
                <a:cubicBezTo>
                  <a:pt x="18461" y="7353"/>
                  <a:pt x="18082" y="7060"/>
                  <a:pt x="18198" y="6858"/>
                </a:cubicBezTo>
                <a:cubicBezTo>
                  <a:pt x="18255" y="6759"/>
                  <a:pt x="18499" y="7018"/>
                  <a:pt x="18519" y="7049"/>
                </a:cubicBezTo>
                <a:cubicBezTo>
                  <a:pt x="18357" y="6801"/>
                  <a:pt x="18126" y="6627"/>
                  <a:pt x="17961" y="6378"/>
                </a:cubicBezTo>
                <a:cubicBezTo>
                  <a:pt x="17806" y="6144"/>
                  <a:pt x="17586" y="5734"/>
                  <a:pt x="17350" y="5619"/>
                </a:cubicBezTo>
                <a:cubicBezTo>
                  <a:pt x="17325" y="5663"/>
                  <a:pt x="17472" y="5827"/>
                  <a:pt x="17478" y="5878"/>
                </a:cubicBezTo>
                <a:cubicBezTo>
                  <a:pt x="17465" y="5877"/>
                  <a:pt x="17376" y="5743"/>
                  <a:pt x="17378" y="5856"/>
                </a:cubicBezTo>
                <a:cubicBezTo>
                  <a:pt x="17378" y="5852"/>
                  <a:pt x="17378" y="5849"/>
                  <a:pt x="17378" y="5857"/>
                </a:cubicBezTo>
                <a:cubicBezTo>
                  <a:pt x="17379" y="5869"/>
                  <a:pt x="17378" y="5863"/>
                  <a:pt x="17378" y="5857"/>
                </a:cubicBezTo>
                <a:cubicBezTo>
                  <a:pt x="17381" y="5928"/>
                  <a:pt x="17603" y="6232"/>
                  <a:pt x="17646" y="6274"/>
                </a:cubicBezTo>
                <a:close/>
                <a:moveTo>
                  <a:pt x="18607" y="7547"/>
                </a:moveTo>
                <a:cubicBezTo>
                  <a:pt x="18635" y="7584"/>
                  <a:pt x="18654" y="7616"/>
                  <a:pt x="18660" y="7644"/>
                </a:cubicBezTo>
                <a:cubicBezTo>
                  <a:pt x="18653" y="7607"/>
                  <a:pt x="18633" y="7573"/>
                  <a:pt x="18607" y="7547"/>
                </a:cubicBezTo>
                <a:close/>
                <a:moveTo>
                  <a:pt x="12796" y="1135"/>
                </a:moveTo>
                <a:cubicBezTo>
                  <a:pt x="12751" y="1122"/>
                  <a:pt x="12895" y="1166"/>
                  <a:pt x="12796" y="1135"/>
                </a:cubicBezTo>
                <a:cubicBezTo>
                  <a:pt x="12796" y="1135"/>
                  <a:pt x="12796" y="1135"/>
                  <a:pt x="12796" y="1135"/>
                </a:cubicBezTo>
                <a:close/>
                <a:moveTo>
                  <a:pt x="12796" y="1135"/>
                </a:moveTo>
                <a:cubicBezTo>
                  <a:pt x="12907" y="1169"/>
                  <a:pt x="13566" y="1269"/>
                  <a:pt x="13631" y="1102"/>
                </a:cubicBezTo>
                <a:cubicBezTo>
                  <a:pt x="13663" y="1018"/>
                  <a:pt x="12743" y="910"/>
                  <a:pt x="12645" y="914"/>
                </a:cubicBezTo>
                <a:cubicBezTo>
                  <a:pt x="12600" y="1062"/>
                  <a:pt x="12710" y="1110"/>
                  <a:pt x="12796" y="1135"/>
                </a:cubicBezTo>
                <a:close/>
                <a:moveTo>
                  <a:pt x="6624" y="191"/>
                </a:moveTo>
                <a:cubicBezTo>
                  <a:pt x="6624" y="192"/>
                  <a:pt x="6625" y="195"/>
                  <a:pt x="6626" y="199"/>
                </a:cubicBezTo>
                <a:cubicBezTo>
                  <a:pt x="6626" y="196"/>
                  <a:pt x="6625" y="194"/>
                  <a:pt x="6624" y="191"/>
                </a:cubicBezTo>
                <a:cubicBezTo>
                  <a:pt x="6624" y="191"/>
                  <a:pt x="6624" y="191"/>
                  <a:pt x="6624" y="191"/>
                </a:cubicBezTo>
                <a:close/>
                <a:moveTo>
                  <a:pt x="6637" y="229"/>
                </a:moveTo>
                <a:cubicBezTo>
                  <a:pt x="6645" y="251"/>
                  <a:pt x="6651" y="268"/>
                  <a:pt x="6637" y="229"/>
                </a:cubicBezTo>
                <a:cubicBezTo>
                  <a:pt x="6637" y="229"/>
                  <a:pt x="6637" y="229"/>
                  <a:pt x="6637" y="229"/>
                </a:cubicBezTo>
                <a:close/>
                <a:moveTo>
                  <a:pt x="6637" y="229"/>
                </a:moveTo>
                <a:cubicBezTo>
                  <a:pt x="6637" y="228"/>
                  <a:pt x="6636" y="225"/>
                  <a:pt x="6635" y="224"/>
                </a:cubicBezTo>
                <a:cubicBezTo>
                  <a:pt x="6636" y="225"/>
                  <a:pt x="6637" y="227"/>
                  <a:pt x="6637" y="229"/>
                </a:cubicBezTo>
                <a:close/>
                <a:moveTo>
                  <a:pt x="6626" y="199"/>
                </a:moveTo>
                <a:cubicBezTo>
                  <a:pt x="6629" y="205"/>
                  <a:pt x="6632" y="215"/>
                  <a:pt x="6635" y="224"/>
                </a:cubicBezTo>
                <a:cubicBezTo>
                  <a:pt x="6633" y="217"/>
                  <a:pt x="6630" y="209"/>
                  <a:pt x="6626" y="199"/>
                </a:cubicBezTo>
                <a:close/>
                <a:moveTo>
                  <a:pt x="6639" y="191"/>
                </a:moveTo>
                <a:cubicBezTo>
                  <a:pt x="6700" y="344"/>
                  <a:pt x="6882" y="206"/>
                  <a:pt x="6974" y="224"/>
                </a:cubicBezTo>
                <a:cubicBezTo>
                  <a:pt x="6891" y="274"/>
                  <a:pt x="7101" y="361"/>
                  <a:pt x="7127" y="364"/>
                </a:cubicBezTo>
                <a:cubicBezTo>
                  <a:pt x="7319" y="388"/>
                  <a:pt x="7515" y="426"/>
                  <a:pt x="7709" y="415"/>
                </a:cubicBezTo>
                <a:cubicBezTo>
                  <a:pt x="7714" y="407"/>
                  <a:pt x="7716" y="403"/>
                  <a:pt x="7718" y="393"/>
                </a:cubicBezTo>
                <a:cubicBezTo>
                  <a:pt x="7615" y="349"/>
                  <a:pt x="7588" y="217"/>
                  <a:pt x="7471" y="203"/>
                </a:cubicBezTo>
                <a:cubicBezTo>
                  <a:pt x="7304" y="184"/>
                  <a:pt x="7240" y="132"/>
                  <a:pt x="7094" y="42"/>
                </a:cubicBezTo>
                <a:cubicBezTo>
                  <a:pt x="7017" y="-6"/>
                  <a:pt x="6518" y="-65"/>
                  <a:pt x="6639" y="191"/>
                </a:cubicBezTo>
                <a:cubicBezTo>
                  <a:pt x="6639" y="191"/>
                  <a:pt x="6639" y="191"/>
                  <a:pt x="6639" y="191"/>
                </a:cubicBezTo>
                <a:close/>
                <a:moveTo>
                  <a:pt x="3049" y="1821"/>
                </a:moveTo>
                <a:cubicBezTo>
                  <a:pt x="3097" y="1824"/>
                  <a:pt x="3068" y="1822"/>
                  <a:pt x="3049" y="1821"/>
                </a:cubicBezTo>
                <a:cubicBezTo>
                  <a:pt x="3259" y="1833"/>
                  <a:pt x="3444" y="2105"/>
                  <a:pt x="3693" y="1983"/>
                </a:cubicBezTo>
                <a:cubicBezTo>
                  <a:pt x="3695" y="1975"/>
                  <a:pt x="3695" y="1960"/>
                  <a:pt x="3693" y="1951"/>
                </a:cubicBezTo>
                <a:cubicBezTo>
                  <a:pt x="3378" y="1819"/>
                  <a:pt x="3267" y="1534"/>
                  <a:pt x="3575" y="1251"/>
                </a:cubicBezTo>
                <a:cubicBezTo>
                  <a:pt x="3878" y="973"/>
                  <a:pt x="4250" y="1072"/>
                  <a:pt x="4563" y="873"/>
                </a:cubicBezTo>
                <a:cubicBezTo>
                  <a:pt x="4434" y="627"/>
                  <a:pt x="4069" y="857"/>
                  <a:pt x="3881" y="855"/>
                </a:cubicBezTo>
                <a:cubicBezTo>
                  <a:pt x="3631" y="853"/>
                  <a:pt x="3298" y="977"/>
                  <a:pt x="3102" y="1185"/>
                </a:cubicBezTo>
                <a:cubicBezTo>
                  <a:pt x="3040" y="1251"/>
                  <a:pt x="3027" y="1414"/>
                  <a:pt x="3008" y="1500"/>
                </a:cubicBezTo>
                <a:cubicBezTo>
                  <a:pt x="2968" y="1677"/>
                  <a:pt x="2751" y="1804"/>
                  <a:pt x="3049" y="1821"/>
                </a:cubicBezTo>
                <a:close/>
                <a:moveTo>
                  <a:pt x="10216" y="16862"/>
                </a:moveTo>
                <a:cubicBezTo>
                  <a:pt x="10007" y="16414"/>
                  <a:pt x="9990" y="17186"/>
                  <a:pt x="10036" y="17376"/>
                </a:cubicBezTo>
                <a:cubicBezTo>
                  <a:pt x="10092" y="17606"/>
                  <a:pt x="10129" y="17705"/>
                  <a:pt x="10318" y="17537"/>
                </a:cubicBezTo>
                <a:cubicBezTo>
                  <a:pt x="10499" y="17376"/>
                  <a:pt x="10291" y="17023"/>
                  <a:pt x="10216" y="16863"/>
                </a:cubicBezTo>
                <a:cubicBezTo>
                  <a:pt x="10225" y="16883"/>
                  <a:pt x="10244" y="16922"/>
                  <a:pt x="10216" y="16862"/>
                </a:cubicBezTo>
                <a:close/>
                <a:moveTo>
                  <a:pt x="10216" y="16862"/>
                </a:moveTo>
                <a:cubicBezTo>
                  <a:pt x="10216" y="16862"/>
                  <a:pt x="10216" y="16862"/>
                  <a:pt x="10216" y="16863"/>
                </a:cubicBezTo>
                <a:cubicBezTo>
                  <a:pt x="10211" y="16852"/>
                  <a:pt x="10209" y="16847"/>
                  <a:pt x="10216" y="16862"/>
                </a:cubicBezTo>
                <a:close/>
                <a:moveTo>
                  <a:pt x="17680" y="20444"/>
                </a:moveTo>
                <a:cubicBezTo>
                  <a:pt x="17677" y="20432"/>
                  <a:pt x="17678" y="20435"/>
                  <a:pt x="17679" y="20439"/>
                </a:cubicBezTo>
                <a:cubicBezTo>
                  <a:pt x="17647" y="20338"/>
                  <a:pt x="17562" y="20187"/>
                  <a:pt x="17562" y="20438"/>
                </a:cubicBezTo>
                <a:cubicBezTo>
                  <a:pt x="17562" y="20640"/>
                  <a:pt x="17719" y="20588"/>
                  <a:pt x="17681" y="20445"/>
                </a:cubicBezTo>
                <a:cubicBezTo>
                  <a:pt x="17681" y="20446"/>
                  <a:pt x="17681" y="20446"/>
                  <a:pt x="17680" y="20444"/>
                </a:cubicBezTo>
                <a:close/>
                <a:moveTo>
                  <a:pt x="20845" y="19801"/>
                </a:moveTo>
                <a:cubicBezTo>
                  <a:pt x="20845" y="19756"/>
                  <a:pt x="20831" y="19752"/>
                  <a:pt x="20720" y="19722"/>
                </a:cubicBezTo>
                <a:cubicBezTo>
                  <a:pt x="20484" y="19667"/>
                  <a:pt x="20309" y="19366"/>
                  <a:pt x="20078" y="19540"/>
                </a:cubicBezTo>
                <a:lnTo>
                  <a:pt x="20083" y="19581"/>
                </a:lnTo>
                <a:lnTo>
                  <a:pt x="20066" y="19592"/>
                </a:lnTo>
                <a:cubicBezTo>
                  <a:pt x="20073" y="19603"/>
                  <a:pt x="20078" y="19616"/>
                  <a:pt x="20080" y="19629"/>
                </a:cubicBezTo>
                <a:cubicBezTo>
                  <a:pt x="19967" y="19665"/>
                  <a:pt x="19867" y="19933"/>
                  <a:pt x="19784" y="19933"/>
                </a:cubicBezTo>
                <a:cubicBezTo>
                  <a:pt x="19806" y="19933"/>
                  <a:pt x="19649" y="19674"/>
                  <a:pt x="19649" y="19726"/>
                </a:cubicBezTo>
                <a:cubicBezTo>
                  <a:pt x="19591" y="19599"/>
                  <a:pt x="19738" y="19263"/>
                  <a:pt x="19533" y="19263"/>
                </a:cubicBezTo>
                <a:cubicBezTo>
                  <a:pt x="19510" y="19243"/>
                  <a:pt x="19395" y="19210"/>
                  <a:pt x="19371" y="19200"/>
                </a:cubicBezTo>
                <a:cubicBezTo>
                  <a:pt x="19228" y="19141"/>
                  <a:pt x="19205" y="19326"/>
                  <a:pt x="19144" y="19326"/>
                </a:cubicBezTo>
                <a:cubicBezTo>
                  <a:pt x="19123" y="19314"/>
                  <a:pt x="19057" y="19299"/>
                  <a:pt x="19047" y="19341"/>
                </a:cubicBezTo>
                <a:cubicBezTo>
                  <a:pt x="18878" y="19223"/>
                  <a:pt x="19194" y="19742"/>
                  <a:pt x="19275" y="19766"/>
                </a:cubicBezTo>
                <a:cubicBezTo>
                  <a:pt x="19141" y="19798"/>
                  <a:pt x="19298" y="20026"/>
                  <a:pt x="19315" y="20115"/>
                </a:cubicBezTo>
                <a:cubicBezTo>
                  <a:pt x="19376" y="20426"/>
                  <a:pt x="19468" y="20101"/>
                  <a:pt x="19519" y="20101"/>
                </a:cubicBezTo>
                <a:cubicBezTo>
                  <a:pt x="19605" y="20101"/>
                  <a:pt x="19914" y="20363"/>
                  <a:pt x="20018" y="20411"/>
                </a:cubicBezTo>
                <a:cubicBezTo>
                  <a:pt x="20127" y="20461"/>
                  <a:pt x="20181" y="20479"/>
                  <a:pt x="20248" y="20607"/>
                </a:cubicBezTo>
                <a:cubicBezTo>
                  <a:pt x="20277" y="20661"/>
                  <a:pt x="20274" y="20778"/>
                  <a:pt x="20326" y="20815"/>
                </a:cubicBezTo>
                <a:cubicBezTo>
                  <a:pt x="20319" y="20858"/>
                  <a:pt x="20311" y="20886"/>
                  <a:pt x="20321" y="20928"/>
                </a:cubicBezTo>
                <a:cubicBezTo>
                  <a:pt x="20186" y="20961"/>
                  <a:pt x="20099" y="21117"/>
                  <a:pt x="20109" y="21286"/>
                </a:cubicBezTo>
                <a:cubicBezTo>
                  <a:pt x="20228" y="21294"/>
                  <a:pt x="20372" y="21234"/>
                  <a:pt x="20433" y="21234"/>
                </a:cubicBezTo>
                <a:lnTo>
                  <a:pt x="20433" y="21233"/>
                </a:lnTo>
                <a:cubicBezTo>
                  <a:pt x="20433" y="21142"/>
                  <a:pt x="20719" y="21510"/>
                  <a:pt x="20736" y="21535"/>
                </a:cubicBezTo>
                <a:cubicBezTo>
                  <a:pt x="20771" y="21316"/>
                  <a:pt x="20771" y="21081"/>
                  <a:pt x="20799" y="20857"/>
                </a:cubicBezTo>
                <a:lnTo>
                  <a:pt x="20771" y="20809"/>
                </a:lnTo>
                <a:cubicBezTo>
                  <a:pt x="20895" y="20557"/>
                  <a:pt x="20831" y="20091"/>
                  <a:pt x="20845" y="19801"/>
                </a:cubicBezTo>
                <a:close/>
                <a:moveTo>
                  <a:pt x="21483" y="3136"/>
                </a:moveTo>
                <a:cubicBezTo>
                  <a:pt x="21484" y="3136"/>
                  <a:pt x="21512" y="3136"/>
                  <a:pt x="21512" y="3136"/>
                </a:cubicBezTo>
                <a:cubicBezTo>
                  <a:pt x="21524" y="3110"/>
                  <a:pt x="21544" y="3089"/>
                  <a:pt x="21567" y="3075"/>
                </a:cubicBezTo>
                <a:cubicBezTo>
                  <a:pt x="21432" y="2793"/>
                  <a:pt x="21025" y="2732"/>
                  <a:pt x="20788" y="2699"/>
                </a:cubicBezTo>
                <a:cubicBezTo>
                  <a:pt x="20424" y="2699"/>
                  <a:pt x="20032" y="2429"/>
                  <a:pt x="19669" y="2355"/>
                </a:cubicBezTo>
                <a:cubicBezTo>
                  <a:pt x="19252" y="2271"/>
                  <a:pt x="18850" y="2097"/>
                  <a:pt x="18423" y="2086"/>
                </a:cubicBezTo>
                <a:cubicBezTo>
                  <a:pt x="18281" y="2082"/>
                  <a:pt x="18025" y="1964"/>
                  <a:pt x="17928" y="2085"/>
                </a:cubicBezTo>
                <a:cubicBezTo>
                  <a:pt x="17787" y="1963"/>
                  <a:pt x="17753" y="2111"/>
                  <a:pt x="17640" y="2116"/>
                </a:cubicBezTo>
                <a:cubicBezTo>
                  <a:pt x="17589" y="2193"/>
                  <a:pt x="17369" y="2124"/>
                  <a:pt x="17309" y="2114"/>
                </a:cubicBezTo>
                <a:cubicBezTo>
                  <a:pt x="17131" y="2085"/>
                  <a:pt x="16946" y="2126"/>
                  <a:pt x="16770" y="2090"/>
                </a:cubicBezTo>
                <a:cubicBezTo>
                  <a:pt x="16661" y="2068"/>
                  <a:pt x="16615" y="1921"/>
                  <a:pt x="16498" y="1897"/>
                </a:cubicBezTo>
                <a:cubicBezTo>
                  <a:pt x="16256" y="1847"/>
                  <a:pt x="15932" y="1733"/>
                  <a:pt x="15687" y="1852"/>
                </a:cubicBezTo>
                <a:cubicBezTo>
                  <a:pt x="15505" y="1940"/>
                  <a:pt x="15223" y="1766"/>
                  <a:pt x="15033" y="1732"/>
                </a:cubicBezTo>
                <a:cubicBezTo>
                  <a:pt x="15028" y="1585"/>
                  <a:pt x="14601" y="1491"/>
                  <a:pt x="14524" y="1604"/>
                </a:cubicBezTo>
                <a:cubicBezTo>
                  <a:pt x="14389" y="1489"/>
                  <a:pt x="14096" y="1512"/>
                  <a:pt x="13941" y="1503"/>
                </a:cubicBezTo>
                <a:lnTo>
                  <a:pt x="13941" y="1502"/>
                </a:lnTo>
                <a:cubicBezTo>
                  <a:pt x="13859" y="1397"/>
                  <a:pt x="13713" y="1363"/>
                  <a:pt x="13601" y="1377"/>
                </a:cubicBezTo>
                <a:cubicBezTo>
                  <a:pt x="13463" y="1395"/>
                  <a:pt x="13552" y="1500"/>
                  <a:pt x="13642" y="1496"/>
                </a:cubicBezTo>
                <a:cubicBezTo>
                  <a:pt x="13538" y="1516"/>
                  <a:pt x="13426" y="1657"/>
                  <a:pt x="13589" y="1732"/>
                </a:cubicBezTo>
                <a:cubicBezTo>
                  <a:pt x="13432" y="1749"/>
                  <a:pt x="13289" y="1736"/>
                  <a:pt x="13132" y="1770"/>
                </a:cubicBezTo>
                <a:cubicBezTo>
                  <a:pt x="13010" y="1796"/>
                  <a:pt x="12688" y="1530"/>
                  <a:pt x="12823" y="1894"/>
                </a:cubicBezTo>
                <a:cubicBezTo>
                  <a:pt x="12699" y="1866"/>
                  <a:pt x="12578" y="1803"/>
                  <a:pt x="12462" y="1744"/>
                </a:cubicBezTo>
                <a:lnTo>
                  <a:pt x="12468" y="1739"/>
                </a:lnTo>
                <a:lnTo>
                  <a:pt x="12445" y="1651"/>
                </a:lnTo>
                <a:cubicBezTo>
                  <a:pt x="12201" y="1356"/>
                  <a:pt x="11570" y="1196"/>
                  <a:pt x="11249" y="1384"/>
                </a:cubicBezTo>
                <a:cubicBezTo>
                  <a:pt x="11292" y="1402"/>
                  <a:pt x="11339" y="1419"/>
                  <a:pt x="11379" y="1446"/>
                </a:cubicBezTo>
                <a:cubicBezTo>
                  <a:pt x="11235" y="1453"/>
                  <a:pt x="11040" y="1498"/>
                  <a:pt x="10902" y="1435"/>
                </a:cubicBezTo>
                <a:cubicBezTo>
                  <a:pt x="10924" y="1410"/>
                  <a:pt x="10943" y="1372"/>
                  <a:pt x="10960" y="1341"/>
                </a:cubicBezTo>
                <a:cubicBezTo>
                  <a:pt x="10707" y="1338"/>
                  <a:pt x="10460" y="1329"/>
                  <a:pt x="10209" y="1352"/>
                </a:cubicBezTo>
                <a:cubicBezTo>
                  <a:pt x="10151" y="1292"/>
                  <a:pt x="10082" y="1254"/>
                  <a:pt x="10017" y="1207"/>
                </a:cubicBezTo>
                <a:cubicBezTo>
                  <a:pt x="10017" y="1207"/>
                  <a:pt x="10014" y="1302"/>
                  <a:pt x="10014" y="1302"/>
                </a:cubicBezTo>
                <a:cubicBezTo>
                  <a:pt x="9917" y="1297"/>
                  <a:pt x="9781" y="1215"/>
                  <a:pt x="9686" y="1274"/>
                </a:cubicBezTo>
                <a:cubicBezTo>
                  <a:pt x="10299" y="771"/>
                  <a:pt x="9202" y="741"/>
                  <a:pt x="8912" y="764"/>
                </a:cubicBezTo>
                <a:cubicBezTo>
                  <a:pt x="8912" y="763"/>
                  <a:pt x="8942" y="682"/>
                  <a:pt x="8942" y="682"/>
                </a:cubicBezTo>
                <a:cubicBezTo>
                  <a:pt x="8857" y="692"/>
                  <a:pt x="8774" y="674"/>
                  <a:pt x="8690" y="667"/>
                </a:cubicBezTo>
                <a:cubicBezTo>
                  <a:pt x="8692" y="666"/>
                  <a:pt x="8711" y="652"/>
                  <a:pt x="8711" y="652"/>
                </a:cubicBezTo>
                <a:lnTo>
                  <a:pt x="8680" y="562"/>
                </a:lnTo>
                <a:cubicBezTo>
                  <a:pt x="8568" y="569"/>
                  <a:pt x="8454" y="542"/>
                  <a:pt x="8339" y="545"/>
                </a:cubicBezTo>
                <a:cubicBezTo>
                  <a:pt x="8372" y="543"/>
                  <a:pt x="8389" y="524"/>
                  <a:pt x="8390" y="487"/>
                </a:cubicBezTo>
                <a:cubicBezTo>
                  <a:pt x="8348" y="373"/>
                  <a:pt x="8029" y="432"/>
                  <a:pt x="7984" y="380"/>
                </a:cubicBezTo>
                <a:cubicBezTo>
                  <a:pt x="7880" y="261"/>
                  <a:pt x="7809" y="457"/>
                  <a:pt x="7733" y="455"/>
                </a:cubicBezTo>
                <a:cubicBezTo>
                  <a:pt x="7767" y="710"/>
                  <a:pt x="8058" y="574"/>
                  <a:pt x="8203" y="565"/>
                </a:cubicBezTo>
                <a:cubicBezTo>
                  <a:pt x="8141" y="586"/>
                  <a:pt x="8043" y="670"/>
                  <a:pt x="8093" y="768"/>
                </a:cubicBezTo>
                <a:cubicBezTo>
                  <a:pt x="8012" y="760"/>
                  <a:pt x="7931" y="780"/>
                  <a:pt x="7859" y="828"/>
                </a:cubicBezTo>
                <a:lnTo>
                  <a:pt x="7899" y="850"/>
                </a:lnTo>
                <a:cubicBezTo>
                  <a:pt x="7761" y="924"/>
                  <a:pt x="7599" y="792"/>
                  <a:pt x="7453" y="841"/>
                </a:cubicBezTo>
                <a:cubicBezTo>
                  <a:pt x="7359" y="872"/>
                  <a:pt x="7267" y="899"/>
                  <a:pt x="7171" y="911"/>
                </a:cubicBezTo>
                <a:cubicBezTo>
                  <a:pt x="6973" y="936"/>
                  <a:pt x="6832" y="1042"/>
                  <a:pt x="6697" y="1218"/>
                </a:cubicBezTo>
                <a:lnTo>
                  <a:pt x="6715" y="1300"/>
                </a:lnTo>
                <a:cubicBezTo>
                  <a:pt x="6595" y="1317"/>
                  <a:pt x="5933" y="1282"/>
                  <a:pt x="6309" y="1601"/>
                </a:cubicBezTo>
                <a:cubicBezTo>
                  <a:pt x="6139" y="1560"/>
                  <a:pt x="5956" y="1546"/>
                  <a:pt x="5807" y="1683"/>
                </a:cubicBezTo>
                <a:cubicBezTo>
                  <a:pt x="5762" y="1559"/>
                  <a:pt x="5703" y="1466"/>
                  <a:pt x="5588" y="1483"/>
                </a:cubicBezTo>
                <a:lnTo>
                  <a:pt x="5593" y="1581"/>
                </a:lnTo>
                <a:lnTo>
                  <a:pt x="5611" y="1582"/>
                </a:lnTo>
                <a:cubicBezTo>
                  <a:pt x="5618" y="1583"/>
                  <a:pt x="5633" y="1606"/>
                  <a:pt x="5635" y="1626"/>
                </a:cubicBezTo>
                <a:cubicBezTo>
                  <a:pt x="5565" y="1686"/>
                  <a:pt x="5488" y="1670"/>
                  <a:pt x="5467" y="1800"/>
                </a:cubicBezTo>
                <a:cubicBezTo>
                  <a:pt x="5452" y="1798"/>
                  <a:pt x="5437" y="1795"/>
                  <a:pt x="5422" y="1791"/>
                </a:cubicBezTo>
                <a:cubicBezTo>
                  <a:pt x="5363" y="1613"/>
                  <a:pt x="5452" y="1463"/>
                  <a:pt x="5208" y="1445"/>
                </a:cubicBezTo>
                <a:cubicBezTo>
                  <a:pt x="5135" y="1440"/>
                  <a:pt x="5060" y="1440"/>
                  <a:pt x="4988" y="1440"/>
                </a:cubicBezTo>
                <a:cubicBezTo>
                  <a:pt x="4835" y="1440"/>
                  <a:pt x="4896" y="1580"/>
                  <a:pt x="4862" y="1697"/>
                </a:cubicBezTo>
                <a:cubicBezTo>
                  <a:pt x="4835" y="1790"/>
                  <a:pt x="4726" y="1733"/>
                  <a:pt x="4708" y="1846"/>
                </a:cubicBezTo>
                <a:cubicBezTo>
                  <a:pt x="4689" y="1970"/>
                  <a:pt x="4799" y="1948"/>
                  <a:pt x="4812" y="1996"/>
                </a:cubicBezTo>
                <a:cubicBezTo>
                  <a:pt x="4844" y="2077"/>
                  <a:pt x="4824" y="2151"/>
                  <a:pt x="4867" y="2245"/>
                </a:cubicBezTo>
                <a:cubicBezTo>
                  <a:pt x="4713" y="2182"/>
                  <a:pt x="4560" y="2145"/>
                  <a:pt x="4400" y="2112"/>
                </a:cubicBezTo>
                <a:cubicBezTo>
                  <a:pt x="4221" y="2086"/>
                  <a:pt x="4014" y="1954"/>
                  <a:pt x="3841" y="1954"/>
                </a:cubicBezTo>
                <a:cubicBezTo>
                  <a:pt x="3573" y="1954"/>
                  <a:pt x="4110" y="2290"/>
                  <a:pt x="4127" y="2309"/>
                </a:cubicBezTo>
                <a:cubicBezTo>
                  <a:pt x="4105" y="2315"/>
                  <a:pt x="4083" y="2320"/>
                  <a:pt x="4060" y="2324"/>
                </a:cubicBezTo>
                <a:lnTo>
                  <a:pt x="4065" y="2298"/>
                </a:lnTo>
                <a:cubicBezTo>
                  <a:pt x="3852" y="2201"/>
                  <a:pt x="3571" y="2399"/>
                  <a:pt x="3372" y="2425"/>
                </a:cubicBezTo>
                <a:cubicBezTo>
                  <a:pt x="3370" y="2381"/>
                  <a:pt x="3421" y="2299"/>
                  <a:pt x="3432" y="2250"/>
                </a:cubicBezTo>
                <a:cubicBezTo>
                  <a:pt x="3242" y="2226"/>
                  <a:pt x="3075" y="2344"/>
                  <a:pt x="2898" y="2413"/>
                </a:cubicBezTo>
                <a:cubicBezTo>
                  <a:pt x="2804" y="2450"/>
                  <a:pt x="2559" y="2500"/>
                  <a:pt x="2574" y="2674"/>
                </a:cubicBezTo>
                <a:cubicBezTo>
                  <a:pt x="2584" y="2801"/>
                  <a:pt x="2315" y="2630"/>
                  <a:pt x="2302" y="2618"/>
                </a:cubicBezTo>
                <a:cubicBezTo>
                  <a:pt x="2377" y="2566"/>
                  <a:pt x="2604" y="2549"/>
                  <a:pt x="2395" y="2412"/>
                </a:cubicBezTo>
                <a:cubicBezTo>
                  <a:pt x="2245" y="2314"/>
                  <a:pt x="2091" y="2321"/>
                  <a:pt x="1929" y="2318"/>
                </a:cubicBezTo>
                <a:cubicBezTo>
                  <a:pt x="1937" y="2433"/>
                  <a:pt x="1993" y="2432"/>
                  <a:pt x="2055" y="2493"/>
                </a:cubicBezTo>
                <a:cubicBezTo>
                  <a:pt x="2046" y="2478"/>
                  <a:pt x="2074" y="2893"/>
                  <a:pt x="2169" y="2758"/>
                </a:cubicBezTo>
                <a:cubicBezTo>
                  <a:pt x="2163" y="2794"/>
                  <a:pt x="2158" y="2830"/>
                  <a:pt x="2156" y="2867"/>
                </a:cubicBezTo>
                <a:cubicBezTo>
                  <a:pt x="1969" y="2739"/>
                  <a:pt x="1862" y="2828"/>
                  <a:pt x="1686" y="2928"/>
                </a:cubicBezTo>
                <a:cubicBezTo>
                  <a:pt x="1500" y="3032"/>
                  <a:pt x="1637" y="3097"/>
                  <a:pt x="1707" y="3188"/>
                </a:cubicBezTo>
                <a:cubicBezTo>
                  <a:pt x="1680" y="3244"/>
                  <a:pt x="1425" y="3107"/>
                  <a:pt x="1395" y="3091"/>
                </a:cubicBezTo>
                <a:cubicBezTo>
                  <a:pt x="1324" y="3053"/>
                  <a:pt x="1217" y="3102"/>
                  <a:pt x="1148" y="3140"/>
                </a:cubicBezTo>
                <a:cubicBezTo>
                  <a:pt x="1225" y="3269"/>
                  <a:pt x="1313" y="3308"/>
                  <a:pt x="1425" y="3357"/>
                </a:cubicBezTo>
                <a:cubicBezTo>
                  <a:pt x="1277" y="3479"/>
                  <a:pt x="1067" y="3145"/>
                  <a:pt x="988" y="3080"/>
                </a:cubicBezTo>
                <a:cubicBezTo>
                  <a:pt x="1015" y="3019"/>
                  <a:pt x="1044" y="2956"/>
                  <a:pt x="990" y="2892"/>
                </a:cubicBezTo>
                <a:cubicBezTo>
                  <a:pt x="1164" y="2934"/>
                  <a:pt x="2149" y="3013"/>
                  <a:pt x="1702" y="2525"/>
                </a:cubicBezTo>
                <a:cubicBezTo>
                  <a:pt x="1515" y="2321"/>
                  <a:pt x="920" y="2139"/>
                  <a:pt x="679" y="2180"/>
                </a:cubicBezTo>
                <a:cubicBezTo>
                  <a:pt x="673" y="2165"/>
                  <a:pt x="662" y="2161"/>
                  <a:pt x="647" y="2169"/>
                </a:cubicBezTo>
                <a:cubicBezTo>
                  <a:pt x="682" y="2169"/>
                  <a:pt x="559" y="2063"/>
                  <a:pt x="524" y="2055"/>
                </a:cubicBezTo>
                <a:cubicBezTo>
                  <a:pt x="469" y="2042"/>
                  <a:pt x="389" y="2064"/>
                  <a:pt x="328" y="2064"/>
                </a:cubicBezTo>
                <a:cubicBezTo>
                  <a:pt x="303" y="2062"/>
                  <a:pt x="285" y="2082"/>
                  <a:pt x="285" y="2118"/>
                </a:cubicBezTo>
                <a:cubicBezTo>
                  <a:pt x="266" y="2111"/>
                  <a:pt x="247" y="2104"/>
                  <a:pt x="228" y="2096"/>
                </a:cubicBezTo>
                <a:lnTo>
                  <a:pt x="222" y="2118"/>
                </a:lnTo>
                <a:lnTo>
                  <a:pt x="216" y="2112"/>
                </a:lnTo>
                <a:cubicBezTo>
                  <a:pt x="127" y="2182"/>
                  <a:pt x="72" y="2289"/>
                  <a:pt x="1" y="2385"/>
                </a:cubicBezTo>
                <a:cubicBezTo>
                  <a:pt x="38" y="2448"/>
                  <a:pt x="247" y="2553"/>
                  <a:pt x="193" y="2625"/>
                </a:cubicBezTo>
                <a:cubicBezTo>
                  <a:pt x="81" y="2777"/>
                  <a:pt x="241" y="2837"/>
                  <a:pt x="293" y="2954"/>
                </a:cubicBezTo>
                <a:cubicBezTo>
                  <a:pt x="170" y="3047"/>
                  <a:pt x="319" y="3299"/>
                  <a:pt x="399" y="3343"/>
                </a:cubicBezTo>
                <a:cubicBezTo>
                  <a:pt x="293" y="3475"/>
                  <a:pt x="513" y="3547"/>
                  <a:pt x="565" y="3597"/>
                </a:cubicBezTo>
                <a:cubicBezTo>
                  <a:pt x="607" y="3637"/>
                  <a:pt x="411" y="3845"/>
                  <a:pt x="390" y="3866"/>
                </a:cubicBezTo>
                <a:cubicBezTo>
                  <a:pt x="245" y="4011"/>
                  <a:pt x="119" y="4126"/>
                  <a:pt x="0" y="4306"/>
                </a:cubicBezTo>
                <a:cubicBezTo>
                  <a:pt x="85" y="4284"/>
                  <a:pt x="190" y="4172"/>
                  <a:pt x="266" y="4167"/>
                </a:cubicBezTo>
                <a:cubicBezTo>
                  <a:pt x="283" y="4197"/>
                  <a:pt x="302" y="4226"/>
                  <a:pt x="323" y="4253"/>
                </a:cubicBezTo>
                <a:cubicBezTo>
                  <a:pt x="222" y="4199"/>
                  <a:pt x="162" y="4293"/>
                  <a:pt x="201" y="4411"/>
                </a:cubicBezTo>
                <a:cubicBezTo>
                  <a:pt x="162" y="4553"/>
                  <a:pt x="82" y="4589"/>
                  <a:pt x="175" y="4758"/>
                </a:cubicBezTo>
                <a:cubicBezTo>
                  <a:pt x="78" y="4850"/>
                  <a:pt x="345" y="5225"/>
                  <a:pt x="406" y="5296"/>
                </a:cubicBezTo>
                <a:cubicBezTo>
                  <a:pt x="430" y="5300"/>
                  <a:pt x="451" y="5290"/>
                  <a:pt x="470" y="5265"/>
                </a:cubicBezTo>
                <a:cubicBezTo>
                  <a:pt x="470" y="5264"/>
                  <a:pt x="471" y="5244"/>
                  <a:pt x="471" y="5244"/>
                </a:cubicBezTo>
                <a:cubicBezTo>
                  <a:pt x="468" y="5227"/>
                  <a:pt x="693" y="5374"/>
                  <a:pt x="723" y="5409"/>
                </a:cubicBezTo>
                <a:cubicBezTo>
                  <a:pt x="683" y="5491"/>
                  <a:pt x="819" y="5677"/>
                  <a:pt x="881" y="5677"/>
                </a:cubicBezTo>
                <a:cubicBezTo>
                  <a:pt x="881" y="5776"/>
                  <a:pt x="983" y="5725"/>
                  <a:pt x="1012" y="5801"/>
                </a:cubicBezTo>
                <a:cubicBezTo>
                  <a:pt x="1013" y="5803"/>
                  <a:pt x="840" y="5849"/>
                  <a:pt x="814" y="5864"/>
                </a:cubicBezTo>
                <a:cubicBezTo>
                  <a:pt x="850" y="5933"/>
                  <a:pt x="902" y="6106"/>
                  <a:pt x="948" y="6152"/>
                </a:cubicBezTo>
                <a:cubicBezTo>
                  <a:pt x="1062" y="6265"/>
                  <a:pt x="1164" y="6069"/>
                  <a:pt x="1293" y="6203"/>
                </a:cubicBezTo>
                <a:cubicBezTo>
                  <a:pt x="1286" y="6211"/>
                  <a:pt x="1265" y="6237"/>
                  <a:pt x="1265" y="6237"/>
                </a:cubicBezTo>
                <a:cubicBezTo>
                  <a:pt x="1317" y="6354"/>
                  <a:pt x="1446" y="6350"/>
                  <a:pt x="1481" y="6450"/>
                </a:cubicBezTo>
                <a:cubicBezTo>
                  <a:pt x="1563" y="6681"/>
                  <a:pt x="1653" y="6696"/>
                  <a:pt x="1848" y="6592"/>
                </a:cubicBezTo>
                <a:cubicBezTo>
                  <a:pt x="1905" y="6655"/>
                  <a:pt x="1926" y="6720"/>
                  <a:pt x="2004" y="6723"/>
                </a:cubicBezTo>
                <a:lnTo>
                  <a:pt x="2009" y="6693"/>
                </a:lnTo>
                <a:cubicBezTo>
                  <a:pt x="2095" y="6686"/>
                  <a:pt x="2174" y="6765"/>
                  <a:pt x="2257" y="6780"/>
                </a:cubicBezTo>
                <a:cubicBezTo>
                  <a:pt x="2237" y="6906"/>
                  <a:pt x="2273" y="6983"/>
                  <a:pt x="2267" y="7093"/>
                </a:cubicBezTo>
                <a:cubicBezTo>
                  <a:pt x="2263" y="7128"/>
                  <a:pt x="2226" y="7132"/>
                  <a:pt x="2204" y="7126"/>
                </a:cubicBezTo>
                <a:lnTo>
                  <a:pt x="2204" y="7098"/>
                </a:lnTo>
                <a:cubicBezTo>
                  <a:pt x="2092" y="7098"/>
                  <a:pt x="1997" y="7275"/>
                  <a:pt x="2085" y="7391"/>
                </a:cubicBezTo>
                <a:cubicBezTo>
                  <a:pt x="2053" y="7403"/>
                  <a:pt x="2020" y="7412"/>
                  <a:pt x="1986" y="7420"/>
                </a:cubicBezTo>
                <a:cubicBezTo>
                  <a:pt x="1976" y="7486"/>
                  <a:pt x="2003" y="7524"/>
                  <a:pt x="2047" y="7561"/>
                </a:cubicBezTo>
                <a:cubicBezTo>
                  <a:pt x="2027" y="7581"/>
                  <a:pt x="2018" y="7606"/>
                  <a:pt x="2021" y="7635"/>
                </a:cubicBezTo>
                <a:cubicBezTo>
                  <a:pt x="2021" y="7661"/>
                  <a:pt x="1989" y="7660"/>
                  <a:pt x="1990" y="7711"/>
                </a:cubicBezTo>
                <a:cubicBezTo>
                  <a:pt x="1945" y="7720"/>
                  <a:pt x="1898" y="7715"/>
                  <a:pt x="1853" y="7703"/>
                </a:cubicBezTo>
                <a:cubicBezTo>
                  <a:pt x="1856" y="7754"/>
                  <a:pt x="1852" y="7802"/>
                  <a:pt x="1841" y="7849"/>
                </a:cubicBezTo>
                <a:cubicBezTo>
                  <a:pt x="2028" y="7973"/>
                  <a:pt x="2205" y="8066"/>
                  <a:pt x="2363" y="8238"/>
                </a:cubicBezTo>
                <a:cubicBezTo>
                  <a:pt x="2296" y="8346"/>
                  <a:pt x="2888" y="8477"/>
                  <a:pt x="2736" y="8789"/>
                </a:cubicBezTo>
                <a:cubicBezTo>
                  <a:pt x="2487" y="8980"/>
                  <a:pt x="2231" y="8785"/>
                  <a:pt x="1999" y="8788"/>
                </a:cubicBezTo>
                <a:cubicBezTo>
                  <a:pt x="1930" y="8781"/>
                  <a:pt x="1954" y="8678"/>
                  <a:pt x="1835" y="8708"/>
                </a:cubicBezTo>
                <a:cubicBezTo>
                  <a:pt x="1704" y="8534"/>
                  <a:pt x="1349" y="8634"/>
                  <a:pt x="1224" y="8736"/>
                </a:cubicBezTo>
                <a:cubicBezTo>
                  <a:pt x="1102" y="8835"/>
                  <a:pt x="682" y="8887"/>
                  <a:pt x="661" y="8607"/>
                </a:cubicBezTo>
                <a:cubicBezTo>
                  <a:pt x="631" y="8603"/>
                  <a:pt x="588" y="8600"/>
                  <a:pt x="561" y="8615"/>
                </a:cubicBezTo>
                <a:cubicBezTo>
                  <a:pt x="559" y="8612"/>
                  <a:pt x="535" y="8572"/>
                  <a:pt x="535" y="8572"/>
                </a:cubicBezTo>
                <a:cubicBezTo>
                  <a:pt x="414" y="8571"/>
                  <a:pt x="318" y="8636"/>
                  <a:pt x="375" y="8778"/>
                </a:cubicBezTo>
                <a:cubicBezTo>
                  <a:pt x="343" y="8806"/>
                  <a:pt x="256" y="9007"/>
                  <a:pt x="329" y="9043"/>
                </a:cubicBezTo>
                <a:cubicBezTo>
                  <a:pt x="249" y="9165"/>
                  <a:pt x="305" y="9330"/>
                  <a:pt x="421" y="9335"/>
                </a:cubicBezTo>
                <a:cubicBezTo>
                  <a:pt x="437" y="9593"/>
                  <a:pt x="540" y="10027"/>
                  <a:pt x="785" y="10022"/>
                </a:cubicBezTo>
                <a:cubicBezTo>
                  <a:pt x="850" y="10027"/>
                  <a:pt x="1167" y="10311"/>
                  <a:pt x="1169" y="10017"/>
                </a:cubicBezTo>
                <a:cubicBezTo>
                  <a:pt x="1171" y="9906"/>
                  <a:pt x="1447" y="10181"/>
                  <a:pt x="1452" y="10184"/>
                </a:cubicBezTo>
                <a:cubicBezTo>
                  <a:pt x="1603" y="10274"/>
                  <a:pt x="1696" y="10029"/>
                  <a:pt x="1800" y="10012"/>
                </a:cubicBezTo>
                <a:cubicBezTo>
                  <a:pt x="1854" y="10012"/>
                  <a:pt x="1899" y="10096"/>
                  <a:pt x="1959" y="10058"/>
                </a:cubicBezTo>
                <a:cubicBezTo>
                  <a:pt x="1947" y="10128"/>
                  <a:pt x="1993" y="10195"/>
                  <a:pt x="1984" y="10276"/>
                </a:cubicBezTo>
                <a:cubicBezTo>
                  <a:pt x="1984" y="10276"/>
                  <a:pt x="2022" y="10292"/>
                  <a:pt x="2025" y="10293"/>
                </a:cubicBezTo>
                <a:cubicBezTo>
                  <a:pt x="2030" y="10351"/>
                  <a:pt x="2017" y="10414"/>
                  <a:pt x="2045" y="10467"/>
                </a:cubicBezTo>
                <a:cubicBezTo>
                  <a:pt x="1964" y="10561"/>
                  <a:pt x="1951" y="10674"/>
                  <a:pt x="1927" y="10801"/>
                </a:cubicBezTo>
                <a:cubicBezTo>
                  <a:pt x="1848" y="10835"/>
                  <a:pt x="1834" y="11184"/>
                  <a:pt x="1763" y="11286"/>
                </a:cubicBezTo>
                <a:cubicBezTo>
                  <a:pt x="1769" y="11302"/>
                  <a:pt x="2052" y="12076"/>
                  <a:pt x="1847" y="12076"/>
                </a:cubicBezTo>
                <a:cubicBezTo>
                  <a:pt x="1847" y="12076"/>
                  <a:pt x="1847" y="12076"/>
                  <a:pt x="1847" y="12076"/>
                </a:cubicBezTo>
                <a:lnTo>
                  <a:pt x="1837" y="12090"/>
                </a:lnTo>
                <a:cubicBezTo>
                  <a:pt x="1850" y="12113"/>
                  <a:pt x="1854" y="12139"/>
                  <a:pt x="1849" y="12168"/>
                </a:cubicBezTo>
                <a:lnTo>
                  <a:pt x="1968" y="12175"/>
                </a:lnTo>
                <a:cubicBezTo>
                  <a:pt x="2045" y="12306"/>
                  <a:pt x="2361" y="12799"/>
                  <a:pt x="2334" y="12928"/>
                </a:cubicBezTo>
                <a:cubicBezTo>
                  <a:pt x="2299" y="13089"/>
                  <a:pt x="2510" y="13140"/>
                  <a:pt x="2556" y="13229"/>
                </a:cubicBezTo>
                <a:cubicBezTo>
                  <a:pt x="2628" y="13365"/>
                  <a:pt x="2637" y="13466"/>
                  <a:pt x="2665" y="13606"/>
                </a:cubicBezTo>
                <a:cubicBezTo>
                  <a:pt x="2622" y="13995"/>
                  <a:pt x="2974" y="14177"/>
                  <a:pt x="3079" y="14465"/>
                </a:cubicBezTo>
                <a:cubicBezTo>
                  <a:pt x="3147" y="14644"/>
                  <a:pt x="3352" y="14818"/>
                  <a:pt x="3369" y="15010"/>
                </a:cubicBezTo>
                <a:cubicBezTo>
                  <a:pt x="3389" y="15237"/>
                  <a:pt x="3410" y="15717"/>
                  <a:pt x="3527" y="15914"/>
                </a:cubicBezTo>
                <a:cubicBezTo>
                  <a:pt x="3685" y="16178"/>
                  <a:pt x="3909" y="15819"/>
                  <a:pt x="4050" y="15819"/>
                </a:cubicBezTo>
                <a:cubicBezTo>
                  <a:pt x="4318" y="15819"/>
                  <a:pt x="4521" y="15540"/>
                  <a:pt x="4746" y="15429"/>
                </a:cubicBezTo>
                <a:cubicBezTo>
                  <a:pt x="4904" y="15350"/>
                  <a:pt x="5142" y="15358"/>
                  <a:pt x="5113" y="15092"/>
                </a:cubicBezTo>
                <a:cubicBezTo>
                  <a:pt x="5108" y="15051"/>
                  <a:pt x="5191" y="15049"/>
                  <a:pt x="5224" y="15056"/>
                </a:cubicBezTo>
                <a:cubicBezTo>
                  <a:pt x="5227" y="15026"/>
                  <a:pt x="5232" y="14996"/>
                  <a:pt x="5238" y="14967"/>
                </a:cubicBezTo>
                <a:cubicBezTo>
                  <a:pt x="5244" y="14974"/>
                  <a:pt x="5256" y="14987"/>
                  <a:pt x="5262" y="14995"/>
                </a:cubicBezTo>
                <a:cubicBezTo>
                  <a:pt x="5385" y="14964"/>
                  <a:pt x="5690" y="14881"/>
                  <a:pt x="5666" y="14697"/>
                </a:cubicBezTo>
                <a:cubicBezTo>
                  <a:pt x="5680" y="14778"/>
                  <a:pt x="5943" y="14440"/>
                  <a:pt x="5924" y="14454"/>
                </a:cubicBezTo>
                <a:cubicBezTo>
                  <a:pt x="5959" y="14436"/>
                  <a:pt x="6024" y="14445"/>
                  <a:pt x="6061" y="14446"/>
                </a:cubicBezTo>
                <a:lnTo>
                  <a:pt x="6064" y="14398"/>
                </a:lnTo>
                <a:lnTo>
                  <a:pt x="6088" y="14378"/>
                </a:lnTo>
                <a:cubicBezTo>
                  <a:pt x="6071" y="14281"/>
                  <a:pt x="6052" y="14106"/>
                  <a:pt x="6092" y="14014"/>
                </a:cubicBezTo>
                <a:cubicBezTo>
                  <a:pt x="6217" y="14121"/>
                  <a:pt x="6399" y="13516"/>
                  <a:pt x="6416" y="13402"/>
                </a:cubicBezTo>
                <a:cubicBezTo>
                  <a:pt x="6337" y="13408"/>
                  <a:pt x="6330" y="13381"/>
                  <a:pt x="6268" y="13333"/>
                </a:cubicBezTo>
                <a:cubicBezTo>
                  <a:pt x="6116" y="13110"/>
                  <a:pt x="6087" y="13191"/>
                  <a:pt x="5900" y="13054"/>
                </a:cubicBezTo>
                <a:cubicBezTo>
                  <a:pt x="5695" y="12901"/>
                  <a:pt x="5769" y="12651"/>
                  <a:pt x="5663" y="12468"/>
                </a:cubicBezTo>
                <a:cubicBezTo>
                  <a:pt x="5681" y="12448"/>
                  <a:pt x="5685" y="12420"/>
                  <a:pt x="5677" y="12383"/>
                </a:cubicBezTo>
                <a:cubicBezTo>
                  <a:pt x="5773" y="12362"/>
                  <a:pt x="5783" y="12641"/>
                  <a:pt x="5830" y="12702"/>
                </a:cubicBezTo>
                <a:cubicBezTo>
                  <a:pt x="5907" y="12800"/>
                  <a:pt x="6096" y="12798"/>
                  <a:pt x="6204" y="12813"/>
                </a:cubicBezTo>
                <a:cubicBezTo>
                  <a:pt x="6343" y="12843"/>
                  <a:pt x="6560" y="12984"/>
                  <a:pt x="6684" y="12921"/>
                </a:cubicBezTo>
                <a:cubicBezTo>
                  <a:pt x="6904" y="12809"/>
                  <a:pt x="7142" y="12917"/>
                  <a:pt x="7377" y="12831"/>
                </a:cubicBezTo>
                <a:cubicBezTo>
                  <a:pt x="7381" y="12857"/>
                  <a:pt x="7392" y="12874"/>
                  <a:pt x="7409" y="12884"/>
                </a:cubicBezTo>
                <a:cubicBezTo>
                  <a:pt x="7402" y="12977"/>
                  <a:pt x="7445" y="12999"/>
                  <a:pt x="7507" y="12996"/>
                </a:cubicBezTo>
                <a:cubicBezTo>
                  <a:pt x="7525" y="13107"/>
                  <a:pt x="7595" y="13302"/>
                  <a:pt x="7708" y="13243"/>
                </a:cubicBezTo>
                <a:cubicBezTo>
                  <a:pt x="7799" y="13358"/>
                  <a:pt x="7948" y="13516"/>
                  <a:pt x="8082" y="13456"/>
                </a:cubicBezTo>
                <a:cubicBezTo>
                  <a:pt x="8040" y="13536"/>
                  <a:pt x="7899" y="13395"/>
                  <a:pt x="7863" y="13512"/>
                </a:cubicBezTo>
                <a:cubicBezTo>
                  <a:pt x="7838" y="13591"/>
                  <a:pt x="7985" y="13734"/>
                  <a:pt x="8024" y="13785"/>
                </a:cubicBezTo>
                <a:cubicBezTo>
                  <a:pt x="8174" y="13978"/>
                  <a:pt x="8328" y="14099"/>
                  <a:pt x="8506" y="13859"/>
                </a:cubicBezTo>
                <a:cubicBezTo>
                  <a:pt x="8506" y="13859"/>
                  <a:pt x="8511" y="13822"/>
                  <a:pt x="8511" y="13821"/>
                </a:cubicBezTo>
                <a:cubicBezTo>
                  <a:pt x="8597" y="14372"/>
                  <a:pt x="8658" y="15060"/>
                  <a:pt x="8944" y="15536"/>
                </a:cubicBezTo>
                <a:cubicBezTo>
                  <a:pt x="9051" y="15713"/>
                  <a:pt x="9457" y="17441"/>
                  <a:pt x="9713" y="17105"/>
                </a:cubicBezTo>
                <a:cubicBezTo>
                  <a:pt x="9784" y="17012"/>
                  <a:pt x="9781" y="16935"/>
                  <a:pt x="9870" y="16876"/>
                </a:cubicBezTo>
                <a:cubicBezTo>
                  <a:pt x="9961" y="16816"/>
                  <a:pt x="9845" y="16697"/>
                  <a:pt x="9968" y="16619"/>
                </a:cubicBezTo>
                <a:cubicBezTo>
                  <a:pt x="9997" y="16525"/>
                  <a:pt x="10045" y="16545"/>
                  <a:pt x="10043" y="16402"/>
                </a:cubicBezTo>
                <a:cubicBezTo>
                  <a:pt x="10042" y="16315"/>
                  <a:pt x="9996" y="16229"/>
                  <a:pt x="10027" y="16148"/>
                </a:cubicBezTo>
                <a:cubicBezTo>
                  <a:pt x="10149" y="15836"/>
                  <a:pt x="9994" y="15606"/>
                  <a:pt x="10014" y="15300"/>
                </a:cubicBezTo>
                <a:cubicBezTo>
                  <a:pt x="10017" y="15254"/>
                  <a:pt x="10218" y="15132"/>
                  <a:pt x="10207" y="15132"/>
                </a:cubicBezTo>
                <a:cubicBezTo>
                  <a:pt x="10321" y="15132"/>
                  <a:pt x="10494" y="14748"/>
                  <a:pt x="10602" y="14634"/>
                </a:cubicBezTo>
                <a:cubicBezTo>
                  <a:pt x="10691" y="14538"/>
                  <a:pt x="10737" y="14284"/>
                  <a:pt x="10862" y="14259"/>
                </a:cubicBezTo>
                <a:cubicBezTo>
                  <a:pt x="10992" y="14233"/>
                  <a:pt x="11028" y="14088"/>
                  <a:pt x="11120" y="13995"/>
                </a:cubicBezTo>
                <a:cubicBezTo>
                  <a:pt x="10889" y="13710"/>
                  <a:pt x="11322" y="13817"/>
                  <a:pt x="11401" y="13792"/>
                </a:cubicBezTo>
                <a:lnTo>
                  <a:pt x="11405" y="13809"/>
                </a:lnTo>
                <a:cubicBezTo>
                  <a:pt x="11513" y="13796"/>
                  <a:pt x="11840" y="13734"/>
                  <a:pt x="11758" y="13509"/>
                </a:cubicBezTo>
                <a:cubicBezTo>
                  <a:pt x="11915" y="13567"/>
                  <a:pt x="11804" y="13766"/>
                  <a:pt x="11804" y="13858"/>
                </a:cubicBezTo>
                <a:cubicBezTo>
                  <a:pt x="11855" y="13932"/>
                  <a:pt x="11916" y="14007"/>
                  <a:pt x="11963" y="14088"/>
                </a:cubicBezTo>
                <a:cubicBezTo>
                  <a:pt x="12025" y="14193"/>
                  <a:pt x="12122" y="14206"/>
                  <a:pt x="12170" y="14271"/>
                </a:cubicBezTo>
                <a:cubicBezTo>
                  <a:pt x="12116" y="14362"/>
                  <a:pt x="12121" y="14561"/>
                  <a:pt x="12259" y="14543"/>
                </a:cubicBezTo>
                <a:lnTo>
                  <a:pt x="12265" y="14517"/>
                </a:lnTo>
                <a:cubicBezTo>
                  <a:pt x="12405" y="14547"/>
                  <a:pt x="12309" y="15318"/>
                  <a:pt x="12423" y="15210"/>
                </a:cubicBezTo>
                <a:cubicBezTo>
                  <a:pt x="12494" y="15441"/>
                  <a:pt x="12802" y="15118"/>
                  <a:pt x="12844" y="14997"/>
                </a:cubicBezTo>
                <a:cubicBezTo>
                  <a:pt x="12856" y="15037"/>
                  <a:pt x="12878" y="15060"/>
                  <a:pt x="12911" y="15067"/>
                </a:cubicBezTo>
                <a:cubicBezTo>
                  <a:pt x="12901" y="15223"/>
                  <a:pt x="13012" y="15781"/>
                  <a:pt x="13143" y="15859"/>
                </a:cubicBezTo>
                <a:lnTo>
                  <a:pt x="13144" y="15854"/>
                </a:lnTo>
                <a:cubicBezTo>
                  <a:pt x="13197" y="16052"/>
                  <a:pt x="13142" y="16636"/>
                  <a:pt x="13250" y="16730"/>
                </a:cubicBezTo>
                <a:cubicBezTo>
                  <a:pt x="13233" y="16829"/>
                  <a:pt x="13157" y="17177"/>
                  <a:pt x="13261" y="17253"/>
                </a:cubicBezTo>
                <a:cubicBezTo>
                  <a:pt x="13268" y="17259"/>
                  <a:pt x="13275" y="17264"/>
                  <a:pt x="13282" y="17267"/>
                </a:cubicBezTo>
                <a:cubicBezTo>
                  <a:pt x="13318" y="17267"/>
                  <a:pt x="13328" y="17221"/>
                  <a:pt x="13335" y="17183"/>
                </a:cubicBezTo>
                <a:cubicBezTo>
                  <a:pt x="13489" y="17447"/>
                  <a:pt x="13664" y="17696"/>
                  <a:pt x="13664" y="18046"/>
                </a:cubicBezTo>
                <a:cubicBezTo>
                  <a:pt x="13665" y="18236"/>
                  <a:pt x="13986" y="18792"/>
                  <a:pt x="14143" y="18792"/>
                </a:cubicBezTo>
                <a:lnTo>
                  <a:pt x="14108" y="18792"/>
                </a:lnTo>
                <a:lnTo>
                  <a:pt x="14340" y="18993"/>
                </a:lnTo>
                <a:cubicBezTo>
                  <a:pt x="14381" y="18801"/>
                  <a:pt x="14438" y="18554"/>
                  <a:pt x="14266" y="18407"/>
                </a:cubicBezTo>
                <a:cubicBezTo>
                  <a:pt x="14222" y="18370"/>
                  <a:pt x="14205" y="18151"/>
                  <a:pt x="14226" y="18088"/>
                </a:cubicBezTo>
                <a:cubicBezTo>
                  <a:pt x="14290" y="17896"/>
                  <a:pt x="14071" y="17539"/>
                  <a:pt x="13928" y="17499"/>
                </a:cubicBezTo>
                <a:cubicBezTo>
                  <a:pt x="13881" y="17415"/>
                  <a:pt x="13661" y="17373"/>
                  <a:pt x="13645" y="17259"/>
                </a:cubicBezTo>
                <a:cubicBezTo>
                  <a:pt x="13745" y="17168"/>
                  <a:pt x="13574" y="16889"/>
                  <a:pt x="13558" y="16792"/>
                </a:cubicBezTo>
                <a:cubicBezTo>
                  <a:pt x="13529" y="16788"/>
                  <a:pt x="13501" y="16791"/>
                  <a:pt x="13472" y="16803"/>
                </a:cubicBezTo>
                <a:cubicBezTo>
                  <a:pt x="13429" y="16495"/>
                  <a:pt x="13632" y="16145"/>
                  <a:pt x="13549" y="15846"/>
                </a:cubicBezTo>
                <a:cubicBezTo>
                  <a:pt x="13573" y="15845"/>
                  <a:pt x="13595" y="15843"/>
                  <a:pt x="13619" y="15840"/>
                </a:cubicBezTo>
                <a:cubicBezTo>
                  <a:pt x="13609" y="16099"/>
                  <a:pt x="13684" y="15951"/>
                  <a:pt x="13779" y="16047"/>
                </a:cubicBezTo>
                <a:cubicBezTo>
                  <a:pt x="13864" y="16023"/>
                  <a:pt x="13870" y="16267"/>
                  <a:pt x="13976" y="16189"/>
                </a:cubicBezTo>
                <a:cubicBezTo>
                  <a:pt x="14020" y="16272"/>
                  <a:pt x="14042" y="16563"/>
                  <a:pt x="14148" y="16421"/>
                </a:cubicBezTo>
                <a:cubicBezTo>
                  <a:pt x="14160" y="16430"/>
                  <a:pt x="14169" y="16479"/>
                  <a:pt x="14172" y="16497"/>
                </a:cubicBezTo>
                <a:cubicBezTo>
                  <a:pt x="14248" y="16535"/>
                  <a:pt x="14324" y="16665"/>
                  <a:pt x="14393" y="16675"/>
                </a:cubicBezTo>
                <a:cubicBezTo>
                  <a:pt x="14349" y="16802"/>
                  <a:pt x="14378" y="16936"/>
                  <a:pt x="14328" y="17065"/>
                </a:cubicBezTo>
                <a:cubicBezTo>
                  <a:pt x="14423" y="17103"/>
                  <a:pt x="14649" y="16942"/>
                  <a:pt x="14681" y="16817"/>
                </a:cubicBezTo>
                <a:cubicBezTo>
                  <a:pt x="14747" y="16823"/>
                  <a:pt x="14771" y="16679"/>
                  <a:pt x="14777" y="16616"/>
                </a:cubicBezTo>
                <a:lnTo>
                  <a:pt x="14795" y="16636"/>
                </a:lnTo>
                <a:cubicBezTo>
                  <a:pt x="14920" y="16540"/>
                  <a:pt x="15138" y="16456"/>
                  <a:pt x="15162" y="16247"/>
                </a:cubicBezTo>
                <a:cubicBezTo>
                  <a:pt x="15186" y="16037"/>
                  <a:pt x="15149" y="15872"/>
                  <a:pt x="15136" y="15668"/>
                </a:cubicBezTo>
                <a:cubicBezTo>
                  <a:pt x="15108" y="15228"/>
                  <a:pt x="14762" y="15014"/>
                  <a:pt x="14564" y="14711"/>
                </a:cubicBezTo>
                <a:cubicBezTo>
                  <a:pt x="14528" y="14587"/>
                  <a:pt x="14270" y="14343"/>
                  <a:pt x="14428" y="14189"/>
                </a:cubicBezTo>
                <a:cubicBezTo>
                  <a:pt x="14501" y="14117"/>
                  <a:pt x="14517" y="14012"/>
                  <a:pt x="14591" y="13938"/>
                </a:cubicBezTo>
                <a:cubicBezTo>
                  <a:pt x="14638" y="13892"/>
                  <a:pt x="14715" y="13816"/>
                  <a:pt x="14743" y="13760"/>
                </a:cubicBezTo>
                <a:cubicBezTo>
                  <a:pt x="14780" y="13785"/>
                  <a:pt x="14880" y="13924"/>
                  <a:pt x="14917" y="13797"/>
                </a:cubicBezTo>
                <a:cubicBezTo>
                  <a:pt x="14919" y="13798"/>
                  <a:pt x="14921" y="13800"/>
                  <a:pt x="14924" y="13802"/>
                </a:cubicBezTo>
                <a:cubicBezTo>
                  <a:pt x="14874" y="13903"/>
                  <a:pt x="14944" y="14050"/>
                  <a:pt x="15003" y="14121"/>
                </a:cubicBezTo>
                <a:cubicBezTo>
                  <a:pt x="14696" y="14139"/>
                  <a:pt x="14934" y="14721"/>
                  <a:pt x="15063" y="14532"/>
                </a:cubicBezTo>
                <a:cubicBezTo>
                  <a:pt x="15168" y="14522"/>
                  <a:pt x="15172" y="14273"/>
                  <a:pt x="15207" y="14188"/>
                </a:cubicBezTo>
                <a:cubicBezTo>
                  <a:pt x="15207" y="14093"/>
                  <a:pt x="15157" y="14104"/>
                  <a:pt x="15102" y="14115"/>
                </a:cubicBezTo>
                <a:cubicBezTo>
                  <a:pt x="15199" y="14030"/>
                  <a:pt x="15118" y="14016"/>
                  <a:pt x="15104" y="13913"/>
                </a:cubicBezTo>
                <a:cubicBezTo>
                  <a:pt x="15092" y="13820"/>
                  <a:pt x="15241" y="13850"/>
                  <a:pt x="15281" y="13822"/>
                </a:cubicBezTo>
                <a:cubicBezTo>
                  <a:pt x="15359" y="13767"/>
                  <a:pt x="15439" y="13745"/>
                  <a:pt x="15523" y="13688"/>
                </a:cubicBezTo>
                <a:cubicBezTo>
                  <a:pt x="15526" y="13681"/>
                  <a:pt x="15528" y="13675"/>
                  <a:pt x="15529" y="13668"/>
                </a:cubicBezTo>
                <a:cubicBezTo>
                  <a:pt x="15564" y="13634"/>
                  <a:pt x="15623" y="13651"/>
                  <a:pt x="15631" y="13574"/>
                </a:cubicBezTo>
                <a:cubicBezTo>
                  <a:pt x="15689" y="13627"/>
                  <a:pt x="16074" y="13471"/>
                  <a:pt x="16095" y="13390"/>
                </a:cubicBezTo>
                <a:cubicBezTo>
                  <a:pt x="16114" y="13308"/>
                  <a:pt x="16263" y="13203"/>
                  <a:pt x="16314" y="13153"/>
                </a:cubicBezTo>
                <a:cubicBezTo>
                  <a:pt x="16369" y="13097"/>
                  <a:pt x="16451" y="12820"/>
                  <a:pt x="16493" y="12794"/>
                </a:cubicBezTo>
                <a:lnTo>
                  <a:pt x="16510" y="12781"/>
                </a:lnTo>
                <a:cubicBezTo>
                  <a:pt x="16523" y="12573"/>
                  <a:pt x="16584" y="12331"/>
                  <a:pt x="16643" y="12135"/>
                </a:cubicBezTo>
                <a:cubicBezTo>
                  <a:pt x="16777" y="12226"/>
                  <a:pt x="16741" y="11976"/>
                  <a:pt x="16718" y="11897"/>
                </a:cubicBezTo>
                <a:lnTo>
                  <a:pt x="16759" y="11906"/>
                </a:lnTo>
                <a:cubicBezTo>
                  <a:pt x="16726" y="11747"/>
                  <a:pt x="16728" y="11491"/>
                  <a:pt x="16531" y="11506"/>
                </a:cubicBezTo>
                <a:cubicBezTo>
                  <a:pt x="16589" y="11423"/>
                  <a:pt x="16734" y="11436"/>
                  <a:pt x="16572" y="11272"/>
                </a:cubicBezTo>
                <a:lnTo>
                  <a:pt x="16584" y="11278"/>
                </a:lnTo>
                <a:cubicBezTo>
                  <a:pt x="16598" y="11049"/>
                  <a:pt x="16383" y="11061"/>
                  <a:pt x="16346" y="10916"/>
                </a:cubicBezTo>
                <a:cubicBezTo>
                  <a:pt x="16216" y="10747"/>
                  <a:pt x="16131" y="10449"/>
                  <a:pt x="15922" y="10393"/>
                </a:cubicBezTo>
                <a:cubicBezTo>
                  <a:pt x="15951" y="10281"/>
                  <a:pt x="15996" y="10050"/>
                  <a:pt x="16094" y="10009"/>
                </a:cubicBezTo>
                <a:cubicBezTo>
                  <a:pt x="16162" y="9981"/>
                  <a:pt x="16172" y="9976"/>
                  <a:pt x="16241" y="9976"/>
                </a:cubicBezTo>
                <a:cubicBezTo>
                  <a:pt x="16389" y="9976"/>
                  <a:pt x="16256" y="9717"/>
                  <a:pt x="16138" y="9717"/>
                </a:cubicBezTo>
                <a:cubicBezTo>
                  <a:pt x="16041" y="9717"/>
                  <a:pt x="15947" y="9596"/>
                  <a:pt x="15855" y="9645"/>
                </a:cubicBezTo>
                <a:cubicBezTo>
                  <a:pt x="15815" y="9666"/>
                  <a:pt x="15657" y="9959"/>
                  <a:pt x="15665" y="9700"/>
                </a:cubicBezTo>
                <a:cubicBezTo>
                  <a:pt x="15671" y="9442"/>
                  <a:pt x="15348" y="9696"/>
                  <a:pt x="15343" y="9394"/>
                </a:cubicBezTo>
                <a:cubicBezTo>
                  <a:pt x="15385" y="9432"/>
                  <a:pt x="15449" y="9421"/>
                  <a:pt x="15498" y="9408"/>
                </a:cubicBezTo>
                <a:cubicBezTo>
                  <a:pt x="15515" y="9403"/>
                  <a:pt x="15696" y="9022"/>
                  <a:pt x="15715" y="8978"/>
                </a:cubicBezTo>
                <a:cubicBezTo>
                  <a:pt x="15802" y="8780"/>
                  <a:pt x="15869" y="9340"/>
                  <a:pt x="15873" y="9343"/>
                </a:cubicBezTo>
                <a:cubicBezTo>
                  <a:pt x="15724" y="9412"/>
                  <a:pt x="15962" y="9649"/>
                  <a:pt x="16042" y="9398"/>
                </a:cubicBezTo>
                <a:cubicBezTo>
                  <a:pt x="16080" y="9281"/>
                  <a:pt x="16134" y="9226"/>
                  <a:pt x="16255" y="9232"/>
                </a:cubicBezTo>
                <a:cubicBezTo>
                  <a:pt x="16563" y="9232"/>
                  <a:pt x="16381" y="9707"/>
                  <a:pt x="16600" y="9725"/>
                </a:cubicBezTo>
                <a:cubicBezTo>
                  <a:pt x="16602" y="9756"/>
                  <a:pt x="16619" y="9789"/>
                  <a:pt x="16637" y="9811"/>
                </a:cubicBezTo>
                <a:cubicBezTo>
                  <a:pt x="16663" y="9798"/>
                  <a:pt x="16698" y="9771"/>
                  <a:pt x="16709" y="9740"/>
                </a:cubicBezTo>
                <a:cubicBezTo>
                  <a:pt x="16725" y="9749"/>
                  <a:pt x="16741" y="9758"/>
                  <a:pt x="16757" y="9767"/>
                </a:cubicBezTo>
                <a:cubicBezTo>
                  <a:pt x="16769" y="9767"/>
                  <a:pt x="16778" y="9762"/>
                  <a:pt x="16785" y="9756"/>
                </a:cubicBezTo>
                <a:cubicBezTo>
                  <a:pt x="16797" y="9780"/>
                  <a:pt x="16820" y="9802"/>
                  <a:pt x="16840" y="9817"/>
                </a:cubicBezTo>
                <a:cubicBezTo>
                  <a:pt x="16852" y="9804"/>
                  <a:pt x="16864" y="9788"/>
                  <a:pt x="16873" y="9771"/>
                </a:cubicBezTo>
                <a:cubicBezTo>
                  <a:pt x="16891" y="9805"/>
                  <a:pt x="16902" y="9828"/>
                  <a:pt x="16908" y="9843"/>
                </a:cubicBezTo>
                <a:cubicBezTo>
                  <a:pt x="16847" y="9895"/>
                  <a:pt x="17004" y="10307"/>
                  <a:pt x="17021" y="10410"/>
                </a:cubicBezTo>
                <a:cubicBezTo>
                  <a:pt x="17070" y="10691"/>
                  <a:pt x="17304" y="10518"/>
                  <a:pt x="17449" y="10518"/>
                </a:cubicBezTo>
                <a:cubicBezTo>
                  <a:pt x="17808" y="10215"/>
                  <a:pt x="17261" y="9613"/>
                  <a:pt x="17080" y="9402"/>
                </a:cubicBezTo>
                <a:lnTo>
                  <a:pt x="17048" y="9438"/>
                </a:lnTo>
                <a:cubicBezTo>
                  <a:pt x="16837" y="9231"/>
                  <a:pt x="16887" y="9348"/>
                  <a:pt x="17005" y="9091"/>
                </a:cubicBezTo>
                <a:cubicBezTo>
                  <a:pt x="17099" y="8895"/>
                  <a:pt x="16986" y="8839"/>
                  <a:pt x="17044" y="8633"/>
                </a:cubicBezTo>
                <a:cubicBezTo>
                  <a:pt x="17065" y="8626"/>
                  <a:pt x="17115" y="8634"/>
                  <a:pt x="17137" y="8636"/>
                </a:cubicBezTo>
                <a:cubicBezTo>
                  <a:pt x="17110" y="8586"/>
                  <a:pt x="17077" y="8532"/>
                  <a:pt x="17040" y="8493"/>
                </a:cubicBezTo>
                <a:cubicBezTo>
                  <a:pt x="17041" y="8492"/>
                  <a:pt x="17041" y="8490"/>
                  <a:pt x="17042" y="8488"/>
                </a:cubicBezTo>
                <a:cubicBezTo>
                  <a:pt x="17064" y="8487"/>
                  <a:pt x="17086" y="8479"/>
                  <a:pt x="17106" y="8468"/>
                </a:cubicBezTo>
                <a:cubicBezTo>
                  <a:pt x="17135" y="8432"/>
                  <a:pt x="17150" y="8393"/>
                  <a:pt x="17159" y="8342"/>
                </a:cubicBezTo>
                <a:cubicBezTo>
                  <a:pt x="17315" y="8418"/>
                  <a:pt x="17705" y="8619"/>
                  <a:pt x="17671" y="8117"/>
                </a:cubicBezTo>
                <a:cubicBezTo>
                  <a:pt x="17658" y="7925"/>
                  <a:pt x="17808" y="7735"/>
                  <a:pt x="17792" y="7535"/>
                </a:cubicBezTo>
                <a:cubicBezTo>
                  <a:pt x="17781" y="7389"/>
                  <a:pt x="17861" y="7091"/>
                  <a:pt x="17823" y="6968"/>
                </a:cubicBezTo>
                <a:cubicBezTo>
                  <a:pt x="17754" y="6743"/>
                  <a:pt x="17595" y="6575"/>
                  <a:pt x="17533" y="6355"/>
                </a:cubicBezTo>
                <a:cubicBezTo>
                  <a:pt x="17482" y="6176"/>
                  <a:pt x="17477" y="6076"/>
                  <a:pt x="17371" y="5930"/>
                </a:cubicBezTo>
                <a:cubicBezTo>
                  <a:pt x="17206" y="5696"/>
                  <a:pt x="16964" y="5566"/>
                  <a:pt x="16701" y="5550"/>
                </a:cubicBezTo>
                <a:lnTo>
                  <a:pt x="16702" y="5599"/>
                </a:lnTo>
                <a:lnTo>
                  <a:pt x="16682" y="5620"/>
                </a:lnTo>
                <a:cubicBezTo>
                  <a:pt x="16715" y="5661"/>
                  <a:pt x="16696" y="5689"/>
                  <a:pt x="16705" y="5735"/>
                </a:cubicBezTo>
                <a:cubicBezTo>
                  <a:pt x="16705" y="5735"/>
                  <a:pt x="16701" y="5738"/>
                  <a:pt x="16686" y="5738"/>
                </a:cubicBezTo>
                <a:cubicBezTo>
                  <a:pt x="16699" y="5604"/>
                  <a:pt x="16597" y="5649"/>
                  <a:pt x="16543" y="5672"/>
                </a:cubicBezTo>
                <a:cubicBezTo>
                  <a:pt x="16464" y="5655"/>
                  <a:pt x="16474" y="5478"/>
                  <a:pt x="16362" y="5478"/>
                </a:cubicBezTo>
                <a:cubicBezTo>
                  <a:pt x="16292" y="5478"/>
                  <a:pt x="16248" y="5504"/>
                  <a:pt x="16175" y="5453"/>
                </a:cubicBezTo>
                <a:cubicBezTo>
                  <a:pt x="16188" y="5307"/>
                  <a:pt x="16331" y="5234"/>
                  <a:pt x="16320" y="5059"/>
                </a:cubicBezTo>
                <a:cubicBezTo>
                  <a:pt x="16316" y="4984"/>
                  <a:pt x="16399" y="4871"/>
                  <a:pt x="16438" y="4830"/>
                </a:cubicBezTo>
                <a:cubicBezTo>
                  <a:pt x="16438" y="4780"/>
                  <a:pt x="16419" y="4738"/>
                  <a:pt x="16403" y="4694"/>
                </a:cubicBezTo>
                <a:cubicBezTo>
                  <a:pt x="16485" y="4410"/>
                  <a:pt x="16622" y="4513"/>
                  <a:pt x="16822" y="4502"/>
                </a:cubicBezTo>
                <a:cubicBezTo>
                  <a:pt x="17017" y="4491"/>
                  <a:pt x="17229" y="4512"/>
                  <a:pt x="17432" y="4486"/>
                </a:cubicBezTo>
                <a:cubicBezTo>
                  <a:pt x="17432" y="4486"/>
                  <a:pt x="17380" y="4399"/>
                  <a:pt x="17380" y="4399"/>
                </a:cubicBezTo>
                <a:cubicBezTo>
                  <a:pt x="17472" y="4395"/>
                  <a:pt x="17591" y="4417"/>
                  <a:pt x="17675" y="4457"/>
                </a:cubicBezTo>
                <a:lnTo>
                  <a:pt x="17587" y="4479"/>
                </a:lnTo>
                <a:cubicBezTo>
                  <a:pt x="17820" y="4694"/>
                  <a:pt x="18012" y="4482"/>
                  <a:pt x="18255" y="4567"/>
                </a:cubicBezTo>
                <a:lnTo>
                  <a:pt x="18310" y="4498"/>
                </a:lnTo>
                <a:cubicBezTo>
                  <a:pt x="18234" y="4374"/>
                  <a:pt x="18125" y="4427"/>
                  <a:pt x="18045" y="4339"/>
                </a:cubicBezTo>
                <a:cubicBezTo>
                  <a:pt x="18017" y="4297"/>
                  <a:pt x="18066" y="4003"/>
                  <a:pt x="18073" y="3947"/>
                </a:cubicBezTo>
                <a:cubicBezTo>
                  <a:pt x="18187" y="3913"/>
                  <a:pt x="18309" y="3913"/>
                  <a:pt x="18421" y="3949"/>
                </a:cubicBezTo>
                <a:cubicBezTo>
                  <a:pt x="18458" y="3949"/>
                  <a:pt x="18515" y="4111"/>
                  <a:pt x="18527" y="4157"/>
                </a:cubicBezTo>
                <a:cubicBezTo>
                  <a:pt x="18550" y="4152"/>
                  <a:pt x="18576" y="4143"/>
                  <a:pt x="18595" y="4129"/>
                </a:cubicBezTo>
                <a:cubicBezTo>
                  <a:pt x="18617" y="4170"/>
                  <a:pt x="18639" y="4210"/>
                  <a:pt x="18664" y="4248"/>
                </a:cubicBezTo>
                <a:cubicBezTo>
                  <a:pt x="18693" y="4222"/>
                  <a:pt x="18725" y="4201"/>
                  <a:pt x="18757" y="4186"/>
                </a:cubicBezTo>
                <a:cubicBezTo>
                  <a:pt x="18758" y="4038"/>
                  <a:pt x="18825" y="3956"/>
                  <a:pt x="18932" y="4040"/>
                </a:cubicBezTo>
                <a:cubicBezTo>
                  <a:pt x="18932" y="4003"/>
                  <a:pt x="18933" y="3962"/>
                  <a:pt x="18927" y="3925"/>
                </a:cubicBezTo>
                <a:cubicBezTo>
                  <a:pt x="18949" y="3962"/>
                  <a:pt x="18974" y="4040"/>
                  <a:pt x="19016" y="4044"/>
                </a:cubicBezTo>
                <a:cubicBezTo>
                  <a:pt x="19020" y="4065"/>
                  <a:pt x="19027" y="4085"/>
                  <a:pt x="19036" y="4104"/>
                </a:cubicBezTo>
                <a:cubicBezTo>
                  <a:pt x="18991" y="4134"/>
                  <a:pt x="18948" y="4163"/>
                  <a:pt x="18913" y="4209"/>
                </a:cubicBezTo>
                <a:lnTo>
                  <a:pt x="18933" y="4227"/>
                </a:lnTo>
                <a:lnTo>
                  <a:pt x="18922" y="4242"/>
                </a:lnTo>
                <a:cubicBezTo>
                  <a:pt x="18933" y="4251"/>
                  <a:pt x="18941" y="4262"/>
                  <a:pt x="18947" y="4276"/>
                </a:cubicBezTo>
                <a:cubicBezTo>
                  <a:pt x="18922" y="4461"/>
                  <a:pt x="18945" y="4782"/>
                  <a:pt x="18746" y="4754"/>
                </a:cubicBezTo>
                <a:cubicBezTo>
                  <a:pt x="18747" y="4788"/>
                  <a:pt x="18744" y="4821"/>
                  <a:pt x="18739" y="4854"/>
                </a:cubicBezTo>
                <a:cubicBezTo>
                  <a:pt x="18836" y="5008"/>
                  <a:pt x="18864" y="5224"/>
                  <a:pt x="18983" y="5396"/>
                </a:cubicBezTo>
                <a:cubicBezTo>
                  <a:pt x="19126" y="5602"/>
                  <a:pt x="19308" y="5753"/>
                  <a:pt x="19457" y="5949"/>
                </a:cubicBezTo>
                <a:cubicBezTo>
                  <a:pt x="19532" y="6048"/>
                  <a:pt x="19836" y="6469"/>
                  <a:pt x="19960" y="6469"/>
                </a:cubicBezTo>
                <a:cubicBezTo>
                  <a:pt x="20212" y="6469"/>
                  <a:pt x="19956" y="6018"/>
                  <a:pt x="19950" y="5979"/>
                </a:cubicBezTo>
                <a:cubicBezTo>
                  <a:pt x="19977" y="5936"/>
                  <a:pt x="20168" y="5982"/>
                  <a:pt x="20211" y="5985"/>
                </a:cubicBezTo>
                <a:cubicBezTo>
                  <a:pt x="20174" y="5942"/>
                  <a:pt x="19926" y="5707"/>
                  <a:pt x="19968" y="5649"/>
                </a:cubicBezTo>
                <a:cubicBezTo>
                  <a:pt x="19982" y="5630"/>
                  <a:pt x="20101" y="5654"/>
                  <a:pt x="20126" y="5664"/>
                </a:cubicBezTo>
                <a:cubicBezTo>
                  <a:pt x="20192" y="5412"/>
                  <a:pt x="19863" y="5420"/>
                  <a:pt x="19903" y="5247"/>
                </a:cubicBezTo>
                <a:cubicBezTo>
                  <a:pt x="19934" y="5260"/>
                  <a:pt x="19968" y="5294"/>
                  <a:pt x="19997" y="5315"/>
                </a:cubicBezTo>
                <a:cubicBezTo>
                  <a:pt x="20147" y="5117"/>
                  <a:pt x="19645" y="4785"/>
                  <a:pt x="19523" y="4756"/>
                </a:cubicBezTo>
                <a:cubicBezTo>
                  <a:pt x="19467" y="4748"/>
                  <a:pt x="19432" y="4643"/>
                  <a:pt x="19443" y="4586"/>
                </a:cubicBezTo>
                <a:cubicBezTo>
                  <a:pt x="19470" y="4445"/>
                  <a:pt x="19324" y="4420"/>
                  <a:pt x="19334" y="4366"/>
                </a:cubicBezTo>
                <a:cubicBezTo>
                  <a:pt x="19351" y="4272"/>
                  <a:pt x="19470" y="4429"/>
                  <a:pt x="19504" y="4429"/>
                </a:cubicBezTo>
                <a:cubicBezTo>
                  <a:pt x="19583" y="4429"/>
                  <a:pt x="19522" y="4292"/>
                  <a:pt x="19560" y="4279"/>
                </a:cubicBezTo>
                <a:cubicBezTo>
                  <a:pt x="19779" y="4468"/>
                  <a:pt x="19644" y="4227"/>
                  <a:pt x="19830" y="4227"/>
                </a:cubicBezTo>
                <a:cubicBezTo>
                  <a:pt x="19974" y="4180"/>
                  <a:pt x="20153" y="4358"/>
                  <a:pt x="20275" y="4424"/>
                </a:cubicBezTo>
                <a:cubicBezTo>
                  <a:pt x="20286" y="4362"/>
                  <a:pt x="20280" y="4286"/>
                  <a:pt x="20244" y="4238"/>
                </a:cubicBezTo>
                <a:cubicBezTo>
                  <a:pt x="20487" y="4009"/>
                  <a:pt x="20524" y="3674"/>
                  <a:pt x="20914" y="3862"/>
                </a:cubicBezTo>
                <a:cubicBezTo>
                  <a:pt x="20928" y="3840"/>
                  <a:pt x="20946" y="3835"/>
                  <a:pt x="20968" y="3843"/>
                </a:cubicBezTo>
                <a:cubicBezTo>
                  <a:pt x="20980" y="3602"/>
                  <a:pt x="20494" y="3359"/>
                  <a:pt x="20326" y="3322"/>
                </a:cubicBezTo>
                <a:cubicBezTo>
                  <a:pt x="20400" y="3299"/>
                  <a:pt x="20509" y="3221"/>
                  <a:pt x="20442" y="3106"/>
                </a:cubicBezTo>
                <a:cubicBezTo>
                  <a:pt x="20615" y="3209"/>
                  <a:pt x="20796" y="3130"/>
                  <a:pt x="20975" y="3259"/>
                </a:cubicBezTo>
                <a:cubicBezTo>
                  <a:pt x="21042" y="3307"/>
                  <a:pt x="21600" y="3507"/>
                  <a:pt x="21591" y="3334"/>
                </a:cubicBezTo>
                <a:cubicBezTo>
                  <a:pt x="21518" y="3261"/>
                  <a:pt x="21537" y="3195"/>
                  <a:pt x="21483" y="3136"/>
                </a:cubicBezTo>
                <a:close/>
                <a:moveTo>
                  <a:pt x="16994" y="18909"/>
                </a:moveTo>
                <a:cubicBezTo>
                  <a:pt x="16992" y="18916"/>
                  <a:pt x="16986" y="18936"/>
                  <a:pt x="16994" y="18908"/>
                </a:cubicBezTo>
                <a:cubicBezTo>
                  <a:pt x="16995" y="18905"/>
                  <a:pt x="16995" y="18906"/>
                  <a:pt x="16994" y="18908"/>
                </a:cubicBezTo>
                <a:cubicBezTo>
                  <a:pt x="17025" y="18802"/>
                  <a:pt x="16849" y="18703"/>
                  <a:pt x="16797" y="18645"/>
                </a:cubicBezTo>
                <a:cubicBezTo>
                  <a:pt x="16910" y="18509"/>
                  <a:pt x="16724" y="18432"/>
                  <a:pt x="16738" y="18304"/>
                </a:cubicBezTo>
                <a:lnTo>
                  <a:pt x="16754" y="18340"/>
                </a:lnTo>
                <a:lnTo>
                  <a:pt x="16768" y="18257"/>
                </a:lnTo>
                <a:lnTo>
                  <a:pt x="16776" y="18259"/>
                </a:lnTo>
                <a:cubicBezTo>
                  <a:pt x="16763" y="18110"/>
                  <a:pt x="16888" y="18117"/>
                  <a:pt x="16947" y="18016"/>
                </a:cubicBezTo>
                <a:cubicBezTo>
                  <a:pt x="16932" y="18006"/>
                  <a:pt x="16894" y="17954"/>
                  <a:pt x="16878" y="17954"/>
                </a:cubicBezTo>
                <a:cubicBezTo>
                  <a:pt x="17187" y="17954"/>
                  <a:pt x="16910" y="17614"/>
                  <a:pt x="16748" y="17594"/>
                </a:cubicBezTo>
                <a:cubicBezTo>
                  <a:pt x="16760" y="17529"/>
                  <a:pt x="16681" y="17426"/>
                  <a:pt x="16659" y="17362"/>
                </a:cubicBezTo>
                <a:cubicBezTo>
                  <a:pt x="16473" y="17255"/>
                  <a:pt x="16458" y="17581"/>
                  <a:pt x="16391" y="17697"/>
                </a:cubicBezTo>
                <a:lnTo>
                  <a:pt x="16408" y="17712"/>
                </a:lnTo>
                <a:cubicBezTo>
                  <a:pt x="16350" y="17704"/>
                  <a:pt x="16222" y="17768"/>
                  <a:pt x="16295" y="17866"/>
                </a:cubicBezTo>
                <a:cubicBezTo>
                  <a:pt x="16216" y="17940"/>
                  <a:pt x="16061" y="17932"/>
                  <a:pt x="16023" y="18049"/>
                </a:cubicBezTo>
                <a:cubicBezTo>
                  <a:pt x="15957" y="18251"/>
                  <a:pt x="15876" y="18304"/>
                  <a:pt x="15732" y="18363"/>
                </a:cubicBezTo>
                <a:cubicBezTo>
                  <a:pt x="15609" y="18415"/>
                  <a:pt x="15571" y="18696"/>
                  <a:pt x="15535" y="18708"/>
                </a:cubicBezTo>
                <a:cubicBezTo>
                  <a:pt x="15508" y="18708"/>
                  <a:pt x="15366" y="18659"/>
                  <a:pt x="15367" y="18626"/>
                </a:cubicBezTo>
                <a:lnTo>
                  <a:pt x="15369" y="18534"/>
                </a:lnTo>
                <a:lnTo>
                  <a:pt x="15311" y="18575"/>
                </a:lnTo>
                <a:lnTo>
                  <a:pt x="15306" y="18562"/>
                </a:lnTo>
                <a:cubicBezTo>
                  <a:pt x="15117" y="18677"/>
                  <a:pt x="15108" y="18934"/>
                  <a:pt x="15200" y="19136"/>
                </a:cubicBezTo>
                <a:cubicBezTo>
                  <a:pt x="15161" y="19181"/>
                  <a:pt x="15164" y="19258"/>
                  <a:pt x="15203" y="19303"/>
                </a:cubicBezTo>
                <a:cubicBezTo>
                  <a:pt x="15195" y="19335"/>
                  <a:pt x="15210" y="19374"/>
                  <a:pt x="15235" y="19385"/>
                </a:cubicBezTo>
                <a:cubicBezTo>
                  <a:pt x="15225" y="19424"/>
                  <a:pt x="15232" y="19455"/>
                  <a:pt x="15254" y="19479"/>
                </a:cubicBezTo>
                <a:cubicBezTo>
                  <a:pt x="15285" y="19481"/>
                  <a:pt x="15311" y="19464"/>
                  <a:pt x="15340" y="19452"/>
                </a:cubicBezTo>
                <a:cubicBezTo>
                  <a:pt x="15350" y="19468"/>
                  <a:pt x="15353" y="19488"/>
                  <a:pt x="15347" y="19511"/>
                </a:cubicBezTo>
                <a:cubicBezTo>
                  <a:pt x="15325" y="19540"/>
                  <a:pt x="15350" y="19890"/>
                  <a:pt x="15399" y="19920"/>
                </a:cubicBezTo>
                <a:cubicBezTo>
                  <a:pt x="15473" y="19966"/>
                  <a:pt x="15568" y="19928"/>
                  <a:pt x="15643" y="19918"/>
                </a:cubicBezTo>
                <a:cubicBezTo>
                  <a:pt x="15630" y="20115"/>
                  <a:pt x="15842" y="20079"/>
                  <a:pt x="15913" y="19951"/>
                </a:cubicBezTo>
                <a:cubicBezTo>
                  <a:pt x="15943" y="20003"/>
                  <a:pt x="16038" y="20088"/>
                  <a:pt x="16085" y="20029"/>
                </a:cubicBezTo>
                <a:cubicBezTo>
                  <a:pt x="16181" y="20173"/>
                  <a:pt x="16201" y="20238"/>
                  <a:pt x="16389" y="20115"/>
                </a:cubicBezTo>
                <a:cubicBezTo>
                  <a:pt x="16410" y="20270"/>
                  <a:pt x="16541" y="20049"/>
                  <a:pt x="16499" y="19901"/>
                </a:cubicBezTo>
                <a:cubicBezTo>
                  <a:pt x="16526" y="19881"/>
                  <a:pt x="16539" y="19851"/>
                  <a:pt x="16538" y="19809"/>
                </a:cubicBezTo>
                <a:lnTo>
                  <a:pt x="16562" y="19798"/>
                </a:lnTo>
                <a:cubicBezTo>
                  <a:pt x="16568" y="19733"/>
                  <a:pt x="16573" y="19601"/>
                  <a:pt x="16539" y="19554"/>
                </a:cubicBezTo>
                <a:cubicBezTo>
                  <a:pt x="16562" y="19523"/>
                  <a:pt x="16573" y="19505"/>
                  <a:pt x="16597" y="19520"/>
                </a:cubicBezTo>
                <a:cubicBezTo>
                  <a:pt x="16644" y="19442"/>
                  <a:pt x="16806" y="19309"/>
                  <a:pt x="16741" y="19205"/>
                </a:cubicBezTo>
                <a:cubicBezTo>
                  <a:pt x="16704" y="19144"/>
                  <a:pt x="16767" y="18984"/>
                  <a:pt x="16806" y="18955"/>
                </a:cubicBezTo>
                <a:cubicBezTo>
                  <a:pt x="16858" y="18955"/>
                  <a:pt x="16966" y="19000"/>
                  <a:pt x="16994" y="18909"/>
                </a:cubicBezTo>
                <a:close/>
                <a:moveTo>
                  <a:pt x="17082" y="15769"/>
                </a:moveTo>
                <a:cubicBezTo>
                  <a:pt x="17065" y="15769"/>
                  <a:pt x="17051" y="15769"/>
                  <a:pt x="17082" y="15769"/>
                </a:cubicBezTo>
                <a:cubicBezTo>
                  <a:pt x="17137" y="15769"/>
                  <a:pt x="17106" y="15769"/>
                  <a:pt x="17083" y="15769"/>
                </a:cubicBezTo>
                <a:cubicBezTo>
                  <a:pt x="17275" y="15768"/>
                  <a:pt x="17243" y="16089"/>
                  <a:pt x="17193" y="16059"/>
                </a:cubicBezTo>
                <a:cubicBezTo>
                  <a:pt x="17151" y="16034"/>
                  <a:pt x="17029" y="15770"/>
                  <a:pt x="17082" y="15769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1" name="Линия"/>
          <p:cNvSpPr/>
          <p:nvPr/>
        </p:nvSpPr>
        <p:spPr>
          <a:xfrm>
            <a:off x="2448749" y="4332726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2" name="Линия"/>
          <p:cNvSpPr/>
          <p:nvPr/>
        </p:nvSpPr>
        <p:spPr>
          <a:xfrm>
            <a:off x="2448749" y="4332726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3" name="Кружок"/>
          <p:cNvSpPr/>
          <p:nvPr/>
        </p:nvSpPr>
        <p:spPr>
          <a:xfrm>
            <a:off x="2992111" y="4288629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4" name="Линия"/>
          <p:cNvSpPr/>
          <p:nvPr/>
        </p:nvSpPr>
        <p:spPr>
          <a:xfrm>
            <a:off x="2448749" y="4806483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5" name="Линия"/>
          <p:cNvSpPr/>
          <p:nvPr/>
        </p:nvSpPr>
        <p:spPr>
          <a:xfrm>
            <a:off x="2448749" y="4806483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6" name="Кружок"/>
          <p:cNvSpPr/>
          <p:nvPr/>
        </p:nvSpPr>
        <p:spPr>
          <a:xfrm>
            <a:off x="3896986" y="4762386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7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7"/>
          </p:nvPr>
        </p:nvSpPr>
        <p:spPr>
          <a:xfrm>
            <a:off x="2421378" y="5560669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288" name="Линия"/>
          <p:cNvSpPr/>
          <p:nvPr/>
        </p:nvSpPr>
        <p:spPr>
          <a:xfrm>
            <a:off x="2448749" y="531540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9" name="Линия"/>
          <p:cNvSpPr/>
          <p:nvPr/>
        </p:nvSpPr>
        <p:spPr>
          <a:xfrm>
            <a:off x="2448749" y="5315408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90" name="Кружок"/>
          <p:cNvSpPr/>
          <p:nvPr/>
        </p:nvSpPr>
        <p:spPr>
          <a:xfrm>
            <a:off x="4932829" y="5271311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2436261" y="4323558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2" name="23%"/>
          <p:cNvSpPr txBox="1">
            <a:spLocks noGrp="1"/>
          </p:cNvSpPr>
          <p:nvPr>
            <p:ph type="body" sz="quarter" idx="19"/>
          </p:nvPr>
        </p:nvSpPr>
        <p:spPr>
          <a:xfrm>
            <a:off x="2799408" y="3601297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29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2436261" y="48057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4" name="48%"/>
          <p:cNvSpPr txBox="1">
            <a:spLocks noGrp="1"/>
          </p:cNvSpPr>
          <p:nvPr>
            <p:ph type="body" sz="quarter" idx="21"/>
          </p:nvPr>
        </p:nvSpPr>
        <p:spPr>
          <a:xfrm>
            <a:off x="3704283" y="406719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29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2436261" y="53149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6" name="70%"/>
          <p:cNvSpPr txBox="1">
            <a:spLocks noGrp="1"/>
          </p:cNvSpPr>
          <p:nvPr>
            <p:ph type="body" sz="quarter" idx="23"/>
          </p:nvPr>
        </p:nvSpPr>
        <p:spPr>
          <a:xfrm>
            <a:off x="4740127" y="4586188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297" name="Треугольник"/>
          <p:cNvSpPr/>
          <p:nvPr/>
        </p:nvSpPr>
        <p:spPr>
          <a:xfrm rot="10800000" flipH="1">
            <a:off x="6506750" y="2865392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8" name="Треугольник"/>
          <p:cNvSpPr/>
          <p:nvPr/>
        </p:nvSpPr>
        <p:spPr>
          <a:xfrm rot="10800000" flipH="1">
            <a:off x="7844830" y="3365454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9" name="23%"/>
          <p:cNvSpPr txBox="1">
            <a:spLocks noGrp="1"/>
          </p:cNvSpPr>
          <p:nvPr>
            <p:ph type="body" sz="quarter" idx="24"/>
          </p:nvPr>
        </p:nvSpPr>
        <p:spPr>
          <a:xfrm>
            <a:off x="6369852" y="2177525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300" name="48%"/>
          <p:cNvSpPr txBox="1">
            <a:spLocks noGrp="1"/>
          </p:cNvSpPr>
          <p:nvPr>
            <p:ph type="body" sz="quarter" idx="25"/>
          </p:nvPr>
        </p:nvSpPr>
        <p:spPr>
          <a:xfrm>
            <a:off x="7707931" y="26808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301" name="Треугольник"/>
          <p:cNvSpPr/>
          <p:nvPr/>
        </p:nvSpPr>
        <p:spPr>
          <a:xfrm rot="10800000" flipH="1">
            <a:off x="8392517" y="2799842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02" name="70%"/>
          <p:cNvSpPr txBox="1">
            <a:spLocks noGrp="1"/>
          </p:cNvSpPr>
          <p:nvPr>
            <p:ph type="body" sz="quarter" idx="26"/>
          </p:nvPr>
        </p:nvSpPr>
        <p:spPr>
          <a:xfrm>
            <a:off x="8255619" y="21067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303" name="Eodem modo typi, qui nunc nobis videntur parum clari, fiant sollemnes in futurum."/>
          <p:cNvSpPr txBox="1">
            <a:spLocks noGrp="1"/>
          </p:cNvSpPr>
          <p:nvPr>
            <p:ph type="body" sz="quarter" idx="27"/>
          </p:nvPr>
        </p:nvSpPr>
        <p:spPr>
          <a:xfrm>
            <a:off x="7055965" y="4892692"/>
            <a:ext cx="2694315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3822009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Изображение"/>
          <p:cNvSpPr>
            <a:spLocks noGrp="1"/>
          </p:cNvSpPr>
          <p:nvPr>
            <p:ph type="pic" idx="13"/>
          </p:nvPr>
        </p:nvSpPr>
        <p:spPr>
          <a:xfrm>
            <a:off x="-8155" y="-5953"/>
            <a:ext cx="12208309" cy="686990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12" name="365"/>
          <p:cNvSpPr txBox="1">
            <a:spLocks noGrp="1"/>
          </p:cNvSpPr>
          <p:nvPr>
            <p:ph type="body" sz="quarter" idx="14"/>
          </p:nvPr>
        </p:nvSpPr>
        <p:spPr>
          <a:xfrm>
            <a:off x="2611947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365</a:t>
            </a:r>
          </a:p>
        </p:txBody>
      </p:sp>
      <p:sp>
        <p:nvSpPr>
          <p:cNvPr id="313" name="Прямоугольник"/>
          <p:cNvSpPr>
            <a:spLocks noGrp="1"/>
          </p:cNvSpPr>
          <p:nvPr>
            <p:ph type="body" sz="half" idx="15"/>
          </p:nvPr>
        </p:nvSpPr>
        <p:spPr>
          <a:xfrm>
            <a:off x="2172634" y="3694428"/>
            <a:ext cx="7846733" cy="2595991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14" name="Claritas est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2823748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processus dynamicus,</a:t>
            </a:r>
          </a:p>
        </p:txBody>
      </p:sp>
      <p:sp>
        <p:nvSpPr>
          <p:cNvPr id="315" name="In iis qui facit claritatem. Investigationes demonstraverunt lectores legere me lius quod."/>
          <p:cNvSpPr txBox="1">
            <a:spLocks noGrp="1"/>
          </p:cNvSpPr>
          <p:nvPr>
            <p:ph type="body" sz="quarter" idx="17"/>
          </p:nvPr>
        </p:nvSpPr>
        <p:spPr>
          <a:xfrm>
            <a:off x="2827631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6" name="165"/>
          <p:cNvSpPr txBox="1">
            <a:spLocks noGrp="1"/>
          </p:cNvSpPr>
          <p:nvPr>
            <p:ph type="body" sz="quarter" idx="18"/>
          </p:nvPr>
        </p:nvSpPr>
        <p:spPr>
          <a:xfrm>
            <a:off x="5064750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165</a:t>
            </a:r>
          </a:p>
        </p:txBody>
      </p:sp>
      <p:sp>
        <p:nvSpPr>
          <p:cNvPr id="317" name="Claritas etiam processus dynamicus,"/>
          <p:cNvSpPr txBox="1">
            <a:spLocks noGrp="1"/>
          </p:cNvSpPr>
          <p:nvPr>
            <p:ph type="body" sz="quarter" idx="19"/>
          </p:nvPr>
        </p:nvSpPr>
        <p:spPr>
          <a:xfrm>
            <a:off x="5226740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etiam processus dynamicus,</a:t>
            </a:r>
          </a:p>
        </p:txBody>
      </p:sp>
      <p:sp>
        <p:nvSpPr>
          <p:cNvPr id="318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5239554" y="5138411"/>
            <a:ext cx="2062501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9" name="Линия"/>
          <p:cNvSpPr/>
          <p:nvPr/>
        </p:nvSpPr>
        <p:spPr>
          <a:xfrm flipV="1">
            <a:off x="490537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0" name="Линия"/>
          <p:cNvSpPr/>
          <p:nvPr/>
        </p:nvSpPr>
        <p:spPr>
          <a:xfrm flipV="1">
            <a:off x="732806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1" name="Est etiam processus dynamicus,"/>
          <p:cNvSpPr txBox="1">
            <a:spLocks noGrp="1"/>
          </p:cNvSpPr>
          <p:nvPr>
            <p:ph type="body" sz="quarter" idx="21"/>
          </p:nvPr>
        </p:nvSpPr>
        <p:spPr>
          <a:xfrm>
            <a:off x="7614850" y="3782683"/>
            <a:ext cx="1896883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Est etiam processus dynamicus,</a:t>
            </a:r>
          </a:p>
        </p:txBody>
      </p:sp>
      <p:sp>
        <p:nvSpPr>
          <p:cNvPr id="322" name="In iis qui claritatem. Investigationes demonstraverunt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632709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claritatem. Investigationes demonstraverunt me lius quod.</a:t>
            </a:r>
          </a:p>
        </p:txBody>
      </p:sp>
      <p:sp>
        <p:nvSpPr>
          <p:cNvPr id="323" name="89"/>
          <p:cNvSpPr txBox="1">
            <a:spLocks noGrp="1"/>
          </p:cNvSpPr>
          <p:nvPr>
            <p:ph type="body" sz="quarter" idx="23"/>
          </p:nvPr>
        </p:nvSpPr>
        <p:spPr>
          <a:xfrm>
            <a:off x="7358866" y="2403021"/>
            <a:ext cx="2062501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89</a:t>
            </a:r>
          </a:p>
        </p:txBody>
      </p:sp>
      <p:sp>
        <p:nvSpPr>
          <p:cNvPr id="324" name="Кружок"/>
          <p:cNvSpPr>
            <a:spLocks noGrp="1"/>
          </p:cNvSpPr>
          <p:nvPr>
            <p:ph type="body" sz="quarter" idx="24"/>
          </p:nvPr>
        </p:nvSpPr>
        <p:spPr>
          <a:xfrm>
            <a:off x="5649516" y="519357"/>
            <a:ext cx="892969" cy="892969"/>
          </a:xfrm>
          <a:prstGeom prst="ellipse">
            <a:avLst/>
          </a:prstGeom>
          <a:solidFill>
            <a:srgbClr val="FFFFFF">
              <a:alpha val="72831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5" name="Линия"/>
          <p:cNvSpPr>
            <a:spLocks noGrp="1"/>
          </p:cNvSpPr>
          <p:nvPr>
            <p:ph type="body" sz="quarter" idx="25"/>
          </p:nvPr>
        </p:nvSpPr>
        <p:spPr>
          <a:xfrm>
            <a:off x="5924339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6" name="Линия"/>
          <p:cNvSpPr>
            <a:spLocks noGrp="1"/>
          </p:cNvSpPr>
          <p:nvPr>
            <p:ph type="body" sz="quarter" idx="26"/>
          </p:nvPr>
        </p:nvSpPr>
        <p:spPr>
          <a:xfrm flipH="1">
            <a:off x="6055025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7" name="Линия"/>
          <p:cNvSpPr>
            <a:spLocks noGrp="1"/>
          </p:cNvSpPr>
          <p:nvPr>
            <p:ph type="body" sz="quarter" idx="27"/>
          </p:nvPr>
        </p:nvSpPr>
        <p:spPr>
          <a:xfrm flipH="1">
            <a:off x="6010376" y="701986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8" name="Линия"/>
          <p:cNvSpPr>
            <a:spLocks noGrp="1"/>
          </p:cNvSpPr>
          <p:nvPr>
            <p:ph type="body" sz="quarter" idx="28"/>
          </p:nvPr>
        </p:nvSpPr>
        <p:spPr>
          <a:xfrm>
            <a:off x="5776306" y="1110258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9" name="Simple title here"/>
          <p:cNvSpPr txBox="1">
            <a:spLocks noGrp="1"/>
          </p:cNvSpPr>
          <p:nvPr>
            <p:ph type="body" sz="quarter" idx="29"/>
          </p:nvPr>
        </p:nvSpPr>
        <p:spPr>
          <a:xfrm>
            <a:off x="5089315" y="1508813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4F668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489588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Прямоугольник"/>
          <p:cNvSpPr/>
          <p:nvPr/>
        </p:nvSpPr>
        <p:spPr>
          <a:xfrm>
            <a:off x="-8489" y="-5954"/>
            <a:ext cx="1217325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8" name="Прямоугольник"/>
          <p:cNvSpPr/>
          <p:nvPr/>
        </p:nvSpPr>
        <p:spPr>
          <a:xfrm>
            <a:off x="-1999" y="6536699"/>
            <a:ext cx="1219599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9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804473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40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3916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4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3318751" y="5283081"/>
            <a:ext cx="6402442" cy="51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42" name="Комментарий в прямоугольнике"/>
          <p:cNvSpPr/>
          <p:nvPr/>
        </p:nvSpPr>
        <p:spPr>
          <a:xfrm flipH="1">
            <a:off x="2443870" y="5386820"/>
            <a:ext cx="736402" cy="305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15" y="0"/>
                </a:moveTo>
                <a:lnTo>
                  <a:pt x="5815" y="11753"/>
                </a:lnTo>
                <a:lnTo>
                  <a:pt x="0" y="15549"/>
                </a:lnTo>
                <a:lnTo>
                  <a:pt x="5815" y="19359"/>
                </a:lnTo>
                <a:lnTo>
                  <a:pt x="581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5815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3" name="3"/>
          <p:cNvSpPr txBox="1">
            <a:spLocks noGrp="1"/>
          </p:cNvSpPr>
          <p:nvPr>
            <p:ph type="body" sz="quarter" idx="16"/>
          </p:nvPr>
        </p:nvSpPr>
        <p:spPr>
          <a:xfrm>
            <a:off x="2587191" y="536126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graphicFrame>
        <p:nvGraphicFramePr>
          <p:cNvPr id="344" name="2D‑площадная диаграмма"/>
          <p:cNvGraphicFramePr/>
          <p:nvPr/>
        </p:nvGraphicFramePr>
        <p:xfrm>
          <a:off x="2923788" y="2957731"/>
          <a:ext cx="6333426" cy="190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5" name="Кружок"/>
          <p:cNvSpPr/>
          <p:nvPr/>
        </p:nvSpPr>
        <p:spPr>
          <a:xfrm>
            <a:off x="4924049" y="2838218"/>
            <a:ext cx="555874" cy="555874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6" name="Кружок"/>
          <p:cNvSpPr/>
          <p:nvPr/>
        </p:nvSpPr>
        <p:spPr>
          <a:xfrm>
            <a:off x="7032886" y="3281612"/>
            <a:ext cx="481574" cy="481574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7" name="Кружок"/>
          <p:cNvSpPr/>
          <p:nvPr/>
        </p:nvSpPr>
        <p:spPr>
          <a:xfrm>
            <a:off x="4961199" y="3981104"/>
            <a:ext cx="481574" cy="48157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8" name="100%"/>
          <p:cNvSpPr txBox="1">
            <a:spLocks noGrp="1"/>
          </p:cNvSpPr>
          <p:nvPr>
            <p:ph type="body" sz="quarter" idx="17"/>
          </p:nvPr>
        </p:nvSpPr>
        <p:spPr>
          <a:xfrm>
            <a:off x="4924049" y="2960618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100</a:t>
            </a:r>
            <a:r>
              <a:rPr sz="900"/>
              <a:t>%</a:t>
            </a:r>
          </a:p>
        </p:txBody>
      </p:sp>
      <p:sp>
        <p:nvSpPr>
          <p:cNvPr id="349" name="25%"/>
          <p:cNvSpPr txBox="1">
            <a:spLocks noGrp="1"/>
          </p:cNvSpPr>
          <p:nvPr>
            <p:ph type="body" sz="quarter" idx="18"/>
          </p:nvPr>
        </p:nvSpPr>
        <p:spPr>
          <a:xfrm>
            <a:off x="4924049" y="4066354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25</a:t>
            </a:r>
            <a:r>
              <a:rPr sz="900"/>
              <a:t>%</a:t>
            </a:r>
          </a:p>
        </p:txBody>
      </p:sp>
      <p:sp>
        <p:nvSpPr>
          <p:cNvPr id="350" name="50%"/>
          <p:cNvSpPr txBox="1">
            <a:spLocks noGrp="1"/>
          </p:cNvSpPr>
          <p:nvPr>
            <p:ph type="body" sz="quarter" idx="19"/>
          </p:nvPr>
        </p:nvSpPr>
        <p:spPr>
          <a:xfrm>
            <a:off x="6995737" y="3366862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50</a:t>
            </a:r>
            <a:r>
              <a:rPr sz="900"/>
              <a:t>%</a:t>
            </a:r>
          </a:p>
        </p:txBody>
      </p:sp>
      <p:sp>
        <p:nvSpPr>
          <p:cNvPr id="351" name="Fiant sollemnes in futurum."/>
          <p:cNvSpPr txBox="1">
            <a:spLocks noGrp="1"/>
          </p:cNvSpPr>
          <p:nvPr>
            <p:ph type="body" sz="quarter" idx="20"/>
          </p:nvPr>
        </p:nvSpPr>
        <p:spPr>
          <a:xfrm>
            <a:off x="6631529" y="2828204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2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3887138" y="2649611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3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5532898" y="4158597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1093423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Прямоугольник"/>
          <p:cNvSpPr/>
          <p:nvPr/>
        </p:nvSpPr>
        <p:spPr>
          <a:xfrm>
            <a:off x="-13235" y="-5954"/>
            <a:ext cx="1221847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2" name="Прямоугольник"/>
          <p:cNvSpPr/>
          <p:nvPr/>
        </p:nvSpPr>
        <p:spPr>
          <a:xfrm>
            <a:off x="-497" y="6536699"/>
            <a:ext cx="1220267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3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584145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64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6154133" y="5287454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65" name="Комментарий в прямоугольнике"/>
          <p:cNvSpPr/>
          <p:nvPr/>
        </p:nvSpPr>
        <p:spPr>
          <a:xfrm flipH="1">
            <a:off x="2817635" y="4643339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6" name="4"/>
          <p:cNvSpPr txBox="1">
            <a:spLocks noGrp="1"/>
          </p:cNvSpPr>
          <p:nvPr>
            <p:ph type="body" sz="quarter" idx="15"/>
          </p:nvPr>
        </p:nvSpPr>
        <p:spPr>
          <a:xfrm>
            <a:off x="2952026" y="4616208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graphicFrame>
        <p:nvGraphicFramePr>
          <p:cNvPr id="367" name="2D‑круговая диаграмма"/>
          <p:cNvGraphicFramePr/>
          <p:nvPr/>
        </p:nvGraphicFramePr>
        <p:xfrm>
          <a:off x="3485507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" name="Кружок"/>
          <p:cNvSpPr/>
          <p:nvPr/>
        </p:nvSpPr>
        <p:spPr>
          <a:xfrm>
            <a:off x="3530908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9" name="50%"/>
          <p:cNvSpPr txBox="1">
            <a:spLocks noGrp="1"/>
          </p:cNvSpPr>
          <p:nvPr>
            <p:ph type="body" sz="quarter" idx="16"/>
          </p:nvPr>
        </p:nvSpPr>
        <p:spPr>
          <a:xfrm>
            <a:off x="3759735" y="3421918"/>
            <a:ext cx="860582" cy="4957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2100"/>
              <a:t>%</a:t>
            </a:r>
          </a:p>
        </p:txBody>
      </p:sp>
      <p:graphicFrame>
        <p:nvGraphicFramePr>
          <p:cNvPr id="370" name="2D‑круговая диаграмма"/>
          <p:cNvGraphicFramePr/>
          <p:nvPr/>
        </p:nvGraphicFramePr>
        <p:xfrm>
          <a:off x="7306384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1" name="Кружок"/>
          <p:cNvSpPr/>
          <p:nvPr/>
        </p:nvSpPr>
        <p:spPr>
          <a:xfrm>
            <a:off x="7351786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2" name="76%"/>
          <p:cNvSpPr txBox="1">
            <a:spLocks noGrp="1"/>
          </p:cNvSpPr>
          <p:nvPr>
            <p:ph type="body" sz="quarter" idx="17"/>
          </p:nvPr>
        </p:nvSpPr>
        <p:spPr>
          <a:xfrm>
            <a:off x="7580612" y="3268283"/>
            <a:ext cx="860582" cy="803043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2100"/>
              <a:t>%</a:t>
            </a:r>
          </a:p>
        </p:txBody>
      </p:sp>
      <p:graphicFrame>
        <p:nvGraphicFramePr>
          <p:cNvPr id="373" name="2D‑круговая диаграмма"/>
          <p:cNvGraphicFramePr/>
          <p:nvPr/>
        </p:nvGraphicFramePr>
        <p:xfrm>
          <a:off x="5391481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4" name="Кружок"/>
          <p:cNvSpPr/>
          <p:nvPr/>
        </p:nvSpPr>
        <p:spPr>
          <a:xfrm>
            <a:off x="5436882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5" name="89%"/>
          <p:cNvSpPr txBox="1">
            <a:spLocks noGrp="1"/>
          </p:cNvSpPr>
          <p:nvPr>
            <p:ph type="body" sz="quarter" idx="18"/>
          </p:nvPr>
        </p:nvSpPr>
        <p:spPr>
          <a:xfrm>
            <a:off x="5688410" y="3376179"/>
            <a:ext cx="860582" cy="58725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100"/>
              <a:t>%</a:t>
            </a:r>
          </a:p>
        </p:txBody>
      </p:sp>
      <p:sp>
        <p:nvSpPr>
          <p:cNvPr id="376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2766257" y="5305313"/>
            <a:ext cx="30248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7" name="Прямоугольник"/>
          <p:cNvSpPr/>
          <p:nvPr/>
        </p:nvSpPr>
        <p:spPr>
          <a:xfrm>
            <a:off x="4442336" y="1781885"/>
            <a:ext cx="3271610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8" name="Simple title here"/>
          <p:cNvSpPr txBox="1">
            <a:spLocks noGrp="1"/>
          </p:cNvSpPr>
          <p:nvPr>
            <p:ph type="body" sz="quarter" idx="20"/>
          </p:nvPr>
        </p:nvSpPr>
        <p:spPr>
          <a:xfrm>
            <a:off x="5218389" y="1779387"/>
            <a:ext cx="1764906" cy="34432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3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79" name="Линия"/>
          <p:cNvSpPr/>
          <p:nvPr/>
        </p:nvSpPr>
        <p:spPr>
          <a:xfrm>
            <a:off x="4442336" y="2568038"/>
            <a:ext cx="3271610" cy="1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0" name="Линия"/>
          <p:cNvSpPr/>
          <p:nvPr/>
        </p:nvSpPr>
        <p:spPr>
          <a:xfrm flipV="1">
            <a:off x="6069211" y="2240688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1" name="Линия"/>
          <p:cNvSpPr/>
          <p:nvPr/>
        </p:nvSpPr>
        <p:spPr>
          <a:xfrm flipV="1">
            <a:off x="6069211" y="2539161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2" name="Линия"/>
          <p:cNvSpPr/>
          <p:nvPr/>
        </p:nvSpPr>
        <p:spPr>
          <a:xfrm flipV="1">
            <a:off x="4263268" y="2565950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3" name="Линия"/>
          <p:cNvSpPr/>
          <p:nvPr/>
        </p:nvSpPr>
        <p:spPr>
          <a:xfrm flipH="1" flipV="1">
            <a:off x="7709986" y="2563788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4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2736995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5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6392406" y="4338608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6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8416468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3101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Изображение"/>
          <p:cNvSpPr>
            <a:spLocks noGrp="1"/>
          </p:cNvSpPr>
          <p:nvPr>
            <p:ph type="pic" idx="13"/>
          </p:nvPr>
        </p:nvSpPr>
        <p:spPr>
          <a:xfrm>
            <a:off x="-9029" y="-17860"/>
            <a:ext cx="12210195" cy="6893719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1653523" y="4245008"/>
            <a:ext cx="8884954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6" name="Eodem modo typi, qui nunc nobis videntur parum clari, fiant sollemnes in futurum."/>
          <p:cNvSpPr txBox="1">
            <a:spLocks noGrp="1"/>
          </p:cNvSpPr>
          <p:nvPr>
            <p:ph type="body" sz="quarter" idx="15"/>
          </p:nvPr>
        </p:nvSpPr>
        <p:spPr>
          <a:xfrm>
            <a:off x="2693431" y="4643812"/>
            <a:ext cx="6805137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311003" y="3537813"/>
            <a:ext cx="1254922" cy="105305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pic>
        <p:nvPicPr>
          <p:cNvPr id="38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82860" y="172630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370033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Прямоугольник"/>
          <p:cNvSpPr/>
          <p:nvPr/>
        </p:nvSpPr>
        <p:spPr>
          <a:xfrm>
            <a:off x="-1937" y="-5954"/>
            <a:ext cx="12195874" cy="686990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95" name="Изображение"/>
          <p:cNvSpPr>
            <a:spLocks noGrp="1"/>
          </p:cNvSpPr>
          <p:nvPr>
            <p:ph type="pic" idx="13"/>
          </p:nvPr>
        </p:nvSpPr>
        <p:spPr>
          <a:xfrm>
            <a:off x="-245" y="0"/>
            <a:ext cx="12192490" cy="685800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96" name="Кружок"/>
          <p:cNvSpPr>
            <a:spLocks noGrp="1"/>
          </p:cNvSpPr>
          <p:nvPr>
            <p:ph type="body" sz="quarter" idx="14"/>
          </p:nvPr>
        </p:nvSpPr>
        <p:spPr>
          <a:xfrm>
            <a:off x="4537397" y="1239738"/>
            <a:ext cx="3069581" cy="3069581"/>
          </a:xfrm>
          <a:prstGeom prst="ellipse">
            <a:avLst/>
          </a:pr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7" name="Кружок"/>
          <p:cNvSpPr>
            <a:spLocks noGrp="1"/>
          </p:cNvSpPr>
          <p:nvPr>
            <p:ph type="body" sz="quarter" idx="15"/>
          </p:nvPr>
        </p:nvSpPr>
        <p:spPr>
          <a:xfrm>
            <a:off x="3829185" y="2580517"/>
            <a:ext cx="1699944" cy="1699944"/>
          </a:xfrm>
          <a:prstGeom prst="ellipse">
            <a:avLst/>
          </a:prstGeom>
          <a:solidFill>
            <a:srgbClr val="4ECF73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8" name="Кружок"/>
          <p:cNvSpPr>
            <a:spLocks noGrp="1"/>
          </p:cNvSpPr>
          <p:nvPr>
            <p:ph type="body" sz="quarter" idx="16"/>
          </p:nvPr>
        </p:nvSpPr>
        <p:spPr>
          <a:xfrm>
            <a:off x="5222216" y="846832"/>
            <a:ext cx="1699943" cy="1699944"/>
          </a:xfrm>
          <a:prstGeom prst="ellipse">
            <a:avLst/>
          </a:prstGeom>
          <a:solidFill>
            <a:srgbClr val="1ACA9B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9" name="Кружок"/>
          <p:cNvSpPr>
            <a:spLocks noGrp="1"/>
          </p:cNvSpPr>
          <p:nvPr>
            <p:ph type="body" sz="quarter" idx="17"/>
          </p:nvPr>
        </p:nvSpPr>
        <p:spPr>
          <a:xfrm>
            <a:off x="6650966" y="2580517"/>
            <a:ext cx="1699943" cy="1699944"/>
          </a:xfrm>
          <a:prstGeom prst="ellipse">
            <a:avLst/>
          </a:prstGeom>
          <a:solidFill>
            <a:schemeClr val="accent1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00" name="Eodem modo typi, qui nunc nobis videntur parum clari, fiant sollemnes in futurum."/>
          <p:cNvSpPr txBox="1">
            <a:spLocks noGrp="1"/>
          </p:cNvSpPr>
          <p:nvPr>
            <p:ph type="body" sz="quarter" idx="18"/>
          </p:nvPr>
        </p:nvSpPr>
        <p:spPr>
          <a:xfrm>
            <a:off x="3425713" y="4896879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401" name="Изображение"/>
          <p:cNvSpPr>
            <a:spLocks noGrp="1"/>
          </p:cNvSpPr>
          <p:nvPr>
            <p:ph type="pic" sz="quarter" idx="19"/>
          </p:nvPr>
        </p:nvSpPr>
        <p:spPr>
          <a:xfrm>
            <a:off x="4294275" y="2910055"/>
            <a:ext cx="748174" cy="51191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2" name="Изображение"/>
          <p:cNvSpPr>
            <a:spLocks noGrp="1"/>
          </p:cNvSpPr>
          <p:nvPr>
            <p:ph type="pic" sz="quarter" idx="20"/>
          </p:nvPr>
        </p:nvSpPr>
        <p:spPr>
          <a:xfrm>
            <a:off x="5682909" y="1048959"/>
            <a:ext cx="778581" cy="71186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3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7079535" y="2868383"/>
            <a:ext cx="842749" cy="59522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4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4071545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5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5464576" y="1760996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6" name="Fiant sollemnes in futurum."/>
          <p:cNvSpPr txBox="1">
            <a:spLocks noGrp="1"/>
          </p:cNvSpPr>
          <p:nvPr>
            <p:ph type="body" sz="quarter" idx="24"/>
          </p:nvPr>
        </p:nvSpPr>
        <p:spPr>
          <a:xfrm>
            <a:off x="6893326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5153831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Изображение"/>
          <p:cNvSpPr>
            <a:spLocks noGrp="1"/>
          </p:cNvSpPr>
          <p:nvPr>
            <p:ph type="pic" idx="13"/>
          </p:nvPr>
        </p:nvSpPr>
        <p:spPr>
          <a:xfrm>
            <a:off x="2433" y="0"/>
            <a:ext cx="12187135" cy="485803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25684" y="2086"/>
            <a:ext cx="12243368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18" name="Кружок"/>
          <p:cNvSpPr>
            <a:spLocks noGrp="1"/>
          </p:cNvSpPr>
          <p:nvPr>
            <p:ph type="body" sz="quarter" idx="17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9" name="Линия"/>
          <p:cNvSpPr>
            <a:spLocks noGrp="1"/>
          </p:cNvSpPr>
          <p:nvPr>
            <p:ph type="body" sz="quarter" idx="18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2" name="Линия"/>
          <p:cNvSpPr>
            <a:spLocks noGrp="1"/>
          </p:cNvSpPr>
          <p:nvPr>
            <p:ph type="body" sz="quarter" idx="21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3" name="Кружок"/>
          <p:cNvSpPr/>
          <p:nvPr/>
        </p:nvSpPr>
        <p:spPr>
          <a:xfrm>
            <a:off x="2555001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24" name="Изображение"/>
          <p:cNvSpPr>
            <a:spLocks noGrp="1"/>
          </p:cNvSpPr>
          <p:nvPr>
            <p:ph type="pic" sz="quarter" idx="22"/>
          </p:nvPr>
        </p:nvSpPr>
        <p:spPr>
          <a:xfrm>
            <a:off x="2652719" y="5553304"/>
            <a:ext cx="535691" cy="37835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25" name="Email:"/>
          <p:cNvSpPr txBox="1">
            <a:spLocks noGrp="1"/>
          </p:cNvSpPr>
          <p:nvPr>
            <p:ph type="body" sz="quarter" idx="23"/>
          </p:nvPr>
        </p:nvSpPr>
        <p:spPr>
          <a:xfrm>
            <a:off x="3327840" y="5375122"/>
            <a:ext cx="74116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Email:</a:t>
            </a:r>
          </a:p>
        </p:txBody>
      </p:sp>
      <p:sp>
        <p:nvSpPr>
          <p:cNvPr id="426" name="youremail@myemail.com"/>
          <p:cNvSpPr txBox="1">
            <a:spLocks noGrp="1"/>
          </p:cNvSpPr>
          <p:nvPr>
            <p:ph type="body" sz="quarter" idx="24"/>
          </p:nvPr>
        </p:nvSpPr>
        <p:spPr>
          <a:xfrm>
            <a:off x="4042215" y="5393740"/>
            <a:ext cx="2140568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 u="sng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youremail@myemail.com</a:t>
            </a:r>
          </a:p>
        </p:txBody>
      </p:sp>
      <p:sp>
        <p:nvSpPr>
          <p:cNvPr id="427" name="Typi non habent claritatem insitam; est usus legentis in"/>
          <p:cNvSpPr txBox="1">
            <a:spLocks noGrp="1"/>
          </p:cNvSpPr>
          <p:nvPr>
            <p:ph type="body" sz="quarter" idx="25"/>
          </p:nvPr>
        </p:nvSpPr>
        <p:spPr>
          <a:xfrm>
            <a:off x="3404064" y="5670042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28" name="Company name,  5647 Street Address, Country"/>
          <p:cNvSpPr txBox="1">
            <a:spLocks noGrp="1"/>
          </p:cNvSpPr>
          <p:nvPr>
            <p:ph type="body" sz="quarter" idx="26"/>
          </p:nvPr>
        </p:nvSpPr>
        <p:spPr>
          <a:xfrm>
            <a:off x="2092523" y="3669726"/>
            <a:ext cx="19109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Company name,  5647 Street Address, Country</a:t>
            </a:r>
          </a:p>
        </p:txBody>
      </p:sp>
      <p:sp>
        <p:nvSpPr>
          <p:cNvPr id="429" name="Изображение"/>
          <p:cNvSpPr>
            <a:spLocks noGrp="1"/>
          </p:cNvSpPr>
          <p:nvPr>
            <p:ph type="pic" sz="quarter" idx="27"/>
          </p:nvPr>
        </p:nvSpPr>
        <p:spPr>
          <a:xfrm>
            <a:off x="2080710" y="2817571"/>
            <a:ext cx="742305" cy="739282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0" name="Кружок"/>
          <p:cNvSpPr/>
          <p:nvPr/>
        </p:nvSpPr>
        <p:spPr>
          <a:xfrm>
            <a:off x="6424533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31" name="Изображение"/>
          <p:cNvSpPr>
            <a:spLocks noGrp="1"/>
          </p:cNvSpPr>
          <p:nvPr>
            <p:ph type="pic" sz="quarter" idx="28"/>
          </p:nvPr>
        </p:nvSpPr>
        <p:spPr>
          <a:xfrm>
            <a:off x="6619221" y="5444473"/>
            <a:ext cx="341988" cy="59605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2" name="1(355)979 68 76"/>
          <p:cNvSpPr txBox="1">
            <a:spLocks noGrp="1"/>
          </p:cNvSpPr>
          <p:nvPr>
            <p:ph type="body" sz="quarter" idx="29"/>
          </p:nvPr>
        </p:nvSpPr>
        <p:spPr>
          <a:xfrm>
            <a:off x="8120804" y="5402670"/>
            <a:ext cx="1500049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1(355)979 68 76</a:t>
            </a:r>
          </a:p>
        </p:txBody>
      </p:sp>
      <p:sp>
        <p:nvSpPr>
          <p:cNvPr id="433" name="Phone:"/>
          <p:cNvSpPr txBox="1">
            <a:spLocks noGrp="1"/>
          </p:cNvSpPr>
          <p:nvPr>
            <p:ph type="body" sz="quarter" idx="30"/>
          </p:nvPr>
        </p:nvSpPr>
        <p:spPr>
          <a:xfrm>
            <a:off x="7397498" y="5375122"/>
            <a:ext cx="75009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Phone:</a:t>
            </a:r>
          </a:p>
        </p:txBody>
      </p:sp>
      <p:sp>
        <p:nvSpPr>
          <p:cNvPr id="434" name="Typi non habent claritatem insitam; est usus legentis in"/>
          <p:cNvSpPr txBox="1">
            <a:spLocks noGrp="1"/>
          </p:cNvSpPr>
          <p:nvPr>
            <p:ph type="body" sz="quarter" idx="31"/>
          </p:nvPr>
        </p:nvSpPr>
        <p:spPr>
          <a:xfrm>
            <a:off x="7424288" y="5661113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2089484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Изображение"/>
          <p:cNvSpPr>
            <a:spLocks noGrp="1"/>
          </p:cNvSpPr>
          <p:nvPr>
            <p:ph type="pic" idx="13"/>
          </p:nvPr>
        </p:nvSpPr>
        <p:spPr>
          <a:xfrm>
            <a:off x="-1432" y="-2387"/>
            <a:ext cx="12194865" cy="686277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43" name="98"/>
          <p:cNvSpPr txBox="1">
            <a:spLocks noGrp="1"/>
          </p:cNvSpPr>
          <p:nvPr>
            <p:ph type="body" sz="quarter" idx="14"/>
          </p:nvPr>
        </p:nvSpPr>
        <p:spPr>
          <a:xfrm>
            <a:off x="5403503" y="169621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44" name="Thank You"/>
          <p:cNvSpPr txBox="1">
            <a:spLocks noGrp="1"/>
          </p:cNvSpPr>
          <p:nvPr>
            <p:ph type="body" sz="quarter" idx="15"/>
          </p:nvPr>
        </p:nvSpPr>
        <p:spPr>
          <a:xfrm>
            <a:off x="4505021" y="3488831"/>
            <a:ext cx="3181960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Thank You</a:t>
            </a:r>
          </a:p>
        </p:txBody>
      </p:sp>
      <p:sp>
        <p:nvSpPr>
          <p:cNvPr id="445" name="vel illum dolore eu feugiat nulla facilisis at vero eros et accumsan et iusto odio dignissim qui"/>
          <p:cNvSpPr txBox="1">
            <a:spLocks noGrp="1"/>
          </p:cNvSpPr>
          <p:nvPr>
            <p:ph type="body" sz="quarter" idx="16"/>
          </p:nvPr>
        </p:nvSpPr>
        <p:spPr>
          <a:xfrm>
            <a:off x="3287588" y="4497722"/>
            <a:ext cx="5616825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 vel illum dolore eu feugiat nulla facilisis at vero eros et accumsan et iusto odio dignissim qui</a:t>
            </a:r>
          </a:p>
        </p:txBody>
      </p:sp>
      <p:sp>
        <p:nvSpPr>
          <p:cNvPr id="446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72026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47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840825"/>
            <a:ext cx="892969" cy="892970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8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9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0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1023455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1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431727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6776432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1357114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6960484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234" y="6573841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1406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5499210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122"/>
          <p:cNvSpPr txBox="1"/>
          <p:nvPr/>
        </p:nvSpPr>
        <p:spPr>
          <a:xfrm>
            <a:off x="496136" y="224884"/>
            <a:ext cx="679054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hangingPunct="0">
              <a:defRPr sz="5400" cap="all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rPr>
              <a:t>Стратегические</a:t>
            </a:r>
            <a:endParaRPr sz="5400" kern="0" cap="all" dirty="0">
              <a:solidFill>
                <a:srgbClr val="5B5D66"/>
              </a:solidFill>
              <a:latin typeface="Gilroy-Light"/>
              <a:ea typeface="Gilroy-Light"/>
              <a:cs typeface="Gilroy-Light"/>
              <a:sym typeface="Gilroy-Light"/>
            </a:endParaRPr>
          </a:p>
          <a:p>
            <a:pPr hangingPunct="0">
              <a:defRPr sz="5400" cap="all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rPr>
              <a:t>Ограничения</a:t>
            </a:r>
            <a:endParaRPr sz="2700" kern="0" cap="all" dirty="0">
              <a:solidFill>
                <a:srgbClr val="EA3324"/>
              </a:solidFill>
              <a:latin typeface="Gilroy-Light"/>
              <a:ea typeface="Gilroy-Light"/>
              <a:cs typeface="Gilroy-Light"/>
              <a:sym typeface="Gilroy-Light"/>
            </a:endParaRPr>
          </a:p>
        </p:txBody>
      </p:sp>
      <p:sp>
        <p:nvSpPr>
          <p:cNvPr id="5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355" y="6573865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0250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908450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1952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C426F-E7DB-430E-B65F-DC31206AA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8665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0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"/>
          <p:cNvSpPr/>
          <p:nvPr/>
        </p:nvSpPr>
        <p:spPr>
          <a:xfrm>
            <a:off x="-3175" y="-5954"/>
            <a:ext cx="1219835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7" name="Прямоугольник"/>
          <p:cNvSpPr/>
          <p:nvPr/>
        </p:nvSpPr>
        <p:spPr>
          <a:xfrm>
            <a:off x="-3537" y="6527770"/>
            <a:ext cx="1219200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8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5138291" y="707164"/>
            <a:ext cx="1951254" cy="195125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9" name="Robert Dolor"/>
          <p:cNvSpPr txBox="1">
            <a:spLocks noGrp="1"/>
          </p:cNvSpPr>
          <p:nvPr>
            <p:ph type="body" sz="quarter" idx="14"/>
          </p:nvPr>
        </p:nvSpPr>
        <p:spPr>
          <a:xfrm>
            <a:off x="4744086" y="2730374"/>
            <a:ext cx="2689838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Robert Dolor</a:t>
            </a:r>
          </a:p>
        </p:txBody>
      </p:sp>
      <p:sp>
        <p:nvSpPr>
          <p:cNvPr id="50" name="Комментарий в прямоугольнике"/>
          <p:cNvSpPr/>
          <p:nvPr/>
        </p:nvSpPr>
        <p:spPr>
          <a:xfrm flipH="1">
            <a:off x="3421011" y="3613259"/>
            <a:ext cx="423069" cy="35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8"/>
                </a:lnTo>
                <a:lnTo>
                  <a:pt x="13779" y="14778"/>
                </a:lnTo>
                <a:lnTo>
                  <a:pt x="15947" y="21600"/>
                </a:lnTo>
                <a:lnTo>
                  <a:pt x="18105" y="14778"/>
                </a:lnTo>
                <a:lnTo>
                  <a:pt x="21600" y="1477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1" name="Typi non habent claritatem insitam; est usus legentis in iis qui facit eorum claritatem. Investigationes demonstraverunt lectores legere me lius quod ii legunt saepius. Claritas est etiam processus ut."/>
          <p:cNvSpPr txBox="1">
            <a:spLocks noGrp="1"/>
          </p:cNvSpPr>
          <p:nvPr>
            <p:ph type="body" sz="quarter" idx="15"/>
          </p:nvPr>
        </p:nvSpPr>
        <p:spPr>
          <a:xfrm>
            <a:off x="3334403" y="4136672"/>
            <a:ext cx="5523194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ut.</a:t>
            </a:r>
          </a:p>
        </p:txBody>
      </p:sp>
      <p:sp>
        <p:nvSpPr>
          <p:cNvPr id="52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275263" y="3330017"/>
            <a:ext cx="1641474" cy="328935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53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407853" y="5287095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9426897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1" y="1076325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1" y="3776664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7629-C3B7-43D7-99DB-9C4DE0CD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827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172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86">
                <a:solidFill>
                  <a:schemeClr val="tx1">
                    <a:tint val="75000"/>
                  </a:schemeClr>
                </a:solidFill>
              </a:defRPr>
            </a:lvl1pPr>
            <a:lvl2pPr marL="47285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 marL="945718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41857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891436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36429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83715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331001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78287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3075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2" y="6356356"/>
            <a:ext cx="28448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algn="ctr" defTabSz="410766" hangingPunct="0"/>
            <a:fld id="{5B106E36-FD25-4E2D-B0AA-010F637433A0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4" y="6356356"/>
            <a:ext cx="38608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037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 cstate="print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5693212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294891"/>
                </a:solidFill>
              </a:defRPr>
            </a:pPr>
            <a:endParaRPr sz="1600" kern="0" dirty="0">
              <a:solidFill>
                <a:srgbClr val="294891"/>
              </a:solidFill>
              <a:sym typeface="Helvetica Light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 l="39743" r="39743" b="36077"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0813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9895385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Изображение"/>
          <p:cNvSpPr>
            <a:spLocks noGrp="1"/>
          </p:cNvSpPr>
          <p:nvPr>
            <p:ph type="pic" idx="13"/>
          </p:nvPr>
        </p:nvSpPr>
        <p:spPr>
          <a:xfrm>
            <a:off x="-9029" y="-17860"/>
            <a:ext cx="12210195" cy="6893719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1653523" y="4245008"/>
            <a:ext cx="8884954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6" name="Eodem modo typi, qui nunc nobis videntur parum clari, fiant sollemnes in futurum."/>
          <p:cNvSpPr txBox="1">
            <a:spLocks noGrp="1"/>
          </p:cNvSpPr>
          <p:nvPr>
            <p:ph type="body" sz="quarter" idx="15"/>
          </p:nvPr>
        </p:nvSpPr>
        <p:spPr>
          <a:xfrm>
            <a:off x="2693431" y="4643812"/>
            <a:ext cx="6805137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311003" y="3537813"/>
            <a:ext cx="1254922" cy="105305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pic>
        <p:nvPicPr>
          <p:cNvPr id="38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82860" y="172630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2821237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"/>
          <p:cNvSpPr/>
          <p:nvPr/>
        </p:nvSpPr>
        <p:spPr>
          <a:xfrm>
            <a:off x="-3175" y="-5954"/>
            <a:ext cx="1219835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7" name="Прямоугольник"/>
          <p:cNvSpPr/>
          <p:nvPr/>
        </p:nvSpPr>
        <p:spPr>
          <a:xfrm>
            <a:off x="-3537" y="6527770"/>
            <a:ext cx="1219200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8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5138291" y="707164"/>
            <a:ext cx="1951254" cy="195125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9" name="Robert Dolor"/>
          <p:cNvSpPr txBox="1">
            <a:spLocks noGrp="1"/>
          </p:cNvSpPr>
          <p:nvPr>
            <p:ph type="body" sz="quarter" idx="14"/>
          </p:nvPr>
        </p:nvSpPr>
        <p:spPr>
          <a:xfrm>
            <a:off x="4744086" y="2730374"/>
            <a:ext cx="2689838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Robert Dolor</a:t>
            </a:r>
          </a:p>
        </p:txBody>
      </p:sp>
      <p:sp>
        <p:nvSpPr>
          <p:cNvPr id="50" name="Комментарий в прямоугольнике"/>
          <p:cNvSpPr/>
          <p:nvPr/>
        </p:nvSpPr>
        <p:spPr>
          <a:xfrm flipH="1">
            <a:off x="3421011" y="3613259"/>
            <a:ext cx="423069" cy="35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8"/>
                </a:lnTo>
                <a:lnTo>
                  <a:pt x="13779" y="14778"/>
                </a:lnTo>
                <a:lnTo>
                  <a:pt x="15947" y="21600"/>
                </a:lnTo>
                <a:lnTo>
                  <a:pt x="18105" y="14778"/>
                </a:lnTo>
                <a:lnTo>
                  <a:pt x="21600" y="1477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1" name="Typi non habent claritatem insitam; est usus legentis in iis qui facit eorum claritatem. Investigationes demonstraverunt lectores legere me lius quod ii legunt saepius. Claritas est etiam processus ut."/>
          <p:cNvSpPr txBox="1">
            <a:spLocks noGrp="1"/>
          </p:cNvSpPr>
          <p:nvPr>
            <p:ph type="body" sz="quarter" idx="15"/>
          </p:nvPr>
        </p:nvSpPr>
        <p:spPr>
          <a:xfrm>
            <a:off x="3334403" y="4136672"/>
            <a:ext cx="5523194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ut.</a:t>
            </a:r>
          </a:p>
        </p:txBody>
      </p:sp>
      <p:sp>
        <p:nvSpPr>
          <p:cNvPr id="52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275263" y="3330017"/>
            <a:ext cx="1641474" cy="328935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53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407853" y="5287095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1767795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tem Description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ervices Provided"/>
          <p:cNvSpPr txBox="1">
            <a:spLocks noGrp="1"/>
          </p:cNvSpPr>
          <p:nvPr>
            <p:ph type="body" sz="quarter" idx="13"/>
          </p:nvPr>
        </p:nvSpPr>
        <p:spPr>
          <a:xfrm>
            <a:off x="3491922" y="992890"/>
            <a:ext cx="5208156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Services Provided</a:t>
            </a:r>
          </a:p>
        </p:txBody>
      </p:sp>
      <p:sp>
        <p:nvSpPr>
          <p:cNvPr id="62" name="Прямоугольник"/>
          <p:cNvSpPr/>
          <p:nvPr/>
        </p:nvSpPr>
        <p:spPr>
          <a:xfrm>
            <a:off x="-8814" y="-5954"/>
            <a:ext cx="122096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3" name="Прямоугольник"/>
          <p:cNvSpPr/>
          <p:nvPr/>
        </p:nvSpPr>
        <p:spPr>
          <a:xfrm>
            <a:off x="-497" y="6527770"/>
            <a:ext cx="12192994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82758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65" name="Кружок"/>
          <p:cNvSpPr/>
          <p:nvPr/>
        </p:nvSpPr>
        <p:spPr>
          <a:xfrm>
            <a:off x="770798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6" name="Кружок"/>
          <p:cNvSpPr/>
          <p:nvPr/>
        </p:nvSpPr>
        <p:spPr>
          <a:xfrm>
            <a:off x="5467715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7" name="Кружок"/>
          <p:cNvSpPr/>
          <p:nvPr/>
        </p:nvSpPr>
        <p:spPr>
          <a:xfrm>
            <a:off x="322745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8" name="Изображение"/>
          <p:cNvSpPr>
            <a:spLocks noGrp="1"/>
          </p:cNvSpPr>
          <p:nvPr>
            <p:ph type="pic" sz="quarter" idx="15"/>
          </p:nvPr>
        </p:nvSpPr>
        <p:spPr>
          <a:xfrm>
            <a:off x="3491547" y="3082456"/>
            <a:ext cx="728489" cy="72848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69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5744573" y="3155999"/>
            <a:ext cx="702891" cy="5673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0" name="Accumsan et iusto odio dignissim qui"/>
          <p:cNvSpPr txBox="1">
            <a:spLocks noGrp="1"/>
          </p:cNvSpPr>
          <p:nvPr>
            <p:ph type="body" sz="quarter" idx="17"/>
          </p:nvPr>
        </p:nvSpPr>
        <p:spPr>
          <a:xfrm>
            <a:off x="3058194" y="4754149"/>
            <a:ext cx="1595081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1" name="Изображение"/>
          <p:cNvSpPr>
            <a:spLocks noGrp="1"/>
          </p:cNvSpPr>
          <p:nvPr>
            <p:ph type="pic" sz="quarter" idx="18"/>
          </p:nvPr>
        </p:nvSpPr>
        <p:spPr>
          <a:xfrm>
            <a:off x="8055022" y="3124265"/>
            <a:ext cx="562534" cy="66630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2" name="Accumsan et iusto odio dignissim qui"/>
          <p:cNvSpPr txBox="1">
            <a:spLocks noGrp="1"/>
          </p:cNvSpPr>
          <p:nvPr>
            <p:ph type="body" sz="quarter" idx="19"/>
          </p:nvPr>
        </p:nvSpPr>
        <p:spPr>
          <a:xfrm>
            <a:off x="5329612" y="4754149"/>
            <a:ext cx="1568496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3" name="Accumsan et iusto odio dignissim qui"/>
          <p:cNvSpPr txBox="1">
            <a:spLocks noGrp="1"/>
          </p:cNvSpPr>
          <p:nvPr>
            <p:ph type="body" sz="quarter" idx="20"/>
          </p:nvPr>
        </p:nvSpPr>
        <p:spPr>
          <a:xfrm>
            <a:off x="7538724" y="4754149"/>
            <a:ext cx="1595082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4" name="Lorem ipsum"/>
          <p:cNvSpPr txBox="1">
            <a:spLocks noGrp="1"/>
          </p:cNvSpPr>
          <p:nvPr>
            <p:ph type="body" sz="quarter" idx="21"/>
          </p:nvPr>
        </p:nvSpPr>
        <p:spPr>
          <a:xfrm>
            <a:off x="3163553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5" name="Lorem ipsum"/>
          <p:cNvSpPr txBox="1">
            <a:spLocks noGrp="1"/>
          </p:cNvSpPr>
          <p:nvPr>
            <p:ph type="body" sz="quarter" idx="22"/>
          </p:nvPr>
        </p:nvSpPr>
        <p:spPr>
          <a:xfrm>
            <a:off x="5382327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6" name="Lorem ipsum"/>
          <p:cNvSpPr txBox="1">
            <a:spLocks noGrp="1"/>
          </p:cNvSpPr>
          <p:nvPr>
            <p:ph type="body" sz="quarter" idx="23"/>
          </p:nvPr>
        </p:nvSpPr>
        <p:spPr>
          <a:xfrm>
            <a:off x="7644084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3396799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The St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Линия"/>
          <p:cNvSpPr/>
          <p:nvPr/>
        </p:nvSpPr>
        <p:spPr>
          <a:xfrm>
            <a:off x="5553162" y="420213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85" name="Комментарий в прямоугольнике"/>
          <p:cNvSpPr/>
          <p:nvPr/>
        </p:nvSpPr>
        <p:spPr>
          <a:xfrm flipH="1">
            <a:off x="2502520" y="954999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6" name="Прямоугольник"/>
          <p:cNvSpPr/>
          <p:nvPr/>
        </p:nvSpPr>
        <p:spPr>
          <a:xfrm>
            <a:off x="4249" y="-5954"/>
            <a:ext cx="1218350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630530" y="1289728"/>
            <a:ext cx="2119918" cy="211991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88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4"/>
          </p:nvPr>
        </p:nvSpPr>
        <p:spPr>
          <a:xfrm>
            <a:off x="2422572" y="2369754"/>
            <a:ext cx="4311314" cy="122148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89" name="Линия"/>
          <p:cNvSpPr/>
          <p:nvPr/>
        </p:nvSpPr>
        <p:spPr>
          <a:xfrm>
            <a:off x="5553162" y="4202138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0" name="Кружок"/>
          <p:cNvSpPr/>
          <p:nvPr/>
        </p:nvSpPr>
        <p:spPr>
          <a:xfrm>
            <a:off x="6096524" y="4158042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1" name="Линия"/>
          <p:cNvSpPr/>
          <p:nvPr/>
        </p:nvSpPr>
        <p:spPr>
          <a:xfrm>
            <a:off x="5553162" y="4675895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2" name="Линия"/>
          <p:cNvSpPr/>
          <p:nvPr/>
        </p:nvSpPr>
        <p:spPr>
          <a:xfrm>
            <a:off x="5553162" y="4675895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3" name="Кружок"/>
          <p:cNvSpPr/>
          <p:nvPr/>
        </p:nvSpPr>
        <p:spPr>
          <a:xfrm>
            <a:off x="7001398" y="4631799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4" name="About The Studio"/>
          <p:cNvSpPr txBox="1">
            <a:spLocks noGrp="1"/>
          </p:cNvSpPr>
          <p:nvPr>
            <p:ph type="body" sz="quarter" idx="15"/>
          </p:nvPr>
        </p:nvSpPr>
        <p:spPr>
          <a:xfrm>
            <a:off x="2373717" y="1543395"/>
            <a:ext cx="3617977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About The Studio</a:t>
            </a:r>
          </a:p>
        </p:txBody>
      </p:sp>
      <p:sp>
        <p:nvSpPr>
          <p:cNvPr id="95" name="Прямоугольник"/>
          <p:cNvSpPr/>
          <p:nvPr/>
        </p:nvSpPr>
        <p:spPr>
          <a:xfrm>
            <a:off x="-11491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6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6"/>
          </p:nvPr>
        </p:nvSpPr>
        <p:spPr>
          <a:xfrm>
            <a:off x="5588299" y="5430081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97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2436791" y="4396935"/>
            <a:ext cx="2119702" cy="112915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98" name="Линия"/>
          <p:cNvSpPr/>
          <p:nvPr/>
        </p:nvSpPr>
        <p:spPr>
          <a:xfrm>
            <a:off x="5553162" y="5184820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9" name="Линия"/>
          <p:cNvSpPr/>
          <p:nvPr/>
        </p:nvSpPr>
        <p:spPr>
          <a:xfrm>
            <a:off x="5553162" y="5184820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00" name="Кружок"/>
          <p:cNvSpPr/>
          <p:nvPr/>
        </p:nvSpPr>
        <p:spPr>
          <a:xfrm>
            <a:off x="8037242" y="5140723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0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5540674" y="4192970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2" name="23%"/>
          <p:cNvSpPr txBox="1">
            <a:spLocks noGrp="1"/>
          </p:cNvSpPr>
          <p:nvPr>
            <p:ph type="body" sz="quarter" idx="19"/>
          </p:nvPr>
        </p:nvSpPr>
        <p:spPr>
          <a:xfrm>
            <a:off x="5903821" y="3470709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10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5540674" y="46751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4" name="48%"/>
          <p:cNvSpPr txBox="1">
            <a:spLocks noGrp="1"/>
          </p:cNvSpPr>
          <p:nvPr>
            <p:ph type="body" sz="quarter" idx="21"/>
          </p:nvPr>
        </p:nvSpPr>
        <p:spPr>
          <a:xfrm>
            <a:off x="6808696" y="3936603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10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5540674" y="51843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6" name="70%"/>
          <p:cNvSpPr txBox="1">
            <a:spLocks noGrp="1"/>
          </p:cNvSpPr>
          <p:nvPr>
            <p:ph type="body" sz="quarter" idx="23"/>
          </p:nvPr>
        </p:nvSpPr>
        <p:spPr>
          <a:xfrm>
            <a:off x="7844540" y="445560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46717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>
            <a:spLocks noGrp="1"/>
          </p:cNvSpPr>
          <p:nvPr>
            <p:ph type="pic" idx="13"/>
          </p:nvPr>
        </p:nvSpPr>
        <p:spPr>
          <a:xfrm>
            <a:off x="-3206" y="0"/>
            <a:ext cx="12198412" cy="68580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2325065" y="2584307"/>
            <a:ext cx="7583259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1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490802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6C6C6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5932080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18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3446407" y="2811797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19" name="Линия"/>
          <p:cNvSpPr>
            <a:spLocks noGrp="1"/>
          </p:cNvSpPr>
          <p:nvPr>
            <p:ph type="body" sz="quarter" idx="18"/>
          </p:nvPr>
        </p:nvSpPr>
        <p:spPr>
          <a:xfrm>
            <a:off x="5945033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75718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31070" y="809142"/>
            <a:ext cx="212637" cy="52771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2" name="Линия"/>
          <p:cNvSpPr>
            <a:spLocks noGrp="1"/>
          </p:cNvSpPr>
          <p:nvPr>
            <p:ph type="body" sz="quarter" idx="21"/>
          </p:nvPr>
        </p:nvSpPr>
        <p:spPr>
          <a:xfrm>
            <a:off x="5797000" y="1208485"/>
            <a:ext cx="639390" cy="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3" name="Simple title here"/>
          <p:cNvSpPr txBox="1">
            <a:spLocks noGrp="1"/>
          </p:cNvSpPr>
          <p:nvPr>
            <p:ph type="body" sz="quarter" idx="22"/>
          </p:nvPr>
        </p:nvSpPr>
        <p:spPr>
          <a:xfrm>
            <a:off x="5110009" y="147039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31476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tem Description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ervices Provided"/>
          <p:cNvSpPr txBox="1">
            <a:spLocks noGrp="1"/>
          </p:cNvSpPr>
          <p:nvPr>
            <p:ph type="body" sz="quarter" idx="13"/>
          </p:nvPr>
        </p:nvSpPr>
        <p:spPr>
          <a:xfrm>
            <a:off x="3491922" y="992890"/>
            <a:ext cx="5208156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Services Provided</a:t>
            </a:r>
          </a:p>
        </p:txBody>
      </p:sp>
      <p:sp>
        <p:nvSpPr>
          <p:cNvPr id="62" name="Прямоугольник"/>
          <p:cNvSpPr/>
          <p:nvPr/>
        </p:nvSpPr>
        <p:spPr>
          <a:xfrm>
            <a:off x="-8814" y="-5954"/>
            <a:ext cx="122096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3" name="Прямоугольник"/>
          <p:cNvSpPr/>
          <p:nvPr/>
        </p:nvSpPr>
        <p:spPr>
          <a:xfrm>
            <a:off x="-497" y="6527770"/>
            <a:ext cx="12192994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82758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65" name="Кружок"/>
          <p:cNvSpPr/>
          <p:nvPr/>
        </p:nvSpPr>
        <p:spPr>
          <a:xfrm>
            <a:off x="770798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6" name="Кружок"/>
          <p:cNvSpPr/>
          <p:nvPr/>
        </p:nvSpPr>
        <p:spPr>
          <a:xfrm>
            <a:off x="5467715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7" name="Кружок"/>
          <p:cNvSpPr/>
          <p:nvPr/>
        </p:nvSpPr>
        <p:spPr>
          <a:xfrm>
            <a:off x="322745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8" name="Изображение"/>
          <p:cNvSpPr>
            <a:spLocks noGrp="1"/>
          </p:cNvSpPr>
          <p:nvPr>
            <p:ph type="pic" sz="quarter" idx="15"/>
          </p:nvPr>
        </p:nvSpPr>
        <p:spPr>
          <a:xfrm>
            <a:off x="3491547" y="3082456"/>
            <a:ext cx="728489" cy="72848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69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5744573" y="3155999"/>
            <a:ext cx="702891" cy="5673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0" name="Accumsan et iusto odio dignissim qui"/>
          <p:cNvSpPr txBox="1">
            <a:spLocks noGrp="1"/>
          </p:cNvSpPr>
          <p:nvPr>
            <p:ph type="body" sz="quarter" idx="17"/>
          </p:nvPr>
        </p:nvSpPr>
        <p:spPr>
          <a:xfrm>
            <a:off x="3058194" y="4754149"/>
            <a:ext cx="1595081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1" name="Изображение"/>
          <p:cNvSpPr>
            <a:spLocks noGrp="1"/>
          </p:cNvSpPr>
          <p:nvPr>
            <p:ph type="pic" sz="quarter" idx="18"/>
          </p:nvPr>
        </p:nvSpPr>
        <p:spPr>
          <a:xfrm>
            <a:off x="8055022" y="3124265"/>
            <a:ext cx="562534" cy="66630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2" name="Accumsan et iusto odio dignissim qui"/>
          <p:cNvSpPr txBox="1">
            <a:spLocks noGrp="1"/>
          </p:cNvSpPr>
          <p:nvPr>
            <p:ph type="body" sz="quarter" idx="19"/>
          </p:nvPr>
        </p:nvSpPr>
        <p:spPr>
          <a:xfrm>
            <a:off x="5329612" y="4754149"/>
            <a:ext cx="1568496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3" name="Accumsan et iusto odio dignissim qui"/>
          <p:cNvSpPr txBox="1">
            <a:spLocks noGrp="1"/>
          </p:cNvSpPr>
          <p:nvPr>
            <p:ph type="body" sz="quarter" idx="20"/>
          </p:nvPr>
        </p:nvSpPr>
        <p:spPr>
          <a:xfrm>
            <a:off x="7538724" y="4754149"/>
            <a:ext cx="1595082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4" name="Lorem ipsum"/>
          <p:cNvSpPr txBox="1">
            <a:spLocks noGrp="1"/>
          </p:cNvSpPr>
          <p:nvPr>
            <p:ph type="body" sz="quarter" idx="21"/>
          </p:nvPr>
        </p:nvSpPr>
        <p:spPr>
          <a:xfrm>
            <a:off x="3163553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5" name="Lorem ipsum"/>
          <p:cNvSpPr txBox="1">
            <a:spLocks noGrp="1"/>
          </p:cNvSpPr>
          <p:nvPr>
            <p:ph type="body" sz="quarter" idx="22"/>
          </p:nvPr>
        </p:nvSpPr>
        <p:spPr>
          <a:xfrm>
            <a:off x="5382327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6" name="Lorem ipsum"/>
          <p:cNvSpPr txBox="1">
            <a:spLocks noGrp="1"/>
          </p:cNvSpPr>
          <p:nvPr>
            <p:ph type="body" sz="quarter" idx="23"/>
          </p:nvPr>
        </p:nvSpPr>
        <p:spPr>
          <a:xfrm>
            <a:off x="7644084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5908225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An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Прямоугольник"/>
          <p:cNvSpPr/>
          <p:nvPr/>
        </p:nvSpPr>
        <p:spPr>
          <a:xfrm>
            <a:off x="-214" y="-5954"/>
            <a:ext cx="1219242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2" name="Прямоугольник"/>
          <p:cNvSpPr/>
          <p:nvPr/>
        </p:nvSpPr>
        <p:spPr>
          <a:xfrm>
            <a:off x="-3175" y="6536699"/>
            <a:ext cx="1219834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3" name="Company Annual 2020"/>
          <p:cNvSpPr txBox="1">
            <a:spLocks noGrp="1"/>
          </p:cNvSpPr>
          <p:nvPr>
            <p:ph type="body" sz="quarter" idx="13"/>
          </p:nvPr>
        </p:nvSpPr>
        <p:spPr>
          <a:xfrm>
            <a:off x="2809619" y="816721"/>
            <a:ext cx="653704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Company Annual 2020</a:t>
            </a:r>
          </a:p>
        </p:txBody>
      </p:sp>
      <p:sp>
        <p:nvSpPr>
          <p:cNvPr id="13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5141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graphicFrame>
        <p:nvGraphicFramePr>
          <p:cNvPr id="135" name="2D‑круговая диаграмма"/>
          <p:cNvGraphicFramePr/>
          <p:nvPr/>
        </p:nvGraphicFramePr>
        <p:xfrm>
          <a:off x="2890950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6" name="Кружок"/>
          <p:cNvSpPr/>
          <p:nvPr/>
        </p:nvSpPr>
        <p:spPr>
          <a:xfrm>
            <a:off x="294608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7" name="76%"/>
          <p:cNvSpPr txBox="1">
            <a:spLocks noGrp="1"/>
          </p:cNvSpPr>
          <p:nvPr>
            <p:ph type="body" sz="quarter" idx="15"/>
          </p:nvPr>
        </p:nvSpPr>
        <p:spPr>
          <a:xfrm>
            <a:off x="322399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1900"/>
              <a:t>%</a:t>
            </a:r>
          </a:p>
        </p:txBody>
      </p:sp>
      <p:sp>
        <p:nvSpPr>
          <p:cNvPr id="138" name="Claritas est etiam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3154077" y="4645461"/>
            <a:ext cx="1185009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39" name="2D‑круговая диаграмма"/>
          <p:cNvGraphicFramePr/>
          <p:nvPr/>
        </p:nvGraphicFramePr>
        <p:xfrm>
          <a:off x="5212799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0" name="Кружок"/>
          <p:cNvSpPr/>
          <p:nvPr/>
        </p:nvSpPr>
        <p:spPr>
          <a:xfrm>
            <a:off x="526793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1" name="89%"/>
          <p:cNvSpPr txBox="1">
            <a:spLocks noGrp="1"/>
          </p:cNvSpPr>
          <p:nvPr>
            <p:ph type="body" sz="quarter" idx="17"/>
          </p:nvPr>
        </p:nvSpPr>
        <p:spPr>
          <a:xfrm>
            <a:off x="552798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1900"/>
              <a:t>%</a:t>
            </a:r>
          </a:p>
        </p:txBody>
      </p:sp>
      <p:sp>
        <p:nvSpPr>
          <p:cNvPr id="142" name="Claritas est etiam processus dynamicus,"/>
          <p:cNvSpPr txBox="1">
            <a:spLocks noGrp="1"/>
          </p:cNvSpPr>
          <p:nvPr>
            <p:ph type="body" sz="quarter" idx="18"/>
          </p:nvPr>
        </p:nvSpPr>
        <p:spPr>
          <a:xfrm>
            <a:off x="5475926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43" name="2D‑круговая диаграмма"/>
          <p:cNvGraphicFramePr/>
          <p:nvPr/>
        </p:nvGraphicFramePr>
        <p:xfrm>
          <a:off x="7589788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4" name="Кружок"/>
          <p:cNvSpPr/>
          <p:nvPr/>
        </p:nvSpPr>
        <p:spPr>
          <a:xfrm>
            <a:off x="7644927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5" name="50%"/>
          <p:cNvSpPr txBox="1">
            <a:spLocks noGrp="1"/>
          </p:cNvSpPr>
          <p:nvPr>
            <p:ph type="body" sz="quarter" idx="19"/>
          </p:nvPr>
        </p:nvSpPr>
        <p:spPr>
          <a:xfrm>
            <a:off x="7922836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1900"/>
              <a:t>%</a:t>
            </a:r>
          </a:p>
        </p:txBody>
      </p:sp>
      <p:sp>
        <p:nvSpPr>
          <p:cNvPr id="146" name="Claritas est etiam processus dynamicus,"/>
          <p:cNvSpPr txBox="1">
            <a:spLocks noGrp="1"/>
          </p:cNvSpPr>
          <p:nvPr>
            <p:ph type="body" sz="quarter" idx="20"/>
          </p:nvPr>
        </p:nvSpPr>
        <p:spPr>
          <a:xfrm>
            <a:off x="7852914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sp>
        <p:nvSpPr>
          <p:cNvPr id="147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21"/>
          </p:nvPr>
        </p:nvSpPr>
        <p:spPr>
          <a:xfrm>
            <a:off x="3011284" y="2672392"/>
            <a:ext cx="6169433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148" name="Линия"/>
          <p:cNvSpPr/>
          <p:nvPr/>
        </p:nvSpPr>
        <p:spPr>
          <a:xfrm>
            <a:off x="3177248" y="2141862"/>
            <a:ext cx="364619" cy="197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474" y="7907"/>
                </a:lnTo>
                <a:lnTo>
                  <a:pt x="11793" y="18988"/>
                </a:lnTo>
                <a:lnTo>
                  <a:pt x="21600" y="0"/>
                </a:lnTo>
              </a:path>
            </a:pathLst>
          </a:custGeom>
          <a:ln w="25400">
            <a:solidFill>
              <a:srgbClr val="E7E5E8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49" name="Комментарий в прямоугольнике"/>
          <p:cNvSpPr/>
          <p:nvPr/>
        </p:nvSpPr>
        <p:spPr>
          <a:xfrm flipH="1">
            <a:off x="3068425" y="2077624"/>
            <a:ext cx="575469" cy="478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6"/>
                </a:lnTo>
                <a:lnTo>
                  <a:pt x="13779" y="14776"/>
                </a:lnTo>
                <a:lnTo>
                  <a:pt x="15947" y="21600"/>
                </a:lnTo>
                <a:lnTo>
                  <a:pt x="18107" y="14776"/>
                </a:lnTo>
                <a:lnTo>
                  <a:pt x="21600" y="1477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9249565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Изображение"/>
          <p:cNvSpPr>
            <a:spLocks noGrp="1"/>
          </p:cNvSpPr>
          <p:nvPr>
            <p:ph type="pic" idx="13"/>
          </p:nvPr>
        </p:nvSpPr>
        <p:spPr>
          <a:xfrm>
            <a:off x="3794" y="1395"/>
            <a:ext cx="12184598" cy="486761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58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4914" y="2086"/>
            <a:ext cx="12192002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59" name="Прямоугольник"/>
          <p:cNvSpPr/>
          <p:nvPr/>
        </p:nvSpPr>
        <p:spPr>
          <a:xfrm>
            <a:off x="828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60" name="“Eodem modo typi, qui nunc nobis videntur parum clari, fiant sollemnes in futurum.”"/>
          <p:cNvSpPr txBox="1">
            <a:spLocks noGrp="1"/>
          </p:cNvSpPr>
          <p:nvPr>
            <p:ph type="body" sz="quarter" idx="15"/>
          </p:nvPr>
        </p:nvSpPr>
        <p:spPr>
          <a:xfrm>
            <a:off x="3407853" y="5384427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161" name="98"/>
          <p:cNvSpPr txBox="1">
            <a:spLocks noGrp="1"/>
          </p:cNvSpPr>
          <p:nvPr>
            <p:ph type="body" sz="quarter" idx="16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62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63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4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5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6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7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8708855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3332999" y="884609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7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719301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77" name="Прямоугольник"/>
          <p:cNvSpPr/>
          <p:nvPr/>
        </p:nvSpPr>
        <p:spPr>
          <a:xfrm>
            <a:off x="1897" y="-5954"/>
            <a:ext cx="1218820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8" name="Прямоугольник"/>
          <p:cNvSpPr/>
          <p:nvPr/>
        </p:nvSpPr>
        <p:spPr>
          <a:xfrm>
            <a:off x="193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9" name="Прямоугольник"/>
          <p:cNvSpPr/>
          <p:nvPr/>
        </p:nvSpPr>
        <p:spPr>
          <a:xfrm>
            <a:off x="2399667" y="2637403"/>
            <a:ext cx="7392666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0" name="2020"/>
          <p:cNvSpPr txBox="1">
            <a:spLocks noGrp="1"/>
          </p:cNvSpPr>
          <p:nvPr>
            <p:ph type="body" sz="quarter" idx="15"/>
          </p:nvPr>
        </p:nvSpPr>
        <p:spPr>
          <a:xfrm>
            <a:off x="3056674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2020</a:t>
            </a:r>
          </a:p>
        </p:txBody>
      </p:sp>
      <p:sp>
        <p:nvSpPr>
          <p:cNvPr id="181" name="2022"/>
          <p:cNvSpPr txBox="1">
            <a:spLocks noGrp="1"/>
          </p:cNvSpPr>
          <p:nvPr>
            <p:ph type="body" sz="quarter" idx="16"/>
          </p:nvPr>
        </p:nvSpPr>
        <p:spPr>
          <a:xfrm>
            <a:off x="4735455" y="2624958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2022</a:t>
            </a:r>
          </a:p>
        </p:txBody>
      </p:sp>
      <p:sp>
        <p:nvSpPr>
          <p:cNvPr id="182" name="2024"/>
          <p:cNvSpPr txBox="1">
            <a:spLocks noGrp="1"/>
          </p:cNvSpPr>
          <p:nvPr>
            <p:ph type="body" sz="quarter" idx="17"/>
          </p:nvPr>
        </p:nvSpPr>
        <p:spPr>
          <a:xfrm>
            <a:off x="6414236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2024</a:t>
            </a:r>
          </a:p>
        </p:txBody>
      </p:sp>
      <p:sp>
        <p:nvSpPr>
          <p:cNvPr id="183" name="2026"/>
          <p:cNvSpPr txBox="1">
            <a:spLocks noGrp="1"/>
          </p:cNvSpPr>
          <p:nvPr>
            <p:ph type="body" sz="quarter" idx="18"/>
          </p:nvPr>
        </p:nvSpPr>
        <p:spPr>
          <a:xfrm>
            <a:off x="8093018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2026</a:t>
            </a:r>
          </a:p>
        </p:txBody>
      </p:sp>
      <p:sp>
        <p:nvSpPr>
          <p:cNvPr id="184" name="Треугольник"/>
          <p:cNvSpPr/>
          <p:nvPr/>
        </p:nvSpPr>
        <p:spPr>
          <a:xfrm rot="10800000" flipH="1">
            <a:off x="3460068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5" name="Треугольник"/>
          <p:cNvSpPr/>
          <p:nvPr/>
        </p:nvSpPr>
        <p:spPr>
          <a:xfrm rot="10800000" flipH="1">
            <a:off x="5138849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6" name="In iis qui facit claritatem. Investigationes demonstraverunt lectores legere me lius quod."/>
          <p:cNvSpPr txBox="1">
            <a:spLocks noGrp="1"/>
          </p:cNvSpPr>
          <p:nvPr>
            <p:ph type="body" sz="quarter" idx="19"/>
          </p:nvPr>
        </p:nvSpPr>
        <p:spPr>
          <a:xfrm>
            <a:off x="2890623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87" name="Треугольник"/>
          <p:cNvSpPr/>
          <p:nvPr/>
        </p:nvSpPr>
        <p:spPr>
          <a:xfrm rot="10800000" flipH="1">
            <a:off x="6817630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8" name="Треугольник"/>
          <p:cNvSpPr/>
          <p:nvPr/>
        </p:nvSpPr>
        <p:spPr>
          <a:xfrm rot="10800000" flipH="1">
            <a:off x="8496412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9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4569404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0" name="In iis qui facit claritatem. Investigationes demonstraverunt lectores legere me lius quod."/>
          <p:cNvSpPr txBox="1">
            <a:spLocks noGrp="1"/>
          </p:cNvSpPr>
          <p:nvPr>
            <p:ph type="body" sz="quarter" idx="21"/>
          </p:nvPr>
        </p:nvSpPr>
        <p:spPr>
          <a:xfrm>
            <a:off x="6248186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1" name="In iis qui facit claritatem. Investigationes demonstraverunt lectores legere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926967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2" name="Eodem modo typi, qui nunc nobis videntur parum clari, 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2890117" y="5433548"/>
            <a:ext cx="6853507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8428070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Изображение"/>
          <p:cNvSpPr>
            <a:spLocks noGrp="1"/>
          </p:cNvSpPr>
          <p:nvPr>
            <p:ph type="pic" idx="13"/>
          </p:nvPr>
        </p:nvSpPr>
        <p:spPr>
          <a:xfrm>
            <a:off x="1246" y="-15115"/>
            <a:ext cx="12189509" cy="687550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201" name="Прямоугольник"/>
          <p:cNvSpPr>
            <a:spLocks noGrp="1"/>
          </p:cNvSpPr>
          <p:nvPr>
            <p:ph type="body" sz="half" idx="14"/>
          </p:nvPr>
        </p:nvSpPr>
        <p:spPr>
          <a:xfrm>
            <a:off x="2407667" y="2467703"/>
            <a:ext cx="7376667" cy="2578318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2" name="Lorem Ipsum Dolor"/>
          <p:cNvSpPr txBox="1">
            <a:spLocks noGrp="1"/>
          </p:cNvSpPr>
          <p:nvPr>
            <p:ph type="body" sz="quarter" idx="15"/>
          </p:nvPr>
        </p:nvSpPr>
        <p:spPr>
          <a:xfrm>
            <a:off x="3350858" y="586953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203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107174" y="142164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04" name="Прямоугольник"/>
          <p:cNvSpPr>
            <a:spLocks noGrp="1"/>
          </p:cNvSpPr>
          <p:nvPr>
            <p:ph type="body" sz="quarter" idx="17"/>
          </p:nvPr>
        </p:nvSpPr>
        <p:spPr>
          <a:xfrm>
            <a:off x="2399667" y="2217792"/>
            <a:ext cx="7392666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5" name="2028"/>
          <p:cNvSpPr txBox="1">
            <a:spLocks noGrp="1"/>
          </p:cNvSpPr>
          <p:nvPr>
            <p:ph type="body" sz="quarter" idx="18"/>
          </p:nvPr>
        </p:nvSpPr>
        <p:spPr>
          <a:xfrm>
            <a:off x="3056674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2028</a:t>
            </a:r>
          </a:p>
        </p:txBody>
      </p:sp>
      <p:sp>
        <p:nvSpPr>
          <p:cNvPr id="206" name="2030"/>
          <p:cNvSpPr txBox="1">
            <a:spLocks noGrp="1"/>
          </p:cNvSpPr>
          <p:nvPr>
            <p:ph type="body" sz="quarter" idx="19"/>
          </p:nvPr>
        </p:nvSpPr>
        <p:spPr>
          <a:xfrm>
            <a:off x="4735455" y="220534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2030</a:t>
            </a:r>
          </a:p>
        </p:txBody>
      </p:sp>
      <p:sp>
        <p:nvSpPr>
          <p:cNvPr id="207" name="2032"/>
          <p:cNvSpPr txBox="1">
            <a:spLocks noGrp="1"/>
          </p:cNvSpPr>
          <p:nvPr>
            <p:ph type="body" sz="quarter" idx="20"/>
          </p:nvPr>
        </p:nvSpPr>
        <p:spPr>
          <a:xfrm>
            <a:off x="6414236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2032</a:t>
            </a:r>
          </a:p>
        </p:txBody>
      </p:sp>
      <p:sp>
        <p:nvSpPr>
          <p:cNvPr id="208" name="2034"/>
          <p:cNvSpPr txBox="1">
            <a:spLocks noGrp="1"/>
          </p:cNvSpPr>
          <p:nvPr>
            <p:ph type="body" sz="quarter" idx="21"/>
          </p:nvPr>
        </p:nvSpPr>
        <p:spPr>
          <a:xfrm>
            <a:off x="8093018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2034</a:t>
            </a:r>
          </a:p>
        </p:txBody>
      </p:sp>
      <p:sp>
        <p:nvSpPr>
          <p:cNvPr id="209" name="Треугольник"/>
          <p:cNvSpPr>
            <a:spLocks noGrp="1"/>
          </p:cNvSpPr>
          <p:nvPr>
            <p:ph type="body" sz="quarter" idx="22"/>
          </p:nvPr>
        </p:nvSpPr>
        <p:spPr>
          <a:xfrm rot="10800000" flipH="1">
            <a:off x="3460068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0" name="Треугольник"/>
          <p:cNvSpPr>
            <a:spLocks noGrp="1"/>
          </p:cNvSpPr>
          <p:nvPr>
            <p:ph type="body" sz="quarter" idx="23"/>
          </p:nvPr>
        </p:nvSpPr>
        <p:spPr>
          <a:xfrm rot="10800000" flipH="1">
            <a:off x="5138849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1" name="In iis qui facit claritatem. Investigationes demonstraverunt lectores legere me lius quod."/>
          <p:cNvSpPr txBox="1">
            <a:spLocks noGrp="1"/>
          </p:cNvSpPr>
          <p:nvPr>
            <p:ph type="body" sz="quarter" idx="24"/>
          </p:nvPr>
        </p:nvSpPr>
        <p:spPr>
          <a:xfrm>
            <a:off x="2890623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2" name="Треугольник"/>
          <p:cNvSpPr>
            <a:spLocks noGrp="1"/>
          </p:cNvSpPr>
          <p:nvPr>
            <p:ph type="body" sz="quarter" idx="25"/>
          </p:nvPr>
        </p:nvSpPr>
        <p:spPr>
          <a:xfrm rot="10800000" flipH="1">
            <a:off x="6817630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3" name="Треугольник"/>
          <p:cNvSpPr>
            <a:spLocks noGrp="1"/>
          </p:cNvSpPr>
          <p:nvPr>
            <p:ph type="body" sz="quarter" idx="26"/>
          </p:nvPr>
        </p:nvSpPr>
        <p:spPr>
          <a:xfrm rot="10800000" flipH="1">
            <a:off x="8496412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4" name="In iis qui facit claritatem. Investigationes demonstraverunt lectores legere me lius quod."/>
          <p:cNvSpPr txBox="1">
            <a:spLocks noGrp="1"/>
          </p:cNvSpPr>
          <p:nvPr>
            <p:ph type="body" sz="quarter" idx="27"/>
          </p:nvPr>
        </p:nvSpPr>
        <p:spPr>
          <a:xfrm>
            <a:off x="4569404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5" name="In iis qui facit claritatem. Investigationes demonstraverunt lectores legere me lius quod."/>
          <p:cNvSpPr txBox="1">
            <a:spLocks noGrp="1"/>
          </p:cNvSpPr>
          <p:nvPr>
            <p:ph type="body" sz="quarter" idx="28"/>
          </p:nvPr>
        </p:nvSpPr>
        <p:spPr>
          <a:xfrm>
            <a:off x="6248186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6" name="In iis qui facit claritatem. Investigationes demonstraverunt lectores legere me lius quod."/>
          <p:cNvSpPr txBox="1">
            <a:spLocks noGrp="1"/>
          </p:cNvSpPr>
          <p:nvPr>
            <p:ph type="body" sz="quarter" idx="29"/>
          </p:nvPr>
        </p:nvSpPr>
        <p:spPr>
          <a:xfrm>
            <a:off x="7926967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7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30"/>
          </p:nvPr>
        </p:nvSpPr>
        <p:spPr>
          <a:xfrm>
            <a:off x="2399667" y="5472194"/>
            <a:ext cx="7392666" cy="57515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8638781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emonstraverunt"/>
          <p:cNvSpPr txBox="1">
            <a:spLocks noGrp="1"/>
          </p:cNvSpPr>
          <p:nvPr>
            <p:ph type="body" sz="quarter" idx="13"/>
          </p:nvPr>
        </p:nvSpPr>
        <p:spPr>
          <a:xfrm>
            <a:off x="3595089" y="740763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2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57545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27" name="Прямоугольник"/>
          <p:cNvSpPr/>
          <p:nvPr/>
        </p:nvSpPr>
        <p:spPr>
          <a:xfrm>
            <a:off x="-8529" y="-5954"/>
            <a:ext cx="1217334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8" name="Прямоугольник"/>
          <p:cNvSpPr/>
          <p:nvPr/>
        </p:nvSpPr>
        <p:spPr>
          <a:xfrm>
            <a:off x="-1714" y="6536699"/>
            <a:ext cx="121954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9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2588275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0" name="Комментарий в прямоугольнике"/>
          <p:cNvSpPr/>
          <p:nvPr/>
        </p:nvSpPr>
        <p:spPr>
          <a:xfrm flipH="1">
            <a:off x="2689706" y="2354047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1" name="1"/>
          <p:cNvSpPr txBox="1">
            <a:spLocks noGrp="1"/>
          </p:cNvSpPr>
          <p:nvPr>
            <p:ph type="body" sz="quarter" idx="16"/>
          </p:nvPr>
        </p:nvSpPr>
        <p:spPr>
          <a:xfrm>
            <a:off x="2824098" y="23358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32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7"/>
          </p:nvPr>
        </p:nvSpPr>
        <p:spPr>
          <a:xfrm>
            <a:off x="6326837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3" name="Комментарий в прямоугольнике"/>
          <p:cNvSpPr/>
          <p:nvPr/>
        </p:nvSpPr>
        <p:spPr>
          <a:xfrm flipH="1">
            <a:off x="6395527" y="236313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4" name="2"/>
          <p:cNvSpPr txBox="1">
            <a:spLocks noGrp="1"/>
          </p:cNvSpPr>
          <p:nvPr>
            <p:ph type="body" sz="quarter" idx="18"/>
          </p:nvPr>
        </p:nvSpPr>
        <p:spPr>
          <a:xfrm>
            <a:off x="6529918" y="2336004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35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9"/>
          </p:nvPr>
        </p:nvSpPr>
        <p:spPr>
          <a:xfrm>
            <a:off x="2593553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6" name="Комментарий в прямоугольнике"/>
          <p:cNvSpPr/>
          <p:nvPr/>
        </p:nvSpPr>
        <p:spPr>
          <a:xfrm flipH="1">
            <a:off x="2694985" y="4347790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7" name="3"/>
          <p:cNvSpPr txBox="1">
            <a:spLocks noGrp="1"/>
          </p:cNvSpPr>
          <p:nvPr>
            <p:ph type="body" sz="quarter" idx="20"/>
          </p:nvPr>
        </p:nvSpPr>
        <p:spPr>
          <a:xfrm>
            <a:off x="2829376" y="4320659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sp>
        <p:nvSpPr>
          <p:cNvPr id="238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21"/>
          </p:nvPr>
        </p:nvSpPr>
        <p:spPr>
          <a:xfrm>
            <a:off x="6332116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9" name="Комментарий в прямоугольнике"/>
          <p:cNvSpPr/>
          <p:nvPr/>
        </p:nvSpPr>
        <p:spPr>
          <a:xfrm flipH="1">
            <a:off x="6400806" y="4356877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40" name="4"/>
          <p:cNvSpPr txBox="1">
            <a:spLocks noGrp="1"/>
          </p:cNvSpPr>
          <p:nvPr>
            <p:ph type="body" sz="quarter" idx="22"/>
          </p:nvPr>
        </p:nvSpPr>
        <p:spPr>
          <a:xfrm>
            <a:off x="6535197" y="43297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sp>
        <p:nvSpPr>
          <p:cNvPr id="2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913311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imple title here"/>
          <p:cNvSpPr txBox="1">
            <a:spLocks noGrp="1"/>
          </p:cNvSpPr>
          <p:nvPr>
            <p:ph type="body" sz="quarter" idx="13"/>
          </p:nvPr>
        </p:nvSpPr>
        <p:spPr>
          <a:xfrm>
            <a:off x="4326161" y="1408640"/>
            <a:ext cx="20133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49" name="Прямоугольник"/>
          <p:cNvSpPr/>
          <p:nvPr/>
        </p:nvSpPr>
        <p:spPr>
          <a:xfrm>
            <a:off x="-8205" y="-5954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0" name="Прямоугольник"/>
          <p:cNvSpPr/>
          <p:nvPr/>
        </p:nvSpPr>
        <p:spPr>
          <a:xfrm>
            <a:off x="-5568" y="6536699"/>
            <a:ext cx="12203136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4301830" y="1851204"/>
            <a:ext cx="408258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52" name="Комментарий в прямоугольнике"/>
          <p:cNvSpPr/>
          <p:nvPr/>
        </p:nvSpPr>
        <p:spPr>
          <a:xfrm flipH="1">
            <a:off x="4379450" y="84202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3" name="1"/>
          <p:cNvSpPr txBox="1">
            <a:spLocks noGrp="1"/>
          </p:cNvSpPr>
          <p:nvPr>
            <p:ph type="body" sz="quarter" idx="15"/>
          </p:nvPr>
        </p:nvSpPr>
        <p:spPr>
          <a:xfrm>
            <a:off x="4513841" y="823823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54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429061" y="771336"/>
            <a:ext cx="1649815" cy="164981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graphicFrame>
        <p:nvGraphicFramePr>
          <p:cNvPr id="255" name="2D‑площадная диаграмма"/>
          <p:cNvGraphicFramePr/>
          <p:nvPr/>
        </p:nvGraphicFramePr>
        <p:xfrm>
          <a:off x="2726056" y="3605507"/>
          <a:ext cx="6887550" cy="143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223246" y="5382331"/>
            <a:ext cx="5868450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257" name="Кружок"/>
          <p:cNvSpPr/>
          <p:nvPr/>
        </p:nvSpPr>
        <p:spPr>
          <a:xfrm>
            <a:off x="8014205" y="3015693"/>
            <a:ext cx="1191905" cy="1191905"/>
          </a:xfrm>
          <a:prstGeom prst="ellipse">
            <a:avLst/>
          </a:prstGeom>
          <a:solidFill>
            <a:srgbClr val="D8D7D8">
              <a:alpha val="6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8" name="89%"/>
          <p:cNvSpPr txBox="1">
            <a:spLocks noGrp="1"/>
          </p:cNvSpPr>
          <p:nvPr>
            <p:ph type="body" sz="quarter" idx="18"/>
          </p:nvPr>
        </p:nvSpPr>
        <p:spPr>
          <a:xfrm>
            <a:off x="8087575" y="3317610"/>
            <a:ext cx="1045167" cy="58807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600"/>
              <a:t>%</a:t>
            </a:r>
          </a:p>
        </p:txBody>
      </p:sp>
      <p:sp>
        <p:nvSpPr>
          <p:cNvPr id="259" name="Стрелка"/>
          <p:cNvSpPr/>
          <p:nvPr/>
        </p:nvSpPr>
        <p:spPr>
          <a:xfrm rot="16200000">
            <a:off x="8676082" y="3034042"/>
            <a:ext cx="475737" cy="274210"/>
          </a:xfrm>
          <a:prstGeom prst="rightArrow">
            <a:avLst>
              <a:gd name="adj1" fmla="val 32000"/>
              <a:gd name="adj2" fmla="val 102811"/>
            </a:avLst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0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5767974" y="3304972"/>
            <a:ext cx="2184629" cy="5597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7774224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Прямоугольник"/>
          <p:cNvSpPr/>
          <p:nvPr/>
        </p:nvSpPr>
        <p:spPr>
          <a:xfrm>
            <a:off x="1856" y="-5954"/>
            <a:ext cx="1218829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9" name="Прямоугольник"/>
          <p:cNvSpPr/>
          <p:nvPr/>
        </p:nvSpPr>
        <p:spPr>
          <a:xfrm>
            <a:off x="-7131" y="6536699"/>
            <a:ext cx="1220626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0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3"/>
          </p:nvPr>
        </p:nvSpPr>
        <p:spPr>
          <a:xfrm>
            <a:off x="2406003" y="2612776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71" name="Комментарий в прямоугольнике"/>
          <p:cNvSpPr/>
          <p:nvPr/>
        </p:nvSpPr>
        <p:spPr>
          <a:xfrm flipH="1">
            <a:off x="2474692" y="1986522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2" name="2"/>
          <p:cNvSpPr txBox="1">
            <a:spLocks noGrp="1"/>
          </p:cNvSpPr>
          <p:nvPr>
            <p:ph type="body" sz="quarter" idx="14"/>
          </p:nvPr>
        </p:nvSpPr>
        <p:spPr>
          <a:xfrm>
            <a:off x="2609083" y="195939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73" name="Demonstraverunt"/>
          <p:cNvSpPr txBox="1">
            <a:spLocks noGrp="1"/>
          </p:cNvSpPr>
          <p:nvPr>
            <p:ph type="body" sz="quarter" idx="15"/>
          </p:nvPr>
        </p:nvSpPr>
        <p:spPr>
          <a:xfrm>
            <a:off x="3577230" y="694357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74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071455" y="1529048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75" name="Фигура"/>
          <p:cNvSpPr/>
          <p:nvPr/>
        </p:nvSpPr>
        <p:spPr>
          <a:xfrm>
            <a:off x="6720062" y="3505388"/>
            <a:ext cx="587484" cy="957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6" h="21346" extrusionOk="0">
                <a:moveTo>
                  <a:pt x="14907" y="13611"/>
                </a:moveTo>
                <a:cubicBezTo>
                  <a:pt x="14908" y="13576"/>
                  <a:pt x="14915" y="13542"/>
                  <a:pt x="14927" y="13508"/>
                </a:cubicBezTo>
                <a:cubicBezTo>
                  <a:pt x="14945" y="13527"/>
                  <a:pt x="14935" y="13561"/>
                  <a:pt x="14907" y="13611"/>
                </a:cubicBezTo>
                <a:cubicBezTo>
                  <a:pt x="14911" y="13596"/>
                  <a:pt x="14935" y="13561"/>
                  <a:pt x="14907" y="13611"/>
                </a:cubicBezTo>
                <a:close/>
                <a:moveTo>
                  <a:pt x="13846" y="3906"/>
                </a:moveTo>
                <a:cubicBezTo>
                  <a:pt x="13745" y="4068"/>
                  <a:pt x="13727" y="4129"/>
                  <a:pt x="13495" y="4231"/>
                </a:cubicBezTo>
                <a:cubicBezTo>
                  <a:pt x="13568" y="4090"/>
                  <a:pt x="13714" y="3995"/>
                  <a:pt x="13864" y="3877"/>
                </a:cubicBezTo>
                <a:lnTo>
                  <a:pt x="13846" y="3906"/>
                </a:lnTo>
                <a:cubicBezTo>
                  <a:pt x="13827" y="3937"/>
                  <a:pt x="13846" y="3906"/>
                  <a:pt x="13846" y="3906"/>
                </a:cubicBezTo>
                <a:close/>
                <a:moveTo>
                  <a:pt x="12475" y="14778"/>
                </a:moveTo>
                <a:cubicBezTo>
                  <a:pt x="12516" y="14778"/>
                  <a:pt x="12564" y="14776"/>
                  <a:pt x="12595" y="14795"/>
                </a:cubicBezTo>
                <a:cubicBezTo>
                  <a:pt x="12555" y="14785"/>
                  <a:pt x="12514" y="14778"/>
                  <a:pt x="12475" y="14778"/>
                </a:cubicBezTo>
                <a:cubicBezTo>
                  <a:pt x="12476" y="14778"/>
                  <a:pt x="12514" y="14778"/>
                  <a:pt x="12475" y="14778"/>
                </a:cubicBezTo>
                <a:close/>
                <a:moveTo>
                  <a:pt x="7113" y="17141"/>
                </a:moveTo>
                <a:cubicBezTo>
                  <a:pt x="7109" y="17139"/>
                  <a:pt x="7101" y="17127"/>
                  <a:pt x="7096" y="17118"/>
                </a:cubicBezTo>
                <a:cubicBezTo>
                  <a:pt x="7113" y="17112"/>
                  <a:pt x="7129" y="17104"/>
                  <a:pt x="7143" y="17096"/>
                </a:cubicBezTo>
                <a:cubicBezTo>
                  <a:pt x="7135" y="17114"/>
                  <a:pt x="7137" y="17132"/>
                  <a:pt x="7149" y="17150"/>
                </a:cubicBezTo>
                <a:lnTo>
                  <a:pt x="7113" y="17141"/>
                </a:lnTo>
                <a:cubicBezTo>
                  <a:pt x="7109" y="17139"/>
                  <a:pt x="7113" y="17141"/>
                  <a:pt x="7113" y="17141"/>
                </a:cubicBezTo>
                <a:close/>
                <a:moveTo>
                  <a:pt x="4271" y="153"/>
                </a:moveTo>
                <a:cubicBezTo>
                  <a:pt x="4271" y="153"/>
                  <a:pt x="4274" y="153"/>
                  <a:pt x="4271" y="153"/>
                </a:cubicBezTo>
                <a:cubicBezTo>
                  <a:pt x="4271" y="153"/>
                  <a:pt x="4271" y="153"/>
                  <a:pt x="4271" y="153"/>
                </a:cubicBezTo>
                <a:close/>
                <a:moveTo>
                  <a:pt x="21083" y="5876"/>
                </a:moveTo>
                <a:cubicBezTo>
                  <a:pt x="20878" y="5351"/>
                  <a:pt x="20177" y="5444"/>
                  <a:pt x="19555" y="5083"/>
                </a:cubicBezTo>
                <a:cubicBezTo>
                  <a:pt x="19066" y="4799"/>
                  <a:pt x="18685" y="4740"/>
                  <a:pt x="18023" y="4717"/>
                </a:cubicBezTo>
                <a:cubicBezTo>
                  <a:pt x="17537" y="4700"/>
                  <a:pt x="17283" y="4482"/>
                  <a:pt x="16812" y="4685"/>
                </a:cubicBezTo>
                <a:cubicBezTo>
                  <a:pt x="16950" y="4215"/>
                  <a:pt x="15462" y="3995"/>
                  <a:pt x="14945" y="4103"/>
                </a:cubicBezTo>
                <a:cubicBezTo>
                  <a:pt x="14955" y="4083"/>
                  <a:pt x="15053" y="3900"/>
                  <a:pt x="15053" y="3900"/>
                </a:cubicBezTo>
                <a:cubicBezTo>
                  <a:pt x="14663" y="3887"/>
                  <a:pt x="14273" y="3873"/>
                  <a:pt x="13883" y="3862"/>
                </a:cubicBezTo>
                <a:cubicBezTo>
                  <a:pt x="14117" y="3655"/>
                  <a:pt x="14501" y="3533"/>
                  <a:pt x="14274" y="3246"/>
                </a:cubicBezTo>
                <a:cubicBezTo>
                  <a:pt x="13791" y="3298"/>
                  <a:pt x="13738" y="2329"/>
                  <a:pt x="13421" y="2513"/>
                </a:cubicBezTo>
                <a:cubicBezTo>
                  <a:pt x="13222" y="2341"/>
                  <a:pt x="12877" y="2206"/>
                  <a:pt x="12575" y="2135"/>
                </a:cubicBezTo>
                <a:cubicBezTo>
                  <a:pt x="12586" y="2119"/>
                  <a:pt x="12595" y="2102"/>
                  <a:pt x="12600" y="2085"/>
                </a:cubicBezTo>
                <a:cubicBezTo>
                  <a:pt x="12472" y="2018"/>
                  <a:pt x="11718" y="1855"/>
                  <a:pt x="11552" y="2009"/>
                </a:cubicBezTo>
                <a:cubicBezTo>
                  <a:pt x="11407" y="1950"/>
                  <a:pt x="11152" y="1951"/>
                  <a:pt x="10982" y="1957"/>
                </a:cubicBezTo>
                <a:lnTo>
                  <a:pt x="10971" y="1915"/>
                </a:lnTo>
                <a:lnTo>
                  <a:pt x="10942" y="1935"/>
                </a:lnTo>
                <a:cubicBezTo>
                  <a:pt x="10847" y="1887"/>
                  <a:pt x="10590" y="1730"/>
                  <a:pt x="10461" y="1730"/>
                </a:cubicBezTo>
                <a:cubicBezTo>
                  <a:pt x="10603" y="1730"/>
                  <a:pt x="10202" y="1408"/>
                  <a:pt x="10132" y="1370"/>
                </a:cubicBezTo>
                <a:cubicBezTo>
                  <a:pt x="10175" y="1376"/>
                  <a:pt x="10205" y="1380"/>
                  <a:pt x="10205" y="1380"/>
                </a:cubicBezTo>
                <a:cubicBezTo>
                  <a:pt x="9946" y="1224"/>
                  <a:pt x="9692" y="1045"/>
                  <a:pt x="9292" y="1115"/>
                </a:cubicBezTo>
                <a:cubicBezTo>
                  <a:pt x="9308" y="1100"/>
                  <a:pt x="9312" y="1069"/>
                  <a:pt x="9318" y="1047"/>
                </a:cubicBezTo>
                <a:cubicBezTo>
                  <a:pt x="9756" y="901"/>
                  <a:pt x="8958" y="655"/>
                  <a:pt x="8719" y="691"/>
                </a:cubicBezTo>
                <a:cubicBezTo>
                  <a:pt x="8697" y="649"/>
                  <a:pt x="8672" y="637"/>
                  <a:pt x="8622" y="605"/>
                </a:cubicBezTo>
                <a:cubicBezTo>
                  <a:pt x="8595" y="615"/>
                  <a:pt x="8857" y="603"/>
                  <a:pt x="8946" y="583"/>
                </a:cubicBezTo>
                <a:lnTo>
                  <a:pt x="8946" y="424"/>
                </a:lnTo>
                <a:cubicBezTo>
                  <a:pt x="8584" y="419"/>
                  <a:pt x="8041" y="370"/>
                  <a:pt x="7753" y="527"/>
                </a:cubicBezTo>
                <a:cubicBezTo>
                  <a:pt x="7325" y="761"/>
                  <a:pt x="7238" y="462"/>
                  <a:pt x="6865" y="462"/>
                </a:cubicBezTo>
                <a:cubicBezTo>
                  <a:pt x="6651" y="462"/>
                  <a:pt x="6162" y="582"/>
                  <a:pt x="6100" y="423"/>
                </a:cubicBezTo>
                <a:cubicBezTo>
                  <a:pt x="6035" y="257"/>
                  <a:pt x="5794" y="173"/>
                  <a:pt x="5530" y="201"/>
                </a:cubicBezTo>
                <a:cubicBezTo>
                  <a:pt x="5798" y="201"/>
                  <a:pt x="4516" y="-254"/>
                  <a:pt x="5126" y="246"/>
                </a:cubicBezTo>
                <a:cubicBezTo>
                  <a:pt x="4964" y="310"/>
                  <a:pt x="4729" y="281"/>
                  <a:pt x="4573" y="365"/>
                </a:cubicBezTo>
                <a:cubicBezTo>
                  <a:pt x="4569" y="357"/>
                  <a:pt x="4565" y="351"/>
                  <a:pt x="4561" y="344"/>
                </a:cubicBezTo>
                <a:cubicBezTo>
                  <a:pt x="4686" y="310"/>
                  <a:pt x="4802" y="265"/>
                  <a:pt x="4906" y="212"/>
                </a:cubicBezTo>
                <a:cubicBezTo>
                  <a:pt x="4915" y="-229"/>
                  <a:pt x="4397" y="153"/>
                  <a:pt x="4270" y="153"/>
                </a:cubicBezTo>
                <a:cubicBezTo>
                  <a:pt x="4167" y="164"/>
                  <a:pt x="3359" y="353"/>
                  <a:pt x="3319" y="417"/>
                </a:cubicBezTo>
                <a:lnTo>
                  <a:pt x="3145" y="383"/>
                </a:lnTo>
                <a:cubicBezTo>
                  <a:pt x="2836" y="502"/>
                  <a:pt x="2710" y="657"/>
                  <a:pt x="2597" y="861"/>
                </a:cubicBezTo>
                <a:lnTo>
                  <a:pt x="2632" y="881"/>
                </a:lnTo>
                <a:lnTo>
                  <a:pt x="2609" y="891"/>
                </a:lnTo>
                <a:cubicBezTo>
                  <a:pt x="2609" y="891"/>
                  <a:pt x="2630" y="919"/>
                  <a:pt x="2631" y="920"/>
                </a:cubicBezTo>
                <a:cubicBezTo>
                  <a:pt x="2441" y="925"/>
                  <a:pt x="2439" y="994"/>
                  <a:pt x="2367" y="1082"/>
                </a:cubicBezTo>
                <a:cubicBezTo>
                  <a:pt x="2327" y="1132"/>
                  <a:pt x="2134" y="1188"/>
                  <a:pt x="2046" y="1216"/>
                </a:cubicBezTo>
                <a:cubicBezTo>
                  <a:pt x="2006" y="1191"/>
                  <a:pt x="1971" y="1160"/>
                  <a:pt x="1938" y="1132"/>
                </a:cubicBezTo>
                <a:lnTo>
                  <a:pt x="1757" y="1278"/>
                </a:lnTo>
                <a:lnTo>
                  <a:pt x="1868" y="1415"/>
                </a:lnTo>
                <a:lnTo>
                  <a:pt x="1840" y="1419"/>
                </a:lnTo>
                <a:lnTo>
                  <a:pt x="1824" y="1473"/>
                </a:lnTo>
                <a:lnTo>
                  <a:pt x="1805" y="1460"/>
                </a:lnTo>
                <a:cubicBezTo>
                  <a:pt x="1758" y="1481"/>
                  <a:pt x="1709" y="1500"/>
                  <a:pt x="1658" y="1517"/>
                </a:cubicBezTo>
                <a:cubicBezTo>
                  <a:pt x="1549" y="1674"/>
                  <a:pt x="1707" y="1979"/>
                  <a:pt x="1798" y="2121"/>
                </a:cubicBezTo>
                <a:lnTo>
                  <a:pt x="1623" y="2198"/>
                </a:lnTo>
                <a:cubicBezTo>
                  <a:pt x="1623" y="2198"/>
                  <a:pt x="1757" y="2274"/>
                  <a:pt x="1768" y="2279"/>
                </a:cubicBezTo>
                <a:cubicBezTo>
                  <a:pt x="1773" y="2424"/>
                  <a:pt x="1650" y="2661"/>
                  <a:pt x="1803" y="2773"/>
                </a:cubicBezTo>
                <a:cubicBezTo>
                  <a:pt x="1723" y="2851"/>
                  <a:pt x="1540" y="2983"/>
                  <a:pt x="1532" y="3078"/>
                </a:cubicBezTo>
                <a:cubicBezTo>
                  <a:pt x="1139" y="3076"/>
                  <a:pt x="1182" y="3360"/>
                  <a:pt x="947" y="3451"/>
                </a:cubicBezTo>
                <a:cubicBezTo>
                  <a:pt x="945" y="3436"/>
                  <a:pt x="951" y="3434"/>
                  <a:pt x="966" y="3447"/>
                </a:cubicBezTo>
                <a:cubicBezTo>
                  <a:pt x="608" y="3513"/>
                  <a:pt x="413" y="3554"/>
                  <a:pt x="434" y="3830"/>
                </a:cubicBezTo>
                <a:cubicBezTo>
                  <a:pt x="410" y="3843"/>
                  <a:pt x="192" y="4024"/>
                  <a:pt x="245" y="4024"/>
                </a:cubicBezTo>
                <a:lnTo>
                  <a:pt x="236" y="4024"/>
                </a:lnTo>
                <a:cubicBezTo>
                  <a:pt x="54" y="4141"/>
                  <a:pt x="48" y="4311"/>
                  <a:pt x="120" y="4482"/>
                </a:cubicBezTo>
                <a:cubicBezTo>
                  <a:pt x="-250" y="4580"/>
                  <a:pt x="355" y="4716"/>
                  <a:pt x="355" y="4730"/>
                </a:cubicBezTo>
                <a:cubicBezTo>
                  <a:pt x="361" y="4790"/>
                  <a:pt x="347" y="4826"/>
                  <a:pt x="446" y="4867"/>
                </a:cubicBezTo>
                <a:cubicBezTo>
                  <a:pt x="418" y="4880"/>
                  <a:pt x="385" y="4889"/>
                  <a:pt x="354" y="4898"/>
                </a:cubicBezTo>
                <a:lnTo>
                  <a:pt x="401" y="5044"/>
                </a:lnTo>
                <a:cubicBezTo>
                  <a:pt x="360" y="5065"/>
                  <a:pt x="295" y="5073"/>
                  <a:pt x="243" y="5074"/>
                </a:cubicBezTo>
                <a:cubicBezTo>
                  <a:pt x="-96" y="5327"/>
                  <a:pt x="100" y="5478"/>
                  <a:pt x="253" y="5724"/>
                </a:cubicBezTo>
                <a:cubicBezTo>
                  <a:pt x="-131" y="5758"/>
                  <a:pt x="906" y="6336"/>
                  <a:pt x="977" y="6405"/>
                </a:cubicBezTo>
                <a:cubicBezTo>
                  <a:pt x="1473" y="6884"/>
                  <a:pt x="1943" y="7410"/>
                  <a:pt x="2366" y="7917"/>
                </a:cubicBezTo>
                <a:cubicBezTo>
                  <a:pt x="2792" y="8429"/>
                  <a:pt x="2834" y="8747"/>
                  <a:pt x="3754" y="9047"/>
                </a:cubicBezTo>
                <a:cubicBezTo>
                  <a:pt x="4138" y="9172"/>
                  <a:pt x="4518" y="9326"/>
                  <a:pt x="4908" y="9441"/>
                </a:cubicBezTo>
                <a:cubicBezTo>
                  <a:pt x="5168" y="9517"/>
                  <a:pt x="5201" y="9759"/>
                  <a:pt x="5520" y="9800"/>
                </a:cubicBezTo>
                <a:cubicBezTo>
                  <a:pt x="5673" y="10251"/>
                  <a:pt x="5783" y="10655"/>
                  <a:pt x="5791" y="11117"/>
                </a:cubicBezTo>
                <a:cubicBezTo>
                  <a:pt x="5711" y="11122"/>
                  <a:pt x="5913" y="12338"/>
                  <a:pt x="5907" y="12464"/>
                </a:cubicBezTo>
                <a:cubicBezTo>
                  <a:pt x="5882" y="13059"/>
                  <a:pt x="5883" y="13548"/>
                  <a:pt x="6193" y="14121"/>
                </a:cubicBezTo>
                <a:lnTo>
                  <a:pt x="6225" y="14132"/>
                </a:lnTo>
                <a:cubicBezTo>
                  <a:pt x="6430" y="14543"/>
                  <a:pt x="6291" y="15161"/>
                  <a:pt x="6165" y="15567"/>
                </a:cubicBezTo>
                <a:lnTo>
                  <a:pt x="5959" y="15469"/>
                </a:lnTo>
                <a:cubicBezTo>
                  <a:pt x="6052" y="15704"/>
                  <a:pt x="6153" y="16040"/>
                  <a:pt x="6421" y="16224"/>
                </a:cubicBezTo>
                <a:cubicBezTo>
                  <a:pt x="6507" y="16420"/>
                  <a:pt x="6366" y="16837"/>
                  <a:pt x="6657" y="17019"/>
                </a:cubicBezTo>
                <a:lnTo>
                  <a:pt x="6608" y="17029"/>
                </a:lnTo>
                <a:cubicBezTo>
                  <a:pt x="6637" y="17135"/>
                  <a:pt x="6673" y="17242"/>
                  <a:pt x="6698" y="17348"/>
                </a:cubicBezTo>
                <a:cubicBezTo>
                  <a:pt x="6724" y="17460"/>
                  <a:pt x="6961" y="17753"/>
                  <a:pt x="7204" y="17552"/>
                </a:cubicBezTo>
                <a:cubicBezTo>
                  <a:pt x="7368" y="17415"/>
                  <a:pt x="7130" y="17379"/>
                  <a:pt x="7104" y="17271"/>
                </a:cubicBezTo>
                <a:cubicBezTo>
                  <a:pt x="7153" y="17247"/>
                  <a:pt x="7205" y="17224"/>
                  <a:pt x="7258" y="17204"/>
                </a:cubicBezTo>
                <a:cubicBezTo>
                  <a:pt x="7266" y="17207"/>
                  <a:pt x="7274" y="17209"/>
                  <a:pt x="7283" y="17212"/>
                </a:cubicBezTo>
                <a:cubicBezTo>
                  <a:pt x="7428" y="17330"/>
                  <a:pt x="7359" y="17669"/>
                  <a:pt x="7457" y="17825"/>
                </a:cubicBezTo>
                <a:cubicBezTo>
                  <a:pt x="7064" y="17733"/>
                  <a:pt x="6781" y="17992"/>
                  <a:pt x="7244" y="18037"/>
                </a:cubicBezTo>
                <a:cubicBezTo>
                  <a:pt x="7249" y="18089"/>
                  <a:pt x="7372" y="18164"/>
                  <a:pt x="7414" y="18219"/>
                </a:cubicBezTo>
                <a:cubicBezTo>
                  <a:pt x="7100" y="18171"/>
                  <a:pt x="6990" y="18391"/>
                  <a:pt x="6948" y="18541"/>
                </a:cubicBezTo>
                <a:cubicBezTo>
                  <a:pt x="6858" y="18867"/>
                  <a:pt x="7590" y="18545"/>
                  <a:pt x="7695" y="18694"/>
                </a:cubicBezTo>
                <a:cubicBezTo>
                  <a:pt x="7722" y="18862"/>
                  <a:pt x="7638" y="18904"/>
                  <a:pt x="7476" y="18960"/>
                </a:cubicBezTo>
                <a:cubicBezTo>
                  <a:pt x="7193" y="19058"/>
                  <a:pt x="7547" y="19380"/>
                  <a:pt x="7676" y="19483"/>
                </a:cubicBezTo>
                <a:cubicBezTo>
                  <a:pt x="7806" y="19585"/>
                  <a:pt x="8719" y="19925"/>
                  <a:pt x="8709" y="20034"/>
                </a:cubicBezTo>
                <a:cubicBezTo>
                  <a:pt x="8675" y="20055"/>
                  <a:pt x="8539" y="20057"/>
                  <a:pt x="8495" y="20060"/>
                </a:cubicBezTo>
                <a:cubicBezTo>
                  <a:pt x="8668" y="20215"/>
                  <a:pt x="8970" y="20245"/>
                  <a:pt x="9155" y="20402"/>
                </a:cubicBezTo>
                <a:cubicBezTo>
                  <a:pt x="9472" y="20673"/>
                  <a:pt x="9686" y="20866"/>
                  <a:pt x="10256" y="20922"/>
                </a:cubicBezTo>
                <a:cubicBezTo>
                  <a:pt x="10224" y="21093"/>
                  <a:pt x="10989" y="21099"/>
                  <a:pt x="11173" y="21106"/>
                </a:cubicBezTo>
                <a:cubicBezTo>
                  <a:pt x="11320" y="21272"/>
                  <a:pt x="11860" y="21266"/>
                  <a:pt x="12121" y="21346"/>
                </a:cubicBezTo>
                <a:cubicBezTo>
                  <a:pt x="12171" y="21325"/>
                  <a:pt x="12226" y="21311"/>
                  <a:pt x="12286" y="21303"/>
                </a:cubicBezTo>
                <a:cubicBezTo>
                  <a:pt x="12279" y="21275"/>
                  <a:pt x="12265" y="21249"/>
                  <a:pt x="12243" y="21224"/>
                </a:cubicBezTo>
                <a:cubicBezTo>
                  <a:pt x="12367" y="21226"/>
                  <a:pt x="12609" y="21245"/>
                  <a:pt x="12688" y="21175"/>
                </a:cubicBezTo>
                <a:cubicBezTo>
                  <a:pt x="13408" y="21075"/>
                  <a:pt x="12856" y="20944"/>
                  <a:pt x="12432" y="20879"/>
                </a:cubicBezTo>
                <a:cubicBezTo>
                  <a:pt x="12038" y="20821"/>
                  <a:pt x="11669" y="20556"/>
                  <a:pt x="11367" y="20396"/>
                </a:cubicBezTo>
                <a:lnTo>
                  <a:pt x="11371" y="20394"/>
                </a:lnTo>
                <a:cubicBezTo>
                  <a:pt x="11287" y="20307"/>
                  <a:pt x="11160" y="20275"/>
                  <a:pt x="11013" y="20336"/>
                </a:cubicBezTo>
                <a:cubicBezTo>
                  <a:pt x="10986" y="20329"/>
                  <a:pt x="10938" y="20310"/>
                  <a:pt x="10929" y="20303"/>
                </a:cubicBezTo>
                <a:cubicBezTo>
                  <a:pt x="10926" y="20288"/>
                  <a:pt x="10923" y="20273"/>
                  <a:pt x="10922" y="20258"/>
                </a:cubicBezTo>
                <a:lnTo>
                  <a:pt x="11154" y="20296"/>
                </a:lnTo>
                <a:lnTo>
                  <a:pt x="11240" y="20191"/>
                </a:lnTo>
                <a:cubicBezTo>
                  <a:pt x="10960" y="20056"/>
                  <a:pt x="10729" y="19885"/>
                  <a:pt x="10600" y="19679"/>
                </a:cubicBezTo>
                <a:cubicBezTo>
                  <a:pt x="11043" y="19491"/>
                  <a:pt x="10850" y="19267"/>
                  <a:pt x="11190" y="19008"/>
                </a:cubicBezTo>
                <a:cubicBezTo>
                  <a:pt x="11610" y="18689"/>
                  <a:pt x="10881" y="18589"/>
                  <a:pt x="10564" y="18488"/>
                </a:cubicBezTo>
                <a:cubicBezTo>
                  <a:pt x="9933" y="18287"/>
                  <a:pt x="10482" y="18110"/>
                  <a:pt x="10762" y="17956"/>
                </a:cubicBezTo>
                <a:cubicBezTo>
                  <a:pt x="11082" y="17780"/>
                  <a:pt x="10532" y="17572"/>
                  <a:pt x="10925" y="17461"/>
                </a:cubicBezTo>
                <a:cubicBezTo>
                  <a:pt x="11053" y="17363"/>
                  <a:pt x="11542" y="17241"/>
                  <a:pt x="11132" y="17081"/>
                </a:cubicBezTo>
                <a:cubicBezTo>
                  <a:pt x="10719" y="16920"/>
                  <a:pt x="10542" y="17195"/>
                  <a:pt x="10370" y="16756"/>
                </a:cubicBezTo>
                <a:cubicBezTo>
                  <a:pt x="10280" y="16736"/>
                  <a:pt x="10698" y="16839"/>
                  <a:pt x="10701" y="16840"/>
                </a:cubicBezTo>
                <a:cubicBezTo>
                  <a:pt x="10852" y="16881"/>
                  <a:pt x="11044" y="16917"/>
                  <a:pt x="11208" y="16880"/>
                </a:cubicBezTo>
                <a:cubicBezTo>
                  <a:pt x="11677" y="16774"/>
                  <a:pt x="11296" y="16620"/>
                  <a:pt x="11327" y="16476"/>
                </a:cubicBezTo>
                <a:lnTo>
                  <a:pt x="11391" y="16465"/>
                </a:lnTo>
                <a:cubicBezTo>
                  <a:pt x="11399" y="16341"/>
                  <a:pt x="11312" y="16265"/>
                  <a:pt x="11208" y="16169"/>
                </a:cubicBezTo>
                <a:cubicBezTo>
                  <a:pt x="11664" y="16259"/>
                  <a:pt x="12455" y="16159"/>
                  <a:pt x="12835" y="15994"/>
                </a:cubicBezTo>
                <a:cubicBezTo>
                  <a:pt x="13028" y="15910"/>
                  <a:pt x="13154" y="15698"/>
                  <a:pt x="13228" y="15565"/>
                </a:cubicBezTo>
                <a:cubicBezTo>
                  <a:pt x="13402" y="15253"/>
                  <a:pt x="12911" y="15333"/>
                  <a:pt x="12834" y="15144"/>
                </a:cubicBezTo>
                <a:cubicBezTo>
                  <a:pt x="12802" y="15022"/>
                  <a:pt x="12963" y="14987"/>
                  <a:pt x="12778" y="14873"/>
                </a:cubicBezTo>
                <a:cubicBezTo>
                  <a:pt x="13254" y="14989"/>
                  <a:pt x="14069" y="14954"/>
                  <a:pt x="14075" y="14543"/>
                </a:cubicBezTo>
                <a:cubicBezTo>
                  <a:pt x="14715" y="14565"/>
                  <a:pt x="14622" y="13934"/>
                  <a:pt x="14861" y="13689"/>
                </a:cubicBezTo>
                <a:cubicBezTo>
                  <a:pt x="14826" y="13753"/>
                  <a:pt x="14779" y="13815"/>
                  <a:pt x="14699" y="13862"/>
                </a:cubicBezTo>
                <a:lnTo>
                  <a:pt x="14810" y="13932"/>
                </a:lnTo>
                <a:lnTo>
                  <a:pt x="14823" y="13925"/>
                </a:lnTo>
                <a:lnTo>
                  <a:pt x="14866" y="13945"/>
                </a:lnTo>
                <a:cubicBezTo>
                  <a:pt x="15391" y="13663"/>
                  <a:pt x="15253" y="13268"/>
                  <a:pt x="15713" y="12979"/>
                </a:cubicBezTo>
                <a:cubicBezTo>
                  <a:pt x="16218" y="12660"/>
                  <a:pt x="15525" y="12151"/>
                  <a:pt x="15954" y="11777"/>
                </a:cubicBezTo>
                <a:cubicBezTo>
                  <a:pt x="16313" y="11463"/>
                  <a:pt x="17360" y="11121"/>
                  <a:pt x="17972" y="11165"/>
                </a:cubicBezTo>
                <a:cubicBezTo>
                  <a:pt x="18474" y="11201"/>
                  <a:pt x="18489" y="10927"/>
                  <a:pt x="18940" y="10851"/>
                </a:cubicBezTo>
                <a:cubicBezTo>
                  <a:pt x="18679" y="10613"/>
                  <a:pt x="19041" y="10505"/>
                  <a:pt x="19136" y="10300"/>
                </a:cubicBezTo>
                <a:cubicBezTo>
                  <a:pt x="19263" y="10026"/>
                  <a:pt x="19440" y="9737"/>
                  <a:pt x="19532" y="9473"/>
                </a:cubicBezTo>
                <a:cubicBezTo>
                  <a:pt x="19677" y="9053"/>
                  <a:pt x="19187" y="8394"/>
                  <a:pt x="19505" y="8013"/>
                </a:cubicBezTo>
                <a:cubicBezTo>
                  <a:pt x="20005" y="8053"/>
                  <a:pt x="20030" y="7526"/>
                  <a:pt x="20245" y="7340"/>
                </a:cubicBezTo>
                <a:cubicBezTo>
                  <a:pt x="20849" y="6817"/>
                  <a:pt x="21350" y="6573"/>
                  <a:pt x="21083" y="5876"/>
                </a:cubicBezTo>
                <a:cubicBezTo>
                  <a:pt x="21071" y="5847"/>
                  <a:pt x="21253" y="6319"/>
                  <a:pt x="21083" y="5876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6" name="Фигура"/>
          <p:cNvSpPr/>
          <p:nvPr/>
        </p:nvSpPr>
        <p:spPr>
          <a:xfrm>
            <a:off x="7535691" y="2608919"/>
            <a:ext cx="653350" cy="587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64" extrusionOk="0">
                <a:moveTo>
                  <a:pt x="3010" y="6585"/>
                </a:moveTo>
                <a:cubicBezTo>
                  <a:pt x="2435" y="7097"/>
                  <a:pt x="992" y="7347"/>
                  <a:pt x="363" y="6890"/>
                </a:cubicBezTo>
                <a:cubicBezTo>
                  <a:pt x="444" y="6750"/>
                  <a:pt x="713" y="6786"/>
                  <a:pt x="499" y="6579"/>
                </a:cubicBezTo>
                <a:cubicBezTo>
                  <a:pt x="464" y="6545"/>
                  <a:pt x="118" y="6445"/>
                  <a:pt x="106" y="6460"/>
                </a:cubicBezTo>
                <a:cubicBezTo>
                  <a:pt x="240" y="6289"/>
                  <a:pt x="512" y="6444"/>
                  <a:pt x="654" y="6279"/>
                </a:cubicBezTo>
                <a:cubicBezTo>
                  <a:pt x="796" y="6113"/>
                  <a:pt x="-14" y="6151"/>
                  <a:pt x="0" y="6157"/>
                </a:cubicBezTo>
                <a:cubicBezTo>
                  <a:pt x="226" y="5657"/>
                  <a:pt x="953" y="5687"/>
                  <a:pt x="954" y="6266"/>
                </a:cubicBezTo>
                <a:cubicBezTo>
                  <a:pt x="1102" y="6190"/>
                  <a:pt x="1215" y="6074"/>
                  <a:pt x="1294" y="5918"/>
                </a:cubicBezTo>
                <a:cubicBezTo>
                  <a:pt x="1537" y="5893"/>
                  <a:pt x="2370" y="6107"/>
                  <a:pt x="2491" y="5816"/>
                </a:cubicBezTo>
                <a:cubicBezTo>
                  <a:pt x="2514" y="5759"/>
                  <a:pt x="3682" y="5987"/>
                  <a:pt x="3010" y="6585"/>
                </a:cubicBezTo>
                <a:cubicBezTo>
                  <a:pt x="2843" y="6734"/>
                  <a:pt x="3142" y="6468"/>
                  <a:pt x="3010" y="6585"/>
                </a:cubicBezTo>
                <a:close/>
                <a:moveTo>
                  <a:pt x="11005" y="300"/>
                </a:moveTo>
                <a:cubicBezTo>
                  <a:pt x="11317" y="195"/>
                  <a:pt x="11825" y="280"/>
                  <a:pt x="12088" y="495"/>
                </a:cubicBezTo>
                <a:cubicBezTo>
                  <a:pt x="12051" y="428"/>
                  <a:pt x="12017" y="355"/>
                  <a:pt x="12030" y="274"/>
                </a:cubicBezTo>
                <a:cubicBezTo>
                  <a:pt x="12514" y="182"/>
                  <a:pt x="14125" y="719"/>
                  <a:pt x="14503" y="1064"/>
                </a:cubicBezTo>
                <a:cubicBezTo>
                  <a:pt x="14355" y="1090"/>
                  <a:pt x="13593" y="1487"/>
                  <a:pt x="13494" y="1113"/>
                </a:cubicBezTo>
                <a:cubicBezTo>
                  <a:pt x="13514" y="1074"/>
                  <a:pt x="13535" y="1036"/>
                  <a:pt x="13555" y="997"/>
                </a:cubicBezTo>
                <a:cubicBezTo>
                  <a:pt x="13092" y="666"/>
                  <a:pt x="12573" y="887"/>
                  <a:pt x="12439" y="1482"/>
                </a:cubicBezTo>
                <a:cubicBezTo>
                  <a:pt x="12305" y="1656"/>
                  <a:pt x="11018" y="988"/>
                  <a:pt x="11664" y="897"/>
                </a:cubicBezTo>
                <a:cubicBezTo>
                  <a:pt x="11583" y="891"/>
                  <a:pt x="10294" y="541"/>
                  <a:pt x="11005" y="300"/>
                </a:cubicBezTo>
                <a:cubicBezTo>
                  <a:pt x="11317" y="195"/>
                  <a:pt x="10790" y="373"/>
                  <a:pt x="11005" y="300"/>
                </a:cubicBezTo>
                <a:close/>
                <a:moveTo>
                  <a:pt x="13416" y="415"/>
                </a:moveTo>
                <a:cubicBezTo>
                  <a:pt x="13177" y="380"/>
                  <a:pt x="12943" y="324"/>
                  <a:pt x="12720" y="200"/>
                </a:cubicBezTo>
                <a:cubicBezTo>
                  <a:pt x="13106" y="-111"/>
                  <a:pt x="14518" y="-25"/>
                  <a:pt x="14908" y="222"/>
                </a:cubicBezTo>
                <a:cubicBezTo>
                  <a:pt x="14603" y="635"/>
                  <a:pt x="13826" y="474"/>
                  <a:pt x="13416" y="415"/>
                </a:cubicBezTo>
                <a:cubicBezTo>
                  <a:pt x="13177" y="380"/>
                  <a:pt x="13560" y="435"/>
                  <a:pt x="13416" y="415"/>
                </a:cubicBezTo>
                <a:close/>
                <a:moveTo>
                  <a:pt x="17057" y="21008"/>
                </a:moveTo>
                <a:cubicBezTo>
                  <a:pt x="17044" y="21057"/>
                  <a:pt x="17025" y="21102"/>
                  <a:pt x="16998" y="21143"/>
                </a:cubicBezTo>
                <a:cubicBezTo>
                  <a:pt x="16638" y="21123"/>
                  <a:pt x="16355" y="21046"/>
                  <a:pt x="15994" y="21031"/>
                </a:cubicBezTo>
                <a:cubicBezTo>
                  <a:pt x="15992" y="20975"/>
                  <a:pt x="15985" y="20922"/>
                  <a:pt x="15986" y="20864"/>
                </a:cubicBezTo>
                <a:cubicBezTo>
                  <a:pt x="16167" y="20818"/>
                  <a:pt x="16655" y="20912"/>
                  <a:pt x="16834" y="20976"/>
                </a:cubicBezTo>
                <a:cubicBezTo>
                  <a:pt x="16831" y="20995"/>
                  <a:pt x="16840" y="21021"/>
                  <a:pt x="16837" y="21040"/>
                </a:cubicBezTo>
                <a:cubicBezTo>
                  <a:pt x="16925" y="21067"/>
                  <a:pt x="16976" y="21002"/>
                  <a:pt x="17057" y="21008"/>
                </a:cubicBezTo>
                <a:cubicBezTo>
                  <a:pt x="17069" y="21052"/>
                  <a:pt x="16976" y="21002"/>
                  <a:pt x="17057" y="21008"/>
                </a:cubicBezTo>
                <a:close/>
                <a:moveTo>
                  <a:pt x="15035" y="9329"/>
                </a:moveTo>
                <a:cubicBezTo>
                  <a:pt x="15040" y="9332"/>
                  <a:pt x="15043" y="9336"/>
                  <a:pt x="15046" y="9340"/>
                </a:cubicBezTo>
                <a:cubicBezTo>
                  <a:pt x="15083" y="9411"/>
                  <a:pt x="14747" y="9586"/>
                  <a:pt x="14719" y="9588"/>
                </a:cubicBezTo>
                <a:cubicBezTo>
                  <a:pt x="14509" y="9606"/>
                  <a:pt x="14814" y="9185"/>
                  <a:pt x="15035" y="9329"/>
                </a:cubicBezTo>
                <a:cubicBezTo>
                  <a:pt x="15040" y="9332"/>
                  <a:pt x="15025" y="9323"/>
                  <a:pt x="15035" y="9329"/>
                </a:cubicBezTo>
                <a:close/>
                <a:moveTo>
                  <a:pt x="10464" y="17106"/>
                </a:moveTo>
                <a:lnTo>
                  <a:pt x="10453" y="17083"/>
                </a:lnTo>
                <a:cubicBezTo>
                  <a:pt x="10426" y="17405"/>
                  <a:pt x="10539" y="17595"/>
                  <a:pt x="10345" y="17882"/>
                </a:cubicBezTo>
                <a:cubicBezTo>
                  <a:pt x="9796" y="17382"/>
                  <a:pt x="10473" y="17289"/>
                  <a:pt x="10464" y="17106"/>
                </a:cubicBezTo>
                <a:cubicBezTo>
                  <a:pt x="10464" y="17106"/>
                  <a:pt x="10457" y="16967"/>
                  <a:pt x="10464" y="17106"/>
                </a:cubicBezTo>
                <a:close/>
                <a:moveTo>
                  <a:pt x="10564" y="18237"/>
                </a:moveTo>
                <a:cubicBezTo>
                  <a:pt x="10602" y="18346"/>
                  <a:pt x="10551" y="18790"/>
                  <a:pt x="10530" y="18920"/>
                </a:cubicBezTo>
                <a:cubicBezTo>
                  <a:pt x="10485" y="19203"/>
                  <a:pt x="10300" y="18856"/>
                  <a:pt x="10290" y="19078"/>
                </a:cubicBezTo>
                <a:cubicBezTo>
                  <a:pt x="10271" y="19507"/>
                  <a:pt x="9961" y="18146"/>
                  <a:pt x="9970" y="18150"/>
                </a:cubicBezTo>
                <a:cubicBezTo>
                  <a:pt x="10234" y="18257"/>
                  <a:pt x="10411" y="17796"/>
                  <a:pt x="10564" y="18237"/>
                </a:cubicBezTo>
                <a:cubicBezTo>
                  <a:pt x="10578" y="18275"/>
                  <a:pt x="10539" y="18164"/>
                  <a:pt x="10564" y="18237"/>
                </a:cubicBezTo>
                <a:close/>
                <a:moveTo>
                  <a:pt x="5029" y="10651"/>
                </a:moveTo>
                <a:cubicBezTo>
                  <a:pt x="5077" y="10532"/>
                  <a:pt x="5345" y="10601"/>
                  <a:pt x="5317" y="10393"/>
                </a:cubicBezTo>
                <a:cubicBezTo>
                  <a:pt x="5309" y="10405"/>
                  <a:pt x="5301" y="10411"/>
                  <a:pt x="5295" y="10424"/>
                </a:cubicBezTo>
                <a:cubicBezTo>
                  <a:pt x="5232" y="10439"/>
                  <a:pt x="5176" y="10423"/>
                  <a:pt x="5111" y="10424"/>
                </a:cubicBezTo>
                <a:cubicBezTo>
                  <a:pt x="5102" y="10395"/>
                  <a:pt x="5323" y="9733"/>
                  <a:pt x="5376" y="9698"/>
                </a:cubicBezTo>
                <a:cubicBezTo>
                  <a:pt x="5467" y="9638"/>
                  <a:pt x="5548" y="9315"/>
                  <a:pt x="5670" y="9337"/>
                </a:cubicBezTo>
                <a:cubicBezTo>
                  <a:pt x="5754" y="9352"/>
                  <a:pt x="6274" y="9294"/>
                  <a:pt x="6258" y="9415"/>
                </a:cubicBezTo>
                <a:cubicBezTo>
                  <a:pt x="6253" y="9452"/>
                  <a:pt x="5825" y="9767"/>
                  <a:pt x="5928" y="9811"/>
                </a:cubicBezTo>
                <a:cubicBezTo>
                  <a:pt x="5995" y="9839"/>
                  <a:pt x="6642" y="9635"/>
                  <a:pt x="6636" y="9850"/>
                </a:cubicBezTo>
                <a:cubicBezTo>
                  <a:pt x="6630" y="10107"/>
                  <a:pt x="6142" y="10320"/>
                  <a:pt x="6302" y="10517"/>
                </a:cubicBezTo>
                <a:cubicBezTo>
                  <a:pt x="6401" y="10638"/>
                  <a:pt x="6622" y="10658"/>
                  <a:pt x="6653" y="10846"/>
                </a:cubicBezTo>
                <a:cubicBezTo>
                  <a:pt x="6671" y="10958"/>
                  <a:pt x="6675" y="11181"/>
                  <a:pt x="6785" y="11246"/>
                </a:cubicBezTo>
                <a:cubicBezTo>
                  <a:pt x="7128" y="11447"/>
                  <a:pt x="7055" y="11926"/>
                  <a:pt x="7226" y="12079"/>
                </a:cubicBezTo>
                <a:cubicBezTo>
                  <a:pt x="7345" y="12186"/>
                  <a:pt x="7646" y="11861"/>
                  <a:pt x="7721" y="12232"/>
                </a:cubicBezTo>
                <a:cubicBezTo>
                  <a:pt x="7759" y="12416"/>
                  <a:pt x="7449" y="12755"/>
                  <a:pt x="7292" y="12788"/>
                </a:cubicBezTo>
                <a:cubicBezTo>
                  <a:pt x="7264" y="12782"/>
                  <a:pt x="7615" y="12821"/>
                  <a:pt x="7617" y="12880"/>
                </a:cubicBezTo>
                <a:cubicBezTo>
                  <a:pt x="7622" y="13056"/>
                  <a:pt x="6316" y="13296"/>
                  <a:pt x="6190" y="13215"/>
                </a:cubicBezTo>
                <a:cubicBezTo>
                  <a:pt x="5876" y="13016"/>
                  <a:pt x="5422" y="13624"/>
                  <a:pt x="4985" y="13472"/>
                </a:cubicBezTo>
                <a:cubicBezTo>
                  <a:pt x="5239" y="13140"/>
                  <a:pt x="5940" y="13044"/>
                  <a:pt x="6110" y="12742"/>
                </a:cubicBezTo>
                <a:cubicBezTo>
                  <a:pt x="5925" y="12832"/>
                  <a:pt x="5802" y="12692"/>
                  <a:pt x="5782" y="12693"/>
                </a:cubicBezTo>
                <a:cubicBezTo>
                  <a:pt x="5654" y="12701"/>
                  <a:pt x="5527" y="12674"/>
                  <a:pt x="5405" y="12714"/>
                </a:cubicBezTo>
                <a:cubicBezTo>
                  <a:pt x="5071" y="12824"/>
                  <a:pt x="5664" y="12288"/>
                  <a:pt x="5650" y="12311"/>
                </a:cubicBezTo>
                <a:cubicBezTo>
                  <a:pt x="5754" y="12141"/>
                  <a:pt x="5455" y="11802"/>
                  <a:pt x="5686" y="11851"/>
                </a:cubicBezTo>
                <a:cubicBezTo>
                  <a:pt x="5913" y="11898"/>
                  <a:pt x="6249" y="11772"/>
                  <a:pt x="6176" y="11451"/>
                </a:cubicBezTo>
                <a:cubicBezTo>
                  <a:pt x="5978" y="11400"/>
                  <a:pt x="5859" y="11364"/>
                  <a:pt x="6069" y="11081"/>
                </a:cubicBezTo>
                <a:cubicBezTo>
                  <a:pt x="5935" y="11261"/>
                  <a:pt x="5499" y="11034"/>
                  <a:pt x="5491" y="11228"/>
                </a:cubicBezTo>
                <a:cubicBezTo>
                  <a:pt x="5230" y="11183"/>
                  <a:pt x="5585" y="10919"/>
                  <a:pt x="5602" y="10890"/>
                </a:cubicBezTo>
                <a:cubicBezTo>
                  <a:pt x="5707" y="10709"/>
                  <a:pt x="5363" y="10523"/>
                  <a:pt x="5390" y="10718"/>
                </a:cubicBezTo>
                <a:cubicBezTo>
                  <a:pt x="5581" y="10787"/>
                  <a:pt x="5302" y="10864"/>
                  <a:pt x="5290" y="10905"/>
                </a:cubicBezTo>
                <a:cubicBezTo>
                  <a:pt x="5166" y="10939"/>
                  <a:pt x="5297" y="10688"/>
                  <a:pt x="5272" y="10646"/>
                </a:cubicBezTo>
                <a:cubicBezTo>
                  <a:pt x="5255" y="10619"/>
                  <a:pt x="4940" y="10871"/>
                  <a:pt x="5029" y="10651"/>
                </a:cubicBezTo>
                <a:cubicBezTo>
                  <a:pt x="5047" y="10606"/>
                  <a:pt x="5016" y="10683"/>
                  <a:pt x="5029" y="10651"/>
                </a:cubicBezTo>
                <a:close/>
                <a:moveTo>
                  <a:pt x="19919" y="20951"/>
                </a:moveTo>
                <a:cubicBezTo>
                  <a:pt x="19993" y="20920"/>
                  <a:pt x="20069" y="20888"/>
                  <a:pt x="20137" y="20844"/>
                </a:cubicBezTo>
                <a:cubicBezTo>
                  <a:pt x="20138" y="20843"/>
                  <a:pt x="19724" y="21347"/>
                  <a:pt x="19988" y="21347"/>
                </a:cubicBezTo>
                <a:cubicBezTo>
                  <a:pt x="19707" y="21325"/>
                  <a:pt x="19367" y="21489"/>
                  <a:pt x="19252" y="21103"/>
                </a:cubicBezTo>
                <a:cubicBezTo>
                  <a:pt x="19317" y="21150"/>
                  <a:pt x="19413" y="21101"/>
                  <a:pt x="19487" y="21094"/>
                </a:cubicBezTo>
                <a:cubicBezTo>
                  <a:pt x="19505" y="21064"/>
                  <a:pt x="19515" y="21012"/>
                  <a:pt x="19515" y="20976"/>
                </a:cubicBezTo>
                <a:cubicBezTo>
                  <a:pt x="19659" y="20995"/>
                  <a:pt x="19780" y="21008"/>
                  <a:pt x="19919" y="20951"/>
                </a:cubicBezTo>
                <a:cubicBezTo>
                  <a:pt x="19993" y="20920"/>
                  <a:pt x="19780" y="21008"/>
                  <a:pt x="19919" y="20951"/>
                </a:cubicBezTo>
                <a:close/>
                <a:moveTo>
                  <a:pt x="3448" y="12512"/>
                </a:moveTo>
                <a:lnTo>
                  <a:pt x="3439" y="12467"/>
                </a:lnTo>
                <a:cubicBezTo>
                  <a:pt x="3441" y="12484"/>
                  <a:pt x="3910" y="11973"/>
                  <a:pt x="3927" y="11961"/>
                </a:cubicBezTo>
                <a:cubicBezTo>
                  <a:pt x="3801" y="11949"/>
                  <a:pt x="3649" y="11911"/>
                  <a:pt x="3652" y="11769"/>
                </a:cubicBezTo>
                <a:lnTo>
                  <a:pt x="3653" y="11732"/>
                </a:lnTo>
                <a:cubicBezTo>
                  <a:pt x="3638" y="11187"/>
                  <a:pt x="4036" y="11537"/>
                  <a:pt x="4296" y="11292"/>
                </a:cubicBezTo>
                <a:cubicBezTo>
                  <a:pt x="4019" y="11229"/>
                  <a:pt x="4821" y="10776"/>
                  <a:pt x="5082" y="10841"/>
                </a:cubicBezTo>
                <a:cubicBezTo>
                  <a:pt x="5103" y="10873"/>
                  <a:pt x="5214" y="11022"/>
                  <a:pt x="5230" y="11072"/>
                </a:cubicBezTo>
                <a:cubicBezTo>
                  <a:pt x="5337" y="11212"/>
                  <a:pt x="5329" y="11337"/>
                  <a:pt x="5207" y="11445"/>
                </a:cubicBezTo>
                <a:cubicBezTo>
                  <a:pt x="4948" y="11696"/>
                  <a:pt x="5225" y="11803"/>
                  <a:pt x="5096" y="12165"/>
                </a:cubicBezTo>
                <a:cubicBezTo>
                  <a:pt x="4944" y="12594"/>
                  <a:pt x="3961" y="12830"/>
                  <a:pt x="3623" y="12797"/>
                </a:cubicBezTo>
                <a:lnTo>
                  <a:pt x="3629" y="12759"/>
                </a:lnTo>
                <a:cubicBezTo>
                  <a:pt x="3593" y="12765"/>
                  <a:pt x="3565" y="12764"/>
                  <a:pt x="3528" y="12766"/>
                </a:cubicBezTo>
                <a:cubicBezTo>
                  <a:pt x="3509" y="12734"/>
                  <a:pt x="3505" y="12702"/>
                  <a:pt x="3523" y="12678"/>
                </a:cubicBezTo>
                <a:cubicBezTo>
                  <a:pt x="3435" y="12635"/>
                  <a:pt x="3431" y="12581"/>
                  <a:pt x="3510" y="12516"/>
                </a:cubicBezTo>
                <a:cubicBezTo>
                  <a:pt x="3502" y="12515"/>
                  <a:pt x="3448" y="12512"/>
                  <a:pt x="3448" y="12512"/>
                </a:cubicBezTo>
                <a:cubicBezTo>
                  <a:pt x="3448" y="12512"/>
                  <a:pt x="3448" y="12512"/>
                  <a:pt x="3448" y="12512"/>
                </a:cubicBezTo>
                <a:close/>
                <a:moveTo>
                  <a:pt x="11104" y="9151"/>
                </a:moveTo>
                <a:cubicBezTo>
                  <a:pt x="11102" y="9148"/>
                  <a:pt x="11098" y="9146"/>
                  <a:pt x="11094" y="9143"/>
                </a:cubicBezTo>
                <a:cubicBezTo>
                  <a:pt x="11097" y="9141"/>
                  <a:pt x="11101" y="9138"/>
                  <a:pt x="11105" y="9135"/>
                </a:cubicBezTo>
                <a:cubicBezTo>
                  <a:pt x="11105" y="9140"/>
                  <a:pt x="11105" y="9147"/>
                  <a:pt x="11104" y="9151"/>
                </a:cubicBezTo>
                <a:cubicBezTo>
                  <a:pt x="11102" y="9148"/>
                  <a:pt x="11105" y="9147"/>
                  <a:pt x="11104" y="9151"/>
                </a:cubicBezTo>
                <a:close/>
                <a:moveTo>
                  <a:pt x="21399" y="14198"/>
                </a:moveTo>
                <a:cubicBezTo>
                  <a:pt x="21409" y="14173"/>
                  <a:pt x="21499" y="14149"/>
                  <a:pt x="21520" y="14142"/>
                </a:cubicBezTo>
                <a:lnTo>
                  <a:pt x="21423" y="14087"/>
                </a:lnTo>
                <a:cubicBezTo>
                  <a:pt x="21320" y="14027"/>
                  <a:pt x="21586" y="13723"/>
                  <a:pt x="21296" y="13692"/>
                </a:cubicBezTo>
                <a:cubicBezTo>
                  <a:pt x="21112" y="13672"/>
                  <a:pt x="20805" y="13386"/>
                  <a:pt x="20627" y="13557"/>
                </a:cubicBezTo>
                <a:cubicBezTo>
                  <a:pt x="20375" y="13291"/>
                  <a:pt x="20136" y="13280"/>
                  <a:pt x="19764" y="13317"/>
                </a:cubicBezTo>
                <a:cubicBezTo>
                  <a:pt x="19859" y="13317"/>
                  <a:pt x="19308" y="12896"/>
                  <a:pt x="19323" y="12913"/>
                </a:cubicBezTo>
                <a:cubicBezTo>
                  <a:pt x="19229" y="12913"/>
                  <a:pt x="19162" y="12594"/>
                  <a:pt x="19105" y="12495"/>
                </a:cubicBezTo>
                <a:cubicBezTo>
                  <a:pt x="18878" y="12097"/>
                  <a:pt x="18551" y="12640"/>
                  <a:pt x="18342" y="12454"/>
                </a:cubicBezTo>
                <a:cubicBezTo>
                  <a:pt x="18213" y="12393"/>
                  <a:pt x="18189" y="12168"/>
                  <a:pt x="18086" y="12043"/>
                </a:cubicBezTo>
                <a:cubicBezTo>
                  <a:pt x="18386" y="11994"/>
                  <a:pt x="18733" y="11639"/>
                  <a:pt x="18199" y="11620"/>
                </a:cubicBezTo>
                <a:cubicBezTo>
                  <a:pt x="18172" y="11530"/>
                  <a:pt x="17896" y="11200"/>
                  <a:pt x="17799" y="11143"/>
                </a:cubicBezTo>
                <a:cubicBezTo>
                  <a:pt x="17967" y="10775"/>
                  <a:pt x="17329" y="10571"/>
                  <a:pt x="17149" y="10533"/>
                </a:cubicBezTo>
                <a:cubicBezTo>
                  <a:pt x="16689" y="10533"/>
                  <a:pt x="16796" y="10101"/>
                  <a:pt x="16546" y="9833"/>
                </a:cubicBezTo>
                <a:cubicBezTo>
                  <a:pt x="16590" y="9843"/>
                  <a:pt x="16633" y="9860"/>
                  <a:pt x="16674" y="9878"/>
                </a:cubicBezTo>
                <a:lnTo>
                  <a:pt x="16626" y="9776"/>
                </a:lnTo>
                <a:cubicBezTo>
                  <a:pt x="16769" y="9536"/>
                  <a:pt x="16634" y="9167"/>
                  <a:pt x="16725" y="8824"/>
                </a:cubicBezTo>
                <a:cubicBezTo>
                  <a:pt x="16306" y="8876"/>
                  <a:pt x="15803" y="8638"/>
                  <a:pt x="15397" y="8843"/>
                </a:cubicBezTo>
                <a:cubicBezTo>
                  <a:pt x="14990" y="9046"/>
                  <a:pt x="15218" y="9655"/>
                  <a:pt x="15490" y="9475"/>
                </a:cubicBezTo>
                <a:cubicBezTo>
                  <a:pt x="15446" y="9559"/>
                  <a:pt x="15400" y="9612"/>
                  <a:pt x="15302" y="9624"/>
                </a:cubicBezTo>
                <a:cubicBezTo>
                  <a:pt x="15527" y="10138"/>
                  <a:pt x="15043" y="10023"/>
                  <a:pt x="14840" y="9709"/>
                </a:cubicBezTo>
                <a:lnTo>
                  <a:pt x="14842" y="9700"/>
                </a:lnTo>
                <a:cubicBezTo>
                  <a:pt x="14833" y="9734"/>
                  <a:pt x="14822" y="9767"/>
                  <a:pt x="14810" y="9799"/>
                </a:cubicBezTo>
                <a:cubicBezTo>
                  <a:pt x="14723" y="9791"/>
                  <a:pt x="14635" y="9776"/>
                  <a:pt x="14548" y="9751"/>
                </a:cubicBezTo>
                <a:cubicBezTo>
                  <a:pt x="14418" y="9770"/>
                  <a:pt x="14357" y="9921"/>
                  <a:pt x="14366" y="10048"/>
                </a:cubicBezTo>
                <a:lnTo>
                  <a:pt x="14272" y="10101"/>
                </a:lnTo>
                <a:cubicBezTo>
                  <a:pt x="14229" y="10390"/>
                  <a:pt x="14291" y="10708"/>
                  <a:pt x="14374" y="10979"/>
                </a:cubicBezTo>
                <a:cubicBezTo>
                  <a:pt x="14374" y="10980"/>
                  <a:pt x="14706" y="11039"/>
                  <a:pt x="14271" y="10982"/>
                </a:cubicBezTo>
                <a:cubicBezTo>
                  <a:pt x="14155" y="10964"/>
                  <a:pt x="14030" y="11072"/>
                  <a:pt x="14168" y="11177"/>
                </a:cubicBezTo>
                <a:cubicBezTo>
                  <a:pt x="14151" y="11181"/>
                  <a:pt x="14133" y="11186"/>
                  <a:pt x="14115" y="11190"/>
                </a:cubicBezTo>
                <a:cubicBezTo>
                  <a:pt x="14118" y="11235"/>
                  <a:pt x="14112" y="11279"/>
                  <a:pt x="14095" y="11321"/>
                </a:cubicBezTo>
                <a:cubicBezTo>
                  <a:pt x="14319" y="11407"/>
                  <a:pt x="14597" y="11381"/>
                  <a:pt x="14839" y="11383"/>
                </a:cubicBezTo>
                <a:lnTo>
                  <a:pt x="14792" y="11431"/>
                </a:lnTo>
                <a:cubicBezTo>
                  <a:pt x="14873" y="11397"/>
                  <a:pt x="15020" y="11368"/>
                  <a:pt x="15097" y="11423"/>
                </a:cubicBezTo>
                <a:cubicBezTo>
                  <a:pt x="14771" y="11469"/>
                  <a:pt x="14345" y="11485"/>
                  <a:pt x="14023" y="11419"/>
                </a:cubicBezTo>
                <a:cubicBezTo>
                  <a:pt x="13755" y="11424"/>
                  <a:pt x="13655" y="11208"/>
                  <a:pt x="13442" y="11208"/>
                </a:cubicBezTo>
                <a:cubicBezTo>
                  <a:pt x="13013" y="11208"/>
                  <a:pt x="12497" y="11570"/>
                  <a:pt x="12077" y="11683"/>
                </a:cubicBezTo>
                <a:cubicBezTo>
                  <a:pt x="12021" y="11598"/>
                  <a:pt x="11938" y="11539"/>
                  <a:pt x="11850" y="11498"/>
                </a:cubicBezTo>
                <a:cubicBezTo>
                  <a:pt x="11906" y="11380"/>
                  <a:pt x="11866" y="11334"/>
                  <a:pt x="11769" y="11310"/>
                </a:cubicBezTo>
                <a:lnTo>
                  <a:pt x="11748" y="11359"/>
                </a:lnTo>
                <a:cubicBezTo>
                  <a:pt x="11689" y="11359"/>
                  <a:pt x="11635" y="11383"/>
                  <a:pt x="11585" y="11434"/>
                </a:cubicBezTo>
                <a:cubicBezTo>
                  <a:pt x="11468" y="11434"/>
                  <a:pt x="11068" y="11450"/>
                  <a:pt x="10966" y="11574"/>
                </a:cubicBezTo>
                <a:cubicBezTo>
                  <a:pt x="11003" y="11493"/>
                  <a:pt x="11068" y="11431"/>
                  <a:pt x="11053" y="11329"/>
                </a:cubicBezTo>
                <a:cubicBezTo>
                  <a:pt x="11360" y="11511"/>
                  <a:pt x="11588" y="10834"/>
                  <a:pt x="11473" y="10674"/>
                </a:cubicBezTo>
                <a:cubicBezTo>
                  <a:pt x="11548" y="11455"/>
                  <a:pt x="12215" y="10595"/>
                  <a:pt x="12459" y="10590"/>
                </a:cubicBezTo>
                <a:cubicBezTo>
                  <a:pt x="12794" y="10584"/>
                  <a:pt x="12838" y="10062"/>
                  <a:pt x="12863" y="9783"/>
                </a:cubicBezTo>
                <a:cubicBezTo>
                  <a:pt x="12881" y="9580"/>
                  <a:pt x="13458" y="9031"/>
                  <a:pt x="13427" y="8990"/>
                </a:cubicBezTo>
                <a:cubicBezTo>
                  <a:pt x="13815" y="8727"/>
                  <a:pt x="12477" y="8225"/>
                  <a:pt x="13133" y="7551"/>
                </a:cubicBezTo>
                <a:cubicBezTo>
                  <a:pt x="13342" y="7340"/>
                  <a:pt x="13527" y="7230"/>
                  <a:pt x="13796" y="7110"/>
                </a:cubicBezTo>
                <a:cubicBezTo>
                  <a:pt x="13875" y="7074"/>
                  <a:pt x="14210" y="6821"/>
                  <a:pt x="14230" y="6703"/>
                </a:cubicBezTo>
                <a:cubicBezTo>
                  <a:pt x="14239" y="6653"/>
                  <a:pt x="14134" y="6487"/>
                  <a:pt x="14081" y="6528"/>
                </a:cubicBezTo>
                <a:cubicBezTo>
                  <a:pt x="14339" y="5989"/>
                  <a:pt x="15221" y="5978"/>
                  <a:pt x="15459" y="6484"/>
                </a:cubicBezTo>
                <a:cubicBezTo>
                  <a:pt x="15284" y="6479"/>
                  <a:pt x="14555" y="7035"/>
                  <a:pt x="14534" y="7238"/>
                </a:cubicBezTo>
                <a:cubicBezTo>
                  <a:pt x="14055" y="7196"/>
                  <a:pt x="14378" y="8563"/>
                  <a:pt x="14576" y="8615"/>
                </a:cubicBezTo>
                <a:cubicBezTo>
                  <a:pt x="14918" y="8705"/>
                  <a:pt x="14912" y="8954"/>
                  <a:pt x="15299" y="8832"/>
                </a:cubicBezTo>
                <a:cubicBezTo>
                  <a:pt x="16051" y="8597"/>
                  <a:pt x="16518" y="8623"/>
                  <a:pt x="17126" y="8089"/>
                </a:cubicBezTo>
                <a:cubicBezTo>
                  <a:pt x="17989" y="7332"/>
                  <a:pt x="17131" y="7189"/>
                  <a:pt x="16960" y="6564"/>
                </a:cubicBezTo>
                <a:cubicBezTo>
                  <a:pt x="16891" y="6310"/>
                  <a:pt x="16962" y="6056"/>
                  <a:pt x="16770" y="5802"/>
                </a:cubicBezTo>
                <a:cubicBezTo>
                  <a:pt x="16593" y="5570"/>
                  <a:pt x="16691" y="5715"/>
                  <a:pt x="16751" y="5394"/>
                </a:cubicBezTo>
                <a:cubicBezTo>
                  <a:pt x="16807" y="5092"/>
                  <a:pt x="16443" y="5099"/>
                  <a:pt x="16319" y="4938"/>
                </a:cubicBezTo>
                <a:cubicBezTo>
                  <a:pt x="16366" y="4885"/>
                  <a:pt x="16402" y="4805"/>
                  <a:pt x="16433" y="4739"/>
                </a:cubicBezTo>
                <a:cubicBezTo>
                  <a:pt x="16397" y="4728"/>
                  <a:pt x="16370" y="4705"/>
                  <a:pt x="16352" y="4670"/>
                </a:cubicBezTo>
                <a:cubicBezTo>
                  <a:pt x="16486" y="4552"/>
                  <a:pt x="16817" y="4457"/>
                  <a:pt x="16817" y="4297"/>
                </a:cubicBezTo>
                <a:lnTo>
                  <a:pt x="16777" y="4292"/>
                </a:lnTo>
                <a:lnTo>
                  <a:pt x="16781" y="4239"/>
                </a:lnTo>
                <a:cubicBezTo>
                  <a:pt x="16681" y="4213"/>
                  <a:pt x="16582" y="4186"/>
                  <a:pt x="16483" y="4156"/>
                </a:cubicBezTo>
                <a:cubicBezTo>
                  <a:pt x="16600" y="4125"/>
                  <a:pt x="16712" y="4098"/>
                  <a:pt x="16819" y="4044"/>
                </a:cubicBezTo>
                <a:lnTo>
                  <a:pt x="16812" y="4008"/>
                </a:lnTo>
                <a:cubicBezTo>
                  <a:pt x="16788" y="3879"/>
                  <a:pt x="16102" y="3767"/>
                  <a:pt x="16024" y="3831"/>
                </a:cubicBezTo>
                <a:cubicBezTo>
                  <a:pt x="16035" y="3485"/>
                  <a:pt x="15559" y="3828"/>
                  <a:pt x="15481" y="3933"/>
                </a:cubicBezTo>
                <a:cubicBezTo>
                  <a:pt x="15481" y="3810"/>
                  <a:pt x="15465" y="3728"/>
                  <a:pt x="15353" y="3712"/>
                </a:cubicBezTo>
                <a:cubicBezTo>
                  <a:pt x="15350" y="3712"/>
                  <a:pt x="15455" y="3766"/>
                  <a:pt x="15313" y="3766"/>
                </a:cubicBezTo>
                <a:lnTo>
                  <a:pt x="15313" y="3708"/>
                </a:lnTo>
                <a:cubicBezTo>
                  <a:pt x="14920" y="3686"/>
                  <a:pt x="14462" y="3793"/>
                  <a:pt x="14080" y="3879"/>
                </a:cubicBezTo>
                <a:lnTo>
                  <a:pt x="14055" y="3979"/>
                </a:lnTo>
                <a:cubicBezTo>
                  <a:pt x="14083" y="3996"/>
                  <a:pt x="14112" y="4012"/>
                  <a:pt x="14141" y="4027"/>
                </a:cubicBezTo>
                <a:cubicBezTo>
                  <a:pt x="14126" y="4044"/>
                  <a:pt x="13707" y="4059"/>
                  <a:pt x="13848" y="4178"/>
                </a:cubicBezTo>
                <a:cubicBezTo>
                  <a:pt x="13839" y="4188"/>
                  <a:pt x="13730" y="4250"/>
                  <a:pt x="13705" y="4250"/>
                </a:cubicBezTo>
                <a:cubicBezTo>
                  <a:pt x="13546" y="4221"/>
                  <a:pt x="13373" y="4049"/>
                  <a:pt x="13215" y="4159"/>
                </a:cubicBezTo>
                <a:cubicBezTo>
                  <a:pt x="13149" y="4204"/>
                  <a:pt x="12175" y="4604"/>
                  <a:pt x="12746" y="4666"/>
                </a:cubicBezTo>
                <a:cubicBezTo>
                  <a:pt x="12622" y="4865"/>
                  <a:pt x="12457" y="4653"/>
                  <a:pt x="12460" y="4524"/>
                </a:cubicBezTo>
                <a:cubicBezTo>
                  <a:pt x="12221" y="4504"/>
                  <a:pt x="11580" y="4848"/>
                  <a:pt x="11551" y="5086"/>
                </a:cubicBezTo>
                <a:cubicBezTo>
                  <a:pt x="11780" y="5070"/>
                  <a:pt x="12010" y="5019"/>
                  <a:pt x="12238" y="4987"/>
                </a:cubicBezTo>
                <a:cubicBezTo>
                  <a:pt x="11896" y="5054"/>
                  <a:pt x="11014" y="6216"/>
                  <a:pt x="10964" y="6583"/>
                </a:cubicBezTo>
                <a:cubicBezTo>
                  <a:pt x="10736" y="6624"/>
                  <a:pt x="10558" y="6970"/>
                  <a:pt x="10381" y="6977"/>
                </a:cubicBezTo>
                <a:cubicBezTo>
                  <a:pt x="10180" y="6977"/>
                  <a:pt x="10128" y="6767"/>
                  <a:pt x="10029" y="7058"/>
                </a:cubicBezTo>
                <a:cubicBezTo>
                  <a:pt x="9982" y="7191"/>
                  <a:pt x="9499" y="7414"/>
                  <a:pt x="9402" y="7408"/>
                </a:cubicBezTo>
                <a:cubicBezTo>
                  <a:pt x="9414" y="7463"/>
                  <a:pt x="9398" y="7484"/>
                  <a:pt x="9354" y="7470"/>
                </a:cubicBezTo>
                <a:cubicBezTo>
                  <a:pt x="9353" y="7486"/>
                  <a:pt x="9333" y="7546"/>
                  <a:pt x="9329" y="7554"/>
                </a:cubicBezTo>
                <a:cubicBezTo>
                  <a:pt x="9181" y="7675"/>
                  <a:pt x="8893" y="7604"/>
                  <a:pt x="8949" y="7955"/>
                </a:cubicBezTo>
                <a:cubicBezTo>
                  <a:pt x="8986" y="8192"/>
                  <a:pt x="8876" y="8784"/>
                  <a:pt x="8991" y="8987"/>
                </a:cubicBezTo>
                <a:cubicBezTo>
                  <a:pt x="9205" y="9365"/>
                  <a:pt x="9340" y="9782"/>
                  <a:pt x="9892" y="9648"/>
                </a:cubicBezTo>
                <a:cubicBezTo>
                  <a:pt x="10114" y="9595"/>
                  <a:pt x="10749" y="9192"/>
                  <a:pt x="10777" y="8955"/>
                </a:cubicBezTo>
                <a:cubicBezTo>
                  <a:pt x="10817" y="9053"/>
                  <a:pt x="10800" y="9070"/>
                  <a:pt x="10918" y="9140"/>
                </a:cubicBezTo>
                <a:cubicBezTo>
                  <a:pt x="10889" y="9162"/>
                  <a:pt x="10862" y="9182"/>
                  <a:pt x="10829" y="9197"/>
                </a:cubicBezTo>
                <a:cubicBezTo>
                  <a:pt x="11004" y="9640"/>
                  <a:pt x="11181" y="10022"/>
                  <a:pt x="11497" y="10369"/>
                </a:cubicBezTo>
                <a:cubicBezTo>
                  <a:pt x="11390" y="10425"/>
                  <a:pt x="11363" y="10548"/>
                  <a:pt x="11450" y="10649"/>
                </a:cubicBezTo>
                <a:cubicBezTo>
                  <a:pt x="11391" y="10614"/>
                  <a:pt x="11149" y="10769"/>
                  <a:pt x="11098" y="10800"/>
                </a:cubicBezTo>
                <a:cubicBezTo>
                  <a:pt x="10812" y="10969"/>
                  <a:pt x="11257" y="11023"/>
                  <a:pt x="11209" y="11174"/>
                </a:cubicBezTo>
                <a:cubicBezTo>
                  <a:pt x="11154" y="11353"/>
                  <a:pt x="10994" y="11044"/>
                  <a:pt x="11012" y="11359"/>
                </a:cubicBezTo>
                <a:cubicBezTo>
                  <a:pt x="10937" y="11384"/>
                  <a:pt x="10752" y="11439"/>
                  <a:pt x="10683" y="11373"/>
                </a:cubicBezTo>
                <a:cubicBezTo>
                  <a:pt x="10699" y="11309"/>
                  <a:pt x="10743" y="11117"/>
                  <a:pt x="10714" y="11059"/>
                </a:cubicBezTo>
                <a:cubicBezTo>
                  <a:pt x="10772" y="11086"/>
                  <a:pt x="10965" y="11220"/>
                  <a:pt x="10955" y="11230"/>
                </a:cubicBezTo>
                <a:cubicBezTo>
                  <a:pt x="11264" y="10919"/>
                  <a:pt x="10514" y="10683"/>
                  <a:pt x="10674" y="11018"/>
                </a:cubicBezTo>
                <a:cubicBezTo>
                  <a:pt x="10644" y="11008"/>
                  <a:pt x="10613" y="11003"/>
                  <a:pt x="10583" y="11001"/>
                </a:cubicBezTo>
                <a:cubicBezTo>
                  <a:pt x="10613" y="10960"/>
                  <a:pt x="10785" y="10573"/>
                  <a:pt x="10785" y="10566"/>
                </a:cubicBezTo>
                <a:cubicBezTo>
                  <a:pt x="10800" y="10576"/>
                  <a:pt x="10821" y="10590"/>
                  <a:pt x="10853" y="10592"/>
                </a:cubicBezTo>
                <a:cubicBezTo>
                  <a:pt x="10863" y="10592"/>
                  <a:pt x="10848" y="9927"/>
                  <a:pt x="10934" y="9698"/>
                </a:cubicBezTo>
                <a:cubicBezTo>
                  <a:pt x="10675" y="9764"/>
                  <a:pt x="10420" y="9916"/>
                  <a:pt x="10181" y="10042"/>
                </a:cubicBezTo>
                <a:cubicBezTo>
                  <a:pt x="9963" y="10157"/>
                  <a:pt x="9886" y="10826"/>
                  <a:pt x="10149" y="10909"/>
                </a:cubicBezTo>
                <a:cubicBezTo>
                  <a:pt x="10138" y="10964"/>
                  <a:pt x="10090" y="11008"/>
                  <a:pt x="10090" y="11067"/>
                </a:cubicBezTo>
                <a:cubicBezTo>
                  <a:pt x="10053" y="11050"/>
                  <a:pt x="10016" y="11033"/>
                  <a:pt x="9978" y="11019"/>
                </a:cubicBezTo>
                <a:cubicBezTo>
                  <a:pt x="10028" y="11079"/>
                  <a:pt x="10066" y="11359"/>
                  <a:pt x="10163" y="11359"/>
                </a:cubicBezTo>
                <a:cubicBezTo>
                  <a:pt x="10073" y="11359"/>
                  <a:pt x="10093" y="11378"/>
                  <a:pt x="10048" y="11394"/>
                </a:cubicBezTo>
                <a:cubicBezTo>
                  <a:pt x="10043" y="11379"/>
                  <a:pt x="10156" y="11600"/>
                  <a:pt x="10151" y="11616"/>
                </a:cubicBezTo>
                <a:cubicBezTo>
                  <a:pt x="10064" y="11619"/>
                  <a:pt x="9974" y="11681"/>
                  <a:pt x="10004" y="11789"/>
                </a:cubicBezTo>
                <a:cubicBezTo>
                  <a:pt x="9806" y="11773"/>
                  <a:pt x="8782" y="11721"/>
                  <a:pt x="9003" y="12226"/>
                </a:cubicBezTo>
                <a:cubicBezTo>
                  <a:pt x="8695" y="11907"/>
                  <a:pt x="8967" y="11872"/>
                  <a:pt x="8720" y="12293"/>
                </a:cubicBezTo>
                <a:cubicBezTo>
                  <a:pt x="8561" y="12563"/>
                  <a:pt x="8330" y="12770"/>
                  <a:pt x="8088" y="12915"/>
                </a:cubicBezTo>
                <a:lnTo>
                  <a:pt x="8082" y="12908"/>
                </a:lnTo>
                <a:cubicBezTo>
                  <a:pt x="7634" y="12869"/>
                  <a:pt x="7779" y="13179"/>
                  <a:pt x="7606" y="13396"/>
                </a:cubicBezTo>
                <a:cubicBezTo>
                  <a:pt x="7588" y="13419"/>
                  <a:pt x="7002" y="13803"/>
                  <a:pt x="7051" y="13801"/>
                </a:cubicBezTo>
                <a:cubicBezTo>
                  <a:pt x="6841" y="13801"/>
                  <a:pt x="6602" y="13612"/>
                  <a:pt x="6400" y="13559"/>
                </a:cubicBezTo>
                <a:cubicBezTo>
                  <a:pt x="6489" y="14164"/>
                  <a:pt x="6519" y="13881"/>
                  <a:pt x="6154" y="14145"/>
                </a:cubicBezTo>
                <a:cubicBezTo>
                  <a:pt x="5934" y="14026"/>
                  <a:pt x="5898" y="14077"/>
                  <a:pt x="5673" y="14077"/>
                </a:cubicBezTo>
                <a:cubicBezTo>
                  <a:pt x="5381" y="14162"/>
                  <a:pt x="5116" y="14590"/>
                  <a:pt x="5629" y="14617"/>
                </a:cubicBezTo>
                <a:cubicBezTo>
                  <a:pt x="5897" y="14801"/>
                  <a:pt x="6092" y="14655"/>
                  <a:pt x="6255" y="15020"/>
                </a:cubicBezTo>
                <a:cubicBezTo>
                  <a:pt x="6320" y="15168"/>
                  <a:pt x="6390" y="15262"/>
                  <a:pt x="6508" y="15350"/>
                </a:cubicBezTo>
                <a:cubicBezTo>
                  <a:pt x="6728" y="15390"/>
                  <a:pt x="6465" y="16646"/>
                  <a:pt x="6350" y="16730"/>
                </a:cubicBezTo>
                <a:cubicBezTo>
                  <a:pt x="6365" y="16739"/>
                  <a:pt x="5826" y="16663"/>
                  <a:pt x="5785" y="16667"/>
                </a:cubicBezTo>
                <a:cubicBezTo>
                  <a:pt x="5650" y="16689"/>
                  <a:pt x="5391" y="16822"/>
                  <a:pt x="5281" y="16822"/>
                </a:cubicBezTo>
                <a:cubicBezTo>
                  <a:pt x="5108" y="16822"/>
                  <a:pt x="3913" y="16170"/>
                  <a:pt x="3821" y="16687"/>
                </a:cubicBezTo>
                <a:cubicBezTo>
                  <a:pt x="3737" y="16815"/>
                  <a:pt x="3377" y="16827"/>
                  <a:pt x="3449" y="17021"/>
                </a:cubicBezTo>
                <a:cubicBezTo>
                  <a:pt x="3530" y="17238"/>
                  <a:pt x="3616" y="17337"/>
                  <a:pt x="3535" y="17599"/>
                </a:cubicBezTo>
                <a:cubicBezTo>
                  <a:pt x="3600" y="17542"/>
                  <a:pt x="3710" y="17444"/>
                  <a:pt x="3784" y="17425"/>
                </a:cubicBezTo>
                <a:cubicBezTo>
                  <a:pt x="3784" y="17437"/>
                  <a:pt x="3787" y="17450"/>
                  <a:pt x="3789" y="17462"/>
                </a:cubicBezTo>
                <a:cubicBezTo>
                  <a:pt x="3726" y="17490"/>
                  <a:pt x="3651" y="17551"/>
                  <a:pt x="3593" y="17601"/>
                </a:cubicBezTo>
                <a:cubicBezTo>
                  <a:pt x="3653" y="18066"/>
                  <a:pt x="3066" y="19278"/>
                  <a:pt x="3496" y="19389"/>
                </a:cubicBezTo>
                <a:cubicBezTo>
                  <a:pt x="3578" y="19503"/>
                  <a:pt x="3431" y="20005"/>
                  <a:pt x="3411" y="20118"/>
                </a:cubicBezTo>
                <a:cubicBezTo>
                  <a:pt x="3635" y="20121"/>
                  <a:pt x="3877" y="20136"/>
                  <a:pt x="4087" y="20055"/>
                </a:cubicBezTo>
                <a:cubicBezTo>
                  <a:pt x="4100" y="20019"/>
                  <a:pt x="4106" y="19981"/>
                  <a:pt x="4104" y="19942"/>
                </a:cubicBezTo>
                <a:cubicBezTo>
                  <a:pt x="4297" y="19997"/>
                  <a:pt x="4530" y="20799"/>
                  <a:pt x="4764" y="20513"/>
                </a:cubicBezTo>
                <a:cubicBezTo>
                  <a:pt x="4977" y="20254"/>
                  <a:pt x="5179" y="20132"/>
                  <a:pt x="5537" y="20162"/>
                </a:cubicBezTo>
                <a:cubicBezTo>
                  <a:pt x="5614" y="20158"/>
                  <a:pt x="5904" y="20197"/>
                  <a:pt x="5920" y="20206"/>
                </a:cubicBezTo>
                <a:cubicBezTo>
                  <a:pt x="6029" y="20263"/>
                  <a:pt x="6288" y="19747"/>
                  <a:pt x="6500" y="19720"/>
                </a:cubicBezTo>
                <a:cubicBezTo>
                  <a:pt x="6516" y="19542"/>
                  <a:pt x="6994" y="19064"/>
                  <a:pt x="6943" y="19014"/>
                </a:cubicBezTo>
                <a:cubicBezTo>
                  <a:pt x="6523" y="18603"/>
                  <a:pt x="7185" y="18457"/>
                  <a:pt x="7212" y="18069"/>
                </a:cubicBezTo>
                <a:cubicBezTo>
                  <a:pt x="7226" y="17872"/>
                  <a:pt x="8104" y="17676"/>
                  <a:pt x="8191" y="17252"/>
                </a:cubicBezTo>
                <a:cubicBezTo>
                  <a:pt x="7967" y="16762"/>
                  <a:pt x="8592" y="16828"/>
                  <a:pt x="8806" y="16828"/>
                </a:cubicBezTo>
                <a:cubicBezTo>
                  <a:pt x="9295" y="16828"/>
                  <a:pt x="9284" y="17028"/>
                  <a:pt x="9719" y="16681"/>
                </a:cubicBezTo>
                <a:cubicBezTo>
                  <a:pt x="10053" y="16798"/>
                  <a:pt x="10062" y="16395"/>
                  <a:pt x="10290" y="16395"/>
                </a:cubicBezTo>
                <a:cubicBezTo>
                  <a:pt x="10831" y="16420"/>
                  <a:pt x="10690" y="16988"/>
                  <a:pt x="11024" y="17234"/>
                </a:cubicBezTo>
                <a:cubicBezTo>
                  <a:pt x="11260" y="17408"/>
                  <a:pt x="11458" y="17785"/>
                  <a:pt x="11701" y="17900"/>
                </a:cubicBezTo>
                <a:cubicBezTo>
                  <a:pt x="11758" y="17927"/>
                  <a:pt x="12171" y="18115"/>
                  <a:pt x="12175" y="18125"/>
                </a:cubicBezTo>
                <a:cubicBezTo>
                  <a:pt x="12200" y="18189"/>
                  <a:pt x="12697" y="18605"/>
                  <a:pt x="12766" y="18619"/>
                </a:cubicBezTo>
                <a:cubicBezTo>
                  <a:pt x="12961" y="18658"/>
                  <a:pt x="13173" y="19418"/>
                  <a:pt x="12855" y="19436"/>
                </a:cubicBezTo>
                <a:cubicBezTo>
                  <a:pt x="12711" y="19427"/>
                  <a:pt x="12614" y="19631"/>
                  <a:pt x="12536" y="19631"/>
                </a:cubicBezTo>
                <a:cubicBezTo>
                  <a:pt x="12338" y="19631"/>
                  <a:pt x="11750" y="19355"/>
                  <a:pt x="11649" y="19598"/>
                </a:cubicBezTo>
                <a:cubicBezTo>
                  <a:pt x="11548" y="19838"/>
                  <a:pt x="12500" y="20365"/>
                  <a:pt x="12643" y="20365"/>
                </a:cubicBezTo>
                <a:cubicBezTo>
                  <a:pt x="12872" y="20365"/>
                  <a:pt x="12768" y="19773"/>
                  <a:pt x="12861" y="19652"/>
                </a:cubicBezTo>
                <a:cubicBezTo>
                  <a:pt x="12937" y="19784"/>
                  <a:pt x="13907" y="18987"/>
                  <a:pt x="13268" y="18723"/>
                </a:cubicBezTo>
                <a:cubicBezTo>
                  <a:pt x="13262" y="18582"/>
                  <a:pt x="13314" y="18477"/>
                  <a:pt x="13424" y="18409"/>
                </a:cubicBezTo>
                <a:cubicBezTo>
                  <a:pt x="13567" y="18409"/>
                  <a:pt x="13727" y="18623"/>
                  <a:pt x="13787" y="18743"/>
                </a:cubicBezTo>
                <a:cubicBezTo>
                  <a:pt x="14586" y="18482"/>
                  <a:pt x="13011" y="17868"/>
                  <a:pt x="13024" y="17811"/>
                </a:cubicBezTo>
                <a:cubicBezTo>
                  <a:pt x="13147" y="17540"/>
                  <a:pt x="12981" y="17586"/>
                  <a:pt x="12787" y="17586"/>
                </a:cubicBezTo>
                <a:cubicBezTo>
                  <a:pt x="12361" y="17586"/>
                  <a:pt x="12347" y="17113"/>
                  <a:pt x="12152" y="16852"/>
                </a:cubicBezTo>
                <a:cubicBezTo>
                  <a:pt x="11986" y="16631"/>
                  <a:pt x="11693" y="16567"/>
                  <a:pt x="11625" y="16266"/>
                </a:cubicBezTo>
                <a:cubicBezTo>
                  <a:pt x="11495" y="15947"/>
                  <a:pt x="11716" y="15939"/>
                  <a:pt x="11865" y="15798"/>
                </a:cubicBezTo>
                <a:cubicBezTo>
                  <a:pt x="11841" y="15934"/>
                  <a:pt x="11936" y="16125"/>
                  <a:pt x="12008" y="16225"/>
                </a:cubicBezTo>
                <a:cubicBezTo>
                  <a:pt x="12087" y="16161"/>
                  <a:pt x="12165" y="16158"/>
                  <a:pt x="12238" y="16230"/>
                </a:cubicBezTo>
                <a:cubicBezTo>
                  <a:pt x="12254" y="16203"/>
                  <a:pt x="12301" y="16084"/>
                  <a:pt x="12329" y="16084"/>
                </a:cubicBezTo>
                <a:cubicBezTo>
                  <a:pt x="12326" y="16084"/>
                  <a:pt x="12736" y="16816"/>
                  <a:pt x="12978" y="16874"/>
                </a:cubicBezTo>
                <a:cubicBezTo>
                  <a:pt x="13227" y="16935"/>
                  <a:pt x="13439" y="17177"/>
                  <a:pt x="13668" y="17310"/>
                </a:cubicBezTo>
                <a:lnTo>
                  <a:pt x="13669" y="17307"/>
                </a:lnTo>
                <a:cubicBezTo>
                  <a:pt x="13733" y="17355"/>
                  <a:pt x="13798" y="17400"/>
                  <a:pt x="13864" y="17445"/>
                </a:cubicBezTo>
                <a:cubicBezTo>
                  <a:pt x="13864" y="17445"/>
                  <a:pt x="13884" y="17398"/>
                  <a:pt x="13900" y="17364"/>
                </a:cubicBezTo>
                <a:cubicBezTo>
                  <a:pt x="13996" y="17452"/>
                  <a:pt x="14062" y="17548"/>
                  <a:pt x="14179" y="17579"/>
                </a:cubicBezTo>
                <a:cubicBezTo>
                  <a:pt x="14188" y="18042"/>
                  <a:pt x="14082" y="18142"/>
                  <a:pt x="14348" y="18508"/>
                </a:cubicBezTo>
                <a:cubicBezTo>
                  <a:pt x="14118" y="18572"/>
                  <a:pt x="14350" y="18860"/>
                  <a:pt x="14440" y="18766"/>
                </a:cubicBezTo>
                <a:cubicBezTo>
                  <a:pt x="14548" y="18912"/>
                  <a:pt x="14606" y="19070"/>
                  <a:pt x="14601" y="19267"/>
                </a:cubicBezTo>
                <a:cubicBezTo>
                  <a:pt x="14744" y="19281"/>
                  <a:pt x="14884" y="19339"/>
                  <a:pt x="15005" y="19427"/>
                </a:cubicBezTo>
                <a:cubicBezTo>
                  <a:pt x="14917" y="19488"/>
                  <a:pt x="14848" y="19566"/>
                  <a:pt x="14799" y="19661"/>
                </a:cubicBezTo>
                <a:cubicBezTo>
                  <a:pt x="15088" y="19884"/>
                  <a:pt x="14876" y="20093"/>
                  <a:pt x="15189" y="20301"/>
                </a:cubicBezTo>
                <a:cubicBezTo>
                  <a:pt x="15191" y="20250"/>
                  <a:pt x="15226" y="20114"/>
                  <a:pt x="15288" y="20127"/>
                </a:cubicBezTo>
                <a:cubicBezTo>
                  <a:pt x="15355" y="20187"/>
                  <a:pt x="15355" y="20379"/>
                  <a:pt x="15421" y="20470"/>
                </a:cubicBezTo>
                <a:cubicBezTo>
                  <a:pt x="15434" y="20425"/>
                  <a:pt x="15471" y="20268"/>
                  <a:pt x="15516" y="20268"/>
                </a:cubicBezTo>
                <a:cubicBezTo>
                  <a:pt x="15547" y="20268"/>
                  <a:pt x="15717" y="20454"/>
                  <a:pt x="15743" y="20497"/>
                </a:cubicBezTo>
                <a:cubicBezTo>
                  <a:pt x="15738" y="20305"/>
                  <a:pt x="15706" y="20091"/>
                  <a:pt x="15617" y="19924"/>
                </a:cubicBezTo>
                <a:cubicBezTo>
                  <a:pt x="15719" y="19942"/>
                  <a:pt x="15823" y="19903"/>
                  <a:pt x="15832" y="19775"/>
                </a:cubicBezTo>
                <a:cubicBezTo>
                  <a:pt x="15922" y="19798"/>
                  <a:pt x="16115" y="19795"/>
                  <a:pt x="16041" y="19632"/>
                </a:cubicBezTo>
                <a:cubicBezTo>
                  <a:pt x="16106" y="19623"/>
                  <a:pt x="16168" y="19588"/>
                  <a:pt x="16210" y="19533"/>
                </a:cubicBezTo>
                <a:cubicBezTo>
                  <a:pt x="16138" y="19390"/>
                  <a:pt x="15206" y="18490"/>
                  <a:pt x="15434" y="18346"/>
                </a:cubicBezTo>
                <a:cubicBezTo>
                  <a:pt x="15434" y="18538"/>
                  <a:pt x="16064" y="18478"/>
                  <a:pt x="15848" y="18241"/>
                </a:cubicBezTo>
                <a:cubicBezTo>
                  <a:pt x="16146" y="18267"/>
                  <a:pt x="16258" y="18137"/>
                  <a:pt x="16617" y="18242"/>
                </a:cubicBezTo>
                <a:cubicBezTo>
                  <a:pt x="16734" y="18192"/>
                  <a:pt x="16850" y="18068"/>
                  <a:pt x="16906" y="17901"/>
                </a:cubicBezTo>
                <a:cubicBezTo>
                  <a:pt x="16903" y="17828"/>
                  <a:pt x="16902" y="17624"/>
                  <a:pt x="16866" y="17758"/>
                </a:cubicBezTo>
                <a:cubicBezTo>
                  <a:pt x="16932" y="17767"/>
                  <a:pt x="16992" y="17749"/>
                  <a:pt x="17046" y="17705"/>
                </a:cubicBezTo>
                <a:lnTo>
                  <a:pt x="16983" y="17599"/>
                </a:lnTo>
                <a:cubicBezTo>
                  <a:pt x="17041" y="17535"/>
                  <a:pt x="17165" y="17507"/>
                  <a:pt x="17236" y="17493"/>
                </a:cubicBezTo>
                <a:cubicBezTo>
                  <a:pt x="17318" y="17587"/>
                  <a:pt x="17416" y="17601"/>
                  <a:pt x="17530" y="17550"/>
                </a:cubicBezTo>
                <a:cubicBezTo>
                  <a:pt x="17577" y="17423"/>
                  <a:pt x="17512" y="17280"/>
                  <a:pt x="17384" y="17221"/>
                </a:cubicBezTo>
                <a:cubicBezTo>
                  <a:pt x="17687" y="16967"/>
                  <a:pt x="17565" y="16430"/>
                  <a:pt x="17781" y="16125"/>
                </a:cubicBezTo>
                <a:cubicBezTo>
                  <a:pt x="17837" y="16046"/>
                  <a:pt x="18329" y="15956"/>
                  <a:pt x="17971" y="15701"/>
                </a:cubicBezTo>
                <a:cubicBezTo>
                  <a:pt x="18120" y="15585"/>
                  <a:pt x="18165" y="15400"/>
                  <a:pt x="18293" y="15287"/>
                </a:cubicBezTo>
                <a:cubicBezTo>
                  <a:pt x="18372" y="15279"/>
                  <a:pt x="18564" y="15290"/>
                  <a:pt x="18635" y="15243"/>
                </a:cubicBezTo>
                <a:cubicBezTo>
                  <a:pt x="18639" y="15249"/>
                  <a:pt x="18650" y="15264"/>
                  <a:pt x="18652" y="15266"/>
                </a:cubicBezTo>
                <a:cubicBezTo>
                  <a:pt x="18287" y="15517"/>
                  <a:pt x="19128" y="15507"/>
                  <a:pt x="19226" y="15549"/>
                </a:cubicBezTo>
                <a:cubicBezTo>
                  <a:pt x="19228" y="15542"/>
                  <a:pt x="18587" y="15928"/>
                  <a:pt x="18950" y="15928"/>
                </a:cubicBezTo>
                <a:cubicBezTo>
                  <a:pt x="19011" y="15928"/>
                  <a:pt x="19283" y="15953"/>
                  <a:pt x="19298" y="16033"/>
                </a:cubicBezTo>
                <a:cubicBezTo>
                  <a:pt x="19302" y="16103"/>
                  <a:pt x="19240" y="16207"/>
                  <a:pt x="19205" y="16258"/>
                </a:cubicBezTo>
                <a:cubicBezTo>
                  <a:pt x="19386" y="16473"/>
                  <a:pt x="20060" y="16208"/>
                  <a:pt x="20085" y="16167"/>
                </a:cubicBezTo>
                <a:cubicBezTo>
                  <a:pt x="20101" y="16142"/>
                  <a:pt x="20747" y="15587"/>
                  <a:pt x="20176" y="15813"/>
                </a:cubicBezTo>
                <a:cubicBezTo>
                  <a:pt x="19948" y="15902"/>
                  <a:pt x="19869" y="15644"/>
                  <a:pt x="19761" y="15477"/>
                </a:cubicBezTo>
                <a:cubicBezTo>
                  <a:pt x="19950" y="15446"/>
                  <a:pt x="20140" y="15270"/>
                  <a:pt x="20317" y="15219"/>
                </a:cubicBezTo>
                <a:cubicBezTo>
                  <a:pt x="20455" y="15239"/>
                  <a:pt x="21096" y="15033"/>
                  <a:pt x="20948" y="14830"/>
                </a:cubicBezTo>
                <a:cubicBezTo>
                  <a:pt x="21018" y="14787"/>
                  <a:pt x="21111" y="14689"/>
                  <a:pt x="21196" y="14689"/>
                </a:cubicBezTo>
                <a:cubicBezTo>
                  <a:pt x="21540" y="14453"/>
                  <a:pt x="21283" y="14523"/>
                  <a:pt x="21399" y="14198"/>
                </a:cubicBezTo>
                <a:cubicBezTo>
                  <a:pt x="21401" y="14194"/>
                  <a:pt x="21392" y="14218"/>
                  <a:pt x="21399" y="14198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7" name="Фигура"/>
          <p:cNvSpPr/>
          <p:nvPr/>
        </p:nvSpPr>
        <p:spPr>
          <a:xfrm>
            <a:off x="7514114" y="3157951"/>
            <a:ext cx="861234" cy="1016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36" extrusionOk="0">
                <a:moveTo>
                  <a:pt x="21150" y="15574"/>
                </a:moveTo>
                <a:cubicBezTo>
                  <a:pt x="21261" y="15717"/>
                  <a:pt x="21093" y="15952"/>
                  <a:pt x="20924" y="15784"/>
                </a:cubicBezTo>
                <a:cubicBezTo>
                  <a:pt x="20982" y="16021"/>
                  <a:pt x="20891" y="16384"/>
                  <a:pt x="20777" y="16596"/>
                </a:cubicBezTo>
                <a:cubicBezTo>
                  <a:pt x="20505" y="17107"/>
                  <a:pt x="20399" y="17680"/>
                  <a:pt x="20142" y="18190"/>
                </a:cubicBezTo>
                <a:cubicBezTo>
                  <a:pt x="20021" y="18451"/>
                  <a:pt x="19581" y="18883"/>
                  <a:pt x="19210" y="18697"/>
                </a:cubicBezTo>
                <a:cubicBezTo>
                  <a:pt x="19055" y="18620"/>
                  <a:pt x="18983" y="18564"/>
                  <a:pt x="18916" y="18429"/>
                </a:cubicBezTo>
                <a:cubicBezTo>
                  <a:pt x="18874" y="18346"/>
                  <a:pt x="18895" y="18082"/>
                  <a:pt x="18885" y="18073"/>
                </a:cubicBezTo>
                <a:cubicBezTo>
                  <a:pt x="18630" y="17743"/>
                  <a:pt x="18882" y="17612"/>
                  <a:pt x="18985" y="17344"/>
                </a:cubicBezTo>
                <a:cubicBezTo>
                  <a:pt x="19114" y="17002"/>
                  <a:pt x="19115" y="16913"/>
                  <a:pt x="19087" y="16545"/>
                </a:cubicBezTo>
                <a:cubicBezTo>
                  <a:pt x="19035" y="16414"/>
                  <a:pt x="19148" y="15981"/>
                  <a:pt x="19273" y="15913"/>
                </a:cubicBezTo>
                <a:cubicBezTo>
                  <a:pt x="19479" y="15800"/>
                  <a:pt x="19740" y="15772"/>
                  <a:pt x="19957" y="15653"/>
                </a:cubicBezTo>
                <a:cubicBezTo>
                  <a:pt x="20082" y="15574"/>
                  <a:pt x="20117" y="15501"/>
                  <a:pt x="20239" y="15478"/>
                </a:cubicBezTo>
                <a:cubicBezTo>
                  <a:pt x="20387" y="15448"/>
                  <a:pt x="20295" y="14983"/>
                  <a:pt x="20473" y="15143"/>
                </a:cubicBezTo>
                <a:cubicBezTo>
                  <a:pt x="20533" y="15027"/>
                  <a:pt x="20661" y="14865"/>
                  <a:pt x="20739" y="14731"/>
                </a:cubicBezTo>
                <a:cubicBezTo>
                  <a:pt x="20722" y="14552"/>
                  <a:pt x="20909" y="14739"/>
                  <a:pt x="20929" y="14819"/>
                </a:cubicBezTo>
                <a:cubicBezTo>
                  <a:pt x="20973" y="14985"/>
                  <a:pt x="21061" y="15461"/>
                  <a:pt x="21150" y="15574"/>
                </a:cubicBezTo>
                <a:cubicBezTo>
                  <a:pt x="21173" y="15603"/>
                  <a:pt x="21138" y="15559"/>
                  <a:pt x="21150" y="15574"/>
                </a:cubicBezTo>
                <a:close/>
                <a:moveTo>
                  <a:pt x="21449" y="7942"/>
                </a:moveTo>
                <a:cubicBezTo>
                  <a:pt x="21344" y="7731"/>
                  <a:pt x="21600" y="7533"/>
                  <a:pt x="21151" y="7539"/>
                </a:cubicBezTo>
                <a:cubicBezTo>
                  <a:pt x="21008" y="7541"/>
                  <a:pt x="20754" y="7739"/>
                  <a:pt x="20526" y="7739"/>
                </a:cubicBezTo>
                <a:cubicBezTo>
                  <a:pt x="20244" y="7739"/>
                  <a:pt x="20016" y="7865"/>
                  <a:pt x="19729" y="7865"/>
                </a:cubicBezTo>
                <a:cubicBezTo>
                  <a:pt x="19565" y="7865"/>
                  <a:pt x="19469" y="8014"/>
                  <a:pt x="19302" y="7993"/>
                </a:cubicBezTo>
                <a:cubicBezTo>
                  <a:pt x="19093" y="7930"/>
                  <a:pt x="19070" y="7669"/>
                  <a:pt x="18908" y="7605"/>
                </a:cubicBezTo>
                <a:cubicBezTo>
                  <a:pt x="19001" y="7551"/>
                  <a:pt x="19025" y="7458"/>
                  <a:pt x="18981" y="7374"/>
                </a:cubicBezTo>
                <a:cubicBezTo>
                  <a:pt x="19062" y="7284"/>
                  <a:pt x="18938" y="7312"/>
                  <a:pt x="18896" y="7232"/>
                </a:cubicBezTo>
                <a:cubicBezTo>
                  <a:pt x="18780" y="7074"/>
                  <a:pt x="18298" y="6560"/>
                  <a:pt x="18034" y="6598"/>
                </a:cubicBezTo>
                <a:cubicBezTo>
                  <a:pt x="17984" y="6467"/>
                  <a:pt x="17855" y="6463"/>
                  <a:pt x="17803" y="6343"/>
                </a:cubicBezTo>
                <a:cubicBezTo>
                  <a:pt x="17753" y="6232"/>
                  <a:pt x="17703" y="5708"/>
                  <a:pt x="17456" y="5708"/>
                </a:cubicBezTo>
                <a:lnTo>
                  <a:pt x="17455" y="5708"/>
                </a:lnTo>
                <a:cubicBezTo>
                  <a:pt x="17148" y="5708"/>
                  <a:pt x="17061" y="5095"/>
                  <a:pt x="17028" y="4927"/>
                </a:cubicBezTo>
                <a:lnTo>
                  <a:pt x="17085" y="4930"/>
                </a:lnTo>
                <a:cubicBezTo>
                  <a:pt x="16985" y="4575"/>
                  <a:pt x="16629" y="4445"/>
                  <a:pt x="16480" y="4141"/>
                </a:cubicBezTo>
                <a:lnTo>
                  <a:pt x="16435" y="4152"/>
                </a:lnTo>
                <a:cubicBezTo>
                  <a:pt x="16428" y="4118"/>
                  <a:pt x="16411" y="4085"/>
                  <a:pt x="16410" y="4050"/>
                </a:cubicBezTo>
                <a:cubicBezTo>
                  <a:pt x="16418" y="4049"/>
                  <a:pt x="16577" y="4040"/>
                  <a:pt x="16577" y="4040"/>
                </a:cubicBezTo>
                <a:cubicBezTo>
                  <a:pt x="16561" y="4019"/>
                  <a:pt x="16373" y="3888"/>
                  <a:pt x="16373" y="3877"/>
                </a:cubicBezTo>
                <a:cubicBezTo>
                  <a:pt x="16140" y="3556"/>
                  <a:pt x="15927" y="3229"/>
                  <a:pt x="15764" y="2884"/>
                </a:cubicBezTo>
                <a:cubicBezTo>
                  <a:pt x="15810" y="2908"/>
                  <a:pt x="15860" y="2921"/>
                  <a:pt x="15913" y="2924"/>
                </a:cubicBezTo>
                <a:cubicBezTo>
                  <a:pt x="16212" y="2508"/>
                  <a:pt x="16034" y="2139"/>
                  <a:pt x="15828" y="1728"/>
                </a:cubicBezTo>
                <a:cubicBezTo>
                  <a:pt x="15663" y="1776"/>
                  <a:pt x="15487" y="1765"/>
                  <a:pt x="15320" y="1792"/>
                </a:cubicBezTo>
                <a:cubicBezTo>
                  <a:pt x="15262" y="1792"/>
                  <a:pt x="15004" y="1673"/>
                  <a:pt x="14939" y="1652"/>
                </a:cubicBezTo>
                <a:cubicBezTo>
                  <a:pt x="14877" y="1646"/>
                  <a:pt x="14703" y="1675"/>
                  <a:pt x="14673" y="1666"/>
                </a:cubicBezTo>
                <a:cubicBezTo>
                  <a:pt x="14649" y="1666"/>
                  <a:pt x="14604" y="1640"/>
                  <a:pt x="14583" y="1631"/>
                </a:cubicBezTo>
                <a:cubicBezTo>
                  <a:pt x="14579" y="1638"/>
                  <a:pt x="14541" y="1746"/>
                  <a:pt x="14548" y="1746"/>
                </a:cubicBezTo>
                <a:cubicBezTo>
                  <a:pt x="14314" y="1775"/>
                  <a:pt x="14213" y="1915"/>
                  <a:pt x="13949" y="1776"/>
                </a:cubicBezTo>
                <a:cubicBezTo>
                  <a:pt x="13737" y="1662"/>
                  <a:pt x="13370" y="1599"/>
                  <a:pt x="13126" y="1666"/>
                </a:cubicBezTo>
                <a:cubicBezTo>
                  <a:pt x="13114" y="1631"/>
                  <a:pt x="12362" y="1325"/>
                  <a:pt x="12311" y="1315"/>
                </a:cubicBezTo>
                <a:cubicBezTo>
                  <a:pt x="12058" y="1263"/>
                  <a:pt x="11585" y="1295"/>
                  <a:pt x="11468" y="1561"/>
                </a:cubicBezTo>
                <a:cubicBezTo>
                  <a:pt x="11405" y="1704"/>
                  <a:pt x="11546" y="1817"/>
                  <a:pt x="11493" y="1940"/>
                </a:cubicBezTo>
                <a:cubicBezTo>
                  <a:pt x="11411" y="2129"/>
                  <a:pt x="10260" y="1753"/>
                  <a:pt x="10229" y="1583"/>
                </a:cubicBezTo>
                <a:cubicBezTo>
                  <a:pt x="10181" y="1321"/>
                  <a:pt x="9285" y="1213"/>
                  <a:pt x="9029" y="1193"/>
                </a:cubicBezTo>
                <a:cubicBezTo>
                  <a:pt x="9018" y="1125"/>
                  <a:pt x="8978" y="1083"/>
                  <a:pt x="8892" y="1075"/>
                </a:cubicBezTo>
                <a:lnTo>
                  <a:pt x="8892" y="1071"/>
                </a:lnTo>
                <a:cubicBezTo>
                  <a:pt x="8848" y="1075"/>
                  <a:pt x="8690" y="1054"/>
                  <a:pt x="8710" y="986"/>
                </a:cubicBezTo>
                <a:cubicBezTo>
                  <a:pt x="8710" y="964"/>
                  <a:pt x="8994" y="767"/>
                  <a:pt x="9016" y="679"/>
                </a:cubicBezTo>
                <a:cubicBezTo>
                  <a:pt x="9056" y="517"/>
                  <a:pt x="8891" y="519"/>
                  <a:pt x="8901" y="450"/>
                </a:cubicBezTo>
                <a:cubicBezTo>
                  <a:pt x="8820" y="389"/>
                  <a:pt x="9205" y="-90"/>
                  <a:pt x="8780" y="124"/>
                </a:cubicBezTo>
                <a:cubicBezTo>
                  <a:pt x="8738" y="-14"/>
                  <a:pt x="7966" y="-25"/>
                  <a:pt x="7786" y="33"/>
                </a:cubicBezTo>
                <a:cubicBezTo>
                  <a:pt x="7755" y="33"/>
                  <a:pt x="7236" y="45"/>
                  <a:pt x="7284" y="112"/>
                </a:cubicBezTo>
                <a:cubicBezTo>
                  <a:pt x="6980" y="-39"/>
                  <a:pt x="6476" y="127"/>
                  <a:pt x="6182" y="191"/>
                </a:cubicBezTo>
                <a:cubicBezTo>
                  <a:pt x="5782" y="191"/>
                  <a:pt x="5357" y="466"/>
                  <a:pt x="4985" y="577"/>
                </a:cubicBezTo>
                <a:cubicBezTo>
                  <a:pt x="4968" y="561"/>
                  <a:pt x="4957" y="544"/>
                  <a:pt x="4950" y="523"/>
                </a:cubicBezTo>
                <a:lnTo>
                  <a:pt x="4918" y="529"/>
                </a:lnTo>
                <a:lnTo>
                  <a:pt x="4905" y="496"/>
                </a:lnTo>
                <a:cubicBezTo>
                  <a:pt x="4737" y="581"/>
                  <a:pt x="4445" y="574"/>
                  <a:pt x="4277" y="480"/>
                </a:cubicBezTo>
                <a:cubicBezTo>
                  <a:pt x="4282" y="423"/>
                  <a:pt x="4286" y="367"/>
                  <a:pt x="4279" y="311"/>
                </a:cubicBezTo>
                <a:cubicBezTo>
                  <a:pt x="3839" y="327"/>
                  <a:pt x="3931" y="706"/>
                  <a:pt x="3692" y="913"/>
                </a:cubicBezTo>
                <a:cubicBezTo>
                  <a:pt x="3463" y="1112"/>
                  <a:pt x="3139" y="1114"/>
                  <a:pt x="2935" y="1363"/>
                </a:cubicBezTo>
                <a:cubicBezTo>
                  <a:pt x="2899" y="1537"/>
                  <a:pt x="2704" y="1647"/>
                  <a:pt x="2717" y="1829"/>
                </a:cubicBezTo>
                <a:cubicBezTo>
                  <a:pt x="2734" y="2071"/>
                  <a:pt x="2718" y="2224"/>
                  <a:pt x="2488" y="2389"/>
                </a:cubicBezTo>
                <a:cubicBezTo>
                  <a:pt x="2217" y="2584"/>
                  <a:pt x="1913" y="2731"/>
                  <a:pt x="1546" y="2719"/>
                </a:cubicBezTo>
                <a:cubicBezTo>
                  <a:pt x="1507" y="2976"/>
                  <a:pt x="1199" y="3017"/>
                  <a:pt x="1132" y="3212"/>
                </a:cubicBezTo>
                <a:cubicBezTo>
                  <a:pt x="1025" y="3521"/>
                  <a:pt x="918" y="3677"/>
                  <a:pt x="641" y="3906"/>
                </a:cubicBezTo>
                <a:lnTo>
                  <a:pt x="670" y="3942"/>
                </a:lnTo>
                <a:cubicBezTo>
                  <a:pt x="508" y="4166"/>
                  <a:pt x="173" y="4557"/>
                  <a:pt x="339" y="4803"/>
                </a:cubicBezTo>
                <a:lnTo>
                  <a:pt x="391" y="4803"/>
                </a:lnTo>
                <a:cubicBezTo>
                  <a:pt x="467" y="4803"/>
                  <a:pt x="416" y="5040"/>
                  <a:pt x="558" y="5026"/>
                </a:cubicBezTo>
                <a:cubicBezTo>
                  <a:pt x="575" y="5060"/>
                  <a:pt x="612" y="5269"/>
                  <a:pt x="543" y="5269"/>
                </a:cubicBezTo>
                <a:lnTo>
                  <a:pt x="456" y="5299"/>
                </a:lnTo>
                <a:cubicBezTo>
                  <a:pt x="764" y="5604"/>
                  <a:pt x="582" y="5896"/>
                  <a:pt x="452" y="6228"/>
                </a:cubicBezTo>
                <a:cubicBezTo>
                  <a:pt x="401" y="6220"/>
                  <a:pt x="345" y="6229"/>
                  <a:pt x="297" y="6251"/>
                </a:cubicBezTo>
                <a:cubicBezTo>
                  <a:pt x="430" y="6424"/>
                  <a:pt x="154" y="6618"/>
                  <a:pt x="0" y="6730"/>
                </a:cubicBezTo>
                <a:cubicBezTo>
                  <a:pt x="249" y="6752"/>
                  <a:pt x="299" y="6978"/>
                  <a:pt x="276" y="7155"/>
                </a:cubicBezTo>
                <a:lnTo>
                  <a:pt x="307" y="7155"/>
                </a:lnTo>
                <a:cubicBezTo>
                  <a:pt x="294" y="7155"/>
                  <a:pt x="281" y="7155"/>
                  <a:pt x="268" y="7155"/>
                </a:cubicBezTo>
                <a:cubicBezTo>
                  <a:pt x="265" y="7167"/>
                  <a:pt x="258" y="7174"/>
                  <a:pt x="247" y="7177"/>
                </a:cubicBezTo>
                <a:cubicBezTo>
                  <a:pt x="206" y="7341"/>
                  <a:pt x="390" y="7647"/>
                  <a:pt x="654" y="7597"/>
                </a:cubicBezTo>
                <a:cubicBezTo>
                  <a:pt x="662" y="7714"/>
                  <a:pt x="780" y="7762"/>
                  <a:pt x="802" y="7878"/>
                </a:cubicBezTo>
                <a:cubicBezTo>
                  <a:pt x="873" y="7889"/>
                  <a:pt x="913" y="7864"/>
                  <a:pt x="946" y="7814"/>
                </a:cubicBezTo>
                <a:cubicBezTo>
                  <a:pt x="1016" y="8004"/>
                  <a:pt x="1264" y="8051"/>
                  <a:pt x="1309" y="8201"/>
                </a:cubicBezTo>
                <a:cubicBezTo>
                  <a:pt x="1426" y="8354"/>
                  <a:pt x="1416" y="8441"/>
                  <a:pt x="1473" y="8622"/>
                </a:cubicBezTo>
                <a:lnTo>
                  <a:pt x="1520" y="8622"/>
                </a:lnTo>
                <a:cubicBezTo>
                  <a:pt x="1569" y="8710"/>
                  <a:pt x="1975" y="9160"/>
                  <a:pt x="2133" y="9105"/>
                </a:cubicBezTo>
                <a:cubicBezTo>
                  <a:pt x="2414" y="9356"/>
                  <a:pt x="2674" y="9574"/>
                  <a:pt x="3086" y="9750"/>
                </a:cubicBezTo>
                <a:cubicBezTo>
                  <a:pt x="3082" y="9812"/>
                  <a:pt x="3079" y="9875"/>
                  <a:pt x="3077" y="9937"/>
                </a:cubicBezTo>
                <a:cubicBezTo>
                  <a:pt x="3152" y="9898"/>
                  <a:pt x="3229" y="9859"/>
                  <a:pt x="3307" y="9824"/>
                </a:cubicBezTo>
                <a:lnTo>
                  <a:pt x="3321" y="9829"/>
                </a:lnTo>
                <a:lnTo>
                  <a:pt x="3322" y="9817"/>
                </a:lnTo>
                <a:cubicBezTo>
                  <a:pt x="3580" y="9701"/>
                  <a:pt x="3830" y="9612"/>
                  <a:pt x="4125" y="9621"/>
                </a:cubicBezTo>
                <a:cubicBezTo>
                  <a:pt x="4261" y="9626"/>
                  <a:pt x="4581" y="9721"/>
                  <a:pt x="4686" y="9617"/>
                </a:cubicBezTo>
                <a:cubicBezTo>
                  <a:pt x="4748" y="9641"/>
                  <a:pt x="4808" y="9667"/>
                  <a:pt x="4866" y="9695"/>
                </a:cubicBezTo>
                <a:cubicBezTo>
                  <a:pt x="5080" y="9574"/>
                  <a:pt x="5871" y="9431"/>
                  <a:pt x="5918" y="9296"/>
                </a:cubicBezTo>
                <a:cubicBezTo>
                  <a:pt x="5972" y="9317"/>
                  <a:pt x="5995" y="9339"/>
                  <a:pt x="6016" y="9264"/>
                </a:cubicBezTo>
                <a:cubicBezTo>
                  <a:pt x="6022" y="9261"/>
                  <a:pt x="6045" y="9250"/>
                  <a:pt x="6080" y="9241"/>
                </a:cubicBezTo>
                <a:cubicBezTo>
                  <a:pt x="6162" y="9312"/>
                  <a:pt x="6375" y="9249"/>
                  <a:pt x="6476" y="9223"/>
                </a:cubicBezTo>
                <a:lnTo>
                  <a:pt x="6476" y="9214"/>
                </a:lnTo>
                <a:cubicBezTo>
                  <a:pt x="7144" y="9195"/>
                  <a:pt x="6984" y="9378"/>
                  <a:pt x="7304" y="9739"/>
                </a:cubicBezTo>
                <a:cubicBezTo>
                  <a:pt x="7475" y="9932"/>
                  <a:pt x="7980" y="9814"/>
                  <a:pt x="8200" y="9773"/>
                </a:cubicBezTo>
                <a:cubicBezTo>
                  <a:pt x="8223" y="9858"/>
                  <a:pt x="8314" y="9945"/>
                  <a:pt x="8426" y="9941"/>
                </a:cubicBezTo>
                <a:cubicBezTo>
                  <a:pt x="8418" y="9986"/>
                  <a:pt x="8482" y="10342"/>
                  <a:pt x="8493" y="10381"/>
                </a:cubicBezTo>
                <a:lnTo>
                  <a:pt x="8473" y="10381"/>
                </a:lnTo>
                <a:cubicBezTo>
                  <a:pt x="8451" y="10590"/>
                  <a:pt x="8231" y="10752"/>
                  <a:pt x="8455" y="10846"/>
                </a:cubicBezTo>
                <a:cubicBezTo>
                  <a:pt x="8424" y="11002"/>
                  <a:pt x="8415" y="11164"/>
                  <a:pt x="8205" y="11187"/>
                </a:cubicBezTo>
                <a:cubicBezTo>
                  <a:pt x="8322" y="11607"/>
                  <a:pt x="8608" y="11836"/>
                  <a:pt x="8916" y="12161"/>
                </a:cubicBezTo>
                <a:cubicBezTo>
                  <a:pt x="8896" y="12195"/>
                  <a:pt x="8883" y="12228"/>
                  <a:pt x="8856" y="12259"/>
                </a:cubicBezTo>
                <a:cubicBezTo>
                  <a:pt x="9007" y="12382"/>
                  <a:pt x="9103" y="12537"/>
                  <a:pt x="9233" y="12666"/>
                </a:cubicBezTo>
                <a:lnTo>
                  <a:pt x="9303" y="12614"/>
                </a:lnTo>
                <a:cubicBezTo>
                  <a:pt x="9334" y="12654"/>
                  <a:pt x="9303" y="12657"/>
                  <a:pt x="9301" y="12701"/>
                </a:cubicBezTo>
                <a:lnTo>
                  <a:pt x="9265" y="12704"/>
                </a:lnTo>
                <a:cubicBezTo>
                  <a:pt x="9269" y="12865"/>
                  <a:pt x="9736" y="13608"/>
                  <a:pt x="9628" y="13713"/>
                </a:cubicBezTo>
                <a:cubicBezTo>
                  <a:pt x="9399" y="13830"/>
                  <a:pt x="9559" y="14066"/>
                  <a:pt x="9672" y="14224"/>
                </a:cubicBezTo>
                <a:cubicBezTo>
                  <a:pt x="9958" y="14623"/>
                  <a:pt x="9535" y="14683"/>
                  <a:pt x="9477" y="14929"/>
                </a:cubicBezTo>
                <a:cubicBezTo>
                  <a:pt x="9422" y="15139"/>
                  <a:pt x="9270" y="15661"/>
                  <a:pt x="9117" y="15801"/>
                </a:cubicBezTo>
                <a:cubicBezTo>
                  <a:pt x="9132" y="15821"/>
                  <a:pt x="9142" y="15843"/>
                  <a:pt x="9148" y="15865"/>
                </a:cubicBezTo>
                <a:lnTo>
                  <a:pt x="9127" y="15871"/>
                </a:lnTo>
                <a:cubicBezTo>
                  <a:pt x="9147" y="15972"/>
                  <a:pt x="9127" y="16088"/>
                  <a:pt x="9127" y="16190"/>
                </a:cubicBezTo>
                <a:lnTo>
                  <a:pt x="9117" y="16197"/>
                </a:lnTo>
                <a:cubicBezTo>
                  <a:pt x="9045" y="16880"/>
                  <a:pt x="10051" y="17437"/>
                  <a:pt x="9956" y="18137"/>
                </a:cubicBezTo>
                <a:cubicBezTo>
                  <a:pt x="9907" y="18501"/>
                  <a:pt x="10103" y="19517"/>
                  <a:pt x="10608" y="19648"/>
                </a:cubicBezTo>
                <a:cubicBezTo>
                  <a:pt x="10711" y="19738"/>
                  <a:pt x="11215" y="20660"/>
                  <a:pt x="11120" y="20764"/>
                </a:cubicBezTo>
                <a:cubicBezTo>
                  <a:pt x="10785" y="20848"/>
                  <a:pt x="11116" y="20987"/>
                  <a:pt x="11144" y="21115"/>
                </a:cubicBezTo>
                <a:cubicBezTo>
                  <a:pt x="10968" y="21510"/>
                  <a:pt x="11967" y="21476"/>
                  <a:pt x="12221" y="21354"/>
                </a:cubicBezTo>
                <a:cubicBezTo>
                  <a:pt x="12519" y="21209"/>
                  <a:pt x="12813" y="21294"/>
                  <a:pt x="13150" y="21319"/>
                </a:cubicBezTo>
                <a:cubicBezTo>
                  <a:pt x="13150" y="21319"/>
                  <a:pt x="13164" y="21264"/>
                  <a:pt x="13165" y="21262"/>
                </a:cubicBezTo>
                <a:cubicBezTo>
                  <a:pt x="13768" y="21285"/>
                  <a:pt x="14233" y="20805"/>
                  <a:pt x="14641" y="20497"/>
                </a:cubicBezTo>
                <a:cubicBezTo>
                  <a:pt x="14854" y="20335"/>
                  <a:pt x="14941" y="20135"/>
                  <a:pt x="15093" y="19938"/>
                </a:cubicBezTo>
                <a:cubicBezTo>
                  <a:pt x="15177" y="19827"/>
                  <a:pt x="15387" y="19750"/>
                  <a:pt x="15454" y="19635"/>
                </a:cubicBezTo>
                <a:cubicBezTo>
                  <a:pt x="15552" y="19463"/>
                  <a:pt x="15640" y="19307"/>
                  <a:pt x="15688" y="19094"/>
                </a:cubicBezTo>
                <a:lnTo>
                  <a:pt x="15697" y="19094"/>
                </a:lnTo>
                <a:cubicBezTo>
                  <a:pt x="15716" y="18996"/>
                  <a:pt x="15724" y="18898"/>
                  <a:pt x="15722" y="18799"/>
                </a:cubicBezTo>
                <a:lnTo>
                  <a:pt x="15659" y="18795"/>
                </a:lnTo>
                <a:cubicBezTo>
                  <a:pt x="15712" y="18611"/>
                  <a:pt x="15867" y="18624"/>
                  <a:pt x="16053" y="18537"/>
                </a:cubicBezTo>
                <a:cubicBezTo>
                  <a:pt x="16371" y="18385"/>
                  <a:pt x="16454" y="18365"/>
                  <a:pt x="16521" y="18076"/>
                </a:cubicBezTo>
                <a:cubicBezTo>
                  <a:pt x="16544" y="17824"/>
                  <a:pt x="16568" y="17645"/>
                  <a:pt x="16480" y="17400"/>
                </a:cubicBezTo>
                <a:cubicBezTo>
                  <a:pt x="16325" y="16977"/>
                  <a:pt x="16456" y="16954"/>
                  <a:pt x="16829" y="16691"/>
                </a:cubicBezTo>
                <a:cubicBezTo>
                  <a:pt x="17122" y="16484"/>
                  <a:pt x="17222" y="16348"/>
                  <a:pt x="17594" y="16182"/>
                </a:cubicBezTo>
                <a:cubicBezTo>
                  <a:pt x="17872" y="16057"/>
                  <a:pt x="18450" y="15634"/>
                  <a:pt x="18274" y="15310"/>
                </a:cubicBezTo>
                <a:cubicBezTo>
                  <a:pt x="18221" y="15211"/>
                  <a:pt x="18282" y="14088"/>
                  <a:pt x="18165" y="14103"/>
                </a:cubicBezTo>
                <a:cubicBezTo>
                  <a:pt x="18141" y="14052"/>
                  <a:pt x="18023" y="13987"/>
                  <a:pt x="17958" y="13987"/>
                </a:cubicBezTo>
                <a:cubicBezTo>
                  <a:pt x="17817" y="13835"/>
                  <a:pt x="17931" y="13505"/>
                  <a:pt x="17832" y="13353"/>
                </a:cubicBezTo>
                <a:cubicBezTo>
                  <a:pt x="17796" y="13301"/>
                  <a:pt x="17878" y="13216"/>
                  <a:pt x="17887" y="13166"/>
                </a:cubicBezTo>
                <a:cubicBezTo>
                  <a:pt x="17915" y="13016"/>
                  <a:pt x="17749" y="13031"/>
                  <a:pt x="17690" y="12936"/>
                </a:cubicBezTo>
                <a:cubicBezTo>
                  <a:pt x="17639" y="12798"/>
                  <a:pt x="17991" y="12016"/>
                  <a:pt x="18132" y="11894"/>
                </a:cubicBezTo>
                <a:cubicBezTo>
                  <a:pt x="18255" y="11861"/>
                  <a:pt x="18334" y="11800"/>
                  <a:pt x="18421" y="11719"/>
                </a:cubicBezTo>
                <a:lnTo>
                  <a:pt x="18439" y="11747"/>
                </a:lnTo>
                <a:cubicBezTo>
                  <a:pt x="18933" y="11102"/>
                  <a:pt x="19669" y="10727"/>
                  <a:pt x="20222" y="10146"/>
                </a:cubicBezTo>
                <a:cubicBezTo>
                  <a:pt x="20487" y="9868"/>
                  <a:pt x="20746" y="9587"/>
                  <a:pt x="20861" y="9234"/>
                </a:cubicBezTo>
                <a:cubicBezTo>
                  <a:pt x="20916" y="9067"/>
                  <a:pt x="21026" y="8908"/>
                  <a:pt x="21115" y="8753"/>
                </a:cubicBezTo>
                <a:cubicBezTo>
                  <a:pt x="21241" y="8534"/>
                  <a:pt x="21257" y="8322"/>
                  <a:pt x="21357" y="8120"/>
                </a:cubicBezTo>
                <a:cubicBezTo>
                  <a:pt x="21369" y="8126"/>
                  <a:pt x="21377" y="8136"/>
                  <a:pt x="21381" y="8150"/>
                </a:cubicBezTo>
                <a:cubicBezTo>
                  <a:pt x="21416" y="8150"/>
                  <a:pt x="21450" y="8149"/>
                  <a:pt x="21485" y="8146"/>
                </a:cubicBezTo>
                <a:cubicBezTo>
                  <a:pt x="21506" y="8073"/>
                  <a:pt x="21488" y="8022"/>
                  <a:pt x="21449" y="7942"/>
                </a:cubicBezTo>
                <a:cubicBezTo>
                  <a:pt x="21441" y="7926"/>
                  <a:pt x="21477" y="7998"/>
                  <a:pt x="21449" y="7942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8" name="Фигура"/>
          <p:cNvSpPr/>
          <p:nvPr/>
        </p:nvSpPr>
        <p:spPr>
          <a:xfrm>
            <a:off x="6020949" y="2587473"/>
            <a:ext cx="1669516" cy="9934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465" extrusionOk="0">
                <a:moveTo>
                  <a:pt x="13469" y="3580"/>
                </a:moveTo>
                <a:cubicBezTo>
                  <a:pt x="13690" y="3383"/>
                  <a:pt x="13241" y="3198"/>
                  <a:pt x="13219" y="3654"/>
                </a:cubicBezTo>
                <a:cubicBezTo>
                  <a:pt x="13301" y="3647"/>
                  <a:pt x="13395" y="3646"/>
                  <a:pt x="13469" y="3580"/>
                </a:cubicBezTo>
                <a:cubicBezTo>
                  <a:pt x="13488" y="3563"/>
                  <a:pt x="13429" y="3616"/>
                  <a:pt x="13469" y="3580"/>
                </a:cubicBezTo>
                <a:close/>
                <a:moveTo>
                  <a:pt x="11812" y="960"/>
                </a:moveTo>
                <a:cubicBezTo>
                  <a:pt x="11873" y="975"/>
                  <a:pt x="12398" y="1247"/>
                  <a:pt x="12369" y="928"/>
                </a:cubicBezTo>
                <a:cubicBezTo>
                  <a:pt x="12352" y="748"/>
                  <a:pt x="11916" y="805"/>
                  <a:pt x="11875" y="809"/>
                </a:cubicBezTo>
                <a:cubicBezTo>
                  <a:pt x="11884" y="836"/>
                  <a:pt x="11971" y="855"/>
                  <a:pt x="11950" y="900"/>
                </a:cubicBezTo>
                <a:cubicBezTo>
                  <a:pt x="11906" y="934"/>
                  <a:pt x="11860" y="954"/>
                  <a:pt x="11812" y="960"/>
                </a:cubicBezTo>
                <a:cubicBezTo>
                  <a:pt x="11855" y="970"/>
                  <a:pt x="11846" y="935"/>
                  <a:pt x="11812" y="960"/>
                </a:cubicBezTo>
                <a:close/>
                <a:moveTo>
                  <a:pt x="11540" y="1517"/>
                </a:moveTo>
                <a:cubicBezTo>
                  <a:pt x="11523" y="1533"/>
                  <a:pt x="11515" y="1556"/>
                  <a:pt x="11513" y="1586"/>
                </a:cubicBezTo>
                <a:cubicBezTo>
                  <a:pt x="11538" y="1636"/>
                  <a:pt x="11761" y="1589"/>
                  <a:pt x="11799" y="1596"/>
                </a:cubicBezTo>
                <a:cubicBezTo>
                  <a:pt x="11765" y="1635"/>
                  <a:pt x="11679" y="1642"/>
                  <a:pt x="11690" y="1736"/>
                </a:cubicBezTo>
                <a:cubicBezTo>
                  <a:pt x="11831" y="1761"/>
                  <a:pt x="11923" y="1736"/>
                  <a:pt x="12042" y="1625"/>
                </a:cubicBezTo>
                <a:cubicBezTo>
                  <a:pt x="12061" y="1607"/>
                  <a:pt x="12223" y="1391"/>
                  <a:pt x="12222" y="1391"/>
                </a:cubicBezTo>
                <a:cubicBezTo>
                  <a:pt x="12126" y="1354"/>
                  <a:pt x="11952" y="1272"/>
                  <a:pt x="11858" y="1369"/>
                </a:cubicBezTo>
                <a:cubicBezTo>
                  <a:pt x="11884" y="1388"/>
                  <a:pt x="11887" y="1414"/>
                  <a:pt x="11867" y="1446"/>
                </a:cubicBezTo>
                <a:cubicBezTo>
                  <a:pt x="11798" y="1500"/>
                  <a:pt x="11752" y="1289"/>
                  <a:pt x="11704" y="1540"/>
                </a:cubicBezTo>
                <a:cubicBezTo>
                  <a:pt x="11678" y="1531"/>
                  <a:pt x="11511" y="1089"/>
                  <a:pt x="11476" y="1479"/>
                </a:cubicBezTo>
                <a:cubicBezTo>
                  <a:pt x="11501" y="1477"/>
                  <a:pt x="11546" y="1464"/>
                  <a:pt x="11540" y="1517"/>
                </a:cubicBezTo>
                <a:cubicBezTo>
                  <a:pt x="11536" y="1546"/>
                  <a:pt x="11546" y="1464"/>
                  <a:pt x="11540" y="1517"/>
                </a:cubicBezTo>
                <a:close/>
                <a:moveTo>
                  <a:pt x="12343" y="1561"/>
                </a:moveTo>
                <a:cubicBezTo>
                  <a:pt x="12265" y="1570"/>
                  <a:pt x="12133" y="1594"/>
                  <a:pt x="12080" y="1710"/>
                </a:cubicBezTo>
                <a:cubicBezTo>
                  <a:pt x="12161" y="1774"/>
                  <a:pt x="12265" y="1833"/>
                  <a:pt x="12355" y="1780"/>
                </a:cubicBezTo>
                <a:cubicBezTo>
                  <a:pt x="12461" y="1718"/>
                  <a:pt x="12469" y="1547"/>
                  <a:pt x="12343" y="1561"/>
                </a:cubicBezTo>
                <a:cubicBezTo>
                  <a:pt x="12307" y="1565"/>
                  <a:pt x="12374" y="1558"/>
                  <a:pt x="12343" y="1561"/>
                </a:cubicBezTo>
                <a:close/>
                <a:moveTo>
                  <a:pt x="12410" y="1343"/>
                </a:moveTo>
                <a:cubicBezTo>
                  <a:pt x="12467" y="1514"/>
                  <a:pt x="12652" y="1308"/>
                  <a:pt x="12689" y="1408"/>
                </a:cubicBezTo>
                <a:cubicBezTo>
                  <a:pt x="12756" y="1588"/>
                  <a:pt x="12564" y="1588"/>
                  <a:pt x="12560" y="1740"/>
                </a:cubicBezTo>
                <a:cubicBezTo>
                  <a:pt x="12559" y="1806"/>
                  <a:pt x="12970" y="1815"/>
                  <a:pt x="12882" y="1823"/>
                </a:cubicBezTo>
                <a:cubicBezTo>
                  <a:pt x="13030" y="1809"/>
                  <a:pt x="13368" y="1722"/>
                  <a:pt x="13506" y="1791"/>
                </a:cubicBezTo>
                <a:cubicBezTo>
                  <a:pt x="13589" y="1831"/>
                  <a:pt x="13984" y="1801"/>
                  <a:pt x="13919" y="1685"/>
                </a:cubicBezTo>
                <a:cubicBezTo>
                  <a:pt x="13920" y="1684"/>
                  <a:pt x="14003" y="1641"/>
                  <a:pt x="13980" y="1596"/>
                </a:cubicBezTo>
                <a:cubicBezTo>
                  <a:pt x="13771" y="1178"/>
                  <a:pt x="13157" y="1950"/>
                  <a:pt x="12958" y="1442"/>
                </a:cubicBezTo>
                <a:cubicBezTo>
                  <a:pt x="12992" y="1431"/>
                  <a:pt x="13058" y="1449"/>
                  <a:pt x="13081" y="1404"/>
                </a:cubicBezTo>
                <a:cubicBezTo>
                  <a:pt x="12885" y="1396"/>
                  <a:pt x="12527" y="1042"/>
                  <a:pt x="12348" y="1306"/>
                </a:cubicBezTo>
                <a:cubicBezTo>
                  <a:pt x="12378" y="1305"/>
                  <a:pt x="12395" y="1296"/>
                  <a:pt x="12410" y="1343"/>
                </a:cubicBezTo>
                <a:cubicBezTo>
                  <a:pt x="12442" y="1437"/>
                  <a:pt x="12395" y="1296"/>
                  <a:pt x="12410" y="1343"/>
                </a:cubicBezTo>
                <a:close/>
                <a:moveTo>
                  <a:pt x="12979" y="817"/>
                </a:moveTo>
                <a:cubicBezTo>
                  <a:pt x="13039" y="880"/>
                  <a:pt x="13140" y="853"/>
                  <a:pt x="13207" y="852"/>
                </a:cubicBezTo>
                <a:cubicBezTo>
                  <a:pt x="13084" y="883"/>
                  <a:pt x="12938" y="1062"/>
                  <a:pt x="13163" y="1076"/>
                </a:cubicBezTo>
                <a:cubicBezTo>
                  <a:pt x="13377" y="1089"/>
                  <a:pt x="13572" y="1002"/>
                  <a:pt x="13782" y="958"/>
                </a:cubicBezTo>
                <a:cubicBezTo>
                  <a:pt x="13737" y="967"/>
                  <a:pt x="13584" y="986"/>
                  <a:pt x="13559" y="1099"/>
                </a:cubicBezTo>
                <a:cubicBezTo>
                  <a:pt x="13580" y="1003"/>
                  <a:pt x="13857" y="1306"/>
                  <a:pt x="13649" y="1256"/>
                </a:cubicBezTo>
                <a:cubicBezTo>
                  <a:pt x="13603" y="1244"/>
                  <a:pt x="13628" y="1137"/>
                  <a:pt x="13533" y="1140"/>
                </a:cubicBezTo>
                <a:cubicBezTo>
                  <a:pt x="13468" y="1141"/>
                  <a:pt x="13398" y="1300"/>
                  <a:pt x="13427" y="1300"/>
                </a:cubicBezTo>
                <a:cubicBezTo>
                  <a:pt x="13372" y="1300"/>
                  <a:pt x="13151" y="1319"/>
                  <a:pt x="13130" y="1438"/>
                </a:cubicBezTo>
                <a:cubicBezTo>
                  <a:pt x="13122" y="1478"/>
                  <a:pt x="13969" y="1488"/>
                  <a:pt x="13968" y="1499"/>
                </a:cubicBezTo>
                <a:cubicBezTo>
                  <a:pt x="13938" y="1648"/>
                  <a:pt x="14311" y="1463"/>
                  <a:pt x="14398" y="1368"/>
                </a:cubicBezTo>
                <a:cubicBezTo>
                  <a:pt x="14357" y="1353"/>
                  <a:pt x="14292" y="1384"/>
                  <a:pt x="14259" y="1341"/>
                </a:cubicBezTo>
                <a:cubicBezTo>
                  <a:pt x="14328" y="1202"/>
                  <a:pt x="14429" y="1318"/>
                  <a:pt x="14487" y="1150"/>
                </a:cubicBezTo>
                <a:cubicBezTo>
                  <a:pt x="14506" y="1095"/>
                  <a:pt x="14889" y="1042"/>
                  <a:pt x="14959" y="976"/>
                </a:cubicBezTo>
                <a:cubicBezTo>
                  <a:pt x="14946" y="967"/>
                  <a:pt x="14932" y="942"/>
                  <a:pt x="14913" y="938"/>
                </a:cubicBezTo>
                <a:cubicBezTo>
                  <a:pt x="15062" y="776"/>
                  <a:pt x="15306" y="784"/>
                  <a:pt x="15473" y="712"/>
                </a:cubicBezTo>
                <a:cubicBezTo>
                  <a:pt x="15689" y="619"/>
                  <a:pt x="15909" y="518"/>
                  <a:pt x="16130" y="463"/>
                </a:cubicBezTo>
                <a:cubicBezTo>
                  <a:pt x="16193" y="447"/>
                  <a:pt x="16764" y="265"/>
                  <a:pt x="16765" y="236"/>
                </a:cubicBezTo>
                <a:cubicBezTo>
                  <a:pt x="16780" y="-66"/>
                  <a:pt x="13963" y="274"/>
                  <a:pt x="13714" y="383"/>
                </a:cubicBezTo>
                <a:cubicBezTo>
                  <a:pt x="13768" y="359"/>
                  <a:pt x="13968" y="567"/>
                  <a:pt x="14046" y="575"/>
                </a:cubicBezTo>
                <a:cubicBezTo>
                  <a:pt x="14043" y="577"/>
                  <a:pt x="14036" y="582"/>
                  <a:pt x="14032" y="585"/>
                </a:cubicBezTo>
                <a:cubicBezTo>
                  <a:pt x="14084" y="583"/>
                  <a:pt x="14144" y="588"/>
                  <a:pt x="14191" y="615"/>
                </a:cubicBezTo>
                <a:cubicBezTo>
                  <a:pt x="14055" y="618"/>
                  <a:pt x="13967" y="761"/>
                  <a:pt x="13851" y="771"/>
                </a:cubicBezTo>
                <a:cubicBezTo>
                  <a:pt x="13991" y="759"/>
                  <a:pt x="13756" y="604"/>
                  <a:pt x="13742" y="599"/>
                </a:cubicBezTo>
                <a:cubicBezTo>
                  <a:pt x="13560" y="535"/>
                  <a:pt x="13514" y="377"/>
                  <a:pt x="13306" y="485"/>
                </a:cubicBezTo>
                <a:cubicBezTo>
                  <a:pt x="13258" y="510"/>
                  <a:pt x="12851" y="682"/>
                  <a:pt x="12979" y="817"/>
                </a:cubicBezTo>
                <a:cubicBezTo>
                  <a:pt x="13039" y="880"/>
                  <a:pt x="12960" y="797"/>
                  <a:pt x="12979" y="817"/>
                </a:cubicBezTo>
                <a:close/>
                <a:moveTo>
                  <a:pt x="9956" y="1618"/>
                </a:moveTo>
                <a:cubicBezTo>
                  <a:pt x="9927" y="1633"/>
                  <a:pt x="9879" y="1633"/>
                  <a:pt x="9868" y="1692"/>
                </a:cubicBezTo>
                <a:cubicBezTo>
                  <a:pt x="10059" y="1776"/>
                  <a:pt x="10254" y="1701"/>
                  <a:pt x="10449" y="1719"/>
                </a:cubicBezTo>
                <a:cubicBezTo>
                  <a:pt x="10414" y="1846"/>
                  <a:pt x="10163" y="1702"/>
                  <a:pt x="10102" y="1839"/>
                </a:cubicBezTo>
                <a:cubicBezTo>
                  <a:pt x="10212" y="2004"/>
                  <a:pt x="11297" y="1629"/>
                  <a:pt x="11264" y="1523"/>
                </a:cubicBezTo>
                <a:cubicBezTo>
                  <a:pt x="11241" y="1448"/>
                  <a:pt x="11154" y="1519"/>
                  <a:pt x="11121" y="1520"/>
                </a:cubicBezTo>
                <a:cubicBezTo>
                  <a:pt x="11011" y="1524"/>
                  <a:pt x="11109" y="1406"/>
                  <a:pt x="11112" y="1336"/>
                </a:cubicBezTo>
                <a:cubicBezTo>
                  <a:pt x="11026" y="1349"/>
                  <a:pt x="10944" y="1421"/>
                  <a:pt x="10859" y="1426"/>
                </a:cubicBezTo>
                <a:cubicBezTo>
                  <a:pt x="10881" y="1445"/>
                  <a:pt x="10896" y="1473"/>
                  <a:pt x="10906" y="1509"/>
                </a:cubicBezTo>
                <a:cubicBezTo>
                  <a:pt x="10875" y="1530"/>
                  <a:pt x="10842" y="1541"/>
                  <a:pt x="10809" y="1541"/>
                </a:cubicBezTo>
                <a:cubicBezTo>
                  <a:pt x="10841" y="1552"/>
                  <a:pt x="10868" y="1578"/>
                  <a:pt x="10889" y="1621"/>
                </a:cubicBezTo>
                <a:cubicBezTo>
                  <a:pt x="10849" y="1635"/>
                  <a:pt x="10644" y="1653"/>
                  <a:pt x="10590" y="1617"/>
                </a:cubicBezTo>
                <a:cubicBezTo>
                  <a:pt x="10607" y="1602"/>
                  <a:pt x="10622" y="1580"/>
                  <a:pt x="10634" y="1552"/>
                </a:cubicBezTo>
                <a:cubicBezTo>
                  <a:pt x="10580" y="1475"/>
                  <a:pt x="10519" y="1438"/>
                  <a:pt x="10450" y="1441"/>
                </a:cubicBezTo>
                <a:cubicBezTo>
                  <a:pt x="10531" y="1424"/>
                  <a:pt x="10345" y="1416"/>
                  <a:pt x="10317" y="1424"/>
                </a:cubicBezTo>
                <a:cubicBezTo>
                  <a:pt x="10190" y="1463"/>
                  <a:pt x="10078" y="1555"/>
                  <a:pt x="9956" y="1618"/>
                </a:cubicBezTo>
                <a:cubicBezTo>
                  <a:pt x="9927" y="1633"/>
                  <a:pt x="9966" y="1613"/>
                  <a:pt x="9956" y="1618"/>
                </a:cubicBezTo>
                <a:close/>
                <a:moveTo>
                  <a:pt x="9929" y="1543"/>
                </a:moveTo>
                <a:cubicBezTo>
                  <a:pt x="9974" y="1525"/>
                  <a:pt x="10014" y="1494"/>
                  <a:pt x="10050" y="1451"/>
                </a:cubicBezTo>
                <a:cubicBezTo>
                  <a:pt x="10045" y="1424"/>
                  <a:pt x="9794" y="1559"/>
                  <a:pt x="9801" y="1595"/>
                </a:cubicBezTo>
                <a:cubicBezTo>
                  <a:pt x="9845" y="1591"/>
                  <a:pt x="9888" y="1574"/>
                  <a:pt x="9929" y="1543"/>
                </a:cubicBezTo>
                <a:cubicBezTo>
                  <a:pt x="9998" y="1504"/>
                  <a:pt x="9860" y="1583"/>
                  <a:pt x="9929" y="1543"/>
                </a:cubicBezTo>
                <a:close/>
                <a:moveTo>
                  <a:pt x="8458" y="2722"/>
                </a:moveTo>
                <a:cubicBezTo>
                  <a:pt x="8713" y="2649"/>
                  <a:pt x="8960" y="2539"/>
                  <a:pt x="9190" y="2343"/>
                </a:cubicBezTo>
                <a:cubicBezTo>
                  <a:pt x="9189" y="2344"/>
                  <a:pt x="9188" y="2345"/>
                  <a:pt x="9187" y="2346"/>
                </a:cubicBezTo>
                <a:cubicBezTo>
                  <a:pt x="9193" y="2361"/>
                  <a:pt x="9203" y="2377"/>
                  <a:pt x="9208" y="2394"/>
                </a:cubicBezTo>
                <a:cubicBezTo>
                  <a:pt x="9114" y="2398"/>
                  <a:pt x="9036" y="2443"/>
                  <a:pt x="8963" y="2542"/>
                </a:cubicBezTo>
                <a:cubicBezTo>
                  <a:pt x="9074" y="2554"/>
                  <a:pt x="9184" y="2585"/>
                  <a:pt x="9297" y="2599"/>
                </a:cubicBezTo>
                <a:cubicBezTo>
                  <a:pt x="9255" y="2594"/>
                  <a:pt x="8938" y="2715"/>
                  <a:pt x="8936" y="2706"/>
                </a:cubicBezTo>
                <a:cubicBezTo>
                  <a:pt x="8936" y="2741"/>
                  <a:pt x="8942" y="2774"/>
                  <a:pt x="8956" y="2805"/>
                </a:cubicBezTo>
                <a:cubicBezTo>
                  <a:pt x="9103" y="2745"/>
                  <a:pt x="9448" y="2691"/>
                  <a:pt x="9582" y="2849"/>
                </a:cubicBezTo>
                <a:cubicBezTo>
                  <a:pt x="9551" y="2913"/>
                  <a:pt x="8856" y="2882"/>
                  <a:pt x="8862" y="2949"/>
                </a:cubicBezTo>
                <a:cubicBezTo>
                  <a:pt x="8874" y="3176"/>
                  <a:pt x="9180" y="3102"/>
                  <a:pt x="9149" y="3199"/>
                </a:cubicBezTo>
                <a:cubicBezTo>
                  <a:pt x="9065" y="3472"/>
                  <a:pt x="9738" y="3231"/>
                  <a:pt x="9834" y="3203"/>
                </a:cubicBezTo>
                <a:cubicBezTo>
                  <a:pt x="9865" y="3194"/>
                  <a:pt x="10026" y="3043"/>
                  <a:pt x="10058" y="3095"/>
                </a:cubicBezTo>
                <a:cubicBezTo>
                  <a:pt x="10131" y="3210"/>
                  <a:pt x="10234" y="3208"/>
                  <a:pt x="10328" y="3224"/>
                </a:cubicBezTo>
                <a:cubicBezTo>
                  <a:pt x="10400" y="3254"/>
                  <a:pt x="10469" y="3241"/>
                  <a:pt x="10535" y="3183"/>
                </a:cubicBezTo>
                <a:cubicBezTo>
                  <a:pt x="10533" y="3091"/>
                  <a:pt x="10553" y="3026"/>
                  <a:pt x="10596" y="2990"/>
                </a:cubicBezTo>
                <a:cubicBezTo>
                  <a:pt x="10666" y="2990"/>
                  <a:pt x="10750" y="3100"/>
                  <a:pt x="10786" y="2926"/>
                </a:cubicBezTo>
                <a:cubicBezTo>
                  <a:pt x="10764" y="2916"/>
                  <a:pt x="10516" y="2683"/>
                  <a:pt x="10523" y="2679"/>
                </a:cubicBezTo>
                <a:cubicBezTo>
                  <a:pt x="10641" y="2630"/>
                  <a:pt x="10784" y="2190"/>
                  <a:pt x="10609" y="2151"/>
                </a:cubicBezTo>
                <a:cubicBezTo>
                  <a:pt x="10498" y="2126"/>
                  <a:pt x="10454" y="2148"/>
                  <a:pt x="10396" y="2332"/>
                </a:cubicBezTo>
                <a:cubicBezTo>
                  <a:pt x="10338" y="2519"/>
                  <a:pt x="10278" y="2435"/>
                  <a:pt x="10222" y="2522"/>
                </a:cubicBezTo>
                <a:cubicBezTo>
                  <a:pt x="10476" y="2095"/>
                  <a:pt x="10069" y="2345"/>
                  <a:pt x="10009" y="2333"/>
                </a:cubicBezTo>
                <a:cubicBezTo>
                  <a:pt x="10021" y="2307"/>
                  <a:pt x="10032" y="2281"/>
                  <a:pt x="10044" y="2255"/>
                </a:cubicBezTo>
                <a:cubicBezTo>
                  <a:pt x="10057" y="2163"/>
                  <a:pt x="9691" y="2285"/>
                  <a:pt x="9691" y="2285"/>
                </a:cubicBezTo>
                <a:cubicBezTo>
                  <a:pt x="9712" y="2219"/>
                  <a:pt x="9831" y="2217"/>
                  <a:pt x="9823" y="2128"/>
                </a:cubicBezTo>
                <a:cubicBezTo>
                  <a:pt x="9715" y="2115"/>
                  <a:pt x="9720" y="1894"/>
                  <a:pt x="9581" y="1939"/>
                </a:cubicBezTo>
                <a:cubicBezTo>
                  <a:pt x="9442" y="1983"/>
                  <a:pt x="9346" y="1886"/>
                  <a:pt x="9211" y="1897"/>
                </a:cubicBezTo>
                <a:cubicBezTo>
                  <a:pt x="9072" y="1909"/>
                  <a:pt x="8936" y="1863"/>
                  <a:pt x="8874" y="2049"/>
                </a:cubicBezTo>
                <a:cubicBezTo>
                  <a:pt x="8829" y="2186"/>
                  <a:pt x="8709" y="2205"/>
                  <a:pt x="8630" y="2247"/>
                </a:cubicBezTo>
                <a:cubicBezTo>
                  <a:pt x="8639" y="2268"/>
                  <a:pt x="8634" y="2283"/>
                  <a:pt x="8637" y="2305"/>
                </a:cubicBezTo>
                <a:cubicBezTo>
                  <a:pt x="8541" y="2315"/>
                  <a:pt x="8399" y="2404"/>
                  <a:pt x="8326" y="2501"/>
                </a:cubicBezTo>
                <a:cubicBezTo>
                  <a:pt x="8414" y="2519"/>
                  <a:pt x="8476" y="2553"/>
                  <a:pt x="8458" y="2722"/>
                </a:cubicBezTo>
                <a:cubicBezTo>
                  <a:pt x="8561" y="2693"/>
                  <a:pt x="8476" y="2553"/>
                  <a:pt x="8458" y="2722"/>
                </a:cubicBezTo>
                <a:close/>
                <a:moveTo>
                  <a:pt x="10788" y="2920"/>
                </a:moveTo>
                <a:cubicBezTo>
                  <a:pt x="10788" y="2922"/>
                  <a:pt x="10787" y="2924"/>
                  <a:pt x="10786" y="2926"/>
                </a:cubicBezTo>
                <a:cubicBezTo>
                  <a:pt x="10787" y="2926"/>
                  <a:pt x="10788" y="2927"/>
                  <a:pt x="10788" y="2927"/>
                </a:cubicBezTo>
                <a:lnTo>
                  <a:pt x="10788" y="2920"/>
                </a:lnTo>
                <a:cubicBezTo>
                  <a:pt x="10788" y="2922"/>
                  <a:pt x="10788" y="2920"/>
                  <a:pt x="10788" y="2920"/>
                </a:cubicBezTo>
                <a:close/>
                <a:moveTo>
                  <a:pt x="14845" y="3703"/>
                </a:moveTo>
                <a:cubicBezTo>
                  <a:pt x="14830" y="3644"/>
                  <a:pt x="14818" y="3583"/>
                  <a:pt x="14809" y="3521"/>
                </a:cubicBezTo>
                <a:cubicBezTo>
                  <a:pt x="14759" y="3396"/>
                  <a:pt x="14636" y="3491"/>
                  <a:pt x="14569" y="3423"/>
                </a:cubicBezTo>
                <a:cubicBezTo>
                  <a:pt x="14417" y="3268"/>
                  <a:pt x="14634" y="3177"/>
                  <a:pt x="14687" y="3172"/>
                </a:cubicBezTo>
                <a:cubicBezTo>
                  <a:pt x="14685" y="3065"/>
                  <a:pt x="14562" y="3082"/>
                  <a:pt x="14562" y="3077"/>
                </a:cubicBezTo>
                <a:cubicBezTo>
                  <a:pt x="14566" y="2987"/>
                  <a:pt x="14661" y="3020"/>
                  <a:pt x="14691" y="3017"/>
                </a:cubicBezTo>
                <a:cubicBezTo>
                  <a:pt x="14715" y="2752"/>
                  <a:pt x="14458" y="2797"/>
                  <a:pt x="14398" y="2674"/>
                </a:cubicBezTo>
                <a:cubicBezTo>
                  <a:pt x="14297" y="2466"/>
                  <a:pt x="14274" y="2638"/>
                  <a:pt x="14138" y="2603"/>
                </a:cubicBezTo>
                <a:cubicBezTo>
                  <a:pt x="14105" y="2594"/>
                  <a:pt x="14091" y="2278"/>
                  <a:pt x="13930" y="2278"/>
                </a:cubicBezTo>
                <a:cubicBezTo>
                  <a:pt x="14160" y="2286"/>
                  <a:pt x="13539" y="1693"/>
                  <a:pt x="13605" y="2213"/>
                </a:cubicBezTo>
                <a:cubicBezTo>
                  <a:pt x="13613" y="2280"/>
                  <a:pt x="13730" y="2294"/>
                  <a:pt x="13757" y="2284"/>
                </a:cubicBezTo>
                <a:cubicBezTo>
                  <a:pt x="13706" y="2303"/>
                  <a:pt x="13443" y="2317"/>
                  <a:pt x="13420" y="2417"/>
                </a:cubicBezTo>
                <a:cubicBezTo>
                  <a:pt x="13454" y="2272"/>
                  <a:pt x="13709" y="1960"/>
                  <a:pt x="13401" y="2025"/>
                </a:cubicBezTo>
                <a:cubicBezTo>
                  <a:pt x="13347" y="2036"/>
                  <a:pt x="12807" y="2150"/>
                  <a:pt x="12973" y="2372"/>
                </a:cubicBezTo>
                <a:cubicBezTo>
                  <a:pt x="12938" y="2360"/>
                  <a:pt x="12807" y="2406"/>
                  <a:pt x="12832" y="2524"/>
                </a:cubicBezTo>
                <a:cubicBezTo>
                  <a:pt x="12710" y="2551"/>
                  <a:pt x="12996" y="2011"/>
                  <a:pt x="13152" y="2009"/>
                </a:cubicBezTo>
                <a:cubicBezTo>
                  <a:pt x="12916" y="2012"/>
                  <a:pt x="12718" y="2051"/>
                  <a:pt x="12507" y="2247"/>
                </a:cubicBezTo>
                <a:cubicBezTo>
                  <a:pt x="12356" y="2388"/>
                  <a:pt x="12233" y="2628"/>
                  <a:pt x="12496" y="2640"/>
                </a:cubicBezTo>
                <a:cubicBezTo>
                  <a:pt x="12501" y="2651"/>
                  <a:pt x="12507" y="2672"/>
                  <a:pt x="12508" y="2684"/>
                </a:cubicBezTo>
                <a:cubicBezTo>
                  <a:pt x="12039" y="2720"/>
                  <a:pt x="12531" y="2917"/>
                  <a:pt x="12735" y="2949"/>
                </a:cubicBezTo>
                <a:cubicBezTo>
                  <a:pt x="12874" y="2971"/>
                  <a:pt x="13393" y="3167"/>
                  <a:pt x="13399" y="2806"/>
                </a:cubicBezTo>
                <a:cubicBezTo>
                  <a:pt x="13466" y="2814"/>
                  <a:pt x="13468" y="2945"/>
                  <a:pt x="13483" y="3002"/>
                </a:cubicBezTo>
                <a:cubicBezTo>
                  <a:pt x="13509" y="2983"/>
                  <a:pt x="13523" y="2978"/>
                  <a:pt x="13552" y="3004"/>
                </a:cubicBezTo>
                <a:cubicBezTo>
                  <a:pt x="13544" y="3015"/>
                  <a:pt x="13540" y="3024"/>
                  <a:pt x="13526" y="3022"/>
                </a:cubicBezTo>
                <a:cubicBezTo>
                  <a:pt x="13583" y="3103"/>
                  <a:pt x="13975" y="3558"/>
                  <a:pt x="13787" y="3676"/>
                </a:cubicBezTo>
                <a:cubicBezTo>
                  <a:pt x="13689" y="3737"/>
                  <a:pt x="13620" y="3857"/>
                  <a:pt x="13513" y="3899"/>
                </a:cubicBezTo>
                <a:cubicBezTo>
                  <a:pt x="13386" y="3949"/>
                  <a:pt x="13559" y="4129"/>
                  <a:pt x="13451" y="4130"/>
                </a:cubicBezTo>
                <a:cubicBezTo>
                  <a:pt x="13251" y="4132"/>
                  <a:pt x="13070" y="4129"/>
                  <a:pt x="12906" y="4244"/>
                </a:cubicBezTo>
                <a:cubicBezTo>
                  <a:pt x="12617" y="4449"/>
                  <a:pt x="13323" y="4431"/>
                  <a:pt x="13292" y="4325"/>
                </a:cubicBezTo>
                <a:cubicBezTo>
                  <a:pt x="13296" y="4354"/>
                  <a:pt x="13301" y="4384"/>
                  <a:pt x="13305" y="4414"/>
                </a:cubicBezTo>
                <a:cubicBezTo>
                  <a:pt x="13334" y="4386"/>
                  <a:pt x="13513" y="4535"/>
                  <a:pt x="13543" y="4612"/>
                </a:cubicBezTo>
                <a:cubicBezTo>
                  <a:pt x="13561" y="4658"/>
                  <a:pt x="13446" y="4615"/>
                  <a:pt x="13484" y="4762"/>
                </a:cubicBezTo>
                <a:cubicBezTo>
                  <a:pt x="13504" y="4844"/>
                  <a:pt x="13682" y="4932"/>
                  <a:pt x="13705" y="4822"/>
                </a:cubicBezTo>
                <a:cubicBezTo>
                  <a:pt x="13671" y="4983"/>
                  <a:pt x="13904" y="5050"/>
                  <a:pt x="13968" y="5073"/>
                </a:cubicBezTo>
                <a:cubicBezTo>
                  <a:pt x="14189" y="5151"/>
                  <a:pt x="13892" y="4680"/>
                  <a:pt x="13879" y="4622"/>
                </a:cubicBezTo>
                <a:cubicBezTo>
                  <a:pt x="14050" y="4744"/>
                  <a:pt x="14339" y="5017"/>
                  <a:pt x="14391" y="4535"/>
                </a:cubicBezTo>
                <a:cubicBezTo>
                  <a:pt x="14398" y="4469"/>
                  <a:pt x="14359" y="4290"/>
                  <a:pt x="14325" y="4275"/>
                </a:cubicBezTo>
                <a:cubicBezTo>
                  <a:pt x="14117" y="4185"/>
                  <a:pt x="14320" y="4031"/>
                  <a:pt x="14265" y="3892"/>
                </a:cubicBezTo>
                <a:cubicBezTo>
                  <a:pt x="14331" y="3906"/>
                  <a:pt x="14429" y="3807"/>
                  <a:pt x="14451" y="3995"/>
                </a:cubicBezTo>
                <a:cubicBezTo>
                  <a:pt x="14473" y="3993"/>
                  <a:pt x="14497" y="3999"/>
                  <a:pt x="14519" y="4006"/>
                </a:cubicBezTo>
                <a:cubicBezTo>
                  <a:pt x="14394" y="4217"/>
                  <a:pt x="14802" y="4398"/>
                  <a:pt x="14726" y="4048"/>
                </a:cubicBezTo>
                <a:cubicBezTo>
                  <a:pt x="14755" y="4180"/>
                  <a:pt x="14950" y="3962"/>
                  <a:pt x="14989" y="3922"/>
                </a:cubicBezTo>
                <a:cubicBezTo>
                  <a:pt x="15173" y="3728"/>
                  <a:pt x="14884" y="3767"/>
                  <a:pt x="14845" y="3703"/>
                </a:cubicBezTo>
                <a:cubicBezTo>
                  <a:pt x="14822" y="3666"/>
                  <a:pt x="14895" y="3785"/>
                  <a:pt x="14845" y="3703"/>
                </a:cubicBezTo>
                <a:close/>
                <a:moveTo>
                  <a:pt x="14709" y="9160"/>
                </a:moveTo>
                <a:cubicBezTo>
                  <a:pt x="14617" y="9033"/>
                  <a:pt x="14757" y="8993"/>
                  <a:pt x="14735" y="8951"/>
                </a:cubicBezTo>
                <a:cubicBezTo>
                  <a:pt x="14705" y="8936"/>
                  <a:pt x="14678" y="8912"/>
                  <a:pt x="14654" y="8877"/>
                </a:cubicBezTo>
                <a:cubicBezTo>
                  <a:pt x="14645" y="8834"/>
                  <a:pt x="14712" y="8712"/>
                  <a:pt x="14720" y="8737"/>
                </a:cubicBezTo>
                <a:cubicBezTo>
                  <a:pt x="14673" y="8602"/>
                  <a:pt x="14427" y="8759"/>
                  <a:pt x="14423" y="8631"/>
                </a:cubicBezTo>
                <a:cubicBezTo>
                  <a:pt x="14420" y="8551"/>
                  <a:pt x="14494" y="8592"/>
                  <a:pt x="14491" y="8520"/>
                </a:cubicBezTo>
                <a:cubicBezTo>
                  <a:pt x="14489" y="8427"/>
                  <a:pt x="14265" y="8564"/>
                  <a:pt x="14263" y="8596"/>
                </a:cubicBezTo>
                <a:cubicBezTo>
                  <a:pt x="14276" y="8366"/>
                  <a:pt x="14607" y="8284"/>
                  <a:pt x="14588" y="8067"/>
                </a:cubicBezTo>
                <a:cubicBezTo>
                  <a:pt x="14565" y="8063"/>
                  <a:pt x="14543" y="8064"/>
                  <a:pt x="14521" y="8070"/>
                </a:cubicBezTo>
                <a:cubicBezTo>
                  <a:pt x="14776" y="7847"/>
                  <a:pt x="14659" y="7551"/>
                  <a:pt x="14538" y="7316"/>
                </a:cubicBezTo>
                <a:cubicBezTo>
                  <a:pt x="14743" y="7252"/>
                  <a:pt x="14251" y="6972"/>
                  <a:pt x="14256" y="6975"/>
                </a:cubicBezTo>
                <a:cubicBezTo>
                  <a:pt x="14276" y="6839"/>
                  <a:pt x="14185" y="6792"/>
                  <a:pt x="14146" y="6708"/>
                </a:cubicBezTo>
                <a:cubicBezTo>
                  <a:pt x="14293" y="6548"/>
                  <a:pt x="14221" y="6508"/>
                  <a:pt x="14189" y="6241"/>
                </a:cubicBezTo>
                <a:cubicBezTo>
                  <a:pt x="14155" y="6035"/>
                  <a:pt x="14161" y="5747"/>
                  <a:pt x="14078" y="5572"/>
                </a:cubicBezTo>
                <a:cubicBezTo>
                  <a:pt x="14009" y="5430"/>
                  <a:pt x="13720" y="5958"/>
                  <a:pt x="13655" y="6014"/>
                </a:cubicBezTo>
                <a:cubicBezTo>
                  <a:pt x="13467" y="6177"/>
                  <a:pt x="13538" y="5901"/>
                  <a:pt x="13365" y="5914"/>
                </a:cubicBezTo>
                <a:cubicBezTo>
                  <a:pt x="13393" y="5777"/>
                  <a:pt x="13582" y="5311"/>
                  <a:pt x="13382" y="5311"/>
                </a:cubicBezTo>
                <a:cubicBezTo>
                  <a:pt x="13337" y="5205"/>
                  <a:pt x="13181" y="4950"/>
                  <a:pt x="13074" y="4950"/>
                </a:cubicBezTo>
                <a:cubicBezTo>
                  <a:pt x="12932" y="4950"/>
                  <a:pt x="12559" y="4824"/>
                  <a:pt x="12498" y="5066"/>
                </a:cubicBezTo>
                <a:cubicBezTo>
                  <a:pt x="12436" y="5312"/>
                  <a:pt x="12366" y="5348"/>
                  <a:pt x="12232" y="5505"/>
                </a:cubicBezTo>
                <a:cubicBezTo>
                  <a:pt x="12278" y="5508"/>
                  <a:pt x="12342" y="5589"/>
                  <a:pt x="12376" y="5589"/>
                </a:cubicBezTo>
                <a:cubicBezTo>
                  <a:pt x="12386" y="5589"/>
                  <a:pt x="12082" y="5973"/>
                  <a:pt x="12079" y="5992"/>
                </a:cubicBezTo>
                <a:cubicBezTo>
                  <a:pt x="12065" y="6088"/>
                  <a:pt x="12148" y="6179"/>
                  <a:pt x="12170" y="6244"/>
                </a:cubicBezTo>
                <a:cubicBezTo>
                  <a:pt x="12230" y="6420"/>
                  <a:pt x="12126" y="6638"/>
                  <a:pt x="12052" y="6744"/>
                </a:cubicBezTo>
                <a:cubicBezTo>
                  <a:pt x="11913" y="6941"/>
                  <a:pt x="11636" y="6905"/>
                  <a:pt x="11529" y="7118"/>
                </a:cubicBezTo>
                <a:cubicBezTo>
                  <a:pt x="11488" y="7201"/>
                  <a:pt x="11474" y="7527"/>
                  <a:pt x="11462" y="7635"/>
                </a:cubicBezTo>
                <a:cubicBezTo>
                  <a:pt x="11441" y="7818"/>
                  <a:pt x="11395" y="7837"/>
                  <a:pt x="11343" y="7990"/>
                </a:cubicBezTo>
                <a:cubicBezTo>
                  <a:pt x="11289" y="7895"/>
                  <a:pt x="11238" y="8061"/>
                  <a:pt x="11184" y="8067"/>
                </a:cubicBezTo>
                <a:cubicBezTo>
                  <a:pt x="11057" y="8067"/>
                  <a:pt x="11066" y="7164"/>
                  <a:pt x="11251" y="7164"/>
                </a:cubicBezTo>
                <a:lnTo>
                  <a:pt x="11266" y="7164"/>
                </a:lnTo>
                <a:lnTo>
                  <a:pt x="11283" y="7016"/>
                </a:lnTo>
                <a:cubicBezTo>
                  <a:pt x="11094" y="6863"/>
                  <a:pt x="10853" y="6979"/>
                  <a:pt x="10681" y="6719"/>
                </a:cubicBezTo>
                <a:cubicBezTo>
                  <a:pt x="10511" y="6465"/>
                  <a:pt x="10435" y="6343"/>
                  <a:pt x="10189" y="6421"/>
                </a:cubicBezTo>
                <a:lnTo>
                  <a:pt x="10260" y="5959"/>
                </a:lnTo>
                <a:lnTo>
                  <a:pt x="10095" y="5959"/>
                </a:lnTo>
                <a:cubicBezTo>
                  <a:pt x="10151" y="5660"/>
                  <a:pt x="10333" y="5500"/>
                  <a:pt x="10477" y="5337"/>
                </a:cubicBezTo>
                <a:cubicBezTo>
                  <a:pt x="10523" y="5292"/>
                  <a:pt x="10894" y="4998"/>
                  <a:pt x="10896" y="4941"/>
                </a:cubicBezTo>
                <a:cubicBezTo>
                  <a:pt x="10959" y="4928"/>
                  <a:pt x="11163" y="4901"/>
                  <a:pt x="11122" y="4713"/>
                </a:cubicBezTo>
                <a:cubicBezTo>
                  <a:pt x="11227" y="4726"/>
                  <a:pt x="11873" y="4466"/>
                  <a:pt x="11831" y="4221"/>
                </a:cubicBezTo>
                <a:cubicBezTo>
                  <a:pt x="11864" y="4202"/>
                  <a:pt x="11899" y="4192"/>
                  <a:pt x="11931" y="4166"/>
                </a:cubicBezTo>
                <a:cubicBezTo>
                  <a:pt x="11885" y="4242"/>
                  <a:pt x="11632" y="4531"/>
                  <a:pt x="11610" y="4604"/>
                </a:cubicBezTo>
                <a:cubicBezTo>
                  <a:pt x="11666" y="4619"/>
                  <a:pt x="11731" y="4582"/>
                  <a:pt x="11790" y="4586"/>
                </a:cubicBezTo>
                <a:cubicBezTo>
                  <a:pt x="11799" y="4643"/>
                  <a:pt x="11765" y="4669"/>
                  <a:pt x="11764" y="4719"/>
                </a:cubicBezTo>
                <a:cubicBezTo>
                  <a:pt x="11882" y="4755"/>
                  <a:pt x="12100" y="4427"/>
                  <a:pt x="12194" y="4524"/>
                </a:cubicBezTo>
                <a:cubicBezTo>
                  <a:pt x="12189" y="4519"/>
                  <a:pt x="12517" y="4797"/>
                  <a:pt x="12468" y="4545"/>
                </a:cubicBezTo>
                <a:cubicBezTo>
                  <a:pt x="12458" y="4494"/>
                  <a:pt x="12362" y="4471"/>
                  <a:pt x="12346" y="4511"/>
                </a:cubicBezTo>
                <a:cubicBezTo>
                  <a:pt x="12443" y="4268"/>
                  <a:pt x="12176" y="4299"/>
                  <a:pt x="12160" y="4129"/>
                </a:cubicBezTo>
                <a:cubicBezTo>
                  <a:pt x="12135" y="4142"/>
                  <a:pt x="12110" y="4155"/>
                  <a:pt x="12086" y="4168"/>
                </a:cubicBezTo>
                <a:cubicBezTo>
                  <a:pt x="12088" y="4121"/>
                  <a:pt x="12095" y="4077"/>
                  <a:pt x="12108" y="4035"/>
                </a:cubicBezTo>
                <a:cubicBezTo>
                  <a:pt x="12091" y="4025"/>
                  <a:pt x="12073" y="4026"/>
                  <a:pt x="12055" y="4033"/>
                </a:cubicBezTo>
                <a:cubicBezTo>
                  <a:pt x="12064" y="4008"/>
                  <a:pt x="12065" y="3982"/>
                  <a:pt x="12058" y="3954"/>
                </a:cubicBezTo>
                <a:cubicBezTo>
                  <a:pt x="12123" y="3937"/>
                  <a:pt x="12112" y="4012"/>
                  <a:pt x="12172" y="4034"/>
                </a:cubicBezTo>
                <a:cubicBezTo>
                  <a:pt x="12209" y="4153"/>
                  <a:pt x="12359" y="4254"/>
                  <a:pt x="12315" y="4049"/>
                </a:cubicBezTo>
                <a:cubicBezTo>
                  <a:pt x="12331" y="4043"/>
                  <a:pt x="12343" y="4028"/>
                  <a:pt x="12349" y="4004"/>
                </a:cubicBezTo>
                <a:cubicBezTo>
                  <a:pt x="12448" y="4054"/>
                  <a:pt x="12868" y="3767"/>
                  <a:pt x="12772" y="3542"/>
                </a:cubicBezTo>
                <a:lnTo>
                  <a:pt x="12798" y="3528"/>
                </a:lnTo>
                <a:cubicBezTo>
                  <a:pt x="12795" y="3501"/>
                  <a:pt x="12790" y="3469"/>
                  <a:pt x="12782" y="3445"/>
                </a:cubicBezTo>
                <a:cubicBezTo>
                  <a:pt x="12837" y="3455"/>
                  <a:pt x="12967" y="3438"/>
                  <a:pt x="12958" y="3307"/>
                </a:cubicBezTo>
                <a:cubicBezTo>
                  <a:pt x="12957" y="3286"/>
                  <a:pt x="12912" y="3085"/>
                  <a:pt x="12912" y="3127"/>
                </a:cubicBezTo>
                <a:cubicBezTo>
                  <a:pt x="12847" y="2986"/>
                  <a:pt x="12622" y="2945"/>
                  <a:pt x="12525" y="3031"/>
                </a:cubicBezTo>
                <a:cubicBezTo>
                  <a:pt x="12489" y="3062"/>
                  <a:pt x="12429" y="3255"/>
                  <a:pt x="12447" y="3255"/>
                </a:cubicBezTo>
                <a:cubicBezTo>
                  <a:pt x="12403" y="3310"/>
                  <a:pt x="12326" y="3392"/>
                  <a:pt x="12276" y="3456"/>
                </a:cubicBezTo>
                <a:cubicBezTo>
                  <a:pt x="12218" y="3448"/>
                  <a:pt x="12089" y="3491"/>
                  <a:pt x="12104" y="3620"/>
                </a:cubicBezTo>
                <a:cubicBezTo>
                  <a:pt x="11972" y="3754"/>
                  <a:pt x="12055" y="3511"/>
                  <a:pt x="12053" y="3550"/>
                </a:cubicBezTo>
                <a:cubicBezTo>
                  <a:pt x="12194" y="3550"/>
                  <a:pt x="12175" y="2901"/>
                  <a:pt x="11880" y="3290"/>
                </a:cubicBezTo>
                <a:cubicBezTo>
                  <a:pt x="11885" y="3266"/>
                  <a:pt x="11886" y="3242"/>
                  <a:pt x="11883" y="3218"/>
                </a:cubicBezTo>
                <a:cubicBezTo>
                  <a:pt x="11937" y="3192"/>
                  <a:pt x="11962" y="3160"/>
                  <a:pt x="11962" y="3116"/>
                </a:cubicBezTo>
                <a:cubicBezTo>
                  <a:pt x="11960" y="3072"/>
                  <a:pt x="11940" y="3025"/>
                  <a:pt x="11890" y="3023"/>
                </a:cubicBezTo>
                <a:cubicBezTo>
                  <a:pt x="11973" y="2946"/>
                  <a:pt x="11928" y="2887"/>
                  <a:pt x="11897" y="2792"/>
                </a:cubicBezTo>
                <a:cubicBezTo>
                  <a:pt x="11923" y="2686"/>
                  <a:pt x="11966" y="2648"/>
                  <a:pt x="11896" y="2538"/>
                </a:cubicBezTo>
                <a:cubicBezTo>
                  <a:pt x="12155" y="2423"/>
                  <a:pt x="12414" y="2194"/>
                  <a:pt x="12683" y="2064"/>
                </a:cubicBezTo>
                <a:cubicBezTo>
                  <a:pt x="12497" y="1923"/>
                  <a:pt x="12275" y="1832"/>
                  <a:pt x="12074" y="1942"/>
                </a:cubicBezTo>
                <a:cubicBezTo>
                  <a:pt x="11870" y="2053"/>
                  <a:pt x="11809" y="2410"/>
                  <a:pt x="11617" y="2516"/>
                </a:cubicBezTo>
                <a:cubicBezTo>
                  <a:pt x="11637" y="2485"/>
                  <a:pt x="11711" y="2388"/>
                  <a:pt x="11713" y="2336"/>
                </a:cubicBezTo>
                <a:cubicBezTo>
                  <a:pt x="11702" y="2340"/>
                  <a:pt x="11686" y="2329"/>
                  <a:pt x="11677" y="2329"/>
                </a:cubicBezTo>
                <a:cubicBezTo>
                  <a:pt x="11686" y="2307"/>
                  <a:pt x="11682" y="2293"/>
                  <a:pt x="11685" y="2269"/>
                </a:cubicBezTo>
                <a:cubicBezTo>
                  <a:pt x="11662" y="2273"/>
                  <a:pt x="11644" y="2265"/>
                  <a:pt x="11630" y="2243"/>
                </a:cubicBezTo>
                <a:cubicBezTo>
                  <a:pt x="11658" y="2212"/>
                  <a:pt x="11851" y="2141"/>
                  <a:pt x="11835" y="2053"/>
                </a:cubicBezTo>
                <a:cubicBezTo>
                  <a:pt x="11814" y="1936"/>
                  <a:pt x="11510" y="2066"/>
                  <a:pt x="11468" y="2073"/>
                </a:cubicBezTo>
                <a:cubicBezTo>
                  <a:pt x="11212" y="2115"/>
                  <a:pt x="11441" y="2211"/>
                  <a:pt x="11298" y="2321"/>
                </a:cubicBezTo>
                <a:cubicBezTo>
                  <a:pt x="11252" y="2357"/>
                  <a:pt x="11067" y="2097"/>
                  <a:pt x="11074" y="2352"/>
                </a:cubicBezTo>
                <a:cubicBezTo>
                  <a:pt x="11077" y="2447"/>
                  <a:pt x="11215" y="2513"/>
                  <a:pt x="11244" y="2664"/>
                </a:cubicBezTo>
                <a:cubicBezTo>
                  <a:pt x="11346" y="2689"/>
                  <a:pt x="11433" y="2586"/>
                  <a:pt x="11533" y="2565"/>
                </a:cubicBezTo>
                <a:cubicBezTo>
                  <a:pt x="11355" y="2678"/>
                  <a:pt x="11253" y="2955"/>
                  <a:pt x="11404" y="3165"/>
                </a:cubicBezTo>
                <a:cubicBezTo>
                  <a:pt x="11351" y="3210"/>
                  <a:pt x="11314" y="3245"/>
                  <a:pt x="11310" y="3351"/>
                </a:cubicBezTo>
                <a:lnTo>
                  <a:pt x="11336" y="3364"/>
                </a:lnTo>
                <a:cubicBezTo>
                  <a:pt x="11179" y="3430"/>
                  <a:pt x="11147" y="3493"/>
                  <a:pt x="11033" y="3630"/>
                </a:cubicBezTo>
                <a:cubicBezTo>
                  <a:pt x="11033" y="3630"/>
                  <a:pt x="11033" y="3630"/>
                  <a:pt x="11033" y="3630"/>
                </a:cubicBezTo>
                <a:cubicBezTo>
                  <a:pt x="11061" y="3545"/>
                  <a:pt x="11117" y="3452"/>
                  <a:pt x="11050" y="3363"/>
                </a:cubicBezTo>
                <a:cubicBezTo>
                  <a:pt x="11125" y="3368"/>
                  <a:pt x="11195" y="3337"/>
                  <a:pt x="11259" y="3272"/>
                </a:cubicBezTo>
                <a:cubicBezTo>
                  <a:pt x="11272" y="3258"/>
                  <a:pt x="11117" y="3018"/>
                  <a:pt x="11091" y="3018"/>
                </a:cubicBezTo>
                <a:cubicBezTo>
                  <a:pt x="11053" y="3018"/>
                  <a:pt x="10830" y="3190"/>
                  <a:pt x="10806" y="3256"/>
                </a:cubicBezTo>
                <a:cubicBezTo>
                  <a:pt x="10845" y="3272"/>
                  <a:pt x="10884" y="3290"/>
                  <a:pt x="10923" y="3309"/>
                </a:cubicBezTo>
                <a:cubicBezTo>
                  <a:pt x="10787" y="3310"/>
                  <a:pt x="10724" y="3477"/>
                  <a:pt x="10581" y="3471"/>
                </a:cubicBezTo>
                <a:cubicBezTo>
                  <a:pt x="10453" y="3498"/>
                  <a:pt x="10173" y="3554"/>
                  <a:pt x="10078" y="3374"/>
                </a:cubicBezTo>
                <a:cubicBezTo>
                  <a:pt x="10185" y="3130"/>
                  <a:pt x="9473" y="3169"/>
                  <a:pt x="9617" y="3516"/>
                </a:cubicBezTo>
                <a:cubicBezTo>
                  <a:pt x="9529" y="3631"/>
                  <a:pt x="9460" y="3480"/>
                  <a:pt x="9368" y="3462"/>
                </a:cubicBezTo>
                <a:cubicBezTo>
                  <a:pt x="9213" y="3481"/>
                  <a:pt x="9060" y="3554"/>
                  <a:pt x="8904" y="3532"/>
                </a:cubicBezTo>
                <a:cubicBezTo>
                  <a:pt x="9137" y="3401"/>
                  <a:pt x="9054" y="3181"/>
                  <a:pt x="8833" y="3214"/>
                </a:cubicBezTo>
                <a:cubicBezTo>
                  <a:pt x="8716" y="3230"/>
                  <a:pt x="8605" y="3153"/>
                  <a:pt x="8498" y="3083"/>
                </a:cubicBezTo>
                <a:cubicBezTo>
                  <a:pt x="8301" y="2955"/>
                  <a:pt x="8276" y="3049"/>
                  <a:pt x="8098" y="3063"/>
                </a:cubicBezTo>
                <a:cubicBezTo>
                  <a:pt x="8243" y="2744"/>
                  <a:pt x="7844" y="3070"/>
                  <a:pt x="7824" y="3072"/>
                </a:cubicBezTo>
                <a:cubicBezTo>
                  <a:pt x="7802" y="3026"/>
                  <a:pt x="7857" y="2925"/>
                  <a:pt x="7822" y="2862"/>
                </a:cubicBezTo>
                <a:cubicBezTo>
                  <a:pt x="7765" y="2758"/>
                  <a:pt x="7615" y="2889"/>
                  <a:pt x="7553" y="2920"/>
                </a:cubicBezTo>
                <a:cubicBezTo>
                  <a:pt x="7482" y="2703"/>
                  <a:pt x="7200" y="3025"/>
                  <a:pt x="7120" y="3025"/>
                </a:cubicBezTo>
                <a:cubicBezTo>
                  <a:pt x="7038" y="3025"/>
                  <a:pt x="6962" y="3004"/>
                  <a:pt x="6879" y="3011"/>
                </a:cubicBezTo>
                <a:cubicBezTo>
                  <a:pt x="6761" y="3020"/>
                  <a:pt x="6643" y="3147"/>
                  <a:pt x="6540" y="3158"/>
                </a:cubicBezTo>
                <a:cubicBezTo>
                  <a:pt x="6435" y="3288"/>
                  <a:pt x="6241" y="2969"/>
                  <a:pt x="6102" y="3002"/>
                </a:cubicBezTo>
                <a:cubicBezTo>
                  <a:pt x="5987" y="2699"/>
                  <a:pt x="5301" y="2658"/>
                  <a:pt x="5108" y="2660"/>
                </a:cubicBezTo>
                <a:lnTo>
                  <a:pt x="5166" y="2595"/>
                </a:lnTo>
                <a:cubicBezTo>
                  <a:pt x="4385" y="2334"/>
                  <a:pt x="3526" y="2801"/>
                  <a:pt x="2781" y="3187"/>
                </a:cubicBezTo>
                <a:cubicBezTo>
                  <a:pt x="2790" y="3245"/>
                  <a:pt x="2794" y="3305"/>
                  <a:pt x="2794" y="3364"/>
                </a:cubicBezTo>
                <a:cubicBezTo>
                  <a:pt x="2821" y="3360"/>
                  <a:pt x="2846" y="3381"/>
                  <a:pt x="2861" y="3411"/>
                </a:cubicBezTo>
                <a:cubicBezTo>
                  <a:pt x="2895" y="3481"/>
                  <a:pt x="2847" y="3560"/>
                  <a:pt x="2808" y="3586"/>
                </a:cubicBezTo>
                <a:cubicBezTo>
                  <a:pt x="2807" y="3616"/>
                  <a:pt x="2818" y="3636"/>
                  <a:pt x="2843" y="3646"/>
                </a:cubicBezTo>
                <a:cubicBezTo>
                  <a:pt x="2669" y="3610"/>
                  <a:pt x="2511" y="3697"/>
                  <a:pt x="2346" y="3775"/>
                </a:cubicBezTo>
                <a:cubicBezTo>
                  <a:pt x="2313" y="3790"/>
                  <a:pt x="1788" y="3962"/>
                  <a:pt x="2020" y="4078"/>
                </a:cubicBezTo>
                <a:cubicBezTo>
                  <a:pt x="1791" y="4457"/>
                  <a:pt x="2405" y="4349"/>
                  <a:pt x="2510" y="4285"/>
                </a:cubicBezTo>
                <a:cubicBezTo>
                  <a:pt x="2433" y="4611"/>
                  <a:pt x="1900" y="4586"/>
                  <a:pt x="1737" y="4688"/>
                </a:cubicBezTo>
                <a:cubicBezTo>
                  <a:pt x="1610" y="4807"/>
                  <a:pt x="1325" y="4847"/>
                  <a:pt x="1294" y="5135"/>
                </a:cubicBezTo>
                <a:cubicBezTo>
                  <a:pt x="1271" y="5347"/>
                  <a:pt x="1078" y="5786"/>
                  <a:pt x="1423" y="5569"/>
                </a:cubicBezTo>
                <a:cubicBezTo>
                  <a:pt x="1382" y="5665"/>
                  <a:pt x="1288" y="5766"/>
                  <a:pt x="1232" y="5830"/>
                </a:cubicBezTo>
                <a:lnTo>
                  <a:pt x="1247" y="5941"/>
                </a:lnTo>
                <a:cubicBezTo>
                  <a:pt x="1305" y="5949"/>
                  <a:pt x="1373" y="5942"/>
                  <a:pt x="1427" y="5909"/>
                </a:cubicBezTo>
                <a:cubicBezTo>
                  <a:pt x="1582" y="5813"/>
                  <a:pt x="1505" y="5986"/>
                  <a:pt x="1616" y="6015"/>
                </a:cubicBezTo>
                <a:cubicBezTo>
                  <a:pt x="1625" y="6015"/>
                  <a:pt x="1632" y="6012"/>
                  <a:pt x="1639" y="6008"/>
                </a:cubicBezTo>
                <a:cubicBezTo>
                  <a:pt x="1268" y="6350"/>
                  <a:pt x="877" y="6521"/>
                  <a:pt x="478" y="6743"/>
                </a:cubicBezTo>
                <a:cubicBezTo>
                  <a:pt x="343" y="6818"/>
                  <a:pt x="175" y="6809"/>
                  <a:pt x="54" y="6949"/>
                </a:cubicBezTo>
                <a:cubicBezTo>
                  <a:pt x="-154" y="7190"/>
                  <a:pt x="297" y="7025"/>
                  <a:pt x="344" y="7001"/>
                </a:cubicBezTo>
                <a:cubicBezTo>
                  <a:pt x="703" y="6820"/>
                  <a:pt x="1068" y="6689"/>
                  <a:pt x="1424" y="6508"/>
                </a:cubicBezTo>
                <a:cubicBezTo>
                  <a:pt x="1621" y="6408"/>
                  <a:pt x="2420" y="6068"/>
                  <a:pt x="2420" y="5738"/>
                </a:cubicBezTo>
                <a:cubicBezTo>
                  <a:pt x="2564" y="5669"/>
                  <a:pt x="2545" y="5757"/>
                  <a:pt x="2664" y="5770"/>
                </a:cubicBezTo>
                <a:cubicBezTo>
                  <a:pt x="2775" y="5884"/>
                  <a:pt x="2982" y="5669"/>
                  <a:pt x="3099" y="5635"/>
                </a:cubicBezTo>
                <a:cubicBezTo>
                  <a:pt x="3270" y="5586"/>
                  <a:pt x="3354" y="5471"/>
                  <a:pt x="3497" y="5332"/>
                </a:cubicBezTo>
                <a:cubicBezTo>
                  <a:pt x="3592" y="5239"/>
                  <a:pt x="3675" y="5420"/>
                  <a:pt x="3762" y="5453"/>
                </a:cubicBezTo>
                <a:cubicBezTo>
                  <a:pt x="3787" y="5623"/>
                  <a:pt x="4109" y="5610"/>
                  <a:pt x="4206" y="5651"/>
                </a:cubicBezTo>
                <a:cubicBezTo>
                  <a:pt x="4425" y="5745"/>
                  <a:pt x="4511" y="6181"/>
                  <a:pt x="4283" y="6388"/>
                </a:cubicBezTo>
                <a:cubicBezTo>
                  <a:pt x="4312" y="6399"/>
                  <a:pt x="4341" y="6409"/>
                  <a:pt x="4370" y="6418"/>
                </a:cubicBezTo>
                <a:cubicBezTo>
                  <a:pt x="4406" y="6521"/>
                  <a:pt x="4318" y="6634"/>
                  <a:pt x="4422" y="6661"/>
                </a:cubicBezTo>
                <a:cubicBezTo>
                  <a:pt x="4430" y="6629"/>
                  <a:pt x="4441" y="6599"/>
                  <a:pt x="4455" y="6573"/>
                </a:cubicBezTo>
                <a:cubicBezTo>
                  <a:pt x="4440" y="6630"/>
                  <a:pt x="4444" y="6678"/>
                  <a:pt x="4466" y="6718"/>
                </a:cubicBezTo>
                <a:cubicBezTo>
                  <a:pt x="4402" y="6900"/>
                  <a:pt x="4481" y="7268"/>
                  <a:pt x="4600" y="6983"/>
                </a:cubicBezTo>
                <a:cubicBezTo>
                  <a:pt x="4616" y="7025"/>
                  <a:pt x="4647" y="7029"/>
                  <a:pt x="4668" y="7000"/>
                </a:cubicBezTo>
                <a:cubicBezTo>
                  <a:pt x="4695" y="7165"/>
                  <a:pt x="4383" y="7512"/>
                  <a:pt x="4572" y="7612"/>
                </a:cubicBezTo>
                <a:cubicBezTo>
                  <a:pt x="4561" y="7639"/>
                  <a:pt x="4537" y="8189"/>
                  <a:pt x="4549" y="8218"/>
                </a:cubicBezTo>
                <a:cubicBezTo>
                  <a:pt x="4218" y="8052"/>
                  <a:pt x="4499" y="8766"/>
                  <a:pt x="4612" y="8908"/>
                </a:cubicBezTo>
                <a:cubicBezTo>
                  <a:pt x="4469" y="9248"/>
                  <a:pt x="4405" y="9703"/>
                  <a:pt x="4249" y="10060"/>
                </a:cubicBezTo>
                <a:cubicBezTo>
                  <a:pt x="4231" y="10103"/>
                  <a:pt x="3863" y="10724"/>
                  <a:pt x="3931" y="10838"/>
                </a:cubicBezTo>
                <a:cubicBezTo>
                  <a:pt x="3904" y="10875"/>
                  <a:pt x="3884" y="11006"/>
                  <a:pt x="3866" y="11057"/>
                </a:cubicBezTo>
                <a:lnTo>
                  <a:pt x="3907" y="11057"/>
                </a:lnTo>
                <a:cubicBezTo>
                  <a:pt x="3683" y="11057"/>
                  <a:pt x="3673" y="12226"/>
                  <a:pt x="3784" y="12411"/>
                </a:cubicBezTo>
                <a:cubicBezTo>
                  <a:pt x="3713" y="12506"/>
                  <a:pt x="3776" y="12866"/>
                  <a:pt x="3821" y="12952"/>
                </a:cubicBezTo>
                <a:cubicBezTo>
                  <a:pt x="3779" y="13102"/>
                  <a:pt x="3952" y="13349"/>
                  <a:pt x="4063" y="13322"/>
                </a:cubicBezTo>
                <a:cubicBezTo>
                  <a:pt x="4060" y="13338"/>
                  <a:pt x="4058" y="13354"/>
                  <a:pt x="4057" y="13370"/>
                </a:cubicBezTo>
                <a:lnTo>
                  <a:pt x="4087" y="13379"/>
                </a:lnTo>
                <a:lnTo>
                  <a:pt x="4093" y="13414"/>
                </a:lnTo>
                <a:cubicBezTo>
                  <a:pt x="4290" y="13490"/>
                  <a:pt x="4102" y="14174"/>
                  <a:pt x="4227" y="14378"/>
                </a:cubicBezTo>
                <a:cubicBezTo>
                  <a:pt x="4190" y="14488"/>
                  <a:pt x="4544" y="15231"/>
                  <a:pt x="4228" y="15052"/>
                </a:cubicBezTo>
                <a:cubicBezTo>
                  <a:pt x="4228" y="15090"/>
                  <a:pt x="4220" y="15124"/>
                  <a:pt x="4204" y="15151"/>
                </a:cubicBezTo>
                <a:cubicBezTo>
                  <a:pt x="4266" y="15264"/>
                  <a:pt x="4305" y="15363"/>
                  <a:pt x="4335" y="15505"/>
                </a:cubicBezTo>
                <a:lnTo>
                  <a:pt x="4346" y="15505"/>
                </a:lnTo>
                <a:cubicBezTo>
                  <a:pt x="4387" y="15457"/>
                  <a:pt x="4394" y="15543"/>
                  <a:pt x="4468" y="15503"/>
                </a:cubicBezTo>
                <a:cubicBezTo>
                  <a:pt x="4571" y="15800"/>
                  <a:pt x="4536" y="15834"/>
                  <a:pt x="4468" y="16154"/>
                </a:cubicBezTo>
                <a:cubicBezTo>
                  <a:pt x="4643" y="16085"/>
                  <a:pt x="4765" y="16495"/>
                  <a:pt x="4806" y="16709"/>
                </a:cubicBezTo>
                <a:cubicBezTo>
                  <a:pt x="5029" y="16623"/>
                  <a:pt x="4935" y="16305"/>
                  <a:pt x="4856" y="16081"/>
                </a:cubicBezTo>
                <a:lnTo>
                  <a:pt x="4819" y="16090"/>
                </a:lnTo>
                <a:cubicBezTo>
                  <a:pt x="4853" y="16027"/>
                  <a:pt x="4845" y="15950"/>
                  <a:pt x="4813" y="15895"/>
                </a:cubicBezTo>
                <a:lnTo>
                  <a:pt x="4799" y="15901"/>
                </a:lnTo>
                <a:cubicBezTo>
                  <a:pt x="4773" y="15687"/>
                  <a:pt x="4711" y="15463"/>
                  <a:pt x="4695" y="15267"/>
                </a:cubicBezTo>
                <a:cubicBezTo>
                  <a:pt x="4682" y="15104"/>
                  <a:pt x="4607" y="15059"/>
                  <a:pt x="4654" y="14857"/>
                </a:cubicBezTo>
                <a:cubicBezTo>
                  <a:pt x="4643" y="14858"/>
                  <a:pt x="4632" y="14860"/>
                  <a:pt x="4621" y="14862"/>
                </a:cubicBezTo>
                <a:cubicBezTo>
                  <a:pt x="4621" y="14691"/>
                  <a:pt x="4335" y="14165"/>
                  <a:pt x="4542" y="14004"/>
                </a:cubicBezTo>
                <a:cubicBezTo>
                  <a:pt x="4568" y="14048"/>
                  <a:pt x="4597" y="14053"/>
                  <a:pt x="4633" y="14051"/>
                </a:cubicBezTo>
                <a:cubicBezTo>
                  <a:pt x="4649" y="14091"/>
                  <a:pt x="4668" y="14112"/>
                  <a:pt x="4694" y="14132"/>
                </a:cubicBezTo>
                <a:cubicBezTo>
                  <a:pt x="4606" y="14386"/>
                  <a:pt x="4732" y="15046"/>
                  <a:pt x="4888" y="15146"/>
                </a:cubicBezTo>
                <a:cubicBezTo>
                  <a:pt x="4868" y="15243"/>
                  <a:pt x="4898" y="15358"/>
                  <a:pt x="4958" y="15388"/>
                </a:cubicBezTo>
                <a:cubicBezTo>
                  <a:pt x="4954" y="15472"/>
                  <a:pt x="4978" y="15520"/>
                  <a:pt x="5030" y="15518"/>
                </a:cubicBezTo>
                <a:cubicBezTo>
                  <a:pt x="5042" y="15595"/>
                  <a:pt x="4993" y="15742"/>
                  <a:pt x="4986" y="15835"/>
                </a:cubicBezTo>
                <a:cubicBezTo>
                  <a:pt x="5221" y="15896"/>
                  <a:pt x="5644" y="17047"/>
                  <a:pt x="5374" y="17327"/>
                </a:cubicBezTo>
                <a:lnTo>
                  <a:pt x="5386" y="17327"/>
                </a:lnTo>
                <a:cubicBezTo>
                  <a:pt x="5363" y="17683"/>
                  <a:pt x="5700" y="18230"/>
                  <a:pt x="5921" y="18189"/>
                </a:cubicBezTo>
                <a:cubicBezTo>
                  <a:pt x="6093" y="18316"/>
                  <a:pt x="6360" y="18812"/>
                  <a:pt x="6568" y="18812"/>
                </a:cubicBezTo>
                <a:cubicBezTo>
                  <a:pt x="6707" y="18812"/>
                  <a:pt x="6794" y="18936"/>
                  <a:pt x="6933" y="18803"/>
                </a:cubicBezTo>
                <a:cubicBezTo>
                  <a:pt x="7112" y="18634"/>
                  <a:pt x="7225" y="18901"/>
                  <a:pt x="7338" y="19138"/>
                </a:cubicBezTo>
                <a:lnTo>
                  <a:pt x="7320" y="19233"/>
                </a:lnTo>
                <a:cubicBezTo>
                  <a:pt x="7452" y="19457"/>
                  <a:pt x="7609" y="19414"/>
                  <a:pt x="7752" y="19578"/>
                </a:cubicBezTo>
                <a:lnTo>
                  <a:pt x="7747" y="19554"/>
                </a:lnTo>
                <a:cubicBezTo>
                  <a:pt x="7831" y="19616"/>
                  <a:pt x="7966" y="19734"/>
                  <a:pt x="8058" y="19655"/>
                </a:cubicBezTo>
                <a:cubicBezTo>
                  <a:pt x="8068" y="19696"/>
                  <a:pt x="8082" y="19732"/>
                  <a:pt x="8102" y="19765"/>
                </a:cubicBezTo>
                <a:cubicBezTo>
                  <a:pt x="8201" y="19848"/>
                  <a:pt x="8249" y="20070"/>
                  <a:pt x="8332" y="20197"/>
                </a:cubicBezTo>
                <a:cubicBezTo>
                  <a:pt x="8328" y="20204"/>
                  <a:pt x="8318" y="20232"/>
                  <a:pt x="8307" y="20232"/>
                </a:cubicBezTo>
                <a:cubicBezTo>
                  <a:pt x="8248" y="20232"/>
                  <a:pt x="8242" y="20374"/>
                  <a:pt x="8290" y="20404"/>
                </a:cubicBezTo>
                <a:cubicBezTo>
                  <a:pt x="8224" y="20558"/>
                  <a:pt x="8335" y="20723"/>
                  <a:pt x="8404" y="20797"/>
                </a:cubicBezTo>
                <a:lnTo>
                  <a:pt x="8421" y="20768"/>
                </a:lnTo>
                <a:lnTo>
                  <a:pt x="8440" y="20786"/>
                </a:lnTo>
                <a:cubicBezTo>
                  <a:pt x="8440" y="20786"/>
                  <a:pt x="8460" y="20734"/>
                  <a:pt x="8463" y="20726"/>
                </a:cubicBezTo>
                <a:cubicBezTo>
                  <a:pt x="8481" y="20791"/>
                  <a:pt x="8506" y="20812"/>
                  <a:pt x="8544" y="20833"/>
                </a:cubicBezTo>
                <a:cubicBezTo>
                  <a:pt x="8631" y="20882"/>
                  <a:pt x="8572" y="21016"/>
                  <a:pt x="8625" y="21113"/>
                </a:cubicBezTo>
                <a:cubicBezTo>
                  <a:pt x="8670" y="21195"/>
                  <a:pt x="8728" y="21169"/>
                  <a:pt x="8774" y="21125"/>
                </a:cubicBezTo>
                <a:cubicBezTo>
                  <a:pt x="8819" y="21180"/>
                  <a:pt x="8955" y="21104"/>
                  <a:pt x="8977" y="21190"/>
                </a:cubicBezTo>
                <a:cubicBezTo>
                  <a:pt x="8994" y="21268"/>
                  <a:pt x="9007" y="21360"/>
                  <a:pt x="9074" y="21327"/>
                </a:cubicBezTo>
                <a:cubicBezTo>
                  <a:pt x="9087" y="21499"/>
                  <a:pt x="9387" y="21534"/>
                  <a:pt x="9242" y="21147"/>
                </a:cubicBezTo>
                <a:cubicBezTo>
                  <a:pt x="9322" y="21112"/>
                  <a:pt x="9334" y="20930"/>
                  <a:pt x="9399" y="20930"/>
                </a:cubicBezTo>
                <a:cubicBezTo>
                  <a:pt x="9476" y="20930"/>
                  <a:pt x="9464" y="21056"/>
                  <a:pt x="9512" y="21099"/>
                </a:cubicBezTo>
                <a:cubicBezTo>
                  <a:pt x="9489" y="21140"/>
                  <a:pt x="9481" y="21184"/>
                  <a:pt x="9489" y="21232"/>
                </a:cubicBezTo>
                <a:cubicBezTo>
                  <a:pt x="9530" y="21294"/>
                  <a:pt x="9567" y="21378"/>
                  <a:pt x="9594" y="21465"/>
                </a:cubicBezTo>
                <a:cubicBezTo>
                  <a:pt x="9613" y="21444"/>
                  <a:pt x="9635" y="21429"/>
                  <a:pt x="9658" y="21420"/>
                </a:cubicBezTo>
                <a:cubicBezTo>
                  <a:pt x="9651" y="21406"/>
                  <a:pt x="9651" y="21393"/>
                  <a:pt x="9656" y="21381"/>
                </a:cubicBezTo>
                <a:lnTo>
                  <a:pt x="9663" y="21393"/>
                </a:lnTo>
                <a:cubicBezTo>
                  <a:pt x="9703" y="21371"/>
                  <a:pt x="9728" y="21327"/>
                  <a:pt x="9733" y="21262"/>
                </a:cubicBezTo>
                <a:lnTo>
                  <a:pt x="9788" y="21239"/>
                </a:lnTo>
                <a:lnTo>
                  <a:pt x="9727" y="21036"/>
                </a:lnTo>
                <a:lnTo>
                  <a:pt x="9751" y="20983"/>
                </a:lnTo>
                <a:cubicBezTo>
                  <a:pt x="9690" y="20841"/>
                  <a:pt x="9591" y="20668"/>
                  <a:pt x="9478" y="20685"/>
                </a:cubicBezTo>
                <a:cubicBezTo>
                  <a:pt x="9386" y="20387"/>
                  <a:pt x="9023" y="21216"/>
                  <a:pt x="8905" y="20641"/>
                </a:cubicBezTo>
                <a:lnTo>
                  <a:pt x="8820" y="20643"/>
                </a:lnTo>
                <a:cubicBezTo>
                  <a:pt x="8820" y="20643"/>
                  <a:pt x="8682" y="20417"/>
                  <a:pt x="8717" y="20417"/>
                </a:cubicBezTo>
                <a:cubicBezTo>
                  <a:pt x="8717" y="20417"/>
                  <a:pt x="8717" y="20417"/>
                  <a:pt x="8717" y="20417"/>
                </a:cubicBezTo>
                <a:cubicBezTo>
                  <a:pt x="8719" y="20417"/>
                  <a:pt x="8885" y="19093"/>
                  <a:pt x="8901" y="18934"/>
                </a:cubicBezTo>
                <a:cubicBezTo>
                  <a:pt x="8865" y="18931"/>
                  <a:pt x="8824" y="18936"/>
                  <a:pt x="8790" y="18958"/>
                </a:cubicBezTo>
                <a:cubicBezTo>
                  <a:pt x="8665" y="18803"/>
                  <a:pt x="8556" y="18836"/>
                  <a:pt x="8451" y="18742"/>
                </a:cubicBezTo>
                <a:cubicBezTo>
                  <a:pt x="8417" y="18712"/>
                  <a:pt x="8071" y="18740"/>
                  <a:pt x="8035" y="18773"/>
                </a:cubicBezTo>
                <a:cubicBezTo>
                  <a:pt x="8032" y="18768"/>
                  <a:pt x="8029" y="18763"/>
                  <a:pt x="8025" y="18757"/>
                </a:cubicBezTo>
                <a:cubicBezTo>
                  <a:pt x="8109" y="18574"/>
                  <a:pt x="8142" y="18312"/>
                  <a:pt x="8200" y="18110"/>
                </a:cubicBezTo>
                <a:cubicBezTo>
                  <a:pt x="8274" y="17968"/>
                  <a:pt x="8508" y="16969"/>
                  <a:pt x="8384" y="16969"/>
                </a:cubicBezTo>
                <a:cubicBezTo>
                  <a:pt x="8284" y="16969"/>
                  <a:pt x="8160" y="16997"/>
                  <a:pt x="8055" y="17030"/>
                </a:cubicBezTo>
                <a:cubicBezTo>
                  <a:pt x="7708" y="17115"/>
                  <a:pt x="7858" y="17667"/>
                  <a:pt x="7599" y="17812"/>
                </a:cubicBezTo>
                <a:cubicBezTo>
                  <a:pt x="7601" y="17840"/>
                  <a:pt x="7595" y="17864"/>
                  <a:pt x="7583" y="17884"/>
                </a:cubicBezTo>
                <a:lnTo>
                  <a:pt x="7589" y="17850"/>
                </a:lnTo>
                <a:cubicBezTo>
                  <a:pt x="7313" y="17803"/>
                  <a:pt x="7206" y="18092"/>
                  <a:pt x="6955" y="17842"/>
                </a:cubicBezTo>
                <a:cubicBezTo>
                  <a:pt x="6928" y="17797"/>
                  <a:pt x="6940" y="17716"/>
                  <a:pt x="6902" y="17678"/>
                </a:cubicBezTo>
                <a:cubicBezTo>
                  <a:pt x="6909" y="17285"/>
                  <a:pt x="6745" y="17009"/>
                  <a:pt x="6787" y="16567"/>
                </a:cubicBezTo>
                <a:cubicBezTo>
                  <a:pt x="6799" y="16444"/>
                  <a:pt x="6795" y="15988"/>
                  <a:pt x="6892" y="15936"/>
                </a:cubicBezTo>
                <a:cubicBezTo>
                  <a:pt x="6964" y="15896"/>
                  <a:pt x="6970" y="15802"/>
                  <a:pt x="6989" y="15695"/>
                </a:cubicBezTo>
                <a:cubicBezTo>
                  <a:pt x="6960" y="15291"/>
                  <a:pt x="7099" y="15132"/>
                  <a:pt x="7297" y="14954"/>
                </a:cubicBezTo>
                <a:cubicBezTo>
                  <a:pt x="7407" y="14847"/>
                  <a:pt x="7530" y="14681"/>
                  <a:pt x="7658" y="14647"/>
                </a:cubicBezTo>
                <a:cubicBezTo>
                  <a:pt x="7726" y="14629"/>
                  <a:pt x="7890" y="14823"/>
                  <a:pt x="7918" y="14651"/>
                </a:cubicBezTo>
                <a:cubicBezTo>
                  <a:pt x="7929" y="14662"/>
                  <a:pt x="7940" y="14672"/>
                  <a:pt x="7951" y="14683"/>
                </a:cubicBezTo>
                <a:cubicBezTo>
                  <a:pt x="7964" y="14784"/>
                  <a:pt x="8062" y="14913"/>
                  <a:pt x="8119" y="14804"/>
                </a:cubicBezTo>
                <a:cubicBezTo>
                  <a:pt x="8158" y="14847"/>
                  <a:pt x="8205" y="14840"/>
                  <a:pt x="8218" y="14755"/>
                </a:cubicBezTo>
                <a:cubicBezTo>
                  <a:pt x="8226" y="14760"/>
                  <a:pt x="8233" y="14769"/>
                  <a:pt x="8237" y="14776"/>
                </a:cubicBezTo>
                <a:cubicBezTo>
                  <a:pt x="8243" y="14815"/>
                  <a:pt x="8236" y="14869"/>
                  <a:pt x="8238" y="14910"/>
                </a:cubicBezTo>
                <a:cubicBezTo>
                  <a:pt x="8321" y="14897"/>
                  <a:pt x="8431" y="14728"/>
                  <a:pt x="8309" y="14652"/>
                </a:cubicBezTo>
                <a:cubicBezTo>
                  <a:pt x="8336" y="14621"/>
                  <a:pt x="8354" y="14568"/>
                  <a:pt x="8341" y="14512"/>
                </a:cubicBezTo>
                <a:cubicBezTo>
                  <a:pt x="8478" y="14435"/>
                  <a:pt x="8881" y="14341"/>
                  <a:pt x="8891" y="14660"/>
                </a:cubicBezTo>
                <a:cubicBezTo>
                  <a:pt x="8953" y="14668"/>
                  <a:pt x="9017" y="14668"/>
                  <a:pt x="9071" y="14607"/>
                </a:cubicBezTo>
                <a:cubicBezTo>
                  <a:pt x="9213" y="14442"/>
                  <a:pt x="9157" y="14782"/>
                  <a:pt x="9269" y="14825"/>
                </a:cubicBezTo>
                <a:cubicBezTo>
                  <a:pt x="9274" y="14919"/>
                  <a:pt x="9158" y="15202"/>
                  <a:pt x="9231" y="15255"/>
                </a:cubicBezTo>
                <a:cubicBezTo>
                  <a:pt x="9194" y="15363"/>
                  <a:pt x="9245" y="15521"/>
                  <a:pt x="9291" y="15598"/>
                </a:cubicBezTo>
                <a:cubicBezTo>
                  <a:pt x="9303" y="15683"/>
                  <a:pt x="9312" y="15745"/>
                  <a:pt x="9294" y="15822"/>
                </a:cubicBezTo>
                <a:cubicBezTo>
                  <a:pt x="9320" y="15840"/>
                  <a:pt x="9347" y="15858"/>
                  <a:pt x="9373" y="15876"/>
                </a:cubicBezTo>
                <a:cubicBezTo>
                  <a:pt x="9376" y="15876"/>
                  <a:pt x="9389" y="16042"/>
                  <a:pt x="9392" y="16062"/>
                </a:cubicBezTo>
                <a:cubicBezTo>
                  <a:pt x="9891" y="16160"/>
                  <a:pt x="9504" y="14453"/>
                  <a:pt x="9669" y="14135"/>
                </a:cubicBezTo>
                <a:cubicBezTo>
                  <a:pt x="9801" y="13882"/>
                  <a:pt x="9965" y="13655"/>
                  <a:pt x="10125" y="13464"/>
                </a:cubicBezTo>
                <a:cubicBezTo>
                  <a:pt x="10212" y="13386"/>
                  <a:pt x="10656" y="13027"/>
                  <a:pt x="10592" y="12952"/>
                </a:cubicBezTo>
                <a:cubicBezTo>
                  <a:pt x="10811" y="12978"/>
                  <a:pt x="10712" y="12540"/>
                  <a:pt x="10767" y="12391"/>
                </a:cubicBezTo>
                <a:cubicBezTo>
                  <a:pt x="10824" y="12240"/>
                  <a:pt x="11053" y="12010"/>
                  <a:pt x="10986" y="11786"/>
                </a:cubicBezTo>
                <a:cubicBezTo>
                  <a:pt x="11080" y="11837"/>
                  <a:pt x="11274" y="11508"/>
                  <a:pt x="11267" y="11344"/>
                </a:cubicBezTo>
                <a:cubicBezTo>
                  <a:pt x="11357" y="11366"/>
                  <a:pt x="11513" y="11281"/>
                  <a:pt x="11556" y="11158"/>
                </a:cubicBezTo>
                <a:lnTo>
                  <a:pt x="11547" y="11137"/>
                </a:lnTo>
                <a:cubicBezTo>
                  <a:pt x="11604" y="11130"/>
                  <a:pt x="11673" y="11149"/>
                  <a:pt x="11708" y="11051"/>
                </a:cubicBezTo>
                <a:cubicBezTo>
                  <a:pt x="11862" y="11256"/>
                  <a:pt x="12051" y="10796"/>
                  <a:pt x="11864" y="10786"/>
                </a:cubicBezTo>
                <a:cubicBezTo>
                  <a:pt x="11862" y="10777"/>
                  <a:pt x="11858" y="10768"/>
                  <a:pt x="11853" y="10760"/>
                </a:cubicBezTo>
                <a:cubicBezTo>
                  <a:pt x="11890" y="10730"/>
                  <a:pt x="11924" y="10692"/>
                  <a:pt x="11955" y="10645"/>
                </a:cubicBezTo>
                <a:lnTo>
                  <a:pt x="11897" y="10613"/>
                </a:lnTo>
                <a:cubicBezTo>
                  <a:pt x="11984" y="10395"/>
                  <a:pt x="12164" y="10420"/>
                  <a:pt x="12245" y="10219"/>
                </a:cubicBezTo>
                <a:cubicBezTo>
                  <a:pt x="12330" y="10329"/>
                  <a:pt x="12661" y="10004"/>
                  <a:pt x="12737" y="9969"/>
                </a:cubicBezTo>
                <a:cubicBezTo>
                  <a:pt x="12664" y="10027"/>
                  <a:pt x="12408" y="10465"/>
                  <a:pt x="12631" y="10503"/>
                </a:cubicBezTo>
                <a:cubicBezTo>
                  <a:pt x="12789" y="10529"/>
                  <a:pt x="13042" y="10150"/>
                  <a:pt x="13212" y="10091"/>
                </a:cubicBezTo>
                <a:cubicBezTo>
                  <a:pt x="13387" y="9998"/>
                  <a:pt x="13656" y="9885"/>
                  <a:pt x="13625" y="9596"/>
                </a:cubicBezTo>
                <a:cubicBezTo>
                  <a:pt x="13619" y="9547"/>
                  <a:pt x="13631" y="9416"/>
                  <a:pt x="13642" y="9372"/>
                </a:cubicBezTo>
                <a:cubicBezTo>
                  <a:pt x="13542" y="9340"/>
                  <a:pt x="13492" y="9469"/>
                  <a:pt x="13428" y="9577"/>
                </a:cubicBezTo>
                <a:cubicBezTo>
                  <a:pt x="13210" y="9948"/>
                  <a:pt x="13126" y="9598"/>
                  <a:pt x="13005" y="9382"/>
                </a:cubicBezTo>
                <a:cubicBezTo>
                  <a:pt x="13043" y="9332"/>
                  <a:pt x="13094" y="9211"/>
                  <a:pt x="13035" y="9143"/>
                </a:cubicBezTo>
                <a:cubicBezTo>
                  <a:pt x="13114" y="9113"/>
                  <a:pt x="13246" y="8984"/>
                  <a:pt x="13198" y="8817"/>
                </a:cubicBezTo>
                <a:cubicBezTo>
                  <a:pt x="13133" y="8591"/>
                  <a:pt x="12921" y="8699"/>
                  <a:pt x="12820" y="8748"/>
                </a:cubicBezTo>
                <a:cubicBezTo>
                  <a:pt x="13042" y="8483"/>
                  <a:pt x="13227" y="8473"/>
                  <a:pt x="13514" y="8498"/>
                </a:cubicBezTo>
                <a:cubicBezTo>
                  <a:pt x="13879" y="8530"/>
                  <a:pt x="14067" y="8267"/>
                  <a:pt x="14414" y="8134"/>
                </a:cubicBezTo>
                <a:cubicBezTo>
                  <a:pt x="14179" y="8347"/>
                  <a:pt x="14080" y="8871"/>
                  <a:pt x="13864" y="9071"/>
                </a:cubicBezTo>
                <a:cubicBezTo>
                  <a:pt x="13717" y="9206"/>
                  <a:pt x="14405" y="9317"/>
                  <a:pt x="14423" y="9210"/>
                </a:cubicBezTo>
                <a:cubicBezTo>
                  <a:pt x="14405" y="9314"/>
                  <a:pt x="14297" y="9379"/>
                  <a:pt x="14243" y="9402"/>
                </a:cubicBezTo>
                <a:cubicBezTo>
                  <a:pt x="14313" y="9418"/>
                  <a:pt x="14553" y="9162"/>
                  <a:pt x="14568" y="9200"/>
                </a:cubicBezTo>
                <a:cubicBezTo>
                  <a:pt x="14597" y="9273"/>
                  <a:pt x="14503" y="9384"/>
                  <a:pt x="14488" y="9436"/>
                </a:cubicBezTo>
                <a:cubicBezTo>
                  <a:pt x="14575" y="9436"/>
                  <a:pt x="14865" y="9376"/>
                  <a:pt x="14709" y="9160"/>
                </a:cubicBezTo>
                <a:cubicBezTo>
                  <a:pt x="14686" y="9129"/>
                  <a:pt x="14726" y="9185"/>
                  <a:pt x="14709" y="9160"/>
                </a:cubicBezTo>
                <a:close/>
                <a:moveTo>
                  <a:pt x="9292" y="15807"/>
                </a:moveTo>
                <a:cubicBezTo>
                  <a:pt x="9294" y="15804"/>
                  <a:pt x="9294" y="15801"/>
                  <a:pt x="9294" y="15797"/>
                </a:cubicBezTo>
                <a:lnTo>
                  <a:pt x="9292" y="15807"/>
                </a:lnTo>
                <a:cubicBezTo>
                  <a:pt x="9292" y="15807"/>
                  <a:pt x="9292" y="15807"/>
                  <a:pt x="9292" y="15807"/>
                </a:cubicBezTo>
                <a:close/>
                <a:moveTo>
                  <a:pt x="10369" y="17468"/>
                </a:moveTo>
                <a:cubicBezTo>
                  <a:pt x="10335" y="17379"/>
                  <a:pt x="10167" y="17362"/>
                  <a:pt x="10156" y="17309"/>
                </a:cubicBezTo>
                <a:cubicBezTo>
                  <a:pt x="10131" y="17189"/>
                  <a:pt x="9829" y="16896"/>
                  <a:pt x="9715" y="16827"/>
                </a:cubicBezTo>
                <a:cubicBezTo>
                  <a:pt x="9533" y="16717"/>
                  <a:pt x="9375" y="16548"/>
                  <a:pt x="9156" y="16596"/>
                </a:cubicBezTo>
                <a:cubicBezTo>
                  <a:pt x="9072" y="16614"/>
                  <a:pt x="8717" y="16808"/>
                  <a:pt x="8728" y="16994"/>
                </a:cubicBezTo>
                <a:cubicBezTo>
                  <a:pt x="8730" y="17027"/>
                  <a:pt x="9190" y="16568"/>
                  <a:pt x="9247" y="16760"/>
                </a:cubicBezTo>
                <a:cubicBezTo>
                  <a:pt x="9236" y="16814"/>
                  <a:pt x="9210" y="16831"/>
                  <a:pt x="9167" y="16810"/>
                </a:cubicBezTo>
                <a:cubicBezTo>
                  <a:pt x="9239" y="16755"/>
                  <a:pt x="9536" y="17035"/>
                  <a:pt x="9629" y="17047"/>
                </a:cubicBezTo>
                <a:cubicBezTo>
                  <a:pt x="9753" y="17062"/>
                  <a:pt x="9684" y="17348"/>
                  <a:pt x="9814" y="17335"/>
                </a:cubicBezTo>
                <a:cubicBezTo>
                  <a:pt x="9981" y="17317"/>
                  <a:pt x="9882" y="17476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31" y="17583"/>
                  <a:pt x="10404" y="17558"/>
                  <a:pt x="10369" y="17468"/>
                </a:cubicBezTo>
                <a:cubicBezTo>
                  <a:pt x="10361" y="17446"/>
                  <a:pt x="10394" y="17532"/>
                  <a:pt x="10369" y="17468"/>
                </a:cubicBezTo>
                <a:close/>
                <a:moveTo>
                  <a:pt x="20788" y="376"/>
                </a:moveTo>
                <a:cubicBezTo>
                  <a:pt x="20661" y="393"/>
                  <a:pt x="20521" y="488"/>
                  <a:pt x="20397" y="482"/>
                </a:cubicBezTo>
                <a:cubicBezTo>
                  <a:pt x="20438" y="401"/>
                  <a:pt x="20552" y="165"/>
                  <a:pt x="20633" y="174"/>
                </a:cubicBezTo>
                <a:cubicBezTo>
                  <a:pt x="20175" y="121"/>
                  <a:pt x="19751" y="-20"/>
                  <a:pt x="19284" y="2"/>
                </a:cubicBezTo>
                <a:cubicBezTo>
                  <a:pt x="19105" y="10"/>
                  <a:pt x="18902" y="130"/>
                  <a:pt x="18728" y="59"/>
                </a:cubicBezTo>
                <a:cubicBezTo>
                  <a:pt x="18578" y="-2"/>
                  <a:pt x="18252" y="-5"/>
                  <a:pt x="18116" y="136"/>
                </a:cubicBezTo>
                <a:cubicBezTo>
                  <a:pt x="18175" y="75"/>
                  <a:pt x="18298" y="279"/>
                  <a:pt x="18361" y="285"/>
                </a:cubicBezTo>
                <a:cubicBezTo>
                  <a:pt x="18166" y="285"/>
                  <a:pt x="17974" y="110"/>
                  <a:pt x="17776" y="149"/>
                </a:cubicBezTo>
                <a:cubicBezTo>
                  <a:pt x="17789" y="245"/>
                  <a:pt x="17791" y="210"/>
                  <a:pt x="17833" y="259"/>
                </a:cubicBezTo>
                <a:cubicBezTo>
                  <a:pt x="17695" y="308"/>
                  <a:pt x="17442" y="191"/>
                  <a:pt x="17296" y="183"/>
                </a:cubicBezTo>
                <a:cubicBezTo>
                  <a:pt x="17097" y="171"/>
                  <a:pt x="16902" y="273"/>
                  <a:pt x="16703" y="270"/>
                </a:cubicBezTo>
                <a:cubicBezTo>
                  <a:pt x="16707" y="477"/>
                  <a:pt x="16045" y="464"/>
                  <a:pt x="15922" y="611"/>
                </a:cubicBezTo>
                <a:cubicBezTo>
                  <a:pt x="15984" y="642"/>
                  <a:pt x="16050" y="632"/>
                  <a:pt x="16114" y="633"/>
                </a:cubicBezTo>
                <a:cubicBezTo>
                  <a:pt x="16093" y="927"/>
                  <a:pt x="15244" y="969"/>
                  <a:pt x="15099" y="1007"/>
                </a:cubicBezTo>
                <a:cubicBezTo>
                  <a:pt x="15125" y="1148"/>
                  <a:pt x="15349" y="1197"/>
                  <a:pt x="15414" y="1212"/>
                </a:cubicBezTo>
                <a:cubicBezTo>
                  <a:pt x="15335" y="1285"/>
                  <a:pt x="15187" y="1268"/>
                  <a:pt x="15096" y="1309"/>
                </a:cubicBezTo>
                <a:cubicBezTo>
                  <a:pt x="15139" y="1389"/>
                  <a:pt x="15278" y="1390"/>
                  <a:pt x="15337" y="1395"/>
                </a:cubicBezTo>
                <a:cubicBezTo>
                  <a:pt x="15292" y="1423"/>
                  <a:pt x="15237" y="1423"/>
                  <a:pt x="15198" y="1474"/>
                </a:cubicBezTo>
                <a:cubicBezTo>
                  <a:pt x="15433" y="1544"/>
                  <a:pt x="15645" y="1461"/>
                  <a:pt x="15880" y="1474"/>
                </a:cubicBezTo>
                <a:cubicBezTo>
                  <a:pt x="15992" y="1480"/>
                  <a:pt x="16131" y="1500"/>
                  <a:pt x="16237" y="1562"/>
                </a:cubicBezTo>
                <a:cubicBezTo>
                  <a:pt x="16344" y="1623"/>
                  <a:pt x="16226" y="1664"/>
                  <a:pt x="16247" y="1717"/>
                </a:cubicBezTo>
                <a:cubicBezTo>
                  <a:pt x="16266" y="1765"/>
                  <a:pt x="16487" y="1880"/>
                  <a:pt x="16313" y="1959"/>
                </a:cubicBezTo>
                <a:cubicBezTo>
                  <a:pt x="16559" y="1847"/>
                  <a:pt x="16204" y="2758"/>
                  <a:pt x="16179" y="2583"/>
                </a:cubicBezTo>
                <a:cubicBezTo>
                  <a:pt x="16203" y="2748"/>
                  <a:pt x="16427" y="2568"/>
                  <a:pt x="16494" y="2630"/>
                </a:cubicBezTo>
                <a:cubicBezTo>
                  <a:pt x="16482" y="2669"/>
                  <a:pt x="16425" y="2638"/>
                  <a:pt x="16428" y="2695"/>
                </a:cubicBezTo>
                <a:cubicBezTo>
                  <a:pt x="16522" y="2661"/>
                  <a:pt x="16598" y="2870"/>
                  <a:pt x="16593" y="2871"/>
                </a:cubicBezTo>
                <a:cubicBezTo>
                  <a:pt x="16581" y="2874"/>
                  <a:pt x="16213" y="2799"/>
                  <a:pt x="16214" y="2802"/>
                </a:cubicBezTo>
                <a:cubicBezTo>
                  <a:pt x="16229" y="2835"/>
                  <a:pt x="16243" y="2868"/>
                  <a:pt x="16257" y="2900"/>
                </a:cubicBezTo>
                <a:cubicBezTo>
                  <a:pt x="16172" y="2904"/>
                  <a:pt x="16137" y="2977"/>
                  <a:pt x="16095" y="3092"/>
                </a:cubicBezTo>
                <a:cubicBezTo>
                  <a:pt x="16186" y="3140"/>
                  <a:pt x="16346" y="3277"/>
                  <a:pt x="16419" y="3092"/>
                </a:cubicBezTo>
                <a:cubicBezTo>
                  <a:pt x="16494" y="2902"/>
                  <a:pt x="16546" y="3028"/>
                  <a:pt x="16502" y="3209"/>
                </a:cubicBezTo>
                <a:cubicBezTo>
                  <a:pt x="16498" y="3224"/>
                  <a:pt x="15861" y="3720"/>
                  <a:pt x="16084" y="3791"/>
                </a:cubicBezTo>
                <a:cubicBezTo>
                  <a:pt x="16081" y="3912"/>
                  <a:pt x="15909" y="3871"/>
                  <a:pt x="15990" y="4074"/>
                </a:cubicBezTo>
                <a:cubicBezTo>
                  <a:pt x="16072" y="4282"/>
                  <a:pt x="15977" y="4328"/>
                  <a:pt x="16012" y="4522"/>
                </a:cubicBezTo>
                <a:cubicBezTo>
                  <a:pt x="16059" y="4791"/>
                  <a:pt x="16218" y="5190"/>
                  <a:pt x="16217" y="5459"/>
                </a:cubicBezTo>
                <a:cubicBezTo>
                  <a:pt x="16477" y="5346"/>
                  <a:pt x="16693" y="5934"/>
                  <a:pt x="16874" y="5492"/>
                </a:cubicBezTo>
                <a:cubicBezTo>
                  <a:pt x="16944" y="5323"/>
                  <a:pt x="17078" y="4978"/>
                  <a:pt x="17178" y="4863"/>
                </a:cubicBezTo>
                <a:cubicBezTo>
                  <a:pt x="17207" y="4830"/>
                  <a:pt x="17468" y="4537"/>
                  <a:pt x="17336" y="4506"/>
                </a:cubicBezTo>
                <a:cubicBezTo>
                  <a:pt x="17352" y="4429"/>
                  <a:pt x="17466" y="4461"/>
                  <a:pt x="17462" y="4414"/>
                </a:cubicBezTo>
                <a:cubicBezTo>
                  <a:pt x="17446" y="4185"/>
                  <a:pt x="17478" y="4318"/>
                  <a:pt x="17603" y="4179"/>
                </a:cubicBezTo>
                <a:cubicBezTo>
                  <a:pt x="17832" y="3924"/>
                  <a:pt x="18176" y="4100"/>
                  <a:pt x="18404" y="3748"/>
                </a:cubicBezTo>
                <a:cubicBezTo>
                  <a:pt x="18623" y="3408"/>
                  <a:pt x="18719" y="3579"/>
                  <a:pt x="18976" y="3474"/>
                </a:cubicBezTo>
                <a:cubicBezTo>
                  <a:pt x="19132" y="3410"/>
                  <a:pt x="19315" y="3416"/>
                  <a:pt x="19459" y="3294"/>
                </a:cubicBezTo>
                <a:cubicBezTo>
                  <a:pt x="19583" y="3189"/>
                  <a:pt x="19779" y="3004"/>
                  <a:pt x="19921" y="2998"/>
                </a:cubicBezTo>
                <a:cubicBezTo>
                  <a:pt x="19863" y="3000"/>
                  <a:pt x="19502" y="2839"/>
                  <a:pt x="19465" y="2948"/>
                </a:cubicBezTo>
                <a:cubicBezTo>
                  <a:pt x="19535" y="2744"/>
                  <a:pt x="19616" y="2666"/>
                  <a:pt x="19736" y="2808"/>
                </a:cubicBezTo>
                <a:cubicBezTo>
                  <a:pt x="19799" y="2882"/>
                  <a:pt x="20006" y="3044"/>
                  <a:pt x="20008" y="2762"/>
                </a:cubicBezTo>
                <a:cubicBezTo>
                  <a:pt x="20009" y="2563"/>
                  <a:pt x="19750" y="2306"/>
                  <a:pt x="19652" y="2240"/>
                </a:cubicBezTo>
                <a:cubicBezTo>
                  <a:pt x="19743" y="2177"/>
                  <a:pt x="20272" y="2315"/>
                  <a:pt x="20290" y="2066"/>
                </a:cubicBezTo>
                <a:cubicBezTo>
                  <a:pt x="20246" y="2069"/>
                  <a:pt x="20204" y="2042"/>
                  <a:pt x="20162" y="2024"/>
                </a:cubicBezTo>
                <a:cubicBezTo>
                  <a:pt x="20196" y="2013"/>
                  <a:pt x="20461" y="2053"/>
                  <a:pt x="20445" y="1920"/>
                </a:cubicBezTo>
                <a:cubicBezTo>
                  <a:pt x="20434" y="1826"/>
                  <a:pt x="20316" y="1823"/>
                  <a:pt x="20426" y="1726"/>
                </a:cubicBezTo>
                <a:cubicBezTo>
                  <a:pt x="20595" y="1578"/>
                  <a:pt x="20285" y="1472"/>
                  <a:pt x="20249" y="1409"/>
                </a:cubicBezTo>
                <a:cubicBezTo>
                  <a:pt x="20284" y="1409"/>
                  <a:pt x="20770" y="1373"/>
                  <a:pt x="20655" y="1204"/>
                </a:cubicBezTo>
                <a:cubicBezTo>
                  <a:pt x="20592" y="1111"/>
                  <a:pt x="20396" y="1087"/>
                  <a:pt x="20327" y="1171"/>
                </a:cubicBezTo>
                <a:cubicBezTo>
                  <a:pt x="20607" y="695"/>
                  <a:pt x="21060" y="526"/>
                  <a:pt x="21446" y="368"/>
                </a:cubicBezTo>
                <a:cubicBezTo>
                  <a:pt x="21259" y="170"/>
                  <a:pt x="20985" y="351"/>
                  <a:pt x="20788" y="376"/>
                </a:cubicBezTo>
                <a:cubicBezTo>
                  <a:pt x="20727" y="384"/>
                  <a:pt x="20985" y="351"/>
                  <a:pt x="20788" y="376"/>
                </a:cubicBezTo>
                <a:close/>
                <a:moveTo>
                  <a:pt x="11250" y="17854"/>
                </a:moveTo>
                <a:cubicBezTo>
                  <a:pt x="11353" y="18121"/>
                  <a:pt x="10932" y="18149"/>
                  <a:pt x="10851" y="18066"/>
                </a:cubicBezTo>
                <a:cubicBezTo>
                  <a:pt x="10834" y="18070"/>
                  <a:pt x="10772" y="18267"/>
                  <a:pt x="10762" y="18295"/>
                </a:cubicBezTo>
                <a:lnTo>
                  <a:pt x="10744" y="18285"/>
                </a:lnTo>
                <a:lnTo>
                  <a:pt x="10730" y="18323"/>
                </a:lnTo>
                <a:cubicBezTo>
                  <a:pt x="10688" y="18281"/>
                  <a:pt x="10661" y="18211"/>
                  <a:pt x="10659" y="18127"/>
                </a:cubicBezTo>
                <a:cubicBezTo>
                  <a:pt x="10636" y="18121"/>
                  <a:pt x="10482" y="18109"/>
                  <a:pt x="10449" y="18132"/>
                </a:cubicBezTo>
                <a:cubicBezTo>
                  <a:pt x="10400" y="18160"/>
                  <a:pt x="10250" y="18170"/>
                  <a:pt x="10272" y="17972"/>
                </a:cubicBezTo>
                <a:cubicBezTo>
                  <a:pt x="10299" y="17723"/>
                  <a:pt x="10501" y="18031"/>
                  <a:pt x="10576" y="17927"/>
                </a:cubicBezTo>
                <a:cubicBezTo>
                  <a:pt x="10576" y="17927"/>
                  <a:pt x="10576" y="17927"/>
                  <a:pt x="10576" y="17927"/>
                </a:cubicBezTo>
                <a:cubicBezTo>
                  <a:pt x="10555" y="17927"/>
                  <a:pt x="10562" y="17743"/>
                  <a:pt x="10562" y="17738"/>
                </a:cubicBezTo>
                <a:lnTo>
                  <a:pt x="10412" y="17627"/>
                </a:lnTo>
                <a:cubicBezTo>
                  <a:pt x="10499" y="17485"/>
                  <a:pt x="10669" y="17484"/>
                  <a:pt x="10776" y="17484"/>
                </a:cubicBezTo>
                <a:cubicBezTo>
                  <a:pt x="10837" y="17484"/>
                  <a:pt x="10950" y="17493"/>
                  <a:pt x="11001" y="17546"/>
                </a:cubicBezTo>
                <a:cubicBezTo>
                  <a:pt x="11036" y="17584"/>
                  <a:pt x="11222" y="17784"/>
                  <a:pt x="11250" y="17854"/>
                </a:cubicBezTo>
                <a:cubicBezTo>
                  <a:pt x="11273" y="17915"/>
                  <a:pt x="11228" y="17798"/>
                  <a:pt x="11250" y="17854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9" name="Фигура"/>
          <p:cNvSpPr/>
          <p:nvPr/>
        </p:nvSpPr>
        <p:spPr>
          <a:xfrm>
            <a:off x="9106535" y="3715568"/>
            <a:ext cx="542729" cy="580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0" h="21301" extrusionOk="0">
                <a:moveTo>
                  <a:pt x="19386" y="1922"/>
                </a:moveTo>
                <a:cubicBezTo>
                  <a:pt x="19814" y="2079"/>
                  <a:pt x="20906" y="1684"/>
                  <a:pt x="20889" y="1153"/>
                </a:cubicBezTo>
                <a:cubicBezTo>
                  <a:pt x="20881" y="1256"/>
                  <a:pt x="20912" y="1341"/>
                  <a:pt x="20981" y="1408"/>
                </a:cubicBezTo>
                <a:cubicBezTo>
                  <a:pt x="21526" y="952"/>
                  <a:pt x="20191" y="325"/>
                  <a:pt x="19879" y="191"/>
                </a:cubicBezTo>
                <a:cubicBezTo>
                  <a:pt x="20063" y="604"/>
                  <a:pt x="20673" y="601"/>
                  <a:pt x="20855" y="1057"/>
                </a:cubicBezTo>
                <a:cubicBezTo>
                  <a:pt x="20512" y="588"/>
                  <a:pt x="20469" y="1319"/>
                  <a:pt x="20375" y="1358"/>
                </a:cubicBezTo>
                <a:cubicBezTo>
                  <a:pt x="19827" y="1584"/>
                  <a:pt x="19497" y="1595"/>
                  <a:pt x="18866" y="1649"/>
                </a:cubicBezTo>
                <a:cubicBezTo>
                  <a:pt x="18833" y="1737"/>
                  <a:pt x="19305" y="1892"/>
                  <a:pt x="19386" y="1922"/>
                </a:cubicBezTo>
                <a:cubicBezTo>
                  <a:pt x="19639" y="2015"/>
                  <a:pt x="19305" y="1892"/>
                  <a:pt x="19386" y="1922"/>
                </a:cubicBezTo>
                <a:close/>
                <a:moveTo>
                  <a:pt x="19103" y="11614"/>
                </a:moveTo>
                <a:cubicBezTo>
                  <a:pt x="18975" y="11369"/>
                  <a:pt x="18653" y="11271"/>
                  <a:pt x="18576" y="10982"/>
                </a:cubicBezTo>
                <a:cubicBezTo>
                  <a:pt x="18519" y="10767"/>
                  <a:pt x="18708" y="10228"/>
                  <a:pt x="18266" y="10244"/>
                </a:cubicBezTo>
                <a:cubicBezTo>
                  <a:pt x="18251" y="10303"/>
                  <a:pt x="18237" y="10362"/>
                  <a:pt x="18222" y="10421"/>
                </a:cubicBezTo>
                <a:cubicBezTo>
                  <a:pt x="18247" y="10396"/>
                  <a:pt x="17854" y="9575"/>
                  <a:pt x="17912" y="9416"/>
                </a:cubicBezTo>
                <a:cubicBezTo>
                  <a:pt x="18034" y="9074"/>
                  <a:pt x="17131" y="8901"/>
                  <a:pt x="16984" y="8720"/>
                </a:cubicBezTo>
                <a:cubicBezTo>
                  <a:pt x="16704" y="8377"/>
                  <a:pt x="17067" y="6218"/>
                  <a:pt x="16504" y="6177"/>
                </a:cubicBezTo>
                <a:cubicBezTo>
                  <a:pt x="16273" y="6159"/>
                  <a:pt x="16153" y="6484"/>
                  <a:pt x="16083" y="6080"/>
                </a:cubicBezTo>
                <a:cubicBezTo>
                  <a:pt x="16022" y="5728"/>
                  <a:pt x="15985" y="5371"/>
                  <a:pt x="15924" y="5018"/>
                </a:cubicBezTo>
                <a:cubicBezTo>
                  <a:pt x="15759" y="4079"/>
                  <a:pt x="15690" y="4529"/>
                  <a:pt x="15317" y="5042"/>
                </a:cubicBezTo>
                <a:cubicBezTo>
                  <a:pt x="15183" y="5227"/>
                  <a:pt x="15058" y="5775"/>
                  <a:pt x="15034" y="6013"/>
                </a:cubicBezTo>
                <a:cubicBezTo>
                  <a:pt x="14984" y="6502"/>
                  <a:pt x="14940" y="7628"/>
                  <a:pt x="14375" y="7886"/>
                </a:cubicBezTo>
                <a:cubicBezTo>
                  <a:pt x="13846" y="8128"/>
                  <a:pt x="13658" y="7617"/>
                  <a:pt x="13271" y="7435"/>
                </a:cubicBezTo>
                <a:cubicBezTo>
                  <a:pt x="13079" y="7345"/>
                  <a:pt x="12495" y="6993"/>
                  <a:pt x="12357" y="6844"/>
                </a:cubicBezTo>
                <a:cubicBezTo>
                  <a:pt x="11909" y="6361"/>
                  <a:pt x="12379" y="6386"/>
                  <a:pt x="12379" y="5897"/>
                </a:cubicBezTo>
                <a:cubicBezTo>
                  <a:pt x="12379" y="5657"/>
                  <a:pt x="13041" y="5327"/>
                  <a:pt x="12893" y="5142"/>
                </a:cubicBezTo>
                <a:cubicBezTo>
                  <a:pt x="12638" y="4826"/>
                  <a:pt x="12410" y="5104"/>
                  <a:pt x="12118" y="5167"/>
                </a:cubicBezTo>
                <a:cubicBezTo>
                  <a:pt x="12073" y="5176"/>
                  <a:pt x="11507" y="4979"/>
                  <a:pt x="11456" y="4956"/>
                </a:cubicBezTo>
                <a:cubicBezTo>
                  <a:pt x="11258" y="4883"/>
                  <a:pt x="11085" y="4777"/>
                  <a:pt x="10936" y="4638"/>
                </a:cubicBezTo>
                <a:cubicBezTo>
                  <a:pt x="10808" y="4516"/>
                  <a:pt x="10485" y="4622"/>
                  <a:pt x="10582" y="4696"/>
                </a:cubicBezTo>
                <a:cubicBezTo>
                  <a:pt x="11287" y="5235"/>
                  <a:pt x="10445" y="4961"/>
                  <a:pt x="10047" y="5209"/>
                </a:cubicBezTo>
                <a:cubicBezTo>
                  <a:pt x="9664" y="5449"/>
                  <a:pt x="9179" y="6015"/>
                  <a:pt x="9314" y="6398"/>
                </a:cubicBezTo>
                <a:cubicBezTo>
                  <a:pt x="9371" y="6558"/>
                  <a:pt x="8566" y="6395"/>
                  <a:pt x="8566" y="6529"/>
                </a:cubicBezTo>
                <a:cubicBezTo>
                  <a:pt x="8531" y="5234"/>
                  <a:pt x="7201" y="6528"/>
                  <a:pt x="6847" y="6707"/>
                </a:cubicBezTo>
                <a:cubicBezTo>
                  <a:pt x="6570" y="6847"/>
                  <a:pt x="6760" y="7297"/>
                  <a:pt x="6430" y="7209"/>
                </a:cubicBezTo>
                <a:cubicBezTo>
                  <a:pt x="5937" y="7077"/>
                  <a:pt x="6342" y="7794"/>
                  <a:pt x="6208" y="7535"/>
                </a:cubicBezTo>
                <a:cubicBezTo>
                  <a:pt x="6184" y="7632"/>
                  <a:pt x="6160" y="7729"/>
                  <a:pt x="6135" y="7825"/>
                </a:cubicBezTo>
                <a:cubicBezTo>
                  <a:pt x="6054" y="7657"/>
                  <a:pt x="5985" y="7487"/>
                  <a:pt x="5914" y="7315"/>
                </a:cubicBezTo>
                <a:cubicBezTo>
                  <a:pt x="5873" y="7238"/>
                  <a:pt x="5208" y="8371"/>
                  <a:pt x="5154" y="8419"/>
                </a:cubicBezTo>
                <a:cubicBezTo>
                  <a:pt x="4695" y="8824"/>
                  <a:pt x="4672" y="9190"/>
                  <a:pt x="3820" y="9133"/>
                </a:cubicBezTo>
                <a:cubicBezTo>
                  <a:pt x="3705" y="9125"/>
                  <a:pt x="3316" y="9336"/>
                  <a:pt x="3212" y="9384"/>
                </a:cubicBezTo>
                <a:cubicBezTo>
                  <a:pt x="2904" y="9527"/>
                  <a:pt x="2613" y="9385"/>
                  <a:pt x="2350" y="9563"/>
                </a:cubicBezTo>
                <a:cubicBezTo>
                  <a:pt x="2074" y="9751"/>
                  <a:pt x="1515" y="10312"/>
                  <a:pt x="1214" y="10384"/>
                </a:cubicBezTo>
                <a:cubicBezTo>
                  <a:pt x="1097" y="10411"/>
                  <a:pt x="1127" y="9952"/>
                  <a:pt x="1118" y="10178"/>
                </a:cubicBezTo>
                <a:lnTo>
                  <a:pt x="1118" y="10178"/>
                </a:lnTo>
                <a:lnTo>
                  <a:pt x="1194" y="10178"/>
                </a:lnTo>
                <a:cubicBezTo>
                  <a:pt x="883" y="10178"/>
                  <a:pt x="1016" y="10855"/>
                  <a:pt x="856" y="11012"/>
                </a:cubicBezTo>
                <a:cubicBezTo>
                  <a:pt x="361" y="11497"/>
                  <a:pt x="1155" y="12018"/>
                  <a:pt x="820" y="12399"/>
                </a:cubicBezTo>
                <a:cubicBezTo>
                  <a:pt x="699" y="12536"/>
                  <a:pt x="536" y="11960"/>
                  <a:pt x="513" y="12066"/>
                </a:cubicBezTo>
                <a:cubicBezTo>
                  <a:pt x="514" y="12062"/>
                  <a:pt x="549" y="12342"/>
                  <a:pt x="465" y="12293"/>
                </a:cubicBezTo>
                <a:cubicBezTo>
                  <a:pt x="405" y="12258"/>
                  <a:pt x="370" y="12039"/>
                  <a:pt x="334" y="12030"/>
                </a:cubicBezTo>
                <a:cubicBezTo>
                  <a:pt x="424" y="12052"/>
                  <a:pt x="564" y="13355"/>
                  <a:pt x="640" y="13566"/>
                </a:cubicBezTo>
                <a:cubicBezTo>
                  <a:pt x="776" y="13948"/>
                  <a:pt x="561" y="14270"/>
                  <a:pt x="640" y="14640"/>
                </a:cubicBezTo>
                <a:cubicBezTo>
                  <a:pt x="747" y="15148"/>
                  <a:pt x="722" y="15468"/>
                  <a:pt x="458" y="15951"/>
                </a:cubicBezTo>
                <a:cubicBezTo>
                  <a:pt x="334" y="16180"/>
                  <a:pt x="56" y="16125"/>
                  <a:pt x="7" y="16277"/>
                </a:cubicBezTo>
                <a:cubicBezTo>
                  <a:pt x="-74" y="16533"/>
                  <a:pt x="511" y="16975"/>
                  <a:pt x="767" y="16949"/>
                </a:cubicBezTo>
                <a:cubicBezTo>
                  <a:pt x="1436" y="16881"/>
                  <a:pt x="1955" y="16336"/>
                  <a:pt x="2582" y="16311"/>
                </a:cubicBezTo>
                <a:cubicBezTo>
                  <a:pt x="2970" y="16295"/>
                  <a:pt x="3361" y="16353"/>
                  <a:pt x="3748" y="16338"/>
                </a:cubicBezTo>
                <a:cubicBezTo>
                  <a:pt x="4202" y="16322"/>
                  <a:pt x="4244" y="15862"/>
                  <a:pt x="4658" y="15792"/>
                </a:cubicBezTo>
                <a:cubicBezTo>
                  <a:pt x="5484" y="15654"/>
                  <a:pt x="6330" y="15193"/>
                  <a:pt x="7174" y="15151"/>
                </a:cubicBezTo>
                <a:cubicBezTo>
                  <a:pt x="7842" y="15118"/>
                  <a:pt x="8423" y="15247"/>
                  <a:pt x="9041" y="15506"/>
                </a:cubicBezTo>
                <a:cubicBezTo>
                  <a:pt x="9151" y="15552"/>
                  <a:pt x="9103" y="15862"/>
                  <a:pt x="9215" y="15989"/>
                </a:cubicBezTo>
                <a:cubicBezTo>
                  <a:pt x="9373" y="16166"/>
                  <a:pt x="9280" y="16704"/>
                  <a:pt x="9294" y="16895"/>
                </a:cubicBezTo>
                <a:cubicBezTo>
                  <a:pt x="9744" y="16511"/>
                  <a:pt x="10481" y="16247"/>
                  <a:pt x="10791" y="15743"/>
                </a:cubicBezTo>
                <a:cubicBezTo>
                  <a:pt x="10672" y="15935"/>
                  <a:pt x="10609" y="16166"/>
                  <a:pt x="10450" y="16380"/>
                </a:cubicBezTo>
                <a:cubicBezTo>
                  <a:pt x="10245" y="16658"/>
                  <a:pt x="9969" y="16812"/>
                  <a:pt x="9793" y="17054"/>
                </a:cubicBezTo>
                <a:cubicBezTo>
                  <a:pt x="10023" y="17069"/>
                  <a:pt x="10650" y="16543"/>
                  <a:pt x="10604" y="16524"/>
                </a:cubicBezTo>
                <a:cubicBezTo>
                  <a:pt x="10935" y="16663"/>
                  <a:pt x="10343" y="17138"/>
                  <a:pt x="10355" y="17217"/>
                </a:cubicBezTo>
                <a:cubicBezTo>
                  <a:pt x="10364" y="17277"/>
                  <a:pt x="10778" y="17209"/>
                  <a:pt x="10835" y="17418"/>
                </a:cubicBezTo>
                <a:cubicBezTo>
                  <a:pt x="10924" y="17735"/>
                  <a:pt x="10430" y="18216"/>
                  <a:pt x="10794" y="18457"/>
                </a:cubicBezTo>
                <a:cubicBezTo>
                  <a:pt x="11038" y="18617"/>
                  <a:pt x="11598" y="18832"/>
                  <a:pt x="11883" y="18879"/>
                </a:cubicBezTo>
                <a:cubicBezTo>
                  <a:pt x="11993" y="18897"/>
                  <a:pt x="12786" y="18418"/>
                  <a:pt x="12805" y="18490"/>
                </a:cubicBezTo>
                <a:cubicBezTo>
                  <a:pt x="12831" y="18588"/>
                  <a:pt x="12780" y="19001"/>
                  <a:pt x="13060" y="19024"/>
                </a:cubicBezTo>
                <a:cubicBezTo>
                  <a:pt x="13190" y="19036"/>
                  <a:pt x="13814" y="18599"/>
                  <a:pt x="13974" y="18534"/>
                </a:cubicBezTo>
                <a:cubicBezTo>
                  <a:pt x="14404" y="18360"/>
                  <a:pt x="14907" y="18467"/>
                  <a:pt x="15218" y="18114"/>
                </a:cubicBezTo>
                <a:cubicBezTo>
                  <a:pt x="15902" y="17337"/>
                  <a:pt x="16505" y="16291"/>
                  <a:pt x="17441" y="15754"/>
                </a:cubicBezTo>
                <a:cubicBezTo>
                  <a:pt x="17751" y="15577"/>
                  <a:pt x="18253" y="15097"/>
                  <a:pt x="18307" y="14745"/>
                </a:cubicBezTo>
                <a:cubicBezTo>
                  <a:pt x="18377" y="14291"/>
                  <a:pt x="19033" y="14017"/>
                  <a:pt x="19084" y="13563"/>
                </a:cubicBezTo>
                <a:cubicBezTo>
                  <a:pt x="19101" y="13406"/>
                  <a:pt x="18979" y="12964"/>
                  <a:pt x="19066" y="12849"/>
                </a:cubicBezTo>
                <a:cubicBezTo>
                  <a:pt x="19320" y="12510"/>
                  <a:pt x="19290" y="11971"/>
                  <a:pt x="19103" y="11614"/>
                </a:cubicBezTo>
                <a:cubicBezTo>
                  <a:pt x="19044" y="11501"/>
                  <a:pt x="19150" y="11703"/>
                  <a:pt x="19103" y="11614"/>
                </a:cubicBezTo>
                <a:close/>
                <a:moveTo>
                  <a:pt x="15800" y="4444"/>
                </a:moveTo>
                <a:cubicBezTo>
                  <a:pt x="15809" y="4453"/>
                  <a:pt x="15761" y="4402"/>
                  <a:pt x="15800" y="4444"/>
                </a:cubicBezTo>
                <a:cubicBezTo>
                  <a:pt x="15800" y="4444"/>
                  <a:pt x="15800" y="4444"/>
                  <a:pt x="15800" y="4444"/>
                </a:cubicBezTo>
                <a:close/>
                <a:moveTo>
                  <a:pt x="12961" y="19986"/>
                </a:moveTo>
                <a:cubicBezTo>
                  <a:pt x="12502" y="20038"/>
                  <a:pt x="11814" y="19592"/>
                  <a:pt x="11697" y="20225"/>
                </a:cubicBezTo>
                <a:cubicBezTo>
                  <a:pt x="11654" y="20463"/>
                  <a:pt x="11399" y="21102"/>
                  <a:pt x="11737" y="21256"/>
                </a:cubicBezTo>
                <a:cubicBezTo>
                  <a:pt x="12489" y="21600"/>
                  <a:pt x="13163" y="19850"/>
                  <a:pt x="13376" y="19873"/>
                </a:cubicBezTo>
                <a:cubicBezTo>
                  <a:pt x="13233" y="19896"/>
                  <a:pt x="13095" y="19934"/>
                  <a:pt x="12961" y="19986"/>
                </a:cubicBezTo>
                <a:cubicBezTo>
                  <a:pt x="12832" y="20001"/>
                  <a:pt x="13107" y="19970"/>
                  <a:pt x="12961" y="19986"/>
                </a:cubicBezTo>
                <a:close/>
                <a:moveTo>
                  <a:pt x="19596" y="4380"/>
                </a:moveTo>
                <a:cubicBezTo>
                  <a:pt x="19063" y="4380"/>
                  <a:pt x="18133" y="3946"/>
                  <a:pt x="17879" y="3572"/>
                </a:cubicBezTo>
                <a:cubicBezTo>
                  <a:pt x="17402" y="3008"/>
                  <a:pt x="17105" y="2596"/>
                  <a:pt x="16321" y="3113"/>
                </a:cubicBezTo>
                <a:cubicBezTo>
                  <a:pt x="16648" y="3732"/>
                  <a:pt x="15403" y="3702"/>
                  <a:pt x="15051" y="3495"/>
                </a:cubicBezTo>
                <a:cubicBezTo>
                  <a:pt x="15134" y="3171"/>
                  <a:pt x="15299" y="2458"/>
                  <a:pt x="15008" y="2222"/>
                </a:cubicBezTo>
                <a:cubicBezTo>
                  <a:pt x="15402" y="1681"/>
                  <a:pt x="15220" y="646"/>
                  <a:pt x="15263" y="0"/>
                </a:cubicBezTo>
                <a:cubicBezTo>
                  <a:pt x="15561" y="34"/>
                  <a:pt x="17124" y="514"/>
                  <a:pt x="17185" y="775"/>
                </a:cubicBezTo>
                <a:cubicBezTo>
                  <a:pt x="17438" y="709"/>
                  <a:pt x="17882" y="1262"/>
                  <a:pt x="17752" y="1481"/>
                </a:cubicBezTo>
                <a:cubicBezTo>
                  <a:pt x="18163" y="1442"/>
                  <a:pt x="18795" y="1893"/>
                  <a:pt x="18686" y="2306"/>
                </a:cubicBezTo>
                <a:cubicBezTo>
                  <a:pt x="18541" y="2326"/>
                  <a:pt x="18392" y="2303"/>
                  <a:pt x="18250" y="2326"/>
                </a:cubicBezTo>
                <a:cubicBezTo>
                  <a:pt x="18305" y="2472"/>
                  <a:pt x="18867" y="3294"/>
                  <a:pt x="18927" y="3308"/>
                </a:cubicBezTo>
                <a:cubicBezTo>
                  <a:pt x="19111" y="3288"/>
                  <a:pt x="19291" y="3374"/>
                  <a:pt x="19195" y="3589"/>
                </a:cubicBezTo>
                <a:cubicBezTo>
                  <a:pt x="19473" y="3593"/>
                  <a:pt x="20184" y="4380"/>
                  <a:pt x="19596" y="4380"/>
                </a:cubicBezTo>
                <a:cubicBezTo>
                  <a:pt x="19480" y="4380"/>
                  <a:pt x="19626" y="4380"/>
                  <a:pt x="19596" y="4380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0" name="Фигура"/>
          <p:cNvSpPr/>
          <p:nvPr/>
        </p:nvSpPr>
        <p:spPr>
          <a:xfrm>
            <a:off x="8023346" y="2608919"/>
            <a:ext cx="1533436" cy="1211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35" extrusionOk="0">
                <a:moveTo>
                  <a:pt x="16904" y="15081"/>
                </a:moveTo>
                <a:cubicBezTo>
                  <a:pt x="16878" y="15144"/>
                  <a:pt x="16987" y="15511"/>
                  <a:pt x="17048" y="15519"/>
                </a:cubicBezTo>
                <a:cubicBezTo>
                  <a:pt x="17083" y="15524"/>
                  <a:pt x="17047" y="15382"/>
                  <a:pt x="17101" y="15439"/>
                </a:cubicBezTo>
                <a:cubicBezTo>
                  <a:pt x="17151" y="15490"/>
                  <a:pt x="17019" y="15711"/>
                  <a:pt x="17203" y="15682"/>
                </a:cubicBezTo>
                <a:cubicBezTo>
                  <a:pt x="17259" y="15674"/>
                  <a:pt x="17432" y="15703"/>
                  <a:pt x="17464" y="15758"/>
                </a:cubicBezTo>
                <a:cubicBezTo>
                  <a:pt x="17452" y="15727"/>
                  <a:pt x="17442" y="15696"/>
                  <a:pt x="17435" y="15663"/>
                </a:cubicBezTo>
                <a:cubicBezTo>
                  <a:pt x="17516" y="15683"/>
                  <a:pt x="17654" y="15992"/>
                  <a:pt x="17725" y="15946"/>
                </a:cubicBezTo>
                <a:cubicBezTo>
                  <a:pt x="17786" y="15905"/>
                  <a:pt x="17633" y="15755"/>
                  <a:pt x="17633" y="15702"/>
                </a:cubicBezTo>
                <a:cubicBezTo>
                  <a:pt x="17660" y="15714"/>
                  <a:pt x="17766" y="15737"/>
                  <a:pt x="17745" y="15652"/>
                </a:cubicBezTo>
                <a:cubicBezTo>
                  <a:pt x="17729" y="15587"/>
                  <a:pt x="17567" y="15597"/>
                  <a:pt x="17540" y="15580"/>
                </a:cubicBezTo>
                <a:cubicBezTo>
                  <a:pt x="17349" y="15455"/>
                  <a:pt x="17283" y="15635"/>
                  <a:pt x="17202" y="15310"/>
                </a:cubicBezTo>
                <a:cubicBezTo>
                  <a:pt x="17153" y="15112"/>
                  <a:pt x="17295" y="15098"/>
                  <a:pt x="17324" y="14930"/>
                </a:cubicBezTo>
                <a:cubicBezTo>
                  <a:pt x="17333" y="14883"/>
                  <a:pt x="17282" y="14574"/>
                  <a:pt x="17261" y="14508"/>
                </a:cubicBezTo>
                <a:cubicBezTo>
                  <a:pt x="17172" y="14517"/>
                  <a:pt x="16955" y="14428"/>
                  <a:pt x="16945" y="14587"/>
                </a:cubicBezTo>
                <a:cubicBezTo>
                  <a:pt x="16940" y="14669"/>
                  <a:pt x="17033" y="15040"/>
                  <a:pt x="16988" y="15085"/>
                </a:cubicBezTo>
                <a:cubicBezTo>
                  <a:pt x="16958" y="15115"/>
                  <a:pt x="16927" y="15024"/>
                  <a:pt x="16904" y="15081"/>
                </a:cubicBezTo>
                <a:close/>
                <a:moveTo>
                  <a:pt x="16904" y="15081"/>
                </a:moveTo>
                <a:cubicBezTo>
                  <a:pt x="16926" y="15025"/>
                  <a:pt x="16888" y="15121"/>
                  <a:pt x="16904" y="15081"/>
                </a:cubicBezTo>
                <a:cubicBezTo>
                  <a:pt x="16904" y="15081"/>
                  <a:pt x="16904" y="15081"/>
                  <a:pt x="16904" y="15081"/>
                </a:cubicBezTo>
                <a:close/>
                <a:moveTo>
                  <a:pt x="17709" y="16709"/>
                </a:moveTo>
                <a:cubicBezTo>
                  <a:pt x="17708" y="16802"/>
                  <a:pt x="17805" y="16839"/>
                  <a:pt x="17834" y="16746"/>
                </a:cubicBezTo>
                <a:cubicBezTo>
                  <a:pt x="17843" y="16718"/>
                  <a:pt x="17726" y="16544"/>
                  <a:pt x="17722" y="16461"/>
                </a:cubicBezTo>
                <a:cubicBezTo>
                  <a:pt x="17724" y="16510"/>
                  <a:pt x="17344" y="16224"/>
                  <a:pt x="17341" y="16255"/>
                </a:cubicBezTo>
                <a:cubicBezTo>
                  <a:pt x="17337" y="16305"/>
                  <a:pt x="17337" y="16436"/>
                  <a:pt x="17350" y="16498"/>
                </a:cubicBezTo>
                <a:cubicBezTo>
                  <a:pt x="17373" y="16614"/>
                  <a:pt x="17515" y="16528"/>
                  <a:pt x="17520" y="16668"/>
                </a:cubicBezTo>
                <a:cubicBezTo>
                  <a:pt x="17522" y="16697"/>
                  <a:pt x="17426" y="16700"/>
                  <a:pt x="17444" y="16766"/>
                </a:cubicBezTo>
                <a:cubicBezTo>
                  <a:pt x="17455" y="16807"/>
                  <a:pt x="17578" y="16963"/>
                  <a:pt x="17612" y="16917"/>
                </a:cubicBezTo>
                <a:cubicBezTo>
                  <a:pt x="17662" y="16850"/>
                  <a:pt x="17544" y="16759"/>
                  <a:pt x="17614" y="16682"/>
                </a:cubicBezTo>
                <a:cubicBezTo>
                  <a:pt x="17616" y="16704"/>
                  <a:pt x="17611" y="16808"/>
                  <a:pt x="17633" y="16819"/>
                </a:cubicBezTo>
                <a:cubicBezTo>
                  <a:pt x="17628" y="16817"/>
                  <a:pt x="17623" y="16814"/>
                  <a:pt x="17634" y="16819"/>
                </a:cubicBezTo>
                <a:cubicBezTo>
                  <a:pt x="17645" y="16824"/>
                  <a:pt x="17640" y="16822"/>
                  <a:pt x="17634" y="16819"/>
                </a:cubicBezTo>
                <a:cubicBezTo>
                  <a:pt x="17657" y="16828"/>
                  <a:pt x="17680" y="16724"/>
                  <a:pt x="17709" y="16709"/>
                </a:cubicBezTo>
                <a:close/>
                <a:moveTo>
                  <a:pt x="17710" y="15961"/>
                </a:moveTo>
                <a:cubicBezTo>
                  <a:pt x="17692" y="16058"/>
                  <a:pt x="17961" y="16228"/>
                  <a:pt x="17733" y="16237"/>
                </a:cubicBezTo>
                <a:cubicBezTo>
                  <a:pt x="17725" y="16290"/>
                  <a:pt x="17863" y="16620"/>
                  <a:pt x="17917" y="16605"/>
                </a:cubicBezTo>
                <a:cubicBezTo>
                  <a:pt x="17920" y="16528"/>
                  <a:pt x="17845" y="16422"/>
                  <a:pt x="17860" y="16351"/>
                </a:cubicBezTo>
                <a:cubicBezTo>
                  <a:pt x="17876" y="16273"/>
                  <a:pt x="17948" y="16350"/>
                  <a:pt x="17980" y="16311"/>
                </a:cubicBezTo>
                <a:cubicBezTo>
                  <a:pt x="17973" y="16319"/>
                  <a:pt x="17965" y="16329"/>
                  <a:pt x="17980" y="16310"/>
                </a:cubicBezTo>
                <a:cubicBezTo>
                  <a:pt x="17991" y="16297"/>
                  <a:pt x="17986" y="16303"/>
                  <a:pt x="17980" y="16310"/>
                </a:cubicBezTo>
                <a:cubicBezTo>
                  <a:pt x="18077" y="16188"/>
                  <a:pt x="17806" y="15955"/>
                  <a:pt x="17710" y="15961"/>
                </a:cubicBezTo>
                <a:close/>
                <a:moveTo>
                  <a:pt x="18167" y="17453"/>
                </a:moveTo>
                <a:cubicBezTo>
                  <a:pt x="18167" y="17440"/>
                  <a:pt x="18167" y="17446"/>
                  <a:pt x="18167" y="17453"/>
                </a:cubicBezTo>
                <a:cubicBezTo>
                  <a:pt x="18167" y="17453"/>
                  <a:pt x="18167" y="17453"/>
                  <a:pt x="18167" y="17453"/>
                </a:cubicBezTo>
                <a:close/>
                <a:moveTo>
                  <a:pt x="18083" y="17581"/>
                </a:moveTo>
                <a:cubicBezTo>
                  <a:pt x="18118" y="17811"/>
                  <a:pt x="18000" y="17620"/>
                  <a:pt x="18003" y="17620"/>
                </a:cubicBezTo>
                <a:cubicBezTo>
                  <a:pt x="17800" y="17636"/>
                  <a:pt x="17817" y="17533"/>
                  <a:pt x="17813" y="17287"/>
                </a:cubicBezTo>
                <a:cubicBezTo>
                  <a:pt x="17810" y="17128"/>
                  <a:pt x="17608" y="17239"/>
                  <a:pt x="17535" y="17194"/>
                </a:cubicBezTo>
                <a:cubicBezTo>
                  <a:pt x="17492" y="17167"/>
                  <a:pt x="17488" y="17406"/>
                  <a:pt x="17436" y="17391"/>
                </a:cubicBezTo>
                <a:cubicBezTo>
                  <a:pt x="17357" y="17368"/>
                  <a:pt x="17569" y="16871"/>
                  <a:pt x="17719" y="16991"/>
                </a:cubicBezTo>
                <a:cubicBezTo>
                  <a:pt x="17721" y="16992"/>
                  <a:pt x="17793" y="17215"/>
                  <a:pt x="17812" y="17062"/>
                </a:cubicBezTo>
                <a:cubicBezTo>
                  <a:pt x="17825" y="16959"/>
                  <a:pt x="17826" y="16988"/>
                  <a:pt x="17894" y="16996"/>
                </a:cubicBezTo>
                <a:cubicBezTo>
                  <a:pt x="17909" y="16893"/>
                  <a:pt x="17880" y="16906"/>
                  <a:pt x="17983" y="16886"/>
                </a:cubicBezTo>
                <a:cubicBezTo>
                  <a:pt x="18091" y="16865"/>
                  <a:pt x="17957" y="16726"/>
                  <a:pt x="18000" y="16693"/>
                </a:cubicBezTo>
                <a:cubicBezTo>
                  <a:pt x="18101" y="16614"/>
                  <a:pt x="18130" y="16965"/>
                  <a:pt x="18133" y="16978"/>
                </a:cubicBezTo>
                <a:cubicBezTo>
                  <a:pt x="18131" y="16970"/>
                  <a:pt x="18211" y="17160"/>
                  <a:pt x="18200" y="17128"/>
                </a:cubicBezTo>
                <a:cubicBezTo>
                  <a:pt x="18258" y="17300"/>
                  <a:pt x="18153" y="17341"/>
                  <a:pt x="18174" y="17494"/>
                </a:cubicBezTo>
                <a:lnTo>
                  <a:pt x="18168" y="17460"/>
                </a:lnTo>
                <a:cubicBezTo>
                  <a:pt x="18167" y="17449"/>
                  <a:pt x="18120" y="17319"/>
                  <a:pt x="18100" y="17304"/>
                </a:cubicBezTo>
                <a:cubicBezTo>
                  <a:pt x="17981" y="17215"/>
                  <a:pt x="18085" y="17594"/>
                  <a:pt x="18083" y="17581"/>
                </a:cubicBezTo>
                <a:close/>
                <a:moveTo>
                  <a:pt x="18592" y="19309"/>
                </a:moveTo>
                <a:cubicBezTo>
                  <a:pt x="18592" y="19309"/>
                  <a:pt x="18587" y="19307"/>
                  <a:pt x="18585" y="19305"/>
                </a:cubicBezTo>
                <a:cubicBezTo>
                  <a:pt x="18586" y="19306"/>
                  <a:pt x="18588" y="19307"/>
                  <a:pt x="18592" y="19309"/>
                </a:cubicBezTo>
                <a:close/>
                <a:moveTo>
                  <a:pt x="18592" y="19309"/>
                </a:moveTo>
                <a:lnTo>
                  <a:pt x="18598" y="19309"/>
                </a:lnTo>
                <a:cubicBezTo>
                  <a:pt x="18615" y="19134"/>
                  <a:pt x="18425" y="19063"/>
                  <a:pt x="18628" y="18989"/>
                </a:cubicBezTo>
                <a:cubicBezTo>
                  <a:pt x="18655" y="18947"/>
                  <a:pt x="18648" y="18911"/>
                  <a:pt x="18607" y="18881"/>
                </a:cubicBezTo>
                <a:cubicBezTo>
                  <a:pt x="18642" y="18813"/>
                  <a:pt x="18683" y="18803"/>
                  <a:pt x="18669" y="18696"/>
                </a:cubicBezTo>
                <a:cubicBezTo>
                  <a:pt x="18643" y="18690"/>
                  <a:pt x="18459" y="18728"/>
                  <a:pt x="18561" y="18611"/>
                </a:cubicBezTo>
                <a:cubicBezTo>
                  <a:pt x="18564" y="18608"/>
                  <a:pt x="18724" y="18381"/>
                  <a:pt x="18601" y="18449"/>
                </a:cubicBezTo>
                <a:cubicBezTo>
                  <a:pt x="18400" y="18560"/>
                  <a:pt x="18393" y="19197"/>
                  <a:pt x="18592" y="19309"/>
                </a:cubicBezTo>
                <a:close/>
                <a:moveTo>
                  <a:pt x="18103" y="19991"/>
                </a:moveTo>
                <a:cubicBezTo>
                  <a:pt x="18100" y="19960"/>
                  <a:pt x="18096" y="19927"/>
                  <a:pt x="18103" y="19992"/>
                </a:cubicBezTo>
                <a:cubicBezTo>
                  <a:pt x="18109" y="20049"/>
                  <a:pt x="18106" y="20022"/>
                  <a:pt x="18103" y="19992"/>
                </a:cubicBezTo>
                <a:cubicBezTo>
                  <a:pt x="18116" y="20110"/>
                  <a:pt x="18306" y="20161"/>
                  <a:pt x="18306" y="20039"/>
                </a:cubicBezTo>
                <a:lnTo>
                  <a:pt x="18306" y="20017"/>
                </a:lnTo>
                <a:cubicBezTo>
                  <a:pt x="18306" y="19930"/>
                  <a:pt x="18091" y="19867"/>
                  <a:pt x="18103" y="19991"/>
                </a:cubicBezTo>
                <a:close/>
                <a:moveTo>
                  <a:pt x="18904" y="19884"/>
                </a:moveTo>
                <a:cubicBezTo>
                  <a:pt x="18917" y="19893"/>
                  <a:pt x="18937" y="19906"/>
                  <a:pt x="18903" y="19884"/>
                </a:cubicBezTo>
                <a:cubicBezTo>
                  <a:pt x="18890" y="19876"/>
                  <a:pt x="18895" y="19879"/>
                  <a:pt x="18902" y="19883"/>
                </a:cubicBezTo>
                <a:cubicBezTo>
                  <a:pt x="18853" y="19853"/>
                  <a:pt x="18538" y="19779"/>
                  <a:pt x="18518" y="19896"/>
                </a:cubicBezTo>
                <a:cubicBezTo>
                  <a:pt x="18509" y="19950"/>
                  <a:pt x="18935" y="20067"/>
                  <a:pt x="18988" y="20089"/>
                </a:cubicBezTo>
                <a:cubicBezTo>
                  <a:pt x="19014" y="20004"/>
                  <a:pt x="18985" y="19937"/>
                  <a:pt x="18904" y="19884"/>
                </a:cubicBezTo>
                <a:close/>
                <a:moveTo>
                  <a:pt x="16263" y="21201"/>
                </a:moveTo>
                <a:cubicBezTo>
                  <a:pt x="16276" y="21209"/>
                  <a:pt x="16293" y="21218"/>
                  <a:pt x="16262" y="21201"/>
                </a:cubicBezTo>
                <a:cubicBezTo>
                  <a:pt x="16243" y="21190"/>
                  <a:pt x="16250" y="21195"/>
                  <a:pt x="16261" y="21200"/>
                </a:cubicBezTo>
                <a:cubicBezTo>
                  <a:pt x="16178" y="21156"/>
                  <a:pt x="15894" y="21117"/>
                  <a:pt x="15839" y="21038"/>
                </a:cubicBezTo>
                <a:cubicBezTo>
                  <a:pt x="15766" y="20931"/>
                  <a:pt x="16060" y="20952"/>
                  <a:pt x="16033" y="20890"/>
                </a:cubicBezTo>
                <a:cubicBezTo>
                  <a:pt x="16015" y="20847"/>
                  <a:pt x="15631" y="20892"/>
                  <a:pt x="15548" y="20827"/>
                </a:cubicBezTo>
                <a:cubicBezTo>
                  <a:pt x="15431" y="20733"/>
                  <a:pt x="15383" y="20954"/>
                  <a:pt x="15185" y="20881"/>
                </a:cubicBezTo>
                <a:cubicBezTo>
                  <a:pt x="15030" y="20824"/>
                  <a:pt x="14638" y="20421"/>
                  <a:pt x="14549" y="20854"/>
                </a:cubicBezTo>
                <a:cubicBezTo>
                  <a:pt x="14678" y="20857"/>
                  <a:pt x="14825" y="21025"/>
                  <a:pt x="14961" y="21071"/>
                </a:cubicBezTo>
                <a:cubicBezTo>
                  <a:pt x="15189" y="21147"/>
                  <a:pt x="15472" y="21216"/>
                  <a:pt x="15706" y="21244"/>
                </a:cubicBezTo>
                <a:cubicBezTo>
                  <a:pt x="15768" y="21252"/>
                  <a:pt x="16095" y="21365"/>
                  <a:pt x="16116" y="21306"/>
                </a:cubicBezTo>
                <a:cubicBezTo>
                  <a:pt x="16108" y="21329"/>
                  <a:pt x="16443" y="21301"/>
                  <a:pt x="16263" y="21201"/>
                </a:cubicBezTo>
                <a:close/>
                <a:moveTo>
                  <a:pt x="14587" y="20535"/>
                </a:moveTo>
                <a:cubicBezTo>
                  <a:pt x="14613" y="20480"/>
                  <a:pt x="14595" y="20518"/>
                  <a:pt x="14587" y="20535"/>
                </a:cubicBezTo>
                <a:cubicBezTo>
                  <a:pt x="14615" y="20477"/>
                  <a:pt x="14667" y="19955"/>
                  <a:pt x="14646" y="19893"/>
                </a:cubicBezTo>
                <a:cubicBezTo>
                  <a:pt x="14672" y="19912"/>
                  <a:pt x="14704" y="19916"/>
                  <a:pt x="14725" y="19942"/>
                </a:cubicBezTo>
                <a:cubicBezTo>
                  <a:pt x="14719" y="19826"/>
                  <a:pt x="14724" y="19684"/>
                  <a:pt x="14625" y="19570"/>
                </a:cubicBezTo>
                <a:cubicBezTo>
                  <a:pt x="14582" y="19521"/>
                  <a:pt x="14466" y="19573"/>
                  <a:pt x="14476" y="19656"/>
                </a:cubicBezTo>
                <a:cubicBezTo>
                  <a:pt x="14484" y="19728"/>
                  <a:pt x="14595" y="19726"/>
                  <a:pt x="14612" y="19833"/>
                </a:cubicBezTo>
                <a:cubicBezTo>
                  <a:pt x="14544" y="19734"/>
                  <a:pt x="14504" y="19734"/>
                  <a:pt x="14410" y="19686"/>
                </a:cubicBezTo>
                <a:cubicBezTo>
                  <a:pt x="14334" y="19438"/>
                  <a:pt x="14184" y="19343"/>
                  <a:pt x="14241" y="19116"/>
                </a:cubicBezTo>
                <a:cubicBezTo>
                  <a:pt x="14265" y="19025"/>
                  <a:pt x="13866" y="18581"/>
                  <a:pt x="13773" y="18564"/>
                </a:cubicBezTo>
                <a:cubicBezTo>
                  <a:pt x="13610" y="18532"/>
                  <a:pt x="13314" y="18143"/>
                  <a:pt x="13239" y="17978"/>
                </a:cubicBezTo>
                <a:cubicBezTo>
                  <a:pt x="13175" y="17835"/>
                  <a:pt x="12614" y="17619"/>
                  <a:pt x="12740" y="17868"/>
                </a:cubicBezTo>
                <a:cubicBezTo>
                  <a:pt x="12804" y="17994"/>
                  <a:pt x="12911" y="18099"/>
                  <a:pt x="12993" y="18204"/>
                </a:cubicBezTo>
                <a:cubicBezTo>
                  <a:pt x="13074" y="18306"/>
                  <a:pt x="13143" y="18547"/>
                  <a:pt x="13247" y="18604"/>
                </a:cubicBezTo>
                <a:cubicBezTo>
                  <a:pt x="13343" y="18657"/>
                  <a:pt x="13391" y="18728"/>
                  <a:pt x="13410" y="18867"/>
                </a:cubicBezTo>
                <a:cubicBezTo>
                  <a:pt x="13435" y="19052"/>
                  <a:pt x="13571" y="19187"/>
                  <a:pt x="13642" y="19345"/>
                </a:cubicBezTo>
                <a:cubicBezTo>
                  <a:pt x="13726" y="19532"/>
                  <a:pt x="13738" y="19854"/>
                  <a:pt x="13898" y="19967"/>
                </a:cubicBezTo>
                <a:cubicBezTo>
                  <a:pt x="13999" y="20039"/>
                  <a:pt x="14049" y="20239"/>
                  <a:pt x="14159" y="20332"/>
                </a:cubicBezTo>
                <a:cubicBezTo>
                  <a:pt x="14218" y="20381"/>
                  <a:pt x="14320" y="20591"/>
                  <a:pt x="14373" y="20604"/>
                </a:cubicBezTo>
                <a:cubicBezTo>
                  <a:pt x="14369" y="20571"/>
                  <a:pt x="14355" y="20530"/>
                  <a:pt x="14378" y="20503"/>
                </a:cubicBezTo>
                <a:cubicBezTo>
                  <a:pt x="14413" y="20525"/>
                  <a:pt x="14560" y="20593"/>
                  <a:pt x="14587" y="20535"/>
                </a:cubicBezTo>
                <a:cubicBezTo>
                  <a:pt x="14584" y="20542"/>
                  <a:pt x="14582" y="20546"/>
                  <a:pt x="14587" y="20535"/>
                </a:cubicBezTo>
                <a:close/>
                <a:moveTo>
                  <a:pt x="18008" y="18723"/>
                </a:moveTo>
                <a:cubicBezTo>
                  <a:pt x="17983" y="18750"/>
                  <a:pt x="17963" y="18782"/>
                  <a:pt x="17947" y="18819"/>
                </a:cubicBezTo>
                <a:cubicBezTo>
                  <a:pt x="17734" y="19148"/>
                  <a:pt x="17442" y="18778"/>
                  <a:pt x="17197" y="18912"/>
                </a:cubicBezTo>
                <a:cubicBezTo>
                  <a:pt x="17066" y="18984"/>
                  <a:pt x="16845" y="19897"/>
                  <a:pt x="16936" y="20034"/>
                </a:cubicBezTo>
                <a:cubicBezTo>
                  <a:pt x="16988" y="20112"/>
                  <a:pt x="17002" y="20686"/>
                  <a:pt x="17101" y="20570"/>
                </a:cubicBezTo>
                <a:cubicBezTo>
                  <a:pt x="17213" y="20440"/>
                  <a:pt x="17176" y="20077"/>
                  <a:pt x="17157" y="19905"/>
                </a:cubicBezTo>
                <a:cubicBezTo>
                  <a:pt x="17424" y="19728"/>
                  <a:pt x="17188" y="20552"/>
                  <a:pt x="17558" y="20246"/>
                </a:cubicBezTo>
                <a:cubicBezTo>
                  <a:pt x="17629" y="20187"/>
                  <a:pt x="17419" y="19764"/>
                  <a:pt x="17386" y="19700"/>
                </a:cubicBezTo>
                <a:cubicBezTo>
                  <a:pt x="17326" y="19586"/>
                  <a:pt x="17694" y="19451"/>
                  <a:pt x="17705" y="19360"/>
                </a:cubicBezTo>
                <a:cubicBezTo>
                  <a:pt x="17715" y="19275"/>
                  <a:pt x="16935" y="19751"/>
                  <a:pt x="17124" y="19135"/>
                </a:cubicBezTo>
                <a:cubicBezTo>
                  <a:pt x="17171" y="18983"/>
                  <a:pt x="17519" y="19053"/>
                  <a:pt x="17608" y="19065"/>
                </a:cubicBezTo>
                <a:cubicBezTo>
                  <a:pt x="17718" y="19079"/>
                  <a:pt x="17835" y="19134"/>
                  <a:pt x="17920" y="19006"/>
                </a:cubicBezTo>
                <a:cubicBezTo>
                  <a:pt x="17927" y="18996"/>
                  <a:pt x="18090" y="18686"/>
                  <a:pt x="18008" y="18723"/>
                </a:cubicBezTo>
                <a:close/>
                <a:moveTo>
                  <a:pt x="16704" y="13082"/>
                </a:moveTo>
                <a:cubicBezTo>
                  <a:pt x="16613" y="13312"/>
                  <a:pt x="16783" y="13423"/>
                  <a:pt x="16840" y="13609"/>
                </a:cubicBezTo>
                <a:cubicBezTo>
                  <a:pt x="16841" y="13609"/>
                  <a:pt x="16850" y="13609"/>
                  <a:pt x="16851" y="13609"/>
                </a:cubicBezTo>
                <a:cubicBezTo>
                  <a:pt x="16855" y="13521"/>
                  <a:pt x="17025" y="12818"/>
                  <a:pt x="16888" y="12816"/>
                </a:cubicBezTo>
                <a:cubicBezTo>
                  <a:pt x="16888" y="12816"/>
                  <a:pt x="16888" y="12816"/>
                  <a:pt x="16888" y="12816"/>
                </a:cubicBezTo>
                <a:cubicBezTo>
                  <a:pt x="16848" y="12816"/>
                  <a:pt x="16878" y="12816"/>
                  <a:pt x="16888" y="12816"/>
                </a:cubicBezTo>
                <a:cubicBezTo>
                  <a:pt x="16771" y="12816"/>
                  <a:pt x="16747" y="12972"/>
                  <a:pt x="16704" y="13082"/>
                </a:cubicBezTo>
                <a:close/>
                <a:moveTo>
                  <a:pt x="17712" y="10844"/>
                </a:moveTo>
                <a:cubicBezTo>
                  <a:pt x="17703" y="10863"/>
                  <a:pt x="17708" y="10853"/>
                  <a:pt x="17712" y="10844"/>
                </a:cubicBezTo>
                <a:cubicBezTo>
                  <a:pt x="17692" y="10887"/>
                  <a:pt x="17822" y="11096"/>
                  <a:pt x="17838" y="11109"/>
                </a:cubicBezTo>
                <a:cubicBezTo>
                  <a:pt x="17849" y="11118"/>
                  <a:pt x="17865" y="11124"/>
                  <a:pt x="17877" y="11126"/>
                </a:cubicBezTo>
                <a:cubicBezTo>
                  <a:pt x="17878" y="11096"/>
                  <a:pt x="17839" y="10886"/>
                  <a:pt x="17827" y="10899"/>
                </a:cubicBezTo>
                <a:cubicBezTo>
                  <a:pt x="17897" y="10821"/>
                  <a:pt x="17903" y="11539"/>
                  <a:pt x="18077" y="11380"/>
                </a:cubicBezTo>
                <a:cubicBezTo>
                  <a:pt x="18170" y="11297"/>
                  <a:pt x="18111" y="11168"/>
                  <a:pt x="18118" y="11055"/>
                </a:cubicBezTo>
                <a:cubicBezTo>
                  <a:pt x="18128" y="10876"/>
                  <a:pt x="18099" y="10972"/>
                  <a:pt x="18021" y="10859"/>
                </a:cubicBezTo>
                <a:cubicBezTo>
                  <a:pt x="18036" y="10845"/>
                  <a:pt x="17825" y="10607"/>
                  <a:pt x="17712" y="10844"/>
                </a:cubicBezTo>
                <a:cubicBezTo>
                  <a:pt x="17714" y="10841"/>
                  <a:pt x="17715" y="10839"/>
                  <a:pt x="17716" y="10837"/>
                </a:cubicBezTo>
                <a:cubicBezTo>
                  <a:pt x="17715" y="10838"/>
                  <a:pt x="17714" y="10841"/>
                  <a:pt x="17712" y="10844"/>
                </a:cubicBezTo>
                <a:close/>
                <a:moveTo>
                  <a:pt x="18155" y="10981"/>
                </a:moveTo>
                <a:cubicBezTo>
                  <a:pt x="18156" y="10983"/>
                  <a:pt x="18156" y="10984"/>
                  <a:pt x="18157" y="10986"/>
                </a:cubicBezTo>
                <a:lnTo>
                  <a:pt x="18157" y="10980"/>
                </a:lnTo>
                <a:cubicBezTo>
                  <a:pt x="18156" y="10981"/>
                  <a:pt x="18156" y="10981"/>
                  <a:pt x="18155" y="10981"/>
                </a:cubicBezTo>
                <a:close/>
                <a:moveTo>
                  <a:pt x="18494" y="10870"/>
                </a:moveTo>
                <a:cubicBezTo>
                  <a:pt x="18495" y="10871"/>
                  <a:pt x="18495" y="10871"/>
                  <a:pt x="18494" y="10870"/>
                </a:cubicBezTo>
                <a:cubicBezTo>
                  <a:pt x="18471" y="10838"/>
                  <a:pt x="18547" y="10731"/>
                  <a:pt x="18554" y="10729"/>
                </a:cubicBezTo>
                <a:cubicBezTo>
                  <a:pt x="18453" y="10479"/>
                  <a:pt x="18199" y="10696"/>
                  <a:pt x="18150" y="10851"/>
                </a:cubicBezTo>
                <a:cubicBezTo>
                  <a:pt x="18209" y="10805"/>
                  <a:pt x="18269" y="11010"/>
                  <a:pt x="18342" y="10999"/>
                </a:cubicBezTo>
                <a:cubicBezTo>
                  <a:pt x="18354" y="10871"/>
                  <a:pt x="18377" y="10711"/>
                  <a:pt x="18494" y="10870"/>
                </a:cubicBezTo>
                <a:close/>
                <a:moveTo>
                  <a:pt x="18925" y="10455"/>
                </a:moveTo>
                <a:cubicBezTo>
                  <a:pt x="19074" y="10535"/>
                  <a:pt x="18998" y="10353"/>
                  <a:pt x="19082" y="10331"/>
                </a:cubicBezTo>
                <a:cubicBezTo>
                  <a:pt x="19143" y="10315"/>
                  <a:pt x="19102" y="10429"/>
                  <a:pt x="19140" y="10453"/>
                </a:cubicBezTo>
                <a:cubicBezTo>
                  <a:pt x="19161" y="10466"/>
                  <a:pt x="19182" y="10192"/>
                  <a:pt x="19268" y="10229"/>
                </a:cubicBezTo>
                <a:cubicBezTo>
                  <a:pt x="19270" y="10283"/>
                  <a:pt x="19281" y="10332"/>
                  <a:pt x="19303" y="10378"/>
                </a:cubicBezTo>
                <a:cubicBezTo>
                  <a:pt x="19331" y="10411"/>
                  <a:pt x="19368" y="10180"/>
                  <a:pt x="19390" y="10163"/>
                </a:cubicBezTo>
                <a:cubicBezTo>
                  <a:pt x="19189" y="10042"/>
                  <a:pt x="19220" y="9561"/>
                  <a:pt x="19213" y="9410"/>
                </a:cubicBezTo>
                <a:cubicBezTo>
                  <a:pt x="19203" y="9250"/>
                  <a:pt x="18945" y="8663"/>
                  <a:pt x="18789" y="8793"/>
                </a:cubicBezTo>
                <a:cubicBezTo>
                  <a:pt x="18688" y="8878"/>
                  <a:pt x="18903" y="9380"/>
                  <a:pt x="18921" y="9513"/>
                </a:cubicBezTo>
                <a:cubicBezTo>
                  <a:pt x="18942" y="9666"/>
                  <a:pt x="18831" y="9812"/>
                  <a:pt x="18747" y="9883"/>
                </a:cubicBezTo>
                <a:cubicBezTo>
                  <a:pt x="18578" y="10022"/>
                  <a:pt x="18681" y="9752"/>
                  <a:pt x="18616" y="9737"/>
                </a:cubicBezTo>
                <a:cubicBezTo>
                  <a:pt x="18570" y="9727"/>
                  <a:pt x="18579" y="10013"/>
                  <a:pt x="18565" y="10058"/>
                </a:cubicBezTo>
                <a:cubicBezTo>
                  <a:pt x="18497" y="10271"/>
                  <a:pt x="18631" y="10204"/>
                  <a:pt x="18427" y="10176"/>
                </a:cubicBezTo>
                <a:cubicBezTo>
                  <a:pt x="18351" y="10166"/>
                  <a:pt x="18089" y="10234"/>
                  <a:pt x="18044" y="10303"/>
                </a:cubicBezTo>
                <a:cubicBezTo>
                  <a:pt x="18047" y="10299"/>
                  <a:pt x="17883" y="10560"/>
                  <a:pt x="17858" y="10523"/>
                </a:cubicBezTo>
                <a:cubicBezTo>
                  <a:pt x="17899" y="10754"/>
                  <a:pt x="18464" y="10422"/>
                  <a:pt x="18580" y="10472"/>
                </a:cubicBezTo>
                <a:cubicBezTo>
                  <a:pt x="18585" y="10596"/>
                  <a:pt x="18609" y="10680"/>
                  <a:pt x="18703" y="10735"/>
                </a:cubicBezTo>
                <a:cubicBezTo>
                  <a:pt x="18753" y="10764"/>
                  <a:pt x="18816" y="10592"/>
                  <a:pt x="18840" y="10543"/>
                </a:cubicBezTo>
                <a:cubicBezTo>
                  <a:pt x="18865" y="10494"/>
                  <a:pt x="18720" y="10465"/>
                  <a:pt x="18769" y="10389"/>
                </a:cubicBezTo>
                <a:cubicBezTo>
                  <a:pt x="18797" y="10347"/>
                  <a:pt x="18905" y="10444"/>
                  <a:pt x="18925" y="10455"/>
                </a:cubicBezTo>
                <a:close/>
                <a:moveTo>
                  <a:pt x="19160" y="8116"/>
                </a:moveTo>
                <a:lnTo>
                  <a:pt x="19146" y="8111"/>
                </a:lnTo>
                <a:cubicBezTo>
                  <a:pt x="19036" y="8151"/>
                  <a:pt x="19089" y="8247"/>
                  <a:pt x="18906" y="8142"/>
                </a:cubicBezTo>
                <a:cubicBezTo>
                  <a:pt x="18847" y="8108"/>
                  <a:pt x="18485" y="7762"/>
                  <a:pt x="18443" y="7857"/>
                </a:cubicBezTo>
                <a:cubicBezTo>
                  <a:pt x="18479" y="7928"/>
                  <a:pt x="18697" y="8296"/>
                  <a:pt x="18646" y="8380"/>
                </a:cubicBezTo>
                <a:cubicBezTo>
                  <a:pt x="18629" y="8381"/>
                  <a:pt x="18520" y="8340"/>
                  <a:pt x="18499" y="8358"/>
                </a:cubicBezTo>
                <a:cubicBezTo>
                  <a:pt x="18498" y="8393"/>
                  <a:pt x="18522" y="8403"/>
                  <a:pt x="18547" y="8410"/>
                </a:cubicBezTo>
                <a:cubicBezTo>
                  <a:pt x="18531" y="8460"/>
                  <a:pt x="18513" y="8509"/>
                  <a:pt x="18493" y="8557"/>
                </a:cubicBezTo>
                <a:cubicBezTo>
                  <a:pt x="18527" y="8619"/>
                  <a:pt x="18568" y="8674"/>
                  <a:pt x="18615" y="8721"/>
                </a:cubicBezTo>
                <a:cubicBezTo>
                  <a:pt x="18661" y="8865"/>
                  <a:pt x="18800" y="8728"/>
                  <a:pt x="18795" y="8712"/>
                </a:cubicBezTo>
                <a:cubicBezTo>
                  <a:pt x="18774" y="8635"/>
                  <a:pt x="18622" y="8687"/>
                  <a:pt x="18587" y="8598"/>
                </a:cubicBezTo>
                <a:cubicBezTo>
                  <a:pt x="18565" y="8543"/>
                  <a:pt x="18779" y="8529"/>
                  <a:pt x="18804" y="8536"/>
                </a:cubicBezTo>
                <a:cubicBezTo>
                  <a:pt x="18831" y="8543"/>
                  <a:pt x="19142" y="8756"/>
                  <a:pt x="19097" y="8609"/>
                </a:cubicBezTo>
                <a:cubicBezTo>
                  <a:pt x="19047" y="8447"/>
                  <a:pt x="19219" y="8414"/>
                  <a:pt x="19316" y="8366"/>
                </a:cubicBezTo>
                <a:cubicBezTo>
                  <a:pt x="19247" y="8378"/>
                  <a:pt x="19154" y="8192"/>
                  <a:pt x="19160" y="8116"/>
                </a:cubicBezTo>
                <a:close/>
                <a:moveTo>
                  <a:pt x="17646" y="6274"/>
                </a:moveTo>
                <a:cubicBezTo>
                  <a:pt x="17799" y="6419"/>
                  <a:pt x="17943" y="6645"/>
                  <a:pt x="18027" y="6862"/>
                </a:cubicBezTo>
                <a:cubicBezTo>
                  <a:pt x="18080" y="6997"/>
                  <a:pt x="18171" y="7189"/>
                  <a:pt x="18248" y="7303"/>
                </a:cubicBezTo>
                <a:cubicBezTo>
                  <a:pt x="18298" y="7378"/>
                  <a:pt x="18389" y="7663"/>
                  <a:pt x="18474" y="7676"/>
                </a:cubicBezTo>
                <a:cubicBezTo>
                  <a:pt x="18421" y="7470"/>
                  <a:pt x="18534" y="7473"/>
                  <a:pt x="18607" y="7547"/>
                </a:cubicBezTo>
                <a:cubicBezTo>
                  <a:pt x="18461" y="7353"/>
                  <a:pt x="18082" y="7060"/>
                  <a:pt x="18198" y="6858"/>
                </a:cubicBezTo>
                <a:cubicBezTo>
                  <a:pt x="18255" y="6759"/>
                  <a:pt x="18499" y="7018"/>
                  <a:pt x="18519" y="7049"/>
                </a:cubicBezTo>
                <a:cubicBezTo>
                  <a:pt x="18357" y="6801"/>
                  <a:pt x="18126" y="6627"/>
                  <a:pt x="17961" y="6378"/>
                </a:cubicBezTo>
                <a:cubicBezTo>
                  <a:pt x="17806" y="6144"/>
                  <a:pt x="17586" y="5734"/>
                  <a:pt x="17350" y="5619"/>
                </a:cubicBezTo>
                <a:cubicBezTo>
                  <a:pt x="17325" y="5663"/>
                  <a:pt x="17472" y="5827"/>
                  <a:pt x="17478" y="5878"/>
                </a:cubicBezTo>
                <a:cubicBezTo>
                  <a:pt x="17465" y="5877"/>
                  <a:pt x="17376" y="5743"/>
                  <a:pt x="17378" y="5856"/>
                </a:cubicBezTo>
                <a:cubicBezTo>
                  <a:pt x="17378" y="5852"/>
                  <a:pt x="17378" y="5849"/>
                  <a:pt x="17378" y="5857"/>
                </a:cubicBezTo>
                <a:cubicBezTo>
                  <a:pt x="17379" y="5869"/>
                  <a:pt x="17378" y="5863"/>
                  <a:pt x="17378" y="5857"/>
                </a:cubicBezTo>
                <a:cubicBezTo>
                  <a:pt x="17381" y="5928"/>
                  <a:pt x="17603" y="6232"/>
                  <a:pt x="17646" y="6274"/>
                </a:cubicBezTo>
                <a:close/>
                <a:moveTo>
                  <a:pt x="18607" y="7547"/>
                </a:moveTo>
                <a:cubicBezTo>
                  <a:pt x="18635" y="7584"/>
                  <a:pt x="18654" y="7616"/>
                  <a:pt x="18660" y="7644"/>
                </a:cubicBezTo>
                <a:cubicBezTo>
                  <a:pt x="18653" y="7607"/>
                  <a:pt x="18633" y="7573"/>
                  <a:pt x="18607" y="7547"/>
                </a:cubicBezTo>
                <a:close/>
                <a:moveTo>
                  <a:pt x="12796" y="1135"/>
                </a:moveTo>
                <a:cubicBezTo>
                  <a:pt x="12751" y="1122"/>
                  <a:pt x="12895" y="1166"/>
                  <a:pt x="12796" y="1135"/>
                </a:cubicBezTo>
                <a:cubicBezTo>
                  <a:pt x="12796" y="1135"/>
                  <a:pt x="12796" y="1135"/>
                  <a:pt x="12796" y="1135"/>
                </a:cubicBezTo>
                <a:close/>
                <a:moveTo>
                  <a:pt x="12796" y="1135"/>
                </a:moveTo>
                <a:cubicBezTo>
                  <a:pt x="12907" y="1169"/>
                  <a:pt x="13566" y="1269"/>
                  <a:pt x="13631" y="1102"/>
                </a:cubicBezTo>
                <a:cubicBezTo>
                  <a:pt x="13663" y="1018"/>
                  <a:pt x="12743" y="910"/>
                  <a:pt x="12645" y="914"/>
                </a:cubicBezTo>
                <a:cubicBezTo>
                  <a:pt x="12600" y="1062"/>
                  <a:pt x="12710" y="1110"/>
                  <a:pt x="12796" y="1135"/>
                </a:cubicBezTo>
                <a:close/>
                <a:moveTo>
                  <a:pt x="6624" y="191"/>
                </a:moveTo>
                <a:cubicBezTo>
                  <a:pt x="6624" y="192"/>
                  <a:pt x="6625" y="195"/>
                  <a:pt x="6626" y="199"/>
                </a:cubicBezTo>
                <a:cubicBezTo>
                  <a:pt x="6626" y="196"/>
                  <a:pt x="6625" y="194"/>
                  <a:pt x="6624" y="191"/>
                </a:cubicBezTo>
                <a:cubicBezTo>
                  <a:pt x="6624" y="191"/>
                  <a:pt x="6624" y="191"/>
                  <a:pt x="6624" y="191"/>
                </a:cubicBezTo>
                <a:close/>
                <a:moveTo>
                  <a:pt x="6637" y="229"/>
                </a:moveTo>
                <a:cubicBezTo>
                  <a:pt x="6645" y="251"/>
                  <a:pt x="6651" y="268"/>
                  <a:pt x="6637" y="229"/>
                </a:cubicBezTo>
                <a:cubicBezTo>
                  <a:pt x="6637" y="229"/>
                  <a:pt x="6637" y="229"/>
                  <a:pt x="6637" y="229"/>
                </a:cubicBezTo>
                <a:close/>
                <a:moveTo>
                  <a:pt x="6637" y="229"/>
                </a:moveTo>
                <a:cubicBezTo>
                  <a:pt x="6637" y="228"/>
                  <a:pt x="6636" y="225"/>
                  <a:pt x="6635" y="224"/>
                </a:cubicBezTo>
                <a:cubicBezTo>
                  <a:pt x="6636" y="225"/>
                  <a:pt x="6637" y="227"/>
                  <a:pt x="6637" y="229"/>
                </a:cubicBezTo>
                <a:close/>
                <a:moveTo>
                  <a:pt x="6626" y="199"/>
                </a:moveTo>
                <a:cubicBezTo>
                  <a:pt x="6629" y="205"/>
                  <a:pt x="6632" y="215"/>
                  <a:pt x="6635" y="224"/>
                </a:cubicBezTo>
                <a:cubicBezTo>
                  <a:pt x="6633" y="217"/>
                  <a:pt x="6630" y="209"/>
                  <a:pt x="6626" y="199"/>
                </a:cubicBezTo>
                <a:close/>
                <a:moveTo>
                  <a:pt x="6639" y="191"/>
                </a:moveTo>
                <a:cubicBezTo>
                  <a:pt x="6700" y="344"/>
                  <a:pt x="6882" y="206"/>
                  <a:pt x="6974" y="224"/>
                </a:cubicBezTo>
                <a:cubicBezTo>
                  <a:pt x="6891" y="274"/>
                  <a:pt x="7101" y="361"/>
                  <a:pt x="7127" y="364"/>
                </a:cubicBezTo>
                <a:cubicBezTo>
                  <a:pt x="7319" y="388"/>
                  <a:pt x="7515" y="426"/>
                  <a:pt x="7709" y="415"/>
                </a:cubicBezTo>
                <a:cubicBezTo>
                  <a:pt x="7714" y="407"/>
                  <a:pt x="7716" y="403"/>
                  <a:pt x="7718" y="393"/>
                </a:cubicBezTo>
                <a:cubicBezTo>
                  <a:pt x="7615" y="349"/>
                  <a:pt x="7588" y="217"/>
                  <a:pt x="7471" y="203"/>
                </a:cubicBezTo>
                <a:cubicBezTo>
                  <a:pt x="7304" y="184"/>
                  <a:pt x="7240" y="132"/>
                  <a:pt x="7094" y="42"/>
                </a:cubicBezTo>
                <a:cubicBezTo>
                  <a:pt x="7017" y="-6"/>
                  <a:pt x="6518" y="-65"/>
                  <a:pt x="6639" y="191"/>
                </a:cubicBezTo>
                <a:cubicBezTo>
                  <a:pt x="6639" y="191"/>
                  <a:pt x="6639" y="191"/>
                  <a:pt x="6639" y="191"/>
                </a:cubicBezTo>
                <a:close/>
                <a:moveTo>
                  <a:pt x="3049" y="1821"/>
                </a:moveTo>
                <a:cubicBezTo>
                  <a:pt x="3097" y="1824"/>
                  <a:pt x="3068" y="1822"/>
                  <a:pt x="3049" y="1821"/>
                </a:cubicBezTo>
                <a:cubicBezTo>
                  <a:pt x="3259" y="1833"/>
                  <a:pt x="3444" y="2105"/>
                  <a:pt x="3693" y="1983"/>
                </a:cubicBezTo>
                <a:cubicBezTo>
                  <a:pt x="3695" y="1975"/>
                  <a:pt x="3695" y="1960"/>
                  <a:pt x="3693" y="1951"/>
                </a:cubicBezTo>
                <a:cubicBezTo>
                  <a:pt x="3378" y="1819"/>
                  <a:pt x="3267" y="1534"/>
                  <a:pt x="3575" y="1251"/>
                </a:cubicBezTo>
                <a:cubicBezTo>
                  <a:pt x="3878" y="973"/>
                  <a:pt x="4250" y="1072"/>
                  <a:pt x="4563" y="873"/>
                </a:cubicBezTo>
                <a:cubicBezTo>
                  <a:pt x="4434" y="627"/>
                  <a:pt x="4069" y="857"/>
                  <a:pt x="3881" y="855"/>
                </a:cubicBezTo>
                <a:cubicBezTo>
                  <a:pt x="3631" y="853"/>
                  <a:pt x="3298" y="977"/>
                  <a:pt x="3102" y="1185"/>
                </a:cubicBezTo>
                <a:cubicBezTo>
                  <a:pt x="3040" y="1251"/>
                  <a:pt x="3027" y="1414"/>
                  <a:pt x="3008" y="1500"/>
                </a:cubicBezTo>
                <a:cubicBezTo>
                  <a:pt x="2968" y="1677"/>
                  <a:pt x="2751" y="1804"/>
                  <a:pt x="3049" y="1821"/>
                </a:cubicBezTo>
                <a:close/>
                <a:moveTo>
                  <a:pt x="10216" y="16862"/>
                </a:moveTo>
                <a:cubicBezTo>
                  <a:pt x="10007" y="16414"/>
                  <a:pt x="9990" y="17186"/>
                  <a:pt x="10036" y="17376"/>
                </a:cubicBezTo>
                <a:cubicBezTo>
                  <a:pt x="10092" y="17606"/>
                  <a:pt x="10129" y="17705"/>
                  <a:pt x="10318" y="17537"/>
                </a:cubicBezTo>
                <a:cubicBezTo>
                  <a:pt x="10499" y="17376"/>
                  <a:pt x="10291" y="17023"/>
                  <a:pt x="10216" y="16863"/>
                </a:cubicBezTo>
                <a:cubicBezTo>
                  <a:pt x="10225" y="16883"/>
                  <a:pt x="10244" y="16922"/>
                  <a:pt x="10216" y="16862"/>
                </a:cubicBezTo>
                <a:close/>
                <a:moveTo>
                  <a:pt x="10216" y="16862"/>
                </a:moveTo>
                <a:cubicBezTo>
                  <a:pt x="10216" y="16862"/>
                  <a:pt x="10216" y="16862"/>
                  <a:pt x="10216" y="16863"/>
                </a:cubicBezTo>
                <a:cubicBezTo>
                  <a:pt x="10211" y="16852"/>
                  <a:pt x="10209" y="16847"/>
                  <a:pt x="10216" y="16862"/>
                </a:cubicBezTo>
                <a:close/>
                <a:moveTo>
                  <a:pt x="17680" y="20444"/>
                </a:moveTo>
                <a:cubicBezTo>
                  <a:pt x="17677" y="20432"/>
                  <a:pt x="17678" y="20435"/>
                  <a:pt x="17679" y="20439"/>
                </a:cubicBezTo>
                <a:cubicBezTo>
                  <a:pt x="17647" y="20338"/>
                  <a:pt x="17562" y="20187"/>
                  <a:pt x="17562" y="20438"/>
                </a:cubicBezTo>
                <a:cubicBezTo>
                  <a:pt x="17562" y="20640"/>
                  <a:pt x="17719" y="20588"/>
                  <a:pt x="17681" y="20445"/>
                </a:cubicBezTo>
                <a:cubicBezTo>
                  <a:pt x="17681" y="20446"/>
                  <a:pt x="17681" y="20446"/>
                  <a:pt x="17680" y="20444"/>
                </a:cubicBezTo>
                <a:close/>
                <a:moveTo>
                  <a:pt x="20845" y="19801"/>
                </a:moveTo>
                <a:cubicBezTo>
                  <a:pt x="20845" y="19756"/>
                  <a:pt x="20831" y="19752"/>
                  <a:pt x="20720" y="19722"/>
                </a:cubicBezTo>
                <a:cubicBezTo>
                  <a:pt x="20484" y="19667"/>
                  <a:pt x="20309" y="19366"/>
                  <a:pt x="20078" y="19540"/>
                </a:cubicBezTo>
                <a:lnTo>
                  <a:pt x="20083" y="19581"/>
                </a:lnTo>
                <a:lnTo>
                  <a:pt x="20066" y="19592"/>
                </a:lnTo>
                <a:cubicBezTo>
                  <a:pt x="20073" y="19603"/>
                  <a:pt x="20078" y="19616"/>
                  <a:pt x="20080" y="19629"/>
                </a:cubicBezTo>
                <a:cubicBezTo>
                  <a:pt x="19967" y="19665"/>
                  <a:pt x="19867" y="19933"/>
                  <a:pt x="19784" y="19933"/>
                </a:cubicBezTo>
                <a:cubicBezTo>
                  <a:pt x="19806" y="19933"/>
                  <a:pt x="19649" y="19674"/>
                  <a:pt x="19649" y="19726"/>
                </a:cubicBezTo>
                <a:cubicBezTo>
                  <a:pt x="19591" y="19599"/>
                  <a:pt x="19738" y="19263"/>
                  <a:pt x="19533" y="19263"/>
                </a:cubicBezTo>
                <a:cubicBezTo>
                  <a:pt x="19510" y="19243"/>
                  <a:pt x="19395" y="19210"/>
                  <a:pt x="19371" y="19200"/>
                </a:cubicBezTo>
                <a:cubicBezTo>
                  <a:pt x="19228" y="19141"/>
                  <a:pt x="19205" y="19326"/>
                  <a:pt x="19144" y="19326"/>
                </a:cubicBezTo>
                <a:cubicBezTo>
                  <a:pt x="19123" y="19314"/>
                  <a:pt x="19057" y="19299"/>
                  <a:pt x="19047" y="19341"/>
                </a:cubicBezTo>
                <a:cubicBezTo>
                  <a:pt x="18878" y="19223"/>
                  <a:pt x="19194" y="19742"/>
                  <a:pt x="19275" y="19766"/>
                </a:cubicBezTo>
                <a:cubicBezTo>
                  <a:pt x="19141" y="19798"/>
                  <a:pt x="19298" y="20026"/>
                  <a:pt x="19315" y="20115"/>
                </a:cubicBezTo>
                <a:cubicBezTo>
                  <a:pt x="19376" y="20426"/>
                  <a:pt x="19468" y="20101"/>
                  <a:pt x="19519" y="20101"/>
                </a:cubicBezTo>
                <a:cubicBezTo>
                  <a:pt x="19605" y="20101"/>
                  <a:pt x="19914" y="20363"/>
                  <a:pt x="20018" y="20411"/>
                </a:cubicBezTo>
                <a:cubicBezTo>
                  <a:pt x="20127" y="20461"/>
                  <a:pt x="20181" y="20479"/>
                  <a:pt x="20248" y="20607"/>
                </a:cubicBezTo>
                <a:cubicBezTo>
                  <a:pt x="20277" y="20661"/>
                  <a:pt x="20274" y="20778"/>
                  <a:pt x="20326" y="20815"/>
                </a:cubicBezTo>
                <a:cubicBezTo>
                  <a:pt x="20319" y="20858"/>
                  <a:pt x="20311" y="20886"/>
                  <a:pt x="20321" y="20928"/>
                </a:cubicBezTo>
                <a:cubicBezTo>
                  <a:pt x="20186" y="20961"/>
                  <a:pt x="20099" y="21117"/>
                  <a:pt x="20109" y="21286"/>
                </a:cubicBezTo>
                <a:cubicBezTo>
                  <a:pt x="20228" y="21294"/>
                  <a:pt x="20372" y="21234"/>
                  <a:pt x="20433" y="21234"/>
                </a:cubicBezTo>
                <a:lnTo>
                  <a:pt x="20433" y="21233"/>
                </a:lnTo>
                <a:cubicBezTo>
                  <a:pt x="20433" y="21142"/>
                  <a:pt x="20719" y="21510"/>
                  <a:pt x="20736" y="21535"/>
                </a:cubicBezTo>
                <a:cubicBezTo>
                  <a:pt x="20771" y="21316"/>
                  <a:pt x="20771" y="21081"/>
                  <a:pt x="20799" y="20857"/>
                </a:cubicBezTo>
                <a:lnTo>
                  <a:pt x="20771" y="20809"/>
                </a:lnTo>
                <a:cubicBezTo>
                  <a:pt x="20895" y="20557"/>
                  <a:pt x="20831" y="20091"/>
                  <a:pt x="20845" y="19801"/>
                </a:cubicBezTo>
                <a:close/>
                <a:moveTo>
                  <a:pt x="21483" y="3136"/>
                </a:moveTo>
                <a:cubicBezTo>
                  <a:pt x="21484" y="3136"/>
                  <a:pt x="21512" y="3136"/>
                  <a:pt x="21512" y="3136"/>
                </a:cubicBezTo>
                <a:cubicBezTo>
                  <a:pt x="21524" y="3110"/>
                  <a:pt x="21544" y="3089"/>
                  <a:pt x="21567" y="3075"/>
                </a:cubicBezTo>
                <a:cubicBezTo>
                  <a:pt x="21432" y="2793"/>
                  <a:pt x="21025" y="2732"/>
                  <a:pt x="20788" y="2699"/>
                </a:cubicBezTo>
                <a:cubicBezTo>
                  <a:pt x="20424" y="2699"/>
                  <a:pt x="20032" y="2429"/>
                  <a:pt x="19669" y="2355"/>
                </a:cubicBezTo>
                <a:cubicBezTo>
                  <a:pt x="19252" y="2271"/>
                  <a:pt x="18850" y="2097"/>
                  <a:pt x="18423" y="2086"/>
                </a:cubicBezTo>
                <a:cubicBezTo>
                  <a:pt x="18281" y="2082"/>
                  <a:pt x="18025" y="1964"/>
                  <a:pt x="17928" y="2085"/>
                </a:cubicBezTo>
                <a:cubicBezTo>
                  <a:pt x="17787" y="1963"/>
                  <a:pt x="17753" y="2111"/>
                  <a:pt x="17640" y="2116"/>
                </a:cubicBezTo>
                <a:cubicBezTo>
                  <a:pt x="17589" y="2193"/>
                  <a:pt x="17369" y="2124"/>
                  <a:pt x="17309" y="2114"/>
                </a:cubicBezTo>
                <a:cubicBezTo>
                  <a:pt x="17131" y="2085"/>
                  <a:pt x="16946" y="2126"/>
                  <a:pt x="16770" y="2090"/>
                </a:cubicBezTo>
                <a:cubicBezTo>
                  <a:pt x="16661" y="2068"/>
                  <a:pt x="16615" y="1921"/>
                  <a:pt x="16498" y="1897"/>
                </a:cubicBezTo>
                <a:cubicBezTo>
                  <a:pt x="16256" y="1847"/>
                  <a:pt x="15932" y="1733"/>
                  <a:pt x="15687" y="1852"/>
                </a:cubicBezTo>
                <a:cubicBezTo>
                  <a:pt x="15505" y="1940"/>
                  <a:pt x="15223" y="1766"/>
                  <a:pt x="15033" y="1732"/>
                </a:cubicBezTo>
                <a:cubicBezTo>
                  <a:pt x="15028" y="1585"/>
                  <a:pt x="14601" y="1491"/>
                  <a:pt x="14524" y="1604"/>
                </a:cubicBezTo>
                <a:cubicBezTo>
                  <a:pt x="14389" y="1489"/>
                  <a:pt x="14096" y="1512"/>
                  <a:pt x="13941" y="1503"/>
                </a:cubicBezTo>
                <a:lnTo>
                  <a:pt x="13941" y="1502"/>
                </a:lnTo>
                <a:cubicBezTo>
                  <a:pt x="13859" y="1397"/>
                  <a:pt x="13713" y="1363"/>
                  <a:pt x="13601" y="1377"/>
                </a:cubicBezTo>
                <a:cubicBezTo>
                  <a:pt x="13463" y="1395"/>
                  <a:pt x="13552" y="1500"/>
                  <a:pt x="13642" y="1496"/>
                </a:cubicBezTo>
                <a:cubicBezTo>
                  <a:pt x="13538" y="1516"/>
                  <a:pt x="13426" y="1657"/>
                  <a:pt x="13589" y="1732"/>
                </a:cubicBezTo>
                <a:cubicBezTo>
                  <a:pt x="13432" y="1749"/>
                  <a:pt x="13289" y="1736"/>
                  <a:pt x="13132" y="1770"/>
                </a:cubicBezTo>
                <a:cubicBezTo>
                  <a:pt x="13010" y="1796"/>
                  <a:pt x="12688" y="1530"/>
                  <a:pt x="12823" y="1894"/>
                </a:cubicBezTo>
                <a:cubicBezTo>
                  <a:pt x="12699" y="1866"/>
                  <a:pt x="12578" y="1803"/>
                  <a:pt x="12462" y="1744"/>
                </a:cubicBezTo>
                <a:lnTo>
                  <a:pt x="12468" y="1739"/>
                </a:lnTo>
                <a:lnTo>
                  <a:pt x="12445" y="1651"/>
                </a:lnTo>
                <a:cubicBezTo>
                  <a:pt x="12201" y="1356"/>
                  <a:pt x="11570" y="1196"/>
                  <a:pt x="11249" y="1384"/>
                </a:cubicBezTo>
                <a:cubicBezTo>
                  <a:pt x="11292" y="1402"/>
                  <a:pt x="11339" y="1419"/>
                  <a:pt x="11379" y="1446"/>
                </a:cubicBezTo>
                <a:cubicBezTo>
                  <a:pt x="11235" y="1453"/>
                  <a:pt x="11040" y="1498"/>
                  <a:pt x="10902" y="1435"/>
                </a:cubicBezTo>
                <a:cubicBezTo>
                  <a:pt x="10924" y="1410"/>
                  <a:pt x="10943" y="1372"/>
                  <a:pt x="10960" y="1341"/>
                </a:cubicBezTo>
                <a:cubicBezTo>
                  <a:pt x="10707" y="1338"/>
                  <a:pt x="10460" y="1329"/>
                  <a:pt x="10209" y="1352"/>
                </a:cubicBezTo>
                <a:cubicBezTo>
                  <a:pt x="10151" y="1292"/>
                  <a:pt x="10082" y="1254"/>
                  <a:pt x="10017" y="1207"/>
                </a:cubicBezTo>
                <a:cubicBezTo>
                  <a:pt x="10017" y="1207"/>
                  <a:pt x="10014" y="1302"/>
                  <a:pt x="10014" y="1302"/>
                </a:cubicBezTo>
                <a:cubicBezTo>
                  <a:pt x="9917" y="1297"/>
                  <a:pt x="9781" y="1215"/>
                  <a:pt x="9686" y="1274"/>
                </a:cubicBezTo>
                <a:cubicBezTo>
                  <a:pt x="10299" y="771"/>
                  <a:pt x="9202" y="741"/>
                  <a:pt x="8912" y="764"/>
                </a:cubicBezTo>
                <a:cubicBezTo>
                  <a:pt x="8912" y="763"/>
                  <a:pt x="8942" y="682"/>
                  <a:pt x="8942" y="682"/>
                </a:cubicBezTo>
                <a:cubicBezTo>
                  <a:pt x="8857" y="692"/>
                  <a:pt x="8774" y="674"/>
                  <a:pt x="8690" y="667"/>
                </a:cubicBezTo>
                <a:cubicBezTo>
                  <a:pt x="8692" y="666"/>
                  <a:pt x="8711" y="652"/>
                  <a:pt x="8711" y="652"/>
                </a:cubicBezTo>
                <a:lnTo>
                  <a:pt x="8680" y="562"/>
                </a:lnTo>
                <a:cubicBezTo>
                  <a:pt x="8568" y="569"/>
                  <a:pt x="8454" y="542"/>
                  <a:pt x="8339" y="545"/>
                </a:cubicBezTo>
                <a:cubicBezTo>
                  <a:pt x="8372" y="543"/>
                  <a:pt x="8389" y="524"/>
                  <a:pt x="8390" y="487"/>
                </a:cubicBezTo>
                <a:cubicBezTo>
                  <a:pt x="8348" y="373"/>
                  <a:pt x="8029" y="432"/>
                  <a:pt x="7984" y="380"/>
                </a:cubicBezTo>
                <a:cubicBezTo>
                  <a:pt x="7880" y="261"/>
                  <a:pt x="7809" y="457"/>
                  <a:pt x="7733" y="455"/>
                </a:cubicBezTo>
                <a:cubicBezTo>
                  <a:pt x="7767" y="710"/>
                  <a:pt x="8058" y="574"/>
                  <a:pt x="8203" y="565"/>
                </a:cubicBezTo>
                <a:cubicBezTo>
                  <a:pt x="8141" y="586"/>
                  <a:pt x="8043" y="670"/>
                  <a:pt x="8093" y="768"/>
                </a:cubicBezTo>
                <a:cubicBezTo>
                  <a:pt x="8012" y="760"/>
                  <a:pt x="7931" y="780"/>
                  <a:pt x="7859" y="828"/>
                </a:cubicBezTo>
                <a:lnTo>
                  <a:pt x="7899" y="850"/>
                </a:lnTo>
                <a:cubicBezTo>
                  <a:pt x="7761" y="924"/>
                  <a:pt x="7599" y="792"/>
                  <a:pt x="7453" y="841"/>
                </a:cubicBezTo>
                <a:cubicBezTo>
                  <a:pt x="7359" y="872"/>
                  <a:pt x="7267" y="899"/>
                  <a:pt x="7171" y="911"/>
                </a:cubicBezTo>
                <a:cubicBezTo>
                  <a:pt x="6973" y="936"/>
                  <a:pt x="6832" y="1042"/>
                  <a:pt x="6697" y="1218"/>
                </a:cubicBezTo>
                <a:lnTo>
                  <a:pt x="6715" y="1300"/>
                </a:lnTo>
                <a:cubicBezTo>
                  <a:pt x="6595" y="1317"/>
                  <a:pt x="5933" y="1282"/>
                  <a:pt x="6309" y="1601"/>
                </a:cubicBezTo>
                <a:cubicBezTo>
                  <a:pt x="6139" y="1560"/>
                  <a:pt x="5956" y="1546"/>
                  <a:pt x="5807" y="1683"/>
                </a:cubicBezTo>
                <a:cubicBezTo>
                  <a:pt x="5762" y="1559"/>
                  <a:pt x="5703" y="1466"/>
                  <a:pt x="5588" y="1483"/>
                </a:cubicBezTo>
                <a:lnTo>
                  <a:pt x="5593" y="1581"/>
                </a:lnTo>
                <a:lnTo>
                  <a:pt x="5611" y="1582"/>
                </a:lnTo>
                <a:cubicBezTo>
                  <a:pt x="5618" y="1583"/>
                  <a:pt x="5633" y="1606"/>
                  <a:pt x="5635" y="1626"/>
                </a:cubicBezTo>
                <a:cubicBezTo>
                  <a:pt x="5565" y="1686"/>
                  <a:pt x="5488" y="1670"/>
                  <a:pt x="5467" y="1800"/>
                </a:cubicBezTo>
                <a:cubicBezTo>
                  <a:pt x="5452" y="1798"/>
                  <a:pt x="5437" y="1795"/>
                  <a:pt x="5422" y="1791"/>
                </a:cubicBezTo>
                <a:cubicBezTo>
                  <a:pt x="5363" y="1613"/>
                  <a:pt x="5452" y="1463"/>
                  <a:pt x="5208" y="1445"/>
                </a:cubicBezTo>
                <a:cubicBezTo>
                  <a:pt x="5135" y="1440"/>
                  <a:pt x="5060" y="1440"/>
                  <a:pt x="4988" y="1440"/>
                </a:cubicBezTo>
                <a:cubicBezTo>
                  <a:pt x="4835" y="1440"/>
                  <a:pt x="4896" y="1580"/>
                  <a:pt x="4862" y="1697"/>
                </a:cubicBezTo>
                <a:cubicBezTo>
                  <a:pt x="4835" y="1790"/>
                  <a:pt x="4726" y="1733"/>
                  <a:pt x="4708" y="1846"/>
                </a:cubicBezTo>
                <a:cubicBezTo>
                  <a:pt x="4689" y="1970"/>
                  <a:pt x="4799" y="1948"/>
                  <a:pt x="4812" y="1996"/>
                </a:cubicBezTo>
                <a:cubicBezTo>
                  <a:pt x="4844" y="2077"/>
                  <a:pt x="4824" y="2151"/>
                  <a:pt x="4867" y="2245"/>
                </a:cubicBezTo>
                <a:cubicBezTo>
                  <a:pt x="4713" y="2182"/>
                  <a:pt x="4560" y="2145"/>
                  <a:pt x="4400" y="2112"/>
                </a:cubicBezTo>
                <a:cubicBezTo>
                  <a:pt x="4221" y="2086"/>
                  <a:pt x="4014" y="1954"/>
                  <a:pt x="3841" y="1954"/>
                </a:cubicBezTo>
                <a:cubicBezTo>
                  <a:pt x="3573" y="1954"/>
                  <a:pt x="4110" y="2290"/>
                  <a:pt x="4127" y="2309"/>
                </a:cubicBezTo>
                <a:cubicBezTo>
                  <a:pt x="4105" y="2315"/>
                  <a:pt x="4083" y="2320"/>
                  <a:pt x="4060" y="2324"/>
                </a:cubicBezTo>
                <a:lnTo>
                  <a:pt x="4065" y="2298"/>
                </a:lnTo>
                <a:cubicBezTo>
                  <a:pt x="3852" y="2201"/>
                  <a:pt x="3571" y="2399"/>
                  <a:pt x="3372" y="2425"/>
                </a:cubicBezTo>
                <a:cubicBezTo>
                  <a:pt x="3370" y="2381"/>
                  <a:pt x="3421" y="2299"/>
                  <a:pt x="3432" y="2250"/>
                </a:cubicBezTo>
                <a:cubicBezTo>
                  <a:pt x="3242" y="2226"/>
                  <a:pt x="3075" y="2344"/>
                  <a:pt x="2898" y="2413"/>
                </a:cubicBezTo>
                <a:cubicBezTo>
                  <a:pt x="2804" y="2450"/>
                  <a:pt x="2559" y="2500"/>
                  <a:pt x="2574" y="2674"/>
                </a:cubicBezTo>
                <a:cubicBezTo>
                  <a:pt x="2584" y="2801"/>
                  <a:pt x="2315" y="2630"/>
                  <a:pt x="2302" y="2618"/>
                </a:cubicBezTo>
                <a:cubicBezTo>
                  <a:pt x="2377" y="2566"/>
                  <a:pt x="2604" y="2549"/>
                  <a:pt x="2395" y="2412"/>
                </a:cubicBezTo>
                <a:cubicBezTo>
                  <a:pt x="2245" y="2314"/>
                  <a:pt x="2091" y="2321"/>
                  <a:pt x="1929" y="2318"/>
                </a:cubicBezTo>
                <a:cubicBezTo>
                  <a:pt x="1937" y="2433"/>
                  <a:pt x="1993" y="2432"/>
                  <a:pt x="2055" y="2493"/>
                </a:cubicBezTo>
                <a:cubicBezTo>
                  <a:pt x="2046" y="2478"/>
                  <a:pt x="2074" y="2893"/>
                  <a:pt x="2169" y="2758"/>
                </a:cubicBezTo>
                <a:cubicBezTo>
                  <a:pt x="2163" y="2794"/>
                  <a:pt x="2158" y="2830"/>
                  <a:pt x="2156" y="2867"/>
                </a:cubicBezTo>
                <a:cubicBezTo>
                  <a:pt x="1969" y="2739"/>
                  <a:pt x="1862" y="2828"/>
                  <a:pt x="1686" y="2928"/>
                </a:cubicBezTo>
                <a:cubicBezTo>
                  <a:pt x="1500" y="3032"/>
                  <a:pt x="1637" y="3097"/>
                  <a:pt x="1707" y="3188"/>
                </a:cubicBezTo>
                <a:cubicBezTo>
                  <a:pt x="1680" y="3244"/>
                  <a:pt x="1425" y="3107"/>
                  <a:pt x="1395" y="3091"/>
                </a:cubicBezTo>
                <a:cubicBezTo>
                  <a:pt x="1324" y="3053"/>
                  <a:pt x="1217" y="3102"/>
                  <a:pt x="1148" y="3140"/>
                </a:cubicBezTo>
                <a:cubicBezTo>
                  <a:pt x="1225" y="3269"/>
                  <a:pt x="1313" y="3308"/>
                  <a:pt x="1425" y="3357"/>
                </a:cubicBezTo>
                <a:cubicBezTo>
                  <a:pt x="1277" y="3479"/>
                  <a:pt x="1067" y="3145"/>
                  <a:pt x="988" y="3080"/>
                </a:cubicBezTo>
                <a:cubicBezTo>
                  <a:pt x="1015" y="3019"/>
                  <a:pt x="1044" y="2956"/>
                  <a:pt x="990" y="2892"/>
                </a:cubicBezTo>
                <a:cubicBezTo>
                  <a:pt x="1164" y="2934"/>
                  <a:pt x="2149" y="3013"/>
                  <a:pt x="1702" y="2525"/>
                </a:cubicBezTo>
                <a:cubicBezTo>
                  <a:pt x="1515" y="2321"/>
                  <a:pt x="920" y="2139"/>
                  <a:pt x="679" y="2180"/>
                </a:cubicBezTo>
                <a:cubicBezTo>
                  <a:pt x="673" y="2165"/>
                  <a:pt x="662" y="2161"/>
                  <a:pt x="647" y="2169"/>
                </a:cubicBezTo>
                <a:cubicBezTo>
                  <a:pt x="682" y="2169"/>
                  <a:pt x="559" y="2063"/>
                  <a:pt x="524" y="2055"/>
                </a:cubicBezTo>
                <a:cubicBezTo>
                  <a:pt x="469" y="2042"/>
                  <a:pt x="389" y="2064"/>
                  <a:pt x="328" y="2064"/>
                </a:cubicBezTo>
                <a:cubicBezTo>
                  <a:pt x="303" y="2062"/>
                  <a:pt x="285" y="2082"/>
                  <a:pt x="285" y="2118"/>
                </a:cubicBezTo>
                <a:cubicBezTo>
                  <a:pt x="266" y="2111"/>
                  <a:pt x="247" y="2104"/>
                  <a:pt x="228" y="2096"/>
                </a:cubicBezTo>
                <a:lnTo>
                  <a:pt x="222" y="2118"/>
                </a:lnTo>
                <a:lnTo>
                  <a:pt x="216" y="2112"/>
                </a:lnTo>
                <a:cubicBezTo>
                  <a:pt x="127" y="2182"/>
                  <a:pt x="72" y="2289"/>
                  <a:pt x="1" y="2385"/>
                </a:cubicBezTo>
                <a:cubicBezTo>
                  <a:pt x="38" y="2448"/>
                  <a:pt x="247" y="2553"/>
                  <a:pt x="193" y="2625"/>
                </a:cubicBezTo>
                <a:cubicBezTo>
                  <a:pt x="81" y="2777"/>
                  <a:pt x="241" y="2837"/>
                  <a:pt x="293" y="2954"/>
                </a:cubicBezTo>
                <a:cubicBezTo>
                  <a:pt x="170" y="3047"/>
                  <a:pt x="319" y="3299"/>
                  <a:pt x="399" y="3343"/>
                </a:cubicBezTo>
                <a:cubicBezTo>
                  <a:pt x="293" y="3475"/>
                  <a:pt x="513" y="3547"/>
                  <a:pt x="565" y="3597"/>
                </a:cubicBezTo>
                <a:cubicBezTo>
                  <a:pt x="607" y="3637"/>
                  <a:pt x="411" y="3845"/>
                  <a:pt x="390" y="3866"/>
                </a:cubicBezTo>
                <a:cubicBezTo>
                  <a:pt x="245" y="4011"/>
                  <a:pt x="119" y="4126"/>
                  <a:pt x="0" y="4306"/>
                </a:cubicBezTo>
                <a:cubicBezTo>
                  <a:pt x="85" y="4284"/>
                  <a:pt x="190" y="4172"/>
                  <a:pt x="266" y="4167"/>
                </a:cubicBezTo>
                <a:cubicBezTo>
                  <a:pt x="283" y="4197"/>
                  <a:pt x="302" y="4226"/>
                  <a:pt x="323" y="4253"/>
                </a:cubicBezTo>
                <a:cubicBezTo>
                  <a:pt x="222" y="4199"/>
                  <a:pt x="162" y="4293"/>
                  <a:pt x="201" y="4411"/>
                </a:cubicBezTo>
                <a:cubicBezTo>
                  <a:pt x="162" y="4553"/>
                  <a:pt x="82" y="4589"/>
                  <a:pt x="175" y="4758"/>
                </a:cubicBezTo>
                <a:cubicBezTo>
                  <a:pt x="78" y="4850"/>
                  <a:pt x="345" y="5225"/>
                  <a:pt x="406" y="5296"/>
                </a:cubicBezTo>
                <a:cubicBezTo>
                  <a:pt x="430" y="5300"/>
                  <a:pt x="451" y="5290"/>
                  <a:pt x="470" y="5265"/>
                </a:cubicBezTo>
                <a:cubicBezTo>
                  <a:pt x="470" y="5264"/>
                  <a:pt x="471" y="5244"/>
                  <a:pt x="471" y="5244"/>
                </a:cubicBezTo>
                <a:cubicBezTo>
                  <a:pt x="468" y="5227"/>
                  <a:pt x="693" y="5374"/>
                  <a:pt x="723" y="5409"/>
                </a:cubicBezTo>
                <a:cubicBezTo>
                  <a:pt x="683" y="5491"/>
                  <a:pt x="819" y="5677"/>
                  <a:pt x="881" y="5677"/>
                </a:cubicBezTo>
                <a:cubicBezTo>
                  <a:pt x="881" y="5776"/>
                  <a:pt x="983" y="5725"/>
                  <a:pt x="1012" y="5801"/>
                </a:cubicBezTo>
                <a:cubicBezTo>
                  <a:pt x="1013" y="5803"/>
                  <a:pt x="840" y="5849"/>
                  <a:pt x="814" y="5864"/>
                </a:cubicBezTo>
                <a:cubicBezTo>
                  <a:pt x="850" y="5933"/>
                  <a:pt x="902" y="6106"/>
                  <a:pt x="948" y="6152"/>
                </a:cubicBezTo>
                <a:cubicBezTo>
                  <a:pt x="1062" y="6265"/>
                  <a:pt x="1164" y="6069"/>
                  <a:pt x="1293" y="6203"/>
                </a:cubicBezTo>
                <a:cubicBezTo>
                  <a:pt x="1286" y="6211"/>
                  <a:pt x="1265" y="6237"/>
                  <a:pt x="1265" y="6237"/>
                </a:cubicBezTo>
                <a:cubicBezTo>
                  <a:pt x="1317" y="6354"/>
                  <a:pt x="1446" y="6350"/>
                  <a:pt x="1481" y="6450"/>
                </a:cubicBezTo>
                <a:cubicBezTo>
                  <a:pt x="1563" y="6681"/>
                  <a:pt x="1653" y="6696"/>
                  <a:pt x="1848" y="6592"/>
                </a:cubicBezTo>
                <a:cubicBezTo>
                  <a:pt x="1905" y="6655"/>
                  <a:pt x="1926" y="6720"/>
                  <a:pt x="2004" y="6723"/>
                </a:cubicBezTo>
                <a:lnTo>
                  <a:pt x="2009" y="6693"/>
                </a:lnTo>
                <a:cubicBezTo>
                  <a:pt x="2095" y="6686"/>
                  <a:pt x="2174" y="6765"/>
                  <a:pt x="2257" y="6780"/>
                </a:cubicBezTo>
                <a:cubicBezTo>
                  <a:pt x="2237" y="6906"/>
                  <a:pt x="2273" y="6983"/>
                  <a:pt x="2267" y="7093"/>
                </a:cubicBezTo>
                <a:cubicBezTo>
                  <a:pt x="2263" y="7128"/>
                  <a:pt x="2226" y="7132"/>
                  <a:pt x="2204" y="7126"/>
                </a:cubicBezTo>
                <a:lnTo>
                  <a:pt x="2204" y="7098"/>
                </a:lnTo>
                <a:cubicBezTo>
                  <a:pt x="2092" y="7098"/>
                  <a:pt x="1997" y="7275"/>
                  <a:pt x="2085" y="7391"/>
                </a:cubicBezTo>
                <a:cubicBezTo>
                  <a:pt x="2053" y="7403"/>
                  <a:pt x="2020" y="7412"/>
                  <a:pt x="1986" y="7420"/>
                </a:cubicBezTo>
                <a:cubicBezTo>
                  <a:pt x="1976" y="7486"/>
                  <a:pt x="2003" y="7524"/>
                  <a:pt x="2047" y="7561"/>
                </a:cubicBezTo>
                <a:cubicBezTo>
                  <a:pt x="2027" y="7581"/>
                  <a:pt x="2018" y="7606"/>
                  <a:pt x="2021" y="7635"/>
                </a:cubicBezTo>
                <a:cubicBezTo>
                  <a:pt x="2021" y="7661"/>
                  <a:pt x="1989" y="7660"/>
                  <a:pt x="1990" y="7711"/>
                </a:cubicBezTo>
                <a:cubicBezTo>
                  <a:pt x="1945" y="7720"/>
                  <a:pt x="1898" y="7715"/>
                  <a:pt x="1853" y="7703"/>
                </a:cubicBezTo>
                <a:cubicBezTo>
                  <a:pt x="1856" y="7754"/>
                  <a:pt x="1852" y="7802"/>
                  <a:pt x="1841" y="7849"/>
                </a:cubicBezTo>
                <a:cubicBezTo>
                  <a:pt x="2028" y="7973"/>
                  <a:pt x="2205" y="8066"/>
                  <a:pt x="2363" y="8238"/>
                </a:cubicBezTo>
                <a:cubicBezTo>
                  <a:pt x="2296" y="8346"/>
                  <a:pt x="2888" y="8477"/>
                  <a:pt x="2736" y="8789"/>
                </a:cubicBezTo>
                <a:cubicBezTo>
                  <a:pt x="2487" y="8980"/>
                  <a:pt x="2231" y="8785"/>
                  <a:pt x="1999" y="8788"/>
                </a:cubicBezTo>
                <a:cubicBezTo>
                  <a:pt x="1930" y="8781"/>
                  <a:pt x="1954" y="8678"/>
                  <a:pt x="1835" y="8708"/>
                </a:cubicBezTo>
                <a:cubicBezTo>
                  <a:pt x="1704" y="8534"/>
                  <a:pt x="1349" y="8634"/>
                  <a:pt x="1224" y="8736"/>
                </a:cubicBezTo>
                <a:cubicBezTo>
                  <a:pt x="1102" y="8835"/>
                  <a:pt x="682" y="8887"/>
                  <a:pt x="661" y="8607"/>
                </a:cubicBezTo>
                <a:cubicBezTo>
                  <a:pt x="631" y="8603"/>
                  <a:pt x="588" y="8600"/>
                  <a:pt x="561" y="8615"/>
                </a:cubicBezTo>
                <a:cubicBezTo>
                  <a:pt x="559" y="8612"/>
                  <a:pt x="535" y="8572"/>
                  <a:pt x="535" y="8572"/>
                </a:cubicBezTo>
                <a:cubicBezTo>
                  <a:pt x="414" y="8571"/>
                  <a:pt x="318" y="8636"/>
                  <a:pt x="375" y="8778"/>
                </a:cubicBezTo>
                <a:cubicBezTo>
                  <a:pt x="343" y="8806"/>
                  <a:pt x="256" y="9007"/>
                  <a:pt x="329" y="9043"/>
                </a:cubicBezTo>
                <a:cubicBezTo>
                  <a:pt x="249" y="9165"/>
                  <a:pt x="305" y="9330"/>
                  <a:pt x="421" y="9335"/>
                </a:cubicBezTo>
                <a:cubicBezTo>
                  <a:pt x="437" y="9593"/>
                  <a:pt x="540" y="10027"/>
                  <a:pt x="785" y="10022"/>
                </a:cubicBezTo>
                <a:cubicBezTo>
                  <a:pt x="850" y="10027"/>
                  <a:pt x="1167" y="10311"/>
                  <a:pt x="1169" y="10017"/>
                </a:cubicBezTo>
                <a:cubicBezTo>
                  <a:pt x="1171" y="9906"/>
                  <a:pt x="1447" y="10181"/>
                  <a:pt x="1452" y="10184"/>
                </a:cubicBezTo>
                <a:cubicBezTo>
                  <a:pt x="1603" y="10274"/>
                  <a:pt x="1696" y="10029"/>
                  <a:pt x="1800" y="10012"/>
                </a:cubicBezTo>
                <a:cubicBezTo>
                  <a:pt x="1854" y="10012"/>
                  <a:pt x="1899" y="10096"/>
                  <a:pt x="1959" y="10058"/>
                </a:cubicBezTo>
                <a:cubicBezTo>
                  <a:pt x="1947" y="10128"/>
                  <a:pt x="1993" y="10195"/>
                  <a:pt x="1984" y="10276"/>
                </a:cubicBezTo>
                <a:cubicBezTo>
                  <a:pt x="1984" y="10276"/>
                  <a:pt x="2022" y="10292"/>
                  <a:pt x="2025" y="10293"/>
                </a:cubicBezTo>
                <a:cubicBezTo>
                  <a:pt x="2030" y="10351"/>
                  <a:pt x="2017" y="10414"/>
                  <a:pt x="2045" y="10467"/>
                </a:cubicBezTo>
                <a:cubicBezTo>
                  <a:pt x="1964" y="10561"/>
                  <a:pt x="1951" y="10674"/>
                  <a:pt x="1927" y="10801"/>
                </a:cubicBezTo>
                <a:cubicBezTo>
                  <a:pt x="1848" y="10835"/>
                  <a:pt x="1834" y="11184"/>
                  <a:pt x="1763" y="11286"/>
                </a:cubicBezTo>
                <a:cubicBezTo>
                  <a:pt x="1769" y="11302"/>
                  <a:pt x="2052" y="12076"/>
                  <a:pt x="1847" y="12076"/>
                </a:cubicBezTo>
                <a:cubicBezTo>
                  <a:pt x="1847" y="12076"/>
                  <a:pt x="1847" y="12076"/>
                  <a:pt x="1847" y="12076"/>
                </a:cubicBezTo>
                <a:lnTo>
                  <a:pt x="1837" y="12090"/>
                </a:lnTo>
                <a:cubicBezTo>
                  <a:pt x="1850" y="12113"/>
                  <a:pt x="1854" y="12139"/>
                  <a:pt x="1849" y="12168"/>
                </a:cubicBezTo>
                <a:lnTo>
                  <a:pt x="1968" y="12175"/>
                </a:lnTo>
                <a:cubicBezTo>
                  <a:pt x="2045" y="12306"/>
                  <a:pt x="2361" y="12799"/>
                  <a:pt x="2334" y="12928"/>
                </a:cubicBezTo>
                <a:cubicBezTo>
                  <a:pt x="2299" y="13089"/>
                  <a:pt x="2510" y="13140"/>
                  <a:pt x="2556" y="13229"/>
                </a:cubicBezTo>
                <a:cubicBezTo>
                  <a:pt x="2628" y="13365"/>
                  <a:pt x="2637" y="13466"/>
                  <a:pt x="2665" y="13606"/>
                </a:cubicBezTo>
                <a:cubicBezTo>
                  <a:pt x="2622" y="13995"/>
                  <a:pt x="2974" y="14177"/>
                  <a:pt x="3079" y="14465"/>
                </a:cubicBezTo>
                <a:cubicBezTo>
                  <a:pt x="3147" y="14644"/>
                  <a:pt x="3352" y="14818"/>
                  <a:pt x="3369" y="15010"/>
                </a:cubicBezTo>
                <a:cubicBezTo>
                  <a:pt x="3389" y="15237"/>
                  <a:pt x="3410" y="15717"/>
                  <a:pt x="3527" y="15914"/>
                </a:cubicBezTo>
                <a:cubicBezTo>
                  <a:pt x="3685" y="16178"/>
                  <a:pt x="3909" y="15819"/>
                  <a:pt x="4050" y="15819"/>
                </a:cubicBezTo>
                <a:cubicBezTo>
                  <a:pt x="4318" y="15819"/>
                  <a:pt x="4521" y="15540"/>
                  <a:pt x="4746" y="15429"/>
                </a:cubicBezTo>
                <a:cubicBezTo>
                  <a:pt x="4904" y="15350"/>
                  <a:pt x="5142" y="15358"/>
                  <a:pt x="5113" y="15092"/>
                </a:cubicBezTo>
                <a:cubicBezTo>
                  <a:pt x="5108" y="15051"/>
                  <a:pt x="5191" y="15049"/>
                  <a:pt x="5224" y="15056"/>
                </a:cubicBezTo>
                <a:cubicBezTo>
                  <a:pt x="5227" y="15026"/>
                  <a:pt x="5232" y="14996"/>
                  <a:pt x="5238" y="14967"/>
                </a:cubicBezTo>
                <a:cubicBezTo>
                  <a:pt x="5244" y="14974"/>
                  <a:pt x="5256" y="14987"/>
                  <a:pt x="5262" y="14995"/>
                </a:cubicBezTo>
                <a:cubicBezTo>
                  <a:pt x="5385" y="14964"/>
                  <a:pt x="5690" y="14881"/>
                  <a:pt x="5666" y="14697"/>
                </a:cubicBezTo>
                <a:cubicBezTo>
                  <a:pt x="5680" y="14778"/>
                  <a:pt x="5943" y="14440"/>
                  <a:pt x="5924" y="14454"/>
                </a:cubicBezTo>
                <a:cubicBezTo>
                  <a:pt x="5959" y="14436"/>
                  <a:pt x="6024" y="14445"/>
                  <a:pt x="6061" y="14446"/>
                </a:cubicBezTo>
                <a:lnTo>
                  <a:pt x="6064" y="14398"/>
                </a:lnTo>
                <a:lnTo>
                  <a:pt x="6088" y="14378"/>
                </a:lnTo>
                <a:cubicBezTo>
                  <a:pt x="6071" y="14281"/>
                  <a:pt x="6052" y="14106"/>
                  <a:pt x="6092" y="14014"/>
                </a:cubicBezTo>
                <a:cubicBezTo>
                  <a:pt x="6217" y="14121"/>
                  <a:pt x="6399" y="13516"/>
                  <a:pt x="6416" y="13402"/>
                </a:cubicBezTo>
                <a:cubicBezTo>
                  <a:pt x="6337" y="13408"/>
                  <a:pt x="6330" y="13381"/>
                  <a:pt x="6268" y="13333"/>
                </a:cubicBezTo>
                <a:cubicBezTo>
                  <a:pt x="6116" y="13110"/>
                  <a:pt x="6087" y="13191"/>
                  <a:pt x="5900" y="13054"/>
                </a:cubicBezTo>
                <a:cubicBezTo>
                  <a:pt x="5695" y="12901"/>
                  <a:pt x="5769" y="12651"/>
                  <a:pt x="5663" y="12468"/>
                </a:cubicBezTo>
                <a:cubicBezTo>
                  <a:pt x="5681" y="12448"/>
                  <a:pt x="5685" y="12420"/>
                  <a:pt x="5677" y="12383"/>
                </a:cubicBezTo>
                <a:cubicBezTo>
                  <a:pt x="5773" y="12362"/>
                  <a:pt x="5783" y="12641"/>
                  <a:pt x="5830" y="12702"/>
                </a:cubicBezTo>
                <a:cubicBezTo>
                  <a:pt x="5907" y="12800"/>
                  <a:pt x="6096" y="12798"/>
                  <a:pt x="6204" y="12813"/>
                </a:cubicBezTo>
                <a:cubicBezTo>
                  <a:pt x="6343" y="12843"/>
                  <a:pt x="6560" y="12984"/>
                  <a:pt x="6684" y="12921"/>
                </a:cubicBezTo>
                <a:cubicBezTo>
                  <a:pt x="6904" y="12809"/>
                  <a:pt x="7142" y="12917"/>
                  <a:pt x="7377" y="12831"/>
                </a:cubicBezTo>
                <a:cubicBezTo>
                  <a:pt x="7381" y="12857"/>
                  <a:pt x="7392" y="12874"/>
                  <a:pt x="7409" y="12884"/>
                </a:cubicBezTo>
                <a:cubicBezTo>
                  <a:pt x="7402" y="12977"/>
                  <a:pt x="7445" y="12999"/>
                  <a:pt x="7507" y="12996"/>
                </a:cubicBezTo>
                <a:cubicBezTo>
                  <a:pt x="7525" y="13107"/>
                  <a:pt x="7595" y="13302"/>
                  <a:pt x="7708" y="13243"/>
                </a:cubicBezTo>
                <a:cubicBezTo>
                  <a:pt x="7799" y="13358"/>
                  <a:pt x="7948" y="13516"/>
                  <a:pt x="8082" y="13456"/>
                </a:cubicBezTo>
                <a:cubicBezTo>
                  <a:pt x="8040" y="13536"/>
                  <a:pt x="7899" y="13395"/>
                  <a:pt x="7863" y="13512"/>
                </a:cubicBezTo>
                <a:cubicBezTo>
                  <a:pt x="7838" y="13591"/>
                  <a:pt x="7985" y="13734"/>
                  <a:pt x="8024" y="13785"/>
                </a:cubicBezTo>
                <a:cubicBezTo>
                  <a:pt x="8174" y="13978"/>
                  <a:pt x="8328" y="14099"/>
                  <a:pt x="8506" y="13859"/>
                </a:cubicBezTo>
                <a:cubicBezTo>
                  <a:pt x="8506" y="13859"/>
                  <a:pt x="8511" y="13822"/>
                  <a:pt x="8511" y="13821"/>
                </a:cubicBezTo>
                <a:cubicBezTo>
                  <a:pt x="8597" y="14372"/>
                  <a:pt x="8658" y="15060"/>
                  <a:pt x="8944" y="15536"/>
                </a:cubicBezTo>
                <a:cubicBezTo>
                  <a:pt x="9051" y="15713"/>
                  <a:pt x="9457" y="17441"/>
                  <a:pt x="9713" y="17105"/>
                </a:cubicBezTo>
                <a:cubicBezTo>
                  <a:pt x="9784" y="17012"/>
                  <a:pt x="9781" y="16935"/>
                  <a:pt x="9870" y="16876"/>
                </a:cubicBezTo>
                <a:cubicBezTo>
                  <a:pt x="9961" y="16816"/>
                  <a:pt x="9845" y="16697"/>
                  <a:pt x="9968" y="16619"/>
                </a:cubicBezTo>
                <a:cubicBezTo>
                  <a:pt x="9997" y="16525"/>
                  <a:pt x="10045" y="16545"/>
                  <a:pt x="10043" y="16402"/>
                </a:cubicBezTo>
                <a:cubicBezTo>
                  <a:pt x="10042" y="16315"/>
                  <a:pt x="9996" y="16229"/>
                  <a:pt x="10027" y="16148"/>
                </a:cubicBezTo>
                <a:cubicBezTo>
                  <a:pt x="10149" y="15836"/>
                  <a:pt x="9994" y="15606"/>
                  <a:pt x="10014" y="15300"/>
                </a:cubicBezTo>
                <a:cubicBezTo>
                  <a:pt x="10017" y="15254"/>
                  <a:pt x="10218" y="15132"/>
                  <a:pt x="10207" y="15132"/>
                </a:cubicBezTo>
                <a:cubicBezTo>
                  <a:pt x="10321" y="15132"/>
                  <a:pt x="10494" y="14748"/>
                  <a:pt x="10602" y="14634"/>
                </a:cubicBezTo>
                <a:cubicBezTo>
                  <a:pt x="10691" y="14538"/>
                  <a:pt x="10737" y="14284"/>
                  <a:pt x="10862" y="14259"/>
                </a:cubicBezTo>
                <a:cubicBezTo>
                  <a:pt x="10992" y="14233"/>
                  <a:pt x="11028" y="14088"/>
                  <a:pt x="11120" y="13995"/>
                </a:cubicBezTo>
                <a:cubicBezTo>
                  <a:pt x="10889" y="13710"/>
                  <a:pt x="11322" y="13817"/>
                  <a:pt x="11401" y="13792"/>
                </a:cubicBezTo>
                <a:lnTo>
                  <a:pt x="11405" y="13809"/>
                </a:lnTo>
                <a:cubicBezTo>
                  <a:pt x="11513" y="13796"/>
                  <a:pt x="11840" y="13734"/>
                  <a:pt x="11758" y="13509"/>
                </a:cubicBezTo>
                <a:cubicBezTo>
                  <a:pt x="11915" y="13567"/>
                  <a:pt x="11804" y="13766"/>
                  <a:pt x="11804" y="13858"/>
                </a:cubicBezTo>
                <a:cubicBezTo>
                  <a:pt x="11855" y="13932"/>
                  <a:pt x="11916" y="14007"/>
                  <a:pt x="11963" y="14088"/>
                </a:cubicBezTo>
                <a:cubicBezTo>
                  <a:pt x="12025" y="14193"/>
                  <a:pt x="12122" y="14206"/>
                  <a:pt x="12170" y="14271"/>
                </a:cubicBezTo>
                <a:cubicBezTo>
                  <a:pt x="12116" y="14362"/>
                  <a:pt x="12121" y="14561"/>
                  <a:pt x="12259" y="14543"/>
                </a:cubicBezTo>
                <a:lnTo>
                  <a:pt x="12265" y="14517"/>
                </a:lnTo>
                <a:cubicBezTo>
                  <a:pt x="12405" y="14547"/>
                  <a:pt x="12309" y="15318"/>
                  <a:pt x="12423" y="15210"/>
                </a:cubicBezTo>
                <a:cubicBezTo>
                  <a:pt x="12494" y="15441"/>
                  <a:pt x="12802" y="15118"/>
                  <a:pt x="12844" y="14997"/>
                </a:cubicBezTo>
                <a:cubicBezTo>
                  <a:pt x="12856" y="15037"/>
                  <a:pt x="12878" y="15060"/>
                  <a:pt x="12911" y="15067"/>
                </a:cubicBezTo>
                <a:cubicBezTo>
                  <a:pt x="12901" y="15223"/>
                  <a:pt x="13012" y="15781"/>
                  <a:pt x="13143" y="15859"/>
                </a:cubicBezTo>
                <a:lnTo>
                  <a:pt x="13144" y="15854"/>
                </a:lnTo>
                <a:cubicBezTo>
                  <a:pt x="13197" y="16052"/>
                  <a:pt x="13142" y="16636"/>
                  <a:pt x="13250" y="16730"/>
                </a:cubicBezTo>
                <a:cubicBezTo>
                  <a:pt x="13233" y="16829"/>
                  <a:pt x="13157" y="17177"/>
                  <a:pt x="13261" y="17253"/>
                </a:cubicBezTo>
                <a:cubicBezTo>
                  <a:pt x="13268" y="17259"/>
                  <a:pt x="13275" y="17264"/>
                  <a:pt x="13282" y="17267"/>
                </a:cubicBezTo>
                <a:cubicBezTo>
                  <a:pt x="13318" y="17267"/>
                  <a:pt x="13328" y="17221"/>
                  <a:pt x="13335" y="17183"/>
                </a:cubicBezTo>
                <a:cubicBezTo>
                  <a:pt x="13489" y="17447"/>
                  <a:pt x="13664" y="17696"/>
                  <a:pt x="13664" y="18046"/>
                </a:cubicBezTo>
                <a:cubicBezTo>
                  <a:pt x="13665" y="18236"/>
                  <a:pt x="13986" y="18792"/>
                  <a:pt x="14143" y="18792"/>
                </a:cubicBezTo>
                <a:lnTo>
                  <a:pt x="14108" y="18792"/>
                </a:lnTo>
                <a:lnTo>
                  <a:pt x="14340" y="18993"/>
                </a:lnTo>
                <a:cubicBezTo>
                  <a:pt x="14381" y="18801"/>
                  <a:pt x="14438" y="18554"/>
                  <a:pt x="14266" y="18407"/>
                </a:cubicBezTo>
                <a:cubicBezTo>
                  <a:pt x="14222" y="18370"/>
                  <a:pt x="14205" y="18151"/>
                  <a:pt x="14226" y="18088"/>
                </a:cubicBezTo>
                <a:cubicBezTo>
                  <a:pt x="14290" y="17896"/>
                  <a:pt x="14071" y="17539"/>
                  <a:pt x="13928" y="17499"/>
                </a:cubicBezTo>
                <a:cubicBezTo>
                  <a:pt x="13881" y="17415"/>
                  <a:pt x="13661" y="17373"/>
                  <a:pt x="13645" y="17259"/>
                </a:cubicBezTo>
                <a:cubicBezTo>
                  <a:pt x="13745" y="17168"/>
                  <a:pt x="13574" y="16889"/>
                  <a:pt x="13558" y="16792"/>
                </a:cubicBezTo>
                <a:cubicBezTo>
                  <a:pt x="13529" y="16788"/>
                  <a:pt x="13501" y="16791"/>
                  <a:pt x="13472" y="16803"/>
                </a:cubicBezTo>
                <a:cubicBezTo>
                  <a:pt x="13429" y="16495"/>
                  <a:pt x="13632" y="16145"/>
                  <a:pt x="13549" y="15846"/>
                </a:cubicBezTo>
                <a:cubicBezTo>
                  <a:pt x="13573" y="15845"/>
                  <a:pt x="13595" y="15843"/>
                  <a:pt x="13619" y="15840"/>
                </a:cubicBezTo>
                <a:cubicBezTo>
                  <a:pt x="13609" y="16099"/>
                  <a:pt x="13684" y="15951"/>
                  <a:pt x="13779" y="16047"/>
                </a:cubicBezTo>
                <a:cubicBezTo>
                  <a:pt x="13864" y="16023"/>
                  <a:pt x="13870" y="16267"/>
                  <a:pt x="13976" y="16189"/>
                </a:cubicBezTo>
                <a:cubicBezTo>
                  <a:pt x="14020" y="16272"/>
                  <a:pt x="14042" y="16563"/>
                  <a:pt x="14148" y="16421"/>
                </a:cubicBezTo>
                <a:cubicBezTo>
                  <a:pt x="14160" y="16430"/>
                  <a:pt x="14169" y="16479"/>
                  <a:pt x="14172" y="16497"/>
                </a:cubicBezTo>
                <a:cubicBezTo>
                  <a:pt x="14248" y="16535"/>
                  <a:pt x="14324" y="16665"/>
                  <a:pt x="14393" y="16675"/>
                </a:cubicBezTo>
                <a:cubicBezTo>
                  <a:pt x="14349" y="16802"/>
                  <a:pt x="14378" y="16936"/>
                  <a:pt x="14328" y="17065"/>
                </a:cubicBezTo>
                <a:cubicBezTo>
                  <a:pt x="14423" y="17103"/>
                  <a:pt x="14649" y="16942"/>
                  <a:pt x="14681" y="16817"/>
                </a:cubicBezTo>
                <a:cubicBezTo>
                  <a:pt x="14747" y="16823"/>
                  <a:pt x="14771" y="16679"/>
                  <a:pt x="14777" y="16616"/>
                </a:cubicBezTo>
                <a:lnTo>
                  <a:pt x="14795" y="16636"/>
                </a:lnTo>
                <a:cubicBezTo>
                  <a:pt x="14920" y="16540"/>
                  <a:pt x="15138" y="16456"/>
                  <a:pt x="15162" y="16247"/>
                </a:cubicBezTo>
                <a:cubicBezTo>
                  <a:pt x="15186" y="16037"/>
                  <a:pt x="15149" y="15872"/>
                  <a:pt x="15136" y="15668"/>
                </a:cubicBezTo>
                <a:cubicBezTo>
                  <a:pt x="15108" y="15228"/>
                  <a:pt x="14762" y="15014"/>
                  <a:pt x="14564" y="14711"/>
                </a:cubicBezTo>
                <a:cubicBezTo>
                  <a:pt x="14528" y="14587"/>
                  <a:pt x="14270" y="14343"/>
                  <a:pt x="14428" y="14189"/>
                </a:cubicBezTo>
                <a:cubicBezTo>
                  <a:pt x="14501" y="14117"/>
                  <a:pt x="14517" y="14012"/>
                  <a:pt x="14591" y="13938"/>
                </a:cubicBezTo>
                <a:cubicBezTo>
                  <a:pt x="14638" y="13892"/>
                  <a:pt x="14715" y="13816"/>
                  <a:pt x="14743" y="13760"/>
                </a:cubicBezTo>
                <a:cubicBezTo>
                  <a:pt x="14780" y="13785"/>
                  <a:pt x="14880" y="13924"/>
                  <a:pt x="14917" y="13797"/>
                </a:cubicBezTo>
                <a:cubicBezTo>
                  <a:pt x="14919" y="13798"/>
                  <a:pt x="14921" y="13800"/>
                  <a:pt x="14924" y="13802"/>
                </a:cubicBezTo>
                <a:cubicBezTo>
                  <a:pt x="14874" y="13903"/>
                  <a:pt x="14944" y="14050"/>
                  <a:pt x="15003" y="14121"/>
                </a:cubicBezTo>
                <a:cubicBezTo>
                  <a:pt x="14696" y="14139"/>
                  <a:pt x="14934" y="14721"/>
                  <a:pt x="15063" y="14532"/>
                </a:cubicBezTo>
                <a:cubicBezTo>
                  <a:pt x="15168" y="14522"/>
                  <a:pt x="15172" y="14273"/>
                  <a:pt x="15207" y="14188"/>
                </a:cubicBezTo>
                <a:cubicBezTo>
                  <a:pt x="15207" y="14093"/>
                  <a:pt x="15157" y="14104"/>
                  <a:pt x="15102" y="14115"/>
                </a:cubicBezTo>
                <a:cubicBezTo>
                  <a:pt x="15199" y="14030"/>
                  <a:pt x="15118" y="14016"/>
                  <a:pt x="15104" y="13913"/>
                </a:cubicBezTo>
                <a:cubicBezTo>
                  <a:pt x="15092" y="13820"/>
                  <a:pt x="15241" y="13850"/>
                  <a:pt x="15281" y="13822"/>
                </a:cubicBezTo>
                <a:cubicBezTo>
                  <a:pt x="15359" y="13767"/>
                  <a:pt x="15439" y="13745"/>
                  <a:pt x="15523" y="13688"/>
                </a:cubicBezTo>
                <a:cubicBezTo>
                  <a:pt x="15526" y="13681"/>
                  <a:pt x="15528" y="13675"/>
                  <a:pt x="15529" y="13668"/>
                </a:cubicBezTo>
                <a:cubicBezTo>
                  <a:pt x="15564" y="13634"/>
                  <a:pt x="15623" y="13651"/>
                  <a:pt x="15631" y="13574"/>
                </a:cubicBezTo>
                <a:cubicBezTo>
                  <a:pt x="15689" y="13627"/>
                  <a:pt x="16074" y="13471"/>
                  <a:pt x="16095" y="13390"/>
                </a:cubicBezTo>
                <a:cubicBezTo>
                  <a:pt x="16114" y="13308"/>
                  <a:pt x="16263" y="13203"/>
                  <a:pt x="16314" y="13153"/>
                </a:cubicBezTo>
                <a:cubicBezTo>
                  <a:pt x="16369" y="13097"/>
                  <a:pt x="16451" y="12820"/>
                  <a:pt x="16493" y="12794"/>
                </a:cubicBezTo>
                <a:lnTo>
                  <a:pt x="16510" y="12781"/>
                </a:lnTo>
                <a:cubicBezTo>
                  <a:pt x="16523" y="12573"/>
                  <a:pt x="16584" y="12331"/>
                  <a:pt x="16643" y="12135"/>
                </a:cubicBezTo>
                <a:cubicBezTo>
                  <a:pt x="16777" y="12226"/>
                  <a:pt x="16741" y="11976"/>
                  <a:pt x="16718" y="11897"/>
                </a:cubicBezTo>
                <a:lnTo>
                  <a:pt x="16759" y="11906"/>
                </a:lnTo>
                <a:cubicBezTo>
                  <a:pt x="16726" y="11747"/>
                  <a:pt x="16728" y="11491"/>
                  <a:pt x="16531" y="11506"/>
                </a:cubicBezTo>
                <a:cubicBezTo>
                  <a:pt x="16589" y="11423"/>
                  <a:pt x="16734" y="11436"/>
                  <a:pt x="16572" y="11272"/>
                </a:cubicBezTo>
                <a:lnTo>
                  <a:pt x="16584" y="11278"/>
                </a:lnTo>
                <a:cubicBezTo>
                  <a:pt x="16598" y="11049"/>
                  <a:pt x="16383" y="11061"/>
                  <a:pt x="16346" y="10916"/>
                </a:cubicBezTo>
                <a:cubicBezTo>
                  <a:pt x="16216" y="10747"/>
                  <a:pt x="16131" y="10449"/>
                  <a:pt x="15922" y="10393"/>
                </a:cubicBezTo>
                <a:cubicBezTo>
                  <a:pt x="15951" y="10281"/>
                  <a:pt x="15996" y="10050"/>
                  <a:pt x="16094" y="10009"/>
                </a:cubicBezTo>
                <a:cubicBezTo>
                  <a:pt x="16162" y="9981"/>
                  <a:pt x="16172" y="9976"/>
                  <a:pt x="16241" y="9976"/>
                </a:cubicBezTo>
                <a:cubicBezTo>
                  <a:pt x="16389" y="9976"/>
                  <a:pt x="16256" y="9717"/>
                  <a:pt x="16138" y="9717"/>
                </a:cubicBezTo>
                <a:cubicBezTo>
                  <a:pt x="16041" y="9717"/>
                  <a:pt x="15947" y="9596"/>
                  <a:pt x="15855" y="9645"/>
                </a:cubicBezTo>
                <a:cubicBezTo>
                  <a:pt x="15815" y="9666"/>
                  <a:pt x="15657" y="9959"/>
                  <a:pt x="15665" y="9700"/>
                </a:cubicBezTo>
                <a:cubicBezTo>
                  <a:pt x="15671" y="9442"/>
                  <a:pt x="15348" y="9696"/>
                  <a:pt x="15343" y="9394"/>
                </a:cubicBezTo>
                <a:cubicBezTo>
                  <a:pt x="15385" y="9432"/>
                  <a:pt x="15449" y="9421"/>
                  <a:pt x="15498" y="9408"/>
                </a:cubicBezTo>
                <a:cubicBezTo>
                  <a:pt x="15515" y="9403"/>
                  <a:pt x="15696" y="9022"/>
                  <a:pt x="15715" y="8978"/>
                </a:cubicBezTo>
                <a:cubicBezTo>
                  <a:pt x="15802" y="8780"/>
                  <a:pt x="15869" y="9340"/>
                  <a:pt x="15873" y="9343"/>
                </a:cubicBezTo>
                <a:cubicBezTo>
                  <a:pt x="15724" y="9412"/>
                  <a:pt x="15962" y="9649"/>
                  <a:pt x="16042" y="9398"/>
                </a:cubicBezTo>
                <a:cubicBezTo>
                  <a:pt x="16080" y="9281"/>
                  <a:pt x="16134" y="9226"/>
                  <a:pt x="16255" y="9232"/>
                </a:cubicBezTo>
                <a:cubicBezTo>
                  <a:pt x="16563" y="9232"/>
                  <a:pt x="16381" y="9707"/>
                  <a:pt x="16600" y="9725"/>
                </a:cubicBezTo>
                <a:cubicBezTo>
                  <a:pt x="16602" y="9756"/>
                  <a:pt x="16619" y="9789"/>
                  <a:pt x="16637" y="9811"/>
                </a:cubicBezTo>
                <a:cubicBezTo>
                  <a:pt x="16663" y="9798"/>
                  <a:pt x="16698" y="9771"/>
                  <a:pt x="16709" y="9740"/>
                </a:cubicBezTo>
                <a:cubicBezTo>
                  <a:pt x="16725" y="9749"/>
                  <a:pt x="16741" y="9758"/>
                  <a:pt x="16757" y="9767"/>
                </a:cubicBezTo>
                <a:cubicBezTo>
                  <a:pt x="16769" y="9767"/>
                  <a:pt x="16778" y="9762"/>
                  <a:pt x="16785" y="9756"/>
                </a:cubicBezTo>
                <a:cubicBezTo>
                  <a:pt x="16797" y="9780"/>
                  <a:pt x="16820" y="9802"/>
                  <a:pt x="16840" y="9817"/>
                </a:cubicBezTo>
                <a:cubicBezTo>
                  <a:pt x="16852" y="9804"/>
                  <a:pt x="16864" y="9788"/>
                  <a:pt x="16873" y="9771"/>
                </a:cubicBezTo>
                <a:cubicBezTo>
                  <a:pt x="16891" y="9805"/>
                  <a:pt x="16902" y="9828"/>
                  <a:pt x="16908" y="9843"/>
                </a:cubicBezTo>
                <a:cubicBezTo>
                  <a:pt x="16847" y="9895"/>
                  <a:pt x="17004" y="10307"/>
                  <a:pt x="17021" y="10410"/>
                </a:cubicBezTo>
                <a:cubicBezTo>
                  <a:pt x="17070" y="10691"/>
                  <a:pt x="17304" y="10518"/>
                  <a:pt x="17449" y="10518"/>
                </a:cubicBezTo>
                <a:cubicBezTo>
                  <a:pt x="17808" y="10215"/>
                  <a:pt x="17261" y="9613"/>
                  <a:pt x="17080" y="9402"/>
                </a:cubicBezTo>
                <a:lnTo>
                  <a:pt x="17048" y="9438"/>
                </a:lnTo>
                <a:cubicBezTo>
                  <a:pt x="16837" y="9231"/>
                  <a:pt x="16887" y="9348"/>
                  <a:pt x="17005" y="9091"/>
                </a:cubicBezTo>
                <a:cubicBezTo>
                  <a:pt x="17099" y="8895"/>
                  <a:pt x="16986" y="8839"/>
                  <a:pt x="17044" y="8633"/>
                </a:cubicBezTo>
                <a:cubicBezTo>
                  <a:pt x="17065" y="8626"/>
                  <a:pt x="17115" y="8634"/>
                  <a:pt x="17137" y="8636"/>
                </a:cubicBezTo>
                <a:cubicBezTo>
                  <a:pt x="17110" y="8586"/>
                  <a:pt x="17077" y="8532"/>
                  <a:pt x="17040" y="8493"/>
                </a:cubicBezTo>
                <a:cubicBezTo>
                  <a:pt x="17041" y="8492"/>
                  <a:pt x="17041" y="8490"/>
                  <a:pt x="17042" y="8488"/>
                </a:cubicBezTo>
                <a:cubicBezTo>
                  <a:pt x="17064" y="8487"/>
                  <a:pt x="17086" y="8479"/>
                  <a:pt x="17106" y="8468"/>
                </a:cubicBezTo>
                <a:cubicBezTo>
                  <a:pt x="17135" y="8432"/>
                  <a:pt x="17150" y="8393"/>
                  <a:pt x="17159" y="8342"/>
                </a:cubicBezTo>
                <a:cubicBezTo>
                  <a:pt x="17315" y="8418"/>
                  <a:pt x="17705" y="8619"/>
                  <a:pt x="17671" y="8117"/>
                </a:cubicBezTo>
                <a:cubicBezTo>
                  <a:pt x="17658" y="7925"/>
                  <a:pt x="17808" y="7735"/>
                  <a:pt x="17792" y="7535"/>
                </a:cubicBezTo>
                <a:cubicBezTo>
                  <a:pt x="17781" y="7389"/>
                  <a:pt x="17861" y="7091"/>
                  <a:pt x="17823" y="6968"/>
                </a:cubicBezTo>
                <a:cubicBezTo>
                  <a:pt x="17754" y="6743"/>
                  <a:pt x="17595" y="6575"/>
                  <a:pt x="17533" y="6355"/>
                </a:cubicBezTo>
                <a:cubicBezTo>
                  <a:pt x="17482" y="6176"/>
                  <a:pt x="17477" y="6076"/>
                  <a:pt x="17371" y="5930"/>
                </a:cubicBezTo>
                <a:cubicBezTo>
                  <a:pt x="17206" y="5696"/>
                  <a:pt x="16964" y="5566"/>
                  <a:pt x="16701" y="5550"/>
                </a:cubicBezTo>
                <a:lnTo>
                  <a:pt x="16702" y="5599"/>
                </a:lnTo>
                <a:lnTo>
                  <a:pt x="16682" y="5620"/>
                </a:lnTo>
                <a:cubicBezTo>
                  <a:pt x="16715" y="5661"/>
                  <a:pt x="16696" y="5689"/>
                  <a:pt x="16705" y="5735"/>
                </a:cubicBezTo>
                <a:cubicBezTo>
                  <a:pt x="16705" y="5735"/>
                  <a:pt x="16701" y="5738"/>
                  <a:pt x="16686" y="5738"/>
                </a:cubicBezTo>
                <a:cubicBezTo>
                  <a:pt x="16699" y="5604"/>
                  <a:pt x="16597" y="5649"/>
                  <a:pt x="16543" y="5672"/>
                </a:cubicBezTo>
                <a:cubicBezTo>
                  <a:pt x="16464" y="5655"/>
                  <a:pt x="16474" y="5478"/>
                  <a:pt x="16362" y="5478"/>
                </a:cubicBezTo>
                <a:cubicBezTo>
                  <a:pt x="16292" y="5478"/>
                  <a:pt x="16248" y="5504"/>
                  <a:pt x="16175" y="5453"/>
                </a:cubicBezTo>
                <a:cubicBezTo>
                  <a:pt x="16188" y="5307"/>
                  <a:pt x="16331" y="5234"/>
                  <a:pt x="16320" y="5059"/>
                </a:cubicBezTo>
                <a:cubicBezTo>
                  <a:pt x="16316" y="4984"/>
                  <a:pt x="16399" y="4871"/>
                  <a:pt x="16438" y="4830"/>
                </a:cubicBezTo>
                <a:cubicBezTo>
                  <a:pt x="16438" y="4780"/>
                  <a:pt x="16419" y="4738"/>
                  <a:pt x="16403" y="4694"/>
                </a:cubicBezTo>
                <a:cubicBezTo>
                  <a:pt x="16485" y="4410"/>
                  <a:pt x="16622" y="4513"/>
                  <a:pt x="16822" y="4502"/>
                </a:cubicBezTo>
                <a:cubicBezTo>
                  <a:pt x="17017" y="4491"/>
                  <a:pt x="17229" y="4512"/>
                  <a:pt x="17432" y="4486"/>
                </a:cubicBezTo>
                <a:cubicBezTo>
                  <a:pt x="17432" y="4486"/>
                  <a:pt x="17380" y="4399"/>
                  <a:pt x="17380" y="4399"/>
                </a:cubicBezTo>
                <a:cubicBezTo>
                  <a:pt x="17472" y="4395"/>
                  <a:pt x="17591" y="4417"/>
                  <a:pt x="17675" y="4457"/>
                </a:cubicBezTo>
                <a:lnTo>
                  <a:pt x="17587" y="4479"/>
                </a:lnTo>
                <a:cubicBezTo>
                  <a:pt x="17820" y="4694"/>
                  <a:pt x="18012" y="4482"/>
                  <a:pt x="18255" y="4567"/>
                </a:cubicBezTo>
                <a:lnTo>
                  <a:pt x="18310" y="4498"/>
                </a:lnTo>
                <a:cubicBezTo>
                  <a:pt x="18234" y="4374"/>
                  <a:pt x="18125" y="4427"/>
                  <a:pt x="18045" y="4339"/>
                </a:cubicBezTo>
                <a:cubicBezTo>
                  <a:pt x="18017" y="4297"/>
                  <a:pt x="18066" y="4003"/>
                  <a:pt x="18073" y="3947"/>
                </a:cubicBezTo>
                <a:cubicBezTo>
                  <a:pt x="18187" y="3913"/>
                  <a:pt x="18309" y="3913"/>
                  <a:pt x="18421" y="3949"/>
                </a:cubicBezTo>
                <a:cubicBezTo>
                  <a:pt x="18458" y="3949"/>
                  <a:pt x="18515" y="4111"/>
                  <a:pt x="18527" y="4157"/>
                </a:cubicBezTo>
                <a:cubicBezTo>
                  <a:pt x="18550" y="4152"/>
                  <a:pt x="18576" y="4143"/>
                  <a:pt x="18595" y="4129"/>
                </a:cubicBezTo>
                <a:cubicBezTo>
                  <a:pt x="18617" y="4170"/>
                  <a:pt x="18639" y="4210"/>
                  <a:pt x="18664" y="4248"/>
                </a:cubicBezTo>
                <a:cubicBezTo>
                  <a:pt x="18693" y="4222"/>
                  <a:pt x="18725" y="4201"/>
                  <a:pt x="18757" y="4186"/>
                </a:cubicBezTo>
                <a:cubicBezTo>
                  <a:pt x="18758" y="4038"/>
                  <a:pt x="18825" y="3956"/>
                  <a:pt x="18932" y="4040"/>
                </a:cubicBezTo>
                <a:cubicBezTo>
                  <a:pt x="18932" y="4003"/>
                  <a:pt x="18933" y="3962"/>
                  <a:pt x="18927" y="3925"/>
                </a:cubicBezTo>
                <a:cubicBezTo>
                  <a:pt x="18949" y="3962"/>
                  <a:pt x="18974" y="4040"/>
                  <a:pt x="19016" y="4044"/>
                </a:cubicBezTo>
                <a:cubicBezTo>
                  <a:pt x="19020" y="4065"/>
                  <a:pt x="19027" y="4085"/>
                  <a:pt x="19036" y="4104"/>
                </a:cubicBezTo>
                <a:cubicBezTo>
                  <a:pt x="18991" y="4134"/>
                  <a:pt x="18948" y="4163"/>
                  <a:pt x="18913" y="4209"/>
                </a:cubicBezTo>
                <a:lnTo>
                  <a:pt x="18933" y="4227"/>
                </a:lnTo>
                <a:lnTo>
                  <a:pt x="18922" y="4242"/>
                </a:lnTo>
                <a:cubicBezTo>
                  <a:pt x="18933" y="4251"/>
                  <a:pt x="18941" y="4262"/>
                  <a:pt x="18947" y="4276"/>
                </a:cubicBezTo>
                <a:cubicBezTo>
                  <a:pt x="18922" y="4461"/>
                  <a:pt x="18945" y="4782"/>
                  <a:pt x="18746" y="4754"/>
                </a:cubicBezTo>
                <a:cubicBezTo>
                  <a:pt x="18747" y="4788"/>
                  <a:pt x="18744" y="4821"/>
                  <a:pt x="18739" y="4854"/>
                </a:cubicBezTo>
                <a:cubicBezTo>
                  <a:pt x="18836" y="5008"/>
                  <a:pt x="18864" y="5224"/>
                  <a:pt x="18983" y="5396"/>
                </a:cubicBezTo>
                <a:cubicBezTo>
                  <a:pt x="19126" y="5602"/>
                  <a:pt x="19308" y="5753"/>
                  <a:pt x="19457" y="5949"/>
                </a:cubicBezTo>
                <a:cubicBezTo>
                  <a:pt x="19532" y="6048"/>
                  <a:pt x="19836" y="6469"/>
                  <a:pt x="19960" y="6469"/>
                </a:cubicBezTo>
                <a:cubicBezTo>
                  <a:pt x="20212" y="6469"/>
                  <a:pt x="19956" y="6018"/>
                  <a:pt x="19950" y="5979"/>
                </a:cubicBezTo>
                <a:cubicBezTo>
                  <a:pt x="19977" y="5936"/>
                  <a:pt x="20168" y="5982"/>
                  <a:pt x="20211" y="5985"/>
                </a:cubicBezTo>
                <a:cubicBezTo>
                  <a:pt x="20174" y="5942"/>
                  <a:pt x="19926" y="5707"/>
                  <a:pt x="19968" y="5649"/>
                </a:cubicBezTo>
                <a:cubicBezTo>
                  <a:pt x="19982" y="5630"/>
                  <a:pt x="20101" y="5654"/>
                  <a:pt x="20126" y="5664"/>
                </a:cubicBezTo>
                <a:cubicBezTo>
                  <a:pt x="20192" y="5412"/>
                  <a:pt x="19863" y="5420"/>
                  <a:pt x="19903" y="5247"/>
                </a:cubicBezTo>
                <a:cubicBezTo>
                  <a:pt x="19934" y="5260"/>
                  <a:pt x="19968" y="5294"/>
                  <a:pt x="19997" y="5315"/>
                </a:cubicBezTo>
                <a:cubicBezTo>
                  <a:pt x="20147" y="5117"/>
                  <a:pt x="19645" y="4785"/>
                  <a:pt x="19523" y="4756"/>
                </a:cubicBezTo>
                <a:cubicBezTo>
                  <a:pt x="19467" y="4748"/>
                  <a:pt x="19432" y="4643"/>
                  <a:pt x="19443" y="4586"/>
                </a:cubicBezTo>
                <a:cubicBezTo>
                  <a:pt x="19470" y="4445"/>
                  <a:pt x="19324" y="4420"/>
                  <a:pt x="19334" y="4366"/>
                </a:cubicBezTo>
                <a:cubicBezTo>
                  <a:pt x="19351" y="4272"/>
                  <a:pt x="19470" y="4429"/>
                  <a:pt x="19504" y="4429"/>
                </a:cubicBezTo>
                <a:cubicBezTo>
                  <a:pt x="19583" y="4429"/>
                  <a:pt x="19522" y="4292"/>
                  <a:pt x="19560" y="4279"/>
                </a:cubicBezTo>
                <a:cubicBezTo>
                  <a:pt x="19779" y="4468"/>
                  <a:pt x="19644" y="4227"/>
                  <a:pt x="19830" y="4227"/>
                </a:cubicBezTo>
                <a:cubicBezTo>
                  <a:pt x="19974" y="4180"/>
                  <a:pt x="20153" y="4358"/>
                  <a:pt x="20275" y="4424"/>
                </a:cubicBezTo>
                <a:cubicBezTo>
                  <a:pt x="20286" y="4362"/>
                  <a:pt x="20280" y="4286"/>
                  <a:pt x="20244" y="4238"/>
                </a:cubicBezTo>
                <a:cubicBezTo>
                  <a:pt x="20487" y="4009"/>
                  <a:pt x="20524" y="3674"/>
                  <a:pt x="20914" y="3862"/>
                </a:cubicBezTo>
                <a:cubicBezTo>
                  <a:pt x="20928" y="3840"/>
                  <a:pt x="20946" y="3835"/>
                  <a:pt x="20968" y="3843"/>
                </a:cubicBezTo>
                <a:cubicBezTo>
                  <a:pt x="20980" y="3602"/>
                  <a:pt x="20494" y="3359"/>
                  <a:pt x="20326" y="3322"/>
                </a:cubicBezTo>
                <a:cubicBezTo>
                  <a:pt x="20400" y="3299"/>
                  <a:pt x="20509" y="3221"/>
                  <a:pt x="20442" y="3106"/>
                </a:cubicBezTo>
                <a:cubicBezTo>
                  <a:pt x="20615" y="3209"/>
                  <a:pt x="20796" y="3130"/>
                  <a:pt x="20975" y="3259"/>
                </a:cubicBezTo>
                <a:cubicBezTo>
                  <a:pt x="21042" y="3307"/>
                  <a:pt x="21600" y="3507"/>
                  <a:pt x="21591" y="3334"/>
                </a:cubicBezTo>
                <a:cubicBezTo>
                  <a:pt x="21518" y="3261"/>
                  <a:pt x="21537" y="3195"/>
                  <a:pt x="21483" y="3136"/>
                </a:cubicBezTo>
                <a:close/>
                <a:moveTo>
                  <a:pt x="16994" y="18909"/>
                </a:moveTo>
                <a:cubicBezTo>
                  <a:pt x="16992" y="18916"/>
                  <a:pt x="16986" y="18936"/>
                  <a:pt x="16994" y="18908"/>
                </a:cubicBezTo>
                <a:cubicBezTo>
                  <a:pt x="16995" y="18905"/>
                  <a:pt x="16995" y="18906"/>
                  <a:pt x="16994" y="18908"/>
                </a:cubicBezTo>
                <a:cubicBezTo>
                  <a:pt x="17025" y="18802"/>
                  <a:pt x="16849" y="18703"/>
                  <a:pt x="16797" y="18645"/>
                </a:cubicBezTo>
                <a:cubicBezTo>
                  <a:pt x="16910" y="18509"/>
                  <a:pt x="16724" y="18432"/>
                  <a:pt x="16738" y="18304"/>
                </a:cubicBezTo>
                <a:lnTo>
                  <a:pt x="16754" y="18340"/>
                </a:lnTo>
                <a:lnTo>
                  <a:pt x="16768" y="18257"/>
                </a:lnTo>
                <a:lnTo>
                  <a:pt x="16776" y="18259"/>
                </a:lnTo>
                <a:cubicBezTo>
                  <a:pt x="16763" y="18110"/>
                  <a:pt x="16888" y="18117"/>
                  <a:pt x="16947" y="18016"/>
                </a:cubicBezTo>
                <a:cubicBezTo>
                  <a:pt x="16932" y="18006"/>
                  <a:pt x="16894" y="17954"/>
                  <a:pt x="16878" y="17954"/>
                </a:cubicBezTo>
                <a:cubicBezTo>
                  <a:pt x="17187" y="17954"/>
                  <a:pt x="16910" y="17614"/>
                  <a:pt x="16748" y="17594"/>
                </a:cubicBezTo>
                <a:cubicBezTo>
                  <a:pt x="16760" y="17529"/>
                  <a:pt x="16681" y="17426"/>
                  <a:pt x="16659" y="17362"/>
                </a:cubicBezTo>
                <a:cubicBezTo>
                  <a:pt x="16473" y="17255"/>
                  <a:pt x="16458" y="17581"/>
                  <a:pt x="16391" y="17697"/>
                </a:cubicBezTo>
                <a:lnTo>
                  <a:pt x="16408" y="17712"/>
                </a:lnTo>
                <a:cubicBezTo>
                  <a:pt x="16350" y="17704"/>
                  <a:pt x="16222" y="17768"/>
                  <a:pt x="16295" y="17866"/>
                </a:cubicBezTo>
                <a:cubicBezTo>
                  <a:pt x="16216" y="17940"/>
                  <a:pt x="16061" y="17932"/>
                  <a:pt x="16023" y="18049"/>
                </a:cubicBezTo>
                <a:cubicBezTo>
                  <a:pt x="15957" y="18251"/>
                  <a:pt x="15876" y="18304"/>
                  <a:pt x="15732" y="18363"/>
                </a:cubicBezTo>
                <a:cubicBezTo>
                  <a:pt x="15609" y="18415"/>
                  <a:pt x="15571" y="18696"/>
                  <a:pt x="15535" y="18708"/>
                </a:cubicBezTo>
                <a:cubicBezTo>
                  <a:pt x="15508" y="18708"/>
                  <a:pt x="15366" y="18659"/>
                  <a:pt x="15367" y="18626"/>
                </a:cubicBezTo>
                <a:lnTo>
                  <a:pt x="15369" y="18534"/>
                </a:lnTo>
                <a:lnTo>
                  <a:pt x="15311" y="18575"/>
                </a:lnTo>
                <a:lnTo>
                  <a:pt x="15306" y="18562"/>
                </a:lnTo>
                <a:cubicBezTo>
                  <a:pt x="15117" y="18677"/>
                  <a:pt x="15108" y="18934"/>
                  <a:pt x="15200" y="19136"/>
                </a:cubicBezTo>
                <a:cubicBezTo>
                  <a:pt x="15161" y="19181"/>
                  <a:pt x="15164" y="19258"/>
                  <a:pt x="15203" y="19303"/>
                </a:cubicBezTo>
                <a:cubicBezTo>
                  <a:pt x="15195" y="19335"/>
                  <a:pt x="15210" y="19374"/>
                  <a:pt x="15235" y="19385"/>
                </a:cubicBezTo>
                <a:cubicBezTo>
                  <a:pt x="15225" y="19424"/>
                  <a:pt x="15232" y="19455"/>
                  <a:pt x="15254" y="19479"/>
                </a:cubicBezTo>
                <a:cubicBezTo>
                  <a:pt x="15285" y="19481"/>
                  <a:pt x="15311" y="19464"/>
                  <a:pt x="15340" y="19452"/>
                </a:cubicBezTo>
                <a:cubicBezTo>
                  <a:pt x="15350" y="19468"/>
                  <a:pt x="15353" y="19488"/>
                  <a:pt x="15347" y="19511"/>
                </a:cubicBezTo>
                <a:cubicBezTo>
                  <a:pt x="15325" y="19540"/>
                  <a:pt x="15350" y="19890"/>
                  <a:pt x="15399" y="19920"/>
                </a:cubicBezTo>
                <a:cubicBezTo>
                  <a:pt x="15473" y="19966"/>
                  <a:pt x="15568" y="19928"/>
                  <a:pt x="15643" y="19918"/>
                </a:cubicBezTo>
                <a:cubicBezTo>
                  <a:pt x="15630" y="20115"/>
                  <a:pt x="15842" y="20079"/>
                  <a:pt x="15913" y="19951"/>
                </a:cubicBezTo>
                <a:cubicBezTo>
                  <a:pt x="15943" y="20003"/>
                  <a:pt x="16038" y="20088"/>
                  <a:pt x="16085" y="20029"/>
                </a:cubicBezTo>
                <a:cubicBezTo>
                  <a:pt x="16181" y="20173"/>
                  <a:pt x="16201" y="20238"/>
                  <a:pt x="16389" y="20115"/>
                </a:cubicBezTo>
                <a:cubicBezTo>
                  <a:pt x="16410" y="20270"/>
                  <a:pt x="16541" y="20049"/>
                  <a:pt x="16499" y="19901"/>
                </a:cubicBezTo>
                <a:cubicBezTo>
                  <a:pt x="16526" y="19881"/>
                  <a:pt x="16539" y="19851"/>
                  <a:pt x="16538" y="19809"/>
                </a:cubicBezTo>
                <a:lnTo>
                  <a:pt x="16562" y="19798"/>
                </a:lnTo>
                <a:cubicBezTo>
                  <a:pt x="16568" y="19733"/>
                  <a:pt x="16573" y="19601"/>
                  <a:pt x="16539" y="19554"/>
                </a:cubicBezTo>
                <a:cubicBezTo>
                  <a:pt x="16562" y="19523"/>
                  <a:pt x="16573" y="19505"/>
                  <a:pt x="16597" y="19520"/>
                </a:cubicBezTo>
                <a:cubicBezTo>
                  <a:pt x="16644" y="19442"/>
                  <a:pt x="16806" y="19309"/>
                  <a:pt x="16741" y="19205"/>
                </a:cubicBezTo>
                <a:cubicBezTo>
                  <a:pt x="16704" y="19144"/>
                  <a:pt x="16767" y="18984"/>
                  <a:pt x="16806" y="18955"/>
                </a:cubicBezTo>
                <a:cubicBezTo>
                  <a:pt x="16858" y="18955"/>
                  <a:pt x="16966" y="19000"/>
                  <a:pt x="16994" y="18909"/>
                </a:cubicBezTo>
                <a:close/>
                <a:moveTo>
                  <a:pt x="17082" y="15769"/>
                </a:moveTo>
                <a:cubicBezTo>
                  <a:pt x="17065" y="15769"/>
                  <a:pt x="17051" y="15769"/>
                  <a:pt x="17082" y="15769"/>
                </a:cubicBezTo>
                <a:cubicBezTo>
                  <a:pt x="17137" y="15769"/>
                  <a:pt x="17106" y="15769"/>
                  <a:pt x="17083" y="15769"/>
                </a:cubicBezTo>
                <a:cubicBezTo>
                  <a:pt x="17275" y="15768"/>
                  <a:pt x="17243" y="16089"/>
                  <a:pt x="17193" y="16059"/>
                </a:cubicBezTo>
                <a:cubicBezTo>
                  <a:pt x="17151" y="16034"/>
                  <a:pt x="17029" y="15770"/>
                  <a:pt x="17082" y="15769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1" name="Линия"/>
          <p:cNvSpPr/>
          <p:nvPr/>
        </p:nvSpPr>
        <p:spPr>
          <a:xfrm>
            <a:off x="2448749" y="4332726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2" name="Линия"/>
          <p:cNvSpPr/>
          <p:nvPr/>
        </p:nvSpPr>
        <p:spPr>
          <a:xfrm>
            <a:off x="2448749" y="4332726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3" name="Кружок"/>
          <p:cNvSpPr/>
          <p:nvPr/>
        </p:nvSpPr>
        <p:spPr>
          <a:xfrm>
            <a:off x="2992111" y="4288629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4" name="Линия"/>
          <p:cNvSpPr/>
          <p:nvPr/>
        </p:nvSpPr>
        <p:spPr>
          <a:xfrm>
            <a:off x="2448749" y="4806483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5" name="Линия"/>
          <p:cNvSpPr/>
          <p:nvPr/>
        </p:nvSpPr>
        <p:spPr>
          <a:xfrm>
            <a:off x="2448749" y="4806483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6" name="Кружок"/>
          <p:cNvSpPr/>
          <p:nvPr/>
        </p:nvSpPr>
        <p:spPr>
          <a:xfrm>
            <a:off x="3896986" y="4762386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7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7"/>
          </p:nvPr>
        </p:nvSpPr>
        <p:spPr>
          <a:xfrm>
            <a:off x="2421378" y="5560669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288" name="Линия"/>
          <p:cNvSpPr/>
          <p:nvPr/>
        </p:nvSpPr>
        <p:spPr>
          <a:xfrm>
            <a:off x="2448749" y="531540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9" name="Линия"/>
          <p:cNvSpPr/>
          <p:nvPr/>
        </p:nvSpPr>
        <p:spPr>
          <a:xfrm>
            <a:off x="2448749" y="5315408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90" name="Кружок"/>
          <p:cNvSpPr/>
          <p:nvPr/>
        </p:nvSpPr>
        <p:spPr>
          <a:xfrm>
            <a:off x="4932829" y="5271311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2436261" y="4323558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2" name="23%"/>
          <p:cNvSpPr txBox="1">
            <a:spLocks noGrp="1"/>
          </p:cNvSpPr>
          <p:nvPr>
            <p:ph type="body" sz="quarter" idx="19"/>
          </p:nvPr>
        </p:nvSpPr>
        <p:spPr>
          <a:xfrm>
            <a:off x="2799408" y="3601297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29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2436261" y="48057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4" name="48%"/>
          <p:cNvSpPr txBox="1">
            <a:spLocks noGrp="1"/>
          </p:cNvSpPr>
          <p:nvPr>
            <p:ph type="body" sz="quarter" idx="21"/>
          </p:nvPr>
        </p:nvSpPr>
        <p:spPr>
          <a:xfrm>
            <a:off x="3704283" y="406719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29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2436261" y="53149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6" name="70%"/>
          <p:cNvSpPr txBox="1">
            <a:spLocks noGrp="1"/>
          </p:cNvSpPr>
          <p:nvPr>
            <p:ph type="body" sz="quarter" idx="23"/>
          </p:nvPr>
        </p:nvSpPr>
        <p:spPr>
          <a:xfrm>
            <a:off x="4740127" y="4586188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297" name="Треугольник"/>
          <p:cNvSpPr/>
          <p:nvPr/>
        </p:nvSpPr>
        <p:spPr>
          <a:xfrm rot="10800000" flipH="1">
            <a:off x="6506750" y="2865392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8" name="Треугольник"/>
          <p:cNvSpPr/>
          <p:nvPr/>
        </p:nvSpPr>
        <p:spPr>
          <a:xfrm rot="10800000" flipH="1">
            <a:off x="7844830" y="3365454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9" name="23%"/>
          <p:cNvSpPr txBox="1">
            <a:spLocks noGrp="1"/>
          </p:cNvSpPr>
          <p:nvPr>
            <p:ph type="body" sz="quarter" idx="24"/>
          </p:nvPr>
        </p:nvSpPr>
        <p:spPr>
          <a:xfrm>
            <a:off x="6369852" y="2177525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300" name="48%"/>
          <p:cNvSpPr txBox="1">
            <a:spLocks noGrp="1"/>
          </p:cNvSpPr>
          <p:nvPr>
            <p:ph type="body" sz="quarter" idx="25"/>
          </p:nvPr>
        </p:nvSpPr>
        <p:spPr>
          <a:xfrm>
            <a:off x="7707931" y="26808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301" name="Треугольник"/>
          <p:cNvSpPr/>
          <p:nvPr/>
        </p:nvSpPr>
        <p:spPr>
          <a:xfrm rot="10800000" flipH="1">
            <a:off x="8392517" y="2799842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02" name="70%"/>
          <p:cNvSpPr txBox="1">
            <a:spLocks noGrp="1"/>
          </p:cNvSpPr>
          <p:nvPr>
            <p:ph type="body" sz="quarter" idx="26"/>
          </p:nvPr>
        </p:nvSpPr>
        <p:spPr>
          <a:xfrm>
            <a:off x="8255619" y="21067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303" name="Eodem modo typi, qui nunc nobis videntur parum clari, fiant sollemnes in futurum."/>
          <p:cNvSpPr txBox="1">
            <a:spLocks noGrp="1"/>
          </p:cNvSpPr>
          <p:nvPr>
            <p:ph type="body" sz="quarter" idx="27"/>
          </p:nvPr>
        </p:nvSpPr>
        <p:spPr>
          <a:xfrm>
            <a:off x="7055965" y="4892692"/>
            <a:ext cx="2694315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9887653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Изображение"/>
          <p:cNvSpPr>
            <a:spLocks noGrp="1"/>
          </p:cNvSpPr>
          <p:nvPr>
            <p:ph type="pic" idx="13"/>
          </p:nvPr>
        </p:nvSpPr>
        <p:spPr>
          <a:xfrm>
            <a:off x="-8155" y="-5953"/>
            <a:ext cx="12208309" cy="686990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12" name="365"/>
          <p:cNvSpPr txBox="1">
            <a:spLocks noGrp="1"/>
          </p:cNvSpPr>
          <p:nvPr>
            <p:ph type="body" sz="quarter" idx="14"/>
          </p:nvPr>
        </p:nvSpPr>
        <p:spPr>
          <a:xfrm>
            <a:off x="2611947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365</a:t>
            </a:r>
          </a:p>
        </p:txBody>
      </p:sp>
      <p:sp>
        <p:nvSpPr>
          <p:cNvPr id="313" name="Прямоугольник"/>
          <p:cNvSpPr>
            <a:spLocks noGrp="1"/>
          </p:cNvSpPr>
          <p:nvPr>
            <p:ph type="body" sz="half" idx="15"/>
          </p:nvPr>
        </p:nvSpPr>
        <p:spPr>
          <a:xfrm>
            <a:off x="2172634" y="3694428"/>
            <a:ext cx="7846733" cy="2595991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14" name="Claritas est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2823748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processus dynamicus,</a:t>
            </a:r>
          </a:p>
        </p:txBody>
      </p:sp>
      <p:sp>
        <p:nvSpPr>
          <p:cNvPr id="315" name="In iis qui facit claritatem. Investigationes demonstraverunt lectores legere me lius quod."/>
          <p:cNvSpPr txBox="1">
            <a:spLocks noGrp="1"/>
          </p:cNvSpPr>
          <p:nvPr>
            <p:ph type="body" sz="quarter" idx="17"/>
          </p:nvPr>
        </p:nvSpPr>
        <p:spPr>
          <a:xfrm>
            <a:off x="2827631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6" name="165"/>
          <p:cNvSpPr txBox="1">
            <a:spLocks noGrp="1"/>
          </p:cNvSpPr>
          <p:nvPr>
            <p:ph type="body" sz="quarter" idx="18"/>
          </p:nvPr>
        </p:nvSpPr>
        <p:spPr>
          <a:xfrm>
            <a:off x="5064750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165</a:t>
            </a:r>
          </a:p>
        </p:txBody>
      </p:sp>
      <p:sp>
        <p:nvSpPr>
          <p:cNvPr id="317" name="Claritas etiam processus dynamicus,"/>
          <p:cNvSpPr txBox="1">
            <a:spLocks noGrp="1"/>
          </p:cNvSpPr>
          <p:nvPr>
            <p:ph type="body" sz="quarter" idx="19"/>
          </p:nvPr>
        </p:nvSpPr>
        <p:spPr>
          <a:xfrm>
            <a:off x="5226740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etiam processus dynamicus,</a:t>
            </a:r>
          </a:p>
        </p:txBody>
      </p:sp>
      <p:sp>
        <p:nvSpPr>
          <p:cNvPr id="318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5239554" y="5138411"/>
            <a:ext cx="2062501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9" name="Линия"/>
          <p:cNvSpPr/>
          <p:nvPr/>
        </p:nvSpPr>
        <p:spPr>
          <a:xfrm flipV="1">
            <a:off x="490537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0" name="Линия"/>
          <p:cNvSpPr/>
          <p:nvPr/>
        </p:nvSpPr>
        <p:spPr>
          <a:xfrm flipV="1">
            <a:off x="732806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1" name="Est etiam processus dynamicus,"/>
          <p:cNvSpPr txBox="1">
            <a:spLocks noGrp="1"/>
          </p:cNvSpPr>
          <p:nvPr>
            <p:ph type="body" sz="quarter" idx="21"/>
          </p:nvPr>
        </p:nvSpPr>
        <p:spPr>
          <a:xfrm>
            <a:off x="7614850" y="3782683"/>
            <a:ext cx="1896883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Est etiam processus dynamicus,</a:t>
            </a:r>
          </a:p>
        </p:txBody>
      </p:sp>
      <p:sp>
        <p:nvSpPr>
          <p:cNvPr id="322" name="In iis qui claritatem. Investigationes demonstraverunt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632709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claritatem. Investigationes demonstraverunt me lius quod.</a:t>
            </a:r>
          </a:p>
        </p:txBody>
      </p:sp>
      <p:sp>
        <p:nvSpPr>
          <p:cNvPr id="323" name="89"/>
          <p:cNvSpPr txBox="1">
            <a:spLocks noGrp="1"/>
          </p:cNvSpPr>
          <p:nvPr>
            <p:ph type="body" sz="quarter" idx="23"/>
          </p:nvPr>
        </p:nvSpPr>
        <p:spPr>
          <a:xfrm>
            <a:off x="7358866" y="2403021"/>
            <a:ext cx="2062501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89</a:t>
            </a:r>
          </a:p>
        </p:txBody>
      </p:sp>
      <p:sp>
        <p:nvSpPr>
          <p:cNvPr id="324" name="Кружок"/>
          <p:cNvSpPr>
            <a:spLocks noGrp="1"/>
          </p:cNvSpPr>
          <p:nvPr>
            <p:ph type="body" sz="quarter" idx="24"/>
          </p:nvPr>
        </p:nvSpPr>
        <p:spPr>
          <a:xfrm>
            <a:off x="5649516" y="519357"/>
            <a:ext cx="892969" cy="892969"/>
          </a:xfrm>
          <a:prstGeom prst="ellipse">
            <a:avLst/>
          </a:prstGeom>
          <a:solidFill>
            <a:srgbClr val="FFFFFF">
              <a:alpha val="72831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5" name="Линия"/>
          <p:cNvSpPr>
            <a:spLocks noGrp="1"/>
          </p:cNvSpPr>
          <p:nvPr>
            <p:ph type="body" sz="quarter" idx="25"/>
          </p:nvPr>
        </p:nvSpPr>
        <p:spPr>
          <a:xfrm>
            <a:off x="5924339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6" name="Линия"/>
          <p:cNvSpPr>
            <a:spLocks noGrp="1"/>
          </p:cNvSpPr>
          <p:nvPr>
            <p:ph type="body" sz="quarter" idx="26"/>
          </p:nvPr>
        </p:nvSpPr>
        <p:spPr>
          <a:xfrm flipH="1">
            <a:off x="6055025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7" name="Линия"/>
          <p:cNvSpPr>
            <a:spLocks noGrp="1"/>
          </p:cNvSpPr>
          <p:nvPr>
            <p:ph type="body" sz="quarter" idx="27"/>
          </p:nvPr>
        </p:nvSpPr>
        <p:spPr>
          <a:xfrm flipH="1">
            <a:off x="6010376" y="701986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8" name="Линия"/>
          <p:cNvSpPr>
            <a:spLocks noGrp="1"/>
          </p:cNvSpPr>
          <p:nvPr>
            <p:ph type="body" sz="quarter" idx="28"/>
          </p:nvPr>
        </p:nvSpPr>
        <p:spPr>
          <a:xfrm>
            <a:off x="5776306" y="1110258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9" name="Simple title here"/>
          <p:cNvSpPr txBox="1">
            <a:spLocks noGrp="1"/>
          </p:cNvSpPr>
          <p:nvPr>
            <p:ph type="body" sz="quarter" idx="29"/>
          </p:nvPr>
        </p:nvSpPr>
        <p:spPr>
          <a:xfrm>
            <a:off x="5089315" y="1508813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4F668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1655332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Прямоугольник"/>
          <p:cNvSpPr/>
          <p:nvPr/>
        </p:nvSpPr>
        <p:spPr>
          <a:xfrm>
            <a:off x="-8489" y="-5954"/>
            <a:ext cx="1217325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8" name="Прямоугольник"/>
          <p:cNvSpPr/>
          <p:nvPr/>
        </p:nvSpPr>
        <p:spPr>
          <a:xfrm>
            <a:off x="-1999" y="6536699"/>
            <a:ext cx="1219599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9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804473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40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3916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4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3318751" y="5283081"/>
            <a:ext cx="6402442" cy="51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42" name="Комментарий в прямоугольнике"/>
          <p:cNvSpPr/>
          <p:nvPr/>
        </p:nvSpPr>
        <p:spPr>
          <a:xfrm flipH="1">
            <a:off x="2443870" y="5386820"/>
            <a:ext cx="736402" cy="305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15" y="0"/>
                </a:moveTo>
                <a:lnTo>
                  <a:pt x="5815" y="11753"/>
                </a:lnTo>
                <a:lnTo>
                  <a:pt x="0" y="15549"/>
                </a:lnTo>
                <a:lnTo>
                  <a:pt x="5815" y="19359"/>
                </a:lnTo>
                <a:lnTo>
                  <a:pt x="581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5815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3" name="3"/>
          <p:cNvSpPr txBox="1">
            <a:spLocks noGrp="1"/>
          </p:cNvSpPr>
          <p:nvPr>
            <p:ph type="body" sz="quarter" idx="16"/>
          </p:nvPr>
        </p:nvSpPr>
        <p:spPr>
          <a:xfrm>
            <a:off x="2587191" y="536126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graphicFrame>
        <p:nvGraphicFramePr>
          <p:cNvPr id="344" name="2D‑площадная диаграмма"/>
          <p:cNvGraphicFramePr/>
          <p:nvPr/>
        </p:nvGraphicFramePr>
        <p:xfrm>
          <a:off x="2923788" y="2957731"/>
          <a:ext cx="6333426" cy="190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5" name="Кружок"/>
          <p:cNvSpPr/>
          <p:nvPr/>
        </p:nvSpPr>
        <p:spPr>
          <a:xfrm>
            <a:off x="4924049" y="2838218"/>
            <a:ext cx="555874" cy="555874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6" name="Кружок"/>
          <p:cNvSpPr/>
          <p:nvPr/>
        </p:nvSpPr>
        <p:spPr>
          <a:xfrm>
            <a:off x="7032886" y="3281612"/>
            <a:ext cx="481574" cy="481574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7" name="Кружок"/>
          <p:cNvSpPr/>
          <p:nvPr/>
        </p:nvSpPr>
        <p:spPr>
          <a:xfrm>
            <a:off x="4961199" y="3981104"/>
            <a:ext cx="481574" cy="48157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8" name="100%"/>
          <p:cNvSpPr txBox="1">
            <a:spLocks noGrp="1"/>
          </p:cNvSpPr>
          <p:nvPr>
            <p:ph type="body" sz="quarter" idx="17"/>
          </p:nvPr>
        </p:nvSpPr>
        <p:spPr>
          <a:xfrm>
            <a:off x="4924049" y="2960618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100</a:t>
            </a:r>
            <a:r>
              <a:rPr sz="900"/>
              <a:t>%</a:t>
            </a:r>
          </a:p>
        </p:txBody>
      </p:sp>
      <p:sp>
        <p:nvSpPr>
          <p:cNvPr id="349" name="25%"/>
          <p:cNvSpPr txBox="1">
            <a:spLocks noGrp="1"/>
          </p:cNvSpPr>
          <p:nvPr>
            <p:ph type="body" sz="quarter" idx="18"/>
          </p:nvPr>
        </p:nvSpPr>
        <p:spPr>
          <a:xfrm>
            <a:off x="4924049" y="4066354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25</a:t>
            </a:r>
            <a:r>
              <a:rPr sz="900"/>
              <a:t>%</a:t>
            </a:r>
          </a:p>
        </p:txBody>
      </p:sp>
      <p:sp>
        <p:nvSpPr>
          <p:cNvPr id="350" name="50%"/>
          <p:cNvSpPr txBox="1">
            <a:spLocks noGrp="1"/>
          </p:cNvSpPr>
          <p:nvPr>
            <p:ph type="body" sz="quarter" idx="19"/>
          </p:nvPr>
        </p:nvSpPr>
        <p:spPr>
          <a:xfrm>
            <a:off x="6995737" y="3366862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50</a:t>
            </a:r>
            <a:r>
              <a:rPr sz="900"/>
              <a:t>%</a:t>
            </a:r>
          </a:p>
        </p:txBody>
      </p:sp>
      <p:sp>
        <p:nvSpPr>
          <p:cNvPr id="351" name="Fiant sollemnes in futurum."/>
          <p:cNvSpPr txBox="1">
            <a:spLocks noGrp="1"/>
          </p:cNvSpPr>
          <p:nvPr>
            <p:ph type="body" sz="quarter" idx="20"/>
          </p:nvPr>
        </p:nvSpPr>
        <p:spPr>
          <a:xfrm>
            <a:off x="6631529" y="2828204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2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3887138" y="2649611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3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5532898" y="4158597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3822490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Прямоугольник"/>
          <p:cNvSpPr/>
          <p:nvPr/>
        </p:nvSpPr>
        <p:spPr>
          <a:xfrm>
            <a:off x="-13235" y="-5954"/>
            <a:ext cx="1221847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2" name="Прямоугольник"/>
          <p:cNvSpPr/>
          <p:nvPr/>
        </p:nvSpPr>
        <p:spPr>
          <a:xfrm>
            <a:off x="-497" y="6536699"/>
            <a:ext cx="1220267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3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584145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64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6154133" y="5287454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65" name="Комментарий в прямоугольнике"/>
          <p:cNvSpPr/>
          <p:nvPr/>
        </p:nvSpPr>
        <p:spPr>
          <a:xfrm flipH="1">
            <a:off x="2817635" y="4643339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6" name="4"/>
          <p:cNvSpPr txBox="1">
            <a:spLocks noGrp="1"/>
          </p:cNvSpPr>
          <p:nvPr>
            <p:ph type="body" sz="quarter" idx="15"/>
          </p:nvPr>
        </p:nvSpPr>
        <p:spPr>
          <a:xfrm>
            <a:off x="2952026" y="4616208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graphicFrame>
        <p:nvGraphicFramePr>
          <p:cNvPr id="367" name="2D‑круговая диаграмма"/>
          <p:cNvGraphicFramePr/>
          <p:nvPr/>
        </p:nvGraphicFramePr>
        <p:xfrm>
          <a:off x="3485507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" name="Кружок"/>
          <p:cNvSpPr/>
          <p:nvPr/>
        </p:nvSpPr>
        <p:spPr>
          <a:xfrm>
            <a:off x="3530908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9" name="50%"/>
          <p:cNvSpPr txBox="1">
            <a:spLocks noGrp="1"/>
          </p:cNvSpPr>
          <p:nvPr>
            <p:ph type="body" sz="quarter" idx="16"/>
          </p:nvPr>
        </p:nvSpPr>
        <p:spPr>
          <a:xfrm>
            <a:off x="3759735" y="3421918"/>
            <a:ext cx="860582" cy="4957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2100"/>
              <a:t>%</a:t>
            </a:r>
          </a:p>
        </p:txBody>
      </p:sp>
      <p:graphicFrame>
        <p:nvGraphicFramePr>
          <p:cNvPr id="370" name="2D‑круговая диаграмма"/>
          <p:cNvGraphicFramePr/>
          <p:nvPr/>
        </p:nvGraphicFramePr>
        <p:xfrm>
          <a:off x="7306384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1" name="Кружок"/>
          <p:cNvSpPr/>
          <p:nvPr/>
        </p:nvSpPr>
        <p:spPr>
          <a:xfrm>
            <a:off x="7351786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2" name="76%"/>
          <p:cNvSpPr txBox="1">
            <a:spLocks noGrp="1"/>
          </p:cNvSpPr>
          <p:nvPr>
            <p:ph type="body" sz="quarter" idx="17"/>
          </p:nvPr>
        </p:nvSpPr>
        <p:spPr>
          <a:xfrm>
            <a:off x="7580612" y="3268283"/>
            <a:ext cx="860582" cy="803043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2100"/>
              <a:t>%</a:t>
            </a:r>
          </a:p>
        </p:txBody>
      </p:sp>
      <p:graphicFrame>
        <p:nvGraphicFramePr>
          <p:cNvPr id="373" name="2D‑круговая диаграмма"/>
          <p:cNvGraphicFramePr/>
          <p:nvPr/>
        </p:nvGraphicFramePr>
        <p:xfrm>
          <a:off x="5391481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4" name="Кружок"/>
          <p:cNvSpPr/>
          <p:nvPr/>
        </p:nvSpPr>
        <p:spPr>
          <a:xfrm>
            <a:off x="5436882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5" name="89%"/>
          <p:cNvSpPr txBox="1">
            <a:spLocks noGrp="1"/>
          </p:cNvSpPr>
          <p:nvPr>
            <p:ph type="body" sz="quarter" idx="18"/>
          </p:nvPr>
        </p:nvSpPr>
        <p:spPr>
          <a:xfrm>
            <a:off x="5688410" y="3376179"/>
            <a:ext cx="860582" cy="58725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100"/>
              <a:t>%</a:t>
            </a:r>
          </a:p>
        </p:txBody>
      </p:sp>
      <p:sp>
        <p:nvSpPr>
          <p:cNvPr id="376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2766257" y="5305313"/>
            <a:ext cx="30248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7" name="Прямоугольник"/>
          <p:cNvSpPr/>
          <p:nvPr/>
        </p:nvSpPr>
        <p:spPr>
          <a:xfrm>
            <a:off x="4442336" y="1781885"/>
            <a:ext cx="3271610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8" name="Simple title here"/>
          <p:cNvSpPr txBox="1">
            <a:spLocks noGrp="1"/>
          </p:cNvSpPr>
          <p:nvPr>
            <p:ph type="body" sz="quarter" idx="20"/>
          </p:nvPr>
        </p:nvSpPr>
        <p:spPr>
          <a:xfrm>
            <a:off x="5218389" y="1779387"/>
            <a:ext cx="1764906" cy="34432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3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79" name="Линия"/>
          <p:cNvSpPr/>
          <p:nvPr/>
        </p:nvSpPr>
        <p:spPr>
          <a:xfrm>
            <a:off x="4442336" y="2568038"/>
            <a:ext cx="3271610" cy="1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0" name="Линия"/>
          <p:cNvSpPr/>
          <p:nvPr/>
        </p:nvSpPr>
        <p:spPr>
          <a:xfrm flipV="1">
            <a:off x="6069211" y="2240688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1" name="Линия"/>
          <p:cNvSpPr/>
          <p:nvPr/>
        </p:nvSpPr>
        <p:spPr>
          <a:xfrm flipV="1">
            <a:off x="6069211" y="2539161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2" name="Линия"/>
          <p:cNvSpPr/>
          <p:nvPr/>
        </p:nvSpPr>
        <p:spPr>
          <a:xfrm flipV="1">
            <a:off x="4263268" y="2565950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3" name="Линия"/>
          <p:cNvSpPr/>
          <p:nvPr/>
        </p:nvSpPr>
        <p:spPr>
          <a:xfrm flipH="1" flipV="1">
            <a:off x="7709986" y="2563788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4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2736995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5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6392406" y="4338608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6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8416468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031739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The St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Линия"/>
          <p:cNvSpPr/>
          <p:nvPr/>
        </p:nvSpPr>
        <p:spPr>
          <a:xfrm>
            <a:off x="5553162" y="420213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85" name="Комментарий в прямоугольнике"/>
          <p:cNvSpPr/>
          <p:nvPr/>
        </p:nvSpPr>
        <p:spPr>
          <a:xfrm flipH="1">
            <a:off x="2502520" y="954999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6" name="Прямоугольник"/>
          <p:cNvSpPr/>
          <p:nvPr/>
        </p:nvSpPr>
        <p:spPr>
          <a:xfrm>
            <a:off x="4249" y="-5954"/>
            <a:ext cx="1218350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630530" y="1289728"/>
            <a:ext cx="2119918" cy="211991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88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4"/>
          </p:nvPr>
        </p:nvSpPr>
        <p:spPr>
          <a:xfrm>
            <a:off x="2422572" y="2369754"/>
            <a:ext cx="4311314" cy="122148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89" name="Линия"/>
          <p:cNvSpPr/>
          <p:nvPr/>
        </p:nvSpPr>
        <p:spPr>
          <a:xfrm>
            <a:off x="5553162" y="4202138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0" name="Кружок"/>
          <p:cNvSpPr/>
          <p:nvPr/>
        </p:nvSpPr>
        <p:spPr>
          <a:xfrm>
            <a:off x="6096524" y="4158042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1" name="Линия"/>
          <p:cNvSpPr/>
          <p:nvPr/>
        </p:nvSpPr>
        <p:spPr>
          <a:xfrm>
            <a:off x="5553162" y="4675895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2" name="Линия"/>
          <p:cNvSpPr/>
          <p:nvPr/>
        </p:nvSpPr>
        <p:spPr>
          <a:xfrm>
            <a:off x="5553162" y="4675895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3" name="Кружок"/>
          <p:cNvSpPr/>
          <p:nvPr/>
        </p:nvSpPr>
        <p:spPr>
          <a:xfrm>
            <a:off x="7001398" y="4631799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4" name="About The Studio"/>
          <p:cNvSpPr txBox="1">
            <a:spLocks noGrp="1"/>
          </p:cNvSpPr>
          <p:nvPr>
            <p:ph type="body" sz="quarter" idx="15"/>
          </p:nvPr>
        </p:nvSpPr>
        <p:spPr>
          <a:xfrm>
            <a:off x="2373717" y="1543395"/>
            <a:ext cx="3617977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About The Studio</a:t>
            </a:r>
          </a:p>
        </p:txBody>
      </p:sp>
      <p:sp>
        <p:nvSpPr>
          <p:cNvPr id="95" name="Прямоугольник"/>
          <p:cNvSpPr/>
          <p:nvPr/>
        </p:nvSpPr>
        <p:spPr>
          <a:xfrm>
            <a:off x="-11491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6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6"/>
          </p:nvPr>
        </p:nvSpPr>
        <p:spPr>
          <a:xfrm>
            <a:off x="5588299" y="5430081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97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2436791" y="4396935"/>
            <a:ext cx="2119702" cy="112915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98" name="Линия"/>
          <p:cNvSpPr/>
          <p:nvPr/>
        </p:nvSpPr>
        <p:spPr>
          <a:xfrm>
            <a:off x="5553162" y="5184820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9" name="Линия"/>
          <p:cNvSpPr/>
          <p:nvPr/>
        </p:nvSpPr>
        <p:spPr>
          <a:xfrm>
            <a:off x="5553162" y="5184820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00" name="Кружок"/>
          <p:cNvSpPr/>
          <p:nvPr/>
        </p:nvSpPr>
        <p:spPr>
          <a:xfrm>
            <a:off x="8037242" y="5140723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0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5540674" y="4192970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2" name="23%"/>
          <p:cNvSpPr txBox="1">
            <a:spLocks noGrp="1"/>
          </p:cNvSpPr>
          <p:nvPr>
            <p:ph type="body" sz="quarter" idx="19"/>
          </p:nvPr>
        </p:nvSpPr>
        <p:spPr>
          <a:xfrm>
            <a:off x="5903821" y="3470709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10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5540674" y="46751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4" name="48%"/>
          <p:cNvSpPr txBox="1">
            <a:spLocks noGrp="1"/>
          </p:cNvSpPr>
          <p:nvPr>
            <p:ph type="body" sz="quarter" idx="21"/>
          </p:nvPr>
        </p:nvSpPr>
        <p:spPr>
          <a:xfrm>
            <a:off x="6808696" y="3936603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10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5540674" y="51843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6" name="70%"/>
          <p:cNvSpPr txBox="1">
            <a:spLocks noGrp="1"/>
          </p:cNvSpPr>
          <p:nvPr>
            <p:ph type="body" sz="quarter" idx="23"/>
          </p:nvPr>
        </p:nvSpPr>
        <p:spPr>
          <a:xfrm>
            <a:off x="7844540" y="445560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6342373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Прямоугольник"/>
          <p:cNvSpPr/>
          <p:nvPr/>
        </p:nvSpPr>
        <p:spPr>
          <a:xfrm>
            <a:off x="-1937" y="-5954"/>
            <a:ext cx="12195874" cy="686990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95" name="Изображение"/>
          <p:cNvSpPr>
            <a:spLocks noGrp="1"/>
          </p:cNvSpPr>
          <p:nvPr>
            <p:ph type="pic" idx="13"/>
          </p:nvPr>
        </p:nvSpPr>
        <p:spPr>
          <a:xfrm>
            <a:off x="-245" y="0"/>
            <a:ext cx="12192490" cy="685800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96" name="Кружок"/>
          <p:cNvSpPr>
            <a:spLocks noGrp="1"/>
          </p:cNvSpPr>
          <p:nvPr>
            <p:ph type="body" sz="quarter" idx="14"/>
          </p:nvPr>
        </p:nvSpPr>
        <p:spPr>
          <a:xfrm>
            <a:off x="4537397" y="1239738"/>
            <a:ext cx="3069581" cy="3069581"/>
          </a:xfrm>
          <a:prstGeom prst="ellipse">
            <a:avLst/>
          </a:pr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7" name="Кружок"/>
          <p:cNvSpPr>
            <a:spLocks noGrp="1"/>
          </p:cNvSpPr>
          <p:nvPr>
            <p:ph type="body" sz="quarter" idx="15"/>
          </p:nvPr>
        </p:nvSpPr>
        <p:spPr>
          <a:xfrm>
            <a:off x="3829185" y="2580517"/>
            <a:ext cx="1699944" cy="1699944"/>
          </a:xfrm>
          <a:prstGeom prst="ellipse">
            <a:avLst/>
          </a:prstGeom>
          <a:solidFill>
            <a:srgbClr val="4ECF73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8" name="Кружок"/>
          <p:cNvSpPr>
            <a:spLocks noGrp="1"/>
          </p:cNvSpPr>
          <p:nvPr>
            <p:ph type="body" sz="quarter" idx="16"/>
          </p:nvPr>
        </p:nvSpPr>
        <p:spPr>
          <a:xfrm>
            <a:off x="5222216" y="846832"/>
            <a:ext cx="1699943" cy="1699944"/>
          </a:xfrm>
          <a:prstGeom prst="ellipse">
            <a:avLst/>
          </a:prstGeom>
          <a:solidFill>
            <a:srgbClr val="1ACA9B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9" name="Кружок"/>
          <p:cNvSpPr>
            <a:spLocks noGrp="1"/>
          </p:cNvSpPr>
          <p:nvPr>
            <p:ph type="body" sz="quarter" idx="17"/>
          </p:nvPr>
        </p:nvSpPr>
        <p:spPr>
          <a:xfrm>
            <a:off x="6650966" y="2580517"/>
            <a:ext cx="1699943" cy="1699944"/>
          </a:xfrm>
          <a:prstGeom prst="ellipse">
            <a:avLst/>
          </a:prstGeom>
          <a:solidFill>
            <a:schemeClr val="accent1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00" name="Eodem modo typi, qui nunc nobis videntur parum clari, fiant sollemnes in futurum."/>
          <p:cNvSpPr txBox="1">
            <a:spLocks noGrp="1"/>
          </p:cNvSpPr>
          <p:nvPr>
            <p:ph type="body" sz="quarter" idx="18"/>
          </p:nvPr>
        </p:nvSpPr>
        <p:spPr>
          <a:xfrm>
            <a:off x="3425713" y="4896879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401" name="Изображение"/>
          <p:cNvSpPr>
            <a:spLocks noGrp="1"/>
          </p:cNvSpPr>
          <p:nvPr>
            <p:ph type="pic" sz="quarter" idx="19"/>
          </p:nvPr>
        </p:nvSpPr>
        <p:spPr>
          <a:xfrm>
            <a:off x="4294275" y="2910055"/>
            <a:ext cx="748174" cy="51191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2" name="Изображение"/>
          <p:cNvSpPr>
            <a:spLocks noGrp="1"/>
          </p:cNvSpPr>
          <p:nvPr>
            <p:ph type="pic" sz="quarter" idx="20"/>
          </p:nvPr>
        </p:nvSpPr>
        <p:spPr>
          <a:xfrm>
            <a:off x="5682909" y="1048959"/>
            <a:ext cx="778581" cy="71186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3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7079535" y="2868383"/>
            <a:ext cx="842749" cy="59522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4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4071545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5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5464576" y="1760996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6" name="Fiant sollemnes in futurum."/>
          <p:cNvSpPr txBox="1">
            <a:spLocks noGrp="1"/>
          </p:cNvSpPr>
          <p:nvPr>
            <p:ph type="body" sz="quarter" idx="24"/>
          </p:nvPr>
        </p:nvSpPr>
        <p:spPr>
          <a:xfrm>
            <a:off x="6893326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3155169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Изображение"/>
          <p:cNvSpPr>
            <a:spLocks noGrp="1"/>
          </p:cNvSpPr>
          <p:nvPr>
            <p:ph type="pic" idx="13"/>
          </p:nvPr>
        </p:nvSpPr>
        <p:spPr>
          <a:xfrm>
            <a:off x="2433" y="0"/>
            <a:ext cx="12187135" cy="485803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25684" y="2086"/>
            <a:ext cx="12243368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18" name="Кружок"/>
          <p:cNvSpPr>
            <a:spLocks noGrp="1"/>
          </p:cNvSpPr>
          <p:nvPr>
            <p:ph type="body" sz="quarter" idx="17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9" name="Линия"/>
          <p:cNvSpPr>
            <a:spLocks noGrp="1"/>
          </p:cNvSpPr>
          <p:nvPr>
            <p:ph type="body" sz="quarter" idx="18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2" name="Линия"/>
          <p:cNvSpPr>
            <a:spLocks noGrp="1"/>
          </p:cNvSpPr>
          <p:nvPr>
            <p:ph type="body" sz="quarter" idx="21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3" name="Кружок"/>
          <p:cNvSpPr/>
          <p:nvPr/>
        </p:nvSpPr>
        <p:spPr>
          <a:xfrm>
            <a:off x="2555001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24" name="Изображение"/>
          <p:cNvSpPr>
            <a:spLocks noGrp="1"/>
          </p:cNvSpPr>
          <p:nvPr>
            <p:ph type="pic" sz="quarter" idx="22"/>
          </p:nvPr>
        </p:nvSpPr>
        <p:spPr>
          <a:xfrm>
            <a:off x="2652719" y="5553304"/>
            <a:ext cx="535691" cy="37835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25" name="Email:"/>
          <p:cNvSpPr txBox="1">
            <a:spLocks noGrp="1"/>
          </p:cNvSpPr>
          <p:nvPr>
            <p:ph type="body" sz="quarter" idx="23"/>
          </p:nvPr>
        </p:nvSpPr>
        <p:spPr>
          <a:xfrm>
            <a:off x="3327840" y="5375122"/>
            <a:ext cx="74116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Email:</a:t>
            </a:r>
          </a:p>
        </p:txBody>
      </p:sp>
      <p:sp>
        <p:nvSpPr>
          <p:cNvPr id="426" name="youremail@myemail.com"/>
          <p:cNvSpPr txBox="1">
            <a:spLocks noGrp="1"/>
          </p:cNvSpPr>
          <p:nvPr>
            <p:ph type="body" sz="quarter" idx="24"/>
          </p:nvPr>
        </p:nvSpPr>
        <p:spPr>
          <a:xfrm>
            <a:off x="4042215" y="5393740"/>
            <a:ext cx="2140568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 u="sng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youremail@myemail.com</a:t>
            </a:r>
          </a:p>
        </p:txBody>
      </p:sp>
      <p:sp>
        <p:nvSpPr>
          <p:cNvPr id="427" name="Typi non habent claritatem insitam; est usus legentis in"/>
          <p:cNvSpPr txBox="1">
            <a:spLocks noGrp="1"/>
          </p:cNvSpPr>
          <p:nvPr>
            <p:ph type="body" sz="quarter" idx="25"/>
          </p:nvPr>
        </p:nvSpPr>
        <p:spPr>
          <a:xfrm>
            <a:off x="3404064" y="5670042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28" name="Company name,  5647 Street Address, Country"/>
          <p:cNvSpPr txBox="1">
            <a:spLocks noGrp="1"/>
          </p:cNvSpPr>
          <p:nvPr>
            <p:ph type="body" sz="quarter" idx="26"/>
          </p:nvPr>
        </p:nvSpPr>
        <p:spPr>
          <a:xfrm>
            <a:off x="2092523" y="3669726"/>
            <a:ext cx="19109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Company name,  5647 Street Address, Country</a:t>
            </a:r>
          </a:p>
        </p:txBody>
      </p:sp>
      <p:sp>
        <p:nvSpPr>
          <p:cNvPr id="429" name="Изображение"/>
          <p:cNvSpPr>
            <a:spLocks noGrp="1"/>
          </p:cNvSpPr>
          <p:nvPr>
            <p:ph type="pic" sz="quarter" idx="27"/>
          </p:nvPr>
        </p:nvSpPr>
        <p:spPr>
          <a:xfrm>
            <a:off x="2080710" y="2817571"/>
            <a:ext cx="742305" cy="739282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0" name="Кружок"/>
          <p:cNvSpPr/>
          <p:nvPr/>
        </p:nvSpPr>
        <p:spPr>
          <a:xfrm>
            <a:off x="6424533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31" name="Изображение"/>
          <p:cNvSpPr>
            <a:spLocks noGrp="1"/>
          </p:cNvSpPr>
          <p:nvPr>
            <p:ph type="pic" sz="quarter" idx="28"/>
          </p:nvPr>
        </p:nvSpPr>
        <p:spPr>
          <a:xfrm>
            <a:off x="6619221" y="5444473"/>
            <a:ext cx="341988" cy="59605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2" name="1(355)979 68 76"/>
          <p:cNvSpPr txBox="1">
            <a:spLocks noGrp="1"/>
          </p:cNvSpPr>
          <p:nvPr>
            <p:ph type="body" sz="quarter" idx="29"/>
          </p:nvPr>
        </p:nvSpPr>
        <p:spPr>
          <a:xfrm>
            <a:off x="8120804" y="5402670"/>
            <a:ext cx="1500049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1(355)979 68 76</a:t>
            </a:r>
          </a:p>
        </p:txBody>
      </p:sp>
      <p:sp>
        <p:nvSpPr>
          <p:cNvPr id="433" name="Phone:"/>
          <p:cNvSpPr txBox="1">
            <a:spLocks noGrp="1"/>
          </p:cNvSpPr>
          <p:nvPr>
            <p:ph type="body" sz="quarter" idx="30"/>
          </p:nvPr>
        </p:nvSpPr>
        <p:spPr>
          <a:xfrm>
            <a:off x="7397498" y="5375122"/>
            <a:ext cx="75009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Phone:</a:t>
            </a:r>
          </a:p>
        </p:txBody>
      </p:sp>
      <p:sp>
        <p:nvSpPr>
          <p:cNvPr id="434" name="Typi non habent claritatem insitam; est usus legentis in"/>
          <p:cNvSpPr txBox="1">
            <a:spLocks noGrp="1"/>
          </p:cNvSpPr>
          <p:nvPr>
            <p:ph type="body" sz="quarter" idx="31"/>
          </p:nvPr>
        </p:nvSpPr>
        <p:spPr>
          <a:xfrm>
            <a:off x="7424288" y="5661113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3715295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Изображение"/>
          <p:cNvSpPr>
            <a:spLocks noGrp="1"/>
          </p:cNvSpPr>
          <p:nvPr>
            <p:ph type="pic" idx="13"/>
          </p:nvPr>
        </p:nvSpPr>
        <p:spPr>
          <a:xfrm>
            <a:off x="-1432" y="-2387"/>
            <a:ext cx="12194865" cy="686277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43" name="98"/>
          <p:cNvSpPr txBox="1">
            <a:spLocks noGrp="1"/>
          </p:cNvSpPr>
          <p:nvPr>
            <p:ph type="body" sz="quarter" idx="14"/>
          </p:nvPr>
        </p:nvSpPr>
        <p:spPr>
          <a:xfrm>
            <a:off x="5403503" y="169621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44" name="Thank You"/>
          <p:cNvSpPr txBox="1">
            <a:spLocks noGrp="1"/>
          </p:cNvSpPr>
          <p:nvPr>
            <p:ph type="body" sz="quarter" idx="15"/>
          </p:nvPr>
        </p:nvSpPr>
        <p:spPr>
          <a:xfrm>
            <a:off x="4505021" y="3488831"/>
            <a:ext cx="3181960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Thank You</a:t>
            </a:r>
          </a:p>
        </p:txBody>
      </p:sp>
      <p:sp>
        <p:nvSpPr>
          <p:cNvPr id="445" name="vel illum dolore eu feugiat nulla facilisis at vero eros et accumsan et iusto odio dignissim qui"/>
          <p:cNvSpPr txBox="1">
            <a:spLocks noGrp="1"/>
          </p:cNvSpPr>
          <p:nvPr>
            <p:ph type="body" sz="quarter" idx="16"/>
          </p:nvPr>
        </p:nvSpPr>
        <p:spPr>
          <a:xfrm>
            <a:off x="3287588" y="4497722"/>
            <a:ext cx="5616825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 vel illum dolore eu feugiat nulla facilisis at vero eros et accumsan et iusto odio dignissim qui</a:t>
            </a:r>
          </a:p>
        </p:txBody>
      </p:sp>
      <p:sp>
        <p:nvSpPr>
          <p:cNvPr id="446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72026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47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840825"/>
            <a:ext cx="892969" cy="892970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8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9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0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1023455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1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431727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1255628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4624150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7692620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234" y="6573841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1406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431854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122"/>
          <p:cNvSpPr txBox="1"/>
          <p:nvPr/>
        </p:nvSpPr>
        <p:spPr>
          <a:xfrm>
            <a:off x="496136" y="224884"/>
            <a:ext cx="679054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hangingPunct="0">
              <a:defRPr sz="5400" cap="all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rPr>
              <a:t>Стратегические</a:t>
            </a:r>
            <a:endParaRPr sz="5400" kern="0" cap="all" dirty="0">
              <a:solidFill>
                <a:srgbClr val="5B5D66"/>
              </a:solidFill>
              <a:latin typeface="Gilroy-Light"/>
              <a:ea typeface="Gilroy-Light"/>
              <a:cs typeface="Gilroy-Light"/>
              <a:sym typeface="Gilroy-Light"/>
            </a:endParaRPr>
          </a:p>
          <a:p>
            <a:pPr hangingPunct="0">
              <a:defRPr sz="5400" cap="all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rPr>
              <a:t>Ограничения</a:t>
            </a:r>
            <a:endParaRPr sz="2700" kern="0" cap="all" dirty="0">
              <a:solidFill>
                <a:srgbClr val="EA3324"/>
              </a:solidFill>
              <a:latin typeface="Gilroy-Light"/>
              <a:ea typeface="Gilroy-Light"/>
              <a:cs typeface="Gilroy-Light"/>
              <a:sym typeface="Gilroy-Light"/>
            </a:endParaRPr>
          </a:p>
        </p:txBody>
      </p:sp>
      <p:sp>
        <p:nvSpPr>
          <p:cNvPr id="5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355" y="6573865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0250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48528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84524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C426F-E7DB-430E-B65F-DC31206AA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939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218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>
            <a:spLocks noGrp="1"/>
          </p:cNvSpPr>
          <p:nvPr>
            <p:ph type="pic" idx="13"/>
          </p:nvPr>
        </p:nvSpPr>
        <p:spPr>
          <a:xfrm>
            <a:off x="-3206" y="0"/>
            <a:ext cx="12198412" cy="68580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2325065" y="2584307"/>
            <a:ext cx="7583259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1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490802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6C6C6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5932080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18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3446407" y="2811797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19" name="Линия"/>
          <p:cNvSpPr>
            <a:spLocks noGrp="1"/>
          </p:cNvSpPr>
          <p:nvPr>
            <p:ph type="body" sz="quarter" idx="18"/>
          </p:nvPr>
        </p:nvSpPr>
        <p:spPr>
          <a:xfrm>
            <a:off x="5945033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75718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31070" y="809142"/>
            <a:ext cx="212637" cy="52771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2" name="Линия"/>
          <p:cNvSpPr>
            <a:spLocks noGrp="1"/>
          </p:cNvSpPr>
          <p:nvPr>
            <p:ph type="body" sz="quarter" idx="21"/>
          </p:nvPr>
        </p:nvSpPr>
        <p:spPr>
          <a:xfrm>
            <a:off x="5797000" y="1208485"/>
            <a:ext cx="639390" cy="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3" name="Simple title here"/>
          <p:cNvSpPr txBox="1">
            <a:spLocks noGrp="1"/>
          </p:cNvSpPr>
          <p:nvPr>
            <p:ph type="body" sz="quarter" idx="22"/>
          </p:nvPr>
        </p:nvSpPr>
        <p:spPr>
          <a:xfrm>
            <a:off x="5110009" y="147039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522374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1" y="1076325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1" y="3776664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7629-C3B7-43D7-99DB-9C4DE0CD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7693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172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86">
                <a:solidFill>
                  <a:schemeClr val="tx1">
                    <a:tint val="75000"/>
                  </a:schemeClr>
                </a:solidFill>
              </a:defRPr>
            </a:lvl1pPr>
            <a:lvl2pPr marL="47285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 marL="945718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41857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891436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36429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83715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331001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78287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43734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2" y="6356356"/>
            <a:ext cx="28448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algn="ctr" defTabSz="410766" hangingPunct="0"/>
            <a:fld id="{5B106E36-FD25-4E2D-B0AA-010F637433A0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4" y="6356356"/>
            <a:ext cx="38608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82412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 cstate="print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2375367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294891"/>
                </a:solidFill>
              </a:defRPr>
            </a:pPr>
            <a:endParaRPr sz="1600" kern="0" dirty="0">
              <a:solidFill>
                <a:srgbClr val="294891"/>
              </a:solidFill>
              <a:sym typeface="Helvetica Light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 l="39743" r="39743" b="36077"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0813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0995831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Изображение"/>
          <p:cNvSpPr>
            <a:spLocks noGrp="1"/>
          </p:cNvSpPr>
          <p:nvPr>
            <p:ph type="pic" idx="13"/>
          </p:nvPr>
        </p:nvSpPr>
        <p:spPr>
          <a:xfrm>
            <a:off x="-9029" y="-17860"/>
            <a:ext cx="12210195" cy="6893719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1653523" y="4245008"/>
            <a:ext cx="8884954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6" name="Eodem modo typi, qui nunc nobis videntur parum clari, fiant sollemnes in futurum."/>
          <p:cNvSpPr txBox="1">
            <a:spLocks noGrp="1"/>
          </p:cNvSpPr>
          <p:nvPr>
            <p:ph type="body" sz="quarter" idx="15"/>
          </p:nvPr>
        </p:nvSpPr>
        <p:spPr>
          <a:xfrm>
            <a:off x="2693431" y="4643812"/>
            <a:ext cx="6805137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311003" y="3537813"/>
            <a:ext cx="1254922" cy="105305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pic>
        <p:nvPicPr>
          <p:cNvPr id="38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82860" y="172630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5532851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"/>
          <p:cNvSpPr/>
          <p:nvPr/>
        </p:nvSpPr>
        <p:spPr>
          <a:xfrm>
            <a:off x="-3175" y="-5954"/>
            <a:ext cx="1219835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7" name="Прямоугольник"/>
          <p:cNvSpPr/>
          <p:nvPr/>
        </p:nvSpPr>
        <p:spPr>
          <a:xfrm>
            <a:off x="-3537" y="6527770"/>
            <a:ext cx="1219200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8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5138291" y="707164"/>
            <a:ext cx="1951254" cy="195125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9" name="Robert Dolor"/>
          <p:cNvSpPr txBox="1">
            <a:spLocks noGrp="1"/>
          </p:cNvSpPr>
          <p:nvPr>
            <p:ph type="body" sz="quarter" idx="14"/>
          </p:nvPr>
        </p:nvSpPr>
        <p:spPr>
          <a:xfrm>
            <a:off x="4744086" y="2730374"/>
            <a:ext cx="2689838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Robert Dolor</a:t>
            </a:r>
          </a:p>
        </p:txBody>
      </p:sp>
      <p:sp>
        <p:nvSpPr>
          <p:cNvPr id="50" name="Комментарий в прямоугольнике"/>
          <p:cNvSpPr/>
          <p:nvPr/>
        </p:nvSpPr>
        <p:spPr>
          <a:xfrm flipH="1">
            <a:off x="3421011" y="3613259"/>
            <a:ext cx="423069" cy="35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8"/>
                </a:lnTo>
                <a:lnTo>
                  <a:pt x="13779" y="14778"/>
                </a:lnTo>
                <a:lnTo>
                  <a:pt x="15947" y="21600"/>
                </a:lnTo>
                <a:lnTo>
                  <a:pt x="18105" y="14778"/>
                </a:lnTo>
                <a:lnTo>
                  <a:pt x="21600" y="1477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1" name="Typi non habent claritatem insitam; est usus legentis in iis qui facit eorum claritatem. Investigationes demonstraverunt lectores legere me lius quod ii legunt saepius. Claritas est etiam processus ut."/>
          <p:cNvSpPr txBox="1">
            <a:spLocks noGrp="1"/>
          </p:cNvSpPr>
          <p:nvPr>
            <p:ph type="body" sz="quarter" idx="15"/>
          </p:nvPr>
        </p:nvSpPr>
        <p:spPr>
          <a:xfrm>
            <a:off x="3334403" y="4136672"/>
            <a:ext cx="5523194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ut.</a:t>
            </a:r>
          </a:p>
        </p:txBody>
      </p:sp>
      <p:sp>
        <p:nvSpPr>
          <p:cNvPr id="52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275263" y="3330017"/>
            <a:ext cx="1641474" cy="328935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53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407853" y="5287095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5057942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tem Description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ervices Provided"/>
          <p:cNvSpPr txBox="1">
            <a:spLocks noGrp="1"/>
          </p:cNvSpPr>
          <p:nvPr>
            <p:ph type="body" sz="quarter" idx="13"/>
          </p:nvPr>
        </p:nvSpPr>
        <p:spPr>
          <a:xfrm>
            <a:off x="3491922" y="992890"/>
            <a:ext cx="5208156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Services Provided</a:t>
            </a:r>
          </a:p>
        </p:txBody>
      </p:sp>
      <p:sp>
        <p:nvSpPr>
          <p:cNvPr id="62" name="Прямоугольник"/>
          <p:cNvSpPr/>
          <p:nvPr/>
        </p:nvSpPr>
        <p:spPr>
          <a:xfrm>
            <a:off x="-8814" y="-5954"/>
            <a:ext cx="122096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3" name="Прямоугольник"/>
          <p:cNvSpPr/>
          <p:nvPr/>
        </p:nvSpPr>
        <p:spPr>
          <a:xfrm>
            <a:off x="-497" y="6527770"/>
            <a:ext cx="12192994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82758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65" name="Кружок"/>
          <p:cNvSpPr/>
          <p:nvPr/>
        </p:nvSpPr>
        <p:spPr>
          <a:xfrm>
            <a:off x="770798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6" name="Кружок"/>
          <p:cNvSpPr/>
          <p:nvPr/>
        </p:nvSpPr>
        <p:spPr>
          <a:xfrm>
            <a:off x="5467715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7" name="Кружок"/>
          <p:cNvSpPr/>
          <p:nvPr/>
        </p:nvSpPr>
        <p:spPr>
          <a:xfrm>
            <a:off x="322745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8" name="Изображение"/>
          <p:cNvSpPr>
            <a:spLocks noGrp="1"/>
          </p:cNvSpPr>
          <p:nvPr>
            <p:ph type="pic" sz="quarter" idx="15"/>
          </p:nvPr>
        </p:nvSpPr>
        <p:spPr>
          <a:xfrm>
            <a:off x="3491547" y="3082456"/>
            <a:ext cx="728489" cy="72848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69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5744573" y="3155999"/>
            <a:ext cx="702891" cy="5673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0" name="Accumsan et iusto odio dignissim qui"/>
          <p:cNvSpPr txBox="1">
            <a:spLocks noGrp="1"/>
          </p:cNvSpPr>
          <p:nvPr>
            <p:ph type="body" sz="quarter" idx="17"/>
          </p:nvPr>
        </p:nvSpPr>
        <p:spPr>
          <a:xfrm>
            <a:off x="3058194" y="4754149"/>
            <a:ext cx="1595081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1" name="Изображение"/>
          <p:cNvSpPr>
            <a:spLocks noGrp="1"/>
          </p:cNvSpPr>
          <p:nvPr>
            <p:ph type="pic" sz="quarter" idx="18"/>
          </p:nvPr>
        </p:nvSpPr>
        <p:spPr>
          <a:xfrm>
            <a:off x="8055022" y="3124265"/>
            <a:ext cx="562534" cy="66630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2" name="Accumsan et iusto odio dignissim qui"/>
          <p:cNvSpPr txBox="1">
            <a:spLocks noGrp="1"/>
          </p:cNvSpPr>
          <p:nvPr>
            <p:ph type="body" sz="quarter" idx="19"/>
          </p:nvPr>
        </p:nvSpPr>
        <p:spPr>
          <a:xfrm>
            <a:off x="5329612" y="4754149"/>
            <a:ext cx="1568496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3" name="Accumsan et iusto odio dignissim qui"/>
          <p:cNvSpPr txBox="1">
            <a:spLocks noGrp="1"/>
          </p:cNvSpPr>
          <p:nvPr>
            <p:ph type="body" sz="quarter" idx="20"/>
          </p:nvPr>
        </p:nvSpPr>
        <p:spPr>
          <a:xfrm>
            <a:off x="7538724" y="4754149"/>
            <a:ext cx="1595082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4" name="Lorem ipsum"/>
          <p:cNvSpPr txBox="1">
            <a:spLocks noGrp="1"/>
          </p:cNvSpPr>
          <p:nvPr>
            <p:ph type="body" sz="quarter" idx="21"/>
          </p:nvPr>
        </p:nvSpPr>
        <p:spPr>
          <a:xfrm>
            <a:off x="3163553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5" name="Lorem ipsum"/>
          <p:cNvSpPr txBox="1">
            <a:spLocks noGrp="1"/>
          </p:cNvSpPr>
          <p:nvPr>
            <p:ph type="body" sz="quarter" idx="22"/>
          </p:nvPr>
        </p:nvSpPr>
        <p:spPr>
          <a:xfrm>
            <a:off x="5382327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6" name="Lorem ipsum"/>
          <p:cNvSpPr txBox="1">
            <a:spLocks noGrp="1"/>
          </p:cNvSpPr>
          <p:nvPr>
            <p:ph type="body" sz="quarter" idx="23"/>
          </p:nvPr>
        </p:nvSpPr>
        <p:spPr>
          <a:xfrm>
            <a:off x="7644084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0367660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The St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Линия"/>
          <p:cNvSpPr/>
          <p:nvPr/>
        </p:nvSpPr>
        <p:spPr>
          <a:xfrm>
            <a:off x="5553162" y="420213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85" name="Комментарий в прямоугольнике"/>
          <p:cNvSpPr/>
          <p:nvPr/>
        </p:nvSpPr>
        <p:spPr>
          <a:xfrm flipH="1">
            <a:off x="2502520" y="954999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6" name="Прямоугольник"/>
          <p:cNvSpPr/>
          <p:nvPr/>
        </p:nvSpPr>
        <p:spPr>
          <a:xfrm>
            <a:off x="4249" y="-5954"/>
            <a:ext cx="1218350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630530" y="1289728"/>
            <a:ext cx="2119918" cy="211991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88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4"/>
          </p:nvPr>
        </p:nvSpPr>
        <p:spPr>
          <a:xfrm>
            <a:off x="2422572" y="2369754"/>
            <a:ext cx="4311314" cy="122148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89" name="Линия"/>
          <p:cNvSpPr/>
          <p:nvPr/>
        </p:nvSpPr>
        <p:spPr>
          <a:xfrm>
            <a:off x="5553162" y="4202138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0" name="Кружок"/>
          <p:cNvSpPr/>
          <p:nvPr/>
        </p:nvSpPr>
        <p:spPr>
          <a:xfrm>
            <a:off x="6096524" y="4158042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1" name="Линия"/>
          <p:cNvSpPr/>
          <p:nvPr/>
        </p:nvSpPr>
        <p:spPr>
          <a:xfrm>
            <a:off x="5553162" y="4675895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2" name="Линия"/>
          <p:cNvSpPr/>
          <p:nvPr/>
        </p:nvSpPr>
        <p:spPr>
          <a:xfrm>
            <a:off x="5553162" y="4675895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3" name="Кружок"/>
          <p:cNvSpPr/>
          <p:nvPr/>
        </p:nvSpPr>
        <p:spPr>
          <a:xfrm>
            <a:off x="7001398" y="4631799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4" name="About The Studio"/>
          <p:cNvSpPr txBox="1">
            <a:spLocks noGrp="1"/>
          </p:cNvSpPr>
          <p:nvPr>
            <p:ph type="body" sz="quarter" idx="15"/>
          </p:nvPr>
        </p:nvSpPr>
        <p:spPr>
          <a:xfrm>
            <a:off x="2373717" y="1543395"/>
            <a:ext cx="3617977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About The Studio</a:t>
            </a:r>
          </a:p>
        </p:txBody>
      </p:sp>
      <p:sp>
        <p:nvSpPr>
          <p:cNvPr id="95" name="Прямоугольник"/>
          <p:cNvSpPr/>
          <p:nvPr/>
        </p:nvSpPr>
        <p:spPr>
          <a:xfrm>
            <a:off x="-11491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6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6"/>
          </p:nvPr>
        </p:nvSpPr>
        <p:spPr>
          <a:xfrm>
            <a:off x="5588299" y="5430081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97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2436791" y="4396935"/>
            <a:ext cx="2119702" cy="112915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98" name="Линия"/>
          <p:cNvSpPr/>
          <p:nvPr/>
        </p:nvSpPr>
        <p:spPr>
          <a:xfrm>
            <a:off x="5553162" y="5184820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9" name="Линия"/>
          <p:cNvSpPr/>
          <p:nvPr/>
        </p:nvSpPr>
        <p:spPr>
          <a:xfrm>
            <a:off x="5553162" y="5184820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00" name="Кружок"/>
          <p:cNvSpPr/>
          <p:nvPr/>
        </p:nvSpPr>
        <p:spPr>
          <a:xfrm>
            <a:off x="8037242" y="5140723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0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5540674" y="4192970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2" name="23%"/>
          <p:cNvSpPr txBox="1">
            <a:spLocks noGrp="1"/>
          </p:cNvSpPr>
          <p:nvPr>
            <p:ph type="body" sz="quarter" idx="19"/>
          </p:nvPr>
        </p:nvSpPr>
        <p:spPr>
          <a:xfrm>
            <a:off x="5903821" y="3470709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10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5540674" y="46751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4" name="48%"/>
          <p:cNvSpPr txBox="1">
            <a:spLocks noGrp="1"/>
          </p:cNvSpPr>
          <p:nvPr>
            <p:ph type="body" sz="quarter" idx="21"/>
          </p:nvPr>
        </p:nvSpPr>
        <p:spPr>
          <a:xfrm>
            <a:off x="6808696" y="3936603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10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5540674" y="51843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6" name="70%"/>
          <p:cNvSpPr txBox="1">
            <a:spLocks noGrp="1"/>
          </p:cNvSpPr>
          <p:nvPr>
            <p:ph type="body" sz="quarter" idx="23"/>
          </p:nvPr>
        </p:nvSpPr>
        <p:spPr>
          <a:xfrm>
            <a:off x="7844540" y="445560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9760873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>
            <a:spLocks noGrp="1"/>
          </p:cNvSpPr>
          <p:nvPr>
            <p:ph type="pic" idx="13"/>
          </p:nvPr>
        </p:nvSpPr>
        <p:spPr>
          <a:xfrm>
            <a:off x="-3206" y="0"/>
            <a:ext cx="12198412" cy="68580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2325065" y="2584307"/>
            <a:ext cx="7583259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1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490802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6C6C6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5932080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18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3446407" y="2811797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19" name="Линия"/>
          <p:cNvSpPr>
            <a:spLocks noGrp="1"/>
          </p:cNvSpPr>
          <p:nvPr>
            <p:ph type="body" sz="quarter" idx="18"/>
          </p:nvPr>
        </p:nvSpPr>
        <p:spPr>
          <a:xfrm>
            <a:off x="5945033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75718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31070" y="809142"/>
            <a:ext cx="212637" cy="52771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2" name="Линия"/>
          <p:cNvSpPr>
            <a:spLocks noGrp="1"/>
          </p:cNvSpPr>
          <p:nvPr>
            <p:ph type="body" sz="quarter" idx="21"/>
          </p:nvPr>
        </p:nvSpPr>
        <p:spPr>
          <a:xfrm>
            <a:off x="5797000" y="1208485"/>
            <a:ext cx="639390" cy="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3" name="Simple title here"/>
          <p:cNvSpPr txBox="1">
            <a:spLocks noGrp="1"/>
          </p:cNvSpPr>
          <p:nvPr>
            <p:ph type="body" sz="quarter" idx="22"/>
          </p:nvPr>
        </p:nvSpPr>
        <p:spPr>
          <a:xfrm>
            <a:off x="5110009" y="147039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31831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B8888C-3D8B-47DC-B00A-59137DD9E579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D4087C-B5CC-446D-A8FC-235DB4D9F6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6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An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Прямоугольник"/>
          <p:cNvSpPr/>
          <p:nvPr/>
        </p:nvSpPr>
        <p:spPr>
          <a:xfrm>
            <a:off x="-214" y="-5954"/>
            <a:ext cx="1219242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2" name="Прямоугольник"/>
          <p:cNvSpPr/>
          <p:nvPr/>
        </p:nvSpPr>
        <p:spPr>
          <a:xfrm>
            <a:off x="-3175" y="6536699"/>
            <a:ext cx="1219834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3" name="Company Annual 2020"/>
          <p:cNvSpPr txBox="1">
            <a:spLocks noGrp="1"/>
          </p:cNvSpPr>
          <p:nvPr>
            <p:ph type="body" sz="quarter" idx="13"/>
          </p:nvPr>
        </p:nvSpPr>
        <p:spPr>
          <a:xfrm>
            <a:off x="2809619" y="816721"/>
            <a:ext cx="653704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Company Annual 2020</a:t>
            </a:r>
          </a:p>
        </p:txBody>
      </p:sp>
      <p:sp>
        <p:nvSpPr>
          <p:cNvPr id="13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5141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graphicFrame>
        <p:nvGraphicFramePr>
          <p:cNvPr id="135" name="2D‑круговая диаграмма"/>
          <p:cNvGraphicFramePr/>
          <p:nvPr/>
        </p:nvGraphicFramePr>
        <p:xfrm>
          <a:off x="2890950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6" name="Кружок"/>
          <p:cNvSpPr/>
          <p:nvPr/>
        </p:nvSpPr>
        <p:spPr>
          <a:xfrm>
            <a:off x="294608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7" name="76%"/>
          <p:cNvSpPr txBox="1">
            <a:spLocks noGrp="1"/>
          </p:cNvSpPr>
          <p:nvPr>
            <p:ph type="body" sz="quarter" idx="15"/>
          </p:nvPr>
        </p:nvSpPr>
        <p:spPr>
          <a:xfrm>
            <a:off x="322399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1900"/>
              <a:t>%</a:t>
            </a:r>
          </a:p>
        </p:txBody>
      </p:sp>
      <p:sp>
        <p:nvSpPr>
          <p:cNvPr id="138" name="Claritas est etiam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3154077" y="4645461"/>
            <a:ext cx="1185009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39" name="2D‑круговая диаграмма"/>
          <p:cNvGraphicFramePr/>
          <p:nvPr/>
        </p:nvGraphicFramePr>
        <p:xfrm>
          <a:off x="5212799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0" name="Кружок"/>
          <p:cNvSpPr/>
          <p:nvPr/>
        </p:nvSpPr>
        <p:spPr>
          <a:xfrm>
            <a:off x="526793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1" name="89%"/>
          <p:cNvSpPr txBox="1">
            <a:spLocks noGrp="1"/>
          </p:cNvSpPr>
          <p:nvPr>
            <p:ph type="body" sz="quarter" idx="17"/>
          </p:nvPr>
        </p:nvSpPr>
        <p:spPr>
          <a:xfrm>
            <a:off x="552798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1900"/>
              <a:t>%</a:t>
            </a:r>
          </a:p>
        </p:txBody>
      </p:sp>
      <p:sp>
        <p:nvSpPr>
          <p:cNvPr id="142" name="Claritas est etiam processus dynamicus,"/>
          <p:cNvSpPr txBox="1">
            <a:spLocks noGrp="1"/>
          </p:cNvSpPr>
          <p:nvPr>
            <p:ph type="body" sz="quarter" idx="18"/>
          </p:nvPr>
        </p:nvSpPr>
        <p:spPr>
          <a:xfrm>
            <a:off x="5475926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43" name="2D‑круговая диаграмма"/>
          <p:cNvGraphicFramePr/>
          <p:nvPr/>
        </p:nvGraphicFramePr>
        <p:xfrm>
          <a:off x="7589788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4" name="Кружок"/>
          <p:cNvSpPr/>
          <p:nvPr/>
        </p:nvSpPr>
        <p:spPr>
          <a:xfrm>
            <a:off x="7644927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5" name="50%"/>
          <p:cNvSpPr txBox="1">
            <a:spLocks noGrp="1"/>
          </p:cNvSpPr>
          <p:nvPr>
            <p:ph type="body" sz="quarter" idx="19"/>
          </p:nvPr>
        </p:nvSpPr>
        <p:spPr>
          <a:xfrm>
            <a:off x="7922836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1900"/>
              <a:t>%</a:t>
            </a:r>
          </a:p>
        </p:txBody>
      </p:sp>
      <p:sp>
        <p:nvSpPr>
          <p:cNvPr id="146" name="Claritas est etiam processus dynamicus,"/>
          <p:cNvSpPr txBox="1">
            <a:spLocks noGrp="1"/>
          </p:cNvSpPr>
          <p:nvPr>
            <p:ph type="body" sz="quarter" idx="20"/>
          </p:nvPr>
        </p:nvSpPr>
        <p:spPr>
          <a:xfrm>
            <a:off x="7852914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sp>
        <p:nvSpPr>
          <p:cNvPr id="147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21"/>
          </p:nvPr>
        </p:nvSpPr>
        <p:spPr>
          <a:xfrm>
            <a:off x="3011284" y="2672392"/>
            <a:ext cx="6169433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148" name="Линия"/>
          <p:cNvSpPr/>
          <p:nvPr/>
        </p:nvSpPr>
        <p:spPr>
          <a:xfrm>
            <a:off x="3177248" y="2141862"/>
            <a:ext cx="364619" cy="197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474" y="7907"/>
                </a:lnTo>
                <a:lnTo>
                  <a:pt x="11793" y="18988"/>
                </a:lnTo>
                <a:lnTo>
                  <a:pt x="21600" y="0"/>
                </a:lnTo>
              </a:path>
            </a:pathLst>
          </a:custGeom>
          <a:ln w="25400">
            <a:solidFill>
              <a:srgbClr val="E7E5E8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49" name="Комментарий в прямоугольнике"/>
          <p:cNvSpPr/>
          <p:nvPr/>
        </p:nvSpPr>
        <p:spPr>
          <a:xfrm flipH="1">
            <a:off x="3068425" y="2077624"/>
            <a:ext cx="575469" cy="478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6"/>
                </a:lnTo>
                <a:lnTo>
                  <a:pt x="13779" y="14776"/>
                </a:lnTo>
                <a:lnTo>
                  <a:pt x="15947" y="21600"/>
                </a:lnTo>
                <a:lnTo>
                  <a:pt x="18107" y="14776"/>
                </a:lnTo>
                <a:lnTo>
                  <a:pt x="21600" y="1477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183412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An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Прямоугольник"/>
          <p:cNvSpPr/>
          <p:nvPr/>
        </p:nvSpPr>
        <p:spPr>
          <a:xfrm>
            <a:off x="-214" y="-5954"/>
            <a:ext cx="1219242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2" name="Прямоугольник"/>
          <p:cNvSpPr/>
          <p:nvPr/>
        </p:nvSpPr>
        <p:spPr>
          <a:xfrm>
            <a:off x="-3175" y="6536699"/>
            <a:ext cx="1219834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3" name="Company Annual 2020"/>
          <p:cNvSpPr txBox="1">
            <a:spLocks noGrp="1"/>
          </p:cNvSpPr>
          <p:nvPr>
            <p:ph type="body" sz="quarter" idx="13"/>
          </p:nvPr>
        </p:nvSpPr>
        <p:spPr>
          <a:xfrm>
            <a:off x="2809619" y="816721"/>
            <a:ext cx="653704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Company Annual 2020</a:t>
            </a:r>
          </a:p>
        </p:txBody>
      </p:sp>
      <p:sp>
        <p:nvSpPr>
          <p:cNvPr id="13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5141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graphicFrame>
        <p:nvGraphicFramePr>
          <p:cNvPr id="135" name="2D‑круговая диаграмма"/>
          <p:cNvGraphicFramePr/>
          <p:nvPr/>
        </p:nvGraphicFramePr>
        <p:xfrm>
          <a:off x="2890950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6" name="Кружок"/>
          <p:cNvSpPr/>
          <p:nvPr/>
        </p:nvSpPr>
        <p:spPr>
          <a:xfrm>
            <a:off x="294608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7" name="76%"/>
          <p:cNvSpPr txBox="1">
            <a:spLocks noGrp="1"/>
          </p:cNvSpPr>
          <p:nvPr>
            <p:ph type="body" sz="quarter" idx="15"/>
          </p:nvPr>
        </p:nvSpPr>
        <p:spPr>
          <a:xfrm>
            <a:off x="322399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1900"/>
              <a:t>%</a:t>
            </a:r>
          </a:p>
        </p:txBody>
      </p:sp>
      <p:sp>
        <p:nvSpPr>
          <p:cNvPr id="138" name="Claritas est etiam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3154077" y="4645461"/>
            <a:ext cx="1185009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39" name="2D‑круговая диаграмма"/>
          <p:cNvGraphicFramePr/>
          <p:nvPr/>
        </p:nvGraphicFramePr>
        <p:xfrm>
          <a:off x="5212799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0" name="Кружок"/>
          <p:cNvSpPr/>
          <p:nvPr/>
        </p:nvSpPr>
        <p:spPr>
          <a:xfrm>
            <a:off x="526793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1" name="89%"/>
          <p:cNvSpPr txBox="1">
            <a:spLocks noGrp="1"/>
          </p:cNvSpPr>
          <p:nvPr>
            <p:ph type="body" sz="quarter" idx="17"/>
          </p:nvPr>
        </p:nvSpPr>
        <p:spPr>
          <a:xfrm>
            <a:off x="552798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1900"/>
              <a:t>%</a:t>
            </a:r>
          </a:p>
        </p:txBody>
      </p:sp>
      <p:sp>
        <p:nvSpPr>
          <p:cNvPr id="142" name="Claritas est etiam processus dynamicus,"/>
          <p:cNvSpPr txBox="1">
            <a:spLocks noGrp="1"/>
          </p:cNvSpPr>
          <p:nvPr>
            <p:ph type="body" sz="quarter" idx="18"/>
          </p:nvPr>
        </p:nvSpPr>
        <p:spPr>
          <a:xfrm>
            <a:off x="5475926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43" name="2D‑круговая диаграмма"/>
          <p:cNvGraphicFramePr/>
          <p:nvPr/>
        </p:nvGraphicFramePr>
        <p:xfrm>
          <a:off x="7589788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4" name="Кружок"/>
          <p:cNvSpPr/>
          <p:nvPr/>
        </p:nvSpPr>
        <p:spPr>
          <a:xfrm>
            <a:off x="7644927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5" name="50%"/>
          <p:cNvSpPr txBox="1">
            <a:spLocks noGrp="1"/>
          </p:cNvSpPr>
          <p:nvPr>
            <p:ph type="body" sz="quarter" idx="19"/>
          </p:nvPr>
        </p:nvSpPr>
        <p:spPr>
          <a:xfrm>
            <a:off x="7922836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1900"/>
              <a:t>%</a:t>
            </a:r>
          </a:p>
        </p:txBody>
      </p:sp>
      <p:sp>
        <p:nvSpPr>
          <p:cNvPr id="146" name="Claritas est etiam processus dynamicus,"/>
          <p:cNvSpPr txBox="1">
            <a:spLocks noGrp="1"/>
          </p:cNvSpPr>
          <p:nvPr>
            <p:ph type="body" sz="quarter" idx="20"/>
          </p:nvPr>
        </p:nvSpPr>
        <p:spPr>
          <a:xfrm>
            <a:off x="7852914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sp>
        <p:nvSpPr>
          <p:cNvPr id="147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21"/>
          </p:nvPr>
        </p:nvSpPr>
        <p:spPr>
          <a:xfrm>
            <a:off x="3011284" y="2672392"/>
            <a:ext cx="6169433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148" name="Линия"/>
          <p:cNvSpPr/>
          <p:nvPr/>
        </p:nvSpPr>
        <p:spPr>
          <a:xfrm>
            <a:off x="3177248" y="2141862"/>
            <a:ext cx="364619" cy="197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474" y="7907"/>
                </a:lnTo>
                <a:lnTo>
                  <a:pt x="11793" y="18988"/>
                </a:lnTo>
                <a:lnTo>
                  <a:pt x="21600" y="0"/>
                </a:lnTo>
              </a:path>
            </a:pathLst>
          </a:custGeom>
          <a:ln w="25400">
            <a:solidFill>
              <a:srgbClr val="E7E5E8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49" name="Комментарий в прямоугольнике"/>
          <p:cNvSpPr/>
          <p:nvPr/>
        </p:nvSpPr>
        <p:spPr>
          <a:xfrm flipH="1">
            <a:off x="3068425" y="2077624"/>
            <a:ext cx="575469" cy="478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6"/>
                </a:lnTo>
                <a:lnTo>
                  <a:pt x="13779" y="14776"/>
                </a:lnTo>
                <a:lnTo>
                  <a:pt x="15947" y="21600"/>
                </a:lnTo>
                <a:lnTo>
                  <a:pt x="18107" y="14776"/>
                </a:lnTo>
                <a:lnTo>
                  <a:pt x="21600" y="1477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0859923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Изображение"/>
          <p:cNvSpPr>
            <a:spLocks noGrp="1"/>
          </p:cNvSpPr>
          <p:nvPr>
            <p:ph type="pic" idx="13"/>
          </p:nvPr>
        </p:nvSpPr>
        <p:spPr>
          <a:xfrm>
            <a:off x="3794" y="1395"/>
            <a:ext cx="12184598" cy="486761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58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4914" y="2086"/>
            <a:ext cx="12192002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59" name="Прямоугольник"/>
          <p:cNvSpPr/>
          <p:nvPr/>
        </p:nvSpPr>
        <p:spPr>
          <a:xfrm>
            <a:off x="828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60" name="“Eodem modo typi, qui nunc nobis videntur parum clari, fiant sollemnes in futurum.”"/>
          <p:cNvSpPr txBox="1">
            <a:spLocks noGrp="1"/>
          </p:cNvSpPr>
          <p:nvPr>
            <p:ph type="body" sz="quarter" idx="15"/>
          </p:nvPr>
        </p:nvSpPr>
        <p:spPr>
          <a:xfrm>
            <a:off x="3407853" y="5384427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161" name="98"/>
          <p:cNvSpPr txBox="1">
            <a:spLocks noGrp="1"/>
          </p:cNvSpPr>
          <p:nvPr>
            <p:ph type="body" sz="quarter" idx="16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62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63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4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5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6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7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2712033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3332999" y="884609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7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719301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77" name="Прямоугольник"/>
          <p:cNvSpPr/>
          <p:nvPr/>
        </p:nvSpPr>
        <p:spPr>
          <a:xfrm>
            <a:off x="1897" y="-5954"/>
            <a:ext cx="1218820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8" name="Прямоугольник"/>
          <p:cNvSpPr/>
          <p:nvPr/>
        </p:nvSpPr>
        <p:spPr>
          <a:xfrm>
            <a:off x="193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9" name="Прямоугольник"/>
          <p:cNvSpPr/>
          <p:nvPr/>
        </p:nvSpPr>
        <p:spPr>
          <a:xfrm>
            <a:off x="2399667" y="2637403"/>
            <a:ext cx="7392666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0" name="2020"/>
          <p:cNvSpPr txBox="1">
            <a:spLocks noGrp="1"/>
          </p:cNvSpPr>
          <p:nvPr>
            <p:ph type="body" sz="quarter" idx="15"/>
          </p:nvPr>
        </p:nvSpPr>
        <p:spPr>
          <a:xfrm>
            <a:off x="3056674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2020</a:t>
            </a:r>
          </a:p>
        </p:txBody>
      </p:sp>
      <p:sp>
        <p:nvSpPr>
          <p:cNvPr id="181" name="2022"/>
          <p:cNvSpPr txBox="1">
            <a:spLocks noGrp="1"/>
          </p:cNvSpPr>
          <p:nvPr>
            <p:ph type="body" sz="quarter" idx="16"/>
          </p:nvPr>
        </p:nvSpPr>
        <p:spPr>
          <a:xfrm>
            <a:off x="4735455" y="2624958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2022</a:t>
            </a:r>
          </a:p>
        </p:txBody>
      </p:sp>
      <p:sp>
        <p:nvSpPr>
          <p:cNvPr id="182" name="2024"/>
          <p:cNvSpPr txBox="1">
            <a:spLocks noGrp="1"/>
          </p:cNvSpPr>
          <p:nvPr>
            <p:ph type="body" sz="quarter" idx="17"/>
          </p:nvPr>
        </p:nvSpPr>
        <p:spPr>
          <a:xfrm>
            <a:off x="6414236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2024</a:t>
            </a:r>
          </a:p>
        </p:txBody>
      </p:sp>
      <p:sp>
        <p:nvSpPr>
          <p:cNvPr id="183" name="2026"/>
          <p:cNvSpPr txBox="1">
            <a:spLocks noGrp="1"/>
          </p:cNvSpPr>
          <p:nvPr>
            <p:ph type="body" sz="quarter" idx="18"/>
          </p:nvPr>
        </p:nvSpPr>
        <p:spPr>
          <a:xfrm>
            <a:off x="8093018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2026</a:t>
            </a:r>
          </a:p>
        </p:txBody>
      </p:sp>
      <p:sp>
        <p:nvSpPr>
          <p:cNvPr id="184" name="Треугольник"/>
          <p:cNvSpPr/>
          <p:nvPr/>
        </p:nvSpPr>
        <p:spPr>
          <a:xfrm rot="10800000" flipH="1">
            <a:off x="3460068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5" name="Треугольник"/>
          <p:cNvSpPr/>
          <p:nvPr/>
        </p:nvSpPr>
        <p:spPr>
          <a:xfrm rot="10800000" flipH="1">
            <a:off x="5138849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6" name="In iis qui facit claritatem. Investigationes demonstraverunt lectores legere me lius quod."/>
          <p:cNvSpPr txBox="1">
            <a:spLocks noGrp="1"/>
          </p:cNvSpPr>
          <p:nvPr>
            <p:ph type="body" sz="quarter" idx="19"/>
          </p:nvPr>
        </p:nvSpPr>
        <p:spPr>
          <a:xfrm>
            <a:off x="2890623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87" name="Треугольник"/>
          <p:cNvSpPr/>
          <p:nvPr/>
        </p:nvSpPr>
        <p:spPr>
          <a:xfrm rot="10800000" flipH="1">
            <a:off x="6817630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8" name="Треугольник"/>
          <p:cNvSpPr/>
          <p:nvPr/>
        </p:nvSpPr>
        <p:spPr>
          <a:xfrm rot="10800000" flipH="1">
            <a:off x="8496412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9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4569404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0" name="In iis qui facit claritatem. Investigationes demonstraverunt lectores legere me lius quod."/>
          <p:cNvSpPr txBox="1">
            <a:spLocks noGrp="1"/>
          </p:cNvSpPr>
          <p:nvPr>
            <p:ph type="body" sz="quarter" idx="21"/>
          </p:nvPr>
        </p:nvSpPr>
        <p:spPr>
          <a:xfrm>
            <a:off x="6248186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1" name="In iis qui facit claritatem. Investigationes demonstraverunt lectores legere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926967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2" name="Eodem modo typi, qui nunc nobis videntur parum clari, 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2890117" y="5433548"/>
            <a:ext cx="6853507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2729827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Изображение"/>
          <p:cNvSpPr>
            <a:spLocks noGrp="1"/>
          </p:cNvSpPr>
          <p:nvPr>
            <p:ph type="pic" idx="13"/>
          </p:nvPr>
        </p:nvSpPr>
        <p:spPr>
          <a:xfrm>
            <a:off x="1246" y="-15115"/>
            <a:ext cx="12189509" cy="687550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201" name="Прямоугольник"/>
          <p:cNvSpPr>
            <a:spLocks noGrp="1"/>
          </p:cNvSpPr>
          <p:nvPr>
            <p:ph type="body" sz="half" idx="14"/>
          </p:nvPr>
        </p:nvSpPr>
        <p:spPr>
          <a:xfrm>
            <a:off x="2407667" y="2467703"/>
            <a:ext cx="7376667" cy="2578318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2" name="Lorem Ipsum Dolor"/>
          <p:cNvSpPr txBox="1">
            <a:spLocks noGrp="1"/>
          </p:cNvSpPr>
          <p:nvPr>
            <p:ph type="body" sz="quarter" idx="15"/>
          </p:nvPr>
        </p:nvSpPr>
        <p:spPr>
          <a:xfrm>
            <a:off x="3350858" y="586953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203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107174" y="142164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04" name="Прямоугольник"/>
          <p:cNvSpPr>
            <a:spLocks noGrp="1"/>
          </p:cNvSpPr>
          <p:nvPr>
            <p:ph type="body" sz="quarter" idx="17"/>
          </p:nvPr>
        </p:nvSpPr>
        <p:spPr>
          <a:xfrm>
            <a:off x="2399667" y="2217792"/>
            <a:ext cx="7392666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5" name="2028"/>
          <p:cNvSpPr txBox="1">
            <a:spLocks noGrp="1"/>
          </p:cNvSpPr>
          <p:nvPr>
            <p:ph type="body" sz="quarter" idx="18"/>
          </p:nvPr>
        </p:nvSpPr>
        <p:spPr>
          <a:xfrm>
            <a:off x="3056674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2028</a:t>
            </a:r>
          </a:p>
        </p:txBody>
      </p:sp>
      <p:sp>
        <p:nvSpPr>
          <p:cNvPr id="206" name="2030"/>
          <p:cNvSpPr txBox="1">
            <a:spLocks noGrp="1"/>
          </p:cNvSpPr>
          <p:nvPr>
            <p:ph type="body" sz="quarter" idx="19"/>
          </p:nvPr>
        </p:nvSpPr>
        <p:spPr>
          <a:xfrm>
            <a:off x="4735455" y="220534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2030</a:t>
            </a:r>
          </a:p>
        </p:txBody>
      </p:sp>
      <p:sp>
        <p:nvSpPr>
          <p:cNvPr id="207" name="2032"/>
          <p:cNvSpPr txBox="1">
            <a:spLocks noGrp="1"/>
          </p:cNvSpPr>
          <p:nvPr>
            <p:ph type="body" sz="quarter" idx="20"/>
          </p:nvPr>
        </p:nvSpPr>
        <p:spPr>
          <a:xfrm>
            <a:off x="6414236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2032</a:t>
            </a:r>
          </a:p>
        </p:txBody>
      </p:sp>
      <p:sp>
        <p:nvSpPr>
          <p:cNvPr id="208" name="2034"/>
          <p:cNvSpPr txBox="1">
            <a:spLocks noGrp="1"/>
          </p:cNvSpPr>
          <p:nvPr>
            <p:ph type="body" sz="quarter" idx="21"/>
          </p:nvPr>
        </p:nvSpPr>
        <p:spPr>
          <a:xfrm>
            <a:off x="8093018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2034</a:t>
            </a:r>
          </a:p>
        </p:txBody>
      </p:sp>
      <p:sp>
        <p:nvSpPr>
          <p:cNvPr id="209" name="Треугольник"/>
          <p:cNvSpPr>
            <a:spLocks noGrp="1"/>
          </p:cNvSpPr>
          <p:nvPr>
            <p:ph type="body" sz="quarter" idx="22"/>
          </p:nvPr>
        </p:nvSpPr>
        <p:spPr>
          <a:xfrm rot="10800000" flipH="1">
            <a:off x="3460068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0" name="Треугольник"/>
          <p:cNvSpPr>
            <a:spLocks noGrp="1"/>
          </p:cNvSpPr>
          <p:nvPr>
            <p:ph type="body" sz="quarter" idx="23"/>
          </p:nvPr>
        </p:nvSpPr>
        <p:spPr>
          <a:xfrm rot="10800000" flipH="1">
            <a:off x="5138849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1" name="In iis qui facit claritatem. Investigationes demonstraverunt lectores legere me lius quod."/>
          <p:cNvSpPr txBox="1">
            <a:spLocks noGrp="1"/>
          </p:cNvSpPr>
          <p:nvPr>
            <p:ph type="body" sz="quarter" idx="24"/>
          </p:nvPr>
        </p:nvSpPr>
        <p:spPr>
          <a:xfrm>
            <a:off x="2890623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2" name="Треугольник"/>
          <p:cNvSpPr>
            <a:spLocks noGrp="1"/>
          </p:cNvSpPr>
          <p:nvPr>
            <p:ph type="body" sz="quarter" idx="25"/>
          </p:nvPr>
        </p:nvSpPr>
        <p:spPr>
          <a:xfrm rot="10800000" flipH="1">
            <a:off x="6817630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3" name="Треугольник"/>
          <p:cNvSpPr>
            <a:spLocks noGrp="1"/>
          </p:cNvSpPr>
          <p:nvPr>
            <p:ph type="body" sz="quarter" idx="26"/>
          </p:nvPr>
        </p:nvSpPr>
        <p:spPr>
          <a:xfrm rot="10800000" flipH="1">
            <a:off x="8496412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4" name="In iis qui facit claritatem. Investigationes demonstraverunt lectores legere me lius quod."/>
          <p:cNvSpPr txBox="1">
            <a:spLocks noGrp="1"/>
          </p:cNvSpPr>
          <p:nvPr>
            <p:ph type="body" sz="quarter" idx="27"/>
          </p:nvPr>
        </p:nvSpPr>
        <p:spPr>
          <a:xfrm>
            <a:off x="4569404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5" name="In iis qui facit claritatem. Investigationes demonstraverunt lectores legere me lius quod."/>
          <p:cNvSpPr txBox="1">
            <a:spLocks noGrp="1"/>
          </p:cNvSpPr>
          <p:nvPr>
            <p:ph type="body" sz="quarter" idx="28"/>
          </p:nvPr>
        </p:nvSpPr>
        <p:spPr>
          <a:xfrm>
            <a:off x="6248186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6" name="In iis qui facit claritatem. Investigationes demonstraverunt lectores legere me lius quod."/>
          <p:cNvSpPr txBox="1">
            <a:spLocks noGrp="1"/>
          </p:cNvSpPr>
          <p:nvPr>
            <p:ph type="body" sz="quarter" idx="29"/>
          </p:nvPr>
        </p:nvSpPr>
        <p:spPr>
          <a:xfrm>
            <a:off x="7926967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7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30"/>
          </p:nvPr>
        </p:nvSpPr>
        <p:spPr>
          <a:xfrm>
            <a:off x="2399667" y="5472194"/>
            <a:ext cx="7392666" cy="57515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9948422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emonstraverunt"/>
          <p:cNvSpPr txBox="1">
            <a:spLocks noGrp="1"/>
          </p:cNvSpPr>
          <p:nvPr>
            <p:ph type="body" sz="quarter" idx="13"/>
          </p:nvPr>
        </p:nvSpPr>
        <p:spPr>
          <a:xfrm>
            <a:off x="3595089" y="740763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2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57545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27" name="Прямоугольник"/>
          <p:cNvSpPr/>
          <p:nvPr/>
        </p:nvSpPr>
        <p:spPr>
          <a:xfrm>
            <a:off x="-8529" y="-5954"/>
            <a:ext cx="1217334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8" name="Прямоугольник"/>
          <p:cNvSpPr/>
          <p:nvPr/>
        </p:nvSpPr>
        <p:spPr>
          <a:xfrm>
            <a:off x="-1714" y="6536699"/>
            <a:ext cx="121954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9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2588275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0" name="Комментарий в прямоугольнике"/>
          <p:cNvSpPr/>
          <p:nvPr/>
        </p:nvSpPr>
        <p:spPr>
          <a:xfrm flipH="1">
            <a:off x="2689706" y="2354047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1" name="1"/>
          <p:cNvSpPr txBox="1">
            <a:spLocks noGrp="1"/>
          </p:cNvSpPr>
          <p:nvPr>
            <p:ph type="body" sz="quarter" idx="16"/>
          </p:nvPr>
        </p:nvSpPr>
        <p:spPr>
          <a:xfrm>
            <a:off x="2824098" y="23358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32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7"/>
          </p:nvPr>
        </p:nvSpPr>
        <p:spPr>
          <a:xfrm>
            <a:off x="6326837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3" name="Комментарий в прямоугольнике"/>
          <p:cNvSpPr/>
          <p:nvPr/>
        </p:nvSpPr>
        <p:spPr>
          <a:xfrm flipH="1">
            <a:off x="6395527" y="236313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4" name="2"/>
          <p:cNvSpPr txBox="1">
            <a:spLocks noGrp="1"/>
          </p:cNvSpPr>
          <p:nvPr>
            <p:ph type="body" sz="quarter" idx="18"/>
          </p:nvPr>
        </p:nvSpPr>
        <p:spPr>
          <a:xfrm>
            <a:off x="6529918" y="2336004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35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9"/>
          </p:nvPr>
        </p:nvSpPr>
        <p:spPr>
          <a:xfrm>
            <a:off x="2593553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6" name="Комментарий в прямоугольнике"/>
          <p:cNvSpPr/>
          <p:nvPr/>
        </p:nvSpPr>
        <p:spPr>
          <a:xfrm flipH="1">
            <a:off x="2694985" y="4347790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7" name="3"/>
          <p:cNvSpPr txBox="1">
            <a:spLocks noGrp="1"/>
          </p:cNvSpPr>
          <p:nvPr>
            <p:ph type="body" sz="quarter" idx="20"/>
          </p:nvPr>
        </p:nvSpPr>
        <p:spPr>
          <a:xfrm>
            <a:off x="2829376" y="4320659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sp>
        <p:nvSpPr>
          <p:cNvPr id="238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21"/>
          </p:nvPr>
        </p:nvSpPr>
        <p:spPr>
          <a:xfrm>
            <a:off x="6332116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9" name="Комментарий в прямоугольнике"/>
          <p:cNvSpPr/>
          <p:nvPr/>
        </p:nvSpPr>
        <p:spPr>
          <a:xfrm flipH="1">
            <a:off x="6400806" y="4356877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40" name="4"/>
          <p:cNvSpPr txBox="1">
            <a:spLocks noGrp="1"/>
          </p:cNvSpPr>
          <p:nvPr>
            <p:ph type="body" sz="quarter" idx="22"/>
          </p:nvPr>
        </p:nvSpPr>
        <p:spPr>
          <a:xfrm>
            <a:off x="6535197" y="43297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sp>
        <p:nvSpPr>
          <p:cNvPr id="2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181373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imple title here"/>
          <p:cNvSpPr txBox="1">
            <a:spLocks noGrp="1"/>
          </p:cNvSpPr>
          <p:nvPr>
            <p:ph type="body" sz="quarter" idx="13"/>
          </p:nvPr>
        </p:nvSpPr>
        <p:spPr>
          <a:xfrm>
            <a:off x="4326161" y="1408640"/>
            <a:ext cx="20133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49" name="Прямоугольник"/>
          <p:cNvSpPr/>
          <p:nvPr/>
        </p:nvSpPr>
        <p:spPr>
          <a:xfrm>
            <a:off x="-8205" y="-5954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0" name="Прямоугольник"/>
          <p:cNvSpPr/>
          <p:nvPr/>
        </p:nvSpPr>
        <p:spPr>
          <a:xfrm>
            <a:off x="-5568" y="6536699"/>
            <a:ext cx="12203136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4301830" y="1851204"/>
            <a:ext cx="408258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52" name="Комментарий в прямоугольнике"/>
          <p:cNvSpPr/>
          <p:nvPr/>
        </p:nvSpPr>
        <p:spPr>
          <a:xfrm flipH="1">
            <a:off x="4379450" y="84202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3" name="1"/>
          <p:cNvSpPr txBox="1">
            <a:spLocks noGrp="1"/>
          </p:cNvSpPr>
          <p:nvPr>
            <p:ph type="body" sz="quarter" idx="15"/>
          </p:nvPr>
        </p:nvSpPr>
        <p:spPr>
          <a:xfrm>
            <a:off x="4513841" y="823823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54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429061" y="771336"/>
            <a:ext cx="1649815" cy="164981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graphicFrame>
        <p:nvGraphicFramePr>
          <p:cNvPr id="255" name="2D‑площадная диаграмма"/>
          <p:cNvGraphicFramePr/>
          <p:nvPr/>
        </p:nvGraphicFramePr>
        <p:xfrm>
          <a:off x="2726056" y="3605507"/>
          <a:ext cx="6887550" cy="143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223246" y="5382331"/>
            <a:ext cx="5868450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257" name="Кружок"/>
          <p:cNvSpPr/>
          <p:nvPr/>
        </p:nvSpPr>
        <p:spPr>
          <a:xfrm>
            <a:off x="8014205" y="3015693"/>
            <a:ext cx="1191905" cy="1191905"/>
          </a:xfrm>
          <a:prstGeom prst="ellipse">
            <a:avLst/>
          </a:prstGeom>
          <a:solidFill>
            <a:srgbClr val="D8D7D8">
              <a:alpha val="6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8" name="89%"/>
          <p:cNvSpPr txBox="1">
            <a:spLocks noGrp="1"/>
          </p:cNvSpPr>
          <p:nvPr>
            <p:ph type="body" sz="quarter" idx="18"/>
          </p:nvPr>
        </p:nvSpPr>
        <p:spPr>
          <a:xfrm>
            <a:off x="8087575" y="3317610"/>
            <a:ext cx="1045167" cy="58807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600"/>
              <a:t>%</a:t>
            </a:r>
          </a:p>
        </p:txBody>
      </p:sp>
      <p:sp>
        <p:nvSpPr>
          <p:cNvPr id="259" name="Стрелка"/>
          <p:cNvSpPr/>
          <p:nvPr/>
        </p:nvSpPr>
        <p:spPr>
          <a:xfrm rot="16200000">
            <a:off x="8676082" y="3034042"/>
            <a:ext cx="475737" cy="274210"/>
          </a:xfrm>
          <a:prstGeom prst="rightArrow">
            <a:avLst>
              <a:gd name="adj1" fmla="val 32000"/>
              <a:gd name="adj2" fmla="val 102811"/>
            </a:avLst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0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5767974" y="3304972"/>
            <a:ext cx="2184629" cy="5597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3610625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Прямоугольник"/>
          <p:cNvSpPr/>
          <p:nvPr/>
        </p:nvSpPr>
        <p:spPr>
          <a:xfrm>
            <a:off x="1856" y="-5954"/>
            <a:ext cx="1218829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9" name="Прямоугольник"/>
          <p:cNvSpPr/>
          <p:nvPr/>
        </p:nvSpPr>
        <p:spPr>
          <a:xfrm>
            <a:off x="-7131" y="6536699"/>
            <a:ext cx="1220626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0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3"/>
          </p:nvPr>
        </p:nvSpPr>
        <p:spPr>
          <a:xfrm>
            <a:off x="2406003" y="2612776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71" name="Комментарий в прямоугольнике"/>
          <p:cNvSpPr/>
          <p:nvPr/>
        </p:nvSpPr>
        <p:spPr>
          <a:xfrm flipH="1">
            <a:off x="2474692" y="1986522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2" name="2"/>
          <p:cNvSpPr txBox="1">
            <a:spLocks noGrp="1"/>
          </p:cNvSpPr>
          <p:nvPr>
            <p:ph type="body" sz="quarter" idx="14"/>
          </p:nvPr>
        </p:nvSpPr>
        <p:spPr>
          <a:xfrm>
            <a:off x="2609083" y="195939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73" name="Demonstraverunt"/>
          <p:cNvSpPr txBox="1">
            <a:spLocks noGrp="1"/>
          </p:cNvSpPr>
          <p:nvPr>
            <p:ph type="body" sz="quarter" idx="15"/>
          </p:nvPr>
        </p:nvSpPr>
        <p:spPr>
          <a:xfrm>
            <a:off x="3577230" y="694357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74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071455" y="1529048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75" name="Фигура"/>
          <p:cNvSpPr/>
          <p:nvPr/>
        </p:nvSpPr>
        <p:spPr>
          <a:xfrm>
            <a:off x="6720062" y="3505388"/>
            <a:ext cx="587484" cy="957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6" h="21346" extrusionOk="0">
                <a:moveTo>
                  <a:pt x="14907" y="13611"/>
                </a:moveTo>
                <a:cubicBezTo>
                  <a:pt x="14908" y="13576"/>
                  <a:pt x="14915" y="13542"/>
                  <a:pt x="14927" y="13508"/>
                </a:cubicBezTo>
                <a:cubicBezTo>
                  <a:pt x="14945" y="13527"/>
                  <a:pt x="14935" y="13561"/>
                  <a:pt x="14907" y="13611"/>
                </a:cubicBezTo>
                <a:cubicBezTo>
                  <a:pt x="14911" y="13596"/>
                  <a:pt x="14935" y="13561"/>
                  <a:pt x="14907" y="13611"/>
                </a:cubicBezTo>
                <a:close/>
                <a:moveTo>
                  <a:pt x="13846" y="3906"/>
                </a:moveTo>
                <a:cubicBezTo>
                  <a:pt x="13745" y="4068"/>
                  <a:pt x="13727" y="4129"/>
                  <a:pt x="13495" y="4231"/>
                </a:cubicBezTo>
                <a:cubicBezTo>
                  <a:pt x="13568" y="4090"/>
                  <a:pt x="13714" y="3995"/>
                  <a:pt x="13864" y="3877"/>
                </a:cubicBezTo>
                <a:lnTo>
                  <a:pt x="13846" y="3906"/>
                </a:lnTo>
                <a:cubicBezTo>
                  <a:pt x="13827" y="3937"/>
                  <a:pt x="13846" y="3906"/>
                  <a:pt x="13846" y="3906"/>
                </a:cubicBezTo>
                <a:close/>
                <a:moveTo>
                  <a:pt x="12475" y="14778"/>
                </a:moveTo>
                <a:cubicBezTo>
                  <a:pt x="12516" y="14778"/>
                  <a:pt x="12564" y="14776"/>
                  <a:pt x="12595" y="14795"/>
                </a:cubicBezTo>
                <a:cubicBezTo>
                  <a:pt x="12555" y="14785"/>
                  <a:pt x="12514" y="14778"/>
                  <a:pt x="12475" y="14778"/>
                </a:cubicBezTo>
                <a:cubicBezTo>
                  <a:pt x="12476" y="14778"/>
                  <a:pt x="12514" y="14778"/>
                  <a:pt x="12475" y="14778"/>
                </a:cubicBezTo>
                <a:close/>
                <a:moveTo>
                  <a:pt x="7113" y="17141"/>
                </a:moveTo>
                <a:cubicBezTo>
                  <a:pt x="7109" y="17139"/>
                  <a:pt x="7101" y="17127"/>
                  <a:pt x="7096" y="17118"/>
                </a:cubicBezTo>
                <a:cubicBezTo>
                  <a:pt x="7113" y="17112"/>
                  <a:pt x="7129" y="17104"/>
                  <a:pt x="7143" y="17096"/>
                </a:cubicBezTo>
                <a:cubicBezTo>
                  <a:pt x="7135" y="17114"/>
                  <a:pt x="7137" y="17132"/>
                  <a:pt x="7149" y="17150"/>
                </a:cubicBezTo>
                <a:lnTo>
                  <a:pt x="7113" y="17141"/>
                </a:lnTo>
                <a:cubicBezTo>
                  <a:pt x="7109" y="17139"/>
                  <a:pt x="7113" y="17141"/>
                  <a:pt x="7113" y="17141"/>
                </a:cubicBezTo>
                <a:close/>
                <a:moveTo>
                  <a:pt x="4271" y="153"/>
                </a:moveTo>
                <a:cubicBezTo>
                  <a:pt x="4271" y="153"/>
                  <a:pt x="4274" y="153"/>
                  <a:pt x="4271" y="153"/>
                </a:cubicBezTo>
                <a:cubicBezTo>
                  <a:pt x="4271" y="153"/>
                  <a:pt x="4271" y="153"/>
                  <a:pt x="4271" y="153"/>
                </a:cubicBezTo>
                <a:close/>
                <a:moveTo>
                  <a:pt x="21083" y="5876"/>
                </a:moveTo>
                <a:cubicBezTo>
                  <a:pt x="20878" y="5351"/>
                  <a:pt x="20177" y="5444"/>
                  <a:pt x="19555" y="5083"/>
                </a:cubicBezTo>
                <a:cubicBezTo>
                  <a:pt x="19066" y="4799"/>
                  <a:pt x="18685" y="4740"/>
                  <a:pt x="18023" y="4717"/>
                </a:cubicBezTo>
                <a:cubicBezTo>
                  <a:pt x="17537" y="4700"/>
                  <a:pt x="17283" y="4482"/>
                  <a:pt x="16812" y="4685"/>
                </a:cubicBezTo>
                <a:cubicBezTo>
                  <a:pt x="16950" y="4215"/>
                  <a:pt x="15462" y="3995"/>
                  <a:pt x="14945" y="4103"/>
                </a:cubicBezTo>
                <a:cubicBezTo>
                  <a:pt x="14955" y="4083"/>
                  <a:pt x="15053" y="3900"/>
                  <a:pt x="15053" y="3900"/>
                </a:cubicBezTo>
                <a:cubicBezTo>
                  <a:pt x="14663" y="3887"/>
                  <a:pt x="14273" y="3873"/>
                  <a:pt x="13883" y="3862"/>
                </a:cubicBezTo>
                <a:cubicBezTo>
                  <a:pt x="14117" y="3655"/>
                  <a:pt x="14501" y="3533"/>
                  <a:pt x="14274" y="3246"/>
                </a:cubicBezTo>
                <a:cubicBezTo>
                  <a:pt x="13791" y="3298"/>
                  <a:pt x="13738" y="2329"/>
                  <a:pt x="13421" y="2513"/>
                </a:cubicBezTo>
                <a:cubicBezTo>
                  <a:pt x="13222" y="2341"/>
                  <a:pt x="12877" y="2206"/>
                  <a:pt x="12575" y="2135"/>
                </a:cubicBezTo>
                <a:cubicBezTo>
                  <a:pt x="12586" y="2119"/>
                  <a:pt x="12595" y="2102"/>
                  <a:pt x="12600" y="2085"/>
                </a:cubicBezTo>
                <a:cubicBezTo>
                  <a:pt x="12472" y="2018"/>
                  <a:pt x="11718" y="1855"/>
                  <a:pt x="11552" y="2009"/>
                </a:cubicBezTo>
                <a:cubicBezTo>
                  <a:pt x="11407" y="1950"/>
                  <a:pt x="11152" y="1951"/>
                  <a:pt x="10982" y="1957"/>
                </a:cubicBezTo>
                <a:lnTo>
                  <a:pt x="10971" y="1915"/>
                </a:lnTo>
                <a:lnTo>
                  <a:pt x="10942" y="1935"/>
                </a:lnTo>
                <a:cubicBezTo>
                  <a:pt x="10847" y="1887"/>
                  <a:pt x="10590" y="1730"/>
                  <a:pt x="10461" y="1730"/>
                </a:cubicBezTo>
                <a:cubicBezTo>
                  <a:pt x="10603" y="1730"/>
                  <a:pt x="10202" y="1408"/>
                  <a:pt x="10132" y="1370"/>
                </a:cubicBezTo>
                <a:cubicBezTo>
                  <a:pt x="10175" y="1376"/>
                  <a:pt x="10205" y="1380"/>
                  <a:pt x="10205" y="1380"/>
                </a:cubicBezTo>
                <a:cubicBezTo>
                  <a:pt x="9946" y="1224"/>
                  <a:pt x="9692" y="1045"/>
                  <a:pt x="9292" y="1115"/>
                </a:cubicBezTo>
                <a:cubicBezTo>
                  <a:pt x="9308" y="1100"/>
                  <a:pt x="9312" y="1069"/>
                  <a:pt x="9318" y="1047"/>
                </a:cubicBezTo>
                <a:cubicBezTo>
                  <a:pt x="9756" y="901"/>
                  <a:pt x="8958" y="655"/>
                  <a:pt x="8719" y="691"/>
                </a:cubicBezTo>
                <a:cubicBezTo>
                  <a:pt x="8697" y="649"/>
                  <a:pt x="8672" y="637"/>
                  <a:pt x="8622" y="605"/>
                </a:cubicBezTo>
                <a:cubicBezTo>
                  <a:pt x="8595" y="615"/>
                  <a:pt x="8857" y="603"/>
                  <a:pt x="8946" y="583"/>
                </a:cubicBezTo>
                <a:lnTo>
                  <a:pt x="8946" y="424"/>
                </a:lnTo>
                <a:cubicBezTo>
                  <a:pt x="8584" y="419"/>
                  <a:pt x="8041" y="370"/>
                  <a:pt x="7753" y="527"/>
                </a:cubicBezTo>
                <a:cubicBezTo>
                  <a:pt x="7325" y="761"/>
                  <a:pt x="7238" y="462"/>
                  <a:pt x="6865" y="462"/>
                </a:cubicBezTo>
                <a:cubicBezTo>
                  <a:pt x="6651" y="462"/>
                  <a:pt x="6162" y="582"/>
                  <a:pt x="6100" y="423"/>
                </a:cubicBezTo>
                <a:cubicBezTo>
                  <a:pt x="6035" y="257"/>
                  <a:pt x="5794" y="173"/>
                  <a:pt x="5530" y="201"/>
                </a:cubicBezTo>
                <a:cubicBezTo>
                  <a:pt x="5798" y="201"/>
                  <a:pt x="4516" y="-254"/>
                  <a:pt x="5126" y="246"/>
                </a:cubicBezTo>
                <a:cubicBezTo>
                  <a:pt x="4964" y="310"/>
                  <a:pt x="4729" y="281"/>
                  <a:pt x="4573" y="365"/>
                </a:cubicBezTo>
                <a:cubicBezTo>
                  <a:pt x="4569" y="357"/>
                  <a:pt x="4565" y="351"/>
                  <a:pt x="4561" y="344"/>
                </a:cubicBezTo>
                <a:cubicBezTo>
                  <a:pt x="4686" y="310"/>
                  <a:pt x="4802" y="265"/>
                  <a:pt x="4906" y="212"/>
                </a:cubicBezTo>
                <a:cubicBezTo>
                  <a:pt x="4915" y="-229"/>
                  <a:pt x="4397" y="153"/>
                  <a:pt x="4270" y="153"/>
                </a:cubicBezTo>
                <a:cubicBezTo>
                  <a:pt x="4167" y="164"/>
                  <a:pt x="3359" y="353"/>
                  <a:pt x="3319" y="417"/>
                </a:cubicBezTo>
                <a:lnTo>
                  <a:pt x="3145" y="383"/>
                </a:lnTo>
                <a:cubicBezTo>
                  <a:pt x="2836" y="502"/>
                  <a:pt x="2710" y="657"/>
                  <a:pt x="2597" y="861"/>
                </a:cubicBezTo>
                <a:lnTo>
                  <a:pt x="2632" y="881"/>
                </a:lnTo>
                <a:lnTo>
                  <a:pt x="2609" y="891"/>
                </a:lnTo>
                <a:cubicBezTo>
                  <a:pt x="2609" y="891"/>
                  <a:pt x="2630" y="919"/>
                  <a:pt x="2631" y="920"/>
                </a:cubicBezTo>
                <a:cubicBezTo>
                  <a:pt x="2441" y="925"/>
                  <a:pt x="2439" y="994"/>
                  <a:pt x="2367" y="1082"/>
                </a:cubicBezTo>
                <a:cubicBezTo>
                  <a:pt x="2327" y="1132"/>
                  <a:pt x="2134" y="1188"/>
                  <a:pt x="2046" y="1216"/>
                </a:cubicBezTo>
                <a:cubicBezTo>
                  <a:pt x="2006" y="1191"/>
                  <a:pt x="1971" y="1160"/>
                  <a:pt x="1938" y="1132"/>
                </a:cubicBezTo>
                <a:lnTo>
                  <a:pt x="1757" y="1278"/>
                </a:lnTo>
                <a:lnTo>
                  <a:pt x="1868" y="1415"/>
                </a:lnTo>
                <a:lnTo>
                  <a:pt x="1840" y="1419"/>
                </a:lnTo>
                <a:lnTo>
                  <a:pt x="1824" y="1473"/>
                </a:lnTo>
                <a:lnTo>
                  <a:pt x="1805" y="1460"/>
                </a:lnTo>
                <a:cubicBezTo>
                  <a:pt x="1758" y="1481"/>
                  <a:pt x="1709" y="1500"/>
                  <a:pt x="1658" y="1517"/>
                </a:cubicBezTo>
                <a:cubicBezTo>
                  <a:pt x="1549" y="1674"/>
                  <a:pt x="1707" y="1979"/>
                  <a:pt x="1798" y="2121"/>
                </a:cubicBezTo>
                <a:lnTo>
                  <a:pt x="1623" y="2198"/>
                </a:lnTo>
                <a:cubicBezTo>
                  <a:pt x="1623" y="2198"/>
                  <a:pt x="1757" y="2274"/>
                  <a:pt x="1768" y="2279"/>
                </a:cubicBezTo>
                <a:cubicBezTo>
                  <a:pt x="1773" y="2424"/>
                  <a:pt x="1650" y="2661"/>
                  <a:pt x="1803" y="2773"/>
                </a:cubicBezTo>
                <a:cubicBezTo>
                  <a:pt x="1723" y="2851"/>
                  <a:pt x="1540" y="2983"/>
                  <a:pt x="1532" y="3078"/>
                </a:cubicBezTo>
                <a:cubicBezTo>
                  <a:pt x="1139" y="3076"/>
                  <a:pt x="1182" y="3360"/>
                  <a:pt x="947" y="3451"/>
                </a:cubicBezTo>
                <a:cubicBezTo>
                  <a:pt x="945" y="3436"/>
                  <a:pt x="951" y="3434"/>
                  <a:pt x="966" y="3447"/>
                </a:cubicBezTo>
                <a:cubicBezTo>
                  <a:pt x="608" y="3513"/>
                  <a:pt x="413" y="3554"/>
                  <a:pt x="434" y="3830"/>
                </a:cubicBezTo>
                <a:cubicBezTo>
                  <a:pt x="410" y="3843"/>
                  <a:pt x="192" y="4024"/>
                  <a:pt x="245" y="4024"/>
                </a:cubicBezTo>
                <a:lnTo>
                  <a:pt x="236" y="4024"/>
                </a:lnTo>
                <a:cubicBezTo>
                  <a:pt x="54" y="4141"/>
                  <a:pt x="48" y="4311"/>
                  <a:pt x="120" y="4482"/>
                </a:cubicBezTo>
                <a:cubicBezTo>
                  <a:pt x="-250" y="4580"/>
                  <a:pt x="355" y="4716"/>
                  <a:pt x="355" y="4730"/>
                </a:cubicBezTo>
                <a:cubicBezTo>
                  <a:pt x="361" y="4790"/>
                  <a:pt x="347" y="4826"/>
                  <a:pt x="446" y="4867"/>
                </a:cubicBezTo>
                <a:cubicBezTo>
                  <a:pt x="418" y="4880"/>
                  <a:pt x="385" y="4889"/>
                  <a:pt x="354" y="4898"/>
                </a:cubicBezTo>
                <a:lnTo>
                  <a:pt x="401" y="5044"/>
                </a:lnTo>
                <a:cubicBezTo>
                  <a:pt x="360" y="5065"/>
                  <a:pt x="295" y="5073"/>
                  <a:pt x="243" y="5074"/>
                </a:cubicBezTo>
                <a:cubicBezTo>
                  <a:pt x="-96" y="5327"/>
                  <a:pt x="100" y="5478"/>
                  <a:pt x="253" y="5724"/>
                </a:cubicBezTo>
                <a:cubicBezTo>
                  <a:pt x="-131" y="5758"/>
                  <a:pt x="906" y="6336"/>
                  <a:pt x="977" y="6405"/>
                </a:cubicBezTo>
                <a:cubicBezTo>
                  <a:pt x="1473" y="6884"/>
                  <a:pt x="1943" y="7410"/>
                  <a:pt x="2366" y="7917"/>
                </a:cubicBezTo>
                <a:cubicBezTo>
                  <a:pt x="2792" y="8429"/>
                  <a:pt x="2834" y="8747"/>
                  <a:pt x="3754" y="9047"/>
                </a:cubicBezTo>
                <a:cubicBezTo>
                  <a:pt x="4138" y="9172"/>
                  <a:pt x="4518" y="9326"/>
                  <a:pt x="4908" y="9441"/>
                </a:cubicBezTo>
                <a:cubicBezTo>
                  <a:pt x="5168" y="9517"/>
                  <a:pt x="5201" y="9759"/>
                  <a:pt x="5520" y="9800"/>
                </a:cubicBezTo>
                <a:cubicBezTo>
                  <a:pt x="5673" y="10251"/>
                  <a:pt x="5783" y="10655"/>
                  <a:pt x="5791" y="11117"/>
                </a:cubicBezTo>
                <a:cubicBezTo>
                  <a:pt x="5711" y="11122"/>
                  <a:pt x="5913" y="12338"/>
                  <a:pt x="5907" y="12464"/>
                </a:cubicBezTo>
                <a:cubicBezTo>
                  <a:pt x="5882" y="13059"/>
                  <a:pt x="5883" y="13548"/>
                  <a:pt x="6193" y="14121"/>
                </a:cubicBezTo>
                <a:lnTo>
                  <a:pt x="6225" y="14132"/>
                </a:lnTo>
                <a:cubicBezTo>
                  <a:pt x="6430" y="14543"/>
                  <a:pt x="6291" y="15161"/>
                  <a:pt x="6165" y="15567"/>
                </a:cubicBezTo>
                <a:lnTo>
                  <a:pt x="5959" y="15469"/>
                </a:lnTo>
                <a:cubicBezTo>
                  <a:pt x="6052" y="15704"/>
                  <a:pt x="6153" y="16040"/>
                  <a:pt x="6421" y="16224"/>
                </a:cubicBezTo>
                <a:cubicBezTo>
                  <a:pt x="6507" y="16420"/>
                  <a:pt x="6366" y="16837"/>
                  <a:pt x="6657" y="17019"/>
                </a:cubicBezTo>
                <a:lnTo>
                  <a:pt x="6608" y="17029"/>
                </a:lnTo>
                <a:cubicBezTo>
                  <a:pt x="6637" y="17135"/>
                  <a:pt x="6673" y="17242"/>
                  <a:pt x="6698" y="17348"/>
                </a:cubicBezTo>
                <a:cubicBezTo>
                  <a:pt x="6724" y="17460"/>
                  <a:pt x="6961" y="17753"/>
                  <a:pt x="7204" y="17552"/>
                </a:cubicBezTo>
                <a:cubicBezTo>
                  <a:pt x="7368" y="17415"/>
                  <a:pt x="7130" y="17379"/>
                  <a:pt x="7104" y="17271"/>
                </a:cubicBezTo>
                <a:cubicBezTo>
                  <a:pt x="7153" y="17247"/>
                  <a:pt x="7205" y="17224"/>
                  <a:pt x="7258" y="17204"/>
                </a:cubicBezTo>
                <a:cubicBezTo>
                  <a:pt x="7266" y="17207"/>
                  <a:pt x="7274" y="17209"/>
                  <a:pt x="7283" y="17212"/>
                </a:cubicBezTo>
                <a:cubicBezTo>
                  <a:pt x="7428" y="17330"/>
                  <a:pt x="7359" y="17669"/>
                  <a:pt x="7457" y="17825"/>
                </a:cubicBezTo>
                <a:cubicBezTo>
                  <a:pt x="7064" y="17733"/>
                  <a:pt x="6781" y="17992"/>
                  <a:pt x="7244" y="18037"/>
                </a:cubicBezTo>
                <a:cubicBezTo>
                  <a:pt x="7249" y="18089"/>
                  <a:pt x="7372" y="18164"/>
                  <a:pt x="7414" y="18219"/>
                </a:cubicBezTo>
                <a:cubicBezTo>
                  <a:pt x="7100" y="18171"/>
                  <a:pt x="6990" y="18391"/>
                  <a:pt x="6948" y="18541"/>
                </a:cubicBezTo>
                <a:cubicBezTo>
                  <a:pt x="6858" y="18867"/>
                  <a:pt x="7590" y="18545"/>
                  <a:pt x="7695" y="18694"/>
                </a:cubicBezTo>
                <a:cubicBezTo>
                  <a:pt x="7722" y="18862"/>
                  <a:pt x="7638" y="18904"/>
                  <a:pt x="7476" y="18960"/>
                </a:cubicBezTo>
                <a:cubicBezTo>
                  <a:pt x="7193" y="19058"/>
                  <a:pt x="7547" y="19380"/>
                  <a:pt x="7676" y="19483"/>
                </a:cubicBezTo>
                <a:cubicBezTo>
                  <a:pt x="7806" y="19585"/>
                  <a:pt x="8719" y="19925"/>
                  <a:pt x="8709" y="20034"/>
                </a:cubicBezTo>
                <a:cubicBezTo>
                  <a:pt x="8675" y="20055"/>
                  <a:pt x="8539" y="20057"/>
                  <a:pt x="8495" y="20060"/>
                </a:cubicBezTo>
                <a:cubicBezTo>
                  <a:pt x="8668" y="20215"/>
                  <a:pt x="8970" y="20245"/>
                  <a:pt x="9155" y="20402"/>
                </a:cubicBezTo>
                <a:cubicBezTo>
                  <a:pt x="9472" y="20673"/>
                  <a:pt x="9686" y="20866"/>
                  <a:pt x="10256" y="20922"/>
                </a:cubicBezTo>
                <a:cubicBezTo>
                  <a:pt x="10224" y="21093"/>
                  <a:pt x="10989" y="21099"/>
                  <a:pt x="11173" y="21106"/>
                </a:cubicBezTo>
                <a:cubicBezTo>
                  <a:pt x="11320" y="21272"/>
                  <a:pt x="11860" y="21266"/>
                  <a:pt x="12121" y="21346"/>
                </a:cubicBezTo>
                <a:cubicBezTo>
                  <a:pt x="12171" y="21325"/>
                  <a:pt x="12226" y="21311"/>
                  <a:pt x="12286" y="21303"/>
                </a:cubicBezTo>
                <a:cubicBezTo>
                  <a:pt x="12279" y="21275"/>
                  <a:pt x="12265" y="21249"/>
                  <a:pt x="12243" y="21224"/>
                </a:cubicBezTo>
                <a:cubicBezTo>
                  <a:pt x="12367" y="21226"/>
                  <a:pt x="12609" y="21245"/>
                  <a:pt x="12688" y="21175"/>
                </a:cubicBezTo>
                <a:cubicBezTo>
                  <a:pt x="13408" y="21075"/>
                  <a:pt x="12856" y="20944"/>
                  <a:pt x="12432" y="20879"/>
                </a:cubicBezTo>
                <a:cubicBezTo>
                  <a:pt x="12038" y="20821"/>
                  <a:pt x="11669" y="20556"/>
                  <a:pt x="11367" y="20396"/>
                </a:cubicBezTo>
                <a:lnTo>
                  <a:pt x="11371" y="20394"/>
                </a:lnTo>
                <a:cubicBezTo>
                  <a:pt x="11287" y="20307"/>
                  <a:pt x="11160" y="20275"/>
                  <a:pt x="11013" y="20336"/>
                </a:cubicBezTo>
                <a:cubicBezTo>
                  <a:pt x="10986" y="20329"/>
                  <a:pt x="10938" y="20310"/>
                  <a:pt x="10929" y="20303"/>
                </a:cubicBezTo>
                <a:cubicBezTo>
                  <a:pt x="10926" y="20288"/>
                  <a:pt x="10923" y="20273"/>
                  <a:pt x="10922" y="20258"/>
                </a:cubicBezTo>
                <a:lnTo>
                  <a:pt x="11154" y="20296"/>
                </a:lnTo>
                <a:lnTo>
                  <a:pt x="11240" y="20191"/>
                </a:lnTo>
                <a:cubicBezTo>
                  <a:pt x="10960" y="20056"/>
                  <a:pt x="10729" y="19885"/>
                  <a:pt x="10600" y="19679"/>
                </a:cubicBezTo>
                <a:cubicBezTo>
                  <a:pt x="11043" y="19491"/>
                  <a:pt x="10850" y="19267"/>
                  <a:pt x="11190" y="19008"/>
                </a:cubicBezTo>
                <a:cubicBezTo>
                  <a:pt x="11610" y="18689"/>
                  <a:pt x="10881" y="18589"/>
                  <a:pt x="10564" y="18488"/>
                </a:cubicBezTo>
                <a:cubicBezTo>
                  <a:pt x="9933" y="18287"/>
                  <a:pt x="10482" y="18110"/>
                  <a:pt x="10762" y="17956"/>
                </a:cubicBezTo>
                <a:cubicBezTo>
                  <a:pt x="11082" y="17780"/>
                  <a:pt x="10532" y="17572"/>
                  <a:pt x="10925" y="17461"/>
                </a:cubicBezTo>
                <a:cubicBezTo>
                  <a:pt x="11053" y="17363"/>
                  <a:pt x="11542" y="17241"/>
                  <a:pt x="11132" y="17081"/>
                </a:cubicBezTo>
                <a:cubicBezTo>
                  <a:pt x="10719" y="16920"/>
                  <a:pt x="10542" y="17195"/>
                  <a:pt x="10370" y="16756"/>
                </a:cubicBezTo>
                <a:cubicBezTo>
                  <a:pt x="10280" y="16736"/>
                  <a:pt x="10698" y="16839"/>
                  <a:pt x="10701" y="16840"/>
                </a:cubicBezTo>
                <a:cubicBezTo>
                  <a:pt x="10852" y="16881"/>
                  <a:pt x="11044" y="16917"/>
                  <a:pt x="11208" y="16880"/>
                </a:cubicBezTo>
                <a:cubicBezTo>
                  <a:pt x="11677" y="16774"/>
                  <a:pt x="11296" y="16620"/>
                  <a:pt x="11327" y="16476"/>
                </a:cubicBezTo>
                <a:lnTo>
                  <a:pt x="11391" y="16465"/>
                </a:lnTo>
                <a:cubicBezTo>
                  <a:pt x="11399" y="16341"/>
                  <a:pt x="11312" y="16265"/>
                  <a:pt x="11208" y="16169"/>
                </a:cubicBezTo>
                <a:cubicBezTo>
                  <a:pt x="11664" y="16259"/>
                  <a:pt x="12455" y="16159"/>
                  <a:pt x="12835" y="15994"/>
                </a:cubicBezTo>
                <a:cubicBezTo>
                  <a:pt x="13028" y="15910"/>
                  <a:pt x="13154" y="15698"/>
                  <a:pt x="13228" y="15565"/>
                </a:cubicBezTo>
                <a:cubicBezTo>
                  <a:pt x="13402" y="15253"/>
                  <a:pt x="12911" y="15333"/>
                  <a:pt x="12834" y="15144"/>
                </a:cubicBezTo>
                <a:cubicBezTo>
                  <a:pt x="12802" y="15022"/>
                  <a:pt x="12963" y="14987"/>
                  <a:pt x="12778" y="14873"/>
                </a:cubicBezTo>
                <a:cubicBezTo>
                  <a:pt x="13254" y="14989"/>
                  <a:pt x="14069" y="14954"/>
                  <a:pt x="14075" y="14543"/>
                </a:cubicBezTo>
                <a:cubicBezTo>
                  <a:pt x="14715" y="14565"/>
                  <a:pt x="14622" y="13934"/>
                  <a:pt x="14861" y="13689"/>
                </a:cubicBezTo>
                <a:cubicBezTo>
                  <a:pt x="14826" y="13753"/>
                  <a:pt x="14779" y="13815"/>
                  <a:pt x="14699" y="13862"/>
                </a:cubicBezTo>
                <a:lnTo>
                  <a:pt x="14810" y="13932"/>
                </a:lnTo>
                <a:lnTo>
                  <a:pt x="14823" y="13925"/>
                </a:lnTo>
                <a:lnTo>
                  <a:pt x="14866" y="13945"/>
                </a:lnTo>
                <a:cubicBezTo>
                  <a:pt x="15391" y="13663"/>
                  <a:pt x="15253" y="13268"/>
                  <a:pt x="15713" y="12979"/>
                </a:cubicBezTo>
                <a:cubicBezTo>
                  <a:pt x="16218" y="12660"/>
                  <a:pt x="15525" y="12151"/>
                  <a:pt x="15954" y="11777"/>
                </a:cubicBezTo>
                <a:cubicBezTo>
                  <a:pt x="16313" y="11463"/>
                  <a:pt x="17360" y="11121"/>
                  <a:pt x="17972" y="11165"/>
                </a:cubicBezTo>
                <a:cubicBezTo>
                  <a:pt x="18474" y="11201"/>
                  <a:pt x="18489" y="10927"/>
                  <a:pt x="18940" y="10851"/>
                </a:cubicBezTo>
                <a:cubicBezTo>
                  <a:pt x="18679" y="10613"/>
                  <a:pt x="19041" y="10505"/>
                  <a:pt x="19136" y="10300"/>
                </a:cubicBezTo>
                <a:cubicBezTo>
                  <a:pt x="19263" y="10026"/>
                  <a:pt x="19440" y="9737"/>
                  <a:pt x="19532" y="9473"/>
                </a:cubicBezTo>
                <a:cubicBezTo>
                  <a:pt x="19677" y="9053"/>
                  <a:pt x="19187" y="8394"/>
                  <a:pt x="19505" y="8013"/>
                </a:cubicBezTo>
                <a:cubicBezTo>
                  <a:pt x="20005" y="8053"/>
                  <a:pt x="20030" y="7526"/>
                  <a:pt x="20245" y="7340"/>
                </a:cubicBezTo>
                <a:cubicBezTo>
                  <a:pt x="20849" y="6817"/>
                  <a:pt x="21350" y="6573"/>
                  <a:pt x="21083" y="5876"/>
                </a:cubicBezTo>
                <a:cubicBezTo>
                  <a:pt x="21071" y="5847"/>
                  <a:pt x="21253" y="6319"/>
                  <a:pt x="21083" y="5876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6" name="Фигура"/>
          <p:cNvSpPr/>
          <p:nvPr/>
        </p:nvSpPr>
        <p:spPr>
          <a:xfrm>
            <a:off x="7535691" y="2608919"/>
            <a:ext cx="653350" cy="587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64" extrusionOk="0">
                <a:moveTo>
                  <a:pt x="3010" y="6585"/>
                </a:moveTo>
                <a:cubicBezTo>
                  <a:pt x="2435" y="7097"/>
                  <a:pt x="992" y="7347"/>
                  <a:pt x="363" y="6890"/>
                </a:cubicBezTo>
                <a:cubicBezTo>
                  <a:pt x="444" y="6750"/>
                  <a:pt x="713" y="6786"/>
                  <a:pt x="499" y="6579"/>
                </a:cubicBezTo>
                <a:cubicBezTo>
                  <a:pt x="464" y="6545"/>
                  <a:pt x="118" y="6445"/>
                  <a:pt x="106" y="6460"/>
                </a:cubicBezTo>
                <a:cubicBezTo>
                  <a:pt x="240" y="6289"/>
                  <a:pt x="512" y="6444"/>
                  <a:pt x="654" y="6279"/>
                </a:cubicBezTo>
                <a:cubicBezTo>
                  <a:pt x="796" y="6113"/>
                  <a:pt x="-14" y="6151"/>
                  <a:pt x="0" y="6157"/>
                </a:cubicBezTo>
                <a:cubicBezTo>
                  <a:pt x="226" y="5657"/>
                  <a:pt x="953" y="5687"/>
                  <a:pt x="954" y="6266"/>
                </a:cubicBezTo>
                <a:cubicBezTo>
                  <a:pt x="1102" y="6190"/>
                  <a:pt x="1215" y="6074"/>
                  <a:pt x="1294" y="5918"/>
                </a:cubicBezTo>
                <a:cubicBezTo>
                  <a:pt x="1537" y="5893"/>
                  <a:pt x="2370" y="6107"/>
                  <a:pt x="2491" y="5816"/>
                </a:cubicBezTo>
                <a:cubicBezTo>
                  <a:pt x="2514" y="5759"/>
                  <a:pt x="3682" y="5987"/>
                  <a:pt x="3010" y="6585"/>
                </a:cubicBezTo>
                <a:cubicBezTo>
                  <a:pt x="2843" y="6734"/>
                  <a:pt x="3142" y="6468"/>
                  <a:pt x="3010" y="6585"/>
                </a:cubicBezTo>
                <a:close/>
                <a:moveTo>
                  <a:pt x="11005" y="300"/>
                </a:moveTo>
                <a:cubicBezTo>
                  <a:pt x="11317" y="195"/>
                  <a:pt x="11825" y="280"/>
                  <a:pt x="12088" y="495"/>
                </a:cubicBezTo>
                <a:cubicBezTo>
                  <a:pt x="12051" y="428"/>
                  <a:pt x="12017" y="355"/>
                  <a:pt x="12030" y="274"/>
                </a:cubicBezTo>
                <a:cubicBezTo>
                  <a:pt x="12514" y="182"/>
                  <a:pt x="14125" y="719"/>
                  <a:pt x="14503" y="1064"/>
                </a:cubicBezTo>
                <a:cubicBezTo>
                  <a:pt x="14355" y="1090"/>
                  <a:pt x="13593" y="1487"/>
                  <a:pt x="13494" y="1113"/>
                </a:cubicBezTo>
                <a:cubicBezTo>
                  <a:pt x="13514" y="1074"/>
                  <a:pt x="13535" y="1036"/>
                  <a:pt x="13555" y="997"/>
                </a:cubicBezTo>
                <a:cubicBezTo>
                  <a:pt x="13092" y="666"/>
                  <a:pt x="12573" y="887"/>
                  <a:pt x="12439" y="1482"/>
                </a:cubicBezTo>
                <a:cubicBezTo>
                  <a:pt x="12305" y="1656"/>
                  <a:pt x="11018" y="988"/>
                  <a:pt x="11664" y="897"/>
                </a:cubicBezTo>
                <a:cubicBezTo>
                  <a:pt x="11583" y="891"/>
                  <a:pt x="10294" y="541"/>
                  <a:pt x="11005" y="300"/>
                </a:cubicBezTo>
                <a:cubicBezTo>
                  <a:pt x="11317" y="195"/>
                  <a:pt x="10790" y="373"/>
                  <a:pt x="11005" y="300"/>
                </a:cubicBezTo>
                <a:close/>
                <a:moveTo>
                  <a:pt x="13416" y="415"/>
                </a:moveTo>
                <a:cubicBezTo>
                  <a:pt x="13177" y="380"/>
                  <a:pt x="12943" y="324"/>
                  <a:pt x="12720" y="200"/>
                </a:cubicBezTo>
                <a:cubicBezTo>
                  <a:pt x="13106" y="-111"/>
                  <a:pt x="14518" y="-25"/>
                  <a:pt x="14908" y="222"/>
                </a:cubicBezTo>
                <a:cubicBezTo>
                  <a:pt x="14603" y="635"/>
                  <a:pt x="13826" y="474"/>
                  <a:pt x="13416" y="415"/>
                </a:cubicBezTo>
                <a:cubicBezTo>
                  <a:pt x="13177" y="380"/>
                  <a:pt x="13560" y="435"/>
                  <a:pt x="13416" y="415"/>
                </a:cubicBezTo>
                <a:close/>
                <a:moveTo>
                  <a:pt x="17057" y="21008"/>
                </a:moveTo>
                <a:cubicBezTo>
                  <a:pt x="17044" y="21057"/>
                  <a:pt x="17025" y="21102"/>
                  <a:pt x="16998" y="21143"/>
                </a:cubicBezTo>
                <a:cubicBezTo>
                  <a:pt x="16638" y="21123"/>
                  <a:pt x="16355" y="21046"/>
                  <a:pt x="15994" y="21031"/>
                </a:cubicBezTo>
                <a:cubicBezTo>
                  <a:pt x="15992" y="20975"/>
                  <a:pt x="15985" y="20922"/>
                  <a:pt x="15986" y="20864"/>
                </a:cubicBezTo>
                <a:cubicBezTo>
                  <a:pt x="16167" y="20818"/>
                  <a:pt x="16655" y="20912"/>
                  <a:pt x="16834" y="20976"/>
                </a:cubicBezTo>
                <a:cubicBezTo>
                  <a:pt x="16831" y="20995"/>
                  <a:pt x="16840" y="21021"/>
                  <a:pt x="16837" y="21040"/>
                </a:cubicBezTo>
                <a:cubicBezTo>
                  <a:pt x="16925" y="21067"/>
                  <a:pt x="16976" y="21002"/>
                  <a:pt x="17057" y="21008"/>
                </a:cubicBezTo>
                <a:cubicBezTo>
                  <a:pt x="17069" y="21052"/>
                  <a:pt x="16976" y="21002"/>
                  <a:pt x="17057" y="21008"/>
                </a:cubicBezTo>
                <a:close/>
                <a:moveTo>
                  <a:pt x="15035" y="9329"/>
                </a:moveTo>
                <a:cubicBezTo>
                  <a:pt x="15040" y="9332"/>
                  <a:pt x="15043" y="9336"/>
                  <a:pt x="15046" y="9340"/>
                </a:cubicBezTo>
                <a:cubicBezTo>
                  <a:pt x="15083" y="9411"/>
                  <a:pt x="14747" y="9586"/>
                  <a:pt x="14719" y="9588"/>
                </a:cubicBezTo>
                <a:cubicBezTo>
                  <a:pt x="14509" y="9606"/>
                  <a:pt x="14814" y="9185"/>
                  <a:pt x="15035" y="9329"/>
                </a:cubicBezTo>
                <a:cubicBezTo>
                  <a:pt x="15040" y="9332"/>
                  <a:pt x="15025" y="9323"/>
                  <a:pt x="15035" y="9329"/>
                </a:cubicBezTo>
                <a:close/>
                <a:moveTo>
                  <a:pt x="10464" y="17106"/>
                </a:moveTo>
                <a:lnTo>
                  <a:pt x="10453" y="17083"/>
                </a:lnTo>
                <a:cubicBezTo>
                  <a:pt x="10426" y="17405"/>
                  <a:pt x="10539" y="17595"/>
                  <a:pt x="10345" y="17882"/>
                </a:cubicBezTo>
                <a:cubicBezTo>
                  <a:pt x="9796" y="17382"/>
                  <a:pt x="10473" y="17289"/>
                  <a:pt x="10464" y="17106"/>
                </a:cubicBezTo>
                <a:cubicBezTo>
                  <a:pt x="10464" y="17106"/>
                  <a:pt x="10457" y="16967"/>
                  <a:pt x="10464" y="17106"/>
                </a:cubicBezTo>
                <a:close/>
                <a:moveTo>
                  <a:pt x="10564" y="18237"/>
                </a:moveTo>
                <a:cubicBezTo>
                  <a:pt x="10602" y="18346"/>
                  <a:pt x="10551" y="18790"/>
                  <a:pt x="10530" y="18920"/>
                </a:cubicBezTo>
                <a:cubicBezTo>
                  <a:pt x="10485" y="19203"/>
                  <a:pt x="10300" y="18856"/>
                  <a:pt x="10290" y="19078"/>
                </a:cubicBezTo>
                <a:cubicBezTo>
                  <a:pt x="10271" y="19507"/>
                  <a:pt x="9961" y="18146"/>
                  <a:pt x="9970" y="18150"/>
                </a:cubicBezTo>
                <a:cubicBezTo>
                  <a:pt x="10234" y="18257"/>
                  <a:pt x="10411" y="17796"/>
                  <a:pt x="10564" y="18237"/>
                </a:cubicBezTo>
                <a:cubicBezTo>
                  <a:pt x="10578" y="18275"/>
                  <a:pt x="10539" y="18164"/>
                  <a:pt x="10564" y="18237"/>
                </a:cubicBezTo>
                <a:close/>
                <a:moveTo>
                  <a:pt x="5029" y="10651"/>
                </a:moveTo>
                <a:cubicBezTo>
                  <a:pt x="5077" y="10532"/>
                  <a:pt x="5345" y="10601"/>
                  <a:pt x="5317" y="10393"/>
                </a:cubicBezTo>
                <a:cubicBezTo>
                  <a:pt x="5309" y="10405"/>
                  <a:pt x="5301" y="10411"/>
                  <a:pt x="5295" y="10424"/>
                </a:cubicBezTo>
                <a:cubicBezTo>
                  <a:pt x="5232" y="10439"/>
                  <a:pt x="5176" y="10423"/>
                  <a:pt x="5111" y="10424"/>
                </a:cubicBezTo>
                <a:cubicBezTo>
                  <a:pt x="5102" y="10395"/>
                  <a:pt x="5323" y="9733"/>
                  <a:pt x="5376" y="9698"/>
                </a:cubicBezTo>
                <a:cubicBezTo>
                  <a:pt x="5467" y="9638"/>
                  <a:pt x="5548" y="9315"/>
                  <a:pt x="5670" y="9337"/>
                </a:cubicBezTo>
                <a:cubicBezTo>
                  <a:pt x="5754" y="9352"/>
                  <a:pt x="6274" y="9294"/>
                  <a:pt x="6258" y="9415"/>
                </a:cubicBezTo>
                <a:cubicBezTo>
                  <a:pt x="6253" y="9452"/>
                  <a:pt x="5825" y="9767"/>
                  <a:pt x="5928" y="9811"/>
                </a:cubicBezTo>
                <a:cubicBezTo>
                  <a:pt x="5995" y="9839"/>
                  <a:pt x="6642" y="9635"/>
                  <a:pt x="6636" y="9850"/>
                </a:cubicBezTo>
                <a:cubicBezTo>
                  <a:pt x="6630" y="10107"/>
                  <a:pt x="6142" y="10320"/>
                  <a:pt x="6302" y="10517"/>
                </a:cubicBezTo>
                <a:cubicBezTo>
                  <a:pt x="6401" y="10638"/>
                  <a:pt x="6622" y="10658"/>
                  <a:pt x="6653" y="10846"/>
                </a:cubicBezTo>
                <a:cubicBezTo>
                  <a:pt x="6671" y="10958"/>
                  <a:pt x="6675" y="11181"/>
                  <a:pt x="6785" y="11246"/>
                </a:cubicBezTo>
                <a:cubicBezTo>
                  <a:pt x="7128" y="11447"/>
                  <a:pt x="7055" y="11926"/>
                  <a:pt x="7226" y="12079"/>
                </a:cubicBezTo>
                <a:cubicBezTo>
                  <a:pt x="7345" y="12186"/>
                  <a:pt x="7646" y="11861"/>
                  <a:pt x="7721" y="12232"/>
                </a:cubicBezTo>
                <a:cubicBezTo>
                  <a:pt x="7759" y="12416"/>
                  <a:pt x="7449" y="12755"/>
                  <a:pt x="7292" y="12788"/>
                </a:cubicBezTo>
                <a:cubicBezTo>
                  <a:pt x="7264" y="12782"/>
                  <a:pt x="7615" y="12821"/>
                  <a:pt x="7617" y="12880"/>
                </a:cubicBezTo>
                <a:cubicBezTo>
                  <a:pt x="7622" y="13056"/>
                  <a:pt x="6316" y="13296"/>
                  <a:pt x="6190" y="13215"/>
                </a:cubicBezTo>
                <a:cubicBezTo>
                  <a:pt x="5876" y="13016"/>
                  <a:pt x="5422" y="13624"/>
                  <a:pt x="4985" y="13472"/>
                </a:cubicBezTo>
                <a:cubicBezTo>
                  <a:pt x="5239" y="13140"/>
                  <a:pt x="5940" y="13044"/>
                  <a:pt x="6110" y="12742"/>
                </a:cubicBezTo>
                <a:cubicBezTo>
                  <a:pt x="5925" y="12832"/>
                  <a:pt x="5802" y="12692"/>
                  <a:pt x="5782" y="12693"/>
                </a:cubicBezTo>
                <a:cubicBezTo>
                  <a:pt x="5654" y="12701"/>
                  <a:pt x="5527" y="12674"/>
                  <a:pt x="5405" y="12714"/>
                </a:cubicBezTo>
                <a:cubicBezTo>
                  <a:pt x="5071" y="12824"/>
                  <a:pt x="5664" y="12288"/>
                  <a:pt x="5650" y="12311"/>
                </a:cubicBezTo>
                <a:cubicBezTo>
                  <a:pt x="5754" y="12141"/>
                  <a:pt x="5455" y="11802"/>
                  <a:pt x="5686" y="11851"/>
                </a:cubicBezTo>
                <a:cubicBezTo>
                  <a:pt x="5913" y="11898"/>
                  <a:pt x="6249" y="11772"/>
                  <a:pt x="6176" y="11451"/>
                </a:cubicBezTo>
                <a:cubicBezTo>
                  <a:pt x="5978" y="11400"/>
                  <a:pt x="5859" y="11364"/>
                  <a:pt x="6069" y="11081"/>
                </a:cubicBezTo>
                <a:cubicBezTo>
                  <a:pt x="5935" y="11261"/>
                  <a:pt x="5499" y="11034"/>
                  <a:pt x="5491" y="11228"/>
                </a:cubicBezTo>
                <a:cubicBezTo>
                  <a:pt x="5230" y="11183"/>
                  <a:pt x="5585" y="10919"/>
                  <a:pt x="5602" y="10890"/>
                </a:cubicBezTo>
                <a:cubicBezTo>
                  <a:pt x="5707" y="10709"/>
                  <a:pt x="5363" y="10523"/>
                  <a:pt x="5390" y="10718"/>
                </a:cubicBezTo>
                <a:cubicBezTo>
                  <a:pt x="5581" y="10787"/>
                  <a:pt x="5302" y="10864"/>
                  <a:pt x="5290" y="10905"/>
                </a:cubicBezTo>
                <a:cubicBezTo>
                  <a:pt x="5166" y="10939"/>
                  <a:pt x="5297" y="10688"/>
                  <a:pt x="5272" y="10646"/>
                </a:cubicBezTo>
                <a:cubicBezTo>
                  <a:pt x="5255" y="10619"/>
                  <a:pt x="4940" y="10871"/>
                  <a:pt x="5029" y="10651"/>
                </a:cubicBezTo>
                <a:cubicBezTo>
                  <a:pt x="5047" y="10606"/>
                  <a:pt x="5016" y="10683"/>
                  <a:pt x="5029" y="10651"/>
                </a:cubicBezTo>
                <a:close/>
                <a:moveTo>
                  <a:pt x="19919" y="20951"/>
                </a:moveTo>
                <a:cubicBezTo>
                  <a:pt x="19993" y="20920"/>
                  <a:pt x="20069" y="20888"/>
                  <a:pt x="20137" y="20844"/>
                </a:cubicBezTo>
                <a:cubicBezTo>
                  <a:pt x="20138" y="20843"/>
                  <a:pt x="19724" y="21347"/>
                  <a:pt x="19988" y="21347"/>
                </a:cubicBezTo>
                <a:cubicBezTo>
                  <a:pt x="19707" y="21325"/>
                  <a:pt x="19367" y="21489"/>
                  <a:pt x="19252" y="21103"/>
                </a:cubicBezTo>
                <a:cubicBezTo>
                  <a:pt x="19317" y="21150"/>
                  <a:pt x="19413" y="21101"/>
                  <a:pt x="19487" y="21094"/>
                </a:cubicBezTo>
                <a:cubicBezTo>
                  <a:pt x="19505" y="21064"/>
                  <a:pt x="19515" y="21012"/>
                  <a:pt x="19515" y="20976"/>
                </a:cubicBezTo>
                <a:cubicBezTo>
                  <a:pt x="19659" y="20995"/>
                  <a:pt x="19780" y="21008"/>
                  <a:pt x="19919" y="20951"/>
                </a:cubicBezTo>
                <a:cubicBezTo>
                  <a:pt x="19993" y="20920"/>
                  <a:pt x="19780" y="21008"/>
                  <a:pt x="19919" y="20951"/>
                </a:cubicBezTo>
                <a:close/>
                <a:moveTo>
                  <a:pt x="3448" y="12512"/>
                </a:moveTo>
                <a:lnTo>
                  <a:pt x="3439" y="12467"/>
                </a:lnTo>
                <a:cubicBezTo>
                  <a:pt x="3441" y="12484"/>
                  <a:pt x="3910" y="11973"/>
                  <a:pt x="3927" y="11961"/>
                </a:cubicBezTo>
                <a:cubicBezTo>
                  <a:pt x="3801" y="11949"/>
                  <a:pt x="3649" y="11911"/>
                  <a:pt x="3652" y="11769"/>
                </a:cubicBezTo>
                <a:lnTo>
                  <a:pt x="3653" y="11732"/>
                </a:lnTo>
                <a:cubicBezTo>
                  <a:pt x="3638" y="11187"/>
                  <a:pt x="4036" y="11537"/>
                  <a:pt x="4296" y="11292"/>
                </a:cubicBezTo>
                <a:cubicBezTo>
                  <a:pt x="4019" y="11229"/>
                  <a:pt x="4821" y="10776"/>
                  <a:pt x="5082" y="10841"/>
                </a:cubicBezTo>
                <a:cubicBezTo>
                  <a:pt x="5103" y="10873"/>
                  <a:pt x="5214" y="11022"/>
                  <a:pt x="5230" y="11072"/>
                </a:cubicBezTo>
                <a:cubicBezTo>
                  <a:pt x="5337" y="11212"/>
                  <a:pt x="5329" y="11337"/>
                  <a:pt x="5207" y="11445"/>
                </a:cubicBezTo>
                <a:cubicBezTo>
                  <a:pt x="4948" y="11696"/>
                  <a:pt x="5225" y="11803"/>
                  <a:pt x="5096" y="12165"/>
                </a:cubicBezTo>
                <a:cubicBezTo>
                  <a:pt x="4944" y="12594"/>
                  <a:pt x="3961" y="12830"/>
                  <a:pt x="3623" y="12797"/>
                </a:cubicBezTo>
                <a:lnTo>
                  <a:pt x="3629" y="12759"/>
                </a:lnTo>
                <a:cubicBezTo>
                  <a:pt x="3593" y="12765"/>
                  <a:pt x="3565" y="12764"/>
                  <a:pt x="3528" y="12766"/>
                </a:cubicBezTo>
                <a:cubicBezTo>
                  <a:pt x="3509" y="12734"/>
                  <a:pt x="3505" y="12702"/>
                  <a:pt x="3523" y="12678"/>
                </a:cubicBezTo>
                <a:cubicBezTo>
                  <a:pt x="3435" y="12635"/>
                  <a:pt x="3431" y="12581"/>
                  <a:pt x="3510" y="12516"/>
                </a:cubicBezTo>
                <a:cubicBezTo>
                  <a:pt x="3502" y="12515"/>
                  <a:pt x="3448" y="12512"/>
                  <a:pt x="3448" y="12512"/>
                </a:cubicBezTo>
                <a:cubicBezTo>
                  <a:pt x="3448" y="12512"/>
                  <a:pt x="3448" y="12512"/>
                  <a:pt x="3448" y="12512"/>
                </a:cubicBezTo>
                <a:close/>
                <a:moveTo>
                  <a:pt x="11104" y="9151"/>
                </a:moveTo>
                <a:cubicBezTo>
                  <a:pt x="11102" y="9148"/>
                  <a:pt x="11098" y="9146"/>
                  <a:pt x="11094" y="9143"/>
                </a:cubicBezTo>
                <a:cubicBezTo>
                  <a:pt x="11097" y="9141"/>
                  <a:pt x="11101" y="9138"/>
                  <a:pt x="11105" y="9135"/>
                </a:cubicBezTo>
                <a:cubicBezTo>
                  <a:pt x="11105" y="9140"/>
                  <a:pt x="11105" y="9147"/>
                  <a:pt x="11104" y="9151"/>
                </a:cubicBezTo>
                <a:cubicBezTo>
                  <a:pt x="11102" y="9148"/>
                  <a:pt x="11105" y="9147"/>
                  <a:pt x="11104" y="9151"/>
                </a:cubicBezTo>
                <a:close/>
                <a:moveTo>
                  <a:pt x="21399" y="14198"/>
                </a:moveTo>
                <a:cubicBezTo>
                  <a:pt x="21409" y="14173"/>
                  <a:pt x="21499" y="14149"/>
                  <a:pt x="21520" y="14142"/>
                </a:cubicBezTo>
                <a:lnTo>
                  <a:pt x="21423" y="14087"/>
                </a:lnTo>
                <a:cubicBezTo>
                  <a:pt x="21320" y="14027"/>
                  <a:pt x="21586" y="13723"/>
                  <a:pt x="21296" y="13692"/>
                </a:cubicBezTo>
                <a:cubicBezTo>
                  <a:pt x="21112" y="13672"/>
                  <a:pt x="20805" y="13386"/>
                  <a:pt x="20627" y="13557"/>
                </a:cubicBezTo>
                <a:cubicBezTo>
                  <a:pt x="20375" y="13291"/>
                  <a:pt x="20136" y="13280"/>
                  <a:pt x="19764" y="13317"/>
                </a:cubicBezTo>
                <a:cubicBezTo>
                  <a:pt x="19859" y="13317"/>
                  <a:pt x="19308" y="12896"/>
                  <a:pt x="19323" y="12913"/>
                </a:cubicBezTo>
                <a:cubicBezTo>
                  <a:pt x="19229" y="12913"/>
                  <a:pt x="19162" y="12594"/>
                  <a:pt x="19105" y="12495"/>
                </a:cubicBezTo>
                <a:cubicBezTo>
                  <a:pt x="18878" y="12097"/>
                  <a:pt x="18551" y="12640"/>
                  <a:pt x="18342" y="12454"/>
                </a:cubicBezTo>
                <a:cubicBezTo>
                  <a:pt x="18213" y="12393"/>
                  <a:pt x="18189" y="12168"/>
                  <a:pt x="18086" y="12043"/>
                </a:cubicBezTo>
                <a:cubicBezTo>
                  <a:pt x="18386" y="11994"/>
                  <a:pt x="18733" y="11639"/>
                  <a:pt x="18199" y="11620"/>
                </a:cubicBezTo>
                <a:cubicBezTo>
                  <a:pt x="18172" y="11530"/>
                  <a:pt x="17896" y="11200"/>
                  <a:pt x="17799" y="11143"/>
                </a:cubicBezTo>
                <a:cubicBezTo>
                  <a:pt x="17967" y="10775"/>
                  <a:pt x="17329" y="10571"/>
                  <a:pt x="17149" y="10533"/>
                </a:cubicBezTo>
                <a:cubicBezTo>
                  <a:pt x="16689" y="10533"/>
                  <a:pt x="16796" y="10101"/>
                  <a:pt x="16546" y="9833"/>
                </a:cubicBezTo>
                <a:cubicBezTo>
                  <a:pt x="16590" y="9843"/>
                  <a:pt x="16633" y="9860"/>
                  <a:pt x="16674" y="9878"/>
                </a:cubicBezTo>
                <a:lnTo>
                  <a:pt x="16626" y="9776"/>
                </a:lnTo>
                <a:cubicBezTo>
                  <a:pt x="16769" y="9536"/>
                  <a:pt x="16634" y="9167"/>
                  <a:pt x="16725" y="8824"/>
                </a:cubicBezTo>
                <a:cubicBezTo>
                  <a:pt x="16306" y="8876"/>
                  <a:pt x="15803" y="8638"/>
                  <a:pt x="15397" y="8843"/>
                </a:cubicBezTo>
                <a:cubicBezTo>
                  <a:pt x="14990" y="9046"/>
                  <a:pt x="15218" y="9655"/>
                  <a:pt x="15490" y="9475"/>
                </a:cubicBezTo>
                <a:cubicBezTo>
                  <a:pt x="15446" y="9559"/>
                  <a:pt x="15400" y="9612"/>
                  <a:pt x="15302" y="9624"/>
                </a:cubicBezTo>
                <a:cubicBezTo>
                  <a:pt x="15527" y="10138"/>
                  <a:pt x="15043" y="10023"/>
                  <a:pt x="14840" y="9709"/>
                </a:cubicBezTo>
                <a:lnTo>
                  <a:pt x="14842" y="9700"/>
                </a:lnTo>
                <a:cubicBezTo>
                  <a:pt x="14833" y="9734"/>
                  <a:pt x="14822" y="9767"/>
                  <a:pt x="14810" y="9799"/>
                </a:cubicBezTo>
                <a:cubicBezTo>
                  <a:pt x="14723" y="9791"/>
                  <a:pt x="14635" y="9776"/>
                  <a:pt x="14548" y="9751"/>
                </a:cubicBezTo>
                <a:cubicBezTo>
                  <a:pt x="14418" y="9770"/>
                  <a:pt x="14357" y="9921"/>
                  <a:pt x="14366" y="10048"/>
                </a:cubicBezTo>
                <a:lnTo>
                  <a:pt x="14272" y="10101"/>
                </a:lnTo>
                <a:cubicBezTo>
                  <a:pt x="14229" y="10390"/>
                  <a:pt x="14291" y="10708"/>
                  <a:pt x="14374" y="10979"/>
                </a:cubicBezTo>
                <a:cubicBezTo>
                  <a:pt x="14374" y="10980"/>
                  <a:pt x="14706" y="11039"/>
                  <a:pt x="14271" y="10982"/>
                </a:cubicBezTo>
                <a:cubicBezTo>
                  <a:pt x="14155" y="10964"/>
                  <a:pt x="14030" y="11072"/>
                  <a:pt x="14168" y="11177"/>
                </a:cubicBezTo>
                <a:cubicBezTo>
                  <a:pt x="14151" y="11181"/>
                  <a:pt x="14133" y="11186"/>
                  <a:pt x="14115" y="11190"/>
                </a:cubicBezTo>
                <a:cubicBezTo>
                  <a:pt x="14118" y="11235"/>
                  <a:pt x="14112" y="11279"/>
                  <a:pt x="14095" y="11321"/>
                </a:cubicBezTo>
                <a:cubicBezTo>
                  <a:pt x="14319" y="11407"/>
                  <a:pt x="14597" y="11381"/>
                  <a:pt x="14839" y="11383"/>
                </a:cubicBezTo>
                <a:lnTo>
                  <a:pt x="14792" y="11431"/>
                </a:lnTo>
                <a:cubicBezTo>
                  <a:pt x="14873" y="11397"/>
                  <a:pt x="15020" y="11368"/>
                  <a:pt x="15097" y="11423"/>
                </a:cubicBezTo>
                <a:cubicBezTo>
                  <a:pt x="14771" y="11469"/>
                  <a:pt x="14345" y="11485"/>
                  <a:pt x="14023" y="11419"/>
                </a:cubicBezTo>
                <a:cubicBezTo>
                  <a:pt x="13755" y="11424"/>
                  <a:pt x="13655" y="11208"/>
                  <a:pt x="13442" y="11208"/>
                </a:cubicBezTo>
                <a:cubicBezTo>
                  <a:pt x="13013" y="11208"/>
                  <a:pt x="12497" y="11570"/>
                  <a:pt x="12077" y="11683"/>
                </a:cubicBezTo>
                <a:cubicBezTo>
                  <a:pt x="12021" y="11598"/>
                  <a:pt x="11938" y="11539"/>
                  <a:pt x="11850" y="11498"/>
                </a:cubicBezTo>
                <a:cubicBezTo>
                  <a:pt x="11906" y="11380"/>
                  <a:pt x="11866" y="11334"/>
                  <a:pt x="11769" y="11310"/>
                </a:cubicBezTo>
                <a:lnTo>
                  <a:pt x="11748" y="11359"/>
                </a:lnTo>
                <a:cubicBezTo>
                  <a:pt x="11689" y="11359"/>
                  <a:pt x="11635" y="11383"/>
                  <a:pt x="11585" y="11434"/>
                </a:cubicBezTo>
                <a:cubicBezTo>
                  <a:pt x="11468" y="11434"/>
                  <a:pt x="11068" y="11450"/>
                  <a:pt x="10966" y="11574"/>
                </a:cubicBezTo>
                <a:cubicBezTo>
                  <a:pt x="11003" y="11493"/>
                  <a:pt x="11068" y="11431"/>
                  <a:pt x="11053" y="11329"/>
                </a:cubicBezTo>
                <a:cubicBezTo>
                  <a:pt x="11360" y="11511"/>
                  <a:pt x="11588" y="10834"/>
                  <a:pt x="11473" y="10674"/>
                </a:cubicBezTo>
                <a:cubicBezTo>
                  <a:pt x="11548" y="11455"/>
                  <a:pt x="12215" y="10595"/>
                  <a:pt x="12459" y="10590"/>
                </a:cubicBezTo>
                <a:cubicBezTo>
                  <a:pt x="12794" y="10584"/>
                  <a:pt x="12838" y="10062"/>
                  <a:pt x="12863" y="9783"/>
                </a:cubicBezTo>
                <a:cubicBezTo>
                  <a:pt x="12881" y="9580"/>
                  <a:pt x="13458" y="9031"/>
                  <a:pt x="13427" y="8990"/>
                </a:cubicBezTo>
                <a:cubicBezTo>
                  <a:pt x="13815" y="8727"/>
                  <a:pt x="12477" y="8225"/>
                  <a:pt x="13133" y="7551"/>
                </a:cubicBezTo>
                <a:cubicBezTo>
                  <a:pt x="13342" y="7340"/>
                  <a:pt x="13527" y="7230"/>
                  <a:pt x="13796" y="7110"/>
                </a:cubicBezTo>
                <a:cubicBezTo>
                  <a:pt x="13875" y="7074"/>
                  <a:pt x="14210" y="6821"/>
                  <a:pt x="14230" y="6703"/>
                </a:cubicBezTo>
                <a:cubicBezTo>
                  <a:pt x="14239" y="6653"/>
                  <a:pt x="14134" y="6487"/>
                  <a:pt x="14081" y="6528"/>
                </a:cubicBezTo>
                <a:cubicBezTo>
                  <a:pt x="14339" y="5989"/>
                  <a:pt x="15221" y="5978"/>
                  <a:pt x="15459" y="6484"/>
                </a:cubicBezTo>
                <a:cubicBezTo>
                  <a:pt x="15284" y="6479"/>
                  <a:pt x="14555" y="7035"/>
                  <a:pt x="14534" y="7238"/>
                </a:cubicBezTo>
                <a:cubicBezTo>
                  <a:pt x="14055" y="7196"/>
                  <a:pt x="14378" y="8563"/>
                  <a:pt x="14576" y="8615"/>
                </a:cubicBezTo>
                <a:cubicBezTo>
                  <a:pt x="14918" y="8705"/>
                  <a:pt x="14912" y="8954"/>
                  <a:pt x="15299" y="8832"/>
                </a:cubicBezTo>
                <a:cubicBezTo>
                  <a:pt x="16051" y="8597"/>
                  <a:pt x="16518" y="8623"/>
                  <a:pt x="17126" y="8089"/>
                </a:cubicBezTo>
                <a:cubicBezTo>
                  <a:pt x="17989" y="7332"/>
                  <a:pt x="17131" y="7189"/>
                  <a:pt x="16960" y="6564"/>
                </a:cubicBezTo>
                <a:cubicBezTo>
                  <a:pt x="16891" y="6310"/>
                  <a:pt x="16962" y="6056"/>
                  <a:pt x="16770" y="5802"/>
                </a:cubicBezTo>
                <a:cubicBezTo>
                  <a:pt x="16593" y="5570"/>
                  <a:pt x="16691" y="5715"/>
                  <a:pt x="16751" y="5394"/>
                </a:cubicBezTo>
                <a:cubicBezTo>
                  <a:pt x="16807" y="5092"/>
                  <a:pt x="16443" y="5099"/>
                  <a:pt x="16319" y="4938"/>
                </a:cubicBezTo>
                <a:cubicBezTo>
                  <a:pt x="16366" y="4885"/>
                  <a:pt x="16402" y="4805"/>
                  <a:pt x="16433" y="4739"/>
                </a:cubicBezTo>
                <a:cubicBezTo>
                  <a:pt x="16397" y="4728"/>
                  <a:pt x="16370" y="4705"/>
                  <a:pt x="16352" y="4670"/>
                </a:cubicBezTo>
                <a:cubicBezTo>
                  <a:pt x="16486" y="4552"/>
                  <a:pt x="16817" y="4457"/>
                  <a:pt x="16817" y="4297"/>
                </a:cubicBezTo>
                <a:lnTo>
                  <a:pt x="16777" y="4292"/>
                </a:lnTo>
                <a:lnTo>
                  <a:pt x="16781" y="4239"/>
                </a:lnTo>
                <a:cubicBezTo>
                  <a:pt x="16681" y="4213"/>
                  <a:pt x="16582" y="4186"/>
                  <a:pt x="16483" y="4156"/>
                </a:cubicBezTo>
                <a:cubicBezTo>
                  <a:pt x="16600" y="4125"/>
                  <a:pt x="16712" y="4098"/>
                  <a:pt x="16819" y="4044"/>
                </a:cubicBezTo>
                <a:lnTo>
                  <a:pt x="16812" y="4008"/>
                </a:lnTo>
                <a:cubicBezTo>
                  <a:pt x="16788" y="3879"/>
                  <a:pt x="16102" y="3767"/>
                  <a:pt x="16024" y="3831"/>
                </a:cubicBezTo>
                <a:cubicBezTo>
                  <a:pt x="16035" y="3485"/>
                  <a:pt x="15559" y="3828"/>
                  <a:pt x="15481" y="3933"/>
                </a:cubicBezTo>
                <a:cubicBezTo>
                  <a:pt x="15481" y="3810"/>
                  <a:pt x="15465" y="3728"/>
                  <a:pt x="15353" y="3712"/>
                </a:cubicBezTo>
                <a:cubicBezTo>
                  <a:pt x="15350" y="3712"/>
                  <a:pt x="15455" y="3766"/>
                  <a:pt x="15313" y="3766"/>
                </a:cubicBezTo>
                <a:lnTo>
                  <a:pt x="15313" y="3708"/>
                </a:lnTo>
                <a:cubicBezTo>
                  <a:pt x="14920" y="3686"/>
                  <a:pt x="14462" y="3793"/>
                  <a:pt x="14080" y="3879"/>
                </a:cubicBezTo>
                <a:lnTo>
                  <a:pt x="14055" y="3979"/>
                </a:lnTo>
                <a:cubicBezTo>
                  <a:pt x="14083" y="3996"/>
                  <a:pt x="14112" y="4012"/>
                  <a:pt x="14141" y="4027"/>
                </a:cubicBezTo>
                <a:cubicBezTo>
                  <a:pt x="14126" y="4044"/>
                  <a:pt x="13707" y="4059"/>
                  <a:pt x="13848" y="4178"/>
                </a:cubicBezTo>
                <a:cubicBezTo>
                  <a:pt x="13839" y="4188"/>
                  <a:pt x="13730" y="4250"/>
                  <a:pt x="13705" y="4250"/>
                </a:cubicBezTo>
                <a:cubicBezTo>
                  <a:pt x="13546" y="4221"/>
                  <a:pt x="13373" y="4049"/>
                  <a:pt x="13215" y="4159"/>
                </a:cubicBezTo>
                <a:cubicBezTo>
                  <a:pt x="13149" y="4204"/>
                  <a:pt x="12175" y="4604"/>
                  <a:pt x="12746" y="4666"/>
                </a:cubicBezTo>
                <a:cubicBezTo>
                  <a:pt x="12622" y="4865"/>
                  <a:pt x="12457" y="4653"/>
                  <a:pt x="12460" y="4524"/>
                </a:cubicBezTo>
                <a:cubicBezTo>
                  <a:pt x="12221" y="4504"/>
                  <a:pt x="11580" y="4848"/>
                  <a:pt x="11551" y="5086"/>
                </a:cubicBezTo>
                <a:cubicBezTo>
                  <a:pt x="11780" y="5070"/>
                  <a:pt x="12010" y="5019"/>
                  <a:pt x="12238" y="4987"/>
                </a:cubicBezTo>
                <a:cubicBezTo>
                  <a:pt x="11896" y="5054"/>
                  <a:pt x="11014" y="6216"/>
                  <a:pt x="10964" y="6583"/>
                </a:cubicBezTo>
                <a:cubicBezTo>
                  <a:pt x="10736" y="6624"/>
                  <a:pt x="10558" y="6970"/>
                  <a:pt x="10381" y="6977"/>
                </a:cubicBezTo>
                <a:cubicBezTo>
                  <a:pt x="10180" y="6977"/>
                  <a:pt x="10128" y="6767"/>
                  <a:pt x="10029" y="7058"/>
                </a:cubicBezTo>
                <a:cubicBezTo>
                  <a:pt x="9982" y="7191"/>
                  <a:pt x="9499" y="7414"/>
                  <a:pt x="9402" y="7408"/>
                </a:cubicBezTo>
                <a:cubicBezTo>
                  <a:pt x="9414" y="7463"/>
                  <a:pt x="9398" y="7484"/>
                  <a:pt x="9354" y="7470"/>
                </a:cubicBezTo>
                <a:cubicBezTo>
                  <a:pt x="9353" y="7486"/>
                  <a:pt x="9333" y="7546"/>
                  <a:pt x="9329" y="7554"/>
                </a:cubicBezTo>
                <a:cubicBezTo>
                  <a:pt x="9181" y="7675"/>
                  <a:pt x="8893" y="7604"/>
                  <a:pt x="8949" y="7955"/>
                </a:cubicBezTo>
                <a:cubicBezTo>
                  <a:pt x="8986" y="8192"/>
                  <a:pt x="8876" y="8784"/>
                  <a:pt x="8991" y="8987"/>
                </a:cubicBezTo>
                <a:cubicBezTo>
                  <a:pt x="9205" y="9365"/>
                  <a:pt x="9340" y="9782"/>
                  <a:pt x="9892" y="9648"/>
                </a:cubicBezTo>
                <a:cubicBezTo>
                  <a:pt x="10114" y="9595"/>
                  <a:pt x="10749" y="9192"/>
                  <a:pt x="10777" y="8955"/>
                </a:cubicBezTo>
                <a:cubicBezTo>
                  <a:pt x="10817" y="9053"/>
                  <a:pt x="10800" y="9070"/>
                  <a:pt x="10918" y="9140"/>
                </a:cubicBezTo>
                <a:cubicBezTo>
                  <a:pt x="10889" y="9162"/>
                  <a:pt x="10862" y="9182"/>
                  <a:pt x="10829" y="9197"/>
                </a:cubicBezTo>
                <a:cubicBezTo>
                  <a:pt x="11004" y="9640"/>
                  <a:pt x="11181" y="10022"/>
                  <a:pt x="11497" y="10369"/>
                </a:cubicBezTo>
                <a:cubicBezTo>
                  <a:pt x="11390" y="10425"/>
                  <a:pt x="11363" y="10548"/>
                  <a:pt x="11450" y="10649"/>
                </a:cubicBezTo>
                <a:cubicBezTo>
                  <a:pt x="11391" y="10614"/>
                  <a:pt x="11149" y="10769"/>
                  <a:pt x="11098" y="10800"/>
                </a:cubicBezTo>
                <a:cubicBezTo>
                  <a:pt x="10812" y="10969"/>
                  <a:pt x="11257" y="11023"/>
                  <a:pt x="11209" y="11174"/>
                </a:cubicBezTo>
                <a:cubicBezTo>
                  <a:pt x="11154" y="11353"/>
                  <a:pt x="10994" y="11044"/>
                  <a:pt x="11012" y="11359"/>
                </a:cubicBezTo>
                <a:cubicBezTo>
                  <a:pt x="10937" y="11384"/>
                  <a:pt x="10752" y="11439"/>
                  <a:pt x="10683" y="11373"/>
                </a:cubicBezTo>
                <a:cubicBezTo>
                  <a:pt x="10699" y="11309"/>
                  <a:pt x="10743" y="11117"/>
                  <a:pt x="10714" y="11059"/>
                </a:cubicBezTo>
                <a:cubicBezTo>
                  <a:pt x="10772" y="11086"/>
                  <a:pt x="10965" y="11220"/>
                  <a:pt x="10955" y="11230"/>
                </a:cubicBezTo>
                <a:cubicBezTo>
                  <a:pt x="11264" y="10919"/>
                  <a:pt x="10514" y="10683"/>
                  <a:pt x="10674" y="11018"/>
                </a:cubicBezTo>
                <a:cubicBezTo>
                  <a:pt x="10644" y="11008"/>
                  <a:pt x="10613" y="11003"/>
                  <a:pt x="10583" y="11001"/>
                </a:cubicBezTo>
                <a:cubicBezTo>
                  <a:pt x="10613" y="10960"/>
                  <a:pt x="10785" y="10573"/>
                  <a:pt x="10785" y="10566"/>
                </a:cubicBezTo>
                <a:cubicBezTo>
                  <a:pt x="10800" y="10576"/>
                  <a:pt x="10821" y="10590"/>
                  <a:pt x="10853" y="10592"/>
                </a:cubicBezTo>
                <a:cubicBezTo>
                  <a:pt x="10863" y="10592"/>
                  <a:pt x="10848" y="9927"/>
                  <a:pt x="10934" y="9698"/>
                </a:cubicBezTo>
                <a:cubicBezTo>
                  <a:pt x="10675" y="9764"/>
                  <a:pt x="10420" y="9916"/>
                  <a:pt x="10181" y="10042"/>
                </a:cubicBezTo>
                <a:cubicBezTo>
                  <a:pt x="9963" y="10157"/>
                  <a:pt x="9886" y="10826"/>
                  <a:pt x="10149" y="10909"/>
                </a:cubicBezTo>
                <a:cubicBezTo>
                  <a:pt x="10138" y="10964"/>
                  <a:pt x="10090" y="11008"/>
                  <a:pt x="10090" y="11067"/>
                </a:cubicBezTo>
                <a:cubicBezTo>
                  <a:pt x="10053" y="11050"/>
                  <a:pt x="10016" y="11033"/>
                  <a:pt x="9978" y="11019"/>
                </a:cubicBezTo>
                <a:cubicBezTo>
                  <a:pt x="10028" y="11079"/>
                  <a:pt x="10066" y="11359"/>
                  <a:pt x="10163" y="11359"/>
                </a:cubicBezTo>
                <a:cubicBezTo>
                  <a:pt x="10073" y="11359"/>
                  <a:pt x="10093" y="11378"/>
                  <a:pt x="10048" y="11394"/>
                </a:cubicBezTo>
                <a:cubicBezTo>
                  <a:pt x="10043" y="11379"/>
                  <a:pt x="10156" y="11600"/>
                  <a:pt x="10151" y="11616"/>
                </a:cubicBezTo>
                <a:cubicBezTo>
                  <a:pt x="10064" y="11619"/>
                  <a:pt x="9974" y="11681"/>
                  <a:pt x="10004" y="11789"/>
                </a:cubicBezTo>
                <a:cubicBezTo>
                  <a:pt x="9806" y="11773"/>
                  <a:pt x="8782" y="11721"/>
                  <a:pt x="9003" y="12226"/>
                </a:cubicBezTo>
                <a:cubicBezTo>
                  <a:pt x="8695" y="11907"/>
                  <a:pt x="8967" y="11872"/>
                  <a:pt x="8720" y="12293"/>
                </a:cubicBezTo>
                <a:cubicBezTo>
                  <a:pt x="8561" y="12563"/>
                  <a:pt x="8330" y="12770"/>
                  <a:pt x="8088" y="12915"/>
                </a:cubicBezTo>
                <a:lnTo>
                  <a:pt x="8082" y="12908"/>
                </a:lnTo>
                <a:cubicBezTo>
                  <a:pt x="7634" y="12869"/>
                  <a:pt x="7779" y="13179"/>
                  <a:pt x="7606" y="13396"/>
                </a:cubicBezTo>
                <a:cubicBezTo>
                  <a:pt x="7588" y="13419"/>
                  <a:pt x="7002" y="13803"/>
                  <a:pt x="7051" y="13801"/>
                </a:cubicBezTo>
                <a:cubicBezTo>
                  <a:pt x="6841" y="13801"/>
                  <a:pt x="6602" y="13612"/>
                  <a:pt x="6400" y="13559"/>
                </a:cubicBezTo>
                <a:cubicBezTo>
                  <a:pt x="6489" y="14164"/>
                  <a:pt x="6519" y="13881"/>
                  <a:pt x="6154" y="14145"/>
                </a:cubicBezTo>
                <a:cubicBezTo>
                  <a:pt x="5934" y="14026"/>
                  <a:pt x="5898" y="14077"/>
                  <a:pt x="5673" y="14077"/>
                </a:cubicBezTo>
                <a:cubicBezTo>
                  <a:pt x="5381" y="14162"/>
                  <a:pt x="5116" y="14590"/>
                  <a:pt x="5629" y="14617"/>
                </a:cubicBezTo>
                <a:cubicBezTo>
                  <a:pt x="5897" y="14801"/>
                  <a:pt x="6092" y="14655"/>
                  <a:pt x="6255" y="15020"/>
                </a:cubicBezTo>
                <a:cubicBezTo>
                  <a:pt x="6320" y="15168"/>
                  <a:pt x="6390" y="15262"/>
                  <a:pt x="6508" y="15350"/>
                </a:cubicBezTo>
                <a:cubicBezTo>
                  <a:pt x="6728" y="15390"/>
                  <a:pt x="6465" y="16646"/>
                  <a:pt x="6350" y="16730"/>
                </a:cubicBezTo>
                <a:cubicBezTo>
                  <a:pt x="6365" y="16739"/>
                  <a:pt x="5826" y="16663"/>
                  <a:pt x="5785" y="16667"/>
                </a:cubicBezTo>
                <a:cubicBezTo>
                  <a:pt x="5650" y="16689"/>
                  <a:pt x="5391" y="16822"/>
                  <a:pt x="5281" y="16822"/>
                </a:cubicBezTo>
                <a:cubicBezTo>
                  <a:pt x="5108" y="16822"/>
                  <a:pt x="3913" y="16170"/>
                  <a:pt x="3821" y="16687"/>
                </a:cubicBezTo>
                <a:cubicBezTo>
                  <a:pt x="3737" y="16815"/>
                  <a:pt x="3377" y="16827"/>
                  <a:pt x="3449" y="17021"/>
                </a:cubicBezTo>
                <a:cubicBezTo>
                  <a:pt x="3530" y="17238"/>
                  <a:pt x="3616" y="17337"/>
                  <a:pt x="3535" y="17599"/>
                </a:cubicBezTo>
                <a:cubicBezTo>
                  <a:pt x="3600" y="17542"/>
                  <a:pt x="3710" y="17444"/>
                  <a:pt x="3784" y="17425"/>
                </a:cubicBezTo>
                <a:cubicBezTo>
                  <a:pt x="3784" y="17437"/>
                  <a:pt x="3787" y="17450"/>
                  <a:pt x="3789" y="17462"/>
                </a:cubicBezTo>
                <a:cubicBezTo>
                  <a:pt x="3726" y="17490"/>
                  <a:pt x="3651" y="17551"/>
                  <a:pt x="3593" y="17601"/>
                </a:cubicBezTo>
                <a:cubicBezTo>
                  <a:pt x="3653" y="18066"/>
                  <a:pt x="3066" y="19278"/>
                  <a:pt x="3496" y="19389"/>
                </a:cubicBezTo>
                <a:cubicBezTo>
                  <a:pt x="3578" y="19503"/>
                  <a:pt x="3431" y="20005"/>
                  <a:pt x="3411" y="20118"/>
                </a:cubicBezTo>
                <a:cubicBezTo>
                  <a:pt x="3635" y="20121"/>
                  <a:pt x="3877" y="20136"/>
                  <a:pt x="4087" y="20055"/>
                </a:cubicBezTo>
                <a:cubicBezTo>
                  <a:pt x="4100" y="20019"/>
                  <a:pt x="4106" y="19981"/>
                  <a:pt x="4104" y="19942"/>
                </a:cubicBezTo>
                <a:cubicBezTo>
                  <a:pt x="4297" y="19997"/>
                  <a:pt x="4530" y="20799"/>
                  <a:pt x="4764" y="20513"/>
                </a:cubicBezTo>
                <a:cubicBezTo>
                  <a:pt x="4977" y="20254"/>
                  <a:pt x="5179" y="20132"/>
                  <a:pt x="5537" y="20162"/>
                </a:cubicBezTo>
                <a:cubicBezTo>
                  <a:pt x="5614" y="20158"/>
                  <a:pt x="5904" y="20197"/>
                  <a:pt x="5920" y="20206"/>
                </a:cubicBezTo>
                <a:cubicBezTo>
                  <a:pt x="6029" y="20263"/>
                  <a:pt x="6288" y="19747"/>
                  <a:pt x="6500" y="19720"/>
                </a:cubicBezTo>
                <a:cubicBezTo>
                  <a:pt x="6516" y="19542"/>
                  <a:pt x="6994" y="19064"/>
                  <a:pt x="6943" y="19014"/>
                </a:cubicBezTo>
                <a:cubicBezTo>
                  <a:pt x="6523" y="18603"/>
                  <a:pt x="7185" y="18457"/>
                  <a:pt x="7212" y="18069"/>
                </a:cubicBezTo>
                <a:cubicBezTo>
                  <a:pt x="7226" y="17872"/>
                  <a:pt x="8104" y="17676"/>
                  <a:pt x="8191" y="17252"/>
                </a:cubicBezTo>
                <a:cubicBezTo>
                  <a:pt x="7967" y="16762"/>
                  <a:pt x="8592" y="16828"/>
                  <a:pt x="8806" y="16828"/>
                </a:cubicBezTo>
                <a:cubicBezTo>
                  <a:pt x="9295" y="16828"/>
                  <a:pt x="9284" y="17028"/>
                  <a:pt x="9719" y="16681"/>
                </a:cubicBezTo>
                <a:cubicBezTo>
                  <a:pt x="10053" y="16798"/>
                  <a:pt x="10062" y="16395"/>
                  <a:pt x="10290" y="16395"/>
                </a:cubicBezTo>
                <a:cubicBezTo>
                  <a:pt x="10831" y="16420"/>
                  <a:pt x="10690" y="16988"/>
                  <a:pt x="11024" y="17234"/>
                </a:cubicBezTo>
                <a:cubicBezTo>
                  <a:pt x="11260" y="17408"/>
                  <a:pt x="11458" y="17785"/>
                  <a:pt x="11701" y="17900"/>
                </a:cubicBezTo>
                <a:cubicBezTo>
                  <a:pt x="11758" y="17927"/>
                  <a:pt x="12171" y="18115"/>
                  <a:pt x="12175" y="18125"/>
                </a:cubicBezTo>
                <a:cubicBezTo>
                  <a:pt x="12200" y="18189"/>
                  <a:pt x="12697" y="18605"/>
                  <a:pt x="12766" y="18619"/>
                </a:cubicBezTo>
                <a:cubicBezTo>
                  <a:pt x="12961" y="18658"/>
                  <a:pt x="13173" y="19418"/>
                  <a:pt x="12855" y="19436"/>
                </a:cubicBezTo>
                <a:cubicBezTo>
                  <a:pt x="12711" y="19427"/>
                  <a:pt x="12614" y="19631"/>
                  <a:pt x="12536" y="19631"/>
                </a:cubicBezTo>
                <a:cubicBezTo>
                  <a:pt x="12338" y="19631"/>
                  <a:pt x="11750" y="19355"/>
                  <a:pt x="11649" y="19598"/>
                </a:cubicBezTo>
                <a:cubicBezTo>
                  <a:pt x="11548" y="19838"/>
                  <a:pt x="12500" y="20365"/>
                  <a:pt x="12643" y="20365"/>
                </a:cubicBezTo>
                <a:cubicBezTo>
                  <a:pt x="12872" y="20365"/>
                  <a:pt x="12768" y="19773"/>
                  <a:pt x="12861" y="19652"/>
                </a:cubicBezTo>
                <a:cubicBezTo>
                  <a:pt x="12937" y="19784"/>
                  <a:pt x="13907" y="18987"/>
                  <a:pt x="13268" y="18723"/>
                </a:cubicBezTo>
                <a:cubicBezTo>
                  <a:pt x="13262" y="18582"/>
                  <a:pt x="13314" y="18477"/>
                  <a:pt x="13424" y="18409"/>
                </a:cubicBezTo>
                <a:cubicBezTo>
                  <a:pt x="13567" y="18409"/>
                  <a:pt x="13727" y="18623"/>
                  <a:pt x="13787" y="18743"/>
                </a:cubicBezTo>
                <a:cubicBezTo>
                  <a:pt x="14586" y="18482"/>
                  <a:pt x="13011" y="17868"/>
                  <a:pt x="13024" y="17811"/>
                </a:cubicBezTo>
                <a:cubicBezTo>
                  <a:pt x="13147" y="17540"/>
                  <a:pt x="12981" y="17586"/>
                  <a:pt x="12787" y="17586"/>
                </a:cubicBezTo>
                <a:cubicBezTo>
                  <a:pt x="12361" y="17586"/>
                  <a:pt x="12347" y="17113"/>
                  <a:pt x="12152" y="16852"/>
                </a:cubicBezTo>
                <a:cubicBezTo>
                  <a:pt x="11986" y="16631"/>
                  <a:pt x="11693" y="16567"/>
                  <a:pt x="11625" y="16266"/>
                </a:cubicBezTo>
                <a:cubicBezTo>
                  <a:pt x="11495" y="15947"/>
                  <a:pt x="11716" y="15939"/>
                  <a:pt x="11865" y="15798"/>
                </a:cubicBezTo>
                <a:cubicBezTo>
                  <a:pt x="11841" y="15934"/>
                  <a:pt x="11936" y="16125"/>
                  <a:pt x="12008" y="16225"/>
                </a:cubicBezTo>
                <a:cubicBezTo>
                  <a:pt x="12087" y="16161"/>
                  <a:pt x="12165" y="16158"/>
                  <a:pt x="12238" y="16230"/>
                </a:cubicBezTo>
                <a:cubicBezTo>
                  <a:pt x="12254" y="16203"/>
                  <a:pt x="12301" y="16084"/>
                  <a:pt x="12329" y="16084"/>
                </a:cubicBezTo>
                <a:cubicBezTo>
                  <a:pt x="12326" y="16084"/>
                  <a:pt x="12736" y="16816"/>
                  <a:pt x="12978" y="16874"/>
                </a:cubicBezTo>
                <a:cubicBezTo>
                  <a:pt x="13227" y="16935"/>
                  <a:pt x="13439" y="17177"/>
                  <a:pt x="13668" y="17310"/>
                </a:cubicBezTo>
                <a:lnTo>
                  <a:pt x="13669" y="17307"/>
                </a:lnTo>
                <a:cubicBezTo>
                  <a:pt x="13733" y="17355"/>
                  <a:pt x="13798" y="17400"/>
                  <a:pt x="13864" y="17445"/>
                </a:cubicBezTo>
                <a:cubicBezTo>
                  <a:pt x="13864" y="17445"/>
                  <a:pt x="13884" y="17398"/>
                  <a:pt x="13900" y="17364"/>
                </a:cubicBezTo>
                <a:cubicBezTo>
                  <a:pt x="13996" y="17452"/>
                  <a:pt x="14062" y="17548"/>
                  <a:pt x="14179" y="17579"/>
                </a:cubicBezTo>
                <a:cubicBezTo>
                  <a:pt x="14188" y="18042"/>
                  <a:pt x="14082" y="18142"/>
                  <a:pt x="14348" y="18508"/>
                </a:cubicBezTo>
                <a:cubicBezTo>
                  <a:pt x="14118" y="18572"/>
                  <a:pt x="14350" y="18860"/>
                  <a:pt x="14440" y="18766"/>
                </a:cubicBezTo>
                <a:cubicBezTo>
                  <a:pt x="14548" y="18912"/>
                  <a:pt x="14606" y="19070"/>
                  <a:pt x="14601" y="19267"/>
                </a:cubicBezTo>
                <a:cubicBezTo>
                  <a:pt x="14744" y="19281"/>
                  <a:pt x="14884" y="19339"/>
                  <a:pt x="15005" y="19427"/>
                </a:cubicBezTo>
                <a:cubicBezTo>
                  <a:pt x="14917" y="19488"/>
                  <a:pt x="14848" y="19566"/>
                  <a:pt x="14799" y="19661"/>
                </a:cubicBezTo>
                <a:cubicBezTo>
                  <a:pt x="15088" y="19884"/>
                  <a:pt x="14876" y="20093"/>
                  <a:pt x="15189" y="20301"/>
                </a:cubicBezTo>
                <a:cubicBezTo>
                  <a:pt x="15191" y="20250"/>
                  <a:pt x="15226" y="20114"/>
                  <a:pt x="15288" y="20127"/>
                </a:cubicBezTo>
                <a:cubicBezTo>
                  <a:pt x="15355" y="20187"/>
                  <a:pt x="15355" y="20379"/>
                  <a:pt x="15421" y="20470"/>
                </a:cubicBezTo>
                <a:cubicBezTo>
                  <a:pt x="15434" y="20425"/>
                  <a:pt x="15471" y="20268"/>
                  <a:pt x="15516" y="20268"/>
                </a:cubicBezTo>
                <a:cubicBezTo>
                  <a:pt x="15547" y="20268"/>
                  <a:pt x="15717" y="20454"/>
                  <a:pt x="15743" y="20497"/>
                </a:cubicBezTo>
                <a:cubicBezTo>
                  <a:pt x="15738" y="20305"/>
                  <a:pt x="15706" y="20091"/>
                  <a:pt x="15617" y="19924"/>
                </a:cubicBezTo>
                <a:cubicBezTo>
                  <a:pt x="15719" y="19942"/>
                  <a:pt x="15823" y="19903"/>
                  <a:pt x="15832" y="19775"/>
                </a:cubicBezTo>
                <a:cubicBezTo>
                  <a:pt x="15922" y="19798"/>
                  <a:pt x="16115" y="19795"/>
                  <a:pt x="16041" y="19632"/>
                </a:cubicBezTo>
                <a:cubicBezTo>
                  <a:pt x="16106" y="19623"/>
                  <a:pt x="16168" y="19588"/>
                  <a:pt x="16210" y="19533"/>
                </a:cubicBezTo>
                <a:cubicBezTo>
                  <a:pt x="16138" y="19390"/>
                  <a:pt x="15206" y="18490"/>
                  <a:pt x="15434" y="18346"/>
                </a:cubicBezTo>
                <a:cubicBezTo>
                  <a:pt x="15434" y="18538"/>
                  <a:pt x="16064" y="18478"/>
                  <a:pt x="15848" y="18241"/>
                </a:cubicBezTo>
                <a:cubicBezTo>
                  <a:pt x="16146" y="18267"/>
                  <a:pt x="16258" y="18137"/>
                  <a:pt x="16617" y="18242"/>
                </a:cubicBezTo>
                <a:cubicBezTo>
                  <a:pt x="16734" y="18192"/>
                  <a:pt x="16850" y="18068"/>
                  <a:pt x="16906" y="17901"/>
                </a:cubicBezTo>
                <a:cubicBezTo>
                  <a:pt x="16903" y="17828"/>
                  <a:pt x="16902" y="17624"/>
                  <a:pt x="16866" y="17758"/>
                </a:cubicBezTo>
                <a:cubicBezTo>
                  <a:pt x="16932" y="17767"/>
                  <a:pt x="16992" y="17749"/>
                  <a:pt x="17046" y="17705"/>
                </a:cubicBezTo>
                <a:lnTo>
                  <a:pt x="16983" y="17599"/>
                </a:lnTo>
                <a:cubicBezTo>
                  <a:pt x="17041" y="17535"/>
                  <a:pt x="17165" y="17507"/>
                  <a:pt x="17236" y="17493"/>
                </a:cubicBezTo>
                <a:cubicBezTo>
                  <a:pt x="17318" y="17587"/>
                  <a:pt x="17416" y="17601"/>
                  <a:pt x="17530" y="17550"/>
                </a:cubicBezTo>
                <a:cubicBezTo>
                  <a:pt x="17577" y="17423"/>
                  <a:pt x="17512" y="17280"/>
                  <a:pt x="17384" y="17221"/>
                </a:cubicBezTo>
                <a:cubicBezTo>
                  <a:pt x="17687" y="16967"/>
                  <a:pt x="17565" y="16430"/>
                  <a:pt x="17781" y="16125"/>
                </a:cubicBezTo>
                <a:cubicBezTo>
                  <a:pt x="17837" y="16046"/>
                  <a:pt x="18329" y="15956"/>
                  <a:pt x="17971" y="15701"/>
                </a:cubicBezTo>
                <a:cubicBezTo>
                  <a:pt x="18120" y="15585"/>
                  <a:pt x="18165" y="15400"/>
                  <a:pt x="18293" y="15287"/>
                </a:cubicBezTo>
                <a:cubicBezTo>
                  <a:pt x="18372" y="15279"/>
                  <a:pt x="18564" y="15290"/>
                  <a:pt x="18635" y="15243"/>
                </a:cubicBezTo>
                <a:cubicBezTo>
                  <a:pt x="18639" y="15249"/>
                  <a:pt x="18650" y="15264"/>
                  <a:pt x="18652" y="15266"/>
                </a:cubicBezTo>
                <a:cubicBezTo>
                  <a:pt x="18287" y="15517"/>
                  <a:pt x="19128" y="15507"/>
                  <a:pt x="19226" y="15549"/>
                </a:cubicBezTo>
                <a:cubicBezTo>
                  <a:pt x="19228" y="15542"/>
                  <a:pt x="18587" y="15928"/>
                  <a:pt x="18950" y="15928"/>
                </a:cubicBezTo>
                <a:cubicBezTo>
                  <a:pt x="19011" y="15928"/>
                  <a:pt x="19283" y="15953"/>
                  <a:pt x="19298" y="16033"/>
                </a:cubicBezTo>
                <a:cubicBezTo>
                  <a:pt x="19302" y="16103"/>
                  <a:pt x="19240" y="16207"/>
                  <a:pt x="19205" y="16258"/>
                </a:cubicBezTo>
                <a:cubicBezTo>
                  <a:pt x="19386" y="16473"/>
                  <a:pt x="20060" y="16208"/>
                  <a:pt x="20085" y="16167"/>
                </a:cubicBezTo>
                <a:cubicBezTo>
                  <a:pt x="20101" y="16142"/>
                  <a:pt x="20747" y="15587"/>
                  <a:pt x="20176" y="15813"/>
                </a:cubicBezTo>
                <a:cubicBezTo>
                  <a:pt x="19948" y="15902"/>
                  <a:pt x="19869" y="15644"/>
                  <a:pt x="19761" y="15477"/>
                </a:cubicBezTo>
                <a:cubicBezTo>
                  <a:pt x="19950" y="15446"/>
                  <a:pt x="20140" y="15270"/>
                  <a:pt x="20317" y="15219"/>
                </a:cubicBezTo>
                <a:cubicBezTo>
                  <a:pt x="20455" y="15239"/>
                  <a:pt x="21096" y="15033"/>
                  <a:pt x="20948" y="14830"/>
                </a:cubicBezTo>
                <a:cubicBezTo>
                  <a:pt x="21018" y="14787"/>
                  <a:pt x="21111" y="14689"/>
                  <a:pt x="21196" y="14689"/>
                </a:cubicBezTo>
                <a:cubicBezTo>
                  <a:pt x="21540" y="14453"/>
                  <a:pt x="21283" y="14523"/>
                  <a:pt x="21399" y="14198"/>
                </a:cubicBezTo>
                <a:cubicBezTo>
                  <a:pt x="21401" y="14194"/>
                  <a:pt x="21392" y="14218"/>
                  <a:pt x="21399" y="14198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7" name="Фигура"/>
          <p:cNvSpPr/>
          <p:nvPr/>
        </p:nvSpPr>
        <p:spPr>
          <a:xfrm>
            <a:off x="7514114" y="3157951"/>
            <a:ext cx="861234" cy="1016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36" extrusionOk="0">
                <a:moveTo>
                  <a:pt x="21150" y="15574"/>
                </a:moveTo>
                <a:cubicBezTo>
                  <a:pt x="21261" y="15717"/>
                  <a:pt x="21093" y="15952"/>
                  <a:pt x="20924" y="15784"/>
                </a:cubicBezTo>
                <a:cubicBezTo>
                  <a:pt x="20982" y="16021"/>
                  <a:pt x="20891" y="16384"/>
                  <a:pt x="20777" y="16596"/>
                </a:cubicBezTo>
                <a:cubicBezTo>
                  <a:pt x="20505" y="17107"/>
                  <a:pt x="20399" y="17680"/>
                  <a:pt x="20142" y="18190"/>
                </a:cubicBezTo>
                <a:cubicBezTo>
                  <a:pt x="20021" y="18451"/>
                  <a:pt x="19581" y="18883"/>
                  <a:pt x="19210" y="18697"/>
                </a:cubicBezTo>
                <a:cubicBezTo>
                  <a:pt x="19055" y="18620"/>
                  <a:pt x="18983" y="18564"/>
                  <a:pt x="18916" y="18429"/>
                </a:cubicBezTo>
                <a:cubicBezTo>
                  <a:pt x="18874" y="18346"/>
                  <a:pt x="18895" y="18082"/>
                  <a:pt x="18885" y="18073"/>
                </a:cubicBezTo>
                <a:cubicBezTo>
                  <a:pt x="18630" y="17743"/>
                  <a:pt x="18882" y="17612"/>
                  <a:pt x="18985" y="17344"/>
                </a:cubicBezTo>
                <a:cubicBezTo>
                  <a:pt x="19114" y="17002"/>
                  <a:pt x="19115" y="16913"/>
                  <a:pt x="19087" y="16545"/>
                </a:cubicBezTo>
                <a:cubicBezTo>
                  <a:pt x="19035" y="16414"/>
                  <a:pt x="19148" y="15981"/>
                  <a:pt x="19273" y="15913"/>
                </a:cubicBezTo>
                <a:cubicBezTo>
                  <a:pt x="19479" y="15800"/>
                  <a:pt x="19740" y="15772"/>
                  <a:pt x="19957" y="15653"/>
                </a:cubicBezTo>
                <a:cubicBezTo>
                  <a:pt x="20082" y="15574"/>
                  <a:pt x="20117" y="15501"/>
                  <a:pt x="20239" y="15478"/>
                </a:cubicBezTo>
                <a:cubicBezTo>
                  <a:pt x="20387" y="15448"/>
                  <a:pt x="20295" y="14983"/>
                  <a:pt x="20473" y="15143"/>
                </a:cubicBezTo>
                <a:cubicBezTo>
                  <a:pt x="20533" y="15027"/>
                  <a:pt x="20661" y="14865"/>
                  <a:pt x="20739" y="14731"/>
                </a:cubicBezTo>
                <a:cubicBezTo>
                  <a:pt x="20722" y="14552"/>
                  <a:pt x="20909" y="14739"/>
                  <a:pt x="20929" y="14819"/>
                </a:cubicBezTo>
                <a:cubicBezTo>
                  <a:pt x="20973" y="14985"/>
                  <a:pt x="21061" y="15461"/>
                  <a:pt x="21150" y="15574"/>
                </a:cubicBezTo>
                <a:cubicBezTo>
                  <a:pt x="21173" y="15603"/>
                  <a:pt x="21138" y="15559"/>
                  <a:pt x="21150" y="15574"/>
                </a:cubicBezTo>
                <a:close/>
                <a:moveTo>
                  <a:pt x="21449" y="7942"/>
                </a:moveTo>
                <a:cubicBezTo>
                  <a:pt x="21344" y="7731"/>
                  <a:pt x="21600" y="7533"/>
                  <a:pt x="21151" y="7539"/>
                </a:cubicBezTo>
                <a:cubicBezTo>
                  <a:pt x="21008" y="7541"/>
                  <a:pt x="20754" y="7739"/>
                  <a:pt x="20526" y="7739"/>
                </a:cubicBezTo>
                <a:cubicBezTo>
                  <a:pt x="20244" y="7739"/>
                  <a:pt x="20016" y="7865"/>
                  <a:pt x="19729" y="7865"/>
                </a:cubicBezTo>
                <a:cubicBezTo>
                  <a:pt x="19565" y="7865"/>
                  <a:pt x="19469" y="8014"/>
                  <a:pt x="19302" y="7993"/>
                </a:cubicBezTo>
                <a:cubicBezTo>
                  <a:pt x="19093" y="7930"/>
                  <a:pt x="19070" y="7669"/>
                  <a:pt x="18908" y="7605"/>
                </a:cubicBezTo>
                <a:cubicBezTo>
                  <a:pt x="19001" y="7551"/>
                  <a:pt x="19025" y="7458"/>
                  <a:pt x="18981" y="7374"/>
                </a:cubicBezTo>
                <a:cubicBezTo>
                  <a:pt x="19062" y="7284"/>
                  <a:pt x="18938" y="7312"/>
                  <a:pt x="18896" y="7232"/>
                </a:cubicBezTo>
                <a:cubicBezTo>
                  <a:pt x="18780" y="7074"/>
                  <a:pt x="18298" y="6560"/>
                  <a:pt x="18034" y="6598"/>
                </a:cubicBezTo>
                <a:cubicBezTo>
                  <a:pt x="17984" y="6467"/>
                  <a:pt x="17855" y="6463"/>
                  <a:pt x="17803" y="6343"/>
                </a:cubicBezTo>
                <a:cubicBezTo>
                  <a:pt x="17753" y="6232"/>
                  <a:pt x="17703" y="5708"/>
                  <a:pt x="17456" y="5708"/>
                </a:cubicBezTo>
                <a:lnTo>
                  <a:pt x="17455" y="5708"/>
                </a:lnTo>
                <a:cubicBezTo>
                  <a:pt x="17148" y="5708"/>
                  <a:pt x="17061" y="5095"/>
                  <a:pt x="17028" y="4927"/>
                </a:cubicBezTo>
                <a:lnTo>
                  <a:pt x="17085" y="4930"/>
                </a:lnTo>
                <a:cubicBezTo>
                  <a:pt x="16985" y="4575"/>
                  <a:pt x="16629" y="4445"/>
                  <a:pt x="16480" y="4141"/>
                </a:cubicBezTo>
                <a:lnTo>
                  <a:pt x="16435" y="4152"/>
                </a:lnTo>
                <a:cubicBezTo>
                  <a:pt x="16428" y="4118"/>
                  <a:pt x="16411" y="4085"/>
                  <a:pt x="16410" y="4050"/>
                </a:cubicBezTo>
                <a:cubicBezTo>
                  <a:pt x="16418" y="4049"/>
                  <a:pt x="16577" y="4040"/>
                  <a:pt x="16577" y="4040"/>
                </a:cubicBezTo>
                <a:cubicBezTo>
                  <a:pt x="16561" y="4019"/>
                  <a:pt x="16373" y="3888"/>
                  <a:pt x="16373" y="3877"/>
                </a:cubicBezTo>
                <a:cubicBezTo>
                  <a:pt x="16140" y="3556"/>
                  <a:pt x="15927" y="3229"/>
                  <a:pt x="15764" y="2884"/>
                </a:cubicBezTo>
                <a:cubicBezTo>
                  <a:pt x="15810" y="2908"/>
                  <a:pt x="15860" y="2921"/>
                  <a:pt x="15913" y="2924"/>
                </a:cubicBezTo>
                <a:cubicBezTo>
                  <a:pt x="16212" y="2508"/>
                  <a:pt x="16034" y="2139"/>
                  <a:pt x="15828" y="1728"/>
                </a:cubicBezTo>
                <a:cubicBezTo>
                  <a:pt x="15663" y="1776"/>
                  <a:pt x="15487" y="1765"/>
                  <a:pt x="15320" y="1792"/>
                </a:cubicBezTo>
                <a:cubicBezTo>
                  <a:pt x="15262" y="1792"/>
                  <a:pt x="15004" y="1673"/>
                  <a:pt x="14939" y="1652"/>
                </a:cubicBezTo>
                <a:cubicBezTo>
                  <a:pt x="14877" y="1646"/>
                  <a:pt x="14703" y="1675"/>
                  <a:pt x="14673" y="1666"/>
                </a:cubicBezTo>
                <a:cubicBezTo>
                  <a:pt x="14649" y="1666"/>
                  <a:pt x="14604" y="1640"/>
                  <a:pt x="14583" y="1631"/>
                </a:cubicBezTo>
                <a:cubicBezTo>
                  <a:pt x="14579" y="1638"/>
                  <a:pt x="14541" y="1746"/>
                  <a:pt x="14548" y="1746"/>
                </a:cubicBezTo>
                <a:cubicBezTo>
                  <a:pt x="14314" y="1775"/>
                  <a:pt x="14213" y="1915"/>
                  <a:pt x="13949" y="1776"/>
                </a:cubicBezTo>
                <a:cubicBezTo>
                  <a:pt x="13737" y="1662"/>
                  <a:pt x="13370" y="1599"/>
                  <a:pt x="13126" y="1666"/>
                </a:cubicBezTo>
                <a:cubicBezTo>
                  <a:pt x="13114" y="1631"/>
                  <a:pt x="12362" y="1325"/>
                  <a:pt x="12311" y="1315"/>
                </a:cubicBezTo>
                <a:cubicBezTo>
                  <a:pt x="12058" y="1263"/>
                  <a:pt x="11585" y="1295"/>
                  <a:pt x="11468" y="1561"/>
                </a:cubicBezTo>
                <a:cubicBezTo>
                  <a:pt x="11405" y="1704"/>
                  <a:pt x="11546" y="1817"/>
                  <a:pt x="11493" y="1940"/>
                </a:cubicBezTo>
                <a:cubicBezTo>
                  <a:pt x="11411" y="2129"/>
                  <a:pt x="10260" y="1753"/>
                  <a:pt x="10229" y="1583"/>
                </a:cubicBezTo>
                <a:cubicBezTo>
                  <a:pt x="10181" y="1321"/>
                  <a:pt x="9285" y="1213"/>
                  <a:pt x="9029" y="1193"/>
                </a:cubicBezTo>
                <a:cubicBezTo>
                  <a:pt x="9018" y="1125"/>
                  <a:pt x="8978" y="1083"/>
                  <a:pt x="8892" y="1075"/>
                </a:cubicBezTo>
                <a:lnTo>
                  <a:pt x="8892" y="1071"/>
                </a:lnTo>
                <a:cubicBezTo>
                  <a:pt x="8848" y="1075"/>
                  <a:pt x="8690" y="1054"/>
                  <a:pt x="8710" y="986"/>
                </a:cubicBezTo>
                <a:cubicBezTo>
                  <a:pt x="8710" y="964"/>
                  <a:pt x="8994" y="767"/>
                  <a:pt x="9016" y="679"/>
                </a:cubicBezTo>
                <a:cubicBezTo>
                  <a:pt x="9056" y="517"/>
                  <a:pt x="8891" y="519"/>
                  <a:pt x="8901" y="450"/>
                </a:cubicBezTo>
                <a:cubicBezTo>
                  <a:pt x="8820" y="389"/>
                  <a:pt x="9205" y="-90"/>
                  <a:pt x="8780" y="124"/>
                </a:cubicBezTo>
                <a:cubicBezTo>
                  <a:pt x="8738" y="-14"/>
                  <a:pt x="7966" y="-25"/>
                  <a:pt x="7786" y="33"/>
                </a:cubicBezTo>
                <a:cubicBezTo>
                  <a:pt x="7755" y="33"/>
                  <a:pt x="7236" y="45"/>
                  <a:pt x="7284" y="112"/>
                </a:cubicBezTo>
                <a:cubicBezTo>
                  <a:pt x="6980" y="-39"/>
                  <a:pt x="6476" y="127"/>
                  <a:pt x="6182" y="191"/>
                </a:cubicBezTo>
                <a:cubicBezTo>
                  <a:pt x="5782" y="191"/>
                  <a:pt x="5357" y="466"/>
                  <a:pt x="4985" y="577"/>
                </a:cubicBezTo>
                <a:cubicBezTo>
                  <a:pt x="4968" y="561"/>
                  <a:pt x="4957" y="544"/>
                  <a:pt x="4950" y="523"/>
                </a:cubicBezTo>
                <a:lnTo>
                  <a:pt x="4918" y="529"/>
                </a:lnTo>
                <a:lnTo>
                  <a:pt x="4905" y="496"/>
                </a:lnTo>
                <a:cubicBezTo>
                  <a:pt x="4737" y="581"/>
                  <a:pt x="4445" y="574"/>
                  <a:pt x="4277" y="480"/>
                </a:cubicBezTo>
                <a:cubicBezTo>
                  <a:pt x="4282" y="423"/>
                  <a:pt x="4286" y="367"/>
                  <a:pt x="4279" y="311"/>
                </a:cubicBezTo>
                <a:cubicBezTo>
                  <a:pt x="3839" y="327"/>
                  <a:pt x="3931" y="706"/>
                  <a:pt x="3692" y="913"/>
                </a:cubicBezTo>
                <a:cubicBezTo>
                  <a:pt x="3463" y="1112"/>
                  <a:pt x="3139" y="1114"/>
                  <a:pt x="2935" y="1363"/>
                </a:cubicBezTo>
                <a:cubicBezTo>
                  <a:pt x="2899" y="1537"/>
                  <a:pt x="2704" y="1647"/>
                  <a:pt x="2717" y="1829"/>
                </a:cubicBezTo>
                <a:cubicBezTo>
                  <a:pt x="2734" y="2071"/>
                  <a:pt x="2718" y="2224"/>
                  <a:pt x="2488" y="2389"/>
                </a:cubicBezTo>
                <a:cubicBezTo>
                  <a:pt x="2217" y="2584"/>
                  <a:pt x="1913" y="2731"/>
                  <a:pt x="1546" y="2719"/>
                </a:cubicBezTo>
                <a:cubicBezTo>
                  <a:pt x="1507" y="2976"/>
                  <a:pt x="1199" y="3017"/>
                  <a:pt x="1132" y="3212"/>
                </a:cubicBezTo>
                <a:cubicBezTo>
                  <a:pt x="1025" y="3521"/>
                  <a:pt x="918" y="3677"/>
                  <a:pt x="641" y="3906"/>
                </a:cubicBezTo>
                <a:lnTo>
                  <a:pt x="670" y="3942"/>
                </a:lnTo>
                <a:cubicBezTo>
                  <a:pt x="508" y="4166"/>
                  <a:pt x="173" y="4557"/>
                  <a:pt x="339" y="4803"/>
                </a:cubicBezTo>
                <a:lnTo>
                  <a:pt x="391" y="4803"/>
                </a:lnTo>
                <a:cubicBezTo>
                  <a:pt x="467" y="4803"/>
                  <a:pt x="416" y="5040"/>
                  <a:pt x="558" y="5026"/>
                </a:cubicBezTo>
                <a:cubicBezTo>
                  <a:pt x="575" y="5060"/>
                  <a:pt x="612" y="5269"/>
                  <a:pt x="543" y="5269"/>
                </a:cubicBezTo>
                <a:lnTo>
                  <a:pt x="456" y="5299"/>
                </a:lnTo>
                <a:cubicBezTo>
                  <a:pt x="764" y="5604"/>
                  <a:pt x="582" y="5896"/>
                  <a:pt x="452" y="6228"/>
                </a:cubicBezTo>
                <a:cubicBezTo>
                  <a:pt x="401" y="6220"/>
                  <a:pt x="345" y="6229"/>
                  <a:pt x="297" y="6251"/>
                </a:cubicBezTo>
                <a:cubicBezTo>
                  <a:pt x="430" y="6424"/>
                  <a:pt x="154" y="6618"/>
                  <a:pt x="0" y="6730"/>
                </a:cubicBezTo>
                <a:cubicBezTo>
                  <a:pt x="249" y="6752"/>
                  <a:pt x="299" y="6978"/>
                  <a:pt x="276" y="7155"/>
                </a:cubicBezTo>
                <a:lnTo>
                  <a:pt x="307" y="7155"/>
                </a:lnTo>
                <a:cubicBezTo>
                  <a:pt x="294" y="7155"/>
                  <a:pt x="281" y="7155"/>
                  <a:pt x="268" y="7155"/>
                </a:cubicBezTo>
                <a:cubicBezTo>
                  <a:pt x="265" y="7167"/>
                  <a:pt x="258" y="7174"/>
                  <a:pt x="247" y="7177"/>
                </a:cubicBezTo>
                <a:cubicBezTo>
                  <a:pt x="206" y="7341"/>
                  <a:pt x="390" y="7647"/>
                  <a:pt x="654" y="7597"/>
                </a:cubicBezTo>
                <a:cubicBezTo>
                  <a:pt x="662" y="7714"/>
                  <a:pt x="780" y="7762"/>
                  <a:pt x="802" y="7878"/>
                </a:cubicBezTo>
                <a:cubicBezTo>
                  <a:pt x="873" y="7889"/>
                  <a:pt x="913" y="7864"/>
                  <a:pt x="946" y="7814"/>
                </a:cubicBezTo>
                <a:cubicBezTo>
                  <a:pt x="1016" y="8004"/>
                  <a:pt x="1264" y="8051"/>
                  <a:pt x="1309" y="8201"/>
                </a:cubicBezTo>
                <a:cubicBezTo>
                  <a:pt x="1426" y="8354"/>
                  <a:pt x="1416" y="8441"/>
                  <a:pt x="1473" y="8622"/>
                </a:cubicBezTo>
                <a:lnTo>
                  <a:pt x="1520" y="8622"/>
                </a:lnTo>
                <a:cubicBezTo>
                  <a:pt x="1569" y="8710"/>
                  <a:pt x="1975" y="9160"/>
                  <a:pt x="2133" y="9105"/>
                </a:cubicBezTo>
                <a:cubicBezTo>
                  <a:pt x="2414" y="9356"/>
                  <a:pt x="2674" y="9574"/>
                  <a:pt x="3086" y="9750"/>
                </a:cubicBezTo>
                <a:cubicBezTo>
                  <a:pt x="3082" y="9812"/>
                  <a:pt x="3079" y="9875"/>
                  <a:pt x="3077" y="9937"/>
                </a:cubicBezTo>
                <a:cubicBezTo>
                  <a:pt x="3152" y="9898"/>
                  <a:pt x="3229" y="9859"/>
                  <a:pt x="3307" y="9824"/>
                </a:cubicBezTo>
                <a:lnTo>
                  <a:pt x="3321" y="9829"/>
                </a:lnTo>
                <a:lnTo>
                  <a:pt x="3322" y="9817"/>
                </a:lnTo>
                <a:cubicBezTo>
                  <a:pt x="3580" y="9701"/>
                  <a:pt x="3830" y="9612"/>
                  <a:pt x="4125" y="9621"/>
                </a:cubicBezTo>
                <a:cubicBezTo>
                  <a:pt x="4261" y="9626"/>
                  <a:pt x="4581" y="9721"/>
                  <a:pt x="4686" y="9617"/>
                </a:cubicBezTo>
                <a:cubicBezTo>
                  <a:pt x="4748" y="9641"/>
                  <a:pt x="4808" y="9667"/>
                  <a:pt x="4866" y="9695"/>
                </a:cubicBezTo>
                <a:cubicBezTo>
                  <a:pt x="5080" y="9574"/>
                  <a:pt x="5871" y="9431"/>
                  <a:pt x="5918" y="9296"/>
                </a:cubicBezTo>
                <a:cubicBezTo>
                  <a:pt x="5972" y="9317"/>
                  <a:pt x="5995" y="9339"/>
                  <a:pt x="6016" y="9264"/>
                </a:cubicBezTo>
                <a:cubicBezTo>
                  <a:pt x="6022" y="9261"/>
                  <a:pt x="6045" y="9250"/>
                  <a:pt x="6080" y="9241"/>
                </a:cubicBezTo>
                <a:cubicBezTo>
                  <a:pt x="6162" y="9312"/>
                  <a:pt x="6375" y="9249"/>
                  <a:pt x="6476" y="9223"/>
                </a:cubicBezTo>
                <a:lnTo>
                  <a:pt x="6476" y="9214"/>
                </a:lnTo>
                <a:cubicBezTo>
                  <a:pt x="7144" y="9195"/>
                  <a:pt x="6984" y="9378"/>
                  <a:pt x="7304" y="9739"/>
                </a:cubicBezTo>
                <a:cubicBezTo>
                  <a:pt x="7475" y="9932"/>
                  <a:pt x="7980" y="9814"/>
                  <a:pt x="8200" y="9773"/>
                </a:cubicBezTo>
                <a:cubicBezTo>
                  <a:pt x="8223" y="9858"/>
                  <a:pt x="8314" y="9945"/>
                  <a:pt x="8426" y="9941"/>
                </a:cubicBezTo>
                <a:cubicBezTo>
                  <a:pt x="8418" y="9986"/>
                  <a:pt x="8482" y="10342"/>
                  <a:pt x="8493" y="10381"/>
                </a:cubicBezTo>
                <a:lnTo>
                  <a:pt x="8473" y="10381"/>
                </a:lnTo>
                <a:cubicBezTo>
                  <a:pt x="8451" y="10590"/>
                  <a:pt x="8231" y="10752"/>
                  <a:pt x="8455" y="10846"/>
                </a:cubicBezTo>
                <a:cubicBezTo>
                  <a:pt x="8424" y="11002"/>
                  <a:pt x="8415" y="11164"/>
                  <a:pt x="8205" y="11187"/>
                </a:cubicBezTo>
                <a:cubicBezTo>
                  <a:pt x="8322" y="11607"/>
                  <a:pt x="8608" y="11836"/>
                  <a:pt x="8916" y="12161"/>
                </a:cubicBezTo>
                <a:cubicBezTo>
                  <a:pt x="8896" y="12195"/>
                  <a:pt x="8883" y="12228"/>
                  <a:pt x="8856" y="12259"/>
                </a:cubicBezTo>
                <a:cubicBezTo>
                  <a:pt x="9007" y="12382"/>
                  <a:pt x="9103" y="12537"/>
                  <a:pt x="9233" y="12666"/>
                </a:cubicBezTo>
                <a:lnTo>
                  <a:pt x="9303" y="12614"/>
                </a:lnTo>
                <a:cubicBezTo>
                  <a:pt x="9334" y="12654"/>
                  <a:pt x="9303" y="12657"/>
                  <a:pt x="9301" y="12701"/>
                </a:cubicBezTo>
                <a:lnTo>
                  <a:pt x="9265" y="12704"/>
                </a:lnTo>
                <a:cubicBezTo>
                  <a:pt x="9269" y="12865"/>
                  <a:pt x="9736" y="13608"/>
                  <a:pt x="9628" y="13713"/>
                </a:cubicBezTo>
                <a:cubicBezTo>
                  <a:pt x="9399" y="13830"/>
                  <a:pt x="9559" y="14066"/>
                  <a:pt x="9672" y="14224"/>
                </a:cubicBezTo>
                <a:cubicBezTo>
                  <a:pt x="9958" y="14623"/>
                  <a:pt x="9535" y="14683"/>
                  <a:pt x="9477" y="14929"/>
                </a:cubicBezTo>
                <a:cubicBezTo>
                  <a:pt x="9422" y="15139"/>
                  <a:pt x="9270" y="15661"/>
                  <a:pt x="9117" y="15801"/>
                </a:cubicBezTo>
                <a:cubicBezTo>
                  <a:pt x="9132" y="15821"/>
                  <a:pt x="9142" y="15843"/>
                  <a:pt x="9148" y="15865"/>
                </a:cubicBezTo>
                <a:lnTo>
                  <a:pt x="9127" y="15871"/>
                </a:lnTo>
                <a:cubicBezTo>
                  <a:pt x="9147" y="15972"/>
                  <a:pt x="9127" y="16088"/>
                  <a:pt x="9127" y="16190"/>
                </a:cubicBezTo>
                <a:lnTo>
                  <a:pt x="9117" y="16197"/>
                </a:lnTo>
                <a:cubicBezTo>
                  <a:pt x="9045" y="16880"/>
                  <a:pt x="10051" y="17437"/>
                  <a:pt x="9956" y="18137"/>
                </a:cubicBezTo>
                <a:cubicBezTo>
                  <a:pt x="9907" y="18501"/>
                  <a:pt x="10103" y="19517"/>
                  <a:pt x="10608" y="19648"/>
                </a:cubicBezTo>
                <a:cubicBezTo>
                  <a:pt x="10711" y="19738"/>
                  <a:pt x="11215" y="20660"/>
                  <a:pt x="11120" y="20764"/>
                </a:cubicBezTo>
                <a:cubicBezTo>
                  <a:pt x="10785" y="20848"/>
                  <a:pt x="11116" y="20987"/>
                  <a:pt x="11144" y="21115"/>
                </a:cubicBezTo>
                <a:cubicBezTo>
                  <a:pt x="10968" y="21510"/>
                  <a:pt x="11967" y="21476"/>
                  <a:pt x="12221" y="21354"/>
                </a:cubicBezTo>
                <a:cubicBezTo>
                  <a:pt x="12519" y="21209"/>
                  <a:pt x="12813" y="21294"/>
                  <a:pt x="13150" y="21319"/>
                </a:cubicBezTo>
                <a:cubicBezTo>
                  <a:pt x="13150" y="21319"/>
                  <a:pt x="13164" y="21264"/>
                  <a:pt x="13165" y="21262"/>
                </a:cubicBezTo>
                <a:cubicBezTo>
                  <a:pt x="13768" y="21285"/>
                  <a:pt x="14233" y="20805"/>
                  <a:pt x="14641" y="20497"/>
                </a:cubicBezTo>
                <a:cubicBezTo>
                  <a:pt x="14854" y="20335"/>
                  <a:pt x="14941" y="20135"/>
                  <a:pt x="15093" y="19938"/>
                </a:cubicBezTo>
                <a:cubicBezTo>
                  <a:pt x="15177" y="19827"/>
                  <a:pt x="15387" y="19750"/>
                  <a:pt x="15454" y="19635"/>
                </a:cubicBezTo>
                <a:cubicBezTo>
                  <a:pt x="15552" y="19463"/>
                  <a:pt x="15640" y="19307"/>
                  <a:pt x="15688" y="19094"/>
                </a:cubicBezTo>
                <a:lnTo>
                  <a:pt x="15697" y="19094"/>
                </a:lnTo>
                <a:cubicBezTo>
                  <a:pt x="15716" y="18996"/>
                  <a:pt x="15724" y="18898"/>
                  <a:pt x="15722" y="18799"/>
                </a:cubicBezTo>
                <a:lnTo>
                  <a:pt x="15659" y="18795"/>
                </a:lnTo>
                <a:cubicBezTo>
                  <a:pt x="15712" y="18611"/>
                  <a:pt x="15867" y="18624"/>
                  <a:pt x="16053" y="18537"/>
                </a:cubicBezTo>
                <a:cubicBezTo>
                  <a:pt x="16371" y="18385"/>
                  <a:pt x="16454" y="18365"/>
                  <a:pt x="16521" y="18076"/>
                </a:cubicBezTo>
                <a:cubicBezTo>
                  <a:pt x="16544" y="17824"/>
                  <a:pt x="16568" y="17645"/>
                  <a:pt x="16480" y="17400"/>
                </a:cubicBezTo>
                <a:cubicBezTo>
                  <a:pt x="16325" y="16977"/>
                  <a:pt x="16456" y="16954"/>
                  <a:pt x="16829" y="16691"/>
                </a:cubicBezTo>
                <a:cubicBezTo>
                  <a:pt x="17122" y="16484"/>
                  <a:pt x="17222" y="16348"/>
                  <a:pt x="17594" y="16182"/>
                </a:cubicBezTo>
                <a:cubicBezTo>
                  <a:pt x="17872" y="16057"/>
                  <a:pt x="18450" y="15634"/>
                  <a:pt x="18274" y="15310"/>
                </a:cubicBezTo>
                <a:cubicBezTo>
                  <a:pt x="18221" y="15211"/>
                  <a:pt x="18282" y="14088"/>
                  <a:pt x="18165" y="14103"/>
                </a:cubicBezTo>
                <a:cubicBezTo>
                  <a:pt x="18141" y="14052"/>
                  <a:pt x="18023" y="13987"/>
                  <a:pt x="17958" y="13987"/>
                </a:cubicBezTo>
                <a:cubicBezTo>
                  <a:pt x="17817" y="13835"/>
                  <a:pt x="17931" y="13505"/>
                  <a:pt x="17832" y="13353"/>
                </a:cubicBezTo>
                <a:cubicBezTo>
                  <a:pt x="17796" y="13301"/>
                  <a:pt x="17878" y="13216"/>
                  <a:pt x="17887" y="13166"/>
                </a:cubicBezTo>
                <a:cubicBezTo>
                  <a:pt x="17915" y="13016"/>
                  <a:pt x="17749" y="13031"/>
                  <a:pt x="17690" y="12936"/>
                </a:cubicBezTo>
                <a:cubicBezTo>
                  <a:pt x="17639" y="12798"/>
                  <a:pt x="17991" y="12016"/>
                  <a:pt x="18132" y="11894"/>
                </a:cubicBezTo>
                <a:cubicBezTo>
                  <a:pt x="18255" y="11861"/>
                  <a:pt x="18334" y="11800"/>
                  <a:pt x="18421" y="11719"/>
                </a:cubicBezTo>
                <a:lnTo>
                  <a:pt x="18439" y="11747"/>
                </a:lnTo>
                <a:cubicBezTo>
                  <a:pt x="18933" y="11102"/>
                  <a:pt x="19669" y="10727"/>
                  <a:pt x="20222" y="10146"/>
                </a:cubicBezTo>
                <a:cubicBezTo>
                  <a:pt x="20487" y="9868"/>
                  <a:pt x="20746" y="9587"/>
                  <a:pt x="20861" y="9234"/>
                </a:cubicBezTo>
                <a:cubicBezTo>
                  <a:pt x="20916" y="9067"/>
                  <a:pt x="21026" y="8908"/>
                  <a:pt x="21115" y="8753"/>
                </a:cubicBezTo>
                <a:cubicBezTo>
                  <a:pt x="21241" y="8534"/>
                  <a:pt x="21257" y="8322"/>
                  <a:pt x="21357" y="8120"/>
                </a:cubicBezTo>
                <a:cubicBezTo>
                  <a:pt x="21369" y="8126"/>
                  <a:pt x="21377" y="8136"/>
                  <a:pt x="21381" y="8150"/>
                </a:cubicBezTo>
                <a:cubicBezTo>
                  <a:pt x="21416" y="8150"/>
                  <a:pt x="21450" y="8149"/>
                  <a:pt x="21485" y="8146"/>
                </a:cubicBezTo>
                <a:cubicBezTo>
                  <a:pt x="21506" y="8073"/>
                  <a:pt x="21488" y="8022"/>
                  <a:pt x="21449" y="7942"/>
                </a:cubicBezTo>
                <a:cubicBezTo>
                  <a:pt x="21441" y="7926"/>
                  <a:pt x="21477" y="7998"/>
                  <a:pt x="21449" y="7942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8" name="Фигура"/>
          <p:cNvSpPr/>
          <p:nvPr/>
        </p:nvSpPr>
        <p:spPr>
          <a:xfrm>
            <a:off x="6020949" y="2587473"/>
            <a:ext cx="1669516" cy="9934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465" extrusionOk="0">
                <a:moveTo>
                  <a:pt x="13469" y="3580"/>
                </a:moveTo>
                <a:cubicBezTo>
                  <a:pt x="13690" y="3383"/>
                  <a:pt x="13241" y="3198"/>
                  <a:pt x="13219" y="3654"/>
                </a:cubicBezTo>
                <a:cubicBezTo>
                  <a:pt x="13301" y="3647"/>
                  <a:pt x="13395" y="3646"/>
                  <a:pt x="13469" y="3580"/>
                </a:cubicBezTo>
                <a:cubicBezTo>
                  <a:pt x="13488" y="3563"/>
                  <a:pt x="13429" y="3616"/>
                  <a:pt x="13469" y="3580"/>
                </a:cubicBezTo>
                <a:close/>
                <a:moveTo>
                  <a:pt x="11812" y="960"/>
                </a:moveTo>
                <a:cubicBezTo>
                  <a:pt x="11873" y="975"/>
                  <a:pt x="12398" y="1247"/>
                  <a:pt x="12369" y="928"/>
                </a:cubicBezTo>
                <a:cubicBezTo>
                  <a:pt x="12352" y="748"/>
                  <a:pt x="11916" y="805"/>
                  <a:pt x="11875" y="809"/>
                </a:cubicBezTo>
                <a:cubicBezTo>
                  <a:pt x="11884" y="836"/>
                  <a:pt x="11971" y="855"/>
                  <a:pt x="11950" y="900"/>
                </a:cubicBezTo>
                <a:cubicBezTo>
                  <a:pt x="11906" y="934"/>
                  <a:pt x="11860" y="954"/>
                  <a:pt x="11812" y="960"/>
                </a:cubicBezTo>
                <a:cubicBezTo>
                  <a:pt x="11855" y="970"/>
                  <a:pt x="11846" y="935"/>
                  <a:pt x="11812" y="960"/>
                </a:cubicBezTo>
                <a:close/>
                <a:moveTo>
                  <a:pt x="11540" y="1517"/>
                </a:moveTo>
                <a:cubicBezTo>
                  <a:pt x="11523" y="1533"/>
                  <a:pt x="11515" y="1556"/>
                  <a:pt x="11513" y="1586"/>
                </a:cubicBezTo>
                <a:cubicBezTo>
                  <a:pt x="11538" y="1636"/>
                  <a:pt x="11761" y="1589"/>
                  <a:pt x="11799" y="1596"/>
                </a:cubicBezTo>
                <a:cubicBezTo>
                  <a:pt x="11765" y="1635"/>
                  <a:pt x="11679" y="1642"/>
                  <a:pt x="11690" y="1736"/>
                </a:cubicBezTo>
                <a:cubicBezTo>
                  <a:pt x="11831" y="1761"/>
                  <a:pt x="11923" y="1736"/>
                  <a:pt x="12042" y="1625"/>
                </a:cubicBezTo>
                <a:cubicBezTo>
                  <a:pt x="12061" y="1607"/>
                  <a:pt x="12223" y="1391"/>
                  <a:pt x="12222" y="1391"/>
                </a:cubicBezTo>
                <a:cubicBezTo>
                  <a:pt x="12126" y="1354"/>
                  <a:pt x="11952" y="1272"/>
                  <a:pt x="11858" y="1369"/>
                </a:cubicBezTo>
                <a:cubicBezTo>
                  <a:pt x="11884" y="1388"/>
                  <a:pt x="11887" y="1414"/>
                  <a:pt x="11867" y="1446"/>
                </a:cubicBezTo>
                <a:cubicBezTo>
                  <a:pt x="11798" y="1500"/>
                  <a:pt x="11752" y="1289"/>
                  <a:pt x="11704" y="1540"/>
                </a:cubicBezTo>
                <a:cubicBezTo>
                  <a:pt x="11678" y="1531"/>
                  <a:pt x="11511" y="1089"/>
                  <a:pt x="11476" y="1479"/>
                </a:cubicBezTo>
                <a:cubicBezTo>
                  <a:pt x="11501" y="1477"/>
                  <a:pt x="11546" y="1464"/>
                  <a:pt x="11540" y="1517"/>
                </a:cubicBezTo>
                <a:cubicBezTo>
                  <a:pt x="11536" y="1546"/>
                  <a:pt x="11546" y="1464"/>
                  <a:pt x="11540" y="1517"/>
                </a:cubicBezTo>
                <a:close/>
                <a:moveTo>
                  <a:pt x="12343" y="1561"/>
                </a:moveTo>
                <a:cubicBezTo>
                  <a:pt x="12265" y="1570"/>
                  <a:pt x="12133" y="1594"/>
                  <a:pt x="12080" y="1710"/>
                </a:cubicBezTo>
                <a:cubicBezTo>
                  <a:pt x="12161" y="1774"/>
                  <a:pt x="12265" y="1833"/>
                  <a:pt x="12355" y="1780"/>
                </a:cubicBezTo>
                <a:cubicBezTo>
                  <a:pt x="12461" y="1718"/>
                  <a:pt x="12469" y="1547"/>
                  <a:pt x="12343" y="1561"/>
                </a:cubicBezTo>
                <a:cubicBezTo>
                  <a:pt x="12307" y="1565"/>
                  <a:pt x="12374" y="1558"/>
                  <a:pt x="12343" y="1561"/>
                </a:cubicBezTo>
                <a:close/>
                <a:moveTo>
                  <a:pt x="12410" y="1343"/>
                </a:moveTo>
                <a:cubicBezTo>
                  <a:pt x="12467" y="1514"/>
                  <a:pt x="12652" y="1308"/>
                  <a:pt x="12689" y="1408"/>
                </a:cubicBezTo>
                <a:cubicBezTo>
                  <a:pt x="12756" y="1588"/>
                  <a:pt x="12564" y="1588"/>
                  <a:pt x="12560" y="1740"/>
                </a:cubicBezTo>
                <a:cubicBezTo>
                  <a:pt x="12559" y="1806"/>
                  <a:pt x="12970" y="1815"/>
                  <a:pt x="12882" y="1823"/>
                </a:cubicBezTo>
                <a:cubicBezTo>
                  <a:pt x="13030" y="1809"/>
                  <a:pt x="13368" y="1722"/>
                  <a:pt x="13506" y="1791"/>
                </a:cubicBezTo>
                <a:cubicBezTo>
                  <a:pt x="13589" y="1831"/>
                  <a:pt x="13984" y="1801"/>
                  <a:pt x="13919" y="1685"/>
                </a:cubicBezTo>
                <a:cubicBezTo>
                  <a:pt x="13920" y="1684"/>
                  <a:pt x="14003" y="1641"/>
                  <a:pt x="13980" y="1596"/>
                </a:cubicBezTo>
                <a:cubicBezTo>
                  <a:pt x="13771" y="1178"/>
                  <a:pt x="13157" y="1950"/>
                  <a:pt x="12958" y="1442"/>
                </a:cubicBezTo>
                <a:cubicBezTo>
                  <a:pt x="12992" y="1431"/>
                  <a:pt x="13058" y="1449"/>
                  <a:pt x="13081" y="1404"/>
                </a:cubicBezTo>
                <a:cubicBezTo>
                  <a:pt x="12885" y="1396"/>
                  <a:pt x="12527" y="1042"/>
                  <a:pt x="12348" y="1306"/>
                </a:cubicBezTo>
                <a:cubicBezTo>
                  <a:pt x="12378" y="1305"/>
                  <a:pt x="12395" y="1296"/>
                  <a:pt x="12410" y="1343"/>
                </a:cubicBezTo>
                <a:cubicBezTo>
                  <a:pt x="12442" y="1437"/>
                  <a:pt x="12395" y="1296"/>
                  <a:pt x="12410" y="1343"/>
                </a:cubicBezTo>
                <a:close/>
                <a:moveTo>
                  <a:pt x="12979" y="817"/>
                </a:moveTo>
                <a:cubicBezTo>
                  <a:pt x="13039" y="880"/>
                  <a:pt x="13140" y="853"/>
                  <a:pt x="13207" y="852"/>
                </a:cubicBezTo>
                <a:cubicBezTo>
                  <a:pt x="13084" y="883"/>
                  <a:pt x="12938" y="1062"/>
                  <a:pt x="13163" y="1076"/>
                </a:cubicBezTo>
                <a:cubicBezTo>
                  <a:pt x="13377" y="1089"/>
                  <a:pt x="13572" y="1002"/>
                  <a:pt x="13782" y="958"/>
                </a:cubicBezTo>
                <a:cubicBezTo>
                  <a:pt x="13737" y="967"/>
                  <a:pt x="13584" y="986"/>
                  <a:pt x="13559" y="1099"/>
                </a:cubicBezTo>
                <a:cubicBezTo>
                  <a:pt x="13580" y="1003"/>
                  <a:pt x="13857" y="1306"/>
                  <a:pt x="13649" y="1256"/>
                </a:cubicBezTo>
                <a:cubicBezTo>
                  <a:pt x="13603" y="1244"/>
                  <a:pt x="13628" y="1137"/>
                  <a:pt x="13533" y="1140"/>
                </a:cubicBezTo>
                <a:cubicBezTo>
                  <a:pt x="13468" y="1141"/>
                  <a:pt x="13398" y="1300"/>
                  <a:pt x="13427" y="1300"/>
                </a:cubicBezTo>
                <a:cubicBezTo>
                  <a:pt x="13372" y="1300"/>
                  <a:pt x="13151" y="1319"/>
                  <a:pt x="13130" y="1438"/>
                </a:cubicBezTo>
                <a:cubicBezTo>
                  <a:pt x="13122" y="1478"/>
                  <a:pt x="13969" y="1488"/>
                  <a:pt x="13968" y="1499"/>
                </a:cubicBezTo>
                <a:cubicBezTo>
                  <a:pt x="13938" y="1648"/>
                  <a:pt x="14311" y="1463"/>
                  <a:pt x="14398" y="1368"/>
                </a:cubicBezTo>
                <a:cubicBezTo>
                  <a:pt x="14357" y="1353"/>
                  <a:pt x="14292" y="1384"/>
                  <a:pt x="14259" y="1341"/>
                </a:cubicBezTo>
                <a:cubicBezTo>
                  <a:pt x="14328" y="1202"/>
                  <a:pt x="14429" y="1318"/>
                  <a:pt x="14487" y="1150"/>
                </a:cubicBezTo>
                <a:cubicBezTo>
                  <a:pt x="14506" y="1095"/>
                  <a:pt x="14889" y="1042"/>
                  <a:pt x="14959" y="976"/>
                </a:cubicBezTo>
                <a:cubicBezTo>
                  <a:pt x="14946" y="967"/>
                  <a:pt x="14932" y="942"/>
                  <a:pt x="14913" y="938"/>
                </a:cubicBezTo>
                <a:cubicBezTo>
                  <a:pt x="15062" y="776"/>
                  <a:pt x="15306" y="784"/>
                  <a:pt x="15473" y="712"/>
                </a:cubicBezTo>
                <a:cubicBezTo>
                  <a:pt x="15689" y="619"/>
                  <a:pt x="15909" y="518"/>
                  <a:pt x="16130" y="463"/>
                </a:cubicBezTo>
                <a:cubicBezTo>
                  <a:pt x="16193" y="447"/>
                  <a:pt x="16764" y="265"/>
                  <a:pt x="16765" y="236"/>
                </a:cubicBezTo>
                <a:cubicBezTo>
                  <a:pt x="16780" y="-66"/>
                  <a:pt x="13963" y="274"/>
                  <a:pt x="13714" y="383"/>
                </a:cubicBezTo>
                <a:cubicBezTo>
                  <a:pt x="13768" y="359"/>
                  <a:pt x="13968" y="567"/>
                  <a:pt x="14046" y="575"/>
                </a:cubicBezTo>
                <a:cubicBezTo>
                  <a:pt x="14043" y="577"/>
                  <a:pt x="14036" y="582"/>
                  <a:pt x="14032" y="585"/>
                </a:cubicBezTo>
                <a:cubicBezTo>
                  <a:pt x="14084" y="583"/>
                  <a:pt x="14144" y="588"/>
                  <a:pt x="14191" y="615"/>
                </a:cubicBezTo>
                <a:cubicBezTo>
                  <a:pt x="14055" y="618"/>
                  <a:pt x="13967" y="761"/>
                  <a:pt x="13851" y="771"/>
                </a:cubicBezTo>
                <a:cubicBezTo>
                  <a:pt x="13991" y="759"/>
                  <a:pt x="13756" y="604"/>
                  <a:pt x="13742" y="599"/>
                </a:cubicBezTo>
                <a:cubicBezTo>
                  <a:pt x="13560" y="535"/>
                  <a:pt x="13514" y="377"/>
                  <a:pt x="13306" y="485"/>
                </a:cubicBezTo>
                <a:cubicBezTo>
                  <a:pt x="13258" y="510"/>
                  <a:pt x="12851" y="682"/>
                  <a:pt x="12979" y="817"/>
                </a:cubicBezTo>
                <a:cubicBezTo>
                  <a:pt x="13039" y="880"/>
                  <a:pt x="12960" y="797"/>
                  <a:pt x="12979" y="817"/>
                </a:cubicBezTo>
                <a:close/>
                <a:moveTo>
                  <a:pt x="9956" y="1618"/>
                </a:moveTo>
                <a:cubicBezTo>
                  <a:pt x="9927" y="1633"/>
                  <a:pt x="9879" y="1633"/>
                  <a:pt x="9868" y="1692"/>
                </a:cubicBezTo>
                <a:cubicBezTo>
                  <a:pt x="10059" y="1776"/>
                  <a:pt x="10254" y="1701"/>
                  <a:pt x="10449" y="1719"/>
                </a:cubicBezTo>
                <a:cubicBezTo>
                  <a:pt x="10414" y="1846"/>
                  <a:pt x="10163" y="1702"/>
                  <a:pt x="10102" y="1839"/>
                </a:cubicBezTo>
                <a:cubicBezTo>
                  <a:pt x="10212" y="2004"/>
                  <a:pt x="11297" y="1629"/>
                  <a:pt x="11264" y="1523"/>
                </a:cubicBezTo>
                <a:cubicBezTo>
                  <a:pt x="11241" y="1448"/>
                  <a:pt x="11154" y="1519"/>
                  <a:pt x="11121" y="1520"/>
                </a:cubicBezTo>
                <a:cubicBezTo>
                  <a:pt x="11011" y="1524"/>
                  <a:pt x="11109" y="1406"/>
                  <a:pt x="11112" y="1336"/>
                </a:cubicBezTo>
                <a:cubicBezTo>
                  <a:pt x="11026" y="1349"/>
                  <a:pt x="10944" y="1421"/>
                  <a:pt x="10859" y="1426"/>
                </a:cubicBezTo>
                <a:cubicBezTo>
                  <a:pt x="10881" y="1445"/>
                  <a:pt x="10896" y="1473"/>
                  <a:pt x="10906" y="1509"/>
                </a:cubicBezTo>
                <a:cubicBezTo>
                  <a:pt x="10875" y="1530"/>
                  <a:pt x="10842" y="1541"/>
                  <a:pt x="10809" y="1541"/>
                </a:cubicBezTo>
                <a:cubicBezTo>
                  <a:pt x="10841" y="1552"/>
                  <a:pt x="10868" y="1578"/>
                  <a:pt x="10889" y="1621"/>
                </a:cubicBezTo>
                <a:cubicBezTo>
                  <a:pt x="10849" y="1635"/>
                  <a:pt x="10644" y="1653"/>
                  <a:pt x="10590" y="1617"/>
                </a:cubicBezTo>
                <a:cubicBezTo>
                  <a:pt x="10607" y="1602"/>
                  <a:pt x="10622" y="1580"/>
                  <a:pt x="10634" y="1552"/>
                </a:cubicBezTo>
                <a:cubicBezTo>
                  <a:pt x="10580" y="1475"/>
                  <a:pt x="10519" y="1438"/>
                  <a:pt x="10450" y="1441"/>
                </a:cubicBezTo>
                <a:cubicBezTo>
                  <a:pt x="10531" y="1424"/>
                  <a:pt x="10345" y="1416"/>
                  <a:pt x="10317" y="1424"/>
                </a:cubicBezTo>
                <a:cubicBezTo>
                  <a:pt x="10190" y="1463"/>
                  <a:pt x="10078" y="1555"/>
                  <a:pt x="9956" y="1618"/>
                </a:cubicBezTo>
                <a:cubicBezTo>
                  <a:pt x="9927" y="1633"/>
                  <a:pt x="9966" y="1613"/>
                  <a:pt x="9956" y="1618"/>
                </a:cubicBezTo>
                <a:close/>
                <a:moveTo>
                  <a:pt x="9929" y="1543"/>
                </a:moveTo>
                <a:cubicBezTo>
                  <a:pt x="9974" y="1525"/>
                  <a:pt x="10014" y="1494"/>
                  <a:pt x="10050" y="1451"/>
                </a:cubicBezTo>
                <a:cubicBezTo>
                  <a:pt x="10045" y="1424"/>
                  <a:pt x="9794" y="1559"/>
                  <a:pt x="9801" y="1595"/>
                </a:cubicBezTo>
                <a:cubicBezTo>
                  <a:pt x="9845" y="1591"/>
                  <a:pt x="9888" y="1574"/>
                  <a:pt x="9929" y="1543"/>
                </a:cubicBezTo>
                <a:cubicBezTo>
                  <a:pt x="9998" y="1504"/>
                  <a:pt x="9860" y="1583"/>
                  <a:pt x="9929" y="1543"/>
                </a:cubicBezTo>
                <a:close/>
                <a:moveTo>
                  <a:pt x="8458" y="2722"/>
                </a:moveTo>
                <a:cubicBezTo>
                  <a:pt x="8713" y="2649"/>
                  <a:pt x="8960" y="2539"/>
                  <a:pt x="9190" y="2343"/>
                </a:cubicBezTo>
                <a:cubicBezTo>
                  <a:pt x="9189" y="2344"/>
                  <a:pt x="9188" y="2345"/>
                  <a:pt x="9187" y="2346"/>
                </a:cubicBezTo>
                <a:cubicBezTo>
                  <a:pt x="9193" y="2361"/>
                  <a:pt x="9203" y="2377"/>
                  <a:pt x="9208" y="2394"/>
                </a:cubicBezTo>
                <a:cubicBezTo>
                  <a:pt x="9114" y="2398"/>
                  <a:pt x="9036" y="2443"/>
                  <a:pt x="8963" y="2542"/>
                </a:cubicBezTo>
                <a:cubicBezTo>
                  <a:pt x="9074" y="2554"/>
                  <a:pt x="9184" y="2585"/>
                  <a:pt x="9297" y="2599"/>
                </a:cubicBezTo>
                <a:cubicBezTo>
                  <a:pt x="9255" y="2594"/>
                  <a:pt x="8938" y="2715"/>
                  <a:pt x="8936" y="2706"/>
                </a:cubicBezTo>
                <a:cubicBezTo>
                  <a:pt x="8936" y="2741"/>
                  <a:pt x="8942" y="2774"/>
                  <a:pt x="8956" y="2805"/>
                </a:cubicBezTo>
                <a:cubicBezTo>
                  <a:pt x="9103" y="2745"/>
                  <a:pt x="9448" y="2691"/>
                  <a:pt x="9582" y="2849"/>
                </a:cubicBezTo>
                <a:cubicBezTo>
                  <a:pt x="9551" y="2913"/>
                  <a:pt x="8856" y="2882"/>
                  <a:pt x="8862" y="2949"/>
                </a:cubicBezTo>
                <a:cubicBezTo>
                  <a:pt x="8874" y="3176"/>
                  <a:pt x="9180" y="3102"/>
                  <a:pt x="9149" y="3199"/>
                </a:cubicBezTo>
                <a:cubicBezTo>
                  <a:pt x="9065" y="3472"/>
                  <a:pt x="9738" y="3231"/>
                  <a:pt x="9834" y="3203"/>
                </a:cubicBezTo>
                <a:cubicBezTo>
                  <a:pt x="9865" y="3194"/>
                  <a:pt x="10026" y="3043"/>
                  <a:pt x="10058" y="3095"/>
                </a:cubicBezTo>
                <a:cubicBezTo>
                  <a:pt x="10131" y="3210"/>
                  <a:pt x="10234" y="3208"/>
                  <a:pt x="10328" y="3224"/>
                </a:cubicBezTo>
                <a:cubicBezTo>
                  <a:pt x="10400" y="3254"/>
                  <a:pt x="10469" y="3241"/>
                  <a:pt x="10535" y="3183"/>
                </a:cubicBezTo>
                <a:cubicBezTo>
                  <a:pt x="10533" y="3091"/>
                  <a:pt x="10553" y="3026"/>
                  <a:pt x="10596" y="2990"/>
                </a:cubicBezTo>
                <a:cubicBezTo>
                  <a:pt x="10666" y="2990"/>
                  <a:pt x="10750" y="3100"/>
                  <a:pt x="10786" y="2926"/>
                </a:cubicBezTo>
                <a:cubicBezTo>
                  <a:pt x="10764" y="2916"/>
                  <a:pt x="10516" y="2683"/>
                  <a:pt x="10523" y="2679"/>
                </a:cubicBezTo>
                <a:cubicBezTo>
                  <a:pt x="10641" y="2630"/>
                  <a:pt x="10784" y="2190"/>
                  <a:pt x="10609" y="2151"/>
                </a:cubicBezTo>
                <a:cubicBezTo>
                  <a:pt x="10498" y="2126"/>
                  <a:pt x="10454" y="2148"/>
                  <a:pt x="10396" y="2332"/>
                </a:cubicBezTo>
                <a:cubicBezTo>
                  <a:pt x="10338" y="2519"/>
                  <a:pt x="10278" y="2435"/>
                  <a:pt x="10222" y="2522"/>
                </a:cubicBezTo>
                <a:cubicBezTo>
                  <a:pt x="10476" y="2095"/>
                  <a:pt x="10069" y="2345"/>
                  <a:pt x="10009" y="2333"/>
                </a:cubicBezTo>
                <a:cubicBezTo>
                  <a:pt x="10021" y="2307"/>
                  <a:pt x="10032" y="2281"/>
                  <a:pt x="10044" y="2255"/>
                </a:cubicBezTo>
                <a:cubicBezTo>
                  <a:pt x="10057" y="2163"/>
                  <a:pt x="9691" y="2285"/>
                  <a:pt x="9691" y="2285"/>
                </a:cubicBezTo>
                <a:cubicBezTo>
                  <a:pt x="9712" y="2219"/>
                  <a:pt x="9831" y="2217"/>
                  <a:pt x="9823" y="2128"/>
                </a:cubicBezTo>
                <a:cubicBezTo>
                  <a:pt x="9715" y="2115"/>
                  <a:pt x="9720" y="1894"/>
                  <a:pt x="9581" y="1939"/>
                </a:cubicBezTo>
                <a:cubicBezTo>
                  <a:pt x="9442" y="1983"/>
                  <a:pt x="9346" y="1886"/>
                  <a:pt x="9211" y="1897"/>
                </a:cubicBezTo>
                <a:cubicBezTo>
                  <a:pt x="9072" y="1909"/>
                  <a:pt x="8936" y="1863"/>
                  <a:pt x="8874" y="2049"/>
                </a:cubicBezTo>
                <a:cubicBezTo>
                  <a:pt x="8829" y="2186"/>
                  <a:pt x="8709" y="2205"/>
                  <a:pt x="8630" y="2247"/>
                </a:cubicBezTo>
                <a:cubicBezTo>
                  <a:pt x="8639" y="2268"/>
                  <a:pt x="8634" y="2283"/>
                  <a:pt x="8637" y="2305"/>
                </a:cubicBezTo>
                <a:cubicBezTo>
                  <a:pt x="8541" y="2315"/>
                  <a:pt x="8399" y="2404"/>
                  <a:pt x="8326" y="2501"/>
                </a:cubicBezTo>
                <a:cubicBezTo>
                  <a:pt x="8414" y="2519"/>
                  <a:pt x="8476" y="2553"/>
                  <a:pt x="8458" y="2722"/>
                </a:cubicBezTo>
                <a:cubicBezTo>
                  <a:pt x="8561" y="2693"/>
                  <a:pt x="8476" y="2553"/>
                  <a:pt x="8458" y="2722"/>
                </a:cubicBezTo>
                <a:close/>
                <a:moveTo>
                  <a:pt x="10788" y="2920"/>
                </a:moveTo>
                <a:cubicBezTo>
                  <a:pt x="10788" y="2922"/>
                  <a:pt x="10787" y="2924"/>
                  <a:pt x="10786" y="2926"/>
                </a:cubicBezTo>
                <a:cubicBezTo>
                  <a:pt x="10787" y="2926"/>
                  <a:pt x="10788" y="2927"/>
                  <a:pt x="10788" y="2927"/>
                </a:cubicBezTo>
                <a:lnTo>
                  <a:pt x="10788" y="2920"/>
                </a:lnTo>
                <a:cubicBezTo>
                  <a:pt x="10788" y="2922"/>
                  <a:pt x="10788" y="2920"/>
                  <a:pt x="10788" y="2920"/>
                </a:cubicBezTo>
                <a:close/>
                <a:moveTo>
                  <a:pt x="14845" y="3703"/>
                </a:moveTo>
                <a:cubicBezTo>
                  <a:pt x="14830" y="3644"/>
                  <a:pt x="14818" y="3583"/>
                  <a:pt x="14809" y="3521"/>
                </a:cubicBezTo>
                <a:cubicBezTo>
                  <a:pt x="14759" y="3396"/>
                  <a:pt x="14636" y="3491"/>
                  <a:pt x="14569" y="3423"/>
                </a:cubicBezTo>
                <a:cubicBezTo>
                  <a:pt x="14417" y="3268"/>
                  <a:pt x="14634" y="3177"/>
                  <a:pt x="14687" y="3172"/>
                </a:cubicBezTo>
                <a:cubicBezTo>
                  <a:pt x="14685" y="3065"/>
                  <a:pt x="14562" y="3082"/>
                  <a:pt x="14562" y="3077"/>
                </a:cubicBezTo>
                <a:cubicBezTo>
                  <a:pt x="14566" y="2987"/>
                  <a:pt x="14661" y="3020"/>
                  <a:pt x="14691" y="3017"/>
                </a:cubicBezTo>
                <a:cubicBezTo>
                  <a:pt x="14715" y="2752"/>
                  <a:pt x="14458" y="2797"/>
                  <a:pt x="14398" y="2674"/>
                </a:cubicBezTo>
                <a:cubicBezTo>
                  <a:pt x="14297" y="2466"/>
                  <a:pt x="14274" y="2638"/>
                  <a:pt x="14138" y="2603"/>
                </a:cubicBezTo>
                <a:cubicBezTo>
                  <a:pt x="14105" y="2594"/>
                  <a:pt x="14091" y="2278"/>
                  <a:pt x="13930" y="2278"/>
                </a:cubicBezTo>
                <a:cubicBezTo>
                  <a:pt x="14160" y="2286"/>
                  <a:pt x="13539" y="1693"/>
                  <a:pt x="13605" y="2213"/>
                </a:cubicBezTo>
                <a:cubicBezTo>
                  <a:pt x="13613" y="2280"/>
                  <a:pt x="13730" y="2294"/>
                  <a:pt x="13757" y="2284"/>
                </a:cubicBezTo>
                <a:cubicBezTo>
                  <a:pt x="13706" y="2303"/>
                  <a:pt x="13443" y="2317"/>
                  <a:pt x="13420" y="2417"/>
                </a:cubicBezTo>
                <a:cubicBezTo>
                  <a:pt x="13454" y="2272"/>
                  <a:pt x="13709" y="1960"/>
                  <a:pt x="13401" y="2025"/>
                </a:cubicBezTo>
                <a:cubicBezTo>
                  <a:pt x="13347" y="2036"/>
                  <a:pt x="12807" y="2150"/>
                  <a:pt x="12973" y="2372"/>
                </a:cubicBezTo>
                <a:cubicBezTo>
                  <a:pt x="12938" y="2360"/>
                  <a:pt x="12807" y="2406"/>
                  <a:pt x="12832" y="2524"/>
                </a:cubicBezTo>
                <a:cubicBezTo>
                  <a:pt x="12710" y="2551"/>
                  <a:pt x="12996" y="2011"/>
                  <a:pt x="13152" y="2009"/>
                </a:cubicBezTo>
                <a:cubicBezTo>
                  <a:pt x="12916" y="2012"/>
                  <a:pt x="12718" y="2051"/>
                  <a:pt x="12507" y="2247"/>
                </a:cubicBezTo>
                <a:cubicBezTo>
                  <a:pt x="12356" y="2388"/>
                  <a:pt x="12233" y="2628"/>
                  <a:pt x="12496" y="2640"/>
                </a:cubicBezTo>
                <a:cubicBezTo>
                  <a:pt x="12501" y="2651"/>
                  <a:pt x="12507" y="2672"/>
                  <a:pt x="12508" y="2684"/>
                </a:cubicBezTo>
                <a:cubicBezTo>
                  <a:pt x="12039" y="2720"/>
                  <a:pt x="12531" y="2917"/>
                  <a:pt x="12735" y="2949"/>
                </a:cubicBezTo>
                <a:cubicBezTo>
                  <a:pt x="12874" y="2971"/>
                  <a:pt x="13393" y="3167"/>
                  <a:pt x="13399" y="2806"/>
                </a:cubicBezTo>
                <a:cubicBezTo>
                  <a:pt x="13466" y="2814"/>
                  <a:pt x="13468" y="2945"/>
                  <a:pt x="13483" y="3002"/>
                </a:cubicBezTo>
                <a:cubicBezTo>
                  <a:pt x="13509" y="2983"/>
                  <a:pt x="13523" y="2978"/>
                  <a:pt x="13552" y="3004"/>
                </a:cubicBezTo>
                <a:cubicBezTo>
                  <a:pt x="13544" y="3015"/>
                  <a:pt x="13540" y="3024"/>
                  <a:pt x="13526" y="3022"/>
                </a:cubicBezTo>
                <a:cubicBezTo>
                  <a:pt x="13583" y="3103"/>
                  <a:pt x="13975" y="3558"/>
                  <a:pt x="13787" y="3676"/>
                </a:cubicBezTo>
                <a:cubicBezTo>
                  <a:pt x="13689" y="3737"/>
                  <a:pt x="13620" y="3857"/>
                  <a:pt x="13513" y="3899"/>
                </a:cubicBezTo>
                <a:cubicBezTo>
                  <a:pt x="13386" y="3949"/>
                  <a:pt x="13559" y="4129"/>
                  <a:pt x="13451" y="4130"/>
                </a:cubicBezTo>
                <a:cubicBezTo>
                  <a:pt x="13251" y="4132"/>
                  <a:pt x="13070" y="4129"/>
                  <a:pt x="12906" y="4244"/>
                </a:cubicBezTo>
                <a:cubicBezTo>
                  <a:pt x="12617" y="4449"/>
                  <a:pt x="13323" y="4431"/>
                  <a:pt x="13292" y="4325"/>
                </a:cubicBezTo>
                <a:cubicBezTo>
                  <a:pt x="13296" y="4354"/>
                  <a:pt x="13301" y="4384"/>
                  <a:pt x="13305" y="4414"/>
                </a:cubicBezTo>
                <a:cubicBezTo>
                  <a:pt x="13334" y="4386"/>
                  <a:pt x="13513" y="4535"/>
                  <a:pt x="13543" y="4612"/>
                </a:cubicBezTo>
                <a:cubicBezTo>
                  <a:pt x="13561" y="4658"/>
                  <a:pt x="13446" y="4615"/>
                  <a:pt x="13484" y="4762"/>
                </a:cubicBezTo>
                <a:cubicBezTo>
                  <a:pt x="13504" y="4844"/>
                  <a:pt x="13682" y="4932"/>
                  <a:pt x="13705" y="4822"/>
                </a:cubicBezTo>
                <a:cubicBezTo>
                  <a:pt x="13671" y="4983"/>
                  <a:pt x="13904" y="5050"/>
                  <a:pt x="13968" y="5073"/>
                </a:cubicBezTo>
                <a:cubicBezTo>
                  <a:pt x="14189" y="5151"/>
                  <a:pt x="13892" y="4680"/>
                  <a:pt x="13879" y="4622"/>
                </a:cubicBezTo>
                <a:cubicBezTo>
                  <a:pt x="14050" y="4744"/>
                  <a:pt x="14339" y="5017"/>
                  <a:pt x="14391" y="4535"/>
                </a:cubicBezTo>
                <a:cubicBezTo>
                  <a:pt x="14398" y="4469"/>
                  <a:pt x="14359" y="4290"/>
                  <a:pt x="14325" y="4275"/>
                </a:cubicBezTo>
                <a:cubicBezTo>
                  <a:pt x="14117" y="4185"/>
                  <a:pt x="14320" y="4031"/>
                  <a:pt x="14265" y="3892"/>
                </a:cubicBezTo>
                <a:cubicBezTo>
                  <a:pt x="14331" y="3906"/>
                  <a:pt x="14429" y="3807"/>
                  <a:pt x="14451" y="3995"/>
                </a:cubicBezTo>
                <a:cubicBezTo>
                  <a:pt x="14473" y="3993"/>
                  <a:pt x="14497" y="3999"/>
                  <a:pt x="14519" y="4006"/>
                </a:cubicBezTo>
                <a:cubicBezTo>
                  <a:pt x="14394" y="4217"/>
                  <a:pt x="14802" y="4398"/>
                  <a:pt x="14726" y="4048"/>
                </a:cubicBezTo>
                <a:cubicBezTo>
                  <a:pt x="14755" y="4180"/>
                  <a:pt x="14950" y="3962"/>
                  <a:pt x="14989" y="3922"/>
                </a:cubicBezTo>
                <a:cubicBezTo>
                  <a:pt x="15173" y="3728"/>
                  <a:pt x="14884" y="3767"/>
                  <a:pt x="14845" y="3703"/>
                </a:cubicBezTo>
                <a:cubicBezTo>
                  <a:pt x="14822" y="3666"/>
                  <a:pt x="14895" y="3785"/>
                  <a:pt x="14845" y="3703"/>
                </a:cubicBezTo>
                <a:close/>
                <a:moveTo>
                  <a:pt x="14709" y="9160"/>
                </a:moveTo>
                <a:cubicBezTo>
                  <a:pt x="14617" y="9033"/>
                  <a:pt x="14757" y="8993"/>
                  <a:pt x="14735" y="8951"/>
                </a:cubicBezTo>
                <a:cubicBezTo>
                  <a:pt x="14705" y="8936"/>
                  <a:pt x="14678" y="8912"/>
                  <a:pt x="14654" y="8877"/>
                </a:cubicBezTo>
                <a:cubicBezTo>
                  <a:pt x="14645" y="8834"/>
                  <a:pt x="14712" y="8712"/>
                  <a:pt x="14720" y="8737"/>
                </a:cubicBezTo>
                <a:cubicBezTo>
                  <a:pt x="14673" y="8602"/>
                  <a:pt x="14427" y="8759"/>
                  <a:pt x="14423" y="8631"/>
                </a:cubicBezTo>
                <a:cubicBezTo>
                  <a:pt x="14420" y="8551"/>
                  <a:pt x="14494" y="8592"/>
                  <a:pt x="14491" y="8520"/>
                </a:cubicBezTo>
                <a:cubicBezTo>
                  <a:pt x="14489" y="8427"/>
                  <a:pt x="14265" y="8564"/>
                  <a:pt x="14263" y="8596"/>
                </a:cubicBezTo>
                <a:cubicBezTo>
                  <a:pt x="14276" y="8366"/>
                  <a:pt x="14607" y="8284"/>
                  <a:pt x="14588" y="8067"/>
                </a:cubicBezTo>
                <a:cubicBezTo>
                  <a:pt x="14565" y="8063"/>
                  <a:pt x="14543" y="8064"/>
                  <a:pt x="14521" y="8070"/>
                </a:cubicBezTo>
                <a:cubicBezTo>
                  <a:pt x="14776" y="7847"/>
                  <a:pt x="14659" y="7551"/>
                  <a:pt x="14538" y="7316"/>
                </a:cubicBezTo>
                <a:cubicBezTo>
                  <a:pt x="14743" y="7252"/>
                  <a:pt x="14251" y="6972"/>
                  <a:pt x="14256" y="6975"/>
                </a:cubicBezTo>
                <a:cubicBezTo>
                  <a:pt x="14276" y="6839"/>
                  <a:pt x="14185" y="6792"/>
                  <a:pt x="14146" y="6708"/>
                </a:cubicBezTo>
                <a:cubicBezTo>
                  <a:pt x="14293" y="6548"/>
                  <a:pt x="14221" y="6508"/>
                  <a:pt x="14189" y="6241"/>
                </a:cubicBezTo>
                <a:cubicBezTo>
                  <a:pt x="14155" y="6035"/>
                  <a:pt x="14161" y="5747"/>
                  <a:pt x="14078" y="5572"/>
                </a:cubicBezTo>
                <a:cubicBezTo>
                  <a:pt x="14009" y="5430"/>
                  <a:pt x="13720" y="5958"/>
                  <a:pt x="13655" y="6014"/>
                </a:cubicBezTo>
                <a:cubicBezTo>
                  <a:pt x="13467" y="6177"/>
                  <a:pt x="13538" y="5901"/>
                  <a:pt x="13365" y="5914"/>
                </a:cubicBezTo>
                <a:cubicBezTo>
                  <a:pt x="13393" y="5777"/>
                  <a:pt x="13582" y="5311"/>
                  <a:pt x="13382" y="5311"/>
                </a:cubicBezTo>
                <a:cubicBezTo>
                  <a:pt x="13337" y="5205"/>
                  <a:pt x="13181" y="4950"/>
                  <a:pt x="13074" y="4950"/>
                </a:cubicBezTo>
                <a:cubicBezTo>
                  <a:pt x="12932" y="4950"/>
                  <a:pt x="12559" y="4824"/>
                  <a:pt x="12498" y="5066"/>
                </a:cubicBezTo>
                <a:cubicBezTo>
                  <a:pt x="12436" y="5312"/>
                  <a:pt x="12366" y="5348"/>
                  <a:pt x="12232" y="5505"/>
                </a:cubicBezTo>
                <a:cubicBezTo>
                  <a:pt x="12278" y="5508"/>
                  <a:pt x="12342" y="5589"/>
                  <a:pt x="12376" y="5589"/>
                </a:cubicBezTo>
                <a:cubicBezTo>
                  <a:pt x="12386" y="5589"/>
                  <a:pt x="12082" y="5973"/>
                  <a:pt x="12079" y="5992"/>
                </a:cubicBezTo>
                <a:cubicBezTo>
                  <a:pt x="12065" y="6088"/>
                  <a:pt x="12148" y="6179"/>
                  <a:pt x="12170" y="6244"/>
                </a:cubicBezTo>
                <a:cubicBezTo>
                  <a:pt x="12230" y="6420"/>
                  <a:pt x="12126" y="6638"/>
                  <a:pt x="12052" y="6744"/>
                </a:cubicBezTo>
                <a:cubicBezTo>
                  <a:pt x="11913" y="6941"/>
                  <a:pt x="11636" y="6905"/>
                  <a:pt x="11529" y="7118"/>
                </a:cubicBezTo>
                <a:cubicBezTo>
                  <a:pt x="11488" y="7201"/>
                  <a:pt x="11474" y="7527"/>
                  <a:pt x="11462" y="7635"/>
                </a:cubicBezTo>
                <a:cubicBezTo>
                  <a:pt x="11441" y="7818"/>
                  <a:pt x="11395" y="7837"/>
                  <a:pt x="11343" y="7990"/>
                </a:cubicBezTo>
                <a:cubicBezTo>
                  <a:pt x="11289" y="7895"/>
                  <a:pt x="11238" y="8061"/>
                  <a:pt x="11184" y="8067"/>
                </a:cubicBezTo>
                <a:cubicBezTo>
                  <a:pt x="11057" y="8067"/>
                  <a:pt x="11066" y="7164"/>
                  <a:pt x="11251" y="7164"/>
                </a:cubicBezTo>
                <a:lnTo>
                  <a:pt x="11266" y="7164"/>
                </a:lnTo>
                <a:lnTo>
                  <a:pt x="11283" y="7016"/>
                </a:lnTo>
                <a:cubicBezTo>
                  <a:pt x="11094" y="6863"/>
                  <a:pt x="10853" y="6979"/>
                  <a:pt x="10681" y="6719"/>
                </a:cubicBezTo>
                <a:cubicBezTo>
                  <a:pt x="10511" y="6465"/>
                  <a:pt x="10435" y="6343"/>
                  <a:pt x="10189" y="6421"/>
                </a:cubicBezTo>
                <a:lnTo>
                  <a:pt x="10260" y="5959"/>
                </a:lnTo>
                <a:lnTo>
                  <a:pt x="10095" y="5959"/>
                </a:lnTo>
                <a:cubicBezTo>
                  <a:pt x="10151" y="5660"/>
                  <a:pt x="10333" y="5500"/>
                  <a:pt x="10477" y="5337"/>
                </a:cubicBezTo>
                <a:cubicBezTo>
                  <a:pt x="10523" y="5292"/>
                  <a:pt x="10894" y="4998"/>
                  <a:pt x="10896" y="4941"/>
                </a:cubicBezTo>
                <a:cubicBezTo>
                  <a:pt x="10959" y="4928"/>
                  <a:pt x="11163" y="4901"/>
                  <a:pt x="11122" y="4713"/>
                </a:cubicBezTo>
                <a:cubicBezTo>
                  <a:pt x="11227" y="4726"/>
                  <a:pt x="11873" y="4466"/>
                  <a:pt x="11831" y="4221"/>
                </a:cubicBezTo>
                <a:cubicBezTo>
                  <a:pt x="11864" y="4202"/>
                  <a:pt x="11899" y="4192"/>
                  <a:pt x="11931" y="4166"/>
                </a:cubicBezTo>
                <a:cubicBezTo>
                  <a:pt x="11885" y="4242"/>
                  <a:pt x="11632" y="4531"/>
                  <a:pt x="11610" y="4604"/>
                </a:cubicBezTo>
                <a:cubicBezTo>
                  <a:pt x="11666" y="4619"/>
                  <a:pt x="11731" y="4582"/>
                  <a:pt x="11790" y="4586"/>
                </a:cubicBezTo>
                <a:cubicBezTo>
                  <a:pt x="11799" y="4643"/>
                  <a:pt x="11765" y="4669"/>
                  <a:pt x="11764" y="4719"/>
                </a:cubicBezTo>
                <a:cubicBezTo>
                  <a:pt x="11882" y="4755"/>
                  <a:pt x="12100" y="4427"/>
                  <a:pt x="12194" y="4524"/>
                </a:cubicBezTo>
                <a:cubicBezTo>
                  <a:pt x="12189" y="4519"/>
                  <a:pt x="12517" y="4797"/>
                  <a:pt x="12468" y="4545"/>
                </a:cubicBezTo>
                <a:cubicBezTo>
                  <a:pt x="12458" y="4494"/>
                  <a:pt x="12362" y="4471"/>
                  <a:pt x="12346" y="4511"/>
                </a:cubicBezTo>
                <a:cubicBezTo>
                  <a:pt x="12443" y="4268"/>
                  <a:pt x="12176" y="4299"/>
                  <a:pt x="12160" y="4129"/>
                </a:cubicBezTo>
                <a:cubicBezTo>
                  <a:pt x="12135" y="4142"/>
                  <a:pt x="12110" y="4155"/>
                  <a:pt x="12086" y="4168"/>
                </a:cubicBezTo>
                <a:cubicBezTo>
                  <a:pt x="12088" y="4121"/>
                  <a:pt x="12095" y="4077"/>
                  <a:pt x="12108" y="4035"/>
                </a:cubicBezTo>
                <a:cubicBezTo>
                  <a:pt x="12091" y="4025"/>
                  <a:pt x="12073" y="4026"/>
                  <a:pt x="12055" y="4033"/>
                </a:cubicBezTo>
                <a:cubicBezTo>
                  <a:pt x="12064" y="4008"/>
                  <a:pt x="12065" y="3982"/>
                  <a:pt x="12058" y="3954"/>
                </a:cubicBezTo>
                <a:cubicBezTo>
                  <a:pt x="12123" y="3937"/>
                  <a:pt x="12112" y="4012"/>
                  <a:pt x="12172" y="4034"/>
                </a:cubicBezTo>
                <a:cubicBezTo>
                  <a:pt x="12209" y="4153"/>
                  <a:pt x="12359" y="4254"/>
                  <a:pt x="12315" y="4049"/>
                </a:cubicBezTo>
                <a:cubicBezTo>
                  <a:pt x="12331" y="4043"/>
                  <a:pt x="12343" y="4028"/>
                  <a:pt x="12349" y="4004"/>
                </a:cubicBezTo>
                <a:cubicBezTo>
                  <a:pt x="12448" y="4054"/>
                  <a:pt x="12868" y="3767"/>
                  <a:pt x="12772" y="3542"/>
                </a:cubicBezTo>
                <a:lnTo>
                  <a:pt x="12798" y="3528"/>
                </a:lnTo>
                <a:cubicBezTo>
                  <a:pt x="12795" y="3501"/>
                  <a:pt x="12790" y="3469"/>
                  <a:pt x="12782" y="3445"/>
                </a:cubicBezTo>
                <a:cubicBezTo>
                  <a:pt x="12837" y="3455"/>
                  <a:pt x="12967" y="3438"/>
                  <a:pt x="12958" y="3307"/>
                </a:cubicBezTo>
                <a:cubicBezTo>
                  <a:pt x="12957" y="3286"/>
                  <a:pt x="12912" y="3085"/>
                  <a:pt x="12912" y="3127"/>
                </a:cubicBezTo>
                <a:cubicBezTo>
                  <a:pt x="12847" y="2986"/>
                  <a:pt x="12622" y="2945"/>
                  <a:pt x="12525" y="3031"/>
                </a:cubicBezTo>
                <a:cubicBezTo>
                  <a:pt x="12489" y="3062"/>
                  <a:pt x="12429" y="3255"/>
                  <a:pt x="12447" y="3255"/>
                </a:cubicBezTo>
                <a:cubicBezTo>
                  <a:pt x="12403" y="3310"/>
                  <a:pt x="12326" y="3392"/>
                  <a:pt x="12276" y="3456"/>
                </a:cubicBezTo>
                <a:cubicBezTo>
                  <a:pt x="12218" y="3448"/>
                  <a:pt x="12089" y="3491"/>
                  <a:pt x="12104" y="3620"/>
                </a:cubicBezTo>
                <a:cubicBezTo>
                  <a:pt x="11972" y="3754"/>
                  <a:pt x="12055" y="3511"/>
                  <a:pt x="12053" y="3550"/>
                </a:cubicBezTo>
                <a:cubicBezTo>
                  <a:pt x="12194" y="3550"/>
                  <a:pt x="12175" y="2901"/>
                  <a:pt x="11880" y="3290"/>
                </a:cubicBezTo>
                <a:cubicBezTo>
                  <a:pt x="11885" y="3266"/>
                  <a:pt x="11886" y="3242"/>
                  <a:pt x="11883" y="3218"/>
                </a:cubicBezTo>
                <a:cubicBezTo>
                  <a:pt x="11937" y="3192"/>
                  <a:pt x="11962" y="3160"/>
                  <a:pt x="11962" y="3116"/>
                </a:cubicBezTo>
                <a:cubicBezTo>
                  <a:pt x="11960" y="3072"/>
                  <a:pt x="11940" y="3025"/>
                  <a:pt x="11890" y="3023"/>
                </a:cubicBezTo>
                <a:cubicBezTo>
                  <a:pt x="11973" y="2946"/>
                  <a:pt x="11928" y="2887"/>
                  <a:pt x="11897" y="2792"/>
                </a:cubicBezTo>
                <a:cubicBezTo>
                  <a:pt x="11923" y="2686"/>
                  <a:pt x="11966" y="2648"/>
                  <a:pt x="11896" y="2538"/>
                </a:cubicBezTo>
                <a:cubicBezTo>
                  <a:pt x="12155" y="2423"/>
                  <a:pt x="12414" y="2194"/>
                  <a:pt x="12683" y="2064"/>
                </a:cubicBezTo>
                <a:cubicBezTo>
                  <a:pt x="12497" y="1923"/>
                  <a:pt x="12275" y="1832"/>
                  <a:pt x="12074" y="1942"/>
                </a:cubicBezTo>
                <a:cubicBezTo>
                  <a:pt x="11870" y="2053"/>
                  <a:pt x="11809" y="2410"/>
                  <a:pt x="11617" y="2516"/>
                </a:cubicBezTo>
                <a:cubicBezTo>
                  <a:pt x="11637" y="2485"/>
                  <a:pt x="11711" y="2388"/>
                  <a:pt x="11713" y="2336"/>
                </a:cubicBezTo>
                <a:cubicBezTo>
                  <a:pt x="11702" y="2340"/>
                  <a:pt x="11686" y="2329"/>
                  <a:pt x="11677" y="2329"/>
                </a:cubicBezTo>
                <a:cubicBezTo>
                  <a:pt x="11686" y="2307"/>
                  <a:pt x="11682" y="2293"/>
                  <a:pt x="11685" y="2269"/>
                </a:cubicBezTo>
                <a:cubicBezTo>
                  <a:pt x="11662" y="2273"/>
                  <a:pt x="11644" y="2265"/>
                  <a:pt x="11630" y="2243"/>
                </a:cubicBezTo>
                <a:cubicBezTo>
                  <a:pt x="11658" y="2212"/>
                  <a:pt x="11851" y="2141"/>
                  <a:pt x="11835" y="2053"/>
                </a:cubicBezTo>
                <a:cubicBezTo>
                  <a:pt x="11814" y="1936"/>
                  <a:pt x="11510" y="2066"/>
                  <a:pt x="11468" y="2073"/>
                </a:cubicBezTo>
                <a:cubicBezTo>
                  <a:pt x="11212" y="2115"/>
                  <a:pt x="11441" y="2211"/>
                  <a:pt x="11298" y="2321"/>
                </a:cubicBezTo>
                <a:cubicBezTo>
                  <a:pt x="11252" y="2357"/>
                  <a:pt x="11067" y="2097"/>
                  <a:pt x="11074" y="2352"/>
                </a:cubicBezTo>
                <a:cubicBezTo>
                  <a:pt x="11077" y="2447"/>
                  <a:pt x="11215" y="2513"/>
                  <a:pt x="11244" y="2664"/>
                </a:cubicBezTo>
                <a:cubicBezTo>
                  <a:pt x="11346" y="2689"/>
                  <a:pt x="11433" y="2586"/>
                  <a:pt x="11533" y="2565"/>
                </a:cubicBezTo>
                <a:cubicBezTo>
                  <a:pt x="11355" y="2678"/>
                  <a:pt x="11253" y="2955"/>
                  <a:pt x="11404" y="3165"/>
                </a:cubicBezTo>
                <a:cubicBezTo>
                  <a:pt x="11351" y="3210"/>
                  <a:pt x="11314" y="3245"/>
                  <a:pt x="11310" y="3351"/>
                </a:cubicBezTo>
                <a:lnTo>
                  <a:pt x="11336" y="3364"/>
                </a:lnTo>
                <a:cubicBezTo>
                  <a:pt x="11179" y="3430"/>
                  <a:pt x="11147" y="3493"/>
                  <a:pt x="11033" y="3630"/>
                </a:cubicBezTo>
                <a:cubicBezTo>
                  <a:pt x="11033" y="3630"/>
                  <a:pt x="11033" y="3630"/>
                  <a:pt x="11033" y="3630"/>
                </a:cubicBezTo>
                <a:cubicBezTo>
                  <a:pt x="11061" y="3545"/>
                  <a:pt x="11117" y="3452"/>
                  <a:pt x="11050" y="3363"/>
                </a:cubicBezTo>
                <a:cubicBezTo>
                  <a:pt x="11125" y="3368"/>
                  <a:pt x="11195" y="3337"/>
                  <a:pt x="11259" y="3272"/>
                </a:cubicBezTo>
                <a:cubicBezTo>
                  <a:pt x="11272" y="3258"/>
                  <a:pt x="11117" y="3018"/>
                  <a:pt x="11091" y="3018"/>
                </a:cubicBezTo>
                <a:cubicBezTo>
                  <a:pt x="11053" y="3018"/>
                  <a:pt x="10830" y="3190"/>
                  <a:pt x="10806" y="3256"/>
                </a:cubicBezTo>
                <a:cubicBezTo>
                  <a:pt x="10845" y="3272"/>
                  <a:pt x="10884" y="3290"/>
                  <a:pt x="10923" y="3309"/>
                </a:cubicBezTo>
                <a:cubicBezTo>
                  <a:pt x="10787" y="3310"/>
                  <a:pt x="10724" y="3477"/>
                  <a:pt x="10581" y="3471"/>
                </a:cubicBezTo>
                <a:cubicBezTo>
                  <a:pt x="10453" y="3498"/>
                  <a:pt x="10173" y="3554"/>
                  <a:pt x="10078" y="3374"/>
                </a:cubicBezTo>
                <a:cubicBezTo>
                  <a:pt x="10185" y="3130"/>
                  <a:pt x="9473" y="3169"/>
                  <a:pt x="9617" y="3516"/>
                </a:cubicBezTo>
                <a:cubicBezTo>
                  <a:pt x="9529" y="3631"/>
                  <a:pt x="9460" y="3480"/>
                  <a:pt x="9368" y="3462"/>
                </a:cubicBezTo>
                <a:cubicBezTo>
                  <a:pt x="9213" y="3481"/>
                  <a:pt x="9060" y="3554"/>
                  <a:pt x="8904" y="3532"/>
                </a:cubicBezTo>
                <a:cubicBezTo>
                  <a:pt x="9137" y="3401"/>
                  <a:pt x="9054" y="3181"/>
                  <a:pt x="8833" y="3214"/>
                </a:cubicBezTo>
                <a:cubicBezTo>
                  <a:pt x="8716" y="3230"/>
                  <a:pt x="8605" y="3153"/>
                  <a:pt x="8498" y="3083"/>
                </a:cubicBezTo>
                <a:cubicBezTo>
                  <a:pt x="8301" y="2955"/>
                  <a:pt x="8276" y="3049"/>
                  <a:pt x="8098" y="3063"/>
                </a:cubicBezTo>
                <a:cubicBezTo>
                  <a:pt x="8243" y="2744"/>
                  <a:pt x="7844" y="3070"/>
                  <a:pt x="7824" y="3072"/>
                </a:cubicBezTo>
                <a:cubicBezTo>
                  <a:pt x="7802" y="3026"/>
                  <a:pt x="7857" y="2925"/>
                  <a:pt x="7822" y="2862"/>
                </a:cubicBezTo>
                <a:cubicBezTo>
                  <a:pt x="7765" y="2758"/>
                  <a:pt x="7615" y="2889"/>
                  <a:pt x="7553" y="2920"/>
                </a:cubicBezTo>
                <a:cubicBezTo>
                  <a:pt x="7482" y="2703"/>
                  <a:pt x="7200" y="3025"/>
                  <a:pt x="7120" y="3025"/>
                </a:cubicBezTo>
                <a:cubicBezTo>
                  <a:pt x="7038" y="3025"/>
                  <a:pt x="6962" y="3004"/>
                  <a:pt x="6879" y="3011"/>
                </a:cubicBezTo>
                <a:cubicBezTo>
                  <a:pt x="6761" y="3020"/>
                  <a:pt x="6643" y="3147"/>
                  <a:pt x="6540" y="3158"/>
                </a:cubicBezTo>
                <a:cubicBezTo>
                  <a:pt x="6435" y="3288"/>
                  <a:pt x="6241" y="2969"/>
                  <a:pt x="6102" y="3002"/>
                </a:cubicBezTo>
                <a:cubicBezTo>
                  <a:pt x="5987" y="2699"/>
                  <a:pt x="5301" y="2658"/>
                  <a:pt x="5108" y="2660"/>
                </a:cubicBezTo>
                <a:lnTo>
                  <a:pt x="5166" y="2595"/>
                </a:lnTo>
                <a:cubicBezTo>
                  <a:pt x="4385" y="2334"/>
                  <a:pt x="3526" y="2801"/>
                  <a:pt x="2781" y="3187"/>
                </a:cubicBezTo>
                <a:cubicBezTo>
                  <a:pt x="2790" y="3245"/>
                  <a:pt x="2794" y="3305"/>
                  <a:pt x="2794" y="3364"/>
                </a:cubicBezTo>
                <a:cubicBezTo>
                  <a:pt x="2821" y="3360"/>
                  <a:pt x="2846" y="3381"/>
                  <a:pt x="2861" y="3411"/>
                </a:cubicBezTo>
                <a:cubicBezTo>
                  <a:pt x="2895" y="3481"/>
                  <a:pt x="2847" y="3560"/>
                  <a:pt x="2808" y="3586"/>
                </a:cubicBezTo>
                <a:cubicBezTo>
                  <a:pt x="2807" y="3616"/>
                  <a:pt x="2818" y="3636"/>
                  <a:pt x="2843" y="3646"/>
                </a:cubicBezTo>
                <a:cubicBezTo>
                  <a:pt x="2669" y="3610"/>
                  <a:pt x="2511" y="3697"/>
                  <a:pt x="2346" y="3775"/>
                </a:cubicBezTo>
                <a:cubicBezTo>
                  <a:pt x="2313" y="3790"/>
                  <a:pt x="1788" y="3962"/>
                  <a:pt x="2020" y="4078"/>
                </a:cubicBezTo>
                <a:cubicBezTo>
                  <a:pt x="1791" y="4457"/>
                  <a:pt x="2405" y="4349"/>
                  <a:pt x="2510" y="4285"/>
                </a:cubicBezTo>
                <a:cubicBezTo>
                  <a:pt x="2433" y="4611"/>
                  <a:pt x="1900" y="4586"/>
                  <a:pt x="1737" y="4688"/>
                </a:cubicBezTo>
                <a:cubicBezTo>
                  <a:pt x="1610" y="4807"/>
                  <a:pt x="1325" y="4847"/>
                  <a:pt x="1294" y="5135"/>
                </a:cubicBezTo>
                <a:cubicBezTo>
                  <a:pt x="1271" y="5347"/>
                  <a:pt x="1078" y="5786"/>
                  <a:pt x="1423" y="5569"/>
                </a:cubicBezTo>
                <a:cubicBezTo>
                  <a:pt x="1382" y="5665"/>
                  <a:pt x="1288" y="5766"/>
                  <a:pt x="1232" y="5830"/>
                </a:cubicBezTo>
                <a:lnTo>
                  <a:pt x="1247" y="5941"/>
                </a:lnTo>
                <a:cubicBezTo>
                  <a:pt x="1305" y="5949"/>
                  <a:pt x="1373" y="5942"/>
                  <a:pt x="1427" y="5909"/>
                </a:cubicBezTo>
                <a:cubicBezTo>
                  <a:pt x="1582" y="5813"/>
                  <a:pt x="1505" y="5986"/>
                  <a:pt x="1616" y="6015"/>
                </a:cubicBezTo>
                <a:cubicBezTo>
                  <a:pt x="1625" y="6015"/>
                  <a:pt x="1632" y="6012"/>
                  <a:pt x="1639" y="6008"/>
                </a:cubicBezTo>
                <a:cubicBezTo>
                  <a:pt x="1268" y="6350"/>
                  <a:pt x="877" y="6521"/>
                  <a:pt x="478" y="6743"/>
                </a:cubicBezTo>
                <a:cubicBezTo>
                  <a:pt x="343" y="6818"/>
                  <a:pt x="175" y="6809"/>
                  <a:pt x="54" y="6949"/>
                </a:cubicBezTo>
                <a:cubicBezTo>
                  <a:pt x="-154" y="7190"/>
                  <a:pt x="297" y="7025"/>
                  <a:pt x="344" y="7001"/>
                </a:cubicBezTo>
                <a:cubicBezTo>
                  <a:pt x="703" y="6820"/>
                  <a:pt x="1068" y="6689"/>
                  <a:pt x="1424" y="6508"/>
                </a:cubicBezTo>
                <a:cubicBezTo>
                  <a:pt x="1621" y="6408"/>
                  <a:pt x="2420" y="6068"/>
                  <a:pt x="2420" y="5738"/>
                </a:cubicBezTo>
                <a:cubicBezTo>
                  <a:pt x="2564" y="5669"/>
                  <a:pt x="2545" y="5757"/>
                  <a:pt x="2664" y="5770"/>
                </a:cubicBezTo>
                <a:cubicBezTo>
                  <a:pt x="2775" y="5884"/>
                  <a:pt x="2982" y="5669"/>
                  <a:pt x="3099" y="5635"/>
                </a:cubicBezTo>
                <a:cubicBezTo>
                  <a:pt x="3270" y="5586"/>
                  <a:pt x="3354" y="5471"/>
                  <a:pt x="3497" y="5332"/>
                </a:cubicBezTo>
                <a:cubicBezTo>
                  <a:pt x="3592" y="5239"/>
                  <a:pt x="3675" y="5420"/>
                  <a:pt x="3762" y="5453"/>
                </a:cubicBezTo>
                <a:cubicBezTo>
                  <a:pt x="3787" y="5623"/>
                  <a:pt x="4109" y="5610"/>
                  <a:pt x="4206" y="5651"/>
                </a:cubicBezTo>
                <a:cubicBezTo>
                  <a:pt x="4425" y="5745"/>
                  <a:pt x="4511" y="6181"/>
                  <a:pt x="4283" y="6388"/>
                </a:cubicBezTo>
                <a:cubicBezTo>
                  <a:pt x="4312" y="6399"/>
                  <a:pt x="4341" y="6409"/>
                  <a:pt x="4370" y="6418"/>
                </a:cubicBezTo>
                <a:cubicBezTo>
                  <a:pt x="4406" y="6521"/>
                  <a:pt x="4318" y="6634"/>
                  <a:pt x="4422" y="6661"/>
                </a:cubicBezTo>
                <a:cubicBezTo>
                  <a:pt x="4430" y="6629"/>
                  <a:pt x="4441" y="6599"/>
                  <a:pt x="4455" y="6573"/>
                </a:cubicBezTo>
                <a:cubicBezTo>
                  <a:pt x="4440" y="6630"/>
                  <a:pt x="4444" y="6678"/>
                  <a:pt x="4466" y="6718"/>
                </a:cubicBezTo>
                <a:cubicBezTo>
                  <a:pt x="4402" y="6900"/>
                  <a:pt x="4481" y="7268"/>
                  <a:pt x="4600" y="6983"/>
                </a:cubicBezTo>
                <a:cubicBezTo>
                  <a:pt x="4616" y="7025"/>
                  <a:pt x="4647" y="7029"/>
                  <a:pt x="4668" y="7000"/>
                </a:cubicBezTo>
                <a:cubicBezTo>
                  <a:pt x="4695" y="7165"/>
                  <a:pt x="4383" y="7512"/>
                  <a:pt x="4572" y="7612"/>
                </a:cubicBezTo>
                <a:cubicBezTo>
                  <a:pt x="4561" y="7639"/>
                  <a:pt x="4537" y="8189"/>
                  <a:pt x="4549" y="8218"/>
                </a:cubicBezTo>
                <a:cubicBezTo>
                  <a:pt x="4218" y="8052"/>
                  <a:pt x="4499" y="8766"/>
                  <a:pt x="4612" y="8908"/>
                </a:cubicBezTo>
                <a:cubicBezTo>
                  <a:pt x="4469" y="9248"/>
                  <a:pt x="4405" y="9703"/>
                  <a:pt x="4249" y="10060"/>
                </a:cubicBezTo>
                <a:cubicBezTo>
                  <a:pt x="4231" y="10103"/>
                  <a:pt x="3863" y="10724"/>
                  <a:pt x="3931" y="10838"/>
                </a:cubicBezTo>
                <a:cubicBezTo>
                  <a:pt x="3904" y="10875"/>
                  <a:pt x="3884" y="11006"/>
                  <a:pt x="3866" y="11057"/>
                </a:cubicBezTo>
                <a:lnTo>
                  <a:pt x="3907" y="11057"/>
                </a:lnTo>
                <a:cubicBezTo>
                  <a:pt x="3683" y="11057"/>
                  <a:pt x="3673" y="12226"/>
                  <a:pt x="3784" y="12411"/>
                </a:cubicBezTo>
                <a:cubicBezTo>
                  <a:pt x="3713" y="12506"/>
                  <a:pt x="3776" y="12866"/>
                  <a:pt x="3821" y="12952"/>
                </a:cubicBezTo>
                <a:cubicBezTo>
                  <a:pt x="3779" y="13102"/>
                  <a:pt x="3952" y="13349"/>
                  <a:pt x="4063" y="13322"/>
                </a:cubicBezTo>
                <a:cubicBezTo>
                  <a:pt x="4060" y="13338"/>
                  <a:pt x="4058" y="13354"/>
                  <a:pt x="4057" y="13370"/>
                </a:cubicBezTo>
                <a:lnTo>
                  <a:pt x="4087" y="13379"/>
                </a:lnTo>
                <a:lnTo>
                  <a:pt x="4093" y="13414"/>
                </a:lnTo>
                <a:cubicBezTo>
                  <a:pt x="4290" y="13490"/>
                  <a:pt x="4102" y="14174"/>
                  <a:pt x="4227" y="14378"/>
                </a:cubicBezTo>
                <a:cubicBezTo>
                  <a:pt x="4190" y="14488"/>
                  <a:pt x="4544" y="15231"/>
                  <a:pt x="4228" y="15052"/>
                </a:cubicBezTo>
                <a:cubicBezTo>
                  <a:pt x="4228" y="15090"/>
                  <a:pt x="4220" y="15124"/>
                  <a:pt x="4204" y="15151"/>
                </a:cubicBezTo>
                <a:cubicBezTo>
                  <a:pt x="4266" y="15264"/>
                  <a:pt x="4305" y="15363"/>
                  <a:pt x="4335" y="15505"/>
                </a:cubicBezTo>
                <a:lnTo>
                  <a:pt x="4346" y="15505"/>
                </a:lnTo>
                <a:cubicBezTo>
                  <a:pt x="4387" y="15457"/>
                  <a:pt x="4394" y="15543"/>
                  <a:pt x="4468" y="15503"/>
                </a:cubicBezTo>
                <a:cubicBezTo>
                  <a:pt x="4571" y="15800"/>
                  <a:pt x="4536" y="15834"/>
                  <a:pt x="4468" y="16154"/>
                </a:cubicBezTo>
                <a:cubicBezTo>
                  <a:pt x="4643" y="16085"/>
                  <a:pt x="4765" y="16495"/>
                  <a:pt x="4806" y="16709"/>
                </a:cubicBezTo>
                <a:cubicBezTo>
                  <a:pt x="5029" y="16623"/>
                  <a:pt x="4935" y="16305"/>
                  <a:pt x="4856" y="16081"/>
                </a:cubicBezTo>
                <a:lnTo>
                  <a:pt x="4819" y="16090"/>
                </a:lnTo>
                <a:cubicBezTo>
                  <a:pt x="4853" y="16027"/>
                  <a:pt x="4845" y="15950"/>
                  <a:pt x="4813" y="15895"/>
                </a:cubicBezTo>
                <a:lnTo>
                  <a:pt x="4799" y="15901"/>
                </a:lnTo>
                <a:cubicBezTo>
                  <a:pt x="4773" y="15687"/>
                  <a:pt x="4711" y="15463"/>
                  <a:pt x="4695" y="15267"/>
                </a:cubicBezTo>
                <a:cubicBezTo>
                  <a:pt x="4682" y="15104"/>
                  <a:pt x="4607" y="15059"/>
                  <a:pt x="4654" y="14857"/>
                </a:cubicBezTo>
                <a:cubicBezTo>
                  <a:pt x="4643" y="14858"/>
                  <a:pt x="4632" y="14860"/>
                  <a:pt x="4621" y="14862"/>
                </a:cubicBezTo>
                <a:cubicBezTo>
                  <a:pt x="4621" y="14691"/>
                  <a:pt x="4335" y="14165"/>
                  <a:pt x="4542" y="14004"/>
                </a:cubicBezTo>
                <a:cubicBezTo>
                  <a:pt x="4568" y="14048"/>
                  <a:pt x="4597" y="14053"/>
                  <a:pt x="4633" y="14051"/>
                </a:cubicBezTo>
                <a:cubicBezTo>
                  <a:pt x="4649" y="14091"/>
                  <a:pt x="4668" y="14112"/>
                  <a:pt x="4694" y="14132"/>
                </a:cubicBezTo>
                <a:cubicBezTo>
                  <a:pt x="4606" y="14386"/>
                  <a:pt x="4732" y="15046"/>
                  <a:pt x="4888" y="15146"/>
                </a:cubicBezTo>
                <a:cubicBezTo>
                  <a:pt x="4868" y="15243"/>
                  <a:pt x="4898" y="15358"/>
                  <a:pt x="4958" y="15388"/>
                </a:cubicBezTo>
                <a:cubicBezTo>
                  <a:pt x="4954" y="15472"/>
                  <a:pt x="4978" y="15520"/>
                  <a:pt x="5030" y="15518"/>
                </a:cubicBezTo>
                <a:cubicBezTo>
                  <a:pt x="5042" y="15595"/>
                  <a:pt x="4993" y="15742"/>
                  <a:pt x="4986" y="15835"/>
                </a:cubicBezTo>
                <a:cubicBezTo>
                  <a:pt x="5221" y="15896"/>
                  <a:pt x="5644" y="17047"/>
                  <a:pt x="5374" y="17327"/>
                </a:cubicBezTo>
                <a:lnTo>
                  <a:pt x="5386" y="17327"/>
                </a:lnTo>
                <a:cubicBezTo>
                  <a:pt x="5363" y="17683"/>
                  <a:pt x="5700" y="18230"/>
                  <a:pt x="5921" y="18189"/>
                </a:cubicBezTo>
                <a:cubicBezTo>
                  <a:pt x="6093" y="18316"/>
                  <a:pt x="6360" y="18812"/>
                  <a:pt x="6568" y="18812"/>
                </a:cubicBezTo>
                <a:cubicBezTo>
                  <a:pt x="6707" y="18812"/>
                  <a:pt x="6794" y="18936"/>
                  <a:pt x="6933" y="18803"/>
                </a:cubicBezTo>
                <a:cubicBezTo>
                  <a:pt x="7112" y="18634"/>
                  <a:pt x="7225" y="18901"/>
                  <a:pt x="7338" y="19138"/>
                </a:cubicBezTo>
                <a:lnTo>
                  <a:pt x="7320" y="19233"/>
                </a:lnTo>
                <a:cubicBezTo>
                  <a:pt x="7452" y="19457"/>
                  <a:pt x="7609" y="19414"/>
                  <a:pt x="7752" y="19578"/>
                </a:cubicBezTo>
                <a:lnTo>
                  <a:pt x="7747" y="19554"/>
                </a:lnTo>
                <a:cubicBezTo>
                  <a:pt x="7831" y="19616"/>
                  <a:pt x="7966" y="19734"/>
                  <a:pt x="8058" y="19655"/>
                </a:cubicBezTo>
                <a:cubicBezTo>
                  <a:pt x="8068" y="19696"/>
                  <a:pt x="8082" y="19732"/>
                  <a:pt x="8102" y="19765"/>
                </a:cubicBezTo>
                <a:cubicBezTo>
                  <a:pt x="8201" y="19848"/>
                  <a:pt x="8249" y="20070"/>
                  <a:pt x="8332" y="20197"/>
                </a:cubicBezTo>
                <a:cubicBezTo>
                  <a:pt x="8328" y="20204"/>
                  <a:pt x="8318" y="20232"/>
                  <a:pt x="8307" y="20232"/>
                </a:cubicBezTo>
                <a:cubicBezTo>
                  <a:pt x="8248" y="20232"/>
                  <a:pt x="8242" y="20374"/>
                  <a:pt x="8290" y="20404"/>
                </a:cubicBezTo>
                <a:cubicBezTo>
                  <a:pt x="8224" y="20558"/>
                  <a:pt x="8335" y="20723"/>
                  <a:pt x="8404" y="20797"/>
                </a:cubicBezTo>
                <a:lnTo>
                  <a:pt x="8421" y="20768"/>
                </a:lnTo>
                <a:lnTo>
                  <a:pt x="8440" y="20786"/>
                </a:lnTo>
                <a:cubicBezTo>
                  <a:pt x="8440" y="20786"/>
                  <a:pt x="8460" y="20734"/>
                  <a:pt x="8463" y="20726"/>
                </a:cubicBezTo>
                <a:cubicBezTo>
                  <a:pt x="8481" y="20791"/>
                  <a:pt x="8506" y="20812"/>
                  <a:pt x="8544" y="20833"/>
                </a:cubicBezTo>
                <a:cubicBezTo>
                  <a:pt x="8631" y="20882"/>
                  <a:pt x="8572" y="21016"/>
                  <a:pt x="8625" y="21113"/>
                </a:cubicBezTo>
                <a:cubicBezTo>
                  <a:pt x="8670" y="21195"/>
                  <a:pt x="8728" y="21169"/>
                  <a:pt x="8774" y="21125"/>
                </a:cubicBezTo>
                <a:cubicBezTo>
                  <a:pt x="8819" y="21180"/>
                  <a:pt x="8955" y="21104"/>
                  <a:pt x="8977" y="21190"/>
                </a:cubicBezTo>
                <a:cubicBezTo>
                  <a:pt x="8994" y="21268"/>
                  <a:pt x="9007" y="21360"/>
                  <a:pt x="9074" y="21327"/>
                </a:cubicBezTo>
                <a:cubicBezTo>
                  <a:pt x="9087" y="21499"/>
                  <a:pt x="9387" y="21534"/>
                  <a:pt x="9242" y="21147"/>
                </a:cubicBezTo>
                <a:cubicBezTo>
                  <a:pt x="9322" y="21112"/>
                  <a:pt x="9334" y="20930"/>
                  <a:pt x="9399" y="20930"/>
                </a:cubicBezTo>
                <a:cubicBezTo>
                  <a:pt x="9476" y="20930"/>
                  <a:pt x="9464" y="21056"/>
                  <a:pt x="9512" y="21099"/>
                </a:cubicBezTo>
                <a:cubicBezTo>
                  <a:pt x="9489" y="21140"/>
                  <a:pt x="9481" y="21184"/>
                  <a:pt x="9489" y="21232"/>
                </a:cubicBezTo>
                <a:cubicBezTo>
                  <a:pt x="9530" y="21294"/>
                  <a:pt x="9567" y="21378"/>
                  <a:pt x="9594" y="21465"/>
                </a:cubicBezTo>
                <a:cubicBezTo>
                  <a:pt x="9613" y="21444"/>
                  <a:pt x="9635" y="21429"/>
                  <a:pt x="9658" y="21420"/>
                </a:cubicBezTo>
                <a:cubicBezTo>
                  <a:pt x="9651" y="21406"/>
                  <a:pt x="9651" y="21393"/>
                  <a:pt x="9656" y="21381"/>
                </a:cubicBezTo>
                <a:lnTo>
                  <a:pt x="9663" y="21393"/>
                </a:lnTo>
                <a:cubicBezTo>
                  <a:pt x="9703" y="21371"/>
                  <a:pt x="9728" y="21327"/>
                  <a:pt x="9733" y="21262"/>
                </a:cubicBezTo>
                <a:lnTo>
                  <a:pt x="9788" y="21239"/>
                </a:lnTo>
                <a:lnTo>
                  <a:pt x="9727" y="21036"/>
                </a:lnTo>
                <a:lnTo>
                  <a:pt x="9751" y="20983"/>
                </a:lnTo>
                <a:cubicBezTo>
                  <a:pt x="9690" y="20841"/>
                  <a:pt x="9591" y="20668"/>
                  <a:pt x="9478" y="20685"/>
                </a:cubicBezTo>
                <a:cubicBezTo>
                  <a:pt x="9386" y="20387"/>
                  <a:pt x="9023" y="21216"/>
                  <a:pt x="8905" y="20641"/>
                </a:cubicBezTo>
                <a:lnTo>
                  <a:pt x="8820" y="20643"/>
                </a:lnTo>
                <a:cubicBezTo>
                  <a:pt x="8820" y="20643"/>
                  <a:pt x="8682" y="20417"/>
                  <a:pt x="8717" y="20417"/>
                </a:cubicBezTo>
                <a:cubicBezTo>
                  <a:pt x="8717" y="20417"/>
                  <a:pt x="8717" y="20417"/>
                  <a:pt x="8717" y="20417"/>
                </a:cubicBezTo>
                <a:cubicBezTo>
                  <a:pt x="8719" y="20417"/>
                  <a:pt x="8885" y="19093"/>
                  <a:pt x="8901" y="18934"/>
                </a:cubicBezTo>
                <a:cubicBezTo>
                  <a:pt x="8865" y="18931"/>
                  <a:pt x="8824" y="18936"/>
                  <a:pt x="8790" y="18958"/>
                </a:cubicBezTo>
                <a:cubicBezTo>
                  <a:pt x="8665" y="18803"/>
                  <a:pt x="8556" y="18836"/>
                  <a:pt x="8451" y="18742"/>
                </a:cubicBezTo>
                <a:cubicBezTo>
                  <a:pt x="8417" y="18712"/>
                  <a:pt x="8071" y="18740"/>
                  <a:pt x="8035" y="18773"/>
                </a:cubicBezTo>
                <a:cubicBezTo>
                  <a:pt x="8032" y="18768"/>
                  <a:pt x="8029" y="18763"/>
                  <a:pt x="8025" y="18757"/>
                </a:cubicBezTo>
                <a:cubicBezTo>
                  <a:pt x="8109" y="18574"/>
                  <a:pt x="8142" y="18312"/>
                  <a:pt x="8200" y="18110"/>
                </a:cubicBezTo>
                <a:cubicBezTo>
                  <a:pt x="8274" y="17968"/>
                  <a:pt x="8508" y="16969"/>
                  <a:pt x="8384" y="16969"/>
                </a:cubicBezTo>
                <a:cubicBezTo>
                  <a:pt x="8284" y="16969"/>
                  <a:pt x="8160" y="16997"/>
                  <a:pt x="8055" y="17030"/>
                </a:cubicBezTo>
                <a:cubicBezTo>
                  <a:pt x="7708" y="17115"/>
                  <a:pt x="7858" y="17667"/>
                  <a:pt x="7599" y="17812"/>
                </a:cubicBezTo>
                <a:cubicBezTo>
                  <a:pt x="7601" y="17840"/>
                  <a:pt x="7595" y="17864"/>
                  <a:pt x="7583" y="17884"/>
                </a:cubicBezTo>
                <a:lnTo>
                  <a:pt x="7589" y="17850"/>
                </a:lnTo>
                <a:cubicBezTo>
                  <a:pt x="7313" y="17803"/>
                  <a:pt x="7206" y="18092"/>
                  <a:pt x="6955" y="17842"/>
                </a:cubicBezTo>
                <a:cubicBezTo>
                  <a:pt x="6928" y="17797"/>
                  <a:pt x="6940" y="17716"/>
                  <a:pt x="6902" y="17678"/>
                </a:cubicBezTo>
                <a:cubicBezTo>
                  <a:pt x="6909" y="17285"/>
                  <a:pt x="6745" y="17009"/>
                  <a:pt x="6787" y="16567"/>
                </a:cubicBezTo>
                <a:cubicBezTo>
                  <a:pt x="6799" y="16444"/>
                  <a:pt x="6795" y="15988"/>
                  <a:pt x="6892" y="15936"/>
                </a:cubicBezTo>
                <a:cubicBezTo>
                  <a:pt x="6964" y="15896"/>
                  <a:pt x="6970" y="15802"/>
                  <a:pt x="6989" y="15695"/>
                </a:cubicBezTo>
                <a:cubicBezTo>
                  <a:pt x="6960" y="15291"/>
                  <a:pt x="7099" y="15132"/>
                  <a:pt x="7297" y="14954"/>
                </a:cubicBezTo>
                <a:cubicBezTo>
                  <a:pt x="7407" y="14847"/>
                  <a:pt x="7530" y="14681"/>
                  <a:pt x="7658" y="14647"/>
                </a:cubicBezTo>
                <a:cubicBezTo>
                  <a:pt x="7726" y="14629"/>
                  <a:pt x="7890" y="14823"/>
                  <a:pt x="7918" y="14651"/>
                </a:cubicBezTo>
                <a:cubicBezTo>
                  <a:pt x="7929" y="14662"/>
                  <a:pt x="7940" y="14672"/>
                  <a:pt x="7951" y="14683"/>
                </a:cubicBezTo>
                <a:cubicBezTo>
                  <a:pt x="7964" y="14784"/>
                  <a:pt x="8062" y="14913"/>
                  <a:pt x="8119" y="14804"/>
                </a:cubicBezTo>
                <a:cubicBezTo>
                  <a:pt x="8158" y="14847"/>
                  <a:pt x="8205" y="14840"/>
                  <a:pt x="8218" y="14755"/>
                </a:cubicBezTo>
                <a:cubicBezTo>
                  <a:pt x="8226" y="14760"/>
                  <a:pt x="8233" y="14769"/>
                  <a:pt x="8237" y="14776"/>
                </a:cubicBezTo>
                <a:cubicBezTo>
                  <a:pt x="8243" y="14815"/>
                  <a:pt x="8236" y="14869"/>
                  <a:pt x="8238" y="14910"/>
                </a:cubicBezTo>
                <a:cubicBezTo>
                  <a:pt x="8321" y="14897"/>
                  <a:pt x="8431" y="14728"/>
                  <a:pt x="8309" y="14652"/>
                </a:cubicBezTo>
                <a:cubicBezTo>
                  <a:pt x="8336" y="14621"/>
                  <a:pt x="8354" y="14568"/>
                  <a:pt x="8341" y="14512"/>
                </a:cubicBezTo>
                <a:cubicBezTo>
                  <a:pt x="8478" y="14435"/>
                  <a:pt x="8881" y="14341"/>
                  <a:pt x="8891" y="14660"/>
                </a:cubicBezTo>
                <a:cubicBezTo>
                  <a:pt x="8953" y="14668"/>
                  <a:pt x="9017" y="14668"/>
                  <a:pt x="9071" y="14607"/>
                </a:cubicBezTo>
                <a:cubicBezTo>
                  <a:pt x="9213" y="14442"/>
                  <a:pt x="9157" y="14782"/>
                  <a:pt x="9269" y="14825"/>
                </a:cubicBezTo>
                <a:cubicBezTo>
                  <a:pt x="9274" y="14919"/>
                  <a:pt x="9158" y="15202"/>
                  <a:pt x="9231" y="15255"/>
                </a:cubicBezTo>
                <a:cubicBezTo>
                  <a:pt x="9194" y="15363"/>
                  <a:pt x="9245" y="15521"/>
                  <a:pt x="9291" y="15598"/>
                </a:cubicBezTo>
                <a:cubicBezTo>
                  <a:pt x="9303" y="15683"/>
                  <a:pt x="9312" y="15745"/>
                  <a:pt x="9294" y="15822"/>
                </a:cubicBezTo>
                <a:cubicBezTo>
                  <a:pt x="9320" y="15840"/>
                  <a:pt x="9347" y="15858"/>
                  <a:pt x="9373" y="15876"/>
                </a:cubicBezTo>
                <a:cubicBezTo>
                  <a:pt x="9376" y="15876"/>
                  <a:pt x="9389" y="16042"/>
                  <a:pt x="9392" y="16062"/>
                </a:cubicBezTo>
                <a:cubicBezTo>
                  <a:pt x="9891" y="16160"/>
                  <a:pt x="9504" y="14453"/>
                  <a:pt x="9669" y="14135"/>
                </a:cubicBezTo>
                <a:cubicBezTo>
                  <a:pt x="9801" y="13882"/>
                  <a:pt x="9965" y="13655"/>
                  <a:pt x="10125" y="13464"/>
                </a:cubicBezTo>
                <a:cubicBezTo>
                  <a:pt x="10212" y="13386"/>
                  <a:pt x="10656" y="13027"/>
                  <a:pt x="10592" y="12952"/>
                </a:cubicBezTo>
                <a:cubicBezTo>
                  <a:pt x="10811" y="12978"/>
                  <a:pt x="10712" y="12540"/>
                  <a:pt x="10767" y="12391"/>
                </a:cubicBezTo>
                <a:cubicBezTo>
                  <a:pt x="10824" y="12240"/>
                  <a:pt x="11053" y="12010"/>
                  <a:pt x="10986" y="11786"/>
                </a:cubicBezTo>
                <a:cubicBezTo>
                  <a:pt x="11080" y="11837"/>
                  <a:pt x="11274" y="11508"/>
                  <a:pt x="11267" y="11344"/>
                </a:cubicBezTo>
                <a:cubicBezTo>
                  <a:pt x="11357" y="11366"/>
                  <a:pt x="11513" y="11281"/>
                  <a:pt x="11556" y="11158"/>
                </a:cubicBezTo>
                <a:lnTo>
                  <a:pt x="11547" y="11137"/>
                </a:lnTo>
                <a:cubicBezTo>
                  <a:pt x="11604" y="11130"/>
                  <a:pt x="11673" y="11149"/>
                  <a:pt x="11708" y="11051"/>
                </a:cubicBezTo>
                <a:cubicBezTo>
                  <a:pt x="11862" y="11256"/>
                  <a:pt x="12051" y="10796"/>
                  <a:pt x="11864" y="10786"/>
                </a:cubicBezTo>
                <a:cubicBezTo>
                  <a:pt x="11862" y="10777"/>
                  <a:pt x="11858" y="10768"/>
                  <a:pt x="11853" y="10760"/>
                </a:cubicBezTo>
                <a:cubicBezTo>
                  <a:pt x="11890" y="10730"/>
                  <a:pt x="11924" y="10692"/>
                  <a:pt x="11955" y="10645"/>
                </a:cubicBezTo>
                <a:lnTo>
                  <a:pt x="11897" y="10613"/>
                </a:lnTo>
                <a:cubicBezTo>
                  <a:pt x="11984" y="10395"/>
                  <a:pt x="12164" y="10420"/>
                  <a:pt x="12245" y="10219"/>
                </a:cubicBezTo>
                <a:cubicBezTo>
                  <a:pt x="12330" y="10329"/>
                  <a:pt x="12661" y="10004"/>
                  <a:pt x="12737" y="9969"/>
                </a:cubicBezTo>
                <a:cubicBezTo>
                  <a:pt x="12664" y="10027"/>
                  <a:pt x="12408" y="10465"/>
                  <a:pt x="12631" y="10503"/>
                </a:cubicBezTo>
                <a:cubicBezTo>
                  <a:pt x="12789" y="10529"/>
                  <a:pt x="13042" y="10150"/>
                  <a:pt x="13212" y="10091"/>
                </a:cubicBezTo>
                <a:cubicBezTo>
                  <a:pt x="13387" y="9998"/>
                  <a:pt x="13656" y="9885"/>
                  <a:pt x="13625" y="9596"/>
                </a:cubicBezTo>
                <a:cubicBezTo>
                  <a:pt x="13619" y="9547"/>
                  <a:pt x="13631" y="9416"/>
                  <a:pt x="13642" y="9372"/>
                </a:cubicBezTo>
                <a:cubicBezTo>
                  <a:pt x="13542" y="9340"/>
                  <a:pt x="13492" y="9469"/>
                  <a:pt x="13428" y="9577"/>
                </a:cubicBezTo>
                <a:cubicBezTo>
                  <a:pt x="13210" y="9948"/>
                  <a:pt x="13126" y="9598"/>
                  <a:pt x="13005" y="9382"/>
                </a:cubicBezTo>
                <a:cubicBezTo>
                  <a:pt x="13043" y="9332"/>
                  <a:pt x="13094" y="9211"/>
                  <a:pt x="13035" y="9143"/>
                </a:cubicBezTo>
                <a:cubicBezTo>
                  <a:pt x="13114" y="9113"/>
                  <a:pt x="13246" y="8984"/>
                  <a:pt x="13198" y="8817"/>
                </a:cubicBezTo>
                <a:cubicBezTo>
                  <a:pt x="13133" y="8591"/>
                  <a:pt x="12921" y="8699"/>
                  <a:pt x="12820" y="8748"/>
                </a:cubicBezTo>
                <a:cubicBezTo>
                  <a:pt x="13042" y="8483"/>
                  <a:pt x="13227" y="8473"/>
                  <a:pt x="13514" y="8498"/>
                </a:cubicBezTo>
                <a:cubicBezTo>
                  <a:pt x="13879" y="8530"/>
                  <a:pt x="14067" y="8267"/>
                  <a:pt x="14414" y="8134"/>
                </a:cubicBezTo>
                <a:cubicBezTo>
                  <a:pt x="14179" y="8347"/>
                  <a:pt x="14080" y="8871"/>
                  <a:pt x="13864" y="9071"/>
                </a:cubicBezTo>
                <a:cubicBezTo>
                  <a:pt x="13717" y="9206"/>
                  <a:pt x="14405" y="9317"/>
                  <a:pt x="14423" y="9210"/>
                </a:cubicBezTo>
                <a:cubicBezTo>
                  <a:pt x="14405" y="9314"/>
                  <a:pt x="14297" y="9379"/>
                  <a:pt x="14243" y="9402"/>
                </a:cubicBezTo>
                <a:cubicBezTo>
                  <a:pt x="14313" y="9418"/>
                  <a:pt x="14553" y="9162"/>
                  <a:pt x="14568" y="9200"/>
                </a:cubicBezTo>
                <a:cubicBezTo>
                  <a:pt x="14597" y="9273"/>
                  <a:pt x="14503" y="9384"/>
                  <a:pt x="14488" y="9436"/>
                </a:cubicBezTo>
                <a:cubicBezTo>
                  <a:pt x="14575" y="9436"/>
                  <a:pt x="14865" y="9376"/>
                  <a:pt x="14709" y="9160"/>
                </a:cubicBezTo>
                <a:cubicBezTo>
                  <a:pt x="14686" y="9129"/>
                  <a:pt x="14726" y="9185"/>
                  <a:pt x="14709" y="9160"/>
                </a:cubicBezTo>
                <a:close/>
                <a:moveTo>
                  <a:pt x="9292" y="15807"/>
                </a:moveTo>
                <a:cubicBezTo>
                  <a:pt x="9294" y="15804"/>
                  <a:pt x="9294" y="15801"/>
                  <a:pt x="9294" y="15797"/>
                </a:cubicBezTo>
                <a:lnTo>
                  <a:pt x="9292" y="15807"/>
                </a:lnTo>
                <a:cubicBezTo>
                  <a:pt x="9292" y="15807"/>
                  <a:pt x="9292" y="15807"/>
                  <a:pt x="9292" y="15807"/>
                </a:cubicBezTo>
                <a:close/>
                <a:moveTo>
                  <a:pt x="10369" y="17468"/>
                </a:moveTo>
                <a:cubicBezTo>
                  <a:pt x="10335" y="17379"/>
                  <a:pt x="10167" y="17362"/>
                  <a:pt x="10156" y="17309"/>
                </a:cubicBezTo>
                <a:cubicBezTo>
                  <a:pt x="10131" y="17189"/>
                  <a:pt x="9829" y="16896"/>
                  <a:pt x="9715" y="16827"/>
                </a:cubicBezTo>
                <a:cubicBezTo>
                  <a:pt x="9533" y="16717"/>
                  <a:pt x="9375" y="16548"/>
                  <a:pt x="9156" y="16596"/>
                </a:cubicBezTo>
                <a:cubicBezTo>
                  <a:pt x="9072" y="16614"/>
                  <a:pt x="8717" y="16808"/>
                  <a:pt x="8728" y="16994"/>
                </a:cubicBezTo>
                <a:cubicBezTo>
                  <a:pt x="8730" y="17027"/>
                  <a:pt x="9190" y="16568"/>
                  <a:pt x="9247" y="16760"/>
                </a:cubicBezTo>
                <a:cubicBezTo>
                  <a:pt x="9236" y="16814"/>
                  <a:pt x="9210" y="16831"/>
                  <a:pt x="9167" y="16810"/>
                </a:cubicBezTo>
                <a:cubicBezTo>
                  <a:pt x="9239" y="16755"/>
                  <a:pt x="9536" y="17035"/>
                  <a:pt x="9629" y="17047"/>
                </a:cubicBezTo>
                <a:cubicBezTo>
                  <a:pt x="9753" y="17062"/>
                  <a:pt x="9684" y="17348"/>
                  <a:pt x="9814" y="17335"/>
                </a:cubicBezTo>
                <a:cubicBezTo>
                  <a:pt x="9981" y="17317"/>
                  <a:pt x="9882" y="17476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31" y="17583"/>
                  <a:pt x="10404" y="17558"/>
                  <a:pt x="10369" y="17468"/>
                </a:cubicBezTo>
                <a:cubicBezTo>
                  <a:pt x="10361" y="17446"/>
                  <a:pt x="10394" y="17532"/>
                  <a:pt x="10369" y="17468"/>
                </a:cubicBezTo>
                <a:close/>
                <a:moveTo>
                  <a:pt x="20788" y="376"/>
                </a:moveTo>
                <a:cubicBezTo>
                  <a:pt x="20661" y="393"/>
                  <a:pt x="20521" y="488"/>
                  <a:pt x="20397" y="482"/>
                </a:cubicBezTo>
                <a:cubicBezTo>
                  <a:pt x="20438" y="401"/>
                  <a:pt x="20552" y="165"/>
                  <a:pt x="20633" y="174"/>
                </a:cubicBezTo>
                <a:cubicBezTo>
                  <a:pt x="20175" y="121"/>
                  <a:pt x="19751" y="-20"/>
                  <a:pt x="19284" y="2"/>
                </a:cubicBezTo>
                <a:cubicBezTo>
                  <a:pt x="19105" y="10"/>
                  <a:pt x="18902" y="130"/>
                  <a:pt x="18728" y="59"/>
                </a:cubicBezTo>
                <a:cubicBezTo>
                  <a:pt x="18578" y="-2"/>
                  <a:pt x="18252" y="-5"/>
                  <a:pt x="18116" y="136"/>
                </a:cubicBezTo>
                <a:cubicBezTo>
                  <a:pt x="18175" y="75"/>
                  <a:pt x="18298" y="279"/>
                  <a:pt x="18361" y="285"/>
                </a:cubicBezTo>
                <a:cubicBezTo>
                  <a:pt x="18166" y="285"/>
                  <a:pt x="17974" y="110"/>
                  <a:pt x="17776" y="149"/>
                </a:cubicBezTo>
                <a:cubicBezTo>
                  <a:pt x="17789" y="245"/>
                  <a:pt x="17791" y="210"/>
                  <a:pt x="17833" y="259"/>
                </a:cubicBezTo>
                <a:cubicBezTo>
                  <a:pt x="17695" y="308"/>
                  <a:pt x="17442" y="191"/>
                  <a:pt x="17296" y="183"/>
                </a:cubicBezTo>
                <a:cubicBezTo>
                  <a:pt x="17097" y="171"/>
                  <a:pt x="16902" y="273"/>
                  <a:pt x="16703" y="270"/>
                </a:cubicBezTo>
                <a:cubicBezTo>
                  <a:pt x="16707" y="477"/>
                  <a:pt x="16045" y="464"/>
                  <a:pt x="15922" y="611"/>
                </a:cubicBezTo>
                <a:cubicBezTo>
                  <a:pt x="15984" y="642"/>
                  <a:pt x="16050" y="632"/>
                  <a:pt x="16114" y="633"/>
                </a:cubicBezTo>
                <a:cubicBezTo>
                  <a:pt x="16093" y="927"/>
                  <a:pt x="15244" y="969"/>
                  <a:pt x="15099" y="1007"/>
                </a:cubicBezTo>
                <a:cubicBezTo>
                  <a:pt x="15125" y="1148"/>
                  <a:pt x="15349" y="1197"/>
                  <a:pt x="15414" y="1212"/>
                </a:cubicBezTo>
                <a:cubicBezTo>
                  <a:pt x="15335" y="1285"/>
                  <a:pt x="15187" y="1268"/>
                  <a:pt x="15096" y="1309"/>
                </a:cubicBezTo>
                <a:cubicBezTo>
                  <a:pt x="15139" y="1389"/>
                  <a:pt x="15278" y="1390"/>
                  <a:pt x="15337" y="1395"/>
                </a:cubicBezTo>
                <a:cubicBezTo>
                  <a:pt x="15292" y="1423"/>
                  <a:pt x="15237" y="1423"/>
                  <a:pt x="15198" y="1474"/>
                </a:cubicBezTo>
                <a:cubicBezTo>
                  <a:pt x="15433" y="1544"/>
                  <a:pt x="15645" y="1461"/>
                  <a:pt x="15880" y="1474"/>
                </a:cubicBezTo>
                <a:cubicBezTo>
                  <a:pt x="15992" y="1480"/>
                  <a:pt x="16131" y="1500"/>
                  <a:pt x="16237" y="1562"/>
                </a:cubicBezTo>
                <a:cubicBezTo>
                  <a:pt x="16344" y="1623"/>
                  <a:pt x="16226" y="1664"/>
                  <a:pt x="16247" y="1717"/>
                </a:cubicBezTo>
                <a:cubicBezTo>
                  <a:pt x="16266" y="1765"/>
                  <a:pt x="16487" y="1880"/>
                  <a:pt x="16313" y="1959"/>
                </a:cubicBezTo>
                <a:cubicBezTo>
                  <a:pt x="16559" y="1847"/>
                  <a:pt x="16204" y="2758"/>
                  <a:pt x="16179" y="2583"/>
                </a:cubicBezTo>
                <a:cubicBezTo>
                  <a:pt x="16203" y="2748"/>
                  <a:pt x="16427" y="2568"/>
                  <a:pt x="16494" y="2630"/>
                </a:cubicBezTo>
                <a:cubicBezTo>
                  <a:pt x="16482" y="2669"/>
                  <a:pt x="16425" y="2638"/>
                  <a:pt x="16428" y="2695"/>
                </a:cubicBezTo>
                <a:cubicBezTo>
                  <a:pt x="16522" y="2661"/>
                  <a:pt x="16598" y="2870"/>
                  <a:pt x="16593" y="2871"/>
                </a:cubicBezTo>
                <a:cubicBezTo>
                  <a:pt x="16581" y="2874"/>
                  <a:pt x="16213" y="2799"/>
                  <a:pt x="16214" y="2802"/>
                </a:cubicBezTo>
                <a:cubicBezTo>
                  <a:pt x="16229" y="2835"/>
                  <a:pt x="16243" y="2868"/>
                  <a:pt x="16257" y="2900"/>
                </a:cubicBezTo>
                <a:cubicBezTo>
                  <a:pt x="16172" y="2904"/>
                  <a:pt x="16137" y="2977"/>
                  <a:pt x="16095" y="3092"/>
                </a:cubicBezTo>
                <a:cubicBezTo>
                  <a:pt x="16186" y="3140"/>
                  <a:pt x="16346" y="3277"/>
                  <a:pt x="16419" y="3092"/>
                </a:cubicBezTo>
                <a:cubicBezTo>
                  <a:pt x="16494" y="2902"/>
                  <a:pt x="16546" y="3028"/>
                  <a:pt x="16502" y="3209"/>
                </a:cubicBezTo>
                <a:cubicBezTo>
                  <a:pt x="16498" y="3224"/>
                  <a:pt x="15861" y="3720"/>
                  <a:pt x="16084" y="3791"/>
                </a:cubicBezTo>
                <a:cubicBezTo>
                  <a:pt x="16081" y="3912"/>
                  <a:pt x="15909" y="3871"/>
                  <a:pt x="15990" y="4074"/>
                </a:cubicBezTo>
                <a:cubicBezTo>
                  <a:pt x="16072" y="4282"/>
                  <a:pt x="15977" y="4328"/>
                  <a:pt x="16012" y="4522"/>
                </a:cubicBezTo>
                <a:cubicBezTo>
                  <a:pt x="16059" y="4791"/>
                  <a:pt x="16218" y="5190"/>
                  <a:pt x="16217" y="5459"/>
                </a:cubicBezTo>
                <a:cubicBezTo>
                  <a:pt x="16477" y="5346"/>
                  <a:pt x="16693" y="5934"/>
                  <a:pt x="16874" y="5492"/>
                </a:cubicBezTo>
                <a:cubicBezTo>
                  <a:pt x="16944" y="5323"/>
                  <a:pt x="17078" y="4978"/>
                  <a:pt x="17178" y="4863"/>
                </a:cubicBezTo>
                <a:cubicBezTo>
                  <a:pt x="17207" y="4830"/>
                  <a:pt x="17468" y="4537"/>
                  <a:pt x="17336" y="4506"/>
                </a:cubicBezTo>
                <a:cubicBezTo>
                  <a:pt x="17352" y="4429"/>
                  <a:pt x="17466" y="4461"/>
                  <a:pt x="17462" y="4414"/>
                </a:cubicBezTo>
                <a:cubicBezTo>
                  <a:pt x="17446" y="4185"/>
                  <a:pt x="17478" y="4318"/>
                  <a:pt x="17603" y="4179"/>
                </a:cubicBezTo>
                <a:cubicBezTo>
                  <a:pt x="17832" y="3924"/>
                  <a:pt x="18176" y="4100"/>
                  <a:pt x="18404" y="3748"/>
                </a:cubicBezTo>
                <a:cubicBezTo>
                  <a:pt x="18623" y="3408"/>
                  <a:pt x="18719" y="3579"/>
                  <a:pt x="18976" y="3474"/>
                </a:cubicBezTo>
                <a:cubicBezTo>
                  <a:pt x="19132" y="3410"/>
                  <a:pt x="19315" y="3416"/>
                  <a:pt x="19459" y="3294"/>
                </a:cubicBezTo>
                <a:cubicBezTo>
                  <a:pt x="19583" y="3189"/>
                  <a:pt x="19779" y="3004"/>
                  <a:pt x="19921" y="2998"/>
                </a:cubicBezTo>
                <a:cubicBezTo>
                  <a:pt x="19863" y="3000"/>
                  <a:pt x="19502" y="2839"/>
                  <a:pt x="19465" y="2948"/>
                </a:cubicBezTo>
                <a:cubicBezTo>
                  <a:pt x="19535" y="2744"/>
                  <a:pt x="19616" y="2666"/>
                  <a:pt x="19736" y="2808"/>
                </a:cubicBezTo>
                <a:cubicBezTo>
                  <a:pt x="19799" y="2882"/>
                  <a:pt x="20006" y="3044"/>
                  <a:pt x="20008" y="2762"/>
                </a:cubicBezTo>
                <a:cubicBezTo>
                  <a:pt x="20009" y="2563"/>
                  <a:pt x="19750" y="2306"/>
                  <a:pt x="19652" y="2240"/>
                </a:cubicBezTo>
                <a:cubicBezTo>
                  <a:pt x="19743" y="2177"/>
                  <a:pt x="20272" y="2315"/>
                  <a:pt x="20290" y="2066"/>
                </a:cubicBezTo>
                <a:cubicBezTo>
                  <a:pt x="20246" y="2069"/>
                  <a:pt x="20204" y="2042"/>
                  <a:pt x="20162" y="2024"/>
                </a:cubicBezTo>
                <a:cubicBezTo>
                  <a:pt x="20196" y="2013"/>
                  <a:pt x="20461" y="2053"/>
                  <a:pt x="20445" y="1920"/>
                </a:cubicBezTo>
                <a:cubicBezTo>
                  <a:pt x="20434" y="1826"/>
                  <a:pt x="20316" y="1823"/>
                  <a:pt x="20426" y="1726"/>
                </a:cubicBezTo>
                <a:cubicBezTo>
                  <a:pt x="20595" y="1578"/>
                  <a:pt x="20285" y="1472"/>
                  <a:pt x="20249" y="1409"/>
                </a:cubicBezTo>
                <a:cubicBezTo>
                  <a:pt x="20284" y="1409"/>
                  <a:pt x="20770" y="1373"/>
                  <a:pt x="20655" y="1204"/>
                </a:cubicBezTo>
                <a:cubicBezTo>
                  <a:pt x="20592" y="1111"/>
                  <a:pt x="20396" y="1087"/>
                  <a:pt x="20327" y="1171"/>
                </a:cubicBezTo>
                <a:cubicBezTo>
                  <a:pt x="20607" y="695"/>
                  <a:pt x="21060" y="526"/>
                  <a:pt x="21446" y="368"/>
                </a:cubicBezTo>
                <a:cubicBezTo>
                  <a:pt x="21259" y="170"/>
                  <a:pt x="20985" y="351"/>
                  <a:pt x="20788" y="376"/>
                </a:cubicBezTo>
                <a:cubicBezTo>
                  <a:pt x="20727" y="384"/>
                  <a:pt x="20985" y="351"/>
                  <a:pt x="20788" y="376"/>
                </a:cubicBezTo>
                <a:close/>
                <a:moveTo>
                  <a:pt x="11250" y="17854"/>
                </a:moveTo>
                <a:cubicBezTo>
                  <a:pt x="11353" y="18121"/>
                  <a:pt x="10932" y="18149"/>
                  <a:pt x="10851" y="18066"/>
                </a:cubicBezTo>
                <a:cubicBezTo>
                  <a:pt x="10834" y="18070"/>
                  <a:pt x="10772" y="18267"/>
                  <a:pt x="10762" y="18295"/>
                </a:cubicBezTo>
                <a:lnTo>
                  <a:pt x="10744" y="18285"/>
                </a:lnTo>
                <a:lnTo>
                  <a:pt x="10730" y="18323"/>
                </a:lnTo>
                <a:cubicBezTo>
                  <a:pt x="10688" y="18281"/>
                  <a:pt x="10661" y="18211"/>
                  <a:pt x="10659" y="18127"/>
                </a:cubicBezTo>
                <a:cubicBezTo>
                  <a:pt x="10636" y="18121"/>
                  <a:pt x="10482" y="18109"/>
                  <a:pt x="10449" y="18132"/>
                </a:cubicBezTo>
                <a:cubicBezTo>
                  <a:pt x="10400" y="18160"/>
                  <a:pt x="10250" y="18170"/>
                  <a:pt x="10272" y="17972"/>
                </a:cubicBezTo>
                <a:cubicBezTo>
                  <a:pt x="10299" y="17723"/>
                  <a:pt x="10501" y="18031"/>
                  <a:pt x="10576" y="17927"/>
                </a:cubicBezTo>
                <a:cubicBezTo>
                  <a:pt x="10576" y="17927"/>
                  <a:pt x="10576" y="17927"/>
                  <a:pt x="10576" y="17927"/>
                </a:cubicBezTo>
                <a:cubicBezTo>
                  <a:pt x="10555" y="17927"/>
                  <a:pt x="10562" y="17743"/>
                  <a:pt x="10562" y="17738"/>
                </a:cubicBezTo>
                <a:lnTo>
                  <a:pt x="10412" y="17627"/>
                </a:lnTo>
                <a:cubicBezTo>
                  <a:pt x="10499" y="17485"/>
                  <a:pt x="10669" y="17484"/>
                  <a:pt x="10776" y="17484"/>
                </a:cubicBezTo>
                <a:cubicBezTo>
                  <a:pt x="10837" y="17484"/>
                  <a:pt x="10950" y="17493"/>
                  <a:pt x="11001" y="17546"/>
                </a:cubicBezTo>
                <a:cubicBezTo>
                  <a:pt x="11036" y="17584"/>
                  <a:pt x="11222" y="17784"/>
                  <a:pt x="11250" y="17854"/>
                </a:cubicBezTo>
                <a:cubicBezTo>
                  <a:pt x="11273" y="17915"/>
                  <a:pt x="11228" y="17798"/>
                  <a:pt x="11250" y="17854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9" name="Фигура"/>
          <p:cNvSpPr/>
          <p:nvPr/>
        </p:nvSpPr>
        <p:spPr>
          <a:xfrm>
            <a:off x="9106535" y="3715568"/>
            <a:ext cx="542729" cy="580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0" h="21301" extrusionOk="0">
                <a:moveTo>
                  <a:pt x="19386" y="1922"/>
                </a:moveTo>
                <a:cubicBezTo>
                  <a:pt x="19814" y="2079"/>
                  <a:pt x="20906" y="1684"/>
                  <a:pt x="20889" y="1153"/>
                </a:cubicBezTo>
                <a:cubicBezTo>
                  <a:pt x="20881" y="1256"/>
                  <a:pt x="20912" y="1341"/>
                  <a:pt x="20981" y="1408"/>
                </a:cubicBezTo>
                <a:cubicBezTo>
                  <a:pt x="21526" y="952"/>
                  <a:pt x="20191" y="325"/>
                  <a:pt x="19879" y="191"/>
                </a:cubicBezTo>
                <a:cubicBezTo>
                  <a:pt x="20063" y="604"/>
                  <a:pt x="20673" y="601"/>
                  <a:pt x="20855" y="1057"/>
                </a:cubicBezTo>
                <a:cubicBezTo>
                  <a:pt x="20512" y="588"/>
                  <a:pt x="20469" y="1319"/>
                  <a:pt x="20375" y="1358"/>
                </a:cubicBezTo>
                <a:cubicBezTo>
                  <a:pt x="19827" y="1584"/>
                  <a:pt x="19497" y="1595"/>
                  <a:pt x="18866" y="1649"/>
                </a:cubicBezTo>
                <a:cubicBezTo>
                  <a:pt x="18833" y="1737"/>
                  <a:pt x="19305" y="1892"/>
                  <a:pt x="19386" y="1922"/>
                </a:cubicBezTo>
                <a:cubicBezTo>
                  <a:pt x="19639" y="2015"/>
                  <a:pt x="19305" y="1892"/>
                  <a:pt x="19386" y="1922"/>
                </a:cubicBezTo>
                <a:close/>
                <a:moveTo>
                  <a:pt x="19103" y="11614"/>
                </a:moveTo>
                <a:cubicBezTo>
                  <a:pt x="18975" y="11369"/>
                  <a:pt x="18653" y="11271"/>
                  <a:pt x="18576" y="10982"/>
                </a:cubicBezTo>
                <a:cubicBezTo>
                  <a:pt x="18519" y="10767"/>
                  <a:pt x="18708" y="10228"/>
                  <a:pt x="18266" y="10244"/>
                </a:cubicBezTo>
                <a:cubicBezTo>
                  <a:pt x="18251" y="10303"/>
                  <a:pt x="18237" y="10362"/>
                  <a:pt x="18222" y="10421"/>
                </a:cubicBezTo>
                <a:cubicBezTo>
                  <a:pt x="18247" y="10396"/>
                  <a:pt x="17854" y="9575"/>
                  <a:pt x="17912" y="9416"/>
                </a:cubicBezTo>
                <a:cubicBezTo>
                  <a:pt x="18034" y="9074"/>
                  <a:pt x="17131" y="8901"/>
                  <a:pt x="16984" y="8720"/>
                </a:cubicBezTo>
                <a:cubicBezTo>
                  <a:pt x="16704" y="8377"/>
                  <a:pt x="17067" y="6218"/>
                  <a:pt x="16504" y="6177"/>
                </a:cubicBezTo>
                <a:cubicBezTo>
                  <a:pt x="16273" y="6159"/>
                  <a:pt x="16153" y="6484"/>
                  <a:pt x="16083" y="6080"/>
                </a:cubicBezTo>
                <a:cubicBezTo>
                  <a:pt x="16022" y="5728"/>
                  <a:pt x="15985" y="5371"/>
                  <a:pt x="15924" y="5018"/>
                </a:cubicBezTo>
                <a:cubicBezTo>
                  <a:pt x="15759" y="4079"/>
                  <a:pt x="15690" y="4529"/>
                  <a:pt x="15317" y="5042"/>
                </a:cubicBezTo>
                <a:cubicBezTo>
                  <a:pt x="15183" y="5227"/>
                  <a:pt x="15058" y="5775"/>
                  <a:pt x="15034" y="6013"/>
                </a:cubicBezTo>
                <a:cubicBezTo>
                  <a:pt x="14984" y="6502"/>
                  <a:pt x="14940" y="7628"/>
                  <a:pt x="14375" y="7886"/>
                </a:cubicBezTo>
                <a:cubicBezTo>
                  <a:pt x="13846" y="8128"/>
                  <a:pt x="13658" y="7617"/>
                  <a:pt x="13271" y="7435"/>
                </a:cubicBezTo>
                <a:cubicBezTo>
                  <a:pt x="13079" y="7345"/>
                  <a:pt x="12495" y="6993"/>
                  <a:pt x="12357" y="6844"/>
                </a:cubicBezTo>
                <a:cubicBezTo>
                  <a:pt x="11909" y="6361"/>
                  <a:pt x="12379" y="6386"/>
                  <a:pt x="12379" y="5897"/>
                </a:cubicBezTo>
                <a:cubicBezTo>
                  <a:pt x="12379" y="5657"/>
                  <a:pt x="13041" y="5327"/>
                  <a:pt x="12893" y="5142"/>
                </a:cubicBezTo>
                <a:cubicBezTo>
                  <a:pt x="12638" y="4826"/>
                  <a:pt x="12410" y="5104"/>
                  <a:pt x="12118" y="5167"/>
                </a:cubicBezTo>
                <a:cubicBezTo>
                  <a:pt x="12073" y="5176"/>
                  <a:pt x="11507" y="4979"/>
                  <a:pt x="11456" y="4956"/>
                </a:cubicBezTo>
                <a:cubicBezTo>
                  <a:pt x="11258" y="4883"/>
                  <a:pt x="11085" y="4777"/>
                  <a:pt x="10936" y="4638"/>
                </a:cubicBezTo>
                <a:cubicBezTo>
                  <a:pt x="10808" y="4516"/>
                  <a:pt x="10485" y="4622"/>
                  <a:pt x="10582" y="4696"/>
                </a:cubicBezTo>
                <a:cubicBezTo>
                  <a:pt x="11287" y="5235"/>
                  <a:pt x="10445" y="4961"/>
                  <a:pt x="10047" y="5209"/>
                </a:cubicBezTo>
                <a:cubicBezTo>
                  <a:pt x="9664" y="5449"/>
                  <a:pt x="9179" y="6015"/>
                  <a:pt x="9314" y="6398"/>
                </a:cubicBezTo>
                <a:cubicBezTo>
                  <a:pt x="9371" y="6558"/>
                  <a:pt x="8566" y="6395"/>
                  <a:pt x="8566" y="6529"/>
                </a:cubicBezTo>
                <a:cubicBezTo>
                  <a:pt x="8531" y="5234"/>
                  <a:pt x="7201" y="6528"/>
                  <a:pt x="6847" y="6707"/>
                </a:cubicBezTo>
                <a:cubicBezTo>
                  <a:pt x="6570" y="6847"/>
                  <a:pt x="6760" y="7297"/>
                  <a:pt x="6430" y="7209"/>
                </a:cubicBezTo>
                <a:cubicBezTo>
                  <a:pt x="5937" y="7077"/>
                  <a:pt x="6342" y="7794"/>
                  <a:pt x="6208" y="7535"/>
                </a:cubicBezTo>
                <a:cubicBezTo>
                  <a:pt x="6184" y="7632"/>
                  <a:pt x="6160" y="7729"/>
                  <a:pt x="6135" y="7825"/>
                </a:cubicBezTo>
                <a:cubicBezTo>
                  <a:pt x="6054" y="7657"/>
                  <a:pt x="5985" y="7487"/>
                  <a:pt x="5914" y="7315"/>
                </a:cubicBezTo>
                <a:cubicBezTo>
                  <a:pt x="5873" y="7238"/>
                  <a:pt x="5208" y="8371"/>
                  <a:pt x="5154" y="8419"/>
                </a:cubicBezTo>
                <a:cubicBezTo>
                  <a:pt x="4695" y="8824"/>
                  <a:pt x="4672" y="9190"/>
                  <a:pt x="3820" y="9133"/>
                </a:cubicBezTo>
                <a:cubicBezTo>
                  <a:pt x="3705" y="9125"/>
                  <a:pt x="3316" y="9336"/>
                  <a:pt x="3212" y="9384"/>
                </a:cubicBezTo>
                <a:cubicBezTo>
                  <a:pt x="2904" y="9527"/>
                  <a:pt x="2613" y="9385"/>
                  <a:pt x="2350" y="9563"/>
                </a:cubicBezTo>
                <a:cubicBezTo>
                  <a:pt x="2074" y="9751"/>
                  <a:pt x="1515" y="10312"/>
                  <a:pt x="1214" y="10384"/>
                </a:cubicBezTo>
                <a:cubicBezTo>
                  <a:pt x="1097" y="10411"/>
                  <a:pt x="1127" y="9952"/>
                  <a:pt x="1118" y="10178"/>
                </a:cubicBezTo>
                <a:lnTo>
                  <a:pt x="1118" y="10178"/>
                </a:lnTo>
                <a:lnTo>
                  <a:pt x="1194" y="10178"/>
                </a:lnTo>
                <a:cubicBezTo>
                  <a:pt x="883" y="10178"/>
                  <a:pt x="1016" y="10855"/>
                  <a:pt x="856" y="11012"/>
                </a:cubicBezTo>
                <a:cubicBezTo>
                  <a:pt x="361" y="11497"/>
                  <a:pt x="1155" y="12018"/>
                  <a:pt x="820" y="12399"/>
                </a:cubicBezTo>
                <a:cubicBezTo>
                  <a:pt x="699" y="12536"/>
                  <a:pt x="536" y="11960"/>
                  <a:pt x="513" y="12066"/>
                </a:cubicBezTo>
                <a:cubicBezTo>
                  <a:pt x="514" y="12062"/>
                  <a:pt x="549" y="12342"/>
                  <a:pt x="465" y="12293"/>
                </a:cubicBezTo>
                <a:cubicBezTo>
                  <a:pt x="405" y="12258"/>
                  <a:pt x="370" y="12039"/>
                  <a:pt x="334" y="12030"/>
                </a:cubicBezTo>
                <a:cubicBezTo>
                  <a:pt x="424" y="12052"/>
                  <a:pt x="564" y="13355"/>
                  <a:pt x="640" y="13566"/>
                </a:cubicBezTo>
                <a:cubicBezTo>
                  <a:pt x="776" y="13948"/>
                  <a:pt x="561" y="14270"/>
                  <a:pt x="640" y="14640"/>
                </a:cubicBezTo>
                <a:cubicBezTo>
                  <a:pt x="747" y="15148"/>
                  <a:pt x="722" y="15468"/>
                  <a:pt x="458" y="15951"/>
                </a:cubicBezTo>
                <a:cubicBezTo>
                  <a:pt x="334" y="16180"/>
                  <a:pt x="56" y="16125"/>
                  <a:pt x="7" y="16277"/>
                </a:cubicBezTo>
                <a:cubicBezTo>
                  <a:pt x="-74" y="16533"/>
                  <a:pt x="511" y="16975"/>
                  <a:pt x="767" y="16949"/>
                </a:cubicBezTo>
                <a:cubicBezTo>
                  <a:pt x="1436" y="16881"/>
                  <a:pt x="1955" y="16336"/>
                  <a:pt x="2582" y="16311"/>
                </a:cubicBezTo>
                <a:cubicBezTo>
                  <a:pt x="2970" y="16295"/>
                  <a:pt x="3361" y="16353"/>
                  <a:pt x="3748" y="16338"/>
                </a:cubicBezTo>
                <a:cubicBezTo>
                  <a:pt x="4202" y="16322"/>
                  <a:pt x="4244" y="15862"/>
                  <a:pt x="4658" y="15792"/>
                </a:cubicBezTo>
                <a:cubicBezTo>
                  <a:pt x="5484" y="15654"/>
                  <a:pt x="6330" y="15193"/>
                  <a:pt x="7174" y="15151"/>
                </a:cubicBezTo>
                <a:cubicBezTo>
                  <a:pt x="7842" y="15118"/>
                  <a:pt x="8423" y="15247"/>
                  <a:pt x="9041" y="15506"/>
                </a:cubicBezTo>
                <a:cubicBezTo>
                  <a:pt x="9151" y="15552"/>
                  <a:pt x="9103" y="15862"/>
                  <a:pt x="9215" y="15989"/>
                </a:cubicBezTo>
                <a:cubicBezTo>
                  <a:pt x="9373" y="16166"/>
                  <a:pt x="9280" y="16704"/>
                  <a:pt x="9294" y="16895"/>
                </a:cubicBezTo>
                <a:cubicBezTo>
                  <a:pt x="9744" y="16511"/>
                  <a:pt x="10481" y="16247"/>
                  <a:pt x="10791" y="15743"/>
                </a:cubicBezTo>
                <a:cubicBezTo>
                  <a:pt x="10672" y="15935"/>
                  <a:pt x="10609" y="16166"/>
                  <a:pt x="10450" y="16380"/>
                </a:cubicBezTo>
                <a:cubicBezTo>
                  <a:pt x="10245" y="16658"/>
                  <a:pt x="9969" y="16812"/>
                  <a:pt x="9793" y="17054"/>
                </a:cubicBezTo>
                <a:cubicBezTo>
                  <a:pt x="10023" y="17069"/>
                  <a:pt x="10650" y="16543"/>
                  <a:pt x="10604" y="16524"/>
                </a:cubicBezTo>
                <a:cubicBezTo>
                  <a:pt x="10935" y="16663"/>
                  <a:pt x="10343" y="17138"/>
                  <a:pt x="10355" y="17217"/>
                </a:cubicBezTo>
                <a:cubicBezTo>
                  <a:pt x="10364" y="17277"/>
                  <a:pt x="10778" y="17209"/>
                  <a:pt x="10835" y="17418"/>
                </a:cubicBezTo>
                <a:cubicBezTo>
                  <a:pt x="10924" y="17735"/>
                  <a:pt x="10430" y="18216"/>
                  <a:pt x="10794" y="18457"/>
                </a:cubicBezTo>
                <a:cubicBezTo>
                  <a:pt x="11038" y="18617"/>
                  <a:pt x="11598" y="18832"/>
                  <a:pt x="11883" y="18879"/>
                </a:cubicBezTo>
                <a:cubicBezTo>
                  <a:pt x="11993" y="18897"/>
                  <a:pt x="12786" y="18418"/>
                  <a:pt x="12805" y="18490"/>
                </a:cubicBezTo>
                <a:cubicBezTo>
                  <a:pt x="12831" y="18588"/>
                  <a:pt x="12780" y="19001"/>
                  <a:pt x="13060" y="19024"/>
                </a:cubicBezTo>
                <a:cubicBezTo>
                  <a:pt x="13190" y="19036"/>
                  <a:pt x="13814" y="18599"/>
                  <a:pt x="13974" y="18534"/>
                </a:cubicBezTo>
                <a:cubicBezTo>
                  <a:pt x="14404" y="18360"/>
                  <a:pt x="14907" y="18467"/>
                  <a:pt x="15218" y="18114"/>
                </a:cubicBezTo>
                <a:cubicBezTo>
                  <a:pt x="15902" y="17337"/>
                  <a:pt x="16505" y="16291"/>
                  <a:pt x="17441" y="15754"/>
                </a:cubicBezTo>
                <a:cubicBezTo>
                  <a:pt x="17751" y="15577"/>
                  <a:pt x="18253" y="15097"/>
                  <a:pt x="18307" y="14745"/>
                </a:cubicBezTo>
                <a:cubicBezTo>
                  <a:pt x="18377" y="14291"/>
                  <a:pt x="19033" y="14017"/>
                  <a:pt x="19084" y="13563"/>
                </a:cubicBezTo>
                <a:cubicBezTo>
                  <a:pt x="19101" y="13406"/>
                  <a:pt x="18979" y="12964"/>
                  <a:pt x="19066" y="12849"/>
                </a:cubicBezTo>
                <a:cubicBezTo>
                  <a:pt x="19320" y="12510"/>
                  <a:pt x="19290" y="11971"/>
                  <a:pt x="19103" y="11614"/>
                </a:cubicBezTo>
                <a:cubicBezTo>
                  <a:pt x="19044" y="11501"/>
                  <a:pt x="19150" y="11703"/>
                  <a:pt x="19103" y="11614"/>
                </a:cubicBezTo>
                <a:close/>
                <a:moveTo>
                  <a:pt x="15800" y="4444"/>
                </a:moveTo>
                <a:cubicBezTo>
                  <a:pt x="15809" y="4453"/>
                  <a:pt x="15761" y="4402"/>
                  <a:pt x="15800" y="4444"/>
                </a:cubicBezTo>
                <a:cubicBezTo>
                  <a:pt x="15800" y="4444"/>
                  <a:pt x="15800" y="4444"/>
                  <a:pt x="15800" y="4444"/>
                </a:cubicBezTo>
                <a:close/>
                <a:moveTo>
                  <a:pt x="12961" y="19986"/>
                </a:moveTo>
                <a:cubicBezTo>
                  <a:pt x="12502" y="20038"/>
                  <a:pt x="11814" y="19592"/>
                  <a:pt x="11697" y="20225"/>
                </a:cubicBezTo>
                <a:cubicBezTo>
                  <a:pt x="11654" y="20463"/>
                  <a:pt x="11399" y="21102"/>
                  <a:pt x="11737" y="21256"/>
                </a:cubicBezTo>
                <a:cubicBezTo>
                  <a:pt x="12489" y="21600"/>
                  <a:pt x="13163" y="19850"/>
                  <a:pt x="13376" y="19873"/>
                </a:cubicBezTo>
                <a:cubicBezTo>
                  <a:pt x="13233" y="19896"/>
                  <a:pt x="13095" y="19934"/>
                  <a:pt x="12961" y="19986"/>
                </a:cubicBezTo>
                <a:cubicBezTo>
                  <a:pt x="12832" y="20001"/>
                  <a:pt x="13107" y="19970"/>
                  <a:pt x="12961" y="19986"/>
                </a:cubicBezTo>
                <a:close/>
                <a:moveTo>
                  <a:pt x="19596" y="4380"/>
                </a:moveTo>
                <a:cubicBezTo>
                  <a:pt x="19063" y="4380"/>
                  <a:pt x="18133" y="3946"/>
                  <a:pt x="17879" y="3572"/>
                </a:cubicBezTo>
                <a:cubicBezTo>
                  <a:pt x="17402" y="3008"/>
                  <a:pt x="17105" y="2596"/>
                  <a:pt x="16321" y="3113"/>
                </a:cubicBezTo>
                <a:cubicBezTo>
                  <a:pt x="16648" y="3732"/>
                  <a:pt x="15403" y="3702"/>
                  <a:pt x="15051" y="3495"/>
                </a:cubicBezTo>
                <a:cubicBezTo>
                  <a:pt x="15134" y="3171"/>
                  <a:pt x="15299" y="2458"/>
                  <a:pt x="15008" y="2222"/>
                </a:cubicBezTo>
                <a:cubicBezTo>
                  <a:pt x="15402" y="1681"/>
                  <a:pt x="15220" y="646"/>
                  <a:pt x="15263" y="0"/>
                </a:cubicBezTo>
                <a:cubicBezTo>
                  <a:pt x="15561" y="34"/>
                  <a:pt x="17124" y="514"/>
                  <a:pt x="17185" y="775"/>
                </a:cubicBezTo>
                <a:cubicBezTo>
                  <a:pt x="17438" y="709"/>
                  <a:pt x="17882" y="1262"/>
                  <a:pt x="17752" y="1481"/>
                </a:cubicBezTo>
                <a:cubicBezTo>
                  <a:pt x="18163" y="1442"/>
                  <a:pt x="18795" y="1893"/>
                  <a:pt x="18686" y="2306"/>
                </a:cubicBezTo>
                <a:cubicBezTo>
                  <a:pt x="18541" y="2326"/>
                  <a:pt x="18392" y="2303"/>
                  <a:pt x="18250" y="2326"/>
                </a:cubicBezTo>
                <a:cubicBezTo>
                  <a:pt x="18305" y="2472"/>
                  <a:pt x="18867" y="3294"/>
                  <a:pt x="18927" y="3308"/>
                </a:cubicBezTo>
                <a:cubicBezTo>
                  <a:pt x="19111" y="3288"/>
                  <a:pt x="19291" y="3374"/>
                  <a:pt x="19195" y="3589"/>
                </a:cubicBezTo>
                <a:cubicBezTo>
                  <a:pt x="19473" y="3593"/>
                  <a:pt x="20184" y="4380"/>
                  <a:pt x="19596" y="4380"/>
                </a:cubicBezTo>
                <a:cubicBezTo>
                  <a:pt x="19480" y="4380"/>
                  <a:pt x="19626" y="4380"/>
                  <a:pt x="19596" y="4380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0" name="Фигура"/>
          <p:cNvSpPr/>
          <p:nvPr/>
        </p:nvSpPr>
        <p:spPr>
          <a:xfrm>
            <a:off x="8023346" y="2608919"/>
            <a:ext cx="1533436" cy="1211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35" extrusionOk="0">
                <a:moveTo>
                  <a:pt x="16904" y="15081"/>
                </a:moveTo>
                <a:cubicBezTo>
                  <a:pt x="16878" y="15144"/>
                  <a:pt x="16987" y="15511"/>
                  <a:pt x="17048" y="15519"/>
                </a:cubicBezTo>
                <a:cubicBezTo>
                  <a:pt x="17083" y="15524"/>
                  <a:pt x="17047" y="15382"/>
                  <a:pt x="17101" y="15439"/>
                </a:cubicBezTo>
                <a:cubicBezTo>
                  <a:pt x="17151" y="15490"/>
                  <a:pt x="17019" y="15711"/>
                  <a:pt x="17203" y="15682"/>
                </a:cubicBezTo>
                <a:cubicBezTo>
                  <a:pt x="17259" y="15674"/>
                  <a:pt x="17432" y="15703"/>
                  <a:pt x="17464" y="15758"/>
                </a:cubicBezTo>
                <a:cubicBezTo>
                  <a:pt x="17452" y="15727"/>
                  <a:pt x="17442" y="15696"/>
                  <a:pt x="17435" y="15663"/>
                </a:cubicBezTo>
                <a:cubicBezTo>
                  <a:pt x="17516" y="15683"/>
                  <a:pt x="17654" y="15992"/>
                  <a:pt x="17725" y="15946"/>
                </a:cubicBezTo>
                <a:cubicBezTo>
                  <a:pt x="17786" y="15905"/>
                  <a:pt x="17633" y="15755"/>
                  <a:pt x="17633" y="15702"/>
                </a:cubicBezTo>
                <a:cubicBezTo>
                  <a:pt x="17660" y="15714"/>
                  <a:pt x="17766" y="15737"/>
                  <a:pt x="17745" y="15652"/>
                </a:cubicBezTo>
                <a:cubicBezTo>
                  <a:pt x="17729" y="15587"/>
                  <a:pt x="17567" y="15597"/>
                  <a:pt x="17540" y="15580"/>
                </a:cubicBezTo>
                <a:cubicBezTo>
                  <a:pt x="17349" y="15455"/>
                  <a:pt x="17283" y="15635"/>
                  <a:pt x="17202" y="15310"/>
                </a:cubicBezTo>
                <a:cubicBezTo>
                  <a:pt x="17153" y="15112"/>
                  <a:pt x="17295" y="15098"/>
                  <a:pt x="17324" y="14930"/>
                </a:cubicBezTo>
                <a:cubicBezTo>
                  <a:pt x="17333" y="14883"/>
                  <a:pt x="17282" y="14574"/>
                  <a:pt x="17261" y="14508"/>
                </a:cubicBezTo>
                <a:cubicBezTo>
                  <a:pt x="17172" y="14517"/>
                  <a:pt x="16955" y="14428"/>
                  <a:pt x="16945" y="14587"/>
                </a:cubicBezTo>
                <a:cubicBezTo>
                  <a:pt x="16940" y="14669"/>
                  <a:pt x="17033" y="15040"/>
                  <a:pt x="16988" y="15085"/>
                </a:cubicBezTo>
                <a:cubicBezTo>
                  <a:pt x="16958" y="15115"/>
                  <a:pt x="16927" y="15024"/>
                  <a:pt x="16904" y="15081"/>
                </a:cubicBezTo>
                <a:close/>
                <a:moveTo>
                  <a:pt x="16904" y="15081"/>
                </a:moveTo>
                <a:cubicBezTo>
                  <a:pt x="16926" y="15025"/>
                  <a:pt x="16888" y="15121"/>
                  <a:pt x="16904" y="15081"/>
                </a:cubicBezTo>
                <a:cubicBezTo>
                  <a:pt x="16904" y="15081"/>
                  <a:pt x="16904" y="15081"/>
                  <a:pt x="16904" y="15081"/>
                </a:cubicBezTo>
                <a:close/>
                <a:moveTo>
                  <a:pt x="17709" y="16709"/>
                </a:moveTo>
                <a:cubicBezTo>
                  <a:pt x="17708" y="16802"/>
                  <a:pt x="17805" y="16839"/>
                  <a:pt x="17834" y="16746"/>
                </a:cubicBezTo>
                <a:cubicBezTo>
                  <a:pt x="17843" y="16718"/>
                  <a:pt x="17726" y="16544"/>
                  <a:pt x="17722" y="16461"/>
                </a:cubicBezTo>
                <a:cubicBezTo>
                  <a:pt x="17724" y="16510"/>
                  <a:pt x="17344" y="16224"/>
                  <a:pt x="17341" y="16255"/>
                </a:cubicBezTo>
                <a:cubicBezTo>
                  <a:pt x="17337" y="16305"/>
                  <a:pt x="17337" y="16436"/>
                  <a:pt x="17350" y="16498"/>
                </a:cubicBezTo>
                <a:cubicBezTo>
                  <a:pt x="17373" y="16614"/>
                  <a:pt x="17515" y="16528"/>
                  <a:pt x="17520" y="16668"/>
                </a:cubicBezTo>
                <a:cubicBezTo>
                  <a:pt x="17522" y="16697"/>
                  <a:pt x="17426" y="16700"/>
                  <a:pt x="17444" y="16766"/>
                </a:cubicBezTo>
                <a:cubicBezTo>
                  <a:pt x="17455" y="16807"/>
                  <a:pt x="17578" y="16963"/>
                  <a:pt x="17612" y="16917"/>
                </a:cubicBezTo>
                <a:cubicBezTo>
                  <a:pt x="17662" y="16850"/>
                  <a:pt x="17544" y="16759"/>
                  <a:pt x="17614" y="16682"/>
                </a:cubicBezTo>
                <a:cubicBezTo>
                  <a:pt x="17616" y="16704"/>
                  <a:pt x="17611" y="16808"/>
                  <a:pt x="17633" y="16819"/>
                </a:cubicBezTo>
                <a:cubicBezTo>
                  <a:pt x="17628" y="16817"/>
                  <a:pt x="17623" y="16814"/>
                  <a:pt x="17634" y="16819"/>
                </a:cubicBezTo>
                <a:cubicBezTo>
                  <a:pt x="17645" y="16824"/>
                  <a:pt x="17640" y="16822"/>
                  <a:pt x="17634" y="16819"/>
                </a:cubicBezTo>
                <a:cubicBezTo>
                  <a:pt x="17657" y="16828"/>
                  <a:pt x="17680" y="16724"/>
                  <a:pt x="17709" y="16709"/>
                </a:cubicBezTo>
                <a:close/>
                <a:moveTo>
                  <a:pt x="17710" y="15961"/>
                </a:moveTo>
                <a:cubicBezTo>
                  <a:pt x="17692" y="16058"/>
                  <a:pt x="17961" y="16228"/>
                  <a:pt x="17733" y="16237"/>
                </a:cubicBezTo>
                <a:cubicBezTo>
                  <a:pt x="17725" y="16290"/>
                  <a:pt x="17863" y="16620"/>
                  <a:pt x="17917" y="16605"/>
                </a:cubicBezTo>
                <a:cubicBezTo>
                  <a:pt x="17920" y="16528"/>
                  <a:pt x="17845" y="16422"/>
                  <a:pt x="17860" y="16351"/>
                </a:cubicBezTo>
                <a:cubicBezTo>
                  <a:pt x="17876" y="16273"/>
                  <a:pt x="17948" y="16350"/>
                  <a:pt x="17980" y="16311"/>
                </a:cubicBezTo>
                <a:cubicBezTo>
                  <a:pt x="17973" y="16319"/>
                  <a:pt x="17965" y="16329"/>
                  <a:pt x="17980" y="16310"/>
                </a:cubicBezTo>
                <a:cubicBezTo>
                  <a:pt x="17991" y="16297"/>
                  <a:pt x="17986" y="16303"/>
                  <a:pt x="17980" y="16310"/>
                </a:cubicBezTo>
                <a:cubicBezTo>
                  <a:pt x="18077" y="16188"/>
                  <a:pt x="17806" y="15955"/>
                  <a:pt x="17710" y="15961"/>
                </a:cubicBezTo>
                <a:close/>
                <a:moveTo>
                  <a:pt x="18167" y="17453"/>
                </a:moveTo>
                <a:cubicBezTo>
                  <a:pt x="18167" y="17440"/>
                  <a:pt x="18167" y="17446"/>
                  <a:pt x="18167" y="17453"/>
                </a:cubicBezTo>
                <a:cubicBezTo>
                  <a:pt x="18167" y="17453"/>
                  <a:pt x="18167" y="17453"/>
                  <a:pt x="18167" y="17453"/>
                </a:cubicBezTo>
                <a:close/>
                <a:moveTo>
                  <a:pt x="18083" y="17581"/>
                </a:moveTo>
                <a:cubicBezTo>
                  <a:pt x="18118" y="17811"/>
                  <a:pt x="18000" y="17620"/>
                  <a:pt x="18003" y="17620"/>
                </a:cubicBezTo>
                <a:cubicBezTo>
                  <a:pt x="17800" y="17636"/>
                  <a:pt x="17817" y="17533"/>
                  <a:pt x="17813" y="17287"/>
                </a:cubicBezTo>
                <a:cubicBezTo>
                  <a:pt x="17810" y="17128"/>
                  <a:pt x="17608" y="17239"/>
                  <a:pt x="17535" y="17194"/>
                </a:cubicBezTo>
                <a:cubicBezTo>
                  <a:pt x="17492" y="17167"/>
                  <a:pt x="17488" y="17406"/>
                  <a:pt x="17436" y="17391"/>
                </a:cubicBezTo>
                <a:cubicBezTo>
                  <a:pt x="17357" y="17368"/>
                  <a:pt x="17569" y="16871"/>
                  <a:pt x="17719" y="16991"/>
                </a:cubicBezTo>
                <a:cubicBezTo>
                  <a:pt x="17721" y="16992"/>
                  <a:pt x="17793" y="17215"/>
                  <a:pt x="17812" y="17062"/>
                </a:cubicBezTo>
                <a:cubicBezTo>
                  <a:pt x="17825" y="16959"/>
                  <a:pt x="17826" y="16988"/>
                  <a:pt x="17894" y="16996"/>
                </a:cubicBezTo>
                <a:cubicBezTo>
                  <a:pt x="17909" y="16893"/>
                  <a:pt x="17880" y="16906"/>
                  <a:pt x="17983" y="16886"/>
                </a:cubicBezTo>
                <a:cubicBezTo>
                  <a:pt x="18091" y="16865"/>
                  <a:pt x="17957" y="16726"/>
                  <a:pt x="18000" y="16693"/>
                </a:cubicBezTo>
                <a:cubicBezTo>
                  <a:pt x="18101" y="16614"/>
                  <a:pt x="18130" y="16965"/>
                  <a:pt x="18133" y="16978"/>
                </a:cubicBezTo>
                <a:cubicBezTo>
                  <a:pt x="18131" y="16970"/>
                  <a:pt x="18211" y="17160"/>
                  <a:pt x="18200" y="17128"/>
                </a:cubicBezTo>
                <a:cubicBezTo>
                  <a:pt x="18258" y="17300"/>
                  <a:pt x="18153" y="17341"/>
                  <a:pt x="18174" y="17494"/>
                </a:cubicBezTo>
                <a:lnTo>
                  <a:pt x="18168" y="17460"/>
                </a:lnTo>
                <a:cubicBezTo>
                  <a:pt x="18167" y="17449"/>
                  <a:pt x="18120" y="17319"/>
                  <a:pt x="18100" y="17304"/>
                </a:cubicBezTo>
                <a:cubicBezTo>
                  <a:pt x="17981" y="17215"/>
                  <a:pt x="18085" y="17594"/>
                  <a:pt x="18083" y="17581"/>
                </a:cubicBezTo>
                <a:close/>
                <a:moveTo>
                  <a:pt x="18592" y="19309"/>
                </a:moveTo>
                <a:cubicBezTo>
                  <a:pt x="18592" y="19309"/>
                  <a:pt x="18587" y="19307"/>
                  <a:pt x="18585" y="19305"/>
                </a:cubicBezTo>
                <a:cubicBezTo>
                  <a:pt x="18586" y="19306"/>
                  <a:pt x="18588" y="19307"/>
                  <a:pt x="18592" y="19309"/>
                </a:cubicBezTo>
                <a:close/>
                <a:moveTo>
                  <a:pt x="18592" y="19309"/>
                </a:moveTo>
                <a:lnTo>
                  <a:pt x="18598" y="19309"/>
                </a:lnTo>
                <a:cubicBezTo>
                  <a:pt x="18615" y="19134"/>
                  <a:pt x="18425" y="19063"/>
                  <a:pt x="18628" y="18989"/>
                </a:cubicBezTo>
                <a:cubicBezTo>
                  <a:pt x="18655" y="18947"/>
                  <a:pt x="18648" y="18911"/>
                  <a:pt x="18607" y="18881"/>
                </a:cubicBezTo>
                <a:cubicBezTo>
                  <a:pt x="18642" y="18813"/>
                  <a:pt x="18683" y="18803"/>
                  <a:pt x="18669" y="18696"/>
                </a:cubicBezTo>
                <a:cubicBezTo>
                  <a:pt x="18643" y="18690"/>
                  <a:pt x="18459" y="18728"/>
                  <a:pt x="18561" y="18611"/>
                </a:cubicBezTo>
                <a:cubicBezTo>
                  <a:pt x="18564" y="18608"/>
                  <a:pt x="18724" y="18381"/>
                  <a:pt x="18601" y="18449"/>
                </a:cubicBezTo>
                <a:cubicBezTo>
                  <a:pt x="18400" y="18560"/>
                  <a:pt x="18393" y="19197"/>
                  <a:pt x="18592" y="19309"/>
                </a:cubicBezTo>
                <a:close/>
                <a:moveTo>
                  <a:pt x="18103" y="19991"/>
                </a:moveTo>
                <a:cubicBezTo>
                  <a:pt x="18100" y="19960"/>
                  <a:pt x="18096" y="19927"/>
                  <a:pt x="18103" y="19992"/>
                </a:cubicBezTo>
                <a:cubicBezTo>
                  <a:pt x="18109" y="20049"/>
                  <a:pt x="18106" y="20022"/>
                  <a:pt x="18103" y="19992"/>
                </a:cubicBezTo>
                <a:cubicBezTo>
                  <a:pt x="18116" y="20110"/>
                  <a:pt x="18306" y="20161"/>
                  <a:pt x="18306" y="20039"/>
                </a:cubicBezTo>
                <a:lnTo>
                  <a:pt x="18306" y="20017"/>
                </a:lnTo>
                <a:cubicBezTo>
                  <a:pt x="18306" y="19930"/>
                  <a:pt x="18091" y="19867"/>
                  <a:pt x="18103" y="19991"/>
                </a:cubicBezTo>
                <a:close/>
                <a:moveTo>
                  <a:pt x="18904" y="19884"/>
                </a:moveTo>
                <a:cubicBezTo>
                  <a:pt x="18917" y="19893"/>
                  <a:pt x="18937" y="19906"/>
                  <a:pt x="18903" y="19884"/>
                </a:cubicBezTo>
                <a:cubicBezTo>
                  <a:pt x="18890" y="19876"/>
                  <a:pt x="18895" y="19879"/>
                  <a:pt x="18902" y="19883"/>
                </a:cubicBezTo>
                <a:cubicBezTo>
                  <a:pt x="18853" y="19853"/>
                  <a:pt x="18538" y="19779"/>
                  <a:pt x="18518" y="19896"/>
                </a:cubicBezTo>
                <a:cubicBezTo>
                  <a:pt x="18509" y="19950"/>
                  <a:pt x="18935" y="20067"/>
                  <a:pt x="18988" y="20089"/>
                </a:cubicBezTo>
                <a:cubicBezTo>
                  <a:pt x="19014" y="20004"/>
                  <a:pt x="18985" y="19937"/>
                  <a:pt x="18904" y="19884"/>
                </a:cubicBezTo>
                <a:close/>
                <a:moveTo>
                  <a:pt x="16263" y="21201"/>
                </a:moveTo>
                <a:cubicBezTo>
                  <a:pt x="16276" y="21209"/>
                  <a:pt x="16293" y="21218"/>
                  <a:pt x="16262" y="21201"/>
                </a:cubicBezTo>
                <a:cubicBezTo>
                  <a:pt x="16243" y="21190"/>
                  <a:pt x="16250" y="21195"/>
                  <a:pt x="16261" y="21200"/>
                </a:cubicBezTo>
                <a:cubicBezTo>
                  <a:pt x="16178" y="21156"/>
                  <a:pt x="15894" y="21117"/>
                  <a:pt x="15839" y="21038"/>
                </a:cubicBezTo>
                <a:cubicBezTo>
                  <a:pt x="15766" y="20931"/>
                  <a:pt x="16060" y="20952"/>
                  <a:pt x="16033" y="20890"/>
                </a:cubicBezTo>
                <a:cubicBezTo>
                  <a:pt x="16015" y="20847"/>
                  <a:pt x="15631" y="20892"/>
                  <a:pt x="15548" y="20827"/>
                </a:cubicBezTo>
                <a:cubicBezTo>
                  <a:pt x="15431" y="20733"/>
                  <a:pt x="15383" y="20954"/>
                  <a:pt x="15185" y="20881"/>
                </a:cubicBezTo>
                <a:cubicBezTo>
                  <a:pt x="15030" y="20824"/>
                  <a:pt x="14638" y="20421"/>
                  <a:pt x="14549" y="20854"/>
                </a:cubicBezTo>
                <a:cubicBezTo>
                  <a:pt x="14678" y="20857"/>
                  <a:pt x="14825" y="21025"/>
                  <a:pt x="14961" y="21071"/>
                </a:cubicBezTo>
                <a:cubicBezTo>
                  <a:pt x="15189" y="21147"/>
                  <a:pt x="15472" y="21216"/>
                  <a:pt x="15706" y="21244"/>
                </a:cubicBezTo>
                <a:cubicBezTo>
                  <a:pt x="15768" y="21252"/>
                  <a:pt x="16095" y="21365"/>
                  <a:pt x="16116" y="21306"/>
                </a:cubicBezTo>
                <a:cubicBezTo>
                  <a:pt x="16108" y="21329"/>
                  <a:pt x="16443" y="21301"/>
                  <a:pt x="16263" y="21201"/>
                </a:cubicBezTo>
                <a:close/>
                <a:moveTo>
                  <a:pt x="14587" y="20535"/>
                </a:moveTo>
                <a:cubicBezTo>
                  <a:pt x="14613" y="20480"/>
                  <a:pt x="14595" y="20518"/>
                  <a:pt x="14587" y="20535"/>
                </a:cubicBezTo>
                <a:cubicBezTo>
                  <a:pt x="14615" y="20477"/>
                  <a:pt x="14667" y="19955"/>
                  <a:pt x="14646" y="19893"/>
                </a:cubicBezTo>
                <a:cubicBezTo>
                  <a:pt x="14672" y="19912"/>
                  <a:pt x="14704" y="19916"/>
                  <a:pt x="14725" y="19942"/>
                </a:cubicBezTo>
                <a:cubicBezTo>
                  <a:pt x="14719" y="19826"/>
                  <a:pt x="14724" y="19684"/>
                  <a:pt x="14625" y="19570"/>
                </a:cubicBezTo>
                <a:cubicBezTo>
                  <a:pt x="14582" y="19521"/>
                  <a:pt x="14466" y="19573"/>
                  <a:pt x="14476" y="19656"/>
                </a:cubicBezTo>
                <a:cubicBezTo>
                  <a:pt x="14484" y="19728"/>
                  <a:pt x="14595" y="19726"/>
                  <a:pt x="14612" y="19833"/>
                </a:cubicBezTo>
                <a:cubicBezTo>
                  <a:pt x="14544" y="19734"/>
                  <a:pt x="14504" y="19734"/>
                  <a:pt x="14410" y="19686"/>
                </a:cubicBezTo>
                <a:cubicBezTo>
                  <a:pt x="14334" y="19438"/>
                  <a:pt x="14184" y="19343"/>
                  <a:pt x="14241" y="19116"/>
                </a:cubicBezTo>
                <a:cubicBezTo>
                  <a:pt x="14265" y="19025"/>
                  <a:pt x="13866" y="18581"/>
                  <a:pt x="13773" y="18564"/>
                </a:cubicBezTo>
                <a:cubicBezTo>
                  <a:pt x="13610" y="18532"/>
                  <a:pt x="13314" y="18143"/>
                  <a:pt x="13239" y="17978"/>
                </a:cubicBezTo>
                <a:cubicBezTo>
                  <a:pt x="13175" y="17835"/>
                  <a:pt x="12614" y="17619"/>
                  <a:pt x="12740" y="17868"/>
                </a:cubicBezTo>
                <a:cubicBezTo>
                  <a:pt x="12804" y="17994"/>
                  <a:pt x="12911" y="18099"/>
                  <a:pt x="12993" y="18204"/>
                </a:cubicBezTo>
                <a:cubicBezTo>
                  <a:pt x="13074" y="18306"/>
                  <a:pt x="13143" y="18547"/>
                  <a:pt x="13247" y="18604"/>
                </a:cubicBezTo>
                <a:cubicBezTo>
                  <a:pt x="13343" y="18657"/>
                  <a:pt x="13391" y="18728"/>
                  <a:pt x="13410" y="18867"/>
                </a:cubicBezTo>
                <a:cubicBezTo>
                  <a:pt x="13435" y="19052"/>
                  <a:pt x="13571" y="19187"/>
                  <a:pt x="13642" y="19345"/>
                </a:cubicBezTo>
                <a:cubicBezTo>
                  <a:pt x="13726" y="19532"/>
                  <a:pt x="13738" y="19854"/>
                  <a:pt x="13898" y="19967"/>
                </a:cubicBezTo>
                <a:cubicBezTo>
                  <a:pt x="13999" y="20039"/>
                  <a:pt x="14049" y="20239"/>
                  <a:pt x="14159" y="20332"/>
                </a:cubicBezTo>
                <a:cubicBezTo>
                  <a:pt x="14218" y="20381"/>
                  <a:pt x="14320" y="20591"/>
                  <a:pt x="14373" y="20604"/>
                </a:cubicBezTo>
                <a:cubicBezTo>
                  <a:pt x="14369" y="20571"/>
                  <a:pt x="14355" y="20530"/>
                  <a:pt x="14378" y="20503"/>
                </a:cubicBezTo>
                <a:cubicBezTo>
                  <a:pt x="14413" y="20525"/>
                  <a:pt x="14560" y="20593"/>
                  <a:pt x="14587" y="20535"/>
                </a:cubicBezTo>
                <a:cubicBezTo>
                  <a:pt x="14584" y="20542"/>
                  <a:pt x="14582" y="20546"/>
                  <a:pt x="14587" y="20535"/>
                </a:cubicBezTo>
                <a:close/>
                <a:moveTo>
                  <a:pt x="18008" y="18723"/>
                </a:moveTo>
                <a:cubicBezTo>
                  <a:pt x="17983" y="18750"/>
                  <a:pt x="17963" y="18782"/>
                  <a:pt x="17947" y="18819"/>
                </a:cubicBezTo>
                <a:cubicBezTo>
                  <a:pt x="17734" y="19148"/>
                  <a:pt x="17442" y="18778"/>
                  <a:pt x="17197" y="18912"/>
                </a:cubicBezTo>
                <a:cubicBezTo>
                  <a:pt x="17066" y="18984"/>
                  <a:pt x="16845" y="19897"/>
                  <a:pt x="16936" y="20034"/>
                </a:cubicBezTo>
                <a:cubicBezTo>
                  <a:pt x="16988" y="20112"/>
                  <a:pt x="17002" y="20686"/>
                  <a:pt x="17101" y="20570"/>
                </a:cubicBezTo>
                <a:cubicBezTo>
                  <a:pt x="17213" y="20440"/>
                  <a:pt x="17176" y="20077"/>
                  <a:pt x="17157" y="19905"/>
                </a:cubicBezTo>
                <a:cubicBezTo>
                  <a:pt x="17424" y="19728"/>
                  <a:pt x="17188" y="20552"/>
                  <a:pt x="17558" y="20246"/>
                </a:cubicBezTo>
                <a:cubicBezTo>
                  <a:pt x="17629" y="20187"/>
                  <a:pt x="17419" y="19764"/>
                  <a:pt x="17386" y="19700"/>
                </a:cubicBezTo>
                <a:cubicBezTo>
                  <a:pt x="17326" y="19586"/>
                  <a:pt x="17694" y="19451"/>
                  <a:pt x="17705" y="19360"/>
                </a:cubicBezTo>
                <a:cubicBezTo>
                  <a:pt x="17715" y="19275"/>
                  <a:pt x="16935" y="19751"/>
                  <a:pt x="17124" y="19135"/>
                </a:cubicBezTo>
                <a:cubicBezTo>
                  <a:pt x="17171" y="18983"/>
                  <a:pt x="17519" y="19053"/>
                  <a:pt x="17608" y="19065"/>
                </a:cubicBezTo>
                <a:cubicBezTo>
                  <a:pt x="17718" y="19079"/>
                  <a:pt x="17835" y="19134"/>
                  <a:pt x="17920" y="19006"/>
                </a:cubicBezTo>
                <a:cubicBezTo>
                  <a:pt x="17927" y="18996"/>
                  <a:pt x="18090" y="18686"/>
                  <a:pt x="18008" y="18723"/>
                </a:cubicBezTo>
                <a:close/>
                <a:moveTo>
                  <a:pt x="16704" y="13082"/>
                </a:moveTo>
                <a:cubicBezTo>
                  <a:pt x="16613" y="13312"/>
                  <a:pt x="16783" y="13423"/>
                  <a:pt x="16840" y="13609"/>
                </a:cubicBezTo>
                <a:cubicBezTo>
                  <a:pt x="16841" y="13609"/>
                  <a:pt x="16850" y="13609"/>
                  <a:pt x="16851" y="13609"/>
                </a:cubicBezTo>
                <a:cubicBezTo>
                  <a:pt x="16855" y="13521"/>
                  <a:pt x="17025" y="12818"/>
                  <a:pt x="16888" y="12816"/>
                </a:cubicBezTo>
                <a:cubicBezTo>
                  <a:pt x="16888" y="12816"/>
                  <a:pt x="16888" y="12816"/>
                  <a:pt x="16888" y="12816"/>
                </a:cubicBezTo>
                <a:cubicBezTo>
                  <a:pt x="16848" y="12816"/>
                  <a:pt x="16878" y="12816"/>
                  <a:pt x="16888" y="12816"/>
                </a:cubicBezTo>
                <a:cubicBezTo>
                  <a:pt x="16771" y="12816"/>
                  <a:pt x="16747" y="12972"/>
                  <a:pt x="16704" y="13082"/>
                </a:cubicBezTo>
                <a:close/>
                <a:moveTo>
                  <a:pt x="17712" y="10844"/>
                </a:moveTo>
                <a:cubicBezTo>
                  <a:pt x="17703" y="10863"/>
                  <a:pt x="17708" y="10853"/>
                  <a:pt x="17712" y="10844"/>
                </a:cubicBezTo>
                <a:cubicBezTo>
                  <a:pt x="17692" y="10887"/>
                  <a:pt x="17822" y="11096"/>
                  <a:pt x="17838" y="11109"/>
                </a:cubicBezTo>
                <a:cubicBezTo>
                  <a:pt x="17849" y="11118"/>
                  <a:pt x="17865" y="11124"/>
                  <a:pt x="17877" y="11126"/>
                </a:cubicBezTo>
                <a:cubicBezTo>
                  <a:pt x="17878" y="11096"/>
                  <a:pt x="17839" y="10886"/>
                  <a:pt x="17827" y="10899"/>
                </a:cubicBezTo>
                <a:cubicBezTo>
                  <a:pt x="17897" y="10821"/>
                  <a:pt x="17903" y="11539"/>
                  <a:pt x="18077" y="11380"/>
                </a:cubicBezTo>
                <a:cubicBezTo>
                  <a:pt x="18170" y="11297"/>
                  <a:pt x="18111" y="11168"/>
                  <a:pt x="18118" y="11055"/>
                </a:cubicBezTo>
                <a:cubicBezTo>
                  <a:pt x="18128" y="10876"/>
                  <a:pt x="18099" y="10972"/>
                  <a:pt x="18021" y="10859"/>
                </a:cubicBezTo>
                <a:cubicBezTo>
                  <a:pt x="18036" y="10845"/>
                  <a:pt x="17825" y="10607"/>
                  <a:pt x="17712" y="10844"/>
                </a:cubicBezTo>
                <a:cubicBezTo>
                  <a:pt x="17714" y="10841"/>
                  <a:pt x="17715" y="10839"/>
                  <a:pt x="17716" y="10837"/>
                </a:cubicBezTo>
                <a:cubicBezTo>
                  <a:pt x="17715" y="10838"/>
                  <a:pt x="17714" y="10841"/>
                  <a:pt x="17712" y="10844"/>
                </a:cubicBezTo>
                <a:close/>
                <a:moveTo>
                  <a:pt x="18155" y="10981"/>
                </a:moveTo>
                <a:cubicBezTo>
                  <a:pt x="18156" y="10983"/>
                  <a:pt x="18156" y="10984"/>
                  <a:pt x="18157" y="10986"/>
                </a:cubicBezTo>
                <a:lnTo>
                  <a:pt x="18157" y="10980"/>
                </a:lnTo>
                <a:cubicBezTo>
                  <a:pt x="18156" y="10981"/>
                  <a:pt x="18156" y="10981"/>
                  <a:pt x="18155" y="10981"/>
                </a:cubicBezTo>
                <a:close/>
                <a:moveTo>
                  <a:pt x="18494" y="10870"/>
                </a:moveTo>
                <a:cubicBezTo>
                  <a:pt x="18495" y="10871"/>
                  <a:pt x="18495" y="10871"/>
                  <a:pt x="18494" y="10870"/>
                </a:cubicBezTo>
                <a:cubicBezTo>
                  <a:pt x="18471" y="10838"/>
                  <a:pt x="18547" y="10731"/>
                  <a:pt x="18554" y="10729"/>
                </a:cubicBezTo>
                <a:cubicBezTo>
                  <a:pt x="18453" y="10479"/>
                  <a:pt x="18199" y="10696"/>
                  <a:pt x="18150" y="10851"/>
                </a:cubicBezTo>
                <a:cubicBezTo>
                  <a:pt x="18209" y="10805"/>
                  <a:pt x="18269" y="11010"/>
                  <a:pt x="18342" y="10999"/>
                </a:cubicBezTo>
                <a:cubicBezTo>
                  <a:pt x="18354" y="10871"/>
                  <a:pt x="18377" y="10711"/>
                  <a:pt x="18494" y="10870"/>
                </a:cubicBezTo>
                <a:close/>
                <a:moveTo>
                  <a:pt x="18925" y="10455"/>
                </a:moveTo>
                <a:cubicBezTo>
                  <a:pt x="19074" y="10535"/>
                  <a:pt x="18998" y="10353"/>
                  <a:pt x="19082" y="10331"/>
                </a:cubicBezTo>
                <a:cubicBezTo>
                  <a:pt x="19143" y="10315"/>
                  <a:pt x="19102" y="10429"/>
                  <a:pt x="19140" y="10453"/>
                </a:cubicBezTo>
                <a:cubicBezTo>
                  <a:pt x="19161" y="10466"/>
                  <a:pt x="19182" y="10192"/>
                  <a:pt x="19268" y="10229"/>
                </a:cubicBezTo>
                <a:cubicBezTo>
                  <a:pt x="19270" y="10283"/>
                  <a:pt x="19281" y="10332"/>
                  <a:pt x="19303" y="10378"/>
                </a:cubicBezTo>
                <a:cubicBezTo>
                  <a:pt x="19331" y="10411"/>
                  <a:pt x="19368" y="10180"/>
                  <a:pt x="19390" y="10163"/>
                </a:cubicBezTo>
                <a:cubicBezTo>
                  <a:pt x="19189" y="10042"/>
                  <a:pt x="19220" y="9561"/>
                  <a:pt x="19213" y="9410"/>
                </a:cubicBezTo>
                <a:cubicBezTo>
                  <a:pt x="19203" y="9250"/>
                  <a:pt x="18945" y="8663"/>
                  <a:pt x="18789" y="8793"/>
                </a:cubicBezTo>
                <a:cubicBezTo>
                  <a:pt x="18688" y="8878"/>
                  <a:pt x="18903" y="9380"/>
                  <a:pt x="18921" y="9513"/>
                </a:cubicBezTo>
                <a:cubicBezTo>
                  <a:pt x="18942" y="9666"/>
                  <a:pt x="18831" y="9812"/>
                  <a:pt x="18747" y="9883"/>
                </a:cubicBezTo>
                <a:cubicBezTo>
                  <a:pt x="18578" y="10022"/>
                  <a:pt x="18681" y="9752"/>
                  <a:pt x="18616" y="9737"/>
                </a:cubicBezTo>
                <a:cubicBezTo>
                  <a:pt x="18570" y="9727"/>
                  <a:pt x="18579" y="10013"/>
                  <a:pt x="18565" y="10058"/>
                </a:cubicBezTo>
                <a:cubicBezTo>
                  <a:pt x="18497" y="10271"/>
                  <a:pt x="18631" y="10204"/>
                  <a:pt x="18427" y="10176"/>
                </a:cubicBezTo>
                <a:cubicBezTo>
                  <a:pt x="18351" y="10166"/>
                  <a:pt x="18089" y="10234"/>
                  <a:pt x="18044" y="10303"/>
                </a:cubicBezTo>
                <a:cubicBezTo>
                  <a:pt x="18047" y="10299"/>
                  <a:pt x="17883" y="10560"/>
                  <a:pt x="17858" y="10523"/>
                </a:cubicBezTo>
                <a:cubicBezTo>
                  <a:pt x="17899" y="10754"/>
                  <a:pt x="18464" y="10422"/>
                  <a:pt x="18580" y="10472"/>
                </a:cubicBezTo>
                <a:cubicBezTo>
                  <a:pt x="18585" y="10596"/>
                  <a:pt x="18609" y="10680"/>
                  <a:pt x="18703" y="10735"/>
                </a:cubicBezTo>
                <a:cubicBezTo>
                  <a:pt x="18753" y="10764"/>
                  <a:pt x="18816" y="10592"/>
                  <a:pt x="18840" y="10543"/>
                </a:cubicBezTo>
                <a:cubicBezTo>
                  <a:pt x="18865" y="10494"/>
                  <a:pt x="18720" y="10465"/>
                  <a:pt x="18769" y="10389"/>
                </a:cubicBezTo>
                <a:cubicBezTo>
                  <a:pt x="18797" y="10347"/>
                  <a:pt x="18905" y="10444"/>
                  <a:pt x="18925" y="10455"/>
                </a:cubicBezTo>
                <a:close/>
                <a:moveTo>
                  <a:pt x="19160" y="8116"/>
                </a:moveTo>
                <a:lnTo>
                  <a:pt x="19146" y="8111"/>
                </a:lnTo>
                <a:cubicBezTo>
                  <a:pt x="19036" y="8151"/>
                  <a:pt x="19089" y="8247"/>
                  <a:pt x="18906" y="8142"/>
                </a:cubicBezTo>
                <a:cubicBezTo>
                  <a:pt x="18847" y="8108"/>
                  <a:pt x="18485" y="7762"/>
                  <a:pt x="18443" y="7857"/>
                </a:cubicBezTo>
                <a:cubicBezTo>
                  <a:pt x="18479" y="7928"/>
                  <a:pt x="18697" y="8296"/>
                  <a:pt x="18646" y="8380"/>
                </a:cubicBezTo>
                <a:cubicBezTo>
                  <a:pt x="18629" y="8381"/>
                  <a:pt x="18520" y="8340"/>
                  <a:pt x="18499" y="8358"/>
                </a:cubicBezTo>
                <a:cubicBezTo>
                  <a:pt x="18498" y="8393"/>
                  <a:pt x="18522" y="8403"/>
                  <a:pt x="18547" y="8410"/>
                </a:cubicBezTo>
                <a:cubicBezTo>
                  <a:pt x="18531" y="8460"/>
                  <a:pt x="18513" y="8509"/>
                  <a:pt x="18493" y="8557"/>
                </a:cubicBezTo>
                <a:cubicBezTo>
                  <a:pt x="18527" y="8619"/>
                  <a:pt x="18568" y="8674"/>
                  <a:pt x="18615" y="8721"/>
                </a:cubicBezTo>
                <a:cubicBezTo>
                  <a:pt x="18661" y="8865"/>
                  <a:pt x="18800" y="8728"/>
                  <a:pt x="18795" y="8712"/>
                </a:cubicBezTo>
                <a:cubicBezTo>
                  <a:pt x="18774" y="8635"/>
                  <a:pt x="18622" y="8687"/>
                  <a:pt x="18587" y="8598"/>
                </a:cubicBezTo>
                <a:cubicBezTo>
                  <a:pt x="18565" y="8543"/>
                  <a:pt x="18779" y="8529"/>
                  <a:pt x="18804" y="8536"/>
                </a:cubicBezTo>
                <a:cubicBezTo>
                  <a:pt x="18831" y="8543"/>
                  <a:pt x="19142" y="8756"/>
                  <a:pt x="19097" y="8609"/>
                </a:cubicBezTo>
                <a:cubicBezTo>
                  <a:pt x="19047" y="8447"/>
                  <a:pt x="19219" y="8414"/>
                  <a:pt x="19316" y="8366"/>
                </a:cubicBezTo>
                <a:cubicBezTo>
                  <a:pt x="19247" y="8378"/>
                  <a:pt x="19154" y="8192"/>
                  <a:pt x="19160" y="8116"/>
                </a:cubicBezTo>
                <a:close/>
                <a:moveTo>
                  <a:pt x="17646" y="6274"/>
                </a:moveTo>
                <a:cubicBezTo>
                  <a:pt x="17799" y="6419"/>
                  <a:pt x="17943" y="6645"/>
                  <a:pt x="18027" y="6862"/>
                </a:cubicBezTo>
                <a:cubicBezTo>
                  <a:pt x="18080" y="6997"/>
                  <a:pt x="18171" y="7189"/>
                  <a:pt x="18248" y="7303"/>
                </a:cubicBezTo>
                <a:cubicBezTo>
                  <a:pt x="18298" y="7378"/>
                  <a:pt x="18389" y="7663"/>
                  <a:pt x="18474" y="7676"/>
                </a:cubicBezTo>
                <a:cubicBezTo>
                  <a:pt x="18421" y="7470"/>
                  <a:pt x="18534" y="7473"/>
                  <a:pt x="18607" y="7547"/>
                </a:cubicBezTo>
                <a:cubicBezTo>
                  <a:pt x="18461" y="7353"/>
                  <a:pt x="18082" y="7060"/>
                  <a:pt x="18198" y="6858"/>
                </a:cubicBezTo>
                <a:cubicBezTo>
                  <a:pt x="18255" y="6759"/>
                  <a:pt x="18499" y="7018"/>
                  <a:pt x="18519" y="7049"/>
                </a:cubicBezTo>
                <a:cubicBezTo>
                  <a:pt x="18357" y="6801"/>
                  <a:pt x="18126" y="6627"/>
                  <a:pt x="17961" y="6378"/>
                </a:cubicBezTo>
                <a:cubicBezTo>
                  <a:pt x="17806" y="6144"/>
                  <a:pt x="17586" y="5734"/>
                  <a:pt x="17350" y="5619"/>
                </a:cubicBezTo>
                <a:cubicBezTo>
                  <a:pt x="17325" y="5663"/>
                  <a:pt x="17472" y="5827"/>
                  <a:pt x="17478" y="5878"/>
                </a:cubicBezTo>
                <a:cubicBezTo>
                  <a:pt x="17465" y="5877"/>
                  <a:pt x="17376" y="5743"/>
                  <a:pt x="17378" y="5856"/>
                </a:cubicBezTo>
                <a:cubicBezTo>
                  <a:pt x="17378" y="5852"/>
                  <a:pt x="17378" y="5849"/>
                  <a:pt x="17378" y="5857"/>
                </a:cubicBezTo>
                <a:cubicBezTo>
                  <a:pt x="17379" y="5869"/>
                  <a:pt x="17378" y="5863"/>
                  <a:pt x="17378" y="5857"/>
                </a:cubicBezTo>
                <a:cubicBezTo>
                  <a:pt x="17381" y="5928"/>
                  <a:pt x="17603" y="6232"/>
                  <a:pt x="17646" y="6274"/>
                </a:cubicBezTo>
                <a:close/>
                <a:moveTo>
                  <a:pt x="18607" y="7547"/>
                </a:moveTo>
                <a:cubicBezTo>
                  <a:pt x="18635" y="7584"/>
                  <a:pt x="18654" y="7616"/>
                  <a:pt x="18660" y="7644"/>
                </a:cubicBezTo>
                <a:cubicBezTo>
                  <a:pt x="18653" y="7607"/>
                  <a:pt x="18633" y="7573"/>
                  <a:pt x="18607" y="7547"/>
                </a:cubicBezTo>
                <a:close/>
                <a:moveTo>
                  <a:pt x="12796" y="1135"/>
                </a:moveTo>
                <a:cubicBezTo>
                  <a:pt x="12751" y="1122"/>
                  <a:pt x="12895" y="1166"/>
                  <a:pt x="12796" y="1135"/>
                </a:cubicBezTo>
                <a:cubicBezTo>
                  <a:pt x="12796" y="1135"/>
                  <a:pt x="12796" y="1135"/>
                  <a:pt x="12796" y="1135"/>
                </a:cubicBezTo>
                <a:close/>
                <a:moveTo>
                  <a:pt x="12796" y="1135"/>
                </a:moveTo>
                <a:cubicBezTo>
                  <a:pt x="12907" y="1169"/>
                  <a:pt x="13566" y="1269"/>
                  <a:pt x="13631" y="1102"/>
                </a:cubicBezTo>
                <a:cubicBezTo>
                  <a:pt x="13663" y="1018"/>
                  <a:pt x="12743" y="910"/>
                  <a:pt x="12645" y="914"/>
                </a:cubicBezTo>
                <a:cubicBezTo>
                  <a:pt x="12600" y="1062"/>
                  <a:pt x="12710" y="1110"/>
                  <a:pt x="12796" y="1135"/>
                </a:cubicBezTo>
                <a:close/>
                <a:moveTo>
                  <a:pt x="6624" y="191"/>
                </a:moveTo>
                <a:cubicBezTo>
                  <a:pt x="6624" y="192"/>
                  <a:pt x="6625" y="195"/>
                  <a:pt x="6626" y="199"/>
                </a:cubicBezTo>
                <a:cubicBezTo>
                  <a:pt x="6626" y="196"/>
                  <a:pt x="6625" y="194"/>
                  <a:pt x="6624" y="191"/>
                </a:cubicBezTo>
                <a:cubicBezTo>
                  <a:pt x="6624" y="191"/>
                  <a:pt x="6624" y="191"/>
                  <a:pt x="6624" y="191"/>
                </a:cubicBezTo>
                <a:close/>
                <a:moveTo>
                  <a:pt x="6637" y="229"/>
                </a:moveTo>
                <a:cubicBezTo>
                  <a:pt x="6645" y="251"/>
                  <a:pt x="6651" y="268"/>
                  <a:pt x="6637" y="229"/>
                </a:cubicBezTo>
                <a:cubicBezTo>
                  <a:pt x="6637" y="229"/>
                  <a:pt x="6637" y="229"/>
                  <a:pt x="6637" y="229"/>
                </a:cubicBezTo>
                <a:close/>
                <a:moveTo>
                  <a:pt x="6637" y="229"/>
                </a:moveTo>
                <a:cubicBezTo>
                  <a:pt x="6637" y="228"/>
                  <a:pt x="6636" y="225"/>
                  <a:pt x="6635" y="224"/>
                </a:cubicBezTo>
                <a:cubicBezTo>
                  <a:pt x="6636" y="225"/>
                  <a:pt x="6637" y="227"/>
                  <a:pt x="6637" y="229"/>
                </a:cubicBezTo>
                <a:close/>
                <a:moveTo>
                  <a:pt x="6626" y="199"/>
                </a:moveTo>
                <a:cubicBezTo>
                  <a:pt x="6629" y="205"/>
                  <a:pt x="6632" y="215"/>
                  <a:pt x="6635" y="224"/>
                </a:cubicBezTo>
                <a:cubicBezTo>
                  <a:pt x="6633" y="217"/>
                  <a:pt x="6630" y="209"/>
                  <a:pt x="6626" y="199"/>
                </a:cubicBezTo>
                <a:close/>
                <a:moveTo>
                  <a:pt x="6639" y="191"/>
                </a:moveTo>
                <a:cubicBezTo>
                  <a:pt x="6700" y="344"/>
                  <a:pt x="6882" y="206"/>
                  <a:pt x="6974" y="224"/>
                </a:cubicBezTo>
                <a:cubicBezTo>
                  <a:pt x="6891" y="274"/>
                  <a:pt x="7101" y="361"/>
                  <a:pt x="7127" y="364"/>
                </a:cubicBezTo>
                <a:cubicBezTo>
                  <a:pt x="7319" y="388"/>
                  <a:pt x="7515" y="426"/>
                  <a:pt x="7709" y="415"/>
                </a:cubicBezTo>
                <a:cubicBezTo>
                  <a:pt x="7714" y="407"/>
                  <a:pt x="7716" y="403"/>
                  <a:pt x="7718" y="393"/>
                </a:cubicBezTo>
                <a:cubicBezTo>
                  <a:pt x="7615" y="349"/>
                  <a:pt x="7588" y="217"/>
                  <a:pt x="7471" y="203"/>
                </a:cubicBezTo>
                <a:cubicBezTo>
                  <a:pt x="7304" y="184"/>
                  <a:pt x="7240" y="132"/>
                  <a:pt x="7094" y="42"/>
                </a:cubicBezTo>
                <a:cubicBezTo>
                  <a:pt x="7017" y="-6"/>
                  <a:pt x="6518" y="-65"/>
                  <a:pt x="6639" y="191"/>
                </a:cubicBezTo>
                <a:cubicBezTo>
                  <a:pt x="6639" y="191"/>
                  <a:pt x="6639" y="191"/>
                  <a:pt x="6639" y="191"/>
                </a:cubicBezTo>
                <a:close/>
                <a:moveTo>
                  <a:pt x="3049" y="1821"/>
                </a:moveTo>
                <a:cubicBezTo>
                  <a:pt x="3097" y="1824"/>
                  <a:pt x="3068" y="1822"/>
                  <a:pt x="3049" y="1821"/>
                </a:cubicBezTo>
                <a:cubicBezTo>
                  <a:pt x="3259" y="1833"/>
                  <a:pt x="3444" y="2105"/>
                  <a:pt x="3693" y="1983"/>
                </a:cubicBezTo>
                <a:cubicBezTo>
                  <a:pt x="3695" y="1975"/>
                  <a:pt x="3695" y="1960"/>
                  <a:pt x="3693" y="1951"/>
                </a:cubicBezTo>
                <a:cubicBezTo>
                  <a:pt x="3378" y="1819"/>
                  <a:pt x="3267" y="1534"/>
                  <a:pt x="3575" y="1251"/>
                </a:cubicBezTo>
                <a:cubicBezTo>
                  <a:pt x="3878" y="973"/>
                  <a:pt x="4250" y="1072"/>
                  <a:pt x="4563" y="873"/>
                </a:cubicBezTo>
                <a:cubicBezTo>
                  <a:pt x="4434" y="627"/>
                  <a:pt x="4069" y="857"/>
                  <a:pt x="3881" y="855"/>
                </a:cubicBezTo>
                <a:cubicBezTo>
                  <a:pt x="3631" y="853"/>
                  <a:pt x="3298" y="977"/>
                  <a:pt x="3102" y="1185"/>
                </a:cubicBezTo>
                <a:cubicBezTo>
                  <a:pt x="3040" y="1251"/>
                  <a:pt x="3027" y="1414"/>
                  <a:pt x="3008" y="1500"/>
                </a:cubicBezTo>
                <a:cubicBezTo>
                  <a:pt x="2968" y="1677"/>
                  <a:pt x="2751" y="1804"/>
                  <a:pt x="3049" y="1821"/>
                </a:cubicBezTo>
                <a:close/>
                <a:moveTo>
                  <a:pt x="10216" y="16862"/>
                </a:moveTo>
                <a:cubicBezTo>
                  <a:pt x="10007" y="16414"/>
                  <a:pt x="9990" y="17186"/>
                  <a:pt x="10036" y="17376"/>
                </a:cubicBezTo>
                <a:cubicBezTo>
                  <a:pt x="10092" y="17606"/>
                  <a:pt x="10129" y="17705"/>
                  <a:pt x="10318" y="17537"/>
                </a:cubicBezTo>
                <a:cubicBezTo>
                  <a:pt x="10499" y="17376"/>
                  <a:pt x="10291" y="17023"/>
                  <a:pt x="10216" y="16863"/>
                </a:cubicBezTo>
                <a:cubicBezTo>
                  <a:pt x="10225" y="16883"/>
                  <a:pt x="10244" y="16922"/>
                  <a:pt x="10216" y="16862"/>
                </a:cubicBezTo>
                <a:close/>
                <a:moveTo>
                  <a:pt x="10216" y="16862"/>
                </a:moveTo>
                <a:cubicBezTo>
                  <a:pt x="10216" y="16862"/>
                  <a:pt x="10216" y="16862"/>
                  <a:pt x="10216" y="16863"/>
                </a:cubicBezTo>
                <a:cubicBezTo>
                  <a:pt x="10211" y="16852"/>
                  <a:pt x="10209" y="16847"/>
                  <a:pt x="10216" y="16862"/>
                </a:cubicBezTo>
                <a:close/>
                <a:moveTo>
                  <a:pt x="17680" y="20444"/>
                </a:moveTo>
                <a:cubicBezTo>
                  <a:pt x="17677" y="20432"/>
                  <a:pt x="17678" y="20435"/>
                  <a:pt x="17679" y="20439"/>
                </a:cubicBezTo>
                <a:cubicBezTo>
                  <a:pt x="17647" y="20338"/>
                  <a:pt x="17562" y="20187"/>
                  <a:pt x="17562" y="20438"/>
                </a:cubicBezTo>
                <a:cubicBezTo>
                  <a:pt x="17562" y="20640"/>
                  <a:pt x="17719" y="20588"/>
                  <a:pt x="17681" y="20445"/>
                </a:cubicBezTo>
                <a:cubicBezTo>
                  <a:pt x="17681" y="20446"/>
                  <a:pt x="17681" y="20446"/>
                  <a:pt x="17680" y="20444"/>
                </a:cubicBezTo>
                <a:close/>
                <a:moveTo>
                  <a:pt x="20845" y="19801"/>
                </a:moveTo>
                <a:cubicBezTo>
                  <a:pt x="20845" y="19756"/>
                  <a:pt x="20831" y="19752"/>
                  <a:pt x="20720" y="19722"/>
                </a:cubicBezTo>
                <a:cubicBezTo>
                  <a:pt x="20484" y="19667"/>
                  <a:pt x="20309" y="19366"/>
                  <a:pt x="20078" y="19540"/>
                </a:cubicBezTo>
                <a:lnTo>
                  <a:pt x="20083" y="19581"/>
                </a:lnTo>
                <a:lnTo>
                  <a:pt x="20066" y="19592"/>
                </a:lnTo>
                <a:cubicBezTo>
                  <a:pt x="20073" y="19603"/>
                  <a:pt x="20078" y="19616"/>
                  <a:pt x="20080" y="19629"/>
                </a:cubicBezTo>
                <a:cubicBezTo>
                  <a:pt x="19967" y="19665"/>
                  <a:pt x="19867" y="19933"/>
                  <a:pt x="19784" y="19933"/>
                </a:cubicBezTo>
                <a:cubicBezTo>
                  <a:pt x="19806" y="19933"/>
                  <a:pt x="19649" y="19674"/>
                  <a:pt x="19649" y="19726"/>
                </a:cubicBezTo>
                <a:cubicBezTo>
                  <a:pt x="19591" y="19599"/>
                  <a:pt x="19738" y="19263"/>
                  <a:pt x="19533" y="19263"/>
                </a:cubicBezTo>
                <a:cubicBezTo>
                  <a:pt x="19510" y="19243"/>
                  <a:pt x="19395" y="19210"/>
                  <a:pt x="19371" y="19200"/>
                </a:cubicBezTo>
                <a:cubicBezTo>
                  <a:pt x="19228" y="19141"/>
                  <a:pt x="19205" y="19326"/>
                  <a:pt x="19144" y="19326"/>
                </a:cubicBezTo>
                <a:cubicBezTo>
                  <a:pt x="19123" y="19314"/>
                  <a:pt x="19057" y="19299"/>
                  <a:pt x="19047" y="19341"/>
                </a:cubicBezTo>
                <a:cubicBezTo>
                  <a:pt x="18878" y="19223"/>
                  <a:pt x="19194" y="19742"/>
                  <a:pt x="19275" y="19766"/>
                </a:cubicBezTo>
                <a:cubicBezTo>
                  <a:pt x="19141" y="19798"/>
                  <a:pt x="19298" y="20026"/>
                  <a:pt x="19315" y="20115"/>
                </a:cubicBezTo>
                <a:cubicBezTo>
                  <a:pt x="19376" y="20426"/>
                  <a:pt x="19468" y="20101"/>
                  <a:pt x="19519" y="20101"/>
                </a:cubicBezTo>
                <a:cubicBezTo>
                  <a:pt x="19605" y="20101"/>
                  <a:pt x="19914" y="20363"/>
                  <a:pt x="20018" y="20411"/>
                </a:cubicBezTo>
                <a:cubicBezTo>
                  <a:pt x="20127" y="20461"/>
                  <a:pt x="20181" y="20479"/>
                  <a:pt x="20248" y="20607"/>
                </a:cubicBezTo>
                <a:cubicBezTo>
                  <a:pt x="20277" y="20661"/>
                  <a:pt x="20274" y="20778"/>
                  <a:pt x="20326" y="20815"/>
                </a:cubicBezTo>
                <a:cubicBezTo>
                  <a:pt x="20319" y="20858"/>
                  <a:pt x="20311" y="20886"/>
                  <a:pt x="20321" y="20928"/>
                </a:cubicBezTo>
                <a:cubicBezTo>
                  <a:pt x="20186" y="20961"/>
                  <a:pt x="20099" y="21117"/>
                  <a:pt x="20109" y="21286"/>
                </a:cubicBezTo>
                <a:cubicBezTo>
                  <a:pt x="20228" y="21294"/>
                  <a:pt x="20372" y="21234"/>
                  <a:pt x="20433" y="21234"/>
                </a:cubicBezTo>
                <a:lnTo>
                  <a:pt x="20433" y="21233"/>
                </a:lnTo>
                <a:cubicBezTo>
                  <a:pt x="20433" y="21142"/>
                  <a:pt x="20719" y="21510"/>
                  <a:pt x="20736" y="21535"/>
                </a:cubicBezTo>
                <a:cubicBezTo>
                  <a:pt x="20771" y="21316"/>
                  <a:pt x="20771" y="21081"/>
                  <a:pt x="20799" y="20857"/>
                </a:cubicBezTo>
                <a:lnTo>
                  <a:pt x="20771" y="20809"/>
                </a:lnTo>
                <a:cubicBezTo>
                  <a:pt x="20895" y="20557"/>
                  <a:pt x="20831" y="20091"/>
                  <a:pt x="20845" y="19801"/>
                </a:cubicBezTo>
                <a:close/>
                <a:moveTo>
                  <a:pt x="21483" y="3136"/>
                </a:moveTo>
                <a:cubicBezTo>
                  <a:pt x="21484" y="3136"/>
                  <a:pt x="21512" y="3136"/>
                  <a:pt x="21512" y="3136"/>
                </a:cubicBezTo>
                <a:cubicBezTo>
                  <a:pt x="21524" y="3110"/>
                  <a:pt x="21544" y="3089"/>
                  <a:pt x="21567" y="3075"/>
                </a:cubicBezTo>
                <a:cubicBezTo>
                  <a:pt x="21432" y="2793"/>
                  <a:pt x="21025" y="2732"/>
                  <a:pt x="20788" y="2699"/>
                </a:cubicBezTo>
                <a:cubicBezTo>
                  <a:pt x="20424" y="2699"/>
                  <a:pt x="20032" y="2429"/>
                  <a:pt x="19669" y="2355"/>
                </a:cubicBezTo>
                <a:cubicBezTo>
                  <a:pt x="19252" y="2271"/>
                  <a:pt x="18850" y="2097"/>
                  <a:pt x="18423" y="2086"/>
                </a:cubicBezTo>
                <a:cubicBezTo>
                  <a:pt x="18281" y="2082"/>
                  <a:pt x="18025" y="1964"/>
                  <a:pt x="17928" y="2085"/>
                </a:cubicBezTo>
                <a:cubicBezTo>
                  <a:pt x="17787" y="1963"/>
                  <a:pt x="17753" y="2111"/>
                  <a:pt x="17640" y="2116"/>
                </a:cubicBezTo>
                <a:cubicBezTo>
                  <a:pt x="17589" y="2193"/>
                  <a:pt x="17369" y="2124"/>
                  <a:pt x="17309" y="2114"/>
                </a:cubicBezTo>
                <a:cubicBezTo>
                  <a:pt x="17131" y="2085"/>
                  <a:pt x="16946" y="2126"/>
                  <a:pt x="16770" y="2090"/>
                </a:cubicBezTo>
                <a:cubicBezTo>
                  <a:pt x="16661" y="2068"/>
                  <a:pt x="16615" y="1921"/>
                  <a:pt x="16498" y="1897"/>
                </a:cubicBezTo>
                <a:cubicBezTo>
                  <a:pt x="16256" y="1847"/>
                  <a:pt x="15932" y="1733"/>
                  <a:pt x="15687" y="1852"/>
                </a:cubicBezTo>
                <a:cubicBezTo>
                  <a:pt x="15505" y="1940"/>
                  <a:pt x="15223" y="1766"/>
                  <a:pt x="15033" y="1732"/>
                </a:cubicBezTo>
                <a:cubicBezTo>
                  <a:pt x="15028" y="1585"/>
                  <a:pt x="14601" y="1491"/>
                  <a:pt x="14524" y="1604"/>
                </a:cubicBezTo>
                <a:cubicBezTo>
                  <a:pt x="14389" y="1489"/>
                  <a:pt x="14096" y="1512"/>
                  <a:pt x="13941" y="1503"/>
                </a:cubicBezTo>
                <a:lnTo>
                  <a:pt x="13941" y="1502"/>
                </a:lnTo>
                <a:cubicBezTo>
                  <a:pt x="13859" y="1397"/>
                  <a:pt x="13713" y="1363"/>
                  <a:pt x="13601" y="1377"/>
                </a:cubicBezTo>
                <a:cubicBezTo>
                  <a:pt x="13463" y="1395"/>
                  <a:pt x="13552" y="1500"/>
                  <a:pt x="13642" y="1496"/>
                </a:cubicBezTo>
                <a:cubicBezTo>
                  <a:pt x="13538" y="1516"/>
                  <a:pt x="13426" y="1657"/>
                  <a:pt x="13589" y="1732"/>
                </a:cubicBezTo>
                <a:cubicBezTo>
                  <a:pt x="13432" y="1749"/>
                  <a:pt x="13289" y="1736"/>
                  <a:pt x="13132" y="1770"/>
                </a:cubicBezTo>
                <a:cubicBezTo>
                  <a:pt x="13010" y="1796"/>
                  <a:pt x="12688" y="1530"/>
                  <a:pt x="12823" y="1894"/>
                </a:cubicBezTo>
                <a:cubicBezTo>
                  <a:pt x="12699" y="1866"/>
                  <a:pt x="12578" y="1803"/>
                  <a:pt x="12462" y="1744"/>
                </a:cubicBezTo>
                <a:lnTo>
                  <a:pt x="12468" y="1739"/>
                </a:lnTo>
                <a:lnTo>
                  <a:pt x="12445" y="1651"/>
                </a:lnTo>
                <a:cubicBezTo>
                  <a:pt x="12201" y="1356"/>
                  <a:pt x="11570" y="1196"/>
                  <a:pt x="11249" y="1384"/>
                </a:cubicBezTo>
                <a:cubicBezTo>
                  <a:pt x="11292" y="1402"/>
                  <a:pt x="11339" y="1419"/>
                  <a:pt x="11379" y="1446"/>
                </a:cubicBezTo>
                <a:cubicBezTo>
                  <a:pt x="11235" y="1453"/>
                  <a:pt x="11040" y="1498"/>
                  <a:pt x="10902" y="1435"/>
                </a:cubicBezTo>
                <a:cubicBezTo>
                  <a:pt x="10924" y="1410"/>
                  <a:pt x="10943" y="1372"/>
                  <a:pt x="10960" y="1341"/>
                </a:cubicBezTo>
                <a:cubicBezTo>
                  <a:pt x="10707" y="1338"/>
                  <a:pt x="10460" y="1329"/>
                  <a:pt x="10209" y="1352"/>
                </a:cubicBezTo>
                <a:cubicBezTo>
                  <a:pt x="10151" y="1292"/>
                  <a:pt x="10082" y="1254"/>
                  <a:pt x="10017" y="1207"/>
                </a:cubicBezTo>
                <a:cubicBezTo>
                  <a:pt x="10017" y="1207"/>
                  <a:pt x="10014" y="1302"/>
                  <a:pt x="10014" y="1302"/>
                </a:cubicBezTo>
                <a:cubicBezTo>
                  <a:pt x="9917" y="1297"/>
                  <a:pt x="9781" y="1215"/>
                  <a:pt x="9686" y="1274"/>
                </a:cubicBezTo>
                <a:cubicBezTo>
                  <a:pt x="10299" y="771"/>
                  <a:pt x="9202" y="741"/>
                  <a:pt x="8912" y="764"/>
                </a:cubicBezTo>
                <a:cubicBezTo>
                  <a:pt x="8912" y="763"/>
                  <a:pt x="8942" y="682"/>
                  <a:pt x="8942" y="682"/>
                </a:cubicBezTo>
                <a:cubicBezTo>
                  <a:pt x="8857" y="692"/>
                  <a:pt x="8774" y="674"/>
                  <a:pt x="8690" y="667"/>
                </a:cubicBezTo>
                <a:cubicBezTo>
                  <a:pt x="8692" y="666"/>
                  <a:pt x="8711" y="652"/>
                  <a:pt x="8711" y="652"/>
                </a:cubicBezTo>
                <a:lnTo>
                  <a:pt x="8680" y="562"/>
                </a:lnTo>
                <a:cubicBezTo>
                  <a:pt x="8568" y="569"/>
                  <a:pt x="8454" y="542"/>
                  <a:pt x="8339" y="545"/>
                </a:cubicBezTo>
                <a:cubicBezTo>
                  <a:pt x="8372" y="543"/>
                  <a:pt x="8389" y="524"/>
                  <a:pt x="8390" y="487"/>
                </a:cubicBezTo>
                <a:cubicBezTo>
                  <a:pt x="8348" y="373"/>
                  <a:pt x="8029" y="432"/>
                  <a:pt x="7984" y="380"/>
                </a:cubicBezTo>
                <a:cubicBezTo>
                  <a:pt x="7880" y="261"/>
                  <a:pt x="7809" y="457"/>
                  <a:pt x="7733" y="455"/>
                </a:cubicBezTo>
                <a:cubicBezTo>
                  <a:pt x="7767" y="710"/>
                  <a:pt x="8058" y="574"/>
                  <a:pt x="8203" y="565"/>
                </a:cubicBezTo>
                <a:cubicBezTo>
                  <a:pt x="8141" y="586"/>
                  <a:pt x="8043" y="670"/>
                  <a:pt x="8093" y="768"/>
                </a:cubicBezTo>
                <a:cubicBezTo>
                  <a:pt x="8012" y="760"/>
                  <a:pt x="7931" y="780"/>
                  <a:pt x="7859" y="828"/>
                </a:cubicBezTo>
                <a:lnTo>
                  <a:pt x="7899" y="850"/>
                </a:lnTo>
                <a:cubicBezTo>
                  <a:pt x="7761" y="924"/>
                  <a:pt x="7599" y="792"/>
                  <a:pt x="7453" y="841"/>
                </a:cubicBezTo>
                <a:cubicBezTo>
                  <a:pt x="7359" y="872"/>
                  <a:pt x="7267" y="899"/>
                  <a:pt x="7171" y="911"/>
                </a:cubicBezTo>
                <a:cubicBezTo>
                  <a:pt x="6973" y="936"/>
                  <a:pt x="6832" y="1042"/>
                  <a:pt x="6697" y="1218"/>
                </a:cubicBezTo>
                <a:lnTo>
                  <a:pt x="6715" y="1300"/>
                </a:lnTo>
                <a:cubicBezTo>
                  <a:pt x="6595" y="1317"/>
                  <a:pt x="5933" y="1282"/>
                  <a:pt x="6309" y="1601"/>
                </a:cubicBezTo>
                <a:cubicBezTo>
                  <a:pt x="6139" y="1560"/>
                  <a:pt x="5956" y="1546"/>
                  <a:pt x="5807" y="1683"/>
                </a:cubicBezTo>
                <a:cubicBezTo>
                  <a:pt x="5762" y="1559"/>
                  <a:pt x="5703" y="1466"/>
                  <a:pt x="5588" y="1483"/>
                </a:cubicBezTo>
                <a:lnTo>
                  <a:pt x="5593" y="1581"/>
                </a:lnTo>
                <a:lnTo>
                  <a:pt x="5611" y="1582"/>
                </a:lnTo>
                <a:cubicBezTo>
                  <a:pt x="5618" y="1583"/>
                  <a:pt x="5633" y="1606"/>
                  <a:pt x="5635" y="1626"/>
                </a:cubicBezTo>
                <a:cubicBezTo>
                  <a:pt x="5565" y="1686"/>
                  <a:pt x="5488" y="1670"/>
                  <a:pt x="5467" y="1800"/>
                </a:cubicBezTo>
                <a:cubicBezTo>
                  <a:pt x="5452" y="1798"/>
                  <a:pt x="5437" y="1795"/>
                  <a:pt x="5422" y="1791"/>
                </a:cubicBezTo>
                <a:cubicBezTo>
                  <a:pt x="5363" y="1613"/>
                  <a:pt x="5452" y="1463"/>
                  <a:pt x="5208" y="1445"/>
                </a:cubicBezTo>
                <a:cubicBezTo>
                  <a:pt x="5135" y="1440"/>
                  <a:pt x="5060" y="1440"/>
                  <a:pt x="4988" y="1440"/>
                </a:cubicBezTo>
                <a:cubicBezTo>
                  <a:pt x="4835" y="1440"/>
                  <a:pt x="4896" y="1580"/>
                  <a:pt x="4862" y="1697"/>
                </a:cubicBezTo>
                <a:cubicBezTo>
                  <a:pt x="4835" y="1790"/>
                  <a:pt x="4726" y="1733"/>
                  <a:pt x="4708" y="1846"/>
                </a:cubicBezTo>
                <a:cubicBezTo>
                  <a:pt x="4689" y="1970"/>
                  <a:pt x="4799" y="1948"/>
                  <a:pt x="4812" y="1996"/>
                </a:cubicBezTo>
                <a:cubicBezTo>
                  <a:pt x="4844" y="2077"/>
                  <a:pt x="4824" y="2151"/>
                  <a:pt x="4867" y="2245"/>
                </a:cubicBezTo>
                <a:cubicBezTo>
                  <a:pt x="4713" y="2182"/>
                  <a:pt x="4560" y="2145"/>
                  <a:pt x="4400" y="2112"/>
                </a:cubicBezTo>
                <a:cubicBezTo>
                  <a:pt x="4221" y="2086"/>
                  <a:pt x="4014" y="1954"/>
                  <a:pt x="3841" y="1954"/>
                </a:cubicBezTo>
                <a:cubicBezTo>
                  <a:pt x="3573" y="1954"/>
                  <a:pt x="4110" y="2290"/>
                  <a:pt x="4127" y="2309"/>
                </a:cubicBezTo>
                <a:cubicBezTo>
                  <a:pt x="4105" y="2315"/>
                  <a:pt x="4083" y="2320"/>
                  <a:pt x="4060" y="2324"/>
                </a:cubicBezTo>
                <a:lnTo>
                  <a:pt x="4065" y="2298"/>
                </a:lnTo>
                <a:cubicBezTo>
                  <a:pt x="3852" y="2201"/>
                  <a:pt x="3571" y="2399"/>
                  <a:pt x="3372" y="2425"/>
                </a:cubicBezTo>
                <a:cubicBezTo>
                  <a:pt x="3370" y="2381"/>
                  <a:pt x="3421" y="2299"/>
                  <a:pt x="3432" y="2250"/>
                </a:cubicBezTo>
                <a:cubicBezTo>
                  <a:pt x="3242" y="2226"/>
                  <a:pt x="3075" y="2344"/>
                  <a:pt x="2898" y="2413"/>
                </a:cubicBezTo>
                <a:cubicBezTo>
                  <a:pt x="2804" y="2450"/>
                  <a:pt x="2559" y="2500"/>
                  <a:pt x="2574" y="2674"/>
                </a:cubicBezTo>
                <a:cubicBezTo>
                  <a:pt x="2584" y="2801"/>
                  <a:pt x="2315" y="2630"/>
                  <a:pt x="2302" y="2618"/>
                </a:cubicBezTo>
                <a:cubicBezTo>
                  <a:pt x="2377" y="2566"/>
                  <a:pt x="2604" y="2549"/>
                  <a:pt x="2395" y="2412"/>
                </a:cubicBezTo>
                <a:cubicBezTo>
                  <a:pt x="2245" y="2314"/>
                  <a:pt x="2091" y="2321"/>
                  <a:pt x="1929" y="2318"/>
                </a:cubicBezTo>
                <a:cubicBezTo>
                  <a:pt x="1937" y="2433"/>
                  <a:pt x="1993" y="2432"/>
                  <a:pt x="2055" y="2493"/>
                </a:cubicBezTo>
                <a:cubicBezTo>
                  <a:pt x="2046" y="2478"/>
                  <a:pt x="2074" y="2893"/>
                  <a:pt x="2169" y="2758"/>
                </a:cubicBezTo>
                <a:cubicBezTo>
                  <a:pt x="2163" y="2794"/>
                  <a:pt x="2158" y="2830"/>
                  <a:pt x="2156" y="2867"/>
                </a:cubicBezTo>
                <a:cubicBezTo>
                  <a:pt x="1969" y="2739"/>
                  <a:pt x="1862" y="2828"/>
                  <a:pt x="1686" y="2928"/>
                </a:cubicBezTo>
                <a:cubicBezTo>
                  <a:pt x="1500" y="3032"/>
                  <a:pt x="1637" y="3097"/>
                  <a:pt x="1707" y="3188"/>
                </a:cubicBezTo>
                <a:cubicBezTo>
                  <a:pt x="1680" y="3244"/>
                  <a:pt x="1425" y="3107"/>
                  <a:pt x="1395" y="3091"/>
                </a:cubicBezTo>
                <a:cubicBezTo>
                  <a:pt x="1324" y="3053"/>
                  <a:pt x="1217" y="3102"/>
                  <a:pt x="1148" y="3140"/>
                </a:cubicBezTo>
                <a:cubicBezTo>
                  <a:pt x="1225" y="3269"/>
                  <a:pt x="1313" y="3308"/>
                  <a:pt x="1425" y="3357"/>
                </a:cubicBezTo>
                <a:cubicBezTo>
                  <a:pt x="1277" y="3479"/>
                  <a:pt x="1067" y="3145"/>
                  <a:pt x="988" y="3080"/>
                </a:cubicBezTo>
                <a:cubicBezTo>
                  <a:pt x="1015" y="3019"/>
                  <a:pt x="1044" y="2956"/>
                  <a:pt x="990" y="2892"/>
                </a:cubicBezTo>
                <a:cubicBezTo>
                  <a:pt x="1164" y="2934"/>
                  <a:pt x="2149" y="3013"/>
                  <a:pt x="1702" y="2525"/>
                </a:cubicBezTo>
                <a:cubicBezTo>
                  <a:pt x="1515" y="2321"/>
                  <a:pt x="920" y="2139"/>
                  <a:pt x="679" y="2180"/>
                </a:cubicBezTo>
                <a:cubicBezTo>
                  <a:pt x="673" y="2165"/>
                  <a:pt x="662" y="2161"/>
                  <a:pt x="647" y="2169"/>
                </a:cubicBezTo>
                <a:cubicBezTo>
                  <a:pt x="682" y="2169"/>
                  <a:pt x="559" y="2063"/>
                  <a:pt x="524" y="2055"/>
                </a:cubicBezTo>
                <a:cubicBezTo>
                  <a:pt x="469" y="2042"/>
                  <a:pt x="389" y="2064"/>
                  <a:pt x="328" y="2064"/>
                </a:cubicBezTo>
                <a:cubicBezTo>
                  <a:pt x="303" y="2062"/>
                  <a:pt x="285" y="2082"/>
                  <a:pt x="285" y="2118"/>
                </a:cubicBezTo>
                <a:cubicBezTo>
                  <a:pt x="266" y="2111"/>
                  <a:pt x="247" y="2104"/>
                  <a:pt x="228" y="2096"/>
                </a:cubicBezTo>
                <a:lnTo>
                  <a:pt x="222" y="2118"/>
                </a:lnTo>
                <a:lnTo>
                  <a:pt x="216" y="2112"/>
                </a:lnTo>
                <a:cubicBezTo>
                  <a:pt x="127" y="2182"/>
                  <a:pt x="72" y="2289"/>
                  <a:pt x="1" y="2385"/>
                </a:cubicBezTo>
                <a:cubicBezTo>
                  <a:pt x="38" y="2448"/>
                  <a:pt x="247" y="2553"/>
                  <a:pt x="193" y="2625"/>
                </a:cubicBezTo>
                <a:cubicBezTo>
                  <a:pt x="81" y="2777"/>
                  <a:pt x="241" y="2837"/>
                  <a:pt x="293" y="2954"/>
                </a:cubicBezTo>
                <a:cubicBezTo>
                  <a:pt x="170" y="3047"/>
                  <a:pt x="319" y="3299"/>
                  <a:pt x="399" y="3343"/>
                </a:cubicBezTo>
                <a:cubicBezTo>
                  <a:pt x="293" y="3475"/>
                  <a:pt x="513" y="3547"/>
                  <a:pt x="565" y="3597"/>
                </a:cubicBezTo>
                <a:cubicBezTo>
                  <a:pt x="607" y="3637"/>
                  <a:pt x="411" y="3845"/>
                  <a:pt x="390" y="3866"/>
                </a:cubicBezTo>
                <a:cubicBezTo>
                  <a:pt x="245" y="4011"/>
                  <a:pt x="119" y="4126"/>
                  <a:pt x="0" y="4306"/>
                </a:cubicBezTo>
                <a:cubicBezTo>
                  <a:pt x="85" y="4284"/>
                  <a:pt x="190" y="4172"/>
                  <a:pt x="266" y="4167"/>
                </a:cubicBezTo>
                <a:cubicBezTo>
                  <a:pt x="283" y="4197"/>
                  <a:pt x="302" y="4226"/>
                  <a:pt x="323" y="4253"/>
                </a:cubicBezTo>
                <a:cubicBezTo>
                  <a:pt x="222" y="4199"/>
                  <a:pt x="162" y="4293"/>
                  <a:pt x="201" y="4411"/>
                </a:cubicBezTo>
                <a:cubicBezTo>
                  <a:pt x="162" y="4553"/>
                  <a:pt x="82" y="4589"/>
                  <a:pt x="175" y="4758"/>
                </a:cubicBezTo>
                <a:cubicBezTo>
                  <a:pt x="78" y="4850"/>
                  <a:pt x="345" y="5225"/>
                  <a:pt x="406" y="5296"/>
                </a:cubicBezTo>
                <a:cubicBezTo>
                  <a:pt x="430" y="5300"/>
                  <a:pt x="451" y="5290"/>
                  <a:pt x="470" y="5265"/>
                </a:cubicBezTo>
                <a:cubicBezTo>
                  <a:pt x="470" y="5264"/>
                  <a:pt x="471" y="5244"/>
                  <a:pt x="471" y="5244"/>
                </a:cubicBezTo>
                <a:cubicBezTo>
                  <a:pt x="468" y="5227"/>
                  <a:pt x="693" y="5374"/>
                  <a:pt x="723" y="5409"/>
                </a:cubicBezTo>
                <a:cubicBezTo>
                  <a:pt x="683" y="5491"/>
                  <a:pt x="819" y="5677"/>
                  <a:pt x="881" y="5677"/>
                </a:cubicBezTo>
                <a:cubicBezTo>
                  <a:pt x="881" y="5776"/>
                  <a:pt x="983" y="5725"/>
                  <a:pt x="1012" y="5801"/>
                </a:cubicBezTo>
                <a:cubicBezTo>
                  <a:pt x="1013" y="5803"/>
                  <a:pt x="840" y="5849"/>
                  <a:pt x="814" y="5864"/>
                </a:cubicBezTo>
                <a:cubicBezTo>
                  <a:pt x="850" y="5933"/>
                  <a:pt x="902" y="6106"/>
                  <a:pt x="948" y="6152"/>
                </a:cubicBezTo>
                <a:cubicBezTo>
                  <a:pt x="1062" y="6265"/>
                  <a:pt x="1164" y="6069"/>
                  <a:pt x="1293" y="6203"/>
                </a:cubicBezTo>
                <a:cubicBezTo>
                  <a:pt x="1286" y="6211"/>
                  <a:pt x="1265" y="6237"/>
                  <a:pt x="1265" y="6237"/>
                </a:cubicBezTo>
                <a:cubicBezTo>
                  <a:pt x="1317" y="6354"/>
                  <a:pt x="1446" y="6350"/>
                  <a:pt x="1481" y="6450"/>
                </a:cubicBezTo>
                <a:cubicBezTo>
                  <a:pt x="1563" y="6681"/>
                  <a:pt x="1653" y="6696"/>
                  <a:pt x="1848" y="6592"/>
                </a:cubicBezTo>
                <a:cubicBezTo>
                  <a:pt x="1905" y="6655"/>
                  <a:pt x="1926" y="6720"/>
                  <a:pt x="2004" y="6723"/>
                </a:cubicBezTo>
                <a:lnTo>
                  <a:pt x="2009" y="6693"/>
                </a:lnTo>
                <a:cubicBezTo>
                  <a:pt x="2095" y="6686"/>
                  <a:pt x="2174" y="6765"/>
                  <a:pt x="2257" y="6780"/>
                </a:cubicBezTo>
                <a:cubicBezTo>
                  <a:pt x="2237" y="6906"/>
                  <a:pt x="2273" y="6983"/>
                  <a:pt x="2267" y="7093"/>
                </a:cubicBezTo>
                <a:cubicBezTo>
                  <a:pt x="2263" y="7128"/>
                  <a:pt x="2226" y="7132"/>
                  <a:pt x="2204" y="7126"/>
                </a:cubicBezTo>
                <a:lnTo>
                  <a:pt x="2204" y="7098"/>
                </a:lnTo>
                <a:cubicBezTo>
                  <a:pt x="2092" y="7098"/>
                  <a:pt x="1997" y="7275"/>
                  <a:pt x="2085" y="7391"/>
                </a:cubicBezTo>
                <a:cubicBezTo>
                  <a:pt x="2053" y="7403"/>
                  <a:pt x="2020" y="7412"/>
                  <a:pt x="1986" y="7420"/>
                </a:cubicBezTo>
                <a:cubicBezTo>
                  <a:pt x="1976" y="7486"/>
                  <a:pt x="2003" y="7524"/>
                  <a:pt x="2047" y="7561"/>
                </a:cubicBezTo>
                <a:cubicBezTo>
                  <a:pt x="2027" y="7581"/>
                  <a:pt x="2018" y="7606"/>
                  <a:pt x="2021" y="7635"/>
                </a:cubicBezTo>
                <a:cubicBezTo>
                  <a:pt x="2021" y="7661"/>
                  <a:pt x="1989" y="7660"/>
                  <a:pt x="1990" y="7711"/>
                </a:cubicBezTo>
                <a:cubicBezTo>
                  <a:pt x="1945" y="7720"/>
                  <a:pt x="1898" y="7715"/>
                  <a:pt x="1853" y="7703"/>
                </a:cubicBezTo>
                <a:cubicBezTo>
                  <a:pt x="1856" y="7754"/>
                  <a:pt x="1852" y="7802"/>
                  <a:pt x="1841" y="7849"/>
                </a:cubicBezTo>
                <a:cubicBezTo>
                  <a:pt x="2028" y="7973"/>
                  <a:pt x="2205" y="8066"/>
                  <a:pt x="2363" y="8238"/>
                </a:cubicBezTo>
                <a:cubicBezTo>
                  <a:pt x="2296" y="8346"/>
                  <a:pt x="2888" y="8477"/>
                  <a:pt x="2736" y="8789"/>
                </a:cubicBezTo>
                <a:cubicBezTo>
                  <a:pt x="2487" y="8980"/>
                  <a:pt x="2231" y="8785"/>
                  <a:pt x="1999" y="8788"/>
                </a:cubicBezTo>
                <a:cubicBezTo>
                  <a:pt x="1930" y="8781"/>
                  <a:pt x="1954" y="8678"/>
                  <a:pt x="1835" y="8708"/>
                </a:cubicBezTo>
                <a:cubicBezTo>
                  <a:pt x="1704" y="8534"/>
                  <a:pt x="1349" y="8634"/>
                  <a:pt x="1224" y="8736"/>
                </a:cubicBezTo>
                <a:cubicBezTo>
                  <a:pt x="1102" y="8835"/>
                  <a:pt x="682" y="8887"/>
                  <a:pt x="661" y="8607"/>
                </a:cubicBezTo>
                <a:cubicBezTo>
                  <a:pt x="631" y="8603"/>
                  <a:pt x="588" y="8600"/>
                  <a:pt x="561" y="8615"/>
                </a:cubicBezTo>
                <a:cubicBezTo>
                  <a:pt x="559" y="8612"/>
                  <a:pt x="535" y="8572"/>
                  <a:pt x="535" y="8572"/>
                </a:cubicBezTo>
                <a:cubicBezTo>
                  <a:pt x="414" y="8571"/>
                  <a:pt x="318" y="8636"/>
                  <a:pt x="375" y="8778"/>
                </a:cubicBezTo>
                <a:cubicBezTo>
                  <a:pt x="343" y="8806"/>
                  <a:pt x="256" y="9007"/>
                  <a:pt x="329" y="9043"/>
                </a:cubicBezTo>
                <a:cubicBezTo>
                  <a:pt x="249" y="9165"/>
                  <a:pt x="305" y="9330"/>
                  <a:pt x="421" y="9335"/>
                </a:cubicBezTo>
                <a:cubicBezTo>
                  <a:pt x="437" y="9593"/>
                  <a:pt x="540" y="10027"/>
                  <a:pt x="785" y="10022"/>
                </a:cubicBezTo>
                <a:cubicBezTo>
                  <a:pt x="850" y="10027"/>
                  <a:pt x="1167" y="10311"/>
                  <a:pt x="1169" y="10017"/>
                </a:cubicBezTo>
                <a:cubicBezTo>
                  <a:pt x="1171" y="9906"/>
                  <a:pt x="1447" y="10181"/>
                  <a:pt x="1452" y="10184"/>
                </a:cubicBezTo>
                <a:cubicBezTo>
                  <a:pt x="1603" y="10274"/>
                  <a:pt x="1696" y="10029"/>
                  <a:pt x="1800" y="10012"/>
                </a:cubicBezTo>
                <a:cubicBezTo>
                  <a:pt x="1854" y="10012"/>
                  <a:pt x="1899" y="10096"/>
                  <a:pt x="1959" y="10058"/>
                </a:cubicBezTo>
                <a:cubicBezTo>
                  <a:pt x="1947" y="10128"/>
                  <a:pt x="1993" y="10195"/>
                  <a:pt x="1984" y="10276"/>
                </a:cubicBezTo>
                <a:cubicBezTo>
                  <a:pt x="1984" y="10276"/>
                  <a:pt x="2022" y="10292"/>
                  <a:pt x="2025" y="10293"/>
                </a:cubicBezTo>
                <a:cubicBezTo>
                  <a:pt x="2030" y="10351"/>
                  <a:pt x="2017" y="10414"/>
                  <a:pt x="2045" y="10467"/>
                </a:cubicBezTo>
                <a:cubicBezTo>
                  <a:pt x="1964" y="10561"/>
                  <a:pt x="1951" y="10674"/>
                  <a:pt x="1927" y="10801"/>
                </a:cubicBezTo>
                <a:cubicBezTo>
                  <a:pt x="1848" y="10835"/>
                  <a:pt x="1834" y="11184"/>
                  <a:pt x="1763" y="11286"/>
                </a:cubicBezTo>
                <a:cubicBezTo>
                  <a:pt x="1769" y="11302"/>
                  <a:pt x="2052" y="12076"/>
                  <a:pt x="1847" y="12076"/>
                </a:cubicBezTo>
                <a:cubicBezTo>
                  <a:pt x="1847" y="12076"/>
                  <a:pt x="1847" y="12076"/>
                  <a:pt x="1847" y="12076"/>
                </a:cubicBezTo>
                <a:lnTo>
                  <a:pt x="1837" y="12090"/>
                </a:lnTo>
                <a:cubicBezTo>
                  <a:pt x="1850" y="12113"/>
                  <a:pt x="1854" y="12139"/>
                  <a:pt x="1849" y="12168"/>
                </a:cubicBezTo>
                <a:lnTo>
                  <a:pt x="1968" y="12175"/>
                </a:lnTo>
                <a:cubicBezTo>
                  <a:pt x="2045" y="12306"/>
                  <a:pt x="2361" y="12799"/>
                  <a:pt x="2334" y="12928"/>
                </a:cubicBezTo>
                <a:cubicBezTo>
                  <a:pt x="2299" y="13089"/>
                  <a:pt x="2510" y="13140"/>
                  <a:pt x="2556" y="13229"/>
                </a:cubicBezTo>
                <a:cubicBezTo>
                  <a:pt x="2628" y="13365"/>
                  <a:pt x="2637" y="13466"/>
                  <a:pt x="2665" y="13606"/>
                </a:cubicBezTo>
                <a:cubicBezTo>
                  <a:pt x="2622" y="13995"/>
                  <a:pt x="2974" y="14177"/>
                  <a:pt x="3079" y="14465"/>
                </a:cubicBezTo>
                <a:cubicBezTo>
                  <a:pt x="3147" y="14644"/>
                  <a:pt x="3352" y="14818"/>
                  <a:pt x="3369" y="15010"/>
                </a:cubicBezTo>
                <a:cubicBezTo>
                  <a:pt x="3389" y="15237"/>
                  <a:pt x="3410" y="15717"/>
                  <a:pt x="3527" y="15914"/>
                </a:cubicBezTo>
                <a:cubicBezTo>
                  <a:pt x="3685" y="16178"/>
                  <a:pt x="3909" y="15819"/>
                  <a:pt x="4050" y="15819"/>
                </a:cubicBezTo>
                <a:cubicBezTo>
                  <a:pt x="4318" y="15819"/>
                  <a:pt x="4521" y="15540"/>
                  <a:pt x="4746" y="15429"/>
                </a:cubicBezTo>
                <a:cubicBezTo>
                  <a:pt x="4904" y="15350"/>
                  <a:pt x="5142" y="15358"/>
                  <a:pt x="5113" y="15092"/>
                </a:cubicBezTo>
                <a:cubicBezTo>
                  <a:pt x="5108" y="15051"/>
                  <a:pt x="5191" y="15049"/>
                  <a:pt x="5224" y="15056"/>
                </a:cubicBezTo>
                <a:cubicBezTo>
                  <a:pt x="5227" y="15026"/>
                  <a:pt x="5232" y="14996"/>
                  <a:pt x="5238" y="14967"/>
                </a:cubicBezTo>
                <a:cubicBezTo>
                  <a:pt x="5244" y="14974"/>
                  <a:pt x="5256" y="14987"/>
                  <a:pt x="5262" y="14995"/>
                </a:cubicBezTo>
                <a:cubicBezTo>
                  <a:pt x="5385" y="14964"/>
                  <a:pt x="5690" y="14881"/>
                  <a:pt x="5666" y="14697"/>
                </a:cubicBezTo>
                <a:cubicBezTo>
                  <a:pt x="5680" y="14778"/>
                  <a:pt x="5943" y="14440"/>
                  <a:pt x="5924" y="14454"/>
                </a:cubicBezTo>
                <a:cubicBezTo>
                  <a:pt x="5959" y="14436"/>
                  <a:pt x="6024" y="14445"/>
                  <a:pt x="6061" y="14446"/>
                </a:cubicBezTo>
                <a:lnTo>
                  <a:pt x="6064" y="14398"/>
                </a:lnTo>
                <a:lnTo>
                  <a:pt x="6088" y="14378"/>
                </a:lnTo>
                <a:cubicBezTo>
                  <a:pt x="6071" y="14281"/>
                  <a:pt x="6052" y="14106"/>
                  <a:pt x="6092" y="14014"/>
                </a:cubicBezTo>
                <a:cubicBezTo>
                  <a:pt x="6217" y="14121"/>
                  <a:pt x="6399" y="13516"/>
                  <a:pt x="6416" y="13402"/>
                </a:cubicBezTo>
                <a:cubicBezTo>
                  <a:pt x="6337" y="13408"/>
                  <a:pt x="6330" y="13381"/>
                  <a:pt x="6268" y="13333"/>
                </a:cubicBezTo>
                <a:cubicBezTo>
                  <a:pt x="6116" y="13110"/>
                  <a:pt x="6087" y="13191"/>
                  <a:pt x="5900" y="13054"/>
                </a:cubicBezTo>
                <a:cubicBezTo>
                  <a:pt x="5695" y="12901"/>
                  <a:pt x="5769" y="12651"/>
                  <a:pt x="5663" y="12468"/>
                </a:cubicBezTo>
                <a:cubicBezTo>
                  <a:pt x="5681" y="12448"/>
                  <a:pt x="5685" y="12420"/>
                  <a:pt x="5677" y="12383"/>
                </a:cubicBezTo>
                <a:cubicBezTo>
                  <a:pt x="5773" y="12362"/>
                  <a:pt x="5783" y="12641"/>
                  <a:pt x="5830" y="12702"/>
                </a:cubicBezTo>
                <a:cubicBezTo>
                  <a:pt x="5907" y="12800"/>
                  <a:pt x="6096" y="12798"/>
                  <a:pt x="6204" y="12813"/>
                </a:cubicBezTo>
                <a:cubicBezTo>
                  <a:pt x="6343" y="12843"/>
                  <a:pt x="6560" y="12984"/>
                  <a:pt x="6684" y="12921"/>
                </a:cubicBezTo>
                <a:cubicBezTo>
                  <a:pt x="6904" y="12809"/>
                  <a:pt x="7142" y="12917"/>
                  <a:pt x="7377" y="12831"/>
                </a:cubicBezTo>
                <a:cubicBezTo>
                  <a:pt x="7381" y="12857"/>
                  <a:pt x="7392" y="12874"/>
                  <a:pt x="7409" y="12884"/>
                </a:cubicBezTo>
                <a:cubicBezTo>
                  <a:pt x="7402" y="12977"/>
                  <a:pt x="7445" y="12999"/>
                  <a:pt x="7507" y="12996"/>
                </a:cubicBezTo>
                <a:cubicBezTo>
                  <a:pt x="7525" y="13107"/>
                  <a:pt x="7595" y="13302"/>
                  <a:pt x="7708" y="13243"/>
                </a:cubicBezTo>
                <a:cubicBezTo>
                  <a:pt x="7799" y="13358"/>
                  <a:pt x="7948" y="13516"/>
                  <a:pt x="8082" y="13456"/>
                </a:cubicBezTo>
                <a:cubicBezTo>
                  <a:pt x="8040" y="13536"/>
                  <a:pt x="7899" y="13395"/>
                  <a:pt x="7863" y="13512"/>
                </a:cubicBezTo>
                <a:cubicBezTo>
                  <a:pt x="7838" y="13591"/>
                  <a:pt x="7985" y="13734"/>
                  <a:pt x="8024" y="13785"/>
                </a:cubicBezTo>
                <a:cubicBezTo>
                  <a:pt x="8174" y="13978"/>
                  <a:pt x="8328" y="14099"/>
                  <a:pt x="8506" y="13859"/>
                </a:cubicBezTo>
                <a:cubicBezTo>
                  <a:pt x="8506" y="13859"/>
                  <a:pt x="8511" y="13822"/>
                  <a:pt x="8511" y="13821"/>
                </a:cubicBezTo>
                <a:cubicBezTo>
                  <a:pt x="8597" y="14372"/>
                  <a:pt x="8658" y="15060"/>
                  <a:pt x="8944" y="15536"/>
                </a:cubicBezTo>
                <a:cubicBezTo>
                  <a:pt x="9051" y="15713"/>
                  <a:pt x="9457" y="17441"/>
                  <a:pt x="9713" y="17105"/>
                </a:cubicBezTo>
                <a:cubicBezTo>
                  <a:pt x="9784" y="17012"/>
                  <a:pt x="9781" y="16935"/>
                  <a:pt x="9870" y="16876"/>
                </a:cubicBezTo>
                <a:cubicBezTo>
                  <a:pt x="9961" y="16816"/>
                  <a:pt x="9845" y="16697"/>
                  <a:pt x="9968" y="16619"/>
                </a:cubicBezTo>
                <a:cubicBezTo>
                  <a:pt x="9997" y="16525"/>
                  <a:pt x="10045" y="16545"/>
                  <a:pt x="10043" y="16402"/>
                </a:cubicBezTo>
                <a:cubicBezTo>
                  <a:pt x="10042" y="16315"/>
                  <a:pt x="9996" y="16229"/>
                  <a:pt x="10027" y="16148"/>
                </a:cubicBezTo>
                <a:cubicBezTo>
                  <a:pt x="10149" y="15836"/>
                  <a:pt x="9994" y="15606"/>
                  <a:pt x="10014" y="15300"/>
                </a:cubicBezTo>
                <a:cubicBezTo>
                  <a:pt x="10017" y="15254"/>
                  <a:pt x="10218" y="15132"/>
                  <a:pt x="10207" y="15132"/>
                </a:cubicBezTo>
                <a:cubicBezTo>
                  <a:pt x="10321" y="15132"/>
                  <a:pt x="10494" y="14748"/>
                  <a:pt x="10602" y="14634"/>
                </a:cubicBezTo>
                <a:cubicBezTo>
                  <a:pt x="10691" y="14538"/>
                  <a:pt x="10737" y="14284"/>
                  <a:pt x="10862" y="14259"/>
                </a:cubicBezTo>
                <a:cubicBezTo>
                  <a:pt x="10992" y="14233"/>
                  <a:pt x="11028" y="14088"/>
                  <a:pt x="11120" y="13995"/>
                </a:cubicBezTo>
                <a:cubicBezTo>
                  <a:pt x="10889" y="13710"/>
                  <a:pt x="11322" y="13817"/>
                  <a:pt x="11401" y="13792"/>
                </a:cubicBezTo>
                <a:lnTo>
                  <a:pt x="11405" y="13809"/>
                </a:lnTo>
                <a:cubicBezTo>
                  <a:pt x="11513" y="13796"/>
                  <a:pt x="11840" y="13734"/>
                  <a:pt x="11758" y="13509"/>
                </a:cubicBezTo>
                <a:cubicBezTo>
                  <a:pt x="11915" y="13567"/>
                  <a:pt x="11804" y="13766"/>
                  <a:pt x="11804" y="13858"/>
                </a:cubicBezTo>
                <a:cubicBezTo>
                  <a:pt x="11855" y="13932"/>
                  <a:pt x="11916" y="14007"/>
                  <a:pt x="11963" y="14088"/>
                </a:cubicBezTo>
                <a:cubicBezTo>
                  <a:pt x="12025" y="14193"/>
                  <a:pt x="12122" y="14206"/>
                  <a:pt x="12170" y="14271"/>
                </a:cubicBezTo>
                <a:cubicBezTo>
                  <a:pt x="12116" y="14362"/>
                  <a:pt x="12121" y="14561"/>
                  <a:pt x="12259" y="14543"/>
                </a:cubicBezTo>
                <a:lnTo>
                  <a:pt x="12265" y="14517"/>
                </a:lnTo>
                <a:cubicBezTo>
                  <a:pt x="12405" y="14547"/>
                  <a:pt x="12309" y="15318"/>
                  <a:pt x="12423" y="15210"/>
                </a:cubicBezTo>
                <a:cubicBezTo>
                  <a:pt x="12494" y="15441"/>
                  <a:pt x="12802" y="15118"/>
                  <a:pt x="12844" y="14997"/>
                </a:cubicBezTo>
                <a:cubicBezTo>
                  <a:pt x="12856" y="15037"/>
                  <a:pt x="12878" y="15060"/>
                  <a:pt x="12911" y="15067"/>
                </a:cubicBezTo>
                <a:cubicBezTo>
                  <a:pt x="12901" y="15223"/>
                  <a:pt x="13012" y="15781"/>
                  <a:pt x="13143" y="15859"/>
                </a:cubicBezTo>
                <a:lnTo>
                  <a:pt x="13144" y="15854"/>
                </a:lnTo>
                <a:cubicBezTo>
                  <a:pt x="13197" y="16052"/>
                  <a:pt x="13142" y="16636"/>
                  <a:pt x="13250" y="16730"/>
                </a:cubicBezTo>
                <a:cubicBezTo>
                  <a:pt x="13233" y="16829"/>
                  <a:pt x="13157" y="17177"/>
                  <a:pt x="13261" y="17253"/>
                </a:cubicBezTo>
                <a:cubicBezTo>
                  <a:pt x="13268" y="17259"/>
                  <a:pt x="13275" y="17264"/>
                  <a:pt x="13282" y="17267"/>
                </a:cubicBezTo>
                <a:cubicBezTo>
                  <a:pt x="13318" y="17267"/>
                  <a:pt x="13328" y="17221"/>
                  <a:pt x="13335" y="17183"/>
                </a:cubicBezTo>
                <a:cubicBezTo>
                  <a:pt x="13489" y="17447"/>
                  <a:pt x="13664" y="17696"/>
                  <a:pt x="13664" y="18046"/>
                </a:cubicBezTo>
                <a:cubicBezTo>
                  <a:pt x="13665" y="18236"/>
                  <a:pt x="13986" y="18792"/>
                  <a:pt x="14143" y="18792"/>
                </a:cubicBezTo>
                <a:lnTo>
                  <a:pt x="14108" y="18792"/>
                </a:lnTo>
                <a:lnTo>
                  <a:pt x="14340" y="18993"/>
                </a:lnTo>
                <a:cubicBezTo>
                  <a:pt x="14381" y="18801"/>
                  <a:pt x="14438" y="18554"/>
                  <a:pt x="14266" y="18407"/>
                </a:cubicBezTo>
                <a:cubicBezTo>
                  <a:pt x="14222" y="18370"/>
                  <a:pt x="14205" y="18151"/>
                  <a:pt x="14226" y="18088"/>
                </a:cubicBezTo>
                <a:cubicBezTo>
                  <a:pt x="14290" y="17896"/>
                  <a:pt x="14071" y="17539"/>
                  <a:pt x="13928" y="17499"/>
                </a:cubicBezTo>
                <a:cubicBezTo>
                  <a:pt x="13881" y="17415"/>
                  <a:pt x="13661" y="17373"/>
                  <a:pt x="13645" y="17259"/>
                </a:cubicBezTo>
                <a:cubicBezTo>
                  <a:pt x="13745" y="17168"/>
                  <a:pt x="13574" y="16889"/>
                  <a:pt x="13558" y="16792"/>
                </a:cubicBezTo>
                <a:cubicBezTo>
                  <a:pt x="13529" y="16788"/>
                  <a:pt x="13501" y="16791"/>
                  <a:pt x="13472" y="16803"/>
                </a:cubicBezTo>
                <a:cubicBezTo>
                  <a:pt x="13429" y="16495"/>
                  <a:pt x="13632" y="16145"/>
                  <a:pt x="13549" y="15846"/>
                </a:cubicBezTo>
                <a:cubicBezTo>
                  <a:pt x="13573" y="15845"/>
                  <a:pt x="13595" y="15843"/>
                  <a:pt x="13619" y="15840"/>
                </a:cubicBezTo>
                <a:cubicBezTo>
                  <a:pt x="13609" y="16099"/>
                  <a:pt x="13684" y="15951"/>
                  <a:pt x="13779" y="16047"/>
                </a:cubicBezTo>
                <a:cubicBezTo>
                  <a:pt x="13864" y="16023"/>
                  <a:pt x="13870" y="16267"/>
                  <a:pt x="13976" y="16189"/>
                </a:cubicBezTo>
                <a:cubicBezTo>
                  <a:pt x="14020" y="16272"/>
                  <a:pt x="14042" y="16563"/>
                  <a:pt x="14148" y="16421"/>
                </a:cubicBezTo>
                <a:cubicBezTo>
                  <a:pt x="14160" y="16430"/>
                  <a:pt x="14169" y="16479"/>
                  <a:pt x="14172" y="16497"/>
                </a:cubicBezTo>
                <a:cubicBezTo>
                  <a:pt x="14248" y="16535"/>
                  <a:pt x="14324" y="16665"/>
                  <a:pt x="14393" y="16675"/>
                </a:cubicBezTo>
                <a:cubicBezTo>
                  <a:pt x="14349" y="16802"/>
                  <a:pt x="14378" y="16936"/>
                  <a:pt x="14328" y="17065"/>
                </a:cubicBezTo>
                <a:cubicBezTo>
                  <a:pt x="14423" y="17103"/>
                  <a:pt x="14649" y="16942"/>
                  <a:pt x="14681" y="16817"/>
                </a:cubicBezTo>
                <a:cubicBezTo>
                  <a:pt x="14747" y="16823"/>
                  <a:pt x="14771" y="16679"/>
                  <a:pt x="14777" y="16616"/>
                </a:cubicBezTo>
                <a:lnTo>
                  <a:pt x="14795" y="16636"/>
                </a:lnTo>
                <a:cubicBezTo>
                  <a:pt x="14920" y="16540"/>
                  <a:pt x="15138" y="16456"/>
                  <a:pt x="15162" y="16247"/>
                </a:cubicBezTo>
                <a:cubicBezTo>
                  <a:pt x="15186" y="16037"/>
                  <a:pt x="15149" y="15872"/>
                  <a:pt x="15136" y="15668"/>
                </a:cubicBezTo>
                <a:cubicBezTo>
                  <a:pt x="15108" y="15228"/>
                  <a:pt x="14762" y="15014"/>
                  <a:pt x="14564" y="14711"/>
                </a:cubicBezTo>
                <a:cubicBezTo>
                  <a:pt x="14528" y="14587"/>
                  <a:pt x="14270" y="14343"/>
                  <a:pt x="14428" y="14189"/>
                </a:cubicBezTo>
                <a:cubicBezTo>
                  <a:pt x="14501" y="14117"/>
                  <a:pt x="14517" y="14012"/>
                  <a:pt x="14591" y="13938"/>
                </a:cubicBezTo>
                <a:cubicBezTo>
                  <a:pt x="14638" y="13892"/>
                  <a:pt x="14715" y="13816"/>
                  <a:pt x="14743" y="13760"/>
                </a:cubicBezTo>
                <a:cubicBezTo>
                  <a:pt x="14780" y="13785"/>
                  <a:pt x="14880" y="13924"/>
                  <a:pt x="14917" y="13797"/>
                </a:cubicBezTo>
                <a:cubicBezTo>
                  <a:pt x="14919" y="13798"/>
                  <a:pt x="14921" y="13800"/>
                  <a:pt x="14924" y="13802"/>
                </a:cubicBezTo>
                <a:cubicBezTo>
                  <a:pt x="14874" y="13903"/>
                  <a:pt x="14944" y="14050"/>
                  <a:pt x="15003" y="14121"/>
                </a:cubicBezTo>
                <a:cubicBezTo>
                  <a:pt x="14696" y="14139"/>
                  <a:pt x="14934" y="14721"/>
                  <a:pt x="15063" y="14532"/>
                </a:cubicBezTo>
                <a:cubicBezTo>
                  <a:pt x="15168" y="14522"/>
                  <a:pt x="15172" y="14273"/>
                  <a:pt x="15207" y="14188"/>
                </a:cubicBezTo>
                <a:cubicBezTo>
                  <a:pt x="15207" y="14093"/>
                  <a:pt x="15157" y="14104"/>
                  <a:pt x="15102" y="14115"/>
                </a:cubicBezTo>
                <a:cubicBezTo>
                  <a:pt x="15199" y="14030"/>
                  <a:pt x="15118" y="14016"/>
                  <a:pt x="15104" y="13913"/>
                </a:cubicBezTo>
                <a:cubicBezTo>
                  <a:pt x="15092" y="13820"/>
                  <a:pt x="15241" y="13850"/>
                  <a:pt x="15281" y="13822"/>
                </a:cubicBezTo>
                <a:cubicBezTo>
                  <a:pt x="15359" y="13767"/>
                  <a:pt x="15439" y="13745"/>
                  <a:pt x="15523" y="13688"/>
                </a:cubicBezTo>
                <a:cubicBezTo>
                  <a:pt x="15526" y="13681"/>
                  <a:pt x="15528" y="13675"/>
                  <a:pt x="15529" y="13668"/>
                </a:cubicBezTo>
                <a:cubicBezTo>
                  <a:pt x="15564" y="13634"/>
                  <a:pt x="15623" y="13651"/>
                  <a:pt x="15631" y="13574"/>
                </a:cubicBezTo>
                <a:cubicBezTo>
                  <a:pt x="15689" y="13627"/>
                  <a:pt x="16074" y="13471"/>
                  <a:pt x="16095" y="13390"/>
                </a:cubicBezTo>
                <a:cubicBezTo>
                  <a:pt x="16114" y="13308"/>
                  <a:pt x="16263" y="13203"/>
                  <a:pt x="16314" y="13153"/>
                </a:cubicBezTo>
                <a:cubicBezTo>
                  <a:pt x="16369" y="13097"/>
                  <a:pt x="16451" y="12820"/>
                  <a:pt x="16493" y="12794"/>
                </a:cubicBezTo>
                <a:lnTo>
                  <a:pt x="16510" y="12781"/>
                </a:lnTo>
                <a:cubicBezTo>
                  <a:pt x="16523" y="12573"/>
                  <a:pt x="16584" y="12331"/>
                  <a:pt x="16643" y="12135"/>
                </a:cubicBezTo>
                <a:cubicBezTo>
                  <a:pt x="16777" y="12226"/>
                  <a:pt x="16741" y="11976"/>
                  <a:pt x="16718" y="11897"/>
                </a:cubicBezTo>
                <a:lnTo>
                  <a:pt x="16759" y="11906"/>
                </a:lnTo>
                <a:cubicBezTo>
                  <a:pt x="16726" y="11747"/>
                  <a:pt x="16728" y="11491"/>
                  <a:pt x="16531" y="11506"/>
                </a:cubicBezTo>
                <a:cubicBezTo>
                  <a:pt x="16589" y="11423"/>
                  <a:pt x="16734" y="11436"/>
                  <a:pt x="16572" y="11272"/>
                </a:cubicBezTo>
                <a:lnTo>
                  <a:pt x="16584" y="11278"/>
                </a:lnTo>
                <a:cubicBezTo>
                  <a:pt x="16598" y="11049"/>
                  <a:pt x="16383" y="11061"/>
                  <a:pt x="16346" y="10916"/>
                </a:cubicBezTo>
                <a:cubicBezTo>
                  <a:pt x="16216" y="10747"/>
                  <a:pt x="16131" y="10449"/>
                  <a:pt x="15922" y="10393"/>
                </a:cubicBezTo>
                <a:cubicBezTo>
                  <a:pt x="15951" y="10281"/>
                  <a:pt x="15996" y="10050"/>
                  <a:pt x="16094" y="10009"/>
                </a:cubicBezTo>
                <a:cubicBezTo>
                  <a:pt x="16162" y="9981"/>
                  <a:pt x="16172" y="9976"/>
                  <a:pt x="16241" y="9976"/>
                </a:cubicBezTo>
                <a:cubicBezTo>
                  <a:pt x="16389" y="9976"/>
                  <a:pt x="16256" y="9717"/>
                  <a:pt x="16138" y="9717"/>
                </a:cubicBezTo>
                <a:cubicBezTo>
                  <a:pt x="16041" y="9717"/>
                  <a:pt x="15947" y="9596"/>
                  <a:pt x="15855" y="9645"/>
                </a:cubicBezTo>
                <a:cubicBezTo>
                  <a:pt x="15815" y="9666"/>
                  <a:pt x="15657" y="9959"/>
                  <a:pt x="15665" y="9700"/>
                </a:cubicBezTo>
                <a:cubicBezTo>
                  <a:pt x="15671" y="9442"/>
                  <a:pt x="15348" y="9696"/>
                  <a:pt x="15343" y="9394"/>
                </a:cubicBezTo>
                <a:cubicBezTo>
                  <a:pt x="15385" y="9432"/>
                  <a:pt x="15449" y="9421"/>
                  <a:pt x="15498" y="9408"/>
                </a:cubicBezTo>
                <a:cubicBezTo>
                  <a:pt x="15515" y="9403"/>
                  <a:pt x="15696" y="9022"/>
                  <a:pt x="15715" y="8978"/>
                </a:cubicBezTo>
                <a:cubicBezTo>
                  <a:pt x="15802" y="8780"/>
                  <a:pt x="15869" y="9340"/>
                  <a:pt x="15873" y="9343"/>
                </a:cubicBezTo>
                <a:cubicBezTo>
                  <a:pt x="15724" y="9412"/>
                  <a:pt x="15962" y="9649"/>
                  <a:pt x="16042" y="9398"/>
                </a:cubicBezTo>
                <a:cubicBezTo>
                  <a:pt x="16080" y="9281"/>
                  <a:pt x="16134" y="9226"/>
                  <a:pt x="16255" y="9232"/>
                </a:cubicBezTo>
                <a:cubicBezTo>
                  <a:pt x="16563" y="9232"/>
                  <a:pt x="16381" y="9707"/>
                  <a:pt x="16600" y="9725"/>
                </a:cubicBezTo>
                <a:cubicBezTo>
                  <a:pt x="16602" y="9756"/>
                  <a:pt x="16619" y="9789"/>
                  <a:pt x="16637" y="9811"/>
                </a:cubicBezTo>
                <a:cubicBezTo>
                  <a:pt x="16663" y="9798"/>
                  <a:pt x="16698" y="9771"/>
                  <a:pt x="16709" y="9740"/>
                </a:cubicBezTo>
                <a:cubicBezTo>
                  <a:pt x="16725" y="9749"/>
                  <a:pt x="16741" y="9758"/>
                  <a:pt x="16757" y="9767"/>
                </a:cubicBezTo>
                <a:cubicBezTo>
                  <a:pt x="16769" y="9767"/>
                  <a:pt x="16778" y="9762"/>
                  <a:pt x="16785" y="9756"/>
                </a:cubicBezTo>
                <a:cubicBezTo>
                  <a:pt x="16797" y="9780"/>
                  <a:pt x="16820" y="9802"/>
                  <a:pt x="16840" y="9817"/>
                </a:cubicBezTo>
                <a:cubicBezTo>
                  <a:pt x="16852" y="9804"/>
                  <a:pt x="16864" y="9788"/>
                  <a:pt x="16873" y="9771"/>
                </a:cubicBezTo>
                <a:cubicBezTo>
                  <a:pt x="16891" y="9805"/>
                  <a:pt x="16902" y="9828"/>
                  <a:pt x="16908" y="9843"/>
                </a:cubicBezTo>
                <a:cubicBezTo>
                  <a:pt x="16847" y="9895"/>
                  <a:pt x="17004" y="10307"/>
                  <a:pt x="17021" y="10410"/>
                </a:cubicBezTo>
                <a:cubicBezTo>
                  <a:pt x="17070" y="10691"/>
                  <a:pt x="17304" y="10518"/>
                  <a:pt x="17449" y="10518"/>
                </a:cubicBezTo>
                <a:cubicBezTo>
                  <a:pt x="17808" y="10215"/>
                  <a:pt x="17261" y="9613"/>
                  <a:pt x="17080" y="9402"/>
                </a:cubicBezTo>
                <a:lnTo>
                  <a:pt x="17048" y="9438"/>
                </a:lnTo>
                <a:cubicBezTo>
                  <a:pt x="16837" y="9231"/>
                  <a:pt x="16887" y="9348"/>
                  <a:pt x="17005" y="9091"/>
                </a:cubicBezTo>
                <a:cubicBezTo>
                  <a:pt x="17099" y="8895"/>
                  <a:pt x="16986" y="8839"/>
                  <a:pt x="17044" y="8633"/>
                </a:cubicBezTo>
                <a:cubicBezTo>
                  <a:pt x="17065" y="8626"/>
                  <a:pt x="17115" y="8634"/>
                  <a:pt x="17137" y="8636"/>
                </a:cubicBezTo>
                <a:cubicBezTo>
                  <a:pt x="17110" y="8586"/>
                  <a:pt x="17077" y="8532"/>
                  <a:pt x="17040" y="8493"/>
                </a:cubicBezTo>
                <a:cubicBezTo>
                  <a:pt x="17041" y="8492"/>
                  <a:pt x="17041" y="8490"/>
                  <a:pt x="17042" y="8488"/>
                </a:cubicBezTo>
                <a:cubicBezTo>
                  <a:pt x="17064" y="8487"/>
                  <a:pt x="17086" y="8479"/>
                  <a:pt x="17106" y="8468"/>
                </a:cubicBezTo>
                <a:cubicBezTo>
                  <a:pt x="17135" y="8432"/>
                  <a:pt x="17150" y="8393"/>
                  <a:pt x="17159" y="8342"/>
                </a:cubicBezTo>
                <a:cubicBezTo>
                  <a:pt x="17315" y="8418"/>
                  <a:pt x="17705" y="8619"/>
                  <a:pt x="17671" y="8117"/>
                </a:cubicBezTo>
                <a:cubicBezTo>
                  <a:pt x="17658" y="7925"/>
                  <a:pt x="17808" y="7735"/>
                  <a:pt x="17792" y="7535"/>
                </a:cubicBezTo>
                <a:cubicBezTo>
                  <a:pt x="17781" y="7389"/>
                  <a:pt x="17861" y="7091"/>
                  <a:pt x="17823" y="6968"/>
                </a:cubicBezTo>
                <a:cubicBezTo>
                  <a:pt x="17754" y="6743"/>
                  <a:pt x="17595" y="6575"/>
                  <a:pt x="17533" y="6355"/>
                </a:cubicBezTo>
                <a:cubicBezTo>
                  <a:pt x="17482" y="6176"/>
                  <a:pt x="17477" y="6076"/>
                  <a:pt x="17371" y="5930"/>
                </a:cubicBezTo>
                <a:cubicBezTo>
                  <a:pt x="17206" y="5696"/>
                  <a:pt x="16964" y="5566"/>
                  <a:pt x="16701" y="5550"/>
                </a:cubicBezTo>
                <a:lnTo>
                  <a:pt x="16702" y="5599"/>
                </a:lnTo>
                <a:lnTo>
                  <a:pt x="16682" y="5620"/>
                </a:lnTo>
                <a:cubicBezTo>
                  <a:pt x="16715" y="5661"/>
                  <a:pt x="16696" y="5689"/>
                  <a:pt x="16705" y="5735"/>
                </a:cubicBezTo>
                <a:cubicBezTo>
                  <a:pt x="16705" y="5735"/>
                  <a:pt x="16701" y="5738"/>
                  <a:pt x="16686" y="5738"/>
                </a:cubicBezTo>
                <a:cubicBezTo>
                  <a:pt x="16699" y="5604"/>
                  <a:pt x="16597" y="5649"/>
                  <a:pt x="16543" y="5672"/>
                </a:cubicBezTo>
                <a:cubicBezTo>
                  <a:pt x="16464" y="5655"/>
                  <a:pt x="16474" y="5478"/>
                  <a:pt x="16362" y="5478"/>
                </a:cubicBezTo>
                <a:cubicBezTo>
                  <a:pt x="16292" y="5478"/>
                  <a:pt x="16248" y="5504"/>
                  <a:pt x="16175" y="5453"/>
                </a:cubicBezTo>
                <a:cubicBezTo>
                  <a:pt x="16188" y="5307"/>
                  <a:pt x="16331" y="5234"/>
                  <a:pt x="16320" y="5059"/>
                </a:cubicBezTo>
                <a:cubicBezTo>
                  <a:pt x="16316" y="4984"/>
                  <a:pt x="16399" y="4871"/>
                  <a:pt x="16438" y="4830"/>
                </a:cubicBezTo>
                <a:cubicBezTo>
                  <a:pt x="16438" y="4780"/>
                  <a:pt x="16419" y="4738"/>
                  <a:pt x="16403" y="4694"/>
                </a:cubicBezTo>
                <a:cubicBezTo>
                  <a:pt x="16485" y="4410"/>
                  <a:pt x="16622" y="4513"/>
                  <a:pt x="16822" y="4502"/>
                </a:cubicBezTo>
                <a:cubicBezTo>
                  <a:pt x="17017" y="4491"/>
                  <a:pt x="17229" y="4512"/>
                  <a:pt x="17432" y="4486"/>
                </a:cubicBezTo>
                <a:cubicBezTo>
                  <a:pt x="17432" y="4486"/>
                  <a:pt x="17380" y="4399"/>
                  <a:pt x="17380" y="4399"/>
                </a:cubicBezTo>
                <a:cubicBezTo>
                  <a:pt x="17472" y="4395"/>
                  <a:pt x="17591" y="4417"/>
                  <a:pt x="17675" y="4457"/>
                </a:cubicBezTo>
                <a:lnTo>
                  <a:pt x="17587" y="4479"/>
                </a:lnTo>
                <a:cubicBezTo>
                  <a:pt x="17820" y="4694"/>
                  <a:pt x="18012" y="4482"/>
                  <a:pt x="18255" y="4567"/>
                </a:cubicBezTo>
                <a:lnTo>
                  <a:pt x="18310" y="4498"/>
                </a:lnTo>
                <a:cubicBezTo>
                  <a:pt x="18234" y="4374"/>
                  <a:pt x="18125" y="4427"/>
                  <a:pt x="18045" y="4339"/>
                </a:cubicBezTo>
                <a:cubicBezTo>
                  <a:pt x="18017" y="4297"/>
                  <a:pt x="18066" y="4003"/>
                  <a:pt x="18073" y="3947"/>
                </a:cubicBezTo>
                <a:cubicBezTo>
                  <a:pt x="18187" y="3913"/>
                  <a:pt x="18309" y="3913"/>
                  <a:pt x="18421" y="3949"/>
                </a:cubicBezTo>
                <a:cubicBezTo>
                  <a:pt x="18458" y="3949"/>
                  <a:pt x="18515" y="4111"/>
                  <a:pt x="18527" y="4157"/>
                </a:cubicBezTo>
                <a:cubicBezTo>
                  <a:pt x="18550" y="4152"/>
                  <a:pt x="18576" y="4143"/>
                  <a:pt x="18595" y="4129"/>
                </a:cubicBezTo>
                <a:cubicBezTo>
                  <a:pt x="18617" y="4170"/>
                  <a:pt x="18639" y="4210"/>
                  <a:pt x="18664" y="4248"/>
                </a:cubicBezTo>
                <a:cubicBezTo>
                  <a:pt x="18693" y="4222"/>
                  <a:pt x="18725" y="4201"/>
                  <a:pt x="18757" y="4186"/>
                </a:cubicBezTo>
                <a:cubicBezTo>
                  <a:pt x="18758" y="4038"/>
                  <a:pt x="18825" y="3956"/>
                  <a:pt x="18932" y="4040"/>
                </a:cubicBezTo>
                <a:cubicBezTo>
                  <a:pt x="18932" y="4003"/>
                  <a:pt x="18933" y="3962"/>
                  <a:pt x="18927" y="3925"/>
                </a:cubicBezTo>
                <a:cubicBezTo>
                  <a:pt x="18949" y="3962"/>
                  <a:pt x="18974" y="4040"/>
                  <a:pt x="19016" y="4044"/>
                </a:cubicBezTo>
                <a:cubicBezTo>
                  <a:pt x="19020" y="4065"/>
                  <a:pt x="19027" y="4085"/>
                  <a:pt x="19036" y="4104"/>
                </a:cubicBezTo>
                <a:cubicBezTo>
                  <a:pt x="18991" y="4134"/>
                  <a:pt x="18948" y="4163"/>
                  <a:pt x="18913" y="4209"/>
                </a:cubicBezTo>
                <a:lnTo>
                  <a:pt x="18933" y="4227"/>
                </a:lnTo>
                <a:lnTo>
                  <a:pt x="18922" y="4242"/>
                </a:lnTo>
                <a:cubicBezTo>
                  <a:pt x="18933" y="4251"/>
                  <a:pt x="18941" y="4262"/>
                  <a:pt x="18947" y="4276"/>
                </a:cubicBezTo>
                <a:cubicBezTo>
                  <a:pt x="18922" y="4461"/>
                  <a:pt x="18945" y="4782"/>
                  <a:pt x="18746" y="4754"/>
                </a:cubicBezTo>
                <a:cubicBezTo>
                  <a:pt x="18747" y="4788"/>
                  <a:pt x="18744" y="4821"/>
                  <a:pt x="18739" y="4854"/>
                </a:cubicBezTo>
                <a:cubicBezTo>
                  <a:pt x="18836" y="5008"/>
                  <a:pt x="18864" y="5224"/>
                  <a:pt x="18983" y="5396"/>
                </a:cubicBezTo>
                <a:cubicBezTo>
                  <a:pt x="19126" y="5602"/>
                  <a:pt x="19308" y="5753"/>
                  <a:pt x="19457" y="5949"/>
                </a:cubicBezTo>
                <a:cubicBezTo>
                  <a:pt x="19532" y="6048"/>
                  <a:pt x="19836" y="6469"/>
                  <a:pt x="19960" y="6469"/>
                </a:cubicBezTo>
                <a:cubicBezTo>
                  <a:pt x="20212" y="6469"/>
                  <a:pt x="19956" y="6018"/>
                  <a:pt x="19950" y="5979"/>
                </a:cubicBezTo>
                <a:cubicBezTo>
                  <a:pt x="19977" y="5936"/>
                  <a:pt x="20168" y="5982"/>
                  <a:pt x="20211" y="5985"/>
                </a:cubicBezTo>
                <a:cubicBezTo>
                  <a:pt x="20174" y="5942"/>
                  <a:pt x="19926" y="5707"/>
                  <a:pt x="19968" y="5649"/>
                </a:cubicBezTo>
                <a:cubicBezTo>
                  <a:pt x="19982" y="5630"/>
                  <a:pt x="20101" y="5654"/>
                  <a:pt x="20126" y="5664"/>
                </a:cubicBezTo>
                <a:cubicBezTo>
                  <a:pt x="20192" y="5412"/>
                  <a:pt x="19863" y="5420"/>
                  <a:pt x="19903" y="5247"/>
                </a:cubicBezTo>
                <a:cubicBezTo>
                  <a:pt x="19934" y="5260"/>
                  <a:pt x="19968" y="5294"/>
                  <a:pt x="19997" y="5315"/>
                </a:cubicBezTo>
                <a:cubicBezTo>
                  <a:pt x="20147" y="5117"/>
                  <a:pt x="19645" y="4785"/>
                  <a:pt x="19523" y="4756"/>
                </a:cubicBezTo>
                <a:cubicBezTo>
                  <a:pt x="19467" y="4748"/>
                  <a:pt x="19432" y="4643"/>
                  <a:pt x="19443" y="4586"/>
                </a:cubicBezTo>
                <a:cubicBezTo>
                  <a:pt x="19470" y="4445"/>
                  <a:pt x="19324" y="4420"/>
                  <a:pt x="19334" y="4366"/>
                </a:cubicBezTo>
                <a:cubicBezTo>
                  <a:pt x="19351" y="4272"/>
                  <a:pt x="19470" y="4429"/>
                  <a:pt x="19504" y="4429"/>
                </a:cubicBezTo>
                <a:cubicBezTo>
                  <a:pt x="19583" y="4429"/>
                  <a:pt x="19522" y="4292"/>
                  <a:pt x="19560" y="4279"/>
                </a:cubicBezTo>
                <a:cubicBezTo>
                  <a:pt x="19779" y="4468"/>
                  <a:pt x="19644" y="4227"/>
                  <a:pt x="19830" y="4227"/>
                </a:cubicBezTo>
                <a:cubicBezTo>
                  <a:pt x="19974" y="4180"/>
                  <a:pt x="20153" y="4358"/>
                  <a:pt x="20275" y="4424"/>
                </a:cubicBezTo>
                <a:cubicBezTo>
                  <a:pt x="20286" y="4362"/>
                  <a:pt x="20280" y="4286"/>
                  <a:pt x="20244" y="4238"/>
                </a:cubicBezTo>
                <a:cubicBezTo>
                  <a:pt x="20487" y="4009"/>
                  <a:pt x="20524" y="3674"/>
                  <a:pt x="20914" y="3862"/>
                </a:cubicBezTo>
                <a:cubicBezTo>
                  <a:pt x="20928" y="3840"/>
                  <a:pt x="20946" y="3835"/>
                  <a:pt x="20968" y="3843"/>
                </a:cubicBezTo>
                <a:cubicBezTo>
                  <a:pt x="20980" y="3602"/>
                  <a:pt x="20494" y="3359"/>
                  <a:pt x="20326" y="3322"/>
                </a:cubicBezTo>
                <a:cubicBezTo>
                  <a:pt x="20400" y="3299"/>
                  <a:pt x="20509" y="3221"/>
                  <a:pt x="20442" y="3106"/>
                </a:cubicBezTo>
                <a:cubicBezTo>
                  <a:pt x="20615" y="3209"/>
                  <a:pt x="20796" y="3130"/>
                  <a:pt x="20975" y="3259"/>
                </a:cubicBezTo>
                <a:cubicBezTo>
                  <a:pt x="21042" y="3307"/>
                  <a:pt x="21600" y="3507"/>
                  <a:pt x="21591" y="3334"/>
                </a:cubicBezTo>
                <a:cubicBezTo>
                  <a:pt x="21518" y="3261"/>
                  <a:pt x="21537" y="3195"/>
                  <a:pt x="21483" y="3136"/>
                </a:cubicBezTo>
                <a:close/>
                <a:moveTo>
                  <a:pt x="16994" y="18909"/>
                </a:moveTo>
                <a:cubicBezTo>
                  <a:pt x="16992" y="18916"/>
                  <a:pt x="16986" y="18936"/>
                  <a:pt x="16994" y="18908"/>
                </a:cubicBezTo>
                <a:cubicBezTo>
                  <a:pt x="16995" y="18905"/>
                  <a:pt x="16995" y="18906"/>
                  <a:pt x="16994" y="18908"/>
                </a:cubicBezTo>
                <a:cubicBezTo>
                  <a:pt x="17025" y="18802"/>
                  <a:pt x="16849" y="18703"/>
                  <a:pt x="16797" y="18645"/>
                </a:cubicBezTo>
                <a:cubicBezTo>
                  <a:pt x="16910" y="18509"/>
                  <a:pt x="16724" y="18432"/>
                  <a:pt x="16738" y="18304"/>
                </a:cubicBezTo>
                <a:lnTo>
                  <a:pt x="16754" y="18340"/>
                </a:lnTo>
                <a:lnTo>
                  <a:pt x="16768" y="18257"/>
                </a:lnTo>
                <a:lnTo>
                  <a:pt x="16776" y="18259"/>
                </a:lnTo>
                <a:cubicBezTo>
                  <a:pt x="16763" y="18110"/>
                  <a:pt x="16888" y="18117"/>
                  <a:pt x="16947" y="18016"/>
                </a:cubicBezTo>
                <a:cubicBezTo>
                  <a:pt x="16932" y="18006"/>
                  <a:pt x="16894" y="17954"/>
                  <a:pt x="16878" y="17954"/>
                </a:cubicBezTo>
                <a:cubicBezTo>
                  <a:pt x="17187" y="17954"/>
                  <a:pt x="16910" y="17614"/>
                  <a:pt x="16748" y="17594"/>
                </a:cubicBezTo>
                <a:cubicBezTo>
                  <a:pt x="16760" y="17529"/>
                  <a:pt x="16681" y="17426"/>
                  <a:pt x="16659" y="17362"/>
                </a:cubicBezTo>
                <a:cubicBezTo>
                  <a:pt x="16473" y="17255"/>
                  <a:pt x="16458" y="17581"/>
                  <a:pt x="16391" y="17697"/>
                </a:cubicBezTo>
                <a:lnTo>
                  <a:pt x="16408" y="17712"/>
                </a:lnTo>
                <a:cubicBezTo>
                  <a:pt x="16350" y="17704"/>
                  <a:pt x="16222" y="17768"/>
                  <a:pt x="16295" y="17866"/>
                </a:cubicBezTo>
                <a:cubicBezTo>
                  <a:pt x="16216" y="17940"/>
                  <a:pt x="16061" y="17932"/>
                  <a:pt x="16023" y="18049"/>
                </a:cubicBezTo>
                <a:cubicBezTo>
                  <a:pt x="15957" y="18251"/>
                  <a:pt x="15876" y="18304"/>
                  <a:pt x="15732" y="18363"/>
                </a:cubicBezTo>
                <a:cubicBezTo>
                  <a:pt x="15609" y="18415"/>
                  <a:pt x="15571" y="18696"/>
                  <a:pt x="15535" y="18708"/>
                </a:cubicBezTo>
                <a:cubicBezTo>
                  <a:pt x="15508" y="18708"/>
                  <a:pt x="15366" y="18659"/>
                  <a:pt x="15367" y="18626"/>
                </a:cubicBezTo>
                <a:lnTo>
                  <a:pt x="15369" y="18534"/>
                </a:lnTo>
                <a:lnTo>
                  <a:pt x="15311" y="18575"/>
                </a:lnTo>
                <a:lnTo>
                  <a:pt x="15306" y="18562"/>
                </a:lnTo>
                <a:cubicBezTo>
                  <a:pt x="15117" y="18677"/>
                  <a:pt x="15108" y="18934"/>
                  <a:pt x="15200" y="19136"/>
                </a:cubicBezTo>
                <a:cubicBezTo>
                  <a:pt x="15161" y="19181"/>
                  <a:pt x="15164" y="19258"/>
                  <a:pt x="15203" y="19303"/>
                </a:cubicBezTo>
                <a:cubicBezTo>
                  <a:pt x="15195" y="19335"/>
                  <a:pt x="15210" y="19374"/>
                  <a:pt x="15235" y="19385"/>
                </a:cubicBezTo>
                <a:cubicBezTo>
                  <a:pt x="15225" y="19424"/>
                  <a:pt x="15232" y="19455"/>
                  <a:pt x="15254" y="19479"/>
                </a:cubicBezTo>
                <a:cubicBezTo>
                  <a:pt x="15285" y="19481"/>
                  <a:pt x="15311" y="19464"/>
                  <a:pt x="15340" y="19452"/>
                </a:cubicBezTo>
                <a:cubicBezTo>
                  <a:pt x="15350" y="19468"/>
                  <a:pt x="15353" y="19488"/>
                  <a:pt x="15347" y="19511"/>
                </a:cubicBezTo>
                <a:cubicBezTo>
                  <a:pt x="15325" y="19540"/>
                  <a:pt x="15350" y="19890"/>
                  <a:pt x="15399" y="19920"/>
                </a:cubicBezTo>
                <a:cubicBezTo>
                  <a:pt x="15473" y="19966"/>
                  <a:pt x="15568" y="19928"/>
                  <a:pt x="15643" y="19918"/>
                </a:cubicBezTo>
                <a:cubicBezTo>
                  <a:pt x="15630" y="20115"/>
                  <a:pt x="15842" y="20079"/>
                  <a:pt x="15913" y="19951"/>
                </a:cubicBezTo>
                <a:cubicBezTo>
                  <a:pt x="15943" y="20003"/>
                  <a:pt x="16038" y="20088"/>
                  <a:pt x="16085" y="20029"/>
                </a:cubicBezTo>
                <a:cubicBezTo>
                  <a:pt x="16181" y="20173"/>
                  <a:pt x="16201" y="20238"/>
                  <a:pt x="16389" y="20115"/>
                </a:cubicBezTo>
                <a:cubicBezTo>
                  <a:pt x="16410" y="20270"/>
                  <a:pt x="16541" y="20049"/>
                  <a:pt x="16499" y="19901"/>
                </a:cubicBezTo>
                <a:cubicBezTo>
                  <a:pt x="16526" y="19881"/>
                  <a:pt x="16539" y="19851"/>
                  <a:pt x="16538" y="19809"/>
                </a:cubicBezTo>
                <a:lnTo>
                  <a:pt x="16562" y="19798"/>
                </a:lnTo>
                <a:cubicBezTo>
                  <a:pt x="16568" y="19733"/>
                  <a:pt x="16573" y="19601"/>
                  <a:pt x="16539" y="19554"/>
                </a:cubicBezTo>
                <a:cubicBezTo>
                  <a:pt x="16562" y="19523"/>
                  <a:pt x="16573" y="19505"/>
                  <a:pt x="16597" y="19520"/>
                </a:cubicBezTo>
                <a:cubicBezTo>
                  <a:pt x="16644" y="19442"/>
                  <a:pt x="16806" y="19309"/>
                  <a:pt x="16741" y="19205"/>
                </a:cubicBezTo>
                <a:cubicBezTo>
                  <a:pt x="16704" y="19144"/>
                  <a:pt x="16767" y="18984"/>
                  <a:pt x="16806" y="18955"/>
                </a:cubicBezTo>
                <a:cubicBezTo>
                  <a:pt x="16858" y="18955"/>
                  <a:pt x="16966" y="19000"/>
                  <a:pt x="16994" y="18909"/>
                </a:cubicBezTo>
                <a:close/>
                <a:moveTo>
                  <a:pt x="17082" y="15769"/>
                </a:moveTo>
                <a:cubicBezTo>
                  <a:pt x="17065" y="15769"/>
                  <a:pt x="17051" y="15769"/>
                  <a:pt x="17082" y="15769"/>
                </a:cubicBezTo>
                <a:cubicBezTo>
                  <a:pt x="17137" y="15769"/>
                  <a:pt x="17106" y="15769"/>
                  <a:pt x="17083" y="15769"/>
                </a:cubicBezTo>
                <a:cubicBezTo>
                  <a:pt x="17275" y="15768"/>
                  <a:pt x="17243" y="16089"/>
                  <a:pt x="17193" y="16059"/>
                </a:cubicBezTo>
                <a:cubicBezTo>
                  <a:pt x="17151" y="16034"/>
                  <a:pt x="17029" y="15770"/>
                  <a:pt x="17082" y="15769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1" name="Линия"/>
          <p:cNvSpPr/>
          <p:nvPr/>
        </p:nvSpPr>
        <p:spPr>
          <a:xfrm>
            <a:off x="2448749" y="4332726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2" name="Линия"/>
          <p:cNvSpPr/>
          <p:nvPr/>
        </p:nvSpPr>
        <p:spPr>
          <a:xfrm>
            <a:off x="2448749" y="4332726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3" name="Кружок"/>
          <p:cNvSpPr/>
          <p:nvPr/>
        </p:nvSpPr>
        <p:spPr>
          <a:xfrm>
            <a:off x="2992111" y="4288629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4" name="Линия"/>
          <p:cNvSpPr/>
          <p:nvPr/>
        </p:nvSpPr>
        <p:spPr>
          <a:xfrm>
            <a:off x="2448749" y="4806483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5" name="Линия"/>
          <p:cNvSpPr/>
          <p:nvPr/>
        </p:nvSpPr>
        <p:spPr>
          <a:xfrm>
            <a:off x="2448749" y="4806483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6" name="Кружок"/>
          <p:cNvSpPr/>
          <p:nvPr/>
        </p:nvSpPr>
        <p:spPr>
          <a:xfrm>
            <a:off x="3896986" y="4762386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7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7"/>
          </p:nvPr>
        </p:nvSpPr>
        <p:spPr>
          <a:xfrm>
            <a:off x="2421378" y="5560669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288" name="Линия"/>
          <p:cNvSpPr/>
          <p:nvPr/>
        </p:nvSpPr>
        <p:spPr>
          <a:xfrm>
            <a:off x="2448749" y="531540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9" name="Линия"/>
          <p:cNvSpPr/>
          <p:nvPr/>
        </p:nvSpPr>
        <p:spPr>
          <a:xfrm>
            <a:off x="2448749" y="5315408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90" name="Кружок"/>
          <p:cNvSpPr/>
          <p:nvPr/>
        </p:nvSpPr>
        <p:spPr>
          <a:xfrm>
            <a:off x="4932829" y="5271311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2436261" y="4323558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2" name="23%"/>
          <p:cNvSpPr txBox="1">
            <a:spLocks noGrp="1"/>
          </p:cNvSpPr>
          <p:nvPr>
            <p:ph type="body" sz="quarter" idx="19"/>
          </p:nvPr>
        </p:nvSpPr>
        <p:spPr>
          <a:xfrm>
            <a:off x="2799408" y="3601297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29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2436261" y="48057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4" name="48%"/>
          <p:cNvSpPr txBox="1">
            <a:spLocks noGrp="1"/>
          </p:cNvSpPr>
          <p:nvPr>
            <p:ph type="body" sz="quarter" idx="21"/>
          </p:nvPr>
        </p:nvSpPr>
        <p:spPr>
          <a:xfrm>
            <a:off x="3704283" y="406719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29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2436261" y="53149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6" name="70%"/>
          <p:cNvSpPr txBox="1">
            <a:spLocks noGrp="1"/>
          </p:cNvSpPr>
          <p:nvPr>
            <p:ph type="body" sz="quarter" idx="23"/>
          </p:nvPr>
        </p:nvSpPr>
        <p:spPr>
          <a:xfrm>
            <a:off x="4740127" y="4586188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297" name="Треугольник"/>
          <p:cNvSpPr/>
          <p:nvPr/>
        </p:nvSpPr>
        <p:spPr>
          <a:xfrm rot="10800000" flipH="1">
            <a:off x="6506750" y="2865392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8" name="Треугольник"/>
          <p:cNvSpPr/>
          <p:nvPr/>
        </p:nvSpPr>
        <p:spPr>
          <a:xfrm rot="10800000" flipH="1">
            <a:off x="7844830" y="3365454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9" name="23%"/>
          <p:cNvSpPr txBox="1">
            <a:spLocks noGrp="1"/>
          </p:cNvSpPr>
          <p:nvPr>
            <p:ph type="body" sz="quarter" idx="24"/>
          </p:nvPr>
        </p:nvSpPr>
        <p:spPr>
          <a:xfrm>
            <a:off x="6369852" y="2177525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300" name="48%"/>
          <p:cNvSpPr txBox="1">
            <a:spLocks noGrp="1"/>
          </p:cNvSpPr>
          <p:nvPr>
            <p:ph type="body" sz="quarter" idx="25"/>
          </p:nvPr>
        </p:nvSpPr>
        <p:spPr>
          <a:xfrm>
            <a:off x="7707931" y="26808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301" name="Треугольник"/>
          <p:cNvSpPr/>
          <p:nvPr/>
        </p:nvSpPr>
        <p:spPr>
          <a:xfrm rot="10800000" flipH="1">
            <a:off x="8392517" y="2799842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02" name="70%"/>
          <p:cNvSpPr txBox="1">
            <a:spLocks noGrp="1"/>
          </p:cNvSpPr>
          <p:nvPr>
            <p:ph type="body" sz="quarter" idx="26"/>
          </p:nvPr>
        </p:nvSpPr>
        <p:spPr>
          <a:xfrm>
            <a:off x="8255619" y="21067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303" name="Eodem modo typi, qui nunc nobis videntur parum clari, fiant sollemnes in futurum."/>
          <p:cNvSpPr txBox="1">
            <a:spLocks noGrp="1"/>
          </p:cNvSpPr>
          <p:nvPr>
            <p:ph type="body" sz="quarter" idx="27"/>
          </p:nvPr>
        </p:nvSpPr>
        <p:spPr>
          <a:xfrm>
            <a:off x="7055965" y="4892692"/>
            <a:ext cx="2694315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3706679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Изображение"/>
          <p:cNvSpPr>
            <a:spLocks noGrp="1"/>
          </p:cNvSpPr>
          <p:nvPr>
            <p:ph type="pic" idx="13"/>
          </p:nvPr>
        </p:nvSpPr>
        <p:spPr>
          <a:xfrm>
            <a:off x="-8155" y="-5953"/>
            <a:ext cx="12208309" cy="686990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12" name="365"/>
          <p:cNvSpPr txBox="1">
            <a:spLocks noGrp="1"/>
          </p:cNvSpPr>
          <p:nvPr>
            <p:ph type="body" sz="quarter" idx="14"/>
          </p:nvPr>
        </p:nvSpPr>
        <p:spPr>
          <a:xfrm>
            <a:off x="2611947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365</a:t>
            </a:r>
          </a:p>
        </p:txBody>
      </p:sp>
      <p:sp>
        <p:nvSpPr>
          <p:cNvPr id="313" name="Прямоугольник"/>
          <p:cNvSpPr>
            <a:spLocks noGrp="1"/>
          </p:cNvSpPr>
          <p:nvPr>
            <p:ph type="body" sz="half" idx="15"/>
          </p:nvPr>
        </p:nvSpPr>
        <p:spPr>
          <a:xfrm>
            <a:off x="2172634" y="3694428"/>
            <a:ext cx="7846733" cy="2595991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14" name="Claritas est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2823748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processus dynamicus,</a:t>
            </a:r>
          </a:p>
        </p:txBody>
      </p:sp>
      <p:sp>
        <p:nvSpPr>
          <p:cNvPr id="315" name="In iis qui facit claritatem. Investigationes demonstraverunt lectores legere me lius quod."/>
          <p:cNvSpPr txBox="1">
            <a:spLocks noGrp="1"/>
          </p:cNvSpPr>
          <p:nvPr>
            <p:ph type="body" sz="quarter" idx="17"/>
          </p:nvPr>
        </p:nvSpPr>
        <p:spPr>
          <a:xfrm>
            <a:off x="2827631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6" name="165"/>
          <p:cNvSpPr txBox="1">
            <a:spLocks noGrp="1"/>
          </p:cNvSpPr>
          <p:nvPr>
            <p:ph type="body" sz="quarter" idx="18"/>
          </p:nvPr>
        </p:nvSpPr>
        <p:spPr>
          <a:xfrm>
            <a:off x="5064750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165</a:t>
            </a:r>
          </a:p>
        </p:txBody>
      </p:sp>
      <p:sp>
        <p:nvSpPr>
          <p:cNvPr id="317" name="Claritas etiam processus dynamicus,"/>
          <p:cNvSpPr txBox="1">
            <a:spLocks noGrp="1"/>
          </p:cNvSpPr>
          <p:nvPr>
            <p:ph type="body" sz="quarter" idx="19"/>
          </p:nvPr>
        </p:nvSpPr>
        <p:spPr>
          <a:xfrm>
            <a:off x="5226740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etiam processus dynamicus,</a:t>
            </a:r>
          </a:p>
        </p:txBody>
      </p:sp>
      <p:sp>
        <p:nvSpPr>
          <p:cNvPr id="318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5239554" y="5138411"/>
            <a:ext cx="2062501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9" name="Линия"/>
          <p:cNvSpPr/>
          <p:nvPr/>
        </p:nvSpPr>
        <p:spPr>
          <a:xfrm flipV="1">
            <a:off x="490537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0" name="Линия"/>
          <p:cNvSpPr/>
          <p:nvPr/>
        </p:nvSpPr>
        <p:spPr>
          <a:xfrm flipV="1">
            <a:off x="732806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1" name="Est etiam processus dynamicus,"/>
          <p:cNvSpPr txBox="1">
            <a:spLocks noGrp="1"/>
          </p:cNvSpPr>
          <p:nvPr>
            <p:ph type="body" sz="quarter" idx="21"/>
          </p:nvPr>
        </p:nvSpPr>
        <p:spPr>
          <a:xfrm>
            <a:off x="7614850" y="3782683"/>
            <a:ext cx="1896883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Est etiam processus dynamicus,</a:t>
            </a:r>
          </a:p>
        </p:txBody>
      </p:sp>
      <p:sp>
        <p:nvSpPr>
          <p:cNvPr id="322" name="In iis qui claritatem. Investigationes demonstraverunt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632709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claritatem. Investigationes demonstraverunt me lius quod.</a:t>
            </a:r>
          </a:p>
        </p:txBody>
      </p:sp>
      <p:sp>
        <p:nvSpPr>
          <p:cNvPr id="323" name="89"/>
          <p:cNvSpPr txBox="1">
            <a:spLocks noGrp="1"/>
          </p:cNvSpPr>
          <p:nvPr>
            <p:ph type="body" sz="quarter" idx="23"/>
          </p:nvPr>
        </p:nvSpPr>
        <p:spPr>
          <a:xfrm>
            <a:off x="7358866" y="2403021"/>
            <a:ext cx="2062501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89</a:t>
            </a:r>
          </a:p>
        </p:txBody>
      </p:sp>
      <p:sp>
        <p:nvSpPr>
          <p:cNvPr id="324" name="Кружок"/>
          <p:cNvSpPr>
            <a:spLocks noGrp="1"/>
          </p:cNvSpPr>
          <p:nvPr>
            <p:ph type="body" sz="quarter" idx="24"/>
          </p:nvPr>
        </p:nvSpPr>
        <p:spPr>
          <a:xfrm>
            <a:off x="5649516" y="519357"/>
            <a:ext cx="892969" cy="892969"/>
          </a:xfrm>
          <a:prstGeom prst="ellipse">
            <a:avLst/>
          </a:prstGeom>
          <a:solidFill>
            <a:srgbClr val="FFFFFF">
              <a:alpha val="72831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5" name="Линия"/>
          <p:cNvSpPr>
            <a:spLocks noGrp="1"/>
          </p:cNvSpPr>
          <p:nvPr>
            <p:ph type="body" sz="quarter" idx="25"/>
          </p:nvPr>
        </p:nvSpPr>
        <p:spPr>
          <a:xfrm>
            <a:off x="5924339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6" name="Линия"/>
          <p:cNvSpPr>
            <a:spLocks noGrp="1"/>
          </p:cNvSpPr>
          <p:nvPr>
            <p:ph type="body" sz="quarter" idx="26"/>
          </p:nvPr>
        </p:nvSpPr>
        <p:spPr>
          <a:xfrm flipH="1">
            <a:off x="6055025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7" name="Линия"/>
          <p:cNvSpPr>
            <a:spLocks noGrp="1"/>
          </p:cNvSpPr>
          <p:nvPr>
            <p:ph type="body" sz="quarter" idx="27"/>
          </p:nvPr>
        </p:nvSpPr>
        <p:spPr>
          <a:xfrm flipH="1">
            <a:off x="6010376" y="701986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8" name="Линия"/>
          <p:cNvSpPr>
            <a:spLocks noGrp="1"/>
          </p:cNvSpPr>
          <p:nvPr>
            <p:ph type="body" sz="quarter" idx="28"/>
          </p:nvPr>
        </p:nvSpPr>
        <p:spPr>
          <a:xfrm>
            <a:off x="5776306" y="1110258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9" name="Simple title here"/>
          <p:cNvSpPr txBox="1">
            <a:spLocks noGrp="1"/>
          </p:cNvSpPr>
          <p:nvPr>
            <p:ph type="body" sz="quarter" idx="29"/>
          </p:nvPr>
        </p:nvSpPr>
        <p:spPr>
          <a:xfrm>
            <a:off x="5089315" y="1508813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4F668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9725336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Прямоугольник"/>
          <p:cNvSpPr/>
          <p:nvPr/>
        </p:nvSpPr>
        <p:spPr>
          <a:xfrm>
            <a:off x="-8489" y="-5954"/>
            <a:ext cx="1217325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8" name="Прямоугольник"/>
          <p:cNvSpPr/>
          <p:nvPr/>
        </p:nvSpPr>
        <p:spPr>
          <a:xfrm>
            <a:off x="-1999" y="6536699"/>
            <a:ext cx="1219599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9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804473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40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3916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4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3318751" y="5283081"/>
            <a:ext cx="6402442" cy="51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42" name="Комментарий в прямоугольнике"/>
          <p:cNvSpPr/>
          <p:nvPr/>
        </p:nvSpPr>
        <p:spPr>
          <a:xfrm flipH="1">
            <a:off x="2443870" y="5386820"/>
            <a:ext cx="736402" cy="305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15" y="0"/>
                </a:moveTo>
                <a:lnTo>
                  <a:pt x="5815" y="11753"/>
                </a:lnTo>
                <a:lnTo>
                  <a:pt x="0" y="15549"/>
                </a:lnTo>
                <a:lnTo>
                  <a:pt x="5815" y="19359"/>
                </a:lnTo>
                <a:lnTo>
                  <a:pt x="581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5815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3" name="3"/>
          <p:cNvSpPr txBox="1">
            <a:spLocks noGrp="1"/>
          </p:cNvSpPr>
          <p:nvPr>
            <p:ph type="body" sz="quarter" idx="16"/>
          </p:nvPr>
        </p:nvSpPr>
        <p:spPr>
          <a:xfrm>
            <a:off x="2587191" y="536126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graphicFrame>
        <p:nvGraphicFramePr>
          <p:cNvPr id="344" name="2D‑площадная диаграмма"/>
          <p:cNvGraphicFramePr/>
          <p:nvPr/>
        </p:nvGraphicFramePr>
        <p:xfrm>
          <a:off x="2923788" y="2957731"/>
          <a:ext cx="6333426" cy="190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5" name="Кружок"/>
          <p:cNvSpPr/>
          <p:nvPr/>
        </p:nvSpPr>
        <p:spPr>
          <a:xfrm>
            <a:off x="4924049" y="2838218"/>
            <a:ext cx="555874" cy="555874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6" name="Кружок"/>
          <p:cNvSpPr/>
          <p:nvPr/>
        </p:nvSpPr>
        <p:spPr>
          <a:xfrm>
            <a:off x="7032886" y="3281612"/>
            <a:ext cx="481574" cy="481574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7" name="Кружок"/>
          <p:cNvSpPr/>
          <p:nvPr/>
        </p:nvSpPr>
        <p:spPr>
          <a:xfrm>
            <a:off x="4961199" y="3981104"/>
            <a:ext cx="481574" cy="48157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8" name="100%"/>
          <p:cNvSpPr txBox="1">
            <a:spLocks noGrp="1"/>
          </p:cNvSpPr>
          <p:nvPr>
            <p:ph type="body" sz="quarter" idx="17"/>
          </p:nvPr>
        </p:nvSpPr>
        <p:spPr>
          <a:xfrm>
            <a:off x="4924049" y="2960618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100</a:t>
            </a:r>
            <a:r>
              <a:rPr sz="900"/>
              <a:t>%</a:t>
            </a:r>
          </a:p>
        </p:txBody>
      </p:sp>
      <p:sp>
        <p:nvSpPr>
          <p:cNvPr id="349" name="25%"/>
          <p:cNvSpPr txBox="1">
            <a:spLocks noGrp="1"/>
          </p:cNvSpPr>
          <p:nvPr>
            <p:ph type="body" sz="quarter" idx="18"/>
          </p:nvPr>
        </p:nvSpPr>
        <p:spPr>
          <a:xfrm>
            <a:off x="4924049" y="4066354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25</a:t>
            </a:r>
            <a:r>
              <a:rPr sz="900"/>
              <a:t>%</a:t>
            </a:r>
          </a:p>
        </p:txBody>
      </p:sp>
      <p:sp>
        <p:nvSpPr>
          <p:cNvPr id="350" name="50%"/>
          <p:cNvSpPr txBox="1">
            <a:spLocks noGrp="1"/>
          </p:cNvSpPr>
          <p:nvPr>
            <p:ph type="body" sz="quarter" idx="19"/>
          </p:nvPr>
        </p:nvSpPr>
        <p:spPr>
          <a:xfrm>
            <a:off x="6995737" y="3366862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50</a:t>
            </a:r>
            <a:r>
              <a:rPr sz="900"/>
              <a:t>%</a:t>
            </a:r>
          </a:p>
        </p:txBody>
      </p:sp>
      <p:sp>
        <p:nvSpPr>
          <p:cNvPr id="351" name="Fiant sollemnes in futurum."/>
          <p:cNvSpPr txBox="1">
            <a:spLocks noGrp="1"/>
          </p:cNvSpPr>
          <p:nvPr>
            <p:ph type="body" sz="quarter" idx="20"/>
          </p:nvPr>
        </p:nvSpPr>
        <p:spPr>
          <a:xfrm>
            <a:off x="6631529" y="2828204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2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3887138" y="2649611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3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5532898" y="4158597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6299700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Прямоугольник"/>
          <p:cNvSpPr/>
          <p:nvPr/>
        </p:nvSpPr>
        <p:spPr>
          <a:xfrm>
            <a:off x="-13235" y="-5954"/>
            <a:ext cx="1221847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2" name="Прямоугольник"/>
          <p:cNvSpPr/>
          <p:nvPr/>
        </p:nvSpPr>
        <p:spPr>
          <a:xfrm>
            <a:off x="-497" y="6536699"/>
            <a:ext cx="1220267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3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584145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64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6154133" y="5287454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65" name="Комментарий в прямоугольнике"/>
          <p:cNvSpPr/>
          <p:nvPr/>
        </p:nvSpPr>
        <p:spPr>
          <a:xfrm flipH="1">
            <a:off x="2817635" y="4643339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6" name="4"/>
          <p:cNvSpPr txBox="1">
            <a:spLocks noGrp="1"/>
          </p:cNvSpPr>
          <p:nvPr>
            <p:ph type="body" sz="quarter" idx="15"/>
          </p:nvPr>
        </p:nvSpPr>
        <p:spPr>
          <a:xfrm>
            <a:off x="2952026" y="4616208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graphicFrame>
        <p:nvGraphicFramePr>
          <p:cNvPr id="367" name="2D‑круговая диаграмма"/>
          <p:cNvGraphicFramePr/>
          <p:nvPr/>
        </p:nvGraphicFramePr>
        <p:xfrm>
          <a:off x="3485507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" name="Кружок"/>
          <p:cNvSpPr/>
          <p:nvPr/>
        </p:nvSpPr>
        <p:spPr>
          <a:xfrm>
            <a:off x="3530908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9" name="50%"/>
          <p:cNvSpPr txBox="1">
            <a:spLocks noGrp="1"/>
          </p:cNvSpPr>
          <p:nvPr>
            <p:ph type="body" sz="quarter" idx="16"/>
          </p:nvPr>
        </p:nvSpPr>
        <p:spPr>
          <a:xfrm>
            <a:off x="3759735" y="3421918"/>
            <a:ext cx="860582" cy="4957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2100"/>
              <a:t>%</a:t>
            </a:r>
          </a:p>
        </p:txBody>
      </p:sp>
      <p:graphicFrame>
        <p:nvGraphicFramePr>
          <p:cNvPr id="370" name="2D‑круговая диаграмма"/>
          <p:cNvGraphicFramePr/>
          <p:nvPr/>
        </p:nvGraphicFramePr>
        <p:xfrm>
          <a:off x="7306384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1" name="Кружок"/>
          <p:cNvSpPr/>
          <p:nvPr/>
        </p:nvSpPr>
        <p:spPr>
          <a:xfrm>
            <a:off x="7351786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2" name="76%"/>
          <p:cNvSpPr txBox="1">
            <a:spLocks noGrp="1"/>
          </p:cNvSpPr>
          <p:nvPr>
            <p:ph type="body" sz="quarter" idx="17"/>
          </p:nvPr>
        </p:nvSpPr>
        <p:spPr>
          <a:xfrm>
            <a:off x="7580612" y="3268283"/>
            <a:ext cx="860582" cy="803043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2100"/>
              <a:t>%</a:t>
            </a:r>
          </a:p>
        </p:txBody>
      </p:sp>
      <p:graphicFrame>
        <p:nvGraphicFramePr>
          <p:cNvPr id="373" name="2D‑круговая диаграмма"/>
          <p:cNvGraphicFramePr/>
          <p:nvPr/>
        </p:nvGraphicFramePr>
        <p:xfrm>
          <a:off x="5391481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4" name="Кружок"/>
          <p:cNvSpPr/>
          <p:nvPr/>
        </p:nvSpPr>
        <p:spPr>
          <a:xfrm>
            <a:off x="5436882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5" name="89%"/>
          <p:cNvSpPr txBox="1">
            <a:spLocks noGrp="1"/>
          </p:cNvSpPr>
          <p:nvPr>
            <p:ph type="body" sz="quarter" idx="18"/>
          </p:nvPr>
        </p:nvSpPr>
        <p:spPr>
          <a:xfrm>
            <a:off x="5688410" y="3376179"/>
            <a:ext cx="860582" cy="58725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100"/>
              <a:t>%</a:t>
            </a:r>
          </a:p>
        </p:txBody>
      </p:sp>
      <p:sp>
        <p:nvSpPr>
          <p:cNvPr id="376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2766257" y="5305313"/>
            <a:ext cx="30248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7" name="Прямоугольник"/>
          <p:cNvSpPr/>
          <p:nvPr/>
        </p:nvSpPr>
        <p:spPr>
          <a:xfrm>
            <a:off x="4442336" y="1781885"/>
            <a:ext cx="3271610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8" name="Simple title here"/>
          <p:cNvSpPr txBox="1">
            <a:spLocks noGrp="1"/>
          </p:cNvSpPr>
          <p:nvPr>
            <p:ph type="body" sz="quarter" idx="20"/>
          </p:nvPr>
        </p:nvSpPr>
        <p:spPr>
          <a:xfrm>
            <a:off x="5218389" y="1779387"/>
            <a:ext cx="1764906" cy="34432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3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79" name="Линия"/>
          <p:cNvSpPr/>
          <p:nvPr/>
        </p:nvSpPr>
        <p:spPr>
          <a:xfrm>
            <a:off x="4442336" y="2568038"/>
            <a:ext cx="3271610" cy="1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0" name="Линия"/>
          <p:cNvSpPr/>
          <p:nvPr/>
        </p:nvSpPr>
        <p:spPr>
          <a:xfrm flipV="1">
            <a:off x="6069211" y="2240688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1" name="Линия"/>
          <p:cNvSpPr/>
          <p:nvPr/>
        </p:nvSpPr>
        <p:spPr>
          <a:xfrm flipV="1">
            <a:off x="6069211" y="2539161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2" name="Линия"/>
          <p:cNvSpPr/>
          <p:nvPr/>
        </p:nvSpPr>
        <p:spPr>
          <a:xfrm flipV="1">
            <a:off x="4263268" y="2565950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3" name="Линия"/>
          <p:cNvSpPr/>
          <p:nvPr/>
        </p:nvSpPr>
        <p:spPr>
          <a:xfrm flipH="1" flipV="1">
            <a:off x="7709986" y="2563788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4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2736995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5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6392406" y="4338608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6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8416468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500588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Изображение"/>
          <p:cNvSpPr>
            <a:spLocks noGrp="1"/>
          </p:cNvSpPr>
          <p:nvPr>
            <p:ph type="pic" idx="13"/>
          </p:nvPr>
        </p:nvSpPr>
        <p:spPr>
          <a:xfrm>
            <a:off x="3794" y="1395"/>
            <a:ext cx="12184598" cy="486761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58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4914" y="2086"/>
            <a:ext cx="12192002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59" name="Прямоугольник"/>
          <p:cNvSpPr/>
          <p:nvPr/>
        </p:nvSpPr>
        <p:spPr>
          <a:xfrm>
            <a:off x="828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60" name="“Eodem modo typi, qui nunc nobis videntur parum clari, fiant sollemnes in futurum.”"/>
          <p:cNvSpPr txBox="1">
            <a:spLocks noGrp="1"/>
          </p:cNvSpPr>
          <p:nvPr>
            <p:ph type="body" sz="quarter" idx="15"/>
          </p:nvPr>
        </p:nvSpPr>
        <p:spPr>
          <a:xfrm>
            <a:off x="3407853" y="5384427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161" name="98"/>
          <p:cNvSpPr txBox="1">
            <a:spLocks noGrp="1"/>
          </p:cNvSpPr>
          <p:nvPr>
            <p:ph type="body" sz="quarter" idx="16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62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63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4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5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6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7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5982800"/>
      </p:ext>
    </p:extLst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Прямоугольник"/>
          <p:cNvSpPr/>
          <p:nvPr/>
        </p:nvSpPr>
        <p:spPr>
          <a:xfrm>
            <a:off x="-1937" y="-5954"/>
            <a:ext cx="12195874" cy="686990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95" name="Изображение"/>
          <p:cNvSpPr>
            <a:spLocks noGrp="1"/>
          </p:cNvSpPr>
          <p:nvPr>
            <p:ph type="pic" idx="13"/>
          </p:nvPr>
        </p:nvSpPr>
        <p:spPr>
          <a:xfrm>
            <a:off x="-245" y="0"/>
            <a:ext cx="12192490" cy="685800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96" name="Кружок"/>
          <p:cNvSpPr>
            <a:spLocks noGrp="1"/>
          </p:cNvSpPr>
          <p:nvPr>
            <p:ph type="body" sz="quarter" idx="14"/>
          </p:nvPr>
        </p:nvSpPr>
        <p:spPr>
          <a:xfrm>
            <a:off x="4537397" y="1239738"/>
            <a:ext cx="3069581" cy="3069581"/>
          </a:xfrm>
          <a:prstGeom prst="ellipse">
            <a:avLst/>
          </a:pr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7" name="Кружок"/>
          <p:cNvSpPr>
            <a:spLocks noGrp="1"/>
          </p:cNvSpPr>
          <p:nvPr>
            <p:ph type="body" sz="quarter" idx="15"/>
          </p:nvPr>
        </p:nvSpPr>
        <p:spPr>
          <a:xfrm>
            <a:off x="3829185" y="2580517"/>
            <a:ext cx="1699944" cy="1699944"/>
          </a:xfrm>
          <a:prstGeom prst="ellipse">
            <a:avLst/>
          </a:prstGeom>
          <a:solidFill>
            <a:srgbClr val="4ECF73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8" name="Кружок"/>
          <p:cNvSpPr>
            <a:spLocks noGrp="1"/>
          </p:cNvSpPr>
          <p:nvPr>
            <p:ph type="body" sz="quarter" idx="16"/>
          </p:nvPr>
        </p:nvSpPr>
        <p:spPr>
          <a:xfrm>
            <a:off x="5222216" y="846832"/>
            <a:ext cx="1699943" cy="1699944"/>
          </a:xfrm>
          <a:prstGeom prst="ellipse">
            <a:avLst/>
          </a:prstGeom>
          <a:solidFill>
            <a:srgbClr val="1ACA9B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9" name="Кружок"/>
          <p:cNvSpPr>
            <a:spLocks noGrp="1"/>
          </p:cNvSpPr>
          <p:nvPr>
            <p:ph type="body" sz="quarter" idx="17"/>
          </p:nvPr>
        </p:nvSpPr>
        <p:spPr>
          <a:xfrm>
            <a:off x="6650966" y="2580517"/>
            <a:ext cx="1699943" cy="1699944"/>
          </a:xfrm>
          <a:prstGeom prst="ellipse">
            <a:avLst/>
          </a:prstGeom>
          <a:solidFill>
            <a:schemeClr val="accent1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00" name="Eodem modo typi, qui nunc nobis videntur parum clari, fiant sollemnes in futurum."/>
          <p:cNvSpPr txBox="1">
            <a:spLocks noGrp="1"/>
          </p:cNvSpPr>
          <p:nvPr>
            <p:ph type="body" sz="quarter" idx="18"/>
          </p:nvPr>
        </p:nvSpPr>
        <p:spPr>
          <a:xfrm>
            <a:off x="3425713" y="4896879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401" name="Изображение"/>
          <p:cNvSpPr>
            <a:spLocks noGrp="1"/>
          </p:cNvSpPr>
          <p:nvPr>
            <p:ph type="pic" sz="quarter" idx="19"/>
          </p:nvPr>
        </p:nvSpPr>
        <p:spPr>
          <a:xfrm>
            <a:off x="4294275" y="2910055"/>
            <a:ext cx="748174" cy="51191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2" name="Изображение"/>
          <p:cNvSpPr>
            <a:spLocks noGrp="1"/>
          </p:cNvSpPr>
          <p:nvPr>
            <p:ph type="pic" sz="quarter" idx="20"/>
          </p:nvPr>
        </p:nvSpPr>
        <p:spPr>
          <a:xfrm>
            <a:off x="5682909" y="1048959"/>
            <a:ext cx="778581" cy="71186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3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7079535" y="2868383"/>
            <a:ext cx="842749" cy="59522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4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4071545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5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5464576" y="1760996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6" name="Fiant sollemnes in futurum."/>
          <p:cNvSpPr txBox="1">
            <a:spLocks noGrp="1"/>
          </p:cNvSpPr>
          <p:nvPr>
            <p:ph type="body" sz="quarter" idx="24"/>
          </p:nvPr>
        </p:nvSpPr>
        <p:spPr>
          <a:xfrm>
            <a:off x="6893326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7314117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Изображение"/>
          <p:cNvSpPr>
            <a:spLocks noGrp="1"/>
          </p:cNvSpPr>
          <p:nvPr>
            <p:ph type="pic" idx="13"/>
          </p:nvPr>
        </p:nvSpPr>
        <p:spPr>
          <a:xfrm>
            <a:off x="2433" y="0"/>
            <a:ext cx="12187135" cy="485803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25684" y="2086"/>
            <a:ext cx="12243368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18" name="Кружок"/>
          <p:cNvSpPr>
            <a:spLocks noGrp="1"/>
          </p:cNvSpPr>
          <p:nvPr>
            <p:ph type="body" sz="quarter" idx="17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9" name="Линия"/>
          <p:cNvSpPr>
            <a:spLocks noGrp="1"/>
          </p:cNvSpPr>
          <p:nvPr>
            <p:ph type="body" sz="quarter" idx="18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2" name="Линия"/>
          <p:cNvSpPr>
            <a:spLocks noGrp="1"/>
          </p:cNvSpPr>
          <p:nvPr>
            <p:ph type="body" sz="quarter" idx="21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3" name="Кружок"/>
          <p:cNvSpPr/>
          <p:nvPr/>
        </p:nvSpPr>
        <p:spPr>
          <a:xfrm>
            <a:off x="2555001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24" name="Изображение"/>
          <p:cNvSpPr>
            <a:spLocks noGrp="1"/>
          </p:cNvSpPr>
          <p:nvPr>
            <p:ph type="pic" sz="quarter" idx="22"/>
          </p:nvPr>
        </p:nvSpPr>
        <p:spPr>
          <a:xfrm>
            <a:off x="2652719" y="5553304"/>
            <a:ext cx="535691" cy="37835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25" name="Email:"/>
          <p:cNvSpPr txBox="1">
            <a:spLocks noGrp="1"/>
          </p:cNvSpPr>
          <p:nvPr>
            <p:ph type="body" sz="quarter" idx="23"/>
          </p:nvPr>
        </p:nvSpPr>
        <p:spPr>
          <a:xfrm>
            <a:off x="3327840" y="5375122"/>
            <a:ext cx="74116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Email:</a:t>
            </a:r>
          </a:p>
        </p:txBody>
      </p:sp>
      <p:sp>
        <p:nvSpPr>
          <p:cNvPr id="426" name="youremail@myemail.com"/>
          <p:cNvSpPr txBox="1">
            <a:spLocks noGrp="1"/>
          </p:cNvSpPr>
          <p:nvPr>
            <p:ph type="body" sz="quarter" idx="24"/>
          </p:nvPr>
        </p:nvSpPr>
        <p:spPr>
          <a:xfrm>
            <a:off x="4042215" y="5393740"/>
            <a:ext cx="2140568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 u="sng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youremail@myemail.com</a:t>
            </a:r>
          </a:p>
        </p:txBody>
      </p:sp>
      <p:sp>
        <p:nvSpPr>
          <p:cNvPr id="427" name="Typi non habent claritatem insitam; est usus legentis in"/>
          <p:cNvSpPr txBox="1">
            <a:spLocks noGrp="1"/>
          </p:cNvSpPr>
          <p:nvPr>
            <p:ph type="body" sz="quarter" idx="25"/>
          </p:nvPr>
        </p:nvSpPr>
        <p:spPr>
          <a:xfrm>
            <a:off x="3404064" y="5670042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28" name="Company name,  5647 Street Address, Country"/>
          <p:cNvSpPr txBox="1">
            <a:spLocks noGrp="1"/>
          </p:cNvSpPr>
          <p:nvPr>
            <p:ph type="body" sz="quarter" idx="26"/>
          </p:nvPr>
        </p:nvSpPr>
        <p:spPr>
          <a:xfrm>
            <a:off x="2092523" y="3669726"/>
            <a:ext cx="19109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Company name,  5647 Street Address, Country</a:t>
            </a:r>
          </a:p>
        </p:txBody>
      </p:sp>
      <p:sp>
        <p:nvSpPr>
          <p:cNvPr id="429" name="Изображение"/>
          <p:cNvSpPr>
            <a:spLocks noGrp="1"/>
          </p:cNvSpPr>
          <p:nvPr>
            <p:ph type="pic" sz="quarter" idx="27"/>
          </p:nvPr>
        </p:nvSpPr>
        <p:spPr>
          <a:xfrm>
            <a:off x="2080710" y="2817571"/>
            <a:ext cx="742305" cy="739282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0" name="Кружок"/>
          <p:cNvSpPr/>
          <p:nvPr/>
        </p:nvSpPr>
        <p:spPr>
          <a:xfrm>
            <a:off x="6424533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31" name="Изображение"/>
          <p:cNvSpPr>
            <a:spLocks noGrp="1"/>
          </p:cNvSpPr>
          <p:nvPr>
            <p:ph type="pic" sz="quarter" idx="28"/>
          </p:nvPr>
        </p:nvSpPr>
        <p:spPr>
          <a:xfrm>
            <a:off x="6619221" y="5444473"/>
            <a:ext cx="341988" cy="59605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2" name="1(355)979 68 76"/>
          <p:cNvSpPr txBox="1">
            <a:spLocks noGrp="1"/>
          </p:cNvSpPr>
          <p:nvPr>
            <p:ph type="body" sz="quarter" idx="29"/>
          </p:nvPr>
        </p:nvSpPr>
        <p:spPr>
          <a:xfrm>
            <a:off x="8120804" y="5402670"/>
            <a:ext cx="1500049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1(355)979 68 76</a:t>
            </a:r>
          </a:p>
        </p:txBody>
      </p:sp>
      <p:sp>
        <p:nvSpPr>
          <p:cNvPr id="433" name="Phone:"/>
          <p:cNvSpPr txBox="1">
            <a:spLocks noGrp="1"/>
          </p:cNvSpPr>
          <p:nvPr>
            <p:ph type="body" sz="quarter" idx="30"/>
          </p:nvPr>
        </p:nvSpPr>
        <p:spPr>
          <a:xfrm>
            <a:off x="7397498" y="5375122"/>
            <a:ext cx="75009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Phone:</a:t>
            </a:r>
          </a:p>
        </p:txBody>
      </p:sp>
      <p:sp>
        <p:nvSpPr>
          <p:cNvPr id="434" name="Typi non habent claritatem insitam; est usus legentis in"/>
          <p:cNvSpPr txBox="1">
            <a:spLocks noGrp="1"/>
          </p:cNvSpPr>
          <p:nvPr>
            <p:ph type="body" sz="quarter" idx="31"/>
          </p:nvPr>
        </p:nvSpPr>
        <p:spPr>
          <a:xfrm>
            <a:off x="7424288" y="5661113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9259792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Изображение"/>
          <p:cNvSpPr>
            <a:spLocks noGrp="1"/>
          </p:cNvSpPr>
          <p:nvPr>
            <p:ph type="pic" idx="13"/>
          </p:nvPr>
        </p:nvSpPr>
        <p:spPr>
          <a:xfrm>
            <a:off x="-1432" y="-2387"/>
            <a:ext cx="12194865" cy="686277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43" name="98"/>
          <p:cNvSpPr txBox="1">
            <a:spLocks noGrp="1"/>
          </p:cNvSpPr>
          <p:nvPr>
            <p:ph type="body" sz="quarter" idx="14"/>
          </p:nvPr>
        </p:nvSpPr>
        <p:spPr>
          <a:xfrm>
            <a:off x="5403503" y="169621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44" name="Thank You"/>
          <p:cNvSpPr txBox="1">
            <a:spLocks noGrp="1"/>
          </p:cNvSpPr>
          <p:nvPr>
            <p:ph type="body" sz="quarter" idx="15"/>
          </p:nvPr>
        </p:nvSpPr>
        <p:spPr>
          <a:xfrm>
            <a:off x="4505021" y="3488831"/>
            <a:ext cx="3181960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Thank You</a:t>
            </a:r>
          </a:p>
        </p:txBody>
      </p:sp>
      <p:sp>
        <p:nvSpPr>
          <p:cNvPr id="445" name="vel illum dolore eu feugiat nulla facilisis at vero eros et accumsan et iusto odio dignissim qui"/>
          <p:cNvSpPr txBox="1">
            <a:spLocks noGrp="1"/>
          </p:cNvSpPr>
          <p:nvPr>
            <p:ph type="body" sz="quarter" idx="16"/>
          </p:nvPr>
        </p:nvSpPr>
        <p:spPr>
          <a:xfrm>
            <a:off x="3287588" y="4497722"/>
            <a:ext cx="5616825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 vel illum dolore eu feugiat nulla facilisis at vero eros et accumsan et iusto odio dignissim qui</a:t>
            </a:r>
          </a:p>
        </p:txBody>
      </p:sp>
      <p:sp>
        <p:nvSpPr>
          <p:cNvPr id="446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72026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47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840825"/>
            <a:ext cx="892969" cy="892970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8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9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0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1023455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1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431727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960083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9726947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6868669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234" y="6573841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1406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7407538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122"/>
          <p:cNvSpPr txBox="1"/>
          <p:nvPr/>
        </p:nvSpPr>
        <p:spPr>
          <a:xfrm>
            <a:off x="496136" y="224884"/>
            <a:ext cx="679054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hangingPunct="0">
              <a:defRPr sz="5400" cap="all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rPr>
              <a:t>Стратегические</a:t>
            </a:r>
            <a:endParaRPr sz="5400" kern="0" cap="all" dirty="0">
              <a:solidFill>
                <a:srgbClr val="5B5D66"/>
              </a:solidFill>
              <a:latin typeface="Gilroy-Light"/>
              <a:ea typeface="Gilroy-Light"/>
              <a:cs typeface="Gilroy-Light"/>
              <a:sym typeface="Gilroy-Light"/>
            </a:endParaRPr>
          </a:p>
          <a:p>
            <a:pPr hangingPunct="0">
              <a:defRPr sz="5400" cap="all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rPr>
              <a:t>Ограничения</a:t>
            </a:r>
            <a:endParaRPr sz="2700" kern="0" cap="all" dirty="0">
              <a:solidFill>
                <a:srgbClr val="EA3324"/>
              </a:solidFill>
              <a:latin typeface="Gilroy-Light"/>
              <a:ea typeface="Gilroy-Light"/>
              <a:cs typeface="Gilroy-Light"/>
              <a:sym typeface="Gilroy-Light"/>
            </a:endParaRPr>
          </a:p>
        </p:txBody>
      </p:sp>
      <p:sp>
        <p:nvSpPr>
          <p:cNvPr id="5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355" y="6573865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0250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242565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07845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C426F-E7DB-430E-B65F-DC31206AA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9261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036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3332999" y="884609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7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719301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77" name="Прямоугольник"/>
          <p:cNvSpPr/>
          <p:nvPr/>
        </p:nvSpPr>
        <p:spPr>
          <a:xfrm>
            <a:off x="1897" y="-5954"/>
            <a:ext cx="1218820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8" name="Прямоугольник"/>
          <p:cNvSpPr/>
          <p:nvPr/>
        </p:nvSpPr>
        <p:spPr>
          <a:xfrm>
            <a:off x="193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9" name="Прямоугольник"/>
          <p:cNvSpPr/>
          <p:nvPr/>
        </p:nvSpPr>
        <p:spPr>
          <a:xfrm>
            <a:off x="2399667" y="2637403"/>
            <a:ext cx="7392666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0" name="2020"/>
          <p:cNvSpPr txBox="1">
            <a:spLocks noGrp="1"/>
          </p:cNvSpPr>
          <p:nvPr>
            <p:ph type="body" sz="quarter" idx="15"/>
          </p:nvPr>
        </p:nvSpPr>
        <p:spPr>
          <a:xfrm>
            <a:off x="3056674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2020</a:t>
            </a:r>
          </a:p>
        </p:txBody>
      </p:sp>
      <p:sp>
        <p:nvSpPr>
          <p:cNvPr id="181" name="2022"/>
          <p:cNvSpPr txBox="1">
            <a:spLocks noGrp="1"/>
          </p:cNvSpPr>
          <p:nvPr>
            <p:ph type="body" sz="quarter" idx="16"/>
          </p:nvPr>
        </p:nvSpPr>
        <p:spPr>
          <a:xfrm>
            <a:off x="4735455" y="2624958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2022</a:t>
            </a:r>
          </a:p>
        </p:txBody>
      </p:sp>
      <p:sp>
        <p:nvSpPr>
          <p:cNvPr id="182" name="2024"/>
          <p:cNvSpPr txBox="1">
            <a:spLocks noGrp="1"/>
          </p:cNvSpPr>
          <p:nvPr>
            <p:ph type="body" sz="quarter" idx="17"/>
          </p:nvPr>
        </p:nvSpPr>
        <p:spPr>
          <a:xfrm>
            <a:off x="6414236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2024</a:t>
            </a:r>
          </a:p>
        </p:txBody>
      </p:sp>
      <p:sp>
        <p:nvSpPr>
          <p:cNvPr id="183" name="2026"/>
          <p:cNvSpPr txBox="1">
            <a:spLocks noGrp="1"/>
          </p:cNvSpPr>
          <p:nvPr>
            <p:ph type="body" sz="quarter" idx="18"/>
          </p:nvPr>
        </p:nvSpPr>
        <p:spPr>
          <a:xfrm>
            <a:off x="8093018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2026</a:t>
            </a:r>
          </a:p>
        </p:txBody>
      </p:sp>
      <p:sp>
        <p:nvSpPr>
          <p:cNvPr id="184" name="Треугольник"/>
          <p:cNvSpPr/>
          <p:nvPr/>
        </p:nvSpPr>
        <p:spPr>
          <a:xfrm rot="10800000" flipH="1">
            <a:off x="3460068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5" name="Треугольник"/>
          <p:cNvSpPr/>
          <p:nvPr/>
        </p:nvSpPr>
        <p:spPr>
          <a:xfrm rot="10800000" flipH="1">
            <a:off x="5138849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6" name="In iis qui facit claritatem. Investigationes demonstraverunt lectores legere me lius quod."/>
          <p:cNvSpPr txBox="1">
            <a:spLocks noGrp="1"/>
          </p:cNvSpPr>
          <p:nvPr>
            <p:ph type="body" sz="quarter" idx="19"/>
          </p:nvPr>
        </p:nvSpPr>
        <p:spPr>
          <a:xfrm>
            <a:off x="2890623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87" name="Треугольник"/>
          <p:cNvSpPr/>
          <p:nvPr/>
        </p:nvSpPr>
        <p:spPr>
          <a:xfrm rot="10800000" flipH="1">
            <a:off x="6817630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8" name="Треугольник"/>
          <p:cNvSpPr/>
          <p:nvPr/>
        </p:nvSpPr>
        <p:spPr>
          <a:xfrm rot="10800000" flipH="1">
            <a:off x="8496412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9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4569404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0" name="In iis qui facit claritatem. Investigationes demonstraverunt lectores legere me lius quod."/>
          <p:cNvSpPr txBox="1">
            <a:spLocks noGrp="1"/>
          </p:cNvSpPr>
          <p:nvPr>
            <p:ph type="body" sz="quarter" idx="21"/>
          </p:nvPr>
        </p:nvSpPr>
        <p:spPr>
          <a:xfrm>
            <a:off x="6248186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1" name="In iis qui facit claritatem. Investigationes demonstraverunt lectores legere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926967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2" name="Eodem modo typi, qui nunc nobis videntur parum clari, 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2890117" y="5433548"/>
            <a:ext cx="6853507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3500855"/>
      </p:ext>
    </p:extLst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1" y="1076325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1" y="3776664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7629-C3B7-43D7-99DB-9C4DE0CD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6157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172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86">
                <a:solidFill>
                  <a:schemeClr val="tx1">
                    <a:tint val="75000"/>
                  </a:schemeClr>
                </a:solidFill>
              </a:defRPr>
            </a:lvl1pPr>
            <a:lvl2pPr marL="47285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 marL="945718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41857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891436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36429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83715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331001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78287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81817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 cstate="print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6089878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Изображение"/>
          <p:cNvSpPr>
            <a:spLocks noGrp="1"/>
          </p:cNvSpPr>
          <p:nvPr>
            <p:ph type="pic" idx="13"/>
          </p:nvPr>
        </p:nvSpPr>
        <p:spPr>
          <a:xfrm>
            <a:off x="-9029" y="-17860"/>
            <a:ext cx="12210195" cy="6893719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1653523" y="4245008"/>
            <a:ext cx="8884954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6" name="Eodem modo typi, qui nunc nobis videntur parum clari, fiant sollemnes in futurum."/>
          <p:cNvSpPr txBox="1">
            <a:spLocks noGrp="1"/>
          </p:cNvSpPr>
          <p:nvPr>
            <p:ph type="body" sz="quarter" idx="15"/>
          </p:nvPr>
        </p:nvSpPr>
        <p:spPr>
          <a:xfrm>
            <a:off x="2693431" y="4643812"/>
            <a:ext cx="6805137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311003" y="3537813"/>
            <a:ext cx="1254922" cy="105305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pic>
        <p:nvPicPr>
          <p:cNvPr id="38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82860" y="172630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1119389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"/>
          <p:cNvSpPr/>
          <p:nvPr/>
        </p:nvSpPr>
        <p:spPr>
          <a:xfrm>
            <a:off x="-3175" y="-5954"/>
            <a:ext cx="1219835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7" name="Прямоугольник"/>
          <p:cNvSpPr/>
          <p:nvPr/>
        </p:nvSpPr>
        <p:spPr>
          <a:xfrm>
            <a:off x="-3537" y="6527770"/>
            <a:ext cx="1219200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8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5138291" y="707164"/>
            <a:ext cx="1951254" cy="195125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9" name="Robert Dolor"/>
          <p:cNvSpPr txBox="1">
            <a:spLocks noGrp="1"/>
          </p:cNvSpPr>
          <p:nvPr>
            <p:ph type="body" sz="quarter" idx="14"/>
          </p:nvPr>
        </p:nvSpPr>
        <p:spPr>
          <a:xfrm>
            <a:off x="4744086" y="2730374"/>
            <a:ext cx="2689838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Robert Dolor</a:t>
            </a:r>
          </a:p>
        </p:txBody>
      </p:sp>
      <p:sp>
        <p:nvSpPr>
          <p:cNvPr id="50" name="Комментарий в прямоугольнике"/>
          <p:cNvSpPr/>
          <p:nvPr/>
        </p:nvSpPr>
        <p:spPr>
          <a:xfrm flipH="1">
            <a:off x="3421011" y="3613259"/>
            <a:ext cx="423069" cy="35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8"/>
                </a:lnTo>
                <a:lnTo>
                  <a:pt x="13779" y="14778"/>
                </a:lnTo>
                <a:lnTo>
                  <a:pt x="15947" y="21600"/>
                </a:lnTo>
                <a:lnTo>
                  <a:pt x="18105" y="14778"/>
                </a:lnTo>
                <a:lnTo>
                  <a:pt x="21600" y="1477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1" name="Typi non habent claritatem insitam; est usus legentis in iis qui facit eorum claritatem. Investigationes demonstraverunt lectores legere me lius quod ii legunt saepius. Claritas est etiam processus ut."/>
          <p:cNvSpPr txBox="1">
            <a:spLocks noGrp="1"/>
          </p:cNvSpPr>
          <p:nvPr>
            <p:ph type="body" sz="quarter" idx="15"/>
          </p:nvPr>
        </p:nvSpPr>
        <p:spPr>
          <a:xfrm>
            <a:off x="3334403" y="4136672"/>
            <a:ext cx="5523194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ut.</a:t>
            </a:r>
          </a:p>
        </p:txBody>
      </p:sp>
      <p:sp>
        <p:nvSpPr>
          <p:cNvPr id="52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275263" y="3330017"/>
            <a:ext cx="1641474" cy="328935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53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407853" y="5287095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2359105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tem Description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ervices Provided"/>
          <p:cNvSpPr txBox="1">
            <a:spLocks noGrp="1"/>
          </p:cNvSpPr>
          <p:nvPr>
            <p:ph type="body" sz="quarter" idx="13"/>
          </p:nvPr>
        </p:nvSpPr>
        <p:spPr>
          <a:xfrm>
            <a:off x="3491922" y="992890"/>
            <a:ext cx="5208156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Services Provided</a:t>
            </a:r>
          </a:p>
        </p:txBody>
      </p:sp>
      <p:sp>
        <p:nvSpPr>
          <p:cNvPr id="62" name="Прямоугольник"/>
          <p:cNvSpPr/>
          <p:nvPr/>
        </p:nvSpPr>
        <p:spPr>
          <a:xfrm>
            <a:off x="-8814" y="-5954"/>
            <a:ext cx="122096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3" name="Прямоугольник"/>
          <p:cNvSpPr/>
          <p:nvPr/>
        </p:nvSpPr>
        <p:spPr>
          <a:xfrm>
            <a:off x="-497" y="6527770"/>
            <a:ext cx="12192994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82758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65" name="Кружок"/>
          <p:cNvSpPr/>
          <p:nvPr/>
        </p:nvSpPr>
        <p:spPr>
          <a:xfrm>
            <a:off x="770798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6" name="Кружок"/>
          <p:cNvSpPr/>
          <p:nvPr/>
        </p:nvSpPr>
        <p:spPr>
          <a:xfrm>
            <a:off x="5467715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7" name="Кружок"/>
          <p:cNvSpPr/>
          <p:nvPr/>
        </p:nvSpPr>
        <p:spPr>
          <a:xfrm>
            <a:off x="322745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8" name="Изображение"/>
          <p:cNvSpPr>
            <a:spLocks noGrp="1"/>
          </p:cNvSpPr>
          <p:nvPr>
            <p:ph type="pic" sz="quarter" idx="15"/>
          </p:nvPr>
        </p:nvSpPr>
        <p:spPr>
          <a:xfrm>
            <a:off x="3491547" y="3082456"/>
            <a:ext cx="728489" cy="72848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69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5744573" y="3155999"/>
            <a:ext cx="702891" cy="5673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0" name="Accumsan et iusto odio dignissim qui"/>
          <p:cNvSpPr txBox="1">
            <a:spLocks noGrp="1"/>
          </p:cNvSpPr>
          <p:nvPr>
            <p:ph type="body" sz="quarter" idx="17"/>
          </p:nvPr>
        </p:nvSpPr>
        <p:spPr>
          <a:xfrm>
            <a:off x="3058194" y="4754149"/>
            <a:ext cx="1595081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1" name="Изображение"/>
          <p:cNvSpPr>
            <a:spLocks noGrp="1"/>
          </p:cNvSpPr>
          <p:nvPr>
            <p:ph type="pic" sz="quarter" idx="18"/>
          </p:nvPr>
        </p:nvSpPr>
        <p:spPr>
          <a:xfrm>
            <a:off x="8055022" y="3124265"/>
            <a:ext cx="562534" cy="66630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2" name="Accumsan et iusto odio dignissim qui"/>
          <p:cNvSpPr txBox="1">
            <a:spLocks noGrp="1"/>
          </p:cNvSpPr>
          <p:nvPr>
            <p:ph type="body" sz="quarter" idx="19"/>
          </p:nvPr>
        </p:nvSpPr>
        <p:spPr>
          <a:xfrm>
            <a:off x="5329612" y="4754149"/>
            <a:ext cx="1568496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3" name="Accumsan et iusto odio dignissim qui"/>
          <p:cNvSpPr txBox="1">
            <a:spLocks noGrp="1"/>
          </p:cNvSpPr>
          <p:nvPr>
            <p:ph type="body" sz="quarter" idx="20"/>
          </p:nvPr>
        </p:nvSpPr>
        <p:spPr>
          <a:xfrm>
            <a:off x="7538724" y="4754149"/>
            <a:ext cx="1595082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4" name="Lorem ipsum"/>
          <p:cNvSpPr txBox="1">
            <a:spLocks noGrp="1"/>
          </p:cNvSpPr>
          <p:nvPr>
            <p:ph type="body" sz="quarter" idx="21"/>
          </p:nvPr>
        </p:nvSpPr>
        <p:spPr>
          <a:xfrm>
            <a:off x="3163553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5" name="Lorem ipsum"/>
          <p:cNvSpPr txBox="1">
            <a:spLocks noGrp="1"/>
          </p:cNvSpPr>
          <p:nvPr>
            <p:ph type="body" sz="quarter" idx="22"/>
          </p:nvPr>
        </p:nvSpPr>
        <p:spPr>
          <a:xfrm>
            <a:off x="5382327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6" name="Lorem ipsum"/>
          <p:cNvSpPr txBox="1">
            <a:spLocks noGrp="1"/>
          </p:cNvSpPr>
          <p:nvPr>
            <p:ph type="body" sz="quarter" idx="23"/>
          </p:nvPr>
        </p:nvSpPr>
        <p:spPr>
          <a:xfrm>
            <a:off x="7644084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9490968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The St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Линия"/>
          <p:cNvSpPr/>
          <p:nvPr/>
        </p:nvSpPr>
        <p:spPr>
          <a:xfrm>
            <a:off x="5553162" y="420213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85" name="Комментарий в прямоугольнике"/>
          <p:cNvSpPr/>
          <p:nvPr/>
        </p:nvSpPr>
        <p:spPr>
          <a:xfrm flipH="1">
            <a:off x="2502520" y="954999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6" name="Прямоугольник"/>
          <p:cNvSpPr/>
          <p:nvPr/>
        </p:nvSpPr>
        <p:spPr>
          <a:xfrm>
            <a:off x="4249" y="-5954"/>
            <a:ext cx="1218350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630530" y="1289728"/>
            <a:ext cx="2119918" cy="211991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88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4"/>
          </p:nvPr>
        </p:nvSpPr>
        <p:spPr>
          <a:xfrm>
            <a:off x="2422572" y="2369754"/>
            <a:ext cx="4311314" cy="122148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89" name="Линия"/>
          <p:cNvSpPr/>
          <p:nvPr/>
        </p:nvSpPr>
        <p:spPr>
          <a:xfrm>
            <a:off x="5553162" y="4202138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0" name="Кружок"/>
          <p:cNvSpPr/>
          <p:nvPr/>
        </p:nvSpPr>
        <p:spPr>
          <a:xfrm>
            <a:off x="6096524" y="4158042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1" name="Линия"/>
          <p:cNvSpPr/>
          <p:nvPr/>
        </p:nvSpPr>
        <p:spPr>
          <a:xfrm>
            <a:off x="5553162" y="4675895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2" name="Линия"/>
          <p:cNvSpPr/>
          <p:nvPr/>
        </p:nvSpPr>
        <p:spPr>
          <a:xfrm>
            <a:off x="5553162" y="4675895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3" name="Кружок"/>
          <p:cNvSpPr/>
          <p:nvPr/>
        </p:nvSpPr>
        <p:spPr>
          <a:xfrm>
            <a:off x="7001398" y="4631799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4" name="About The Studio"/>
          <p:cNvSpPr txBox="1">
            <a:spLocks noGrp="1"/>
          </p:cNvSpPr>
          <p:nvPr>
            <p:ph type="body" sz="quarter" idx="15"/>
          </p:nvPr>
        </p:nvSpPr>
        <p:spPr>
          <a:xfrm>
            <a:off x="2373717" y="1543395"/>
            <a:ext cx="3617977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About The Studio</a:t>
            </a:r>
          </a:p>
        </p:txBody>
      </p:sp>
      <p:sp>
        <p:nvSpPr>
          <p:cNvPr id="95" name="Прямоугольник"/>
          <p:cNvSpPr/>
          <p:nvPr/>
        </p:nvSpPr>
        <p:spPr>
          <a:xfrm>
            <a:off x="-11491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6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6"/>
          </p:nvPr>
        </p:nvSpPr>
        <p:spPr>
          <a:xfrm>
            <a:off x="5588299" y="5430081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97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2436791" y="4396935"/>
            <a:ext cx="2119702" cy="112915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98" name="Линия"/>
          <p:cNvSpPr/>
          <p:nvPr/>
        </p:nvSpPr>
        <p:spPr>
          <a:xfrm>
            <a:off x="5553162" y="5184820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9" name="Линия"/>
          <p:cNvSpPr/>
          <p:nvPr/>
        </p:nvSpPr>
        <p:spPr>
          <a:xfrm>
            <a:off x="5553162" y="5184820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00" name="Кружок"/>
          <p:cNvSpPr/>
          <p:nvPr/>
        </p:nvSpPr>
        <p:spPr>
          <a:xfrm>
            <a:off x="8037242" y="5140723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0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5540674" y="4192970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2" name="23%"/>
          <p:cNvSpPr txBox="1">
            <a:spLocks noGrp="1"/>
          </p:cNvSpPr>
          <p:nvPr>
            <p:ph type="body" sz="quarter" idx="19"/>
          </p:nvPr>
        </p:nvSpPr>
        <p:spPr>
          <a:xfrm>
            <a:off x="5903821" y="3470709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10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5540674" y="46751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4" name="48%"/>
          <p:cNvSpPr txBox="1">
            <a:spLocks noGrp="1"/>
          </p:cNvSpPr>
          <p:nvPr>
            <p:ph type="body" sz="quarter" idx="21"/>
          </p:nvPr>
        </p:nvSpPr>
        <p:spPr>
          <a:xfrm>
            <a:off x="6808696" y="3936603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10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5540674" y="51843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6" name="70%"/>
          <p:cNvSpPr txBox="1">
            <a:spLocks noGrp="1"/>
          </p:cNvSpPr>
          <p:nvPr>
            <p:ph type="body" sz="quarter" idx="23"/>
          </p:nvPr>
        </p:nvSpPr>
        <p:spPr>
          <a:xfrm>
            <a:off x="7844540" y="445560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645092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>
            <a:spLocks noGrp="1"/>
          </p:cNvSpPr>
          <p:nvPr>
            <p:ph type="pic" idx="13"/>
          </p:nvPr>
        </p:nvSpPr>
        <p:spPr>
          <a:xfrm>
            <a:off x="-3206" y="0"/>
            <a:ext cx="12198412" cy="68580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2325065" y="2584307"/>
            <a:ext cx="7583259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1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490802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6C6C6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5932080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18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3446407" y="2811797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19" name="Линия"/>
          <p:cNvSpPr>
            <a:spLocks noGrp="1"/>
          </p:cNvSpPr>
          <p:nvPr>
            <p:ph type="body" sz="quarter" idx="18"/>
          </p:nvPr>
        </p:nvSpPr>
        <p:spPr>
          <a:xfrm>
            <a:off x="5945033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75718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31070" y="809142"/>
            <a:ext cx="212637" cy="52771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2" name="Линия"/>
          <p:cNvSpPr>
            <a:spLocks noGrp="1"/>
          </p:cNvSpPr>
          <p:nvPr>
            <p:ph type="body" sz="quarter" idx="21"/>
          </p:nvPr>
        </p:nvSpPr>
        <p:spPr>
          <a:xfrm>
            <a:off x="5797000" y="1208485"/>
            <a:ext cx="639390" cy="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3" name="Simple title here"/>
          <p:cNvSpPr txBox="1">
            <a:spLocks noGrp="1"/>
          </p:cNvSpPr>
          <p:nvPr>
            <p:ph type="body" sz="quarter" idx="22"/>
          </p:nvPr>
        </p:nvSpPr>
        <p:spPr>
          <a:xfrm>
            <a:off x="5110009" y="147039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2042898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An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Прямоугольник"/>
          <p:cNvSpPr/>
          <p:nvPr/>
        </p:nvSpPr>
        <p:spPr>
          <a:xfrm>
            <a:off x="-214" y="-5954"/>
            <a:ext cx="1219242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2" name="Прямоугольник"/>
          <p:cNvSpPr/>
          <p:nvPr/>
        </p:nvSpPr>
        <p:spPr>
          <a:xfrm>
            <a:off x="-3175" y="6536699"/>
            <a:ext cx="1219834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3" name="Company Annual 2020"/>
          <p:cNvSpPr txBox="1">
            <a:spLocks noGrp="1"/>
          </p:cNvSpPr>
          <p:nvPr>
            <p:ph type="body" sz="quarter" idx="13"/>
          </p:nvPr>
        </p:nvSpPr>
        <p:spPr>
          <a:xfrm>
            <a:off x="2809619" y="816721"/>
            <a:ext cx="653704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Company Annual 2020</a:t>
            </a:r>
          </a:p>
        </p:txBody>
      </p:sp>
      <p:sp>
        <p:nvSpPr>
          <p:cNvPr id="13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5141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graphicFrame>
        <p:nvGraphicFramePr>
          <p:cNvPr id="135" name="2D‑круговая диаграмма"/>
          <p:cNvGraphicFramePr/>
          <p:nvPr/>
        </p:nvGraphicFramePr>
        <p:xfrm>
          <a:off x="2890950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6" name="Кружок"/>
          <p:cNvSpPr/>
          <p:nvPr/>
        </p:nvSpPr>
        <p:spPr>
          <a:xfrm>
            <a:off x="294608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7" name="76%"/>
          <p:cNvSpPr txBox="1">
            <a:spLocks noGrp="1"/>
          </p:cNvSpPr>
          <p:nvPr>
            <p:ph type="body" sz="quarter" idx="15"/>
          </p:nvPr>
        </p:nvSpPr>
        <p:spPr>
          <a:xfrm>
            <a:off x="322399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1900"/>
              <a:t>%</a:t>
            </a:r>
          </a:p>
        </p:txBody>
      </p:sp>
      <p:sp>
        <p:nvSpPr>
          <p:cNvPr id="138" name="Claritas est etiam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3154077" y="4645461"/>
            <a:ext cx="1185009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39" name="2D‑круговая диаграмма"/>
          <p:cNvGraphicFramePr/>
          <p:nvPr/>
        </p:nvGraphicFramePr>
        <p:xfrm>
          <a:off x="5212799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0" name="Кружок"/>
          <p:cNvSpPr/>
          <p:nvPr/>
        </p:nvSpPr>
        <p:spPr>
          <a:xfrm>
            <a:off x="526793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1" name="89%"/>
          <p:cNvSpPr txBox="1">
            <a:spLocks noGrp="1"/>
          </p:cNvSpPr>
          <p:nvPr>
            <p:ph type="body" sz="quarter" idx="17"/>
          </p:nvPr>
        </p:nvSpPr>
        <p:spPr>
          <a:xfrm>
            <a:off x="552798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1900"/>
              <a:t>%</a:t>
            </a:r>
          </a:p>
        </p:txBody>
      </p:sp>
      <p:sp>
        <p:nvSpPr>
          <p:cNvPr id="142" name="Claritas est etiam processus dynamicus,"/>
          <p:cNvSpPr txBox="1">
            <a:spLocks noGrp="1"/>
          </p:cNvSpPr>
          <p:nvPr>
            <p:ph type="body" sz="quarter" idx="18"/>
          </p:nvPr>
        </p:nvSpPr>
        <p:spPr>
          <a:xfrm>
            <a:off x="5475926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43" name="2D‑круговая диаграмма"/>
          <p:cNvGraphicFramePr/>
          <p:nvPr/>
        </p:nvGraphicFramePr>
        <p:xfrm>
          <a:off x="7589788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4" name="Кружок"/>
          <p:cNvSpPr/>
          <p:nvPr/>
        </p:nvSpPr>
        <p:spPr>
          <a:xfrm>
            <a:off x="7644927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5" name="50%"/>
          <p:cNvSpPr txBox="1">
            <a:spLocks noGrp="1"/>
          </p:cNvSpPr>
          <p:nvPr>
            <p:ph type="body" sz="quarter" idx="19"/>
          </p:nvPr>
        </p:nvSpPr>
        <p:spPr>
          <a:xfrm>
            <a:off x="7922836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1900"/>
              <a:t>%</a:t>
            </a:r>
          </a:p>
        </p:txBody>
      </p:sp>
      <p:sp>
        <p:nvSpPr>
          <p:cNvPr id="146" name="Claritas est etiam processus dynamicus,"/>
          <p:cNvSpPr txBox="1">
            <a:spLocks noGrp="1"/>
          </p:cNvSpPr>
          <p:nvPr>
            <p:ph type="body" sz="quarter" idx="20"/>
          </p:nvPr>
        </p:nvSpPr>
        <p:spPr>
          <a:xfrm>
            <a:off x="7852914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sp>
        <p:nvSpPr>
          <p:cNvPr id="147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21"/>
          </p:nvPr>
        </p:nvSpPr>
        <p:spPr>
          <a:xfrm>
            <a:off x="3011284" y="2672392"/>
            <a:ext cx="6169433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148" name="Линия"/>
          <p:cNvSpPr/>
          <p:nvPr/>
        </p:nvSpPr>
        <p:spPr>
          <a:xfrm>
            <a:off x="3177248" y="2141862"/>
            <a:ext cx="364619" cy="197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474" y="7907"/>
                </a:lnTo>
                <a:lnTo>
                  <a:pt x="11793" y="18988"/>
                </a:lnTo>
                <a:lnTo>
                  <a:pt x="21600" y="0"/>
                </a:lnTo>
              </a:path>
            </a:pathLst>
          </a:custGeom>
          <a:ln w="25400">
            <a:solidFill>
              <a:srgbClr val="E7E5E8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49" name="Комментарий в прямоугольнике"/>
          <p:cNvSpPr/>
          <p:nvPr/>
        </p:nvSpPr>
        <p:spPr>
          <a:xfrm flipH="1">
            <a:off x="3068425" y="2077624"/>
            <a:ext cx="575469" cy="478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6"/>
                </a:lnTo>
                <a:lnTo>
                  <a:pt x="13779" y="14776"/>
                </a:lnTo>
                <a:lnTo>
                  <a:pt x="15947" y="21600"/>
                </a:lnTo>
                <a:lnTo>
                  <a:pt x="18107" y="14776"/>
                </a:lnTo>
                <a:lnTo>
                  <a:pt x="21600" y="1477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3327378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Изображение"/>
          <p:cNvSpPr>
            <a:spLocks noGrp="1"/>
          </p:cNvSpPr>
          <p:nvPr>
            <p:ph type="pic" idx="13"/>
          </p:nvPr>
        </p:nvSpPr>
        <p:spPr>
          <a:xfrm>
            <a:off x="3794" y="1395"/>
            <a:ext cx="12184598" cy="486761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58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4914" y="2086"/>
            <a:ext cx="12192002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59" name="Прямоугольник"/>
          <p:cNvSpPr/>
          <p:nvPr/>
        </p:nvSpPr>
        <p:spPr>
          <a:xfrm>
            <a:off x="828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60" name="“Eodem modo typi, qui nunc nobis videntur parum clari, fiant sollemnes in futurum.”"/>
          <p:cNvSpPr txBox="1">
            <a:spLocks noGrp="1"/>
          </p:cNvSpPr>
          <p:nvPr>
            <p:ph type="body" sz="quarter" idx="15"/>
          </p:nvPr>
        </p:nvSpPr>
        <p:spPr>
          <a:xfrm>
            <a:off x="3407853" y="5384427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161" name="98"/>
          <p:cNvSpPr txBox="1">
            <a:spLocks noGrp="1"/>
          </p:cNvSpPr>
          <p:nvPr>
            <p:ph type="body" sz="quarter" idx="16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62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63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4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5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6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7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670263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Изображение"/>
          <p:cNvSpPr>
            <a:spLocks noGrp="1"/>
          </p:cNvSpPr>
          <p:nvPr>
            <p:ph type="pic" idx="13"/>
          </p:nvPr>
        </p:nvSpPr>
        <p:spPr>
          <a:xfrm>
            <a:off x="1246" y="-15115"/>
            <a:ext cx="12189509" cy="687550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201" name="Прямоугольник"/>
          <p:cNvSpPr>
            <a:spLocks noGrp="1"/>
          </p:cNvSpPr>
          <p:nvPr>
            <p:ph type="body" sz="half" idx="14"/>
          </p:nvPr>
        </p:nvSpPr>
        <p:spPr>
          <a:xfrm>
            <a:off x="2407667" y="2467703"/>
            <a:ext cx="7376667" cy="2578318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2" name="Lorem Ipsum Dolor"/>
          <p:cNvSpPr txBox="1">
            <a:spLocks noGrp="1"/>
          </p:cNvSpPr>
          <p:nvPr>
            <p:ph type="body" sz="quarter" idx="15"/>
          </p:nvPr>
        </p:nvSpPr>
        <p:spPr>
          <a:xfrm>
            <a:off x="3350858" y="586953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203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107174" y="142164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04" name="Прямоугольник"/>
          <p:cNvSpPr>
            <a:spLocks noGrp="1"/>
          </p:cNvSpPr>
          <p:nvPr>
            <p:ph type="body" sz="quarter" idx="17"/>
          </p:nvPr>
        </p:nvSpPr>
        <p:spPr>
          <a:xfrm>
            <a:off x="2399667" y="2217792"/>
            <a:ext cx="7392666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5" name="2028"/>
          <p:cNvSpPr txBox="1">
            <a:spLocks noGrp="1"/>
          </p:cNvSpPr>
          <p:nvPr>
            <p:ph type="body" sz="quarter" idx="18"/>
          </p:nvPr>
        </p:nvSpPr>
        <p:spPr>
          <a:xfrm>
            <a:off x="3056674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2028</a:t>
            </a:r>
          </a:p>
        </p:txBody>
      </p:sp>
      <p:sp>
        <p:nvSpPr>
          <p:cNvPr id="206" name="2030"/>
          <p:cNvSpPr txBox="1">
            <a:spLocks noGrp="1"/>
          </p:cNvSpPr>
          <p:nvPr>
            <p:ph type="body" sz="quarter" idx="19"/>
          </p:nvPr>
        </p:nvSpPr>
        <p:spPr>
          <a:xfrm>
            <a:off x="4735455" y="220534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2030</a:t>
            </a:r>
          </a:p>
        </p:txBody>
      </p:sp>
      <p:sp>
        <p:nvSpPr>
          <p:cNvPr id="207" name="2032"/>
          <p:cNvSpPr txBox="1">
            <a:spLocks noGrp="1"/>
          </p:cNvSpPr>
          <p:nvPr>
            <p:ph type="body" sz="quarter" idx="20"/>
          </p:nvPr>
        </p:nvSpPr>
        <p:spPr>
          <a:xfrm>
            <a:off x="6414236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2032</a:t>
            </a:r>
          </a:p>
        </p:txBody>
      </p:sp>
      <p:sp>
        <p:nvSpPr>
          <p:cNvPr id="208" name="2034"/>
          <p:cNvSpPr txBox="1">
            <a:spLocks noGrp="1"/>
          </p:cNvSpPr>
          <p:nvPr>
            <p:ph type="body" sz="quarter" idx="21"/>
          </p:nvPr>
        </p:nvSpPr>
        <p:spPr>
          <a:xfrm>
            <a:off x="8093018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2034</a:t>
            </a:r>
          </a:p>
        </p:txBody>
      </p:sp>
      <p:sp>
        <p:nvSpPr>
          <p:cNvPr id="209" name="Треугольник"/>
          <p:cNvSpPr>
            <a:spLocks noGrp="1"/>
          </p:cNvSpPr>
          <p:nvPr>
            <p:ph type="body" sz="quarter" idx="22"/>
          </p:nvPr>
        </p:nvSpPr>
        <p:spPr>
          <a:xfrm rot="10800000" flipH="1">
            <a:off x="3460068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0" name="Треугольник"/>
          <p:cNvSpPr>
            <a:spLocks noGrp="1"/>
          </p:cNvSpPr>
          <p:nvPr>
            <p:ph type="body" sz="quarter" idx="23"/>
          </p:nvPr>
        </p:nvSpPr>
        <p:spPr>
          <a:xfrm rot="10800000" flipH="1">
            <a:off x="5138849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1" name="In iis qui facit claritatem. Investigationes demonstraverunt lectores legere me lius quod."/>
          <p:cNvSpPr txBox="1">
            <a:spLocks noGrp="1"/>
          </p:cNvSpPr>
          <p:nvPr>
            <p:ph type="body" sz="quarter" idx="24"/>
          </p:nvPr>
        </p:nvSpPr>
        <p:spPr>
          <a:xfrm>
            <a:off x="2890623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2" name="Треугольник"/>
          <p:cNvSpPr>
            <a:spLocks noGrp="1"/>
          </p:cNvSpPr>
          <p:nvPr>
            <p:ph type="body" sz="quarter" idx="25"/>
          </p:nvPr>
        </p:nvSpPr>
        <p:spPr>
          <a:xfrm rot="10800000" flipH="1">
            <a:off x="6817630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3" name="Треугольник"/>
          <p:cNvSpPr>
            <a:spLocks noGrp="1"/>
          </p:cNvSpPr>
          <p:nvPr>
            <p:ph type="body" sz="quarter" idx="26"/>
          </p:nvPr>
        </p:nvSpPr>
        <p:spPr>
          <a:xfrm rot="10800000" flipH="1">
            <a:off x="8496412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4" name="In iis qui facit claritatem. Investigationes demonstraverunt lectores legere me lius quod."/>
          <p:cNvSpPr txBox="1">
            <a:spLocks noGrp="1"/>
          </p:cNvSpPr>
          <p:nvPr>
            <p:ph type="body" sz="quarter" idx="27"/>
          </p:nvPr>
        </p:nvSpPr>
        <p:spPr>
          <a:xfrm>
            <a:off x="4569404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5" name="In iis qui facit claritatem. Investigationes demonstraverunt lectores legere me lius quod."/>
          <p:cNvSpPr txBox="1">
            <a:spLocks noGrp="1"/>
          </p:cNvSpPr>
          <p:nvPr>
            <p:ph type="body" sz="quarter" idx="28"/>
          </p:nvPr>
        </p:nvSpPr>
        <p:spPr>
          <a:xfrm>
            <a:off x="6248186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6" name="In iis qui facit claritatem. Investigationes demonstraverunt lectores legere me lius quod."/>
          <p:cNvSpPr txBox="1">
            <a:spLocks noGrp="1"/>
          </p:cNvSpPr>
          <p:nvPr>
            <p:ph type="body" sz="quarter" idx="29"/>
          </p:nvPr>
        </p:nvSpPr>
        <p:spPr>
          <a:xfrm>
            <a:off x="7926967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7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30"/>
          </p:nvPr>
        </p:nvSpPr>
        <p:spPr>
          <a:xfrm>
            <a:off x="2399667" y="5472194"/>
            <a:ext cx="7392666" cy="57515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2142718"/>
      </p:ext>
    </p:extLst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3332999" y="884609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7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719301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77" name="Прямоугольник"/>
          <p:cNvSpPr/>
          <p:nvPr/>
        </p:nvSpPr>
        <p:spPr>
          <a:xfrm>
            <a:off x="1897" y="-5954"/>
            <a:ext cx="1218820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8" name="Прямоугольник"/>
          <p:cNvSpPr/>
          <p:nvPr/>
        </p:nvSpPr>
        <p:spPr>
          <a:xfrm>
            <a:off x="193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9" name="Прямоугольник"/>
          <p:cNvSpPr/>
          <p:nvPr/>
        </p:nvSpPr>
        <p:spPr>
          <a:xfrm>
            <a:off x="2399667" y="2637403"/>
            <a:ext cx="7392666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0" name="2020"/>
          <p:cNvSpPr txBox="1">
            <a:spLocks noGrp="1"/>
          </p:cNvSpPr>
          <p:nvPr>
            <p:ph type="body" sz="quarter" idx="15"/>
          </p:nvPr>
        </p:nvSpPr>
        <p:spPr>
          <a:xfrm>
            <a:off x="3056674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2020</a:t>
            </a:r>
          </a:p>
        </p:txBody>
      </p:sp>
      <p:sp>
        <p:nvSpPr>
          <p:cNvPr id="181" name="2022"/>
          <p:cNvSpPr txBox="1">
            <a:spLocks noGrp="1"/>
          </p:cNvSpPr>
          <p:nvPr>
            <p:ph type="body" sz="quarter" idx="16"/>
          </p:nvPr>
        </p:nvSpPr>
        <p:spPr>
          <a:xfrm>
            <a:off x="4735455" y="2624958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2022</a:t>
            </a:r>
          </a:p>
        </p:txBody>
      </p:sp>
      <p:sp>
        <p:nvSpPr>
          <p:cNvPr id="182" name="2024"/>
          <p:cNvSpPr txBox="1">
            <a:spLocks noGrp="1"/>
          </p:cNvSpPr>
          <p:nvPr>
            <p:ph type="body" sz="quarter" idx="17"/>
          </p:nvPr>
        </p:nvSpPr>
        <p:spPr>
          <a:xfrm>
            <a:off x="6414236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2024</a:t>
            </a:r>
          </a:p>
        </p:txBody>
      </p:sp>
      <p:sp>
        <p:nvSpPr>
          <p:cNvPr id="183" name="2026"/>
          <p:cNvSpPr txBox="1">
            <a:spLocks noGrp="1"/>
          </p:cNvSpPr>
          <p:nvPr>
            <p:ph type="body" sz="quarter" idx="18"/>
          </p:nvPr>
        </p:nvSpPr>
        <p:spPr>
          <a:xfrm>
            <a:off x="8093018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2026</a:t>
            </a:r>
          </a:p>
        </p:txBody>
      </p:sp>
      <p:sp>
        <p:nvSpPr>
          <p:cNvPr id="184" name="Треугольник"/>
          <p:cNvSpPr/>
          <p:nvPr/>
        </p:nvSpPr>
        <p:spPr>
          <a:xfrm rot="10800000" flipH="1">
            <a:off x="3460068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5" name="Треугольник"/>
          <p:cNvSpPr/>
          <p:nvPr/>
        </p:nvSpPr>
        <p:spPr>
          <a:xfrm rot="10800000" flipH="1">
            <a:off x="5138849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6" name="In iis qui facit claritatem. Investigationes demonstraverunt lectores legere me lius quod."/>
          <p:cNvSpPr txBox="1">
            <a:spLocks noGrp="1"/>
          </p:cNvSpPr>
          <p:nvPr>
            <p:ph type="body" sz="quarter" idx="19"/>
          </p:nvPr>
        </p:nvSpPr>
        <p:spPr>
          <a:xfrm>
            <a:off x="2890623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87" name="Треугольник"/>
          <p:cNvSpPr/>
          <p:nvPr/>
        </p:nvSpPr>
        <p:spPr>
          <a:xfrm rot="10800000" flipH="1">
            <a:off x="6817630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8" name="Треугольник"/>
          <p:cNvSpPr/>
          <p:nvPr/>
        </p:nvSpPr>
        <p:spPr>
          <a:xfrm rot="10800000" flipH="1">
            <a:off x="8496412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9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4569404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0" name="In iis qui facit claritatem. Investigationes demonstraverunt lectores legere me lius quod."/>
          <p:cNvSpPr txBox="1">
            <a:spLocks noGrp="1"/>
          </p:cNvSpPr>
          <p:nvPr>
            <p:ph type="body" sz="quarter" idx="21"/>
          </p:nvPr>
        </p:nvSpPr>
        <p:spPr>
          <a:xfrm>
            <a:off x="6248186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1" name="In iis qui facit claritatem. Investigationes demonstraverunt lectores legere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926967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2" name="Eodem modo typi, qui nunc nobis videntur parum clari, 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2890117" y="5433548"/>
            <a:ext cx="6853507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1909470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Изображение"/>
          <p:cNvSpPr>
            <a:spLocks noGrp="1"/>
          </p:cNvSpPr>
          <p:nvPr>
            <p:ph type="pic" idx="13"/>
          </p:nvPr>
        </p:nvSpPr>
        <p:spPr>
          <a:xfrm>
            <a:off x="1246" y="-15115"/>
            <a:ext cx="12189509" cy="687550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201" name="Прямоугольник"/>
          <p:cNvSpPr>
            <a:spLocks noGrp="1"/>
          </p:cNvSpPr>
          <p:nvPr>
            <p:ph type="body" sz="half" idx="14"/>
          </p:nvPr>
        </p:nvSpPr>
        <p:spPr>
          <a:xfrm>
            <a:off x="2407667" y="2467703"/>
            <a:ext cx="7376667" cy="2578318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2" name="Lorem Ipsum Dolor"/>
          <p:cNvSpPr txBox="1">
            <a:spLocks noGrp="1"/>
          </p:cNvSpPr>
          <p:nvPr>
            <p:ph type="body" sz="quarter" idx="15"/>
          </p:nvPr>
        </p:nvSpPr>
        <p:spPr>
          <a:xfrm>
            <a:off x="3350858" y="586953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203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107174" y="142164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04" name="Прямоугольник"/>
          <p:cNvSpPr>
            <a:spLocks noGrp="1"/>
          </p:cNvSpPr>
          <p:nvPr>
            <p:ph type="body" sz="quarter" idx="17"/>
          </p:nvPr>
        </p:nvSpPr>
        <p:spPr>
          <a:xfrm>
            <a:off x="2399667" y="2217792"/>
            <a:ext cx="7392666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5" name="2028"/>
          <p:cNvSpPr txBox="1">
            <a:spLocks noGrp="1"/>
          </p:cNvSpPr>
          <p:nvPr>
            <p:ph type="body" sz="quarter" idx="18"/>
          </p:nvPr>
        </p:nvSpPr>
        <p:spPr>
          <a:xfrm>
            <a:off x="3056674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2028</a:t>
            </a:r>
          </a:p>
        </p:txBody>
      </p:sp>
      <p:sp>
        <p:nvSpPr>
          <p:cNvPr id="206" name="2030"/>
          <p:cNvSpPr txBox="1">
            <a:spLocks noGrp="1"/>
          </p:cNvSpPr>
          <p:nvPr>
            <p:ph type="body" sz="quarter" idx="19"/>
          </p:nvPr>
        </p:nvSpPr>
        <p:spPr>
          <a:xfrm>
            <a:off x="4735455" y="220534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2030</a:t>
            </a:r>
          </a:p>
        </p:txBody>
      </p:sp>
      <p:sp>
        <p:nvSpPr>
          <p:cNvPr id="207" name="2032"/>
          <p:cNvSpPr txBox="1">
            <a:spLocks noGrp="1"/>
          </p:cNvSpPr>
          <p:nvPr>
            <p:ph type="body" sz="quarter" idx="20"/>
          </p:nvPr>
        </p:nvSpPr>
        <p:spPr>
          <a:xfrm>
            <a:off x="6414236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2032</a:t>
            </a:r>
          </a:p>
        </p:txBody>
      </p:sp>
      <p:sp>
        <p:nvSpPr>
          <p:cNvPr id="208" name="2034"/>
          <p:cNvSpPr txBox="1">
            <a:spLocks noGrp="1"/>
          </p:cNvSpPr>
          <p:nvPr>
            <p:ph type="body" sz="quarter" idx="21"/>
          </p:nvPr>
        </p:nvSpPr>
        <p:spPr>
          <a:xfrm>
            <a:off x="8093018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2034</a:t>
            </a:r>
          </a:p>
        </p:txBody>
      </p:sp>
      <p:sp>
        <p:nvSpPr>
          <p:cNvPr id="209" name="Треугольник"/>
          <p:cNvSpPr>
            <a:spLocks noGrp="1"/>
          </p:cNvSpPr>
          <p:nvPr>
            <p:ph type="body" sz="quarter" idx="22"/>
          </p:nvPr>
        </p:nvSpPr>
        <p:spPr>
          <a:xfrm rot="10800000" flipH="1">
            <a:off x="3460068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0" name="Треугольник"/>
          <p:cNvSpPr>
            <a:spLocks noGrp="1"/>
          </p:cNvSpPr>
          <p:nvPr>
            <p:ph type="body" sz="quarter" idx="23"/>
          </p:nvPr>
        </p:nvSpPr>
        <p:spPr>
          <a:xfrm rot="10800000" flipH="1">
            <a:off x="5138849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1" name="In iis qui facit claritatem. Investigationes demonstraverunt lectores legere me lius quod."/>
          <p:cNvSpPr txBox="1">
            <a:spLocks noGrp="1"/>
          </p:cNvSpPr>
          <p:nvPr>
            <p:ph type="body" sz="quarter" idx="24"/>
          </p:nvPr>
        </p:nvSpPr>
        <p:spPr>
          <a:xfrm>
            <a:off x="2890623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2" name="Треугольник"/>
          <p:cNvSpPr>
            <a:spLocks noGrp="1"/>
          </p:cNvSpPr>
          <p:nvPr>
            <p:ph type="body" sz="quarter" idx="25"/>
          </p:nvPr>
        </p:nvSpPr>
        <p:spPr>
          <a:xfrm rot="10800000" flipH="1">
            <a:off x="6817630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3" name="Треугольник"/>
          <p:cNvSpPr>
            <a:spLocks noGrp="1"/>
          </p:cNvSpPr>
          <p:nvPr>
            <p:ph type="body" sz="quarter" idx="26"/>
          </p:nvPr>
        </p:nvSpPr>
        <p:spPr>
          <a:xfrm rot="10800000" flipH="1">
            <a:off x="8496412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4" name="In iis qui facit claritatem. Investigationes demonstraverunt lectores legere me lius quod."/>
          <p:cNvSpPr txBox="1">
            <a:spLocks noGrp="1"/>
          </p:cNvSpPr>
          <p:nvPr>
            <p:ph type="body" sz="quarter" idx="27"/>
          </p:nvPr>
        </p:nvSpPr>
        <p:spPr>
          <a:xfrm>
            <a:off x="4569404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5" name="In iis qui facit claritatem. Investigationes demonstraverunt lectores legere me lius quod."/>
          <p:cNvSpPr txBox="1">
            <a:spLocks noGrp="1"/>
          </p:cNvSpPr>
          <p:nvPr>
            <p:ph type="body" sz="quarter" idx="28"/>
          </p:nvPr>
        </p:nvSpPr>
        <p:spPr>
          <a:xfrm>
            <a:off x="6248186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6" name="In iis qui facit claritatem. Investigationes demonstraverunt lectores legere me lius quod."/>
          <p:cNvSpPr txBox="1">
            <a:spLocks noGrp="1"/>
          </p:cNvSpPr>
          <p:nvPr>
            <p:ph type="body" sz="quarter" idx="29"/>
          </p:nvPr>
        </p:nvSpPr>
        <p:spPr>
          <a:xfrm>
            <a:off x="7926967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7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30"/>
          </p:nvPr>
        </p:nvSpPr>
        <p:spPr>
          <a:xfrm>
            <a:off x="2399667" y="5472194"/>
            <a:ext cx="7392666" cy="57515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2666369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emonstraverunt"/>
          <p:cNvSpPr txBox="1">
            <a:spLocks noGrp="1"/>
          </p:cNvSpPr>
          <p:nvPr>
            <p:ph type="body" sz="quarter" idx="13"/>
          </p:nvPr>
        </p:nvSpPr>
        <p:spPr>
          <a:xfrm>
            <a:off x="3595089" y="740763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2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57545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27" name="Прямоугольник"/>
          <p:cNvSpPr/>
          <p:nvPr/>
        </p:nvSpPr>
        <p:spPr>
          <a:xfrm>
            <a:off x="-8529" y="-5954"/>
            <a:ext cx="1217334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8" name="Прямоугольник"/>
          <p:cNvSpPr/>
          <p:nvPr/>
        </p:nvSpPr>
        <p:spPr>
          <a:xfrm>
            <a:off x="-1714" y="6536699"/>
            <a:ext cx="121954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9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2588275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0" name="Комментарий в прямоугольнике"/>
          <p:cNvSpPr/>
          <p:nvPr/>
        </p:nvSpPr>
        <p:spPr>
          <a:xfrm flipH="1">
            <a:off x="2689706" y="2354047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1" name="1"/>
          <p:cNvSpPr txBox="1">
            <a:spLocks noGrp="1"/>
          </p:cNvSpPr>
          <p:nvPr>
            <p:ph type="body" sz="quarter" idx="16"/>
          </p:nvPr>
        </p:nvSpPr>
        <p:spPr>
          <a:xfrm>
            <a:off x="2824098" y="23358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32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7"/>
          </p:nvPr>
        </p:nvSpPr>
        <p:spPr>
          <a:xfrm>
            <a:off x="6326837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3" name="Комментарий в прямоугольнике"/>
          <p:cNvSpPr/>
          <p:nvPr/>
        </p:nvSpPr>
        <p:spPr>
          <a:xfrm flipH="1">
            <a:off x="6395527" y="236313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4" name="2"/>
          <p:cNvSpPr txBox="1">
            <a:spLocks noGrp="1"/>
          </p:cNvSpPr>
          <p:nvPr>
            <p:ph type="body" sz="quarter" idx="18"/>
          </p:nvPr>
        </p:nvSpPr>
        <p:spPr>
          <a:xfrm>
            <a:off x="6529918" y="2336004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35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9"/>
          </p:nvPr>
        </p:nvSpPr>
        <p:spPr>
          <a:xfrm>
            <a:off x="2593553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6" name="Комментарий в прямоугольнике"/>
          <p:cNvSpPr/>
          <p:nvPr/>
        </p:nvSpPr>
        <p:spPr>
          <a:xfrm flipH="1">
            <a:off x="2694985" y="4347790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7" name="3"/>
          <p:cNvSpPr txBox="1">
            <a:spLocks noGrp="1"/>
          </p:cNvSpPr>
          <p:nvPr>
            <p:ph type="body" sz="quarter" idx="20"/>
          </p:nvPr>
        </p:nvSpPr>
        <p:spPr>
          <a:xfrm>
            <a:off x="2829376" y="4320659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sp>
        <p:nvSpPr>
          <p:cNvPr id="238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21"/>
          </p:nvPr>
        </p:nvSpPr>
        <p:spPr>
          <a:xfrm>
            <a:off x="6332116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9" name="Комментарий в прямоугольнике"/>
          <p:cNvSpPr/>
          <p:nvPr/>
        </p:nvSpPr>
        <p:spPr>
          <a:xfrm flipH="1">
            <a:off x="6400806" y="4356877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40" name="4"/>
          <p:cNvSpPr txBox="1">
            <a:spLocks noGrp="1"/>
          </p:cNvSpPr>
          <p:nvPr>
            <p:ph type="body" sz="quarter" idx="22"/>
          </p:nvPr>
        </p:nvSpPr>
        <p:spPr>
          <a:xfrm>
            <a:off x="6535197" y="43297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sp>
        <p:nvSpPr>
          <p:cNvPr id="2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4314899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imple title here"/>
          <p:cNvSpPr txBox="1">
            <a:spLocks noGrp="1"/>
          </p:cNvSpPr>
          <p:nvPr>
            <p:ph type="body" sz="quarter" idx="13"/>
          </p:nvPr>
        </p:nvSpPr>
        <p:spPr>
          <a:xfrm>
            <a:off x="4326161" y="1408640"/>
            <a:ext cx="20133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49" name="Прямоугольник"/>
          <p:cNvSpPr/>
          <p:nvPr/>
        </p:nvSpPr>
        <p:spPr>
          <a:xfrm>
            <a:off x="-8205" y="-5954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0" name="Прямоугольник"/>
          <p:cNvSpPr/>
          <p:nvPr/>
        </p:nvSpPr>
        <p:spPr>
          <a:xfrm>
            <a:off x="-5568" y="6536699"/>
            <a:ext cx="12203136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4301830" y="1851204"/>
            <a:ext cx="408258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52" name="Комментарий в прямоугольнике"/>
          <p:cNvSpPr/>
          <p:nvPr/>
        </p:nvSpPr>
        <p:spPr>
          <a:xfrm flipH="1">
            <a:off x="4379450" y="84202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3" name="1"/>
          <p:cNvSpPr txBox="1">
            <a:spLocks noGrp="1"/>
          </p:cNvSpPr>
          <p:nvPr>
            <p:ph type="body" sz="quarter" idx="15"/>
          </p:nvPr>
        </p:nvSpPr>
        <p:spPr>
          <a:xfrm>
            <a:off x="4513841" y="823823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54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429061" y="771336"/>
            <a:ext cx="1649815" cy="164981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graphicFrame>
        <p:nvGraphicFramePr>
          <p:cNvPr id="255" name="2D‑площадная диаграмма"/>
          <p:cNvGraphicFramePr/>
          <p:nvPr/>
        </p:nvGraphicFramePr>
        <p:xfrm>
          <a:off x="2726056" y="3605507"/>
          <a:ext cx="6887550" cy="143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223246" y="5382331"/>
            <a:ext cx="5868450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257" name="Кружок"/>
          <p:cNvSpPr/>
          <p:nvPr/>
        </p:nvSpPr>
        <p:spPr>
          <a:xfrm>
            <a:off x="8014205" y="3015693"/>
            <a:ext cx="1191905" cy="1191905"/>
          </a:xfrm>
          <a:prstGeom prst="ellipse">
            <a:avLst/>
          </a:prstGeom>
          <a:solidFill>
            <a:srgbClr val="D8D7D8">
              <a:alpha val="6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8" name="89%"/>
          <p:cNvSpPr txBox="1">
            <a:spLocks noGrp="1"/>
          </p:cNvSpPr>
          <p:nvPr>
            <p:ph type="body" sz="quarter" idx="18"/>
          </p:nvPr>
        </p:nvSpPr>
        <p:spPr>
          <a:xfrm>
            <a:off x="8087575" y="3317610"/>
            <a:ext cx="1045167" cy="58807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600"/>
              <a:t>%</a:t>
            </a:r>
          </a:p>
        </p:txBody>
      </p:sp>
      <p:sp>
        <p:nvSpPr>
          <p:cNvPr id="259" name="Стрелка"/>
          <p:cNvSpPr/>
          <p:nvPr/>
        </p:nvSpPr>
        <p:spPr>
          <a:xfrm rot="16200000">
            <a:off x="8676082" y="3034042"/>
            <a:ext cx="475737" cy="274210"/>
          </a:xfrm>
          <a:prstGeom prst="rightArrow">
            <a:avLst>
              <a:gd name="adj1" fmla="val 32000"/>
              <a:gd name="adj2" fmla="val 102811"/>
            </a:avLst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0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5767974" y="3304972"/>
            <a:ext cx="2184629" cy="5597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3102315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Прямоугольник"/>
          <p:cNvSpPr/>
          <p:nvPr/>
        </p:nvSpPr>
        <p:spPr>
          <a:xfrm>
            <a:off x="1856" y="-5954"/>
            <a:ext cx="1218829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9" name="Прямоугольник"/>
          <p:cNvSpPr/>
          <p:nvPr/>
        </p:nvSpPr>
        <p:spPr>
          <a:xfrm>
            <a:off x="-7131" y="6536699"/>
            <a:ext cx="1220626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0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3"/>
          </p:nvPr>
        </p:nvSpPr>
        <p:spPr>
          <a:xfrm>
            <a:off x="2406003" y="2612776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71" name="Комментарий в прямоугольнике"/>
          <p:cNvSpPr/>
          <p:nvPr/>
        </p:nvSpPr>
        <p:spPr>
          <a:xfrm flipH="1">
            <a:off x="2474692" y="1986522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2" name="2"/>
          <p:cNvSpPr txBox="1">
            <a:spLocks noGrp="1"/>
          </p:cNvSpPr>
          <p:nvPr>
            <p:ph type="body" sz="quarter" idx="14"/>
          </p:nvPr>
        </p:nvSpPr>
        <p:spPr>
          <a:xfrm>
            <a:off x="2609083" y="195939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73" name="Demonstraverunt"/>
          <p:cNvSpPr txBox="1">
            <a:spLocks noGrp="1"/>
          </p:cNvSpPr>
          <p:nvPr>
            <p:ph type="body" sz="quarter" idx="15"/>
          </p:nvPr>
        </p:nvSpPr>
        <p:spPr>
          <a:xfrm>
            <a:off x="3577230" y="694357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74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071455" y="1529048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75" name="Фигура"/>
          <p:cNvSpPr/>
          <p:nvPr/>
        </p:nvSpPr>
        <p:spPr>
          <a:xfrm>
            <a:off x="6720062" y="3505388"/>
            <a:ext cx="587484" cy="957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6" h="21346" extrusionOk="0">
                <a:moveTo>
                  <a:pt x="14907" y="13611"/>
                </a:moveTo>
                <a:cubicBezTo>
                  <a:pt x="14908" y="13576"/>
                  <a:pt x="14915" y="13542"/>
                  <a:pt x="14927" y="13508"/>
                </a:cubicBezTo>
                <a:cubicBezTo>
                  <a:pt x="14945" y="13527"/>
                  <a:pt x="14935" y="13561"/>
                  <a:pt x="14907" y="13611"/>
                </a:cubicBezTo>
                <a:cubicBezTo>
                  <a:pt x="14911" y="13596"/>
                  <a:pt x="14935" y="13561"/>
                  <a:pt x="14907" y="13611"/>
                </a:cubicBezTo>
                <a:close/>
                <a:moveTo>
                  <a:pt x="13846" y="3906"/>
                </a:moveTo>
                <a:cubicBezTo>
                  <a:pt x="13745" y="4068"/>
                  <a:pt x="13727" y="4129"/>
                  <a:pt x="13495" y="4231"/>
                </a:cubicBezTo>
                <a:cubicBezTo>
                  <a:pt x="13568" y="4090"/>
                  <a:pt x="13714" y="3995"/>
                  <a:pt x="13864" y="3877"/>
                </a:cubicBezTo>
                <a:lnTo>
                  <a:pt x="13846" y="3906"/>
                </a:lnTo>
                <a:cubicBezTo>
                  <a:pt x="13827" y="3937"/>
                  <a:pt x="13846" y="3906"/>
                  <a:pt x="13846" y="3906"/>
                </a:cubicBezTo>
                <a:close/>
                <a:moveTo>
                  <a:pt x="12475" y="14778"/>
                </a:moveTo>
                <a:cubicBezTo>
                  <a:pt x="12516" y="14778"/>
                  <a:pt x="12564" y="14776"/>
                  <a:pt x="12595" y="14795"/>
                </a:cubicBezTo>
                <a:cubicBezTo>
                  <a:pt x="12555" y="14785"/>
                  <a:pt x="12514" y="14778"/>
                  <a:pt x="12475" y="14778"/>
                </a:cubicBezTo>
                <a:cubicBezTo>
                  <a:pt x="12476" y="14778"/>
                  <a:pt x="12514" y="14778"/>
                  <a:pt x="12475" y="14778"/>
                </a:cubicBezTo>
                <a:close/>
                <a:moveTo>
                  <a:pt x="7113" y="17141"/>
                </a:moveTo>
                <a:cubicBezTo>
                  <a:pt x="7109" y="17139"/>
                  <a:pt x="7101" y="17127"/>
                  <a:pt x="7096" y="17118"/>
                </a:cubicBezTo>
                <a:cubicBezTo>
                  <a:pt x="7113" y="17112"/>
                  <a:pt x="7129" y="17104"/>
                  <a:pt x="7143" y="17096"/>
                </a:cubicBezTo>
                <a:cubicBezTo>
                  <a:pt x="7135" y="17114"/>
                  <a:pt x="7137" y="17132"/>
                  <a:pt x="7149" y="17150"/>
                </a:cubicBezTo>
                <a:lnTo>
                  <a:pt x="7113" y="17141"/>
                </a:lnTo>
                <a:cubicBezTo>
                  <a:pt x="7109" y="17139"/>
                  <a:pt x="7113" y="17141"/>
                  <a:pt x="7113" y="17141"/>
                </a:cubicBezTo>
                <a:close/>
                <a:moveTo>
                  <a:pt x="4271" y="153"/>
                </a:moveTo>
                <a:cubicBezTo>
                  <a:pt x="4271" y="153"/>
                  <a:pt x="4274" y="153"/>
                  <a:pt x="4271" y="153"/>
                </a:cubicBezTo>
                <a:cubicBezTo>
                  <a:pt x="4271" y="153"/>
                  <a:pt x="4271" y="153"/>
                  <a:pt x="4271" y="153"/>
                </a:cubicBezTo>
                <a:close/>
                <a:moveTo>
                  <a:pt x="21083" y="5876"/>
                </a:moveTo>
                <a:cubicBezTo>
                  <a:pt x="20878" y="5351"/>
                  <a:pt x="20177" y="5444"/>
                  <a:pt x="19555" y="5083"/>
                </a:cubicBezTo>
                <a:cubicBezTo>
                  <a:pt x="19066" y="4799"/>
                  <a:pt x="18685" y="4740"/>
                  <a:pt x="18023" y="4717"/>
                </a:cubicBezTo>
                <a:cubicBezTo>
                  <a:pt x="17537" y="4700"/>
                  <a:pt x="17283" y="4482"/>
                  <a:pt x="16812" y="4685"/>
                </a:cubicBezTo>
                <a:cubicBezTo>
                  <a:pt x="16950" y="4215"/>
                  <a:pt x="15462" y="3995"/>
                  <a:pt x="14945" y="4103"/>
                </a:cubicBezTo>
                <a:cubicBezTo>
                  <a:pt x="14955" y="4083"/>
                  <a:pt x="15053" y="3900"/>
                  <a:pt x="15053" y="3900"/>
                </a:cubicBezTo>
                <a:cubicBezTo>
                  <a:pt x="14663" y="3887"/>
                  <a:pt x="14273" y="3873"/>
                  <a:pt x="13883" y="3862"/>
                </a:cubicBezTo>
                <a:cubicBezTo>
                  <a:pt x="14117" y="3655"/>
                  <a:pt x="14501" y="3533"/>
                  <a:pt x="14274" y="3246"/>
                </a:cubicBezTo>
                <a:cubicBezTo>
                  <a:pt x="13791" y="3298"/>
                  <a:pt x="13738" y="2329"/>
                  <a:pt x="13421" y="2513"/>
                </a:cubicBezTo>
                <a:cubicBezTo>
                  <a:pt x="13222" y="2341"/>
                  <a:pt x="12877" y="2206"/>
                  <a:pt x="12575" y="2135"/>
                </a:cubicBezTo>
                <a:cubicBezTo>
                  <a:pt x="12586" y="2119"/>
                  <a:pt x="12595" y="2102"/>
                  <a:pt x="12600" y="2085"/>
                </a:cubicBezTo>
                <a:cubicBezTo>
                  <a:pt x="12472" y="2018"/>
                  <a:pt x="11718" y="1855"/>
                  <a:pt x="11552" y="2009"/>
                </a:cubicBezTo>
                <a:cubicBezTo>
                  <a:pt x="11407" y="1950"/>
                  <a:pt x="11152" y="1951"/>
                  <a:pt x="10982" y="1957"/>
                </a:cubicBezTo>
                <a:lnTo>
                  <a:pt x="10971" y="1915"/>
                </a:lnTo>
                <a:lnTo>
                  <a:pt x="10942" y="1935"/>
                </a:lnTo>
                <a:cubicBezTo>
                  <a:pt x="10847" y="1887"/>
                  <a:pt x="10590" y="1730"/>
                  <a:pt x="10461" y="1730"/>
                </a:cubicBezTo>
                <a:cubicBezTo>
                  <a:pt x="10603" y="1730"/>
                  <a:pt x="10202" y="1408"/>
                  <a:pt x="10132" y="1370"/>
                </a:cubicBezTo>
                <a:cubicBezTo>
                  <a:pt x="10175" y="1376"/>
                  <a:pt x="10205" y="1380"/>
                  <a:pt x="10205" y="1380"/>
                </a:cubicBezTo>
                <a:cubicBezTo>
                  <a:pt x="9946" y="1224"/>
                  <a:pt x="9692" y="1045"/>
                  <a:pt x="9292" y="1115"/>
                </a:cubicBezTo>
                <a:cubicBezTo>
                  <a:pt x="9308" y="1100"/>
                  <a:pt x="9312" y="1069"/>
                  <a:pt x="9318" y="1047"/>
                </a:cubicBezTo>
                <a:cubicBezTo>
                  <a:pt x="9756" y="901"/>
                  <a:pt x="8958" y="655"/>
                  <a:pt x="8719" y="691"/>
                </a:cubicBezTo>
                <a:cubicBezTo>
                  <a:pt x="8697" y="649"/>
                  <a:pt x="8672" y="637"/>
                  <a:pt x="8622" y="605"/>
                </a:cubicBezTo>
                <a:cubicBezTo>
                  <a:pt x="8595" y="615"/>
                  <a:pt x="8857" y="603"/>
                  <a:pt x="8946" y="583"/>
                </a:cubicBezTo>
                <a:lnTo>
                  <a:pt x="8946" y="424"/>
                </a:lnTo>
                <a:cubicBezTo>
                  <a:pt x="8584" y="419"/>
                  <a:pt x="8041" y="370"/>
                  <a:pt x="7753" y="527"/>
                </a:cubicBezTo>
                <a:cubicBezTo>
                  <a:pt x="7325" y="761"/>
                  <a:pt x="7238" y="462"/>
                  <a:pt x="6865" y="462"/>
                </a:cubicBezTo>
                <a:cubicBezTo>
                  <a:pt x="6651" y="462"/>
                  <a:pt x="6162" y="582"/>
                  <a:pt x="6100" y="423"/>
                </a:cubicBezTo>
                <a:cubicBezTo>
                  <a:pt x="6035" y="257"/>
                  <a:pt x="5794" y="173"/>
                  <a:pt x="5530" y="201"/>
                </a:cubicBezTo>
                <a:cubicBezTo>
                  <a:pt x="5798" y="201"/>
                  <a:pt x="4516" y="-254"/>
                  <a:pt x="5126" y="246"/>
                </a:cubicBezTo>
                <a:cubicBezTo>
                  <a:pt x="4964" y="310"/>
                  <a:pt x="4729" y="281"/>
                  <a:pt x="4573" y="365"/>
                </a:cubicBezTo>
                <a:cubicBezTo>
                  <a:pt x="4569" y="357"/>
                  <a:pt x="4565" y="351"/>
                  <a:pt x="4561" y="344"/>
                </a:cubicBezTo>
                <a:cubicBezTo>
                  <a:pt x="4686" y="310"/>
                  <a:pt x="4802" y="265"/>
                  <a:pt x="4906" y="212"/>
                </a:cubicBezTo>
                <a:cubicBezTo>
                  <a:pt x="4915" y="-229"/>
                  <a:pt x="4397" y="153"/>
                  <a:pt x="4270" y="153"/>
                </a:cubicBezTo>
                <a:cubicBezTo>
                  <a:pt x="4167" y="164"/>
                  <a:pt x="3359" y="353"/>
                  <a:pt x="3319" y="417"/>
                </a:cubicBezTo>
                <a:lnTo>
                  <a:pt x="3145" y="383"/>
                </a:lnTo>
                <a:cubicBezTo>
                  <a:pt x="2836" y="502"/>
                  <a:pt x="2710" y="657"/>
                  <a:pt x="2597" y="861"/>
                </a:cubicBezTo>
                <a:lnTo>
                  <a:pt x="2632" y="881"/>
                </a:lnTo>
                <a:lnTo>
                  <a:pt x="2609" y="891"/>
                </a:lnTo>
                <a:cubicBezTo>
                  <a:pt x="2609" y="891"/>
                  <a:pt x="2630" y="919"/>
                  <a:pt x="2631" y="920"/>
                </a:cubicBezTo>
                <a:cubicBezTo>
                  <a:pt x="2441" y="925"/>
                  <a:pt x="2439" y="994"/>
                  <a:pt x="2367" y="1082"/>
                </a:cubicBezTo>
                <a:cubicBezTo>
                  <a:pt x="2327" y="1132"/>
                  <a:pt x="2134" y="1188"/>
                  <a:pt x="2046" y="1216"/>
                </a:cubicBezTo>
                <a:cubicBezTo>
                  <a:pt x="2006" y="1191"/>
                  <a:pt x="1971" y="1160"/>
                  <a:pt x="1938" y="1132"/>
                </a:cubicBezTo>
                <a:lnTo>
                  <a:pt x="1757" y="1278"/>
                </a:lnTo>
                <a:lnTo>
                  <a:pt x="1868" y="1415"/>
                </a:lnTo>
                <a:lnTo>
                  <a:pt x="1840" y="1419"/>
                </a:lnTo>
                <a:lnTo>
                  <a:pt x="1824" y="1473"/>
                </a:lnTo>
                <a:lnTo>
                  <a:pt x="1805" y="1460"/>
                </a:lnTo>
                <a:cubicBezTo>
                  <a:pt x="1758" y="1481"/>
                  <a:pt x="1709" y="1500"/>
                  <a:pt x="1658" y="1517"/>
                </a:cubicBezTo>
                <a:cubicBezTo>
                  <a:pt x="1549" y="1674"/>
                  <a:pt x="1707" y="1979"/>
                  <a:pt x="1798" y="2121"/>
                </a:cubicBezTo>
                <a:lnTo>
                  <a:pt x="1623" y="2198"/>
                </a:lnTo>
                <a:cubicBezTo>
                  <a:pt x="1623" y="2198"/>
                  <a:pt x="1757" y="2274"/>
                  <a:pt x="1768" y="2279"/>
                </a:cubicBezTo>
                <a:cubicBezTo>
                  <a:pt x="1773" y="2424"/>
                  <a:pt x="1650" y="2661"/>
                  <a:pt x="1803" y="2773"/>
                </a:cubicBezTo>
                <a:cubicBezTo>
                  <a:pt x="1723" y="2851"/>
                  <a:pt x="1540" y="2983"/>
                  <a:pt x="1532" y="3078"/>
                </a:cubicBezTo>
                <a:cubicBezTo>
                  <a:pt x="1139" y="3076"/>
                  <a:pt x="1182" y="3360"/>
                  <a:pt x="947" y="3451"/>
                </a:cubicBezTo>
                <a:cubicBezTo>
                  <a:pt x="945" y="3436"/>
                  <a:pt x="951" y="3434"/>
                  <a:pt x="966" y="3447"/>
                </a:cubicBezTo>
                <a:cubicBezTo>
                  <a:pt x="608" y="3513"/>
                  <a:pt x="413" y="3554"/>
                  <a:pt x="434" y="3830"/>
                </a:cubicBezTo>
                <a:cubicBezTo>
                  <a:pt x="410" y="3843"/>
                  <a:pt x="192" y="4024"/>
                  <a:pt x="245" y="4024"/>
                </a:cubicBezTo>
                <a:lnTo>
                  <a:pt x="236" y="4024"/>
                </a:lnTo>
                <a:cubicBezTo>
                  <a:pt x="54" y="4141"/>
                  <a:pt x="48" y="4311"/>
                  <a:pt x="120" y="4482"/>
                </a:cubicBezTo>
                <a:cubicBezTo>
                  <a:pt x="-250" y="4580"/>
                  <a:pt x="355" y="4716"/>
                  <a:pt x="355" y="4730"/>
                </a:cubicBezTo>
                <a:cubicBezTo>
                  <a:pt x="361" y="4790"/>
                  <a:pt x="347" y="4826"/>
                  <a:pt x="446" y="4867"/>
                </a:cubicBezTo>
                <a:cubicBezTo>
                  <a:pt x="418" y="4880"/>
                  <a:pt x="385" y="4889"/>
                  <a:pt x="354" y="4898"/>
                </a:cubicBezTo>
                <a:lnTo>
                  <a:pt x="401" y="5044"/>
                </a:lnTo>
                <a:cubicBezTo>
                  <a:pt x="360" y="5065"/>
                  <a:pt x="295" y="5073"/>
                  <a:pt x="243" y="5074"/>
                </a:cubicBezTo>
                <a:cubicBezTo>
                  <a:pt x="-96" y="5327"/>
                  <a:pt x="100" y="5478"/>
                  <a:pt x="253" y="5724"/>
                </a:cubicBezTo>
                <a:cubicBezTo>
                  <a:pt x="-131" y="5758"/>
                  <a:pt x="906" y="6336"/>
                  <a:pt x="977" y="6405"/>
                </a:cubicBezTo>
                <a:cubicBezTo>
                  <a:pt x="1473" y="6884"/>
                  <a:pt x="1943" y="7410"/>
                  <a:pt x="2366" y="7917"/>
                </a:cubicBezTo>
                <a:cubicBezTo>
                  <a:pt x="2792" y="8429"/>
                  <a:pt x="2834" y="8747"/>
                  <a:pt x="3754" y="9047"/>
                </a:cubicBezTo>
                <a:cubicBezTo>
                  <a:pt x="4138" y="9172"/>
                  <a:pt x="4518" y="9326"/>
                  <a:pt x="4908" y="9441"/>
                </a:cubicBezTo>
                <a:cubicBezTo>
                  <a:pt x="5168" y="9517"/>
                  <a:pt x="5201" y="9759"/>
                  <a:pt x="5520" y="9800"/>
                </a:cubicBezTo>
                <a:cubicBezTo>
                  <a:pt x="5673" y="10251"/>
                  <a:pt x="5783" y="10655"/>
                  <a:pt x="5791" y="11117"/>
                </a:cubicBezTo>
                <a:cubicBezTo>
                  <a:pt x="5711" y="11122"/>
                  <a:pt x="5913" y="12338"/>
                  <a:pt x="5907" y="12464"/>
                </a:cubicBezTo>
                <a:cubicBezTo>
                  <a:pt x="5882" y="13059"/>
                  <a:pt x="5883" y="13548"/>
                  <a:pt x="6193" y="14121"/>
                </a:cubicBezTo>
                <a:lnTo>
                  <a:pt x="6225" y="14132"/>
                </a:lnTo>
                <a:cubicBezTo>
                  <a:pt x="6430" y="14543"/>
                  <a:pt x="6291" y="15161"/>
                  <a:pt x="6165" y="15567"/>
                </a:cubicBezTo>
                <a:lnTo>
                  <a:pt x="5959" y="15469"/>
                </a:lnTo>
                <a:cubicBezTo>
                  <a:pt x="6052" y="15704"/>
                  <a:pt x="6153" y="16040"/>
                  <a:pt x="6421" y="16224"/>
                </a:cubicBezTo>
                <a:cubicBezTo>
                  <a:pt x="6507" y="16420"/>
                  <a:pt x="6366" y="16837"/>
                  <a:pt x="6657" y="17019"/>
                </a:cubicBezTo>
                <a:lnTo>
                  <a:pt x="6608" y="17029"/>
                </a:lnTo>
                <a:cubicBezTo>
                  <a:pt x="6637" y="17135"/>
                  <a:pt x="6673" y="17242"/>
                  <a:pt x="6698" y="17348"/>
                </a:cubicBezTo>
                <a:cubicBezTo>
                  <a:pt x="6724" y="17460"/>
                  <a:pt x="6961" y="17753"/>
                  <a:pt x="7204" y="17552"/>
                </a:cubicBezTo>
                <a:cubicBezTo>
                  <a:pt x="7368" y="17415"/>
                  <a:pt x="7130" y="17379"/>
                  <a:pt x="7104" y="17271"/>
                </a:cubicBezTo>
                <a:cubicBezTo>
                  <a:pt x="7153" y="17247"/>
                  <a:pt x="7205" y="17224"/>
                  <a:pt x="7258" y="17204"/>
                </a:cubicBezTo>
                <a:cubicBezTo>
                  <a:pt x="7266" y="17207"/>
                  <a:pt x="7274" y="17209"/>
                  <a:pt x="7283" y="17212"/>
                </a:cubicBezTo>
                <a:cubicBezTo>
                  <a:pt x="7428" y="17330"/>
                  <a:pt x="7359" y="17669"/>
                  <a:pt x="7457" y="17825"/>
                </a:cubicBezTo>
                <a:cubicBezTo>
                  <a:pt x="7064" y="17733"/>
                  <a:pt x="6781" y="17992"/>
                  <a:pt x="7244" y="18037"/>
                </a:cubicBezTo>
                <a:cubicBezTo>
                  <a:pt x="7249" y="18089"/>
                  <a:pt x="7372" y="18164"/>
                  <a:pt x="7414" y="18219"/>
                </a:cubicBezTo>
                <a:cubicBezTo>
                  <a:pt x="7100" y="18171"/>
                  <a:pt x="6990" y="18391"/>
                  <a:pt x="6948" y="18541"/>
                </a:cubicBezTo>
                <a:cubicBezTo>
                  <a:pt x="6858" y="18867"/>
                  <a:pt x="7590" y="18545"/>
                  <a:pt x="7695" y="18694"/>
                </a:cubicBezTo>
                <a:cubicBezTo>
                  <a:pt x="7722" y="18862"/>
                  <a:pt x="7638" y="18904"/>
                  <a:pt x="7476" y="18960"/>
                </a:cubicBezTo>
                <a:cubicBezTo>
                  <a:pt x="7193" y="19058"/>
                  <a:pt x="7547" y="19380"/>
                  <a:pt x="7676" y="19483"/>
                </a:cubicBezTo>
                <a:cubicBezTo>
                  <a:pt x="7806" y="19585"/>
                  <a:pt x="8719" y="19925"/>
                  <a:pt x="8709" y="20034"/>
                </a:cubicBezTo>
                <a:cubicBezTo>
                  <a:pt x="8675" y="20055"/>
                  <a:pt x="8539" y="20057"/>
                  <a:pt x="8495" y="20060"/>
                </a:cubicBezTo>
                <a:cubicBezTo>
                  <a:pt x="8668" y="20215"/>
                  <a:pt x="8970" y="20245"/>
                  <a:pt x="9155" y="20402"/>
                </a:cubicBezTo>
                <a:cubicBezTo>
                  <a:pt x="9472" y="20673"/>
                  <a:pt x="9686" y="20866"/>
                  <a:pt x="10256" y="20922"/>
                </a:cubicBezTo>
                <a:cubicBezTo>
                  <a:pt x="10224" y="21093"/>
                  <a:pt x="10989" y="21099"/>
                  <a:pt x="11173" y="21106"/>
                </a:cubicBezTo>
                <a:cubicBezTo>
                  <a:pt x="11320" y="21272"/>
                  <a:pt x="11860" y="21266"/>
                  <a:pt x="12121" y="21346"/>
                </a:cubicBezTo>
                <a:cubicBezTo>
                  <a:pt x="12171" y="21325"/>
                  <a:pt x="12226" y="21311"/>
                  <a:pt x="12286" y="21303"/>
                </a:cubicBezTo>
                <a:cubicBezTo>
                  <a:pt x="12279" y="21275"/>
                  <a:pt x="12265" y="21249"/>
                  <a:pt x="12243" y="21224"/>
                </a:cubicBezTo>
                <a:cubicBezTo>
                  <a:pt x="12367" y="21226"/>
                  <a:pt x="12609" y="21245"/>
                  <a:pt x="12688" y="21175"/>
                </a:cubicBezTo>
                <a:cubicBezTo>
                  <a:pt x="13408" y="21075"/>
                  <a:pt x="12856" y="20944"/>
                  <a:pt x="12432" y="20879"/>
                </a:cubicBezTo>
                <a:cubicBezTo>
                  <a:pt x="12038" y="20821"/>
                  <a:pt x="11669" y="20556"/>
                  <a:pt x="11367" y="20396"/>
                </a:cubicBezTo>
                <a:lnTo>
                  <a:pt x="11371" y="20394"/>
                </a:lnTo>
                <a:cubicBezTo>
                  <a:pt x="11287" y="20307"/>
                  <a:pt x="11160" y="20275"/>
                  <a:pt x="11013" y="20336"/>
                </a:cubicBezTo>
                <a:cubicBezTo>
                  <a:pt x="10986" y="20329"/>
                  <a:pt x="10938" y="20310"/>
                  <a:pt x="10929" y="20303"/>
                </a:cubicBezTo>
                <a:cubicBezTo>
                  <a:pt x="10926" y="20288"/>
                  <a:pt x="10923" y="20273"/>
                  <a:pt x="10922" y="20258"/>
                </a:cubicBezTo>
                <a:lnTo>
                  <a:pt x="11154" y="20296"/>
                </a:lnTo>
                <a:lnTo>
                  <a:pt x="11240" y="20191"/>
                </a:lnTo>
                <a:cubicBezTo>
                  <a:pt x="10960" y="20056"/>
                  <a:pt x="10729" y="19885"/>
                  <a:pt x="10600" y="19679"/>
                </a:cubicBezTo>
                <a:cubicBezTo>
                  <a:pt x="11043" y="19491"/>
                  <a:pt x="10850" y="19267"/>
                  <a:pt x="11190" y="19008"/>
                </a:cubicBezTo>
                <a:cubicBezTo>
                  <a:pt x="11610" y="18689"/>
                  <a:pt x="10881" y="18589"/>
                  <a:pt x="10564" y="18488"/>
                </a:cubicBezTo>
                <a:cubicBezTo>
                  <a:pt x="9933" y="18287"/>
                  <a:pt x="10482" y="18110"/>
                  <a:pt x="10762" y="17956"/>
                </a:cubicBezTo>
                <a:cubicBezTo>
                  <a:pt x="11082" y="17780"/>
                  <a:pt x="10532" y="17572"/>
                  <a:pt x="10925" y="17461"/>
                </a:cubicBezTo>
                <a:cubicBezTo>
                  <a:pt x="11053" y="17363"/>
                  <a:pt x="11542" y="17241"/>
                  <a:pt x="11132" y="17081"/>
                </a:cubicBezTo>
                <a:cubicBezTo>
                  <a:pt x="10719" y="16920"/>
                  <a:pt x="10542" y="17195"/>
                  <a:pt x="10370" y="16756"/>
                </a:cubicBezTo>
                <a:cubicBezTo>
                  <a:pt x="10280" y="16736"/>
                  <a:pt x="10698" y="16839"/>
                  <a:pt x="10701" y="16840"/>
                </a:cubicBezTo>
                <a:cubicBezTo>
                  <a:pt x="10852" y="16881"/>
                  <a:pt x="11044" y="16917"/>
                  <a:pt x="11208" y="16880"/>
                </a:cubicBezTo>
                <a:cubicBezTo>
                  <a:pt x="11677" y="16774"/>
                  <a:pt x="11296" y="16620"/>
                  <a:pt x="11327" y="16476"/>
                </a:cubicBezTo>
                <a:lnTo>
                  <a:pt x="11391" y="16465"/>
                </a:lnTo>
                <a:cubicBezTo>
                  <a:pt x="11399" y="16341"/>
                  <a:pt x="11312" y="16265"/>
                  <a:pt x="11208" y="16169"/>
                </a:cubicBezTo>
                <a:cubicBezTo>
                  <a:pt x="11664" y="16259"/>
                  <a:pt x="12455" y="16159"/>
                  <a:pt x="12835" y="15994"/>
                </a:cubicBezTo>
                <a:cubicBezTo>
                  <a:pt x="13028" y="15910"/>
                  <a:pt x="13154" y="15698"/>
                  <a:pt x="13228" y="15565"/>
                </a:cubicBezTo>
                <a:cubicBezTo>
                  <a:pt x="13402" y="15253"/>
                  <a:pt x="12911" y="15333"/>
                  <a:pt x="12834" y="15144"/>
                </a:cubicBezTo>
                <a:cubicBezTo>
                  <a:pt x="12802" y="15022"/>
                  <a:pt x="12963" y="14987"/>
                  <a:pt x="12778" y="14873"/>
                </a:cubicBezTo>
                <a:cubicBezTo>
                  <a:pt x="13254" y="14989"/>
                  <a:pt x="14069" y="14954"/>
                  <a:pt x="14075" y="14543"/>
                </a:cubicBezTo>
                <a:cubicBezTo>
                  <a:pt x="14715" y="14565"/>
                  <a:pt x="14622" y="13934"/>
                  <a:pt x="14861" y="13689"/>
                </a:cubicBezTo>
                <a:cubicBezTo>
                  <a:pt x="14826" y="13753"/>
                  <a:pt x="14779" y="13815"/>
                  <a:pt x="14699" y="13862"/>
                </a:cubicBezTo>
                <a:lnTo>
                  <a:pt x="14810" y="13932"/>
                </a:lnTo>
                <a:lnTo>
                  <a:pt x="14823" y="13925"/>
                </a:lnTo>
                <a:lnTo>
                  <a:pt x="14866" y="13945"/>
                </a:lnTo>
                <a:cubicBezTo>
                  <a:pt x="15391" y="13663"/>
                  <a:pt x="15253" y="13268"/>
                  <a:pt x="15713" y="12979"/>
                </a:cubicBezTo>
                <a:cubicBezTo>
                  <a:pt x="16218" y="12660"/>
                  <a:pt x="15525" y="12151"/>
                  <a:pt x="15954" y="11777"/>
                </a:cubicBezTo>
                <a:cubicBezTo>
                  <a:pt x="16313" y="11463"/>
                  <a:pt x="17360" y="11121"/>
                  <a:pt x="17972" y="11165"/>
                </a:cubicBezTo>
                <a:cubicBezTo>
                  <a:pt x="18474" y="11201"/>
                  <a:pt x="18489" y="10927"/>
                  <a:pt x="18940" y="10851"/>
                </a:cubicBezTo>
                <a:cubicBezTo>
                  <a:pt x="18679" y="10613"/>
                  <a:pt x="19041" y="10505"/>
                  <a:pt x="19136" y="10300"/>
                </a:cubicBezTo>
                <a:cubicBezTo>
                  <a:pt x="19263" y="10026"/>
                  <a:pt x="19440" y="9737"/>
                  <a:pt x="19532" y="9473"/>
                </a:cubicBezTo>
                <a:cubicBezTo>
                  <a:pt x="19677" y="9053"/>
                  <a:pt x="19187" y="8394"/>
                  <a:pt x="19505" y="8013"/>
                </a:cubicBezTo>
                <a:cubicBezTo>
                  <a:pt x="20005" y="8053"/>
                  <a:pt x="20030" y="7526"/>
                  <a:pt x="20245" y="7340"/>
                </a:cubicBezTo>
                <a:cubicBezTo>
                  <a:pt x="20849" y="6817"/>
                  <a:pt x="21350" y="6573"/>
                  <a:pt x="21083" y="5876"/>
                </a:cubicBezTo>
                <a:cubicBezTo>
                  <a:pt x="21071" y="5847"/>
                  <a:pt x="21253" y="6319"/>
                  <a:pt x="21083" y="5876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6" name="Фигура"/>
          <p:cNvSpPr/>
          <p:nvPr/>
        </p:nvSpPr>
        <p:spPr>
          <a:xfrm>
            <a:off x="7535691" y="2608919"/>
            <a:ext cx="653350" cy="587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64" extrusionOk="0">
                <a:moveTo>
                  <a:pt x="3010" y="6585"/>
                </a:moveTo>
                <a:cubicBezTo>
                  <a:pt x="2435" y="7097"/>
                  <a:pt x="992" y="7347"/>
                  <a:pt x="363" y="6890"/>
                </a:cubicBezTo>
                <a:cubicBezTo>
                  <a:pt x="444" y="6750"/>
                  <a:pt x="713" y="6786"/>
                  <a:pt x="499" y="6579"/>
                </a:cubicBezTo>
                <a:cubicBezTo>
                  <a:pt x="464" y="6545"/>
                  <a:pt x="118" y="6445"/>
                  <a:pt x="106" y="6460"/>
                </a:cubicBezTo>
                <a:cubicBezTo>
                  <a:pt x="240" y="6289"/>
                  <a:pt x="512" y="6444"/>
                  <a:pt x="654" y="6279"/>
                </a:cubicBezTo>
                <a:cubicBezTo>
                  <a:pt x="796" y="6113"/>
                  <a:pt x="-14" y="6151"/>
                  <a:pt x="0" y="6157"/>
                </a:cubicBezTo>
                <a:cubicBezTo>
                  <a:pt x="226" y="5657"/>
                  <a:pt x="953" y="5687"/>
                  <a:pt x="954" y="6266"/>
                </a:cubicBezTo>
                <a:cubicBezTo>
                  <a:pt x="1102" y="6190"/>
                  <a:pt x="1215" y="6074"/>
                  <a:pt x="1294" y="5918"/>
                </a:cubicBezTo>
                <a:cubicBezTo>
                  <a:pt x="1537" y="5893"/>
                  <a:pt x="2370" y="6107"/>
                  <a:pt x="2491" y="5816"/>
                </a:cubicBezTo>
                <a:cubicBezTo>
                  <a:pt x="2514" y="5759"/>
                  <a:pt x="3682" y="5987"/>
                  <a:pt x="3010" y="6585"/>
                </a:cubicBezTo>
                <a:cubicBezTo>
                  <a:pt x="2843" y="6734"/>
                  <a:pt x="3142" y="6468"/>
                  <a:pt x="3010" y="6585"/>
                </a:cubicBezTo>
                <a:close/>
                <a:moveTo>
                  <a:pt x="11005" y="300"/>
                </a:moveTo>
                <a:cubicBezTo>
                  <a:pt x="11317" y="195"/>
                  <a:pt x="11825" y="280"/>
                  <a:pt x="12088" y="495"/>
                </a:cubicBezTo>
                <a:cubicBezTo>
                  <a:pt x="12051" y="428"/>
                  <a:pt x="12017" y="355"/>
                  <a:pt x="12030" y="274"/>
                </a:cubicBezTo>
                <a:cubicBezTo>
                  <a:pt x="12514" y="182"/>
                  <a:pt x="14125" y="719"/>
                  <a:pt x="14503" y="1064"/>
                </a:cubicBezTo>
                <a:cubicBezTo>
                  <a:pt x="14355" y="1090"/>
                  <a:pt x="13593" y="1487"/>
                  <a:pt x="13494" y="1113"/>
                </a:cubicBezTo>
                <a:cubicBezTo>
                  <a:pt x="13514" y="1074"/>
                  <a:pt x="13535" y="1036"/>
                  <a:pt x="13555" y="997"/>
                </a:cubicBezTo>
                <a:cubicBezTo>
                  <a:pt x="13092" y="666"/>
                  <a:pt x="12573" y="887"/>
                  <a:pt x="12439" y="1482"/>
                </a:cubicBezTo>
                <a:cubicBezTo>
                  <a:pt x="12305" y="1656"/>
                  <a:pt x="11018" y="988"/>
                  <a:pt x="11664" y="897"/>
                </a:cubicBezTo>
                <a:cubicBezTo>
                  <a:pt x="11583" y="891"/>
                  <a:pt x="10294" y="541"/>
                  <a:pt x="11005" y="300"/>
                </a:cubicBezTo>
                <a:cubicBezTo>
                  <a:pt x="11317" y="195"/>
                  <a:pt x="10790" y="373"/>
                  <a:pt x="11005" y="300"/>
                </a:cubicBezTo>
                <a:close/>
                <a:moveTo>
                  <a:pt x="13416" y="415"/>
                </a:moveTo>
                <a:cubicBezTo>
                  <a:pt x="13177" y="380"/>
                  <a:pt x="12943" y="324"/>
                  <a:pt x="12720" y="200"/>
                </a:cubicBezTo>
                <a:cubicBezTo>
                  <a:pt x="13106" y="-111"/>
                  <a:pt x="14518" y="-25"/>
                  <a:pt x="14908" y="222"/>
                </a:cubicBezTo>
                <a:cubicBezTo>
                  <a:pt x="14603" y="635"/>
                  <a:pt x="13826" y="474"/>
                  <a:pt x="13416" y="415"/>
                </a:cubicBezTo>
                <a:cubicBezTo>
                  <a:pt x="13177" y="380"/>
                  <a:pt x="13560" y="435"/>
                  <a:pt x="13416" y="415"/>
                </a:cubicBezTo>
                <a:close/>
                <a:moveTo>
                  <a:pt x="17057" y="21008"/>
                </a:moveTo>
                <a:cubicBezTo>
                  <a:pt x="17044" y="21057"/>
                  <a:pt x="17025" y="21102"/>
                  <a:pt x="16998" y="21143"/>
                </a:cubicBezTo>
                <a:cubicBezTo>
                  <a:pt x="16638" y="21123"/>
                  <a:pt x="16355" y="21046"/>
                  <a:pt x="15994" y="21031"/>
                </a:cubicBezTo>
                <a:cubicBezTo>
                  <a:pt x="15992" y="20975"/>
                  <a:pt x="15985" y="20922"/>
                  <a:pt x="15986" y="20864"/>
                </a:cubicBezTo>
                <a:cubicBezTo>
                  <a:pt x="16167" y="20818"/>
                  <a:pt x="16655" y="20912"/>
                  <a:pt x="16834" y="20976"/>
                </a:cubicBezTo>
                <a:cubicBezTo>
                  <a:pt x="16831" y="20995"/>
                  <a:pt x="16840" y="21021"/>
                  <a:pt x="16837" y="21040"/>
                </a:cubicBezTo>
                <a:cubicBezTo>
                  <a:pt x="16925" y="21067"/>
                  <a:pt x="16976" y="21002"/>
                  <a:pt x="17057" y="21008"/>
                </a:cubicBezTo>
                <a:cubicBezTo>
                  <a:pt x="17069" y="21052"/>
                  <a:pt x="16976" y="21002"/>
                  <a:pt x="17057" y="21008"/>
                </a:cubicBezTo>
                <a:close/>
                <a:moveTo>
                  <a:pt x="15035" y="9329"/>
                </a:moveTo>
                <a:cubicBezTo>
                  <a:pt x="15040" y="9332"/>
                  <a:pt x="15043" y="9336"/>
                  <a:pt x="15046" y="9340"/>
                </a:cubicBezTo>
                <a:cubicBezTo>
                  <a:pt x="15083" y="9411"/>
                  <a:pt x="14747" y="9586"/>
                  <a:pt x="14719" y="9588"/>
                </a:cubicBezTo>
                <a:cubicBezTo>
                  <a:pt x="14509" y="9606"/>
                  <a:pt x="14814" y="9185"/>
                  <a:pt x="15035" y="9329"/>
                </a:cubicBezTo>
                <a:cubicBezTo>
                  <a:pt x="15040" y="9332"/>
                  <a:pt x="15025" y="9323"/>
                  <a:pt x="15035" y="9329"/>
                </a:cubicBezTo>
                <a:close/>
                <a:moveTo>
                  <a:pt x="10464" y="17106"/>
                </a:moveTo>
                <a:lnTo>
                  <a:pt x="10453" y="17083"/>
                </a:lnTo>
                <a:cubicBezTo>
                  <a:pt x="10426" y="17405"/>
                  <a:pt x="10539" y="17595"/>
                  <a:pt x="10345" y="17882"/>
                </a:cubicBezTo>
                <a:cubicBezTo>
                  <a:pt x="9796" y="17382"/>
                  <a:pt x="10473" y="17289"/>
                  <a:pt x="10464" y="17106"/>
                </a:cubicBezTo>
                <a:cubicBezTo>
                  <a:pt x="10464" y="17106"/>
                  <a:pt x="10457" y="16967"/>
                  <a:pt x="10464" y="17106"/>
                </a:cubicBezTo>
                <a:close/>
                <a:moveTo>
                  <a:pt x="10564" y="18237"/>
                </a:moveTo>
                <a:cubicBezTo>
                  <a:pt x="10602" y="18346"/>
                  <a:pt x="10551" y="18790"/>
                  <a:pt x="10530" y="18920"/>
                </a:cubicBezTo>
                <a:cubicBezTo>
                  <a:pt x="10485" y="19203"/>
                  <a:pt x="10300" y="18856"/>
                  <a:pt x="10290" y="19078"/>
                </a:cubicBezTo>
                <a:cubicBezTo>
                  <a:pt x="10271" y="19507"/>
                  <a:pt x="9961" y="18146"/>
                  <a:pt x="9970" y="18150"/>
                </a:cubicBezTo>
                <a:cubicBezTo>
                  <a:pt x="10234" y="18257"/>
                  <a:pt x="10411" y="17796"/>
                  <a:pt x="10564" y="18237"/>
                </a:cubicBezTo>
                <a:cubicBezTo>
                  <a:pt x="10578" y="18275"/>
                  <a:pt x="10539" y="18164"/>
                  <a:pt x="10564" y="18237"/>
                </a:cubicBezTo>
                <a:close/>
                <a:moveTo>
                  <a:pt x="5029" y="10651"/>
                </a:moveTo>
                <a:cubicBezTo>
                  <a:pt x="5077" y="10532"/>
                  <a:pt x="5345" y="10601"/>
                  <a:pt x="5317" y="10393"/>
                </a:cubicBezTo>
                <a:cubicBezTo>
                  <a:pt x="5309" y="10405"/>
                  <a:pt x="5301" y="10411"/>
                  <a:pt x="5295" y="10424"/>
                </a:cubicBezTo>
                <a:cubicBezTo>
                  <a:pt x="5232" y="10439"/>
                  <a:pt x="5176" y="10423"/>
                  <a:pt x="5111" y="10424"/>
                </a:cubicBezTo>
                <a:cubicBezTo>
                  <a:pt x="5102" y="10395"/>
                  <a:pt x="5323" y="9733"/>
                  <a:pt x="5376" y="9698"/>
                </a:cubicBezTo>
                <a:cubicBezTo>
                  <a:pt x="5467" y="9638"/>
                  <a:pt x="5548" y="9315"/>
                  <a:pt x="5670" y="9337"/>
                </a:cubicBezTo>
                <a:cubicBezTo>
                  <a:pt x="5754" y="9352"/>
                  <a:pt x="6274" y="9294"/>
                  <a:pt x="6258" y="9415"/>
                </a:cubicBezTo>
                <a:cubicBezTo>
                  <a:pt x="6253" y="9452"/>
                  <a:pt x="5825" y="9767"/>
                  <a:pt x="5928" y="9811"/>
                </a:cubicBezTo>
                <a:cubicBezTo>
                  <a:pt x="5995" y="9839"/>
                  <a:pt x="6642" y="9635"/>
                  <a:pt x="6636" y="9850"/>
                </a:cubicBezTo>
                <a:cubicBezTo>
                  <a:pt x="6630" y="10107"/>
                  <a:pt x="6142" y="10320"/>
                  <a:pt x="6302" y="10517"/>
                </a:cubicBezTo>
                <a:cubicBezTo>
                  <a:pt x="6401" y="10638"/>
                  <a:pt x="6622" y="10658"/>
                  <a:pt x="6653" y="10846"/>
                </a:cubicBezTo>
                <a:cubicBezTo>
                  <a:pt x="6671" y="10958"/>
                  <a:pt x="6675" y="11181"/>
                  <a:pt x="6785" y="11246"/>
                </a:cubicBezTo>
                <a:cubicBezTo>
                  <a:pt x="7128" y="11447"/>
                  <a:pt x="7055" y="11926"/>
                  <a:pt x="7226" y="12079"/>
                </a:cubicBezTo>
                <a:cubicBezTo>
                  <a:pt x="7345" y="12186"/>
                  <a:pt x="7646" y="11861"/>
                  <a:pt x="7721" y="12232"/>
                </a:cubicBezTo>
                <a:cubicBezTo>
                  <a:pt x="7759" y="12416"/>
                  <a:pt x="7449" y="12755"/>
                  <a:pt x="7292" y="12788"/>
                </a:cubicBezTo>
                <a:cubicBezTo>
                  <a:pt x="7264" y="12782"/>
                  <a:pt x="7615" y="12821"/>
                  <a:pt x="7617" y="12880"/>
                </a:cubicBezTo>
                <a:cubicBezTo>
                  <a:pt x="7622" y="13056"/>
                  <a:pt x="6316" y="13296"/>
                  <a:pt x="6190" y="13215"/>
                </a:cubicBezTo>
                <a:cubicBezTo>
                  <a:pt x="5876" y="13016"/>
                  <a:pt x="5422" y="13624"/>
                  <a:pt x="4985" y="13472"/>
                </a:cubicBezTo>
                <a:cubicBezTo>
                  <a:pt x="5239" y="13140"/>
                  <a:pt x="5940" y="13044"/>
                  <a:pt x="6110" y="12742"/>
                </a:cubicBezTo>
                <a:cubicBezTo>
                  <a:pt x="5925" y="12832"/>
                  <a:pt x="5802" y="12692"/>
                  <a:pt x="5782" y="12693"/>
                </a:cubicBezTo>
                <a:cubicBezTo>
                  <a:pt x="5654" y="12701"/>
                  <a:pt x="5527" y="12674"/>
                  <a:pt x="5405" y="12714"/>
                </a:cubicBezTo>
                <a:cubicBezTo>
                  <a:pt x="5071" y="12824"/>
                  <a:pt x="5664" y="12288"/>
                  <a:pt x="5650" y="12311"/>
                </a:cubicBezTo>
                <a:cubicBezTo>
                  <a:pt x="5754" y="12141"/>
                  <a:pt x="5455" y="11802"/>
                  <a:pt x="5686" y="11851"/>
                </a:cubicBezTo>
                <a:cubicBezTo>
                  <a:pt x="5913" y="11898"/>
                  <a:pt x="6249" y="11772"/>
                  <a:pt x="6176" y="11451"/>
                </a:cubicBezTo>
                <a:cubicBezTo>
                  <a:pt x="5978" y="11400"/>
                  <a:pt x="5859" y="11364"/>
                  <a:pt x="6069" y="11081"/>
                </a:cubicBezTo>
                <a:cubicBezTo>
                  <a:pt x="5935" y="11261"/>
                  <a:pt x="5499" y="11034"/>
                  <a:pt x="5491" y="11228"/>
                </a:cubicBezTo>
                <a:cubicBezTo>
                  <a:pt x="5230" y="11183"/>
                  <a:pt x="5585" y="10919"/>
                  <a:pt x="5602" y="10890"/>
                </a:cubicBezTo>
                <a:cubicBezTo>
                  <a:pt x="5707" y="10709"/>
                  <a:pt x="5363" y="10523"/>
                  <a:pt x="5390" y="10718"/>
                </a:cubicBezTo>
                <a:cubicBezTo>
                  <a:pt x="5581" y="10787"/>
                  <a:pt x="5302" y="10864"/>
                  <a:pt x="5290" y="10905"/>
                </a:cubicBezTo>
                <a:cubicBezTo>
                  <a:pt x="5166" y="10939"/>
                  <a:pt x="5297" y="10688"/>
                  <a:pt x="5272" y="10646"/>
                </a:cubicBezTo>
                <a:cubicBezTo>
                  <a:pt x="5255" y="10619"/>
                  <a:pt x="4940" y="10871"/>
                  <a:pt x="5029" y="10651"/>
                </a:cubicBezTo>
                <a:cubicBezTo>
                  <a:pt x="5047" y="10606"/>
                  <a:pt x="5016" y="10683"/>
                  <a:pt x="5029" y="10651"/>
                </a:cubicBezTo>
                <a:close/>
                <a:moveTo>
                  <a:pt x="19919" y="20951"/>
                </a:moveTo>
                <a:cubicBezTo>
                  <a:pt x="19993" y="20920"/>
                  <a:pt x="20069" y="20888"/>
                  <a:pt x="20137" y="20844"/>
                </a:cubicBezTo>
                <a:cubicBezTo>
                  <a:pt x="20138" y="20843"/>
                  <a:pt x="19724" y="21347"/>
                  <a:pt x="19988" y="21347"/>
                </a:cubicBezTo>
                <a:cubicBezTo>
                  <a:pt x="19707" y="21325"/>
                  <a:pt x="19367" y="21489"/>
                  <a:pt x="19252" y="21103"/>
                </a:cubicBezTo>
                <a:cubicBezTo>
                  <a:pt x="19317" y="21150"/>
                  <a:pt x="19413" y="21101"/>
                  <a:pt x="19487" y="21094"/>
                </a:cubicBezTo>
                <a:cubicBezTo>
                  <a:pt x="19505" y="21064"/>
                  <a:pt x="19515" y="21012"/>
                  <a:pt x="19515" y="20976"/>
                </a:cubicBezTo>
                <a:cubicBezTo>
                  <a:pt x="19659" y="20995"/>
                  <a:pt x="19780" y="21008"/>
                  <a:pt x="19919" y="20951"/>
                </a:cubicBezTo>
                <a:cubicBezTo>
                  <a:pt x="19993" y="20920"/>
                  <a:pt x="19780" y="21008"/>
                  <a:pt x="19919" y="20951"/>
                </a:cubicBezTo>
                <a:close/>
                <a:moveTo>
                  <a:pt x="3448" y="12512"/>
                </a:moveTo>
                <a:lnTo>
                  <a:pt x="3439" y="12467"/>
                </a:lnTo>
                <a:cubicBezTo>
                  <a:pt x="3441" y="12484"/>
                  <a:pt x="3910" y="11973"/>
                  <a:pt x="3927" y="11961"/>
                </a:cubicBezTo>
                <a:cubicBezTo>
                  <a:pt x="3801" y="11949"/>
                  <a:pt x="3649" y="11911"/>
                  <a:pt x="3652" y="11769"/>
                </a:cubicBezTo>
                <a:lnTo>
                  <a:pt x="3653" y="11732"/>
                </a:lnTo>
                <a:cubicBezTo>
                  <a:pt x="3638" y="11187"/>
                  <a:pt x="4036" y="11537"/>
                  <a:pt x="4296" y="11292"/>
                </a:cubicBezTo>
                <a:cubicBezTo>
                  <a:pt x="4019" y="11229"/>
                  <a:pt x="4821" y="10776"/>
                  <a:pt x="5082" y="10841"/>
                </a:cubicBezTo>
                <a:cubicBezTo>
                  <a:pt x="5103" y="10873"/>
                  <a:pt x="5214" y="11022"/>
                  <a:pt x="5230" y="11072"/>
                </a:cubicBezTo>
                <a:cubicBezTo>
                  <a:pt x="5337" y="11212"/>
                  <a:pt x="5329" y="11337"/>
                  <a:pt x="5207" y="11445"/>
                </a:cubicBezTo>
                <a:cubicBezTo>
                  <a:pt x="4948" y="11696"/>
                  <a:pt x="5225" y="11803"/>
                  <a:pt x="5096" y="12165"/>
                </a:cubicBezTo>
                <a:cubicBezTo>
                  <a:pt x="4944" y="12594"/>
                  <a:pt x="3961" y="12830"/>
                  <a:pt x="3623" y="12797"/>
                </a:cubicBezTo>
                <a:lnTo>
                  <a:pt x="3629" y="12759"/>
                </a:lnTo>
                <a:cubicBezTo>
                  <a:pt x="3593" y="12765"/>
                  <a:pt x="3565" y="12764"/>
                  <a:pt x="3528" y="12766"/>
                </a:cubicBezTo>
                <a:cubicBezTo>
                  <a:pt x="3509" y="12734"/>
                  <a:pt x="3505" y="12702"/>
                  <a:pt x="3523" y="12678"/>
                </a:cubicBezTo>
                <a:cubicBezTo>
                  <a:pt x="3435" y="12635"/>
                  <a:pt x="3431" y="12581"/>
                  <a:pt x="3510" y="12516"/>
                </a:cubicBezTo>
                <a:cubicBezTo>
                  <a:pt x="3502" y="12515"/>
                  <a:pt x="3448" y="12512"/>
                  <a:pt x="3448" y="12512"/>
                </a:cubicBezTo>
                <a:cubicBezTo>
                  <a:pt x="3448" y="12512"/>
                  <a:pt x="3448" y="12512"/>
                  <a:pt x="3448" y="12512"/>
                </a:cubicBezTo>
                <a:close/>
                <a:moveTo>
                  <a:pt x="11104" y="9151"/>
                </a:moveTo>
                <a:cubicBezTo>
                  <a:pt x="11102" y="9148"/>
                  <a:pt x="11098" y="9146"/>
                  <a:pt x="11094" y="9143"/>
                </a:cubicBezTo>
                <a:cubicBezTo>
                  <a:pt x="11097" y="9141"/>
                  <a:pt x="11101" y="9138"/>
                  <a:pt x="11105" y="9135"/>
                </a:cubicBezTo>
                <a:cubicBezTo>
                  <a:pt x="11105" y="9140"/>
                  <a:pt x="11105" y="9147"/>
                  <a:pt x="11104" y="9151"/>
                </a:cubicBezTo>
                <a:cubicBezTo>
                  <a:pt x="11102" y="9148"/>
                  <a:pt x="11105" y="9147"/>
                  <a:pt x="11104" y="9151"/>
                </a:cubicBezTo>
                <a:close/>
                <a:moveTo>
                  <a:pt x="21399" y="14198"/>
                </a:moveTo>
                <a:cubicBezTo>
                  <a:pt x="21409" y="14173"/>
                  <a:pt x="21499" y="14149"/>
                  <a:pt x="21520" y="14142"/>
                </a:cubicBezTo>
                <a:lnTo>
                  <a:pt x="21423" y="14087"/>
                </a:lnTo>
                <a:cubicBezTo>
                  <a:pt x="21320" y="14027"/>
                  <a:pt x="21586" y="13723"/>
                  <a:pt x="21296" y="13692"/>
                </a:cubicBezTo>
                <a:cubicBezTo>
                  <a:pt x="21112" y="13672"/>
                  <a:pt x="20805" y="13386"/>
                  <a:pt x="20627" y="13557"/>
                </a:cubicBezTo>
                <a:cubicBezTo>
                  <a:pt x="20375" y="13291"/>
                  <a:pt x="20136" y="13280"/>
                  <a:pt x="19764" y="13317"/>
                </a:cubicBezTo>
                <a:cubicBezTo>
                  <a:pt x="19859" y="13317"/>
                  <a:pt x="19308" y="12896"/>
                  <a:pt x="19323" y="12913"/>
                </a:cubicBezTo>
                <a:cubicBezTo>
                  <a:pt x="19229" y="12913"/>
                  <a:pt x="19162" y="12594"/>
                  <a:pt x="19105" y="12495"/>
                </a:cubicBezTo>
                <a:cubicBezTo>
                  <a:pt x="18878" y="12097"/>
                  <a:pt x="18551" y="12640"/>
                  <a:pt x="18342" y="12454"/>
                </a:cubicBezTo>
                <a:cubicBezTo>
                  <a:pt x="18213" y="12393"/>
                  <a:pt x="18189" y="12168"/>
                  <a:pt x="18086" y="12043"/>
                </a:cubicBezTo>
                <a:cubicBezTo>
                  <a:pt x="18386" y="11994"/>
                  <a:pt x="18733" y="11639"/>
                  <a:pt x="18199" y="11620"/>
                </a:cubicBezTo>
                <a:cubicBezTo>
                  <a:pt x="18172" y="11530"/>
                  <a:pt x="17896" y="11200"/>
                  <a:pt x="17799" y="11143"/>
                </a:cubicBezTo>
                <a:cubicBezTo>
                  <a:pt x="17967" y="10775"/>
                  <a:pt x="17329" y="10571"/>
                  <a:pt x="17149" y="10533"/>
                </a:cubicBezTo>
                <a:cubicBezTo>
                  <a:pt x="16689" y="10533"/>
                  <a:pt x="16796" y="10101"/>
                  <a:pt x="16546" y="9833"/>
                </a:cubicBezTo>
                <a:cubicBezTo>
                  <a:pt x="16590" y="9843"/>
                  <a:pt x="16633" y="9860"/>
                  <a:pt x="16674" y="9878"/>
                </a:cubicBezTo>
                <a:lnTo>
                  <a:pt x="16626" y="9776"/>
                </a:lnTo>
                <a:cubicBezTo>
                  <a:pt x="16769" y="9536"/>
                  <a:pt x="16634" y="9167"/>
                  <a:pt x="16725" y="8824"/>
                </a:cubicBezTo>
                <a:cubicBezTo>
                  <a:pt x="16306" y="8876"/>
                  <a:pt x="15803" y="8638"/>
                  <a:pt x="15397" y="8843"/>
                </a:cubicBezTo>
                <a:cubicBezTo>
                  <a:pt x="14990" y="9046"/>
                  <a:pt x="15218" y="9655"/>
                  <a:pt x="15490" y="9475"/>
                </a:cubicBezTo>
                <a:cubicBezTo>
                  <a:pt x="15446" y="9559"/>
                  <a:pt x="15400" y="9612"/>
                  <a:pt x="15302" y="9624"/>
                </a:cubicBezTo>
                <a:cubicBezTo>
                  <a:pt x="15527" y="10138"/>
                  <a:pt x="15043" y="10023"/>
                  <a:pt x="14840" y="9709"/>
                </a:cubicBezTo>
                <a:lnTo>
                  <a:pt x="14842" y="9700"/>
                </a:lnTo>
                <a:cubicBezTo>
                  <a:pt x="14833" y="9734"/>
                  <a:pt x="14822" y="9767"/>
                  <a:pt x="14810" y="9799"/>
                </a:cubicBezTo>
                <a:cubicBezTo>
                  <a:pt x="14723" y="9791"/>
                  <a:pt x="14635" y="9776"/>
                  <a:pt x="14548" y="9751"/>
                </a:cubicBezTo>
                <a:cubicBezTo>
                  <a:pt x="14418" y="9770"/>
                  <a:pt x="14357" y="9921"/>
                  <a:pt x="14366" y="10048"/>
                </a:cubicBezTo>
                <a:lnTo>
                  <a:pt x="14272" y="10101"/>
                </a:lnTo>
                <a:cubicBezTo>
                  <a:pt x="14229" y="10390"/>
                  <a:pt x="14291" y="10708"/>
                  <a:pt x="14374" y="10979"/>
                </a:cubicBezTo>
                <a:cubicBezTo>
                  <a:pt x="14374" y="10980"/>
                  <a:pt x="14706" y="11039"/>
                  <a:pt x="14271" y="10982"/>
                </a:cubicBezTo>
                <a:cubicBezTo>
                  <a:pt x="14155" y="10964"/>
                  <a:pt x="14030" y="11072"/>
                  <a:pt x="14168" y="11177"/>
                </a:cubicBezTo>
                <a:cubicBezTo>
                  <a:pt x="14151" y="11181"/>
                  <a:pt x="14133" y="11186"/>
                  <a:pt x="14115" y="11190"/>
                </a:cubicBezTo>
                <a:cubicBezTo>
                  <a:pt x="14118" y="11235"/>
                  <a:pt x="14112" y="11279"/>
                  <a:pt x="14095" y="11321"/>
                </a:cubicBezTo>
                <a:cubicBezTo>
                  <a:pt x="14319" y="11407"/>
                  <a:pt x="14597" y="11381"/>
                  <a:pt x="14839" y="11383"/>
                </a:cubicBezTo>
                <a:lnTo>
                  <a:pt x="14792" y="11431"/>
                </a:lnTo>
                <a:cubicBezTo>
                  <a:pt x="14873" y="11397"/>
                  <a:pt x="15020" y="11368"/>
                  <a:pt x="15097" y="11423"/>
                </a:cubicBezTo>
                <a:cubicBezTo>
                  <a:pt x="14771" y="11469"/>
                  <a:pt x="14345" y="11485"/>
                  <a:pt x="14023" y="11419"/>
                </a:cubicBezTo>
                <a:cubicBezTo>
                  <a:pt x="13755" y="11424"/>
                  <a:pt x="13655" y="11208"/>
                  <a:pt x="13442" y="11208"/>
                </a:cubicBezTo>
                <a:cubicBezTo>
                  <a:pt x="13013" y="11208"/>
                  <a:pt x="12497" y="11570"/>
                  <a:pt x="12077" y="11683"/>
                </a:cubicBezTo>
                <a:cubicBezTo>
                  <a:pt x="12021" y="11598"/>
                  <a:pt x="11938" y="11539"/>
                  <a:pt x="11850" y="11498"/>
                </a:cubicBezTo>
                <a:cubicBezTo>
                  <a:pt x="11906" y="11380"/>
                  <a:pt x="11866" y="11334"/>
                  <a:pt x="11769" y="11310"/>
                </a:cubicBezTo>
                <a:lnTo>
                  <a:pt x="11748" y="11359"/>
                </a:lnTo>
                <a:cubicBezTo>
                  <a:pt x="11689" y="11359"/>
                  <a:pt x="11635" y="11383"/>
                  <a:pt x="11585" y="11434"/>
                </a:cubicBezTo>
                <a:cubicBezTo>
                  <a:pt x="11468" y="11434"/>
                  <a:pt x="11068" y="11450"/>
                  <a:pt x="10966" y="11574"/>
                </a:cubicBezTo>
                <a:cubicBezTo>
                  <a:pt x="11003" y="11493"/>
                  <a:pt x="11068" y="11431"/>
                  <a:pt x="11053" y="11329"/>
                </a:cubicBezTo>
                <a:cubicBezTo>
                  <a:pt x="11360" y="11511"/>
                  <a:pt x="11588" y="10834"/>
                  <a:pt x="11473" y="10674"/>
                </a:cubicBezTo>
                <a:cubicBezTo>
                  <a:pt x="11548" y="11455"/>
                  <a:pt x="12215" y="10595"/>
                  <a:pt x="12459" y="10590"/>
                </a:cubicBezTo>
                <a:cubicBezTo>
                  <a:pt x="12794" y="10584"/>
                  <a:pt x="12838" y="10062"/>
                  <a:pt x="12863" y="9783"/>
                </a:cubicBezTo>
                <a:cubicBezTo>
                  <a:pt x="12881" y="9580"/>
                  <a:pt x="13458" y="9031"/>
                  <a:pt x="13427" y="8990"/>
                </a:cubicBezTo>
                <a:cubicBezTo>
                  <a:pt x="13815" y="8727"/>
                  <a:pt x="12477" y="8225"/>
                  <a:pt x="13133" y="7551"/>
                </a:cubicBezTo>
                <a:cubicBezTo>
                  <a:pt x="13342" y="7340"/>
                  <a:pt x="13527" y="7230"/>
                  <a:pt x="13796" y="7110"/>
                </a:cubicBezTo>
                <a:cubicBezTo>
                  <a:pt x="13875" y="7074"/>
                  <a:pt x="14210" y="6821"/>
                  <a:pt x="14230" y="6703"/>
                </a:cubicBezTo>
                <a:cubicBezTo>
                  <a:pt x="14239" y="6653"/>
                  <a:pt x="14134" y="6487"/>
                  <a:pt x="14081" y="6528"/>
                </a:cubicBezTo>
                <a:cubicBezTo>
                  <a:pt x="14339" y="5989"/>
                  <a:pt x="15221" y="5978"/>
                  <a:pt x="15459" y="6484"/>
                </a:cubicBezTo>
                <a:cubicBezTo>
                  <a:pt x="15284" y="6479"/>
                  <a:pt x="14555" y="7035"/>
                  <a:pt x="14534" y="7238"/>
                </a:cubicBezTo>
                <a:cubicBezTo>
                  <a:pt x="14055" y="7196"/>
                  <a:pt x="14378" y="8563"/>
                  <a:pt x="14576" y="8615"/>
                </a:cubicBezTo>
                <a:cubicBezTo>
                  <a:pt x="14918" y="8705"/>
                  <a:pt x="14912" y="8954"/>
                  <a:pt x="15299" y="8832"/>
                </a:cubicBezTo>
                <a:cubicBezTo>
                  <a:pt x="16051" y="8597"/>
                  <a:pt x="16518" y="8623"/>
                  <a:pt x="17126" y="8089"/>
                </a:cubicBezTo>
                <a:cubicBezTo>
                  <a:pt x="17989" y="7332"/>
                  <a:pt x="17131" y="7189"/>
                  <a:pt x="16960" y="6564"/>
                </a:cubicBezTo>
                <a:cubicBezTo>
                  <a:pt x="16891" y="6310"/>
                  <a:pt x="16962" y="6056"/>
                  <a:pt x="16770" y="5802"/>
                </a:cubicBezTo>
                <a:cubicBezTo>
                  <a:pt x="16593" y="5570"/>
                  <a:pt x="16691" y="5715"/>
                  <a:pt x="16751" y="5394"/>
                </a:cubicBezTo>
                <a:cubicBezTo>
                  <a:pt x="16807" y="5092"/>
                  <a:pt x="16443" y="5099"/>
                  <a:pt x="16319" y="4938"/>
                </a:cubicBezTo>
                <a:cubicBezTo>
                  <a:pt x="16366" y="4885"/>
                  <a:pt x="16402" y="4805"/>
                  <a:pt x="16433" y="4739"/>
                </a:cubicBezTo>
                <a:cubicBezTo>
                  <a:pt x="16397" y="4728"/>
                  <a:pt x="16370" y="4705"/>
                  <a:pt x="16352" y="4670"/>
                </a:cubicBezTo>
                <a:cubicBezTo>
                  <a:pt x="16486" y="4552"/>
                  <a:pt x="16817" y="4457"/>
                  <a:pt x="16817" y="4297"/>
                </a:cubicBezTo>
                <a:lnTo>
                  <a:pt x="16777" y="4292"/>
                </a:lnTo>
                <a:lnTo>
                  <a:pt x="16781" y="4239"/>
                </a:lnTo>
                <a:cubicBezTo>
                  <a:pt x="16681" y="4213"/>
                  <a:pt x="16582" y="4186"/>
                  <a:pt x="16483" y="4156"/>
                </a:cubicBezTo>
                <a:cubicBezTo>
                  <a:pt x="16600" y="4125"/>
                  <a:pt x="16712" y="4098"/>
                  <a:pt x="16819" y="4044"/>
                </a:cubicBezTo>
                <a:lnTo>
                  <a:pt x="16812" y="4008"/>
                </a:lnTo>
                <a:cubicBezTo>
                  <a:pt x="16788" y="3879"/>
                  <a:pt x="16102" y="3767"/>
                  <a:pt x="16024" y="3831"/>
                </a:cubicBezTo>
                <a:cubicBezTo>
                  <a:pt x="16035" y="3485"/>
                  <a:pt x="15559" y="3828"/>
                  <a:pt x="15481" y="3933"/>
                </a:cubicBezTo>
                <a:cubicBezTo>
                  <a:pt x="15481" y="3810"/>
                  <a:pt x="15465" y="3728"/>
                  <a:pt x="15353" y="3712"/>
                </a:cubicBezTo>
                <a:cubicBezTo>
                  <a:pt x="15350" y="3712"/>
                  <a:pt x="15455" y="3766"/>
                  <a:pt x="15313" y="3766"/>
                </a:cubicBezTo>
                <a:lnTo>
                  <a:pt x="15313" y="3708"/>
                </a:lnTo>
                <a:cubicBezTo>
                  <a:pt x="14920" y="3686"/>
                  <a:pt x="14462" y="3793"/>
                  <a:pt x="14080" y="3879"/>
                </a:cubicBezTo>
                <a:lnTo>
                  <a:pt x="14055" y="3979"/>
                </a:lnTo>
                <a:cubicBezTo>
                  <a:pt x="14083" y="3996"/>
                  <a:pt x="14112" y="4012"/>
                  <a:pt x="14141" y="4027"/>
                </a:cubicBezTo>
                <a:cubicBezTo>
                  <a:pt x="14126" y="4044"/>
                  <a:pt x="13707" y="4059"/>
                  <a:pt x="13848" y="4178"/>
                </a:cubicBezTo>
                <a:cubicBezTo>
                  <a:pt x="13839" y="4188"/>
                  <a:pt x="13730" y="4250"/>
                  <a:pt x="13705" y="4250"/>
                </a:cubicBezTo>
                <a:cubicBezTo>
                  <a:pt x="13546" y="4221"/>
                  <a:pt x="13373" y="4049"/>
                  <a:pt x="13215" y="4159"/>
                </a:cubicBezTo>
                <a:cubicBezTo>
                  <a:pt x="13149" y="4204"/>
                  <a:pt x="12175" y="4604"/>
                  <a:pt x="12746" y="4666"/>
                </a:cubicBezTo>
                <a:cubicBezTo>
                  <a:pt x="12622" y="4865"/>
                  <a:pt x="12457" y="4653"/>
                  <a:pt x="12460" y="4524"/>
                </a:cubicBezTo>
                <a:cubicBezTo>
                  <a:pt x="12221" y="4504"/>
                  <a:pt x="11580" y="4848"/>
                  <a:pt x="11551" y="5086"/>
                </a:cubicBezTo>
                <a:cubicBezTo>
                  <a:pt x="11780" y="5070"/>
                  <a:pt x="12010" y="5019"/>
                  <a:pt x="12238" y="4987"/>
                </a:cubicBezTo>
                <a:cubicBezTo>
                  <a:pt x="11896" y="5054"/>
                  <a:pt x="11014" y="6216"/>
                  <a:pt x="10964" y="6583"/>
                </a:cubicBezTo>
                <a:cubicBezTo>
                  <a:pt x="10736" y="6624"/>
                  <a:pt x="10558" y="6970"/>
                  <a:pt x="10381" y="6977"/>
                </a:cubicBezTo>
                <a:cubicBezTo>
                  <a:pt x="10180" y="6977"/>
                  <a:pt x="10128" y="6767"/>
                  <a:pt x="10029" y="7058"/>
                </a:cubicBezTo>
                <a:cubicBezTo>
                  <a:pt x="9982" y="7191"/>
                  <a:pt x="9499" y="7414"/>
                  <a:pt x="9402" y="7408"/>
                </a:cubicBezTo>
                <a:cubicBezTo>
                  <a:pt x="9414" y="7463"/>
                  <a:pt x="9398" y="7484"/>
                  <a:pt x="9354" y="7470"/>
                </a:cubicBezTo>
                <a:cubicBezTo>
                  <a:pt x="9353" y="7486"/>
                  <a:pt x="9333" y="7546"/>
                  <a:pt x="9329" y="7554"/>
                </a:cubicBezTo>
                <a:cubicBezTo>
                  <a:pt x="9181" y="7675"/>
                  <a:pt x="8893" y="7604"/>
                  <a:pt x="8949" y="7955"/>
                </a:cubicBezTo>
                <a:cubicBezTo>
                  <a:pt x="8986" y="8192"/>
                  <a:pt x="8876" y="8784"/>
                  <a:pt x="8991" y="8987"/>
                </a:cubicBezTo>
                <a:cubicBezTo>
                  <a:pt x="9205" y="9365"/>
                  <a:pt x="9340" y="9782"/>
                  <a:pt x="9892" y="9648"/>
                </a:cubicBezTo>
                <a:cubicBezTo>
                  <a:pt x="10114" y="9595"/>
                  <a:pt x="10749" y="9192"/>
                  <a:pt x="10777" y="8955"/>
                </a:cubicBezTo>
                <a:cubicBezTo>
                  <a:pt x="10817" y="9053"/>
                  <a:pt x="10800" y="9070"/>
                  <a:pt x="10918" y="9140"/>
                </a:cubicBezTo>
                <a:cubicBezTo>
                  <a:pt x="10889" y="9162"/>
                  <a:pt x="10862" y="9182"/>
                  <a:pt x="10829" y="9197"/>
                </a:cubicBezTo>
                <a:cubicBezTo>
                  <a:pt x="11004" y="9640"/>
                  <a:pt x="11181" y="10022"/>
                  <a:pt x="11497" y="10369"/>
                </a:cubicBezTo>
                <a:cubicBezTo>
                  <a:pt x="11390" y="10425"/>
                  <a:pt x="11363" y="10548"/>
                  <a:pt x="11450" y="10649"/>
                </a:cubicBezTo>
                <a:cubicBezTo>
                  <a:pt x="11391" y="10614"/>
                  <a:pt x="11149" y="10769"/>
                  <a:pt x="11098" y="10800"/>
                </a:cubicBezTo>
                <a:cubicBezTo>
                  <a:pt x="10812" y="10969"/>
                  <a:pt x="11257" y="11023"/>
                  <a:pt x="11209" y="11174"/>
                </a:cubicBezTo>
                <a:cubicBezTo>
                  <a:pt x="11154" y="11353"/>
                  <a:pt x="10994" y="11044"/>
                  <a:pt x="11012" y="11359"/>
                </a:cubicBezTo>
                <a:cubicBezTo>
                  <a:pt x="10937" y="11384"/>
                  <a:pt x="10752" y="11439"/>
                  <a:pt x="10683" y="11373"/>
                </a:cubicBezTo>
                <a:cubicBezTo>
                  <a:pt x="10699" y="11309"/>
                  <a:pt x="10743" y="11117"/>
                  <a:pt x="10714" y="11059"/>
                </a:cubicBezTo>
                <a:cubicBezTo>
                  <a:pt x="10772" y="11086"/>
                  <a:pt x="10965" y="11220"/>
                  <a:pt x="10955" y="11230"/>
                </a:cubicBezTo>
                <a:cubicBezTo>
                  <a:pt x="11264" y="10919"/>
                  <a:pt x="10514" y="10683"/>
                  <a:pt x="10674" y="11018"/>
                </a:cubicBezTo>
                <a:cubicBezTo>
                  <a:pt x="10644" y="11008"/>
                  <a:pt x="10613" y="11003"/>
                  <a:pt x="10583" y="11001"/>
                </a:cubicBezTo>
                <a:cubicBezTo>
                  <a:pt x="10613" y="10960"/>
                  <a:pt x="10785" y="10573"/>
                  <a:pt x="10785" y="10566"/>
                </a:cubicBezTo>
                <a:cubicBezTo>
                  <a:pt x="10800" y="10576"/>
                  <a:pt x="10821" y="10590"/>
                  <a:pt x="10853" y="10592"/>
                </a:cubicBezTo>
                <a:cubicBezTo>
                  <a:pt x="10863" y="10592"/>
                  <a:pt x="10848" y="9927"/>
                  <a:pt x="10934" y="9698"/>
                </a:cubicBezTo>
                <a:cubicBezTo>
                  <a:pt x="10675" y="9764"/>
                  <a:pt x="10420" y="9916"/>
                  <a:pt x="10181" y="10042"/>
                </a:cubicBezTo>
                <a:cubicBezTo>
                  <a:pt x="9963" y="10157"/>
                  <a:pt x="9886" y="10826"/>
                  <a:pt x="10149" y="10909"/>
                </a:cubicBezTo>
                <a:cubicBezTo>
                  <a:pt x="10138" y="10964"/>
                  <a:pt x="10090" y="11008"/>
                  <a:pt x="10090" y="11067"/>
                </a:cubicBezTo>
                <a:cubicBezTo>
                  <a:pt x="10053" y="11050"/>
                  <a:pt x="10016" y="11033"/>
                  <a:pt x="9978" y="11019"/>
                </a:cubicBezTo>
                <a:cubicBezTo>
                  <a:pt x="10028" y="11079"/>
                  <a:pt x="10066" y="11359"/>
                  <a:pt x="10163" y="11359"/>
                </a:cubicBezTo>
                <a:cubicBezTo>
                  <a:pt x="10073" y="11359"/>
                  <a:pt x="10093" y="11378"/>
                  <a:pt x="10048" y="11394"/>
                </a:cubicBezTo>
                <a:cubicBezTo>
                  <a:pt x="10043" y="11379"/>
                  <a:pt x="10156" y="11600"/>
                  <a:pt x="10151" y="11616"/>
                </a:cubicBezTo>
                <a:cubicBezTo>
                  <a:pt x="10064" y="11619"/>
                  <a:pt x="9974" y="11681"/>
                  <a:pt x="10004" y="11789"/>
                </a:cubicBezTo>
                <a:cubicBezTo>
                  <a:pt x="9806" y="11773"/>
                  <a:pt x="8782" y="11721"/>
                  <a:pt x="9003" y="12226"/>
                </a:cubicBezTo>
                <a:cubicBezTo>
                  <a:pt x="8695" y="11907"/>
                  <a:pt x="8967" y="11872"/>
                  <a:pt x="8720" y="12293"/>
                </a:cubicBezTo>
                <a:cubicBezTo>
                  <a:pt x="8561" y="12563"/>
                  <a:pt x="8330" y="12770"/>
                  <a:pt x="8088" y="12915"/>
                </a:cubicBezTo>
                <a:lnTo>
                  <a:pt x="8082" y="12908"/>
                </a:lnTo>
                <a:cubicBezTo>
                  <a:pt x="7634" y="12869"/>
                  <a:pt x="7779" y="13179"/>
                  <a:pt x="7606" y="13396"/>
                </a:cubicBezTo>
                <a:cubicBezTo>
                  <a:pt x="7588" y="13419"/>
                  <a:pt x="7002" y="13803"/>
                  <a:pt x="7051" y="13801"/>
                </a:cubicBezTo>
                <a:cubicBezTo>
                  <a:pt x="6841" y="13801"/>
                  <a:pt x="6602" y="13612"/>
                  <a:pt x="6400" y="13559"/>
                </a:cubicBezTo>
                <a:cubicBezTo>
                  <a:pt x="6489" y="14164"/>
                  <a:pt x="6519" y="13881"/>
                  <a:pt x="6154" y="14145"/>
                </a:cubicBezTo>
                <a:cubicBezTo>
                  <a:pt x="5934" y="14026"/>
                  <a:pt x="5898" y="14077"/>
                  <a:pt x="5673" y="14077"/>
                </a:cubicBezTo>
                <a:cubicBezTo>
                  <a:pt x="5381" y="14162"/>
                  <a:pt x="5116" y="14590"/>
                  <a:pt x="5629" y="14617"/>
                </a:cubicBezTo>
                <a:cubicBezTo>
                  <a:pt x="5897" y="14801"/>
                  <a:pt x="6092" y="14655"/>
                  <a:pt x="6255" y="15020"/>
                </a:cubicBezTo>
                <a:cubicBezTo>
                  <a:pt x="6320" y="15168"/>
                  <a:pt x="6390" y="15262"/>
                  <a:pt x="6508" y="15350"/>
                </a:cubicBezTo>
                <a:cubicBezTo>
                  <a:pt x="6728" y="15390"/>
                  <a:pt x="6465" y="16646"/>
                  <a:pt x="6350" y="16730"/>
                </a:cubicBezTo>
                <a:cubicBezTo>
                  <a:pt x="6365" y="16739"/>
                  <a:pt x="5826" y="16663"/>
                  <a:pt x="5785" y="16667"/>
                </a:cubicBezTo>
                <a:cubicBezTo>
                  <a:pt x="5650" y="16689"/>
                  <a:pt x="5391" y="16822"/>
                  <a:pt x="5281" y="16822"/>
                </a:cubicBezTo>
                <a:cubicBezTo>
                  <a:pt x="5108" y="16822"/>
                  <a:pt x="3913" y="16170"/>
                  <a:pt x="3821" y="16687"/>
                </a:cubicBezTo>
                <a:cubicBezTo>
                  <a:pt x="3737" y="16815"/>
                  <a:pt x="3377" y="16827"/>
                  <a:pt x="3449" y="17021"/>
                </a:cubicBezTo>
                <a:cubicBezTo>
                  <a:pt x="3530" y="17238"/>
                  <a:pt x="3616" y="17337"/>
                  <a:pt x="3535" y="17599"/>
                </a:cubicBezTo>
                <a:cubicBezTo>
                  <a:pt x="3600" y="17542"/>
                  <a:pt x="3710" y="17444"/>
                  <a:pt x="3784" y="17425"/>
                </a:cubicBezTo>
                <a:cubicBezTo>
                  <a:pt x="3784" y="17437"/>
                  <a:pt x="3787" y="17450"/>
                  <a:pt x="3789" y="17462"/>
                </a:cubicBezTo>
                <a:cubicBezTo>
                  <a:pt x="3726" y="17490"/>
                  <a:pt x="3651" y="17551"/>
                  <a:pt x="3593" y="17601"/>
                </a:cubicBezTo>
                <a:cubicBezTo>
                  <a:pt x="3653" y="18066"/>
                  <a:pt x="3066" y="19278"/>
                  <a:pt x="3496" y="19389"/>
                </a:cubicBezTo>
                <a:cubicBezTo>
                  <a:pt x="3578" y="19503"/>
                  <a:pt x="3431" y="20005"/>
                  <a:pt x="3411" y="20118"/>
                </a:cubicBezTo>
                <a:cubicBezTo>
                  <a:pt x="3635" y="20121"/>
                  <a:pt x="3877" y="20136"/>
                  <a:pt x="4087" y="20055"/>
                </a:cubicBezTo>
                <a:cubicBezTo>
                  <a:pt x="4100" y="20019"/>
                  <a:pt x="4106" y="19981"/>
                  <a:pt x="4104" y="19942"/>
                </a:cubicBezTo>
                <a:cubicBezTo>
                  <a:pt x="4297" y="19997"/>
                  <a:pt x="4530" y="20799"/>
                  <a:pt x="4764" y="20513"/>
                </a:cubicBezTo>
                <a:cubicBezTo>
                  <a:pt x="4977" y="20254"/>
                  <a:pt x="5179" y="20132"/>
                  <a:pt x="5537" y="20162"/>
                </a:cubicBezTo>
                <a:cubicBezTo>
                  <a:pt x="5614" y="20158"/>
                  <a:pt x="5904" y="20197"/>
                  <a:pt x="5920" y="20206"/>
                </a:cubicBezTo>
                <a:cubicBezTo>
                  <a:pt x="6029" y="20263"/>
                  <a:pt x="6288" y="19747"/>
                  <a:pt x="6500" y="19720"/>
                </a:cubicBezTo>
                <a:cubicBezTo>
                  <a:pt x="6516" y="19542"/>
                  <a:pt x="6994" y="19064"/>
                  <a:pt x="6943" y="19014"/>
                </a:cubicBezTo>
                <a:cubicBezTo>
                  <a:pt x="6523" y="18603"/>
                  <a:pt x="7185" y="18457"/>
                  <a:pt x="7212" y="18069"/>
                </a:cubicBezTo>
                <a:cubicBezTo>
                  <a:pt x="7226" y="17872"/>
                  <a:pt x="8104" y="17676"/>
                  <a:pt x="8191" y="17252"/>
                </a:cubicBezTo>
                <a:cubicBezTo>
                  <a:pt x="7967" y="16762"/>
                  <a:pt x="8592" y="16828"/>
                  <a:pt x="8806" y="16828"/>
                </a:cubicBezTo>
                <a:cubicBezTo>
                  <a:pt x="9295" y="16828"/>
                  <a:pt x="9284" y="17028"/>
                  <a:pt x="9719" y="16681"/>
                </a:cubicBezTo>
                <a:cubicBezTo>
                  <a:pt x="10053" y="16798"/>
                  <a:pt x="10062" y="16395"/>
                  <a:pt x="10290" y="16395"/>
                </a:cubicBezTo>
                <a:cubicBezTo>
                  <a:pt x="10831" y="16420"/>
                  <a:pt x="10690" y="16988"/>
                  <a:pt x="11024" y="17234"/>
                </a:cubicBezTo>
                <a:cubicBezTo>
                  <a:pt x="11260" y="17408"/>
                  <a:pt x="11458" y="17785"/>
                  <a:pt x="11701" y="17900"/>
                </a:cubicBezTo>
                <a:cubicBezTo>
                  <a:pt x="11758" y="17927"/>
                  <a:pt x="12171" y="18115"/>
                  <a:pt x="12175" y="18125"/>
                </a:cubicBezTo>
                <a:cubicBezTo>
                  <a:pt x="12200" y="18189"/>
                  <a:pt x="12697" y="18605"/>
                  <a:pt x="12766" y="18619"/>
                </a:cubicBezTo>
                <a:cubicBezTo>
                  <a:pt x="12961" y="18658"/>
                  <a:pt x="13173" y="19418"/>
                  <a:pt x="12855" y="19436"/>
                </a:cubicBezTo>
                <a:cubicBezTo>
                  <a:pt x="12711" y="19427"/>
                  <a:pt x="12614" y="19631"/>
                  <a:pt x="12536" y="19631"/>
                </a:cubicBezTo>
                <a:cubicBezTo>
                  <a:pt x="12338" y="19631"/>
                  <a:pt x="11750" y="19355"/>
                  <a:pt x="11649" y="19598"/>
                </a:cubicBezTo>
                <a:cubicBezTo>
                  <a:pt x="11548" y="19838"/>
                  <a:pt x="12500" y="20365"/>
                  <a:pt x="12643" y="20365"/>
                </a:cubicBezTo>
                <a:cubicBezTo>
                  <a:pt x="12872" y="20365"/>
                  <a:pt x="12768" y="19773"/>
                  <a:pt x="12861" y="19652"/>
                </a:cubicBezTo>
                <a:cubicBezTo>
                  <a:pt x="12937" y="19784"/>
                  <a:pt x="13907" y="18987"/>
                  <a:pt x="13268" y="18723"/>
                </a:cubicBezTo>
                <a:cubicBezTo>
                  <a:pt x="13262" y="18582"/>
                  <a:pt x="13314" y="18477"/>
                  <a:pt x="13424" y="18409"/>
                </a:cubicBezTo>
                <a:cubicBezTo>
                  <a:pt x="13567" y="18409"/>
                  <a:pt x="13727" y="18623"/>
                  <a:pt x="13787" y="18743"/>
                </a:cubicBezTo>
                <a:cubicBezTo>
                  <a:pt x="14586" y="18482"/>
                  <a:pt x="13011" y="17868"/>
                  <a:pt x="13024" y="17811"/>
                </a:cubicBezTo>
                <a:cubicBezTo>
                  <a:pt x="13147" y="17540"/>
                  <a:pt x="12981" y="17586"/>
                  <a:pt x="12787" y="17586"/>
                </a:cubicBezTo>
                <a:cubicBezTo>
                  <a:pt x="12361" y="17586"/>
                  <a:pt x="12347" y="17113"/>
                  <a:pt x="12152" y="16852"/>
                </a:cubicBezTo>
                <a:cubicBezTo>
                  <a:pt x="11986" y="16631"/>
                  <a:pt x="11693" y="16567"/>
                  <a:pt x="11625" y="16266"/>
                </a:cubicBezTo>
                <a:cubicBezTo>
                  <a:pt x="11495" y="15947"/>
                  <a:pt x="11716" y="15939"/>
                  <a:pt x="11865" y="15798"/>
                </a:cubicBezTo>
                <a:cubicBezTo>
                  <a:pt x="11841" y="15934"/>
                  <a:pt x="11936" y="16125"/>
                  <a:pt x="12008" y="16225"/>
                </a:cubicBezTo>
                <a:cubicBezTo>
                  <a:pt x="12087" y="16161"/>
                  <a:pt x="12165" y="16158"/>
                  <a:pt x="12238" y="16230"/>
                </a:cubicBezTo>
                <a:cubicBezTo>
                  <a:pt x="12254" y="16203"/>
                  <a:pt x="12301" y="16084"/>
                  <a:pt x="12329" y="16084"/>
                </a:cubicBezTo>
                <a:cubicBezTo>
                  <a:pt x="12326" y="16084"/>
                  <a:pt x="12736" y="16816"/>
                  <a:pt x="12978" y="16874"/>
                </a:cubicBezTo>
                <a:cubicBezTo>
                  <a:pt x="13227" y="16935"/>
                  <a:pt x="13439" y="17177"/>
                  <a:pt x="13668" y="17310"/>
                </a:cubicBezTo>
                <a:lnTo>
                  <a:pt x="13669" y="17307"/>
                </a:lnTo>
                <a:cubicBezTo>
                  <a:pt x="13733" y="17355"/>
                  <a:pt x="13798" y="17400"/>
                  <a:pt x="13864" y="17445"/>
                </a:cubicBezTo>
                <a:cubicBezTo>
                  <a:pt x="13864" y="17445"/>
                  <a:pt x="13884" y="17398"/>
                  <a:pt x="13900" y="17364"/>
                </a:cubicBezTo>
                <a:cubicBezTo>
                  <a:pt x="13996" y="17452"/>
                  <a:pt x="14062" y="17548"/>
                  <a:pt x="14179" y="17579"/>
                </a:cubicBezTo>
                <a:cubicBezTo>
                  <a:pt x="14188" y="18042"/>
                  <a:pt x="14082" y="18142"/>
                  <a:pt x="14348" y="18508"/>
                </a:cubicBezTo>
                <a:cubicBezTo>
                  <a:pt x="14118" y="18572"/>
                  <a:pt x="14350" y="18860"/>
                  <a:pt x="14440" y="18766"/>
                </a:cubicBezTo>
                <a:cubicBezTo>
                  <a:pt x="14548" y="18912"/>
                  <a:pt x="14606" y="19070"/>
                  <a:pt x="14601" y="19267"/>
                </a:cubicBezTo>
                <a:cubicBezTo>
                  <a:pt x="14744" y="19281"/>
                  <a:pt x="14884" y="19339"/>
                  <a:pt x="15005" y="19427"/>
                </a:cubicBezTo>
                <a:cubicBezTo>
                  <a:pt x="14917" y="19488"/>
                  <a:pt x="14848" y="19566"/>
                  <a:pt x="14799" y="19661"/>
                </a:cubicBezTo>
                <a:cubicBezTo>
                  <a:pt x="15088" y="19884"/>
                  <a:pt x="14876" y="20093"/>
                  <a:pt x="15189" y="20301"/>
                </a:cubicBezTo>
                <a:cubicBezTo>
                  <a:pt x="15191" y="20250"/>
                  <a:pt x="15226" y="20114"/>
                  <a:pt x="15288" y="20127"/>
                </a:cubicBezTo>
                <a:cubicBezTo>
                  <a:pt x="15355" y="20187"/>
                  <a:pt x="15355" y="20379"/>
                  <a:pt x="15421" y="20470"/>
                </a:cubicBezTo>
                <a:cubicBezTo>
                  <a:pt x="15434" y="20425"/>
                  <a:pt x="15471" y="20268"/>
                  <a:pt x="15516" y="20268"/>
                </a:cubicBezTo>
                <a:cubicBezTo>
                  <a:pt x="15547" y="20268"/>
                  <a:pt x="15717" y="20454"/>
                  <a:pt x="15743" y="20497"/>
                </a:cubicBezTo>
                <a:cubicBezTo>
                  <a:pt x="15738" y="20305"/>
                  <a:pt x="15706" y="20091"/>
                  <a:pt x="15617" y="19924"/>
                </a:cubicBezTo>
                <a:cubicBezTo>
                  <a:pt x="15719" y="19942"/>
                  <a:pt x="15823" y="19903"/>
                  <a:pt x="15832" y="19775"/>
                </a:cubicBezTo>
                <a:cubicBezTo>
                  <a:pt x="15922" y="19798"/>
                  <a:pt x="16115" y="19795"/>
                  <a:pt x="16041" y="19632"/>
                </a:cubicBezTo>
                <a:cubicBezTo>
                  <a:pt x="16106" y="19623"/>
                  <a:pt x="16168" y="19588"/>
                  <a:pt x="16210" y="19533"/>
                </a:cubicBezTo>
                <a:cubicBezTo>
                  <a:pt x="16138" y="19390"/>
                  <a:pt x="15206" y="18490"/>
                  <a:pt x="15434" y="18346"/>
                </a:cubicBezTo>
                <a:cubicBezTo>
                  <a:pt x="15434" y="18538"/>
                  <a:pt x="16064" y="18478"/>
                  <a:pt x="15848" y="18241"/>
                </a:cubicBezTo>
                <a:cubicBezTo>
                  <a:pt x="16146" y="18267"/>
                  <a:pt x="16258" y="18137"/>
                  <a:pt x="16617" y="18242"/>
                </a:cubicBezTo>
                <a:cubicBezTo>
                  <a:pt x="16734" y="18192"/>
                  <a:pt x="16850" y="18068"/>
                  <a:pt x="16906" y="17901"/>
                </a:cubicBezTo>
                <a:cubicBezTo>
                  <a:pt x="16903" y="17828"/>
                  <a:pt x="16902" y="17624"/>
                  <a:pt x="16866" y="17758"/>
                </a:cubicBezTo>
                <a:cubicBezTo>
                  <a:pt x="16932" y="17767"/>
                  <a:pt x="16992" y="17749"/>
                  <a:pt x="17046" y="17705"/>
                </a:cubicBezTo>
                <a:lnTo>
                  <a:pt x="16983" y="17599"/>
                </a:lnTo>
                <a:cubicBezTo>
                  <a:pt x="17041" y="17535"/>
                  <a:pt x="17165" y="17507"/>
                  <a:pt x="17236" y="17493"/>
                </a:cubicBezTo>
                <a:cubicBezTo>
                  <a:pt x="17318" y="17587"/>
                  <a:pt x="17416" y="17601"/>
                  <a:pt x="17530" y="17550"/>
                </a:cubicBezTo>
                <a:cubicBezTo>
                  <a:pt x="17577" y="17423"/>
                  <a:pt x="17512" y="17280"/>
                  <a:pt x="17384" y="17221"/>
                </a:cubicBezTo>
                <a:cubicBezTo>
                  <a:pt x="17687" y="16967"/>
                  <a:pt x="17565" y="16430"/>
                  <a:pt x="17781" y="16125"/>
                </a:cubicBezTo>
                <a:cubicBezTo>
                  <a:pt x="17837" y="16046"/>
                  <a:pt x="18329" y="15956"/>
                  <a:pt x="17971" y="15701"/>
                </a:cubicBezTo>
                <a:cubicBezTo>
                  <a:pt x="18120" y="15585"/>
                  <a:pt x="18165" y="15400"/>
                  <a:pt x="18293" y="15287"/>
                </a:cubicBezTo>
                <a:cubicBezTo>
                  <a:pt x="18372" y="15279"/>
                  <a:pt x="18564" y="15290"/>
                  <a:pt x="18635" y="15243"/>
                </a:cubicBezTo>
                <a:cubicBezTo>
                  <a:pt x="18639" y="15249"/>
                  <a:pt x="18650" y="15264"/>
                  <a:pt x="18652" y="15266"/>
                </a:cubicBezTo>
                <a:cubicBezTo>
                  <a:pt x="18287" y="15517"/>
                  <a:pt x="19128" y="15507"/>
                  <a:pt x="19226" y="15549"/>
                </a:cubicBezTo>
                <a:cubicBezTo>
                  <a:pt x="19228" y="15542"/>
                  <a:pt x="18587" y="15928"/>
                  <a:pt x="18950" y="15928"/>
                </a:cubicBezTo>
                <a:cubicBezTo>
                  <a:pt x="19011" y="15928"/>
                  <a:pt x="19283" y="15953"/>
                  <a:pt x="19298" y="16033"/>
                </a:cubicBezTo>
                <a:cubicBezTo>
                  <a:pt x="19302" y="16103"/>
                  <a:pt x="19240" y="16207"/>
                  <a:pt x="19205" y="16258"/>
                </a:cubicBezTo>
                <a:cubicBezTo>
                  <a:pt x="19386" y="16473"/>
                  <a:pt x="20060" y="16208"/>
                  <a:pt x="20085" y="16167"/>
                </a:cubicBezTo>
                <a:cubicBezTo>
                  <a:pt x="20101" y="16142"/>
                  <a:pt x="20747" y="15587"/>
                  <a:pt x="20176" y="15813"/>
                </a:cubicBezTo>
                <a:cubicBezTo>
                  <a:pt x="19948" y="15902"/>
                  <a:pt x="19869" y="15644"/>
                  <a:pt x="19761" y="15477"/>
                </a:cubicBezTo>
                <a:cubicBezTo>
                  <a:pt x="19950" y="15446"/>
                  <a:pt x="20140" y="15270"/>
                  <a:pt x="20317" y="15219"/>
                </a:cubicBezTo>
                <a:cubicBezTo>
                  <a:pt x="20455" y="15239"/>
                  <a:pt x="21096" y="15033"/>
                  <a:pt x="20948" y="14830"/>
                </a:cubicBezTo>
                <a:cubicBezTo>
                  <a:pt x="21018" y="14787"/>
                  <a:pt x="21111" y="14689"/>
                  <a:pt x="21196" y="14689"/>
                </a:cubicBezTo>
                <a:cubicBezTo>
                  <a:pt x="21540" y="14453"/>
                  <a:pt x="21283" y="14523"/>
                  <a:pt x="21399" y="14198"/>
                </a:cubicBezTo>
                <a:cubicBezTo>
                  <a:pt x="21401" y="14194"/>
                  <a:pt x="21392" y="14218"/>
                  <a:pt x="21399" y="14198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7" name="Фигура"/>
          <p:cNvSpPr/>
          <p:nvPr/>
        </p:nvSpPr>
        <p:spPr>
          <a:xfrm>
            <a:off x="7514114" y="3157951"/>
            <a:ext cx="861234" cy="1016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36" extrusionOk="0">
                <a:moveTo>
                  <a:pt x="21150" y="15574"/>
                </a:moveTo>
                <a:cubicBezTo>
                  <a:pt x="21261" y="15717"/>
                  <a:pt x="21093" y="15952"/>
                  <a:pt x="20924" y="15784"/>
                </a:cubicBezTo>
                <a:cubicBezTo>
                  <a:pt x="20982" y="16021"/>
                  <a:pt x="20891" y="16384"/>
                  <a:pt x="20777" y="16596"/>
                </a:cubicBezTo>
                <a:cubicBezTo>
                  <a:pt x="20505" y="17107"/>
                  <a:pt x="20399" y="17680"/>
                  <a:pt x="20142" y="18190"/>
                </a:cubicBezTo>
                <a:cubicBezTo>
                  <a:pt x="20021" y="18451"/>
                  <a:pt x="19581" y="18883"/>
                  <a:pt x="19210" y="18697"/>
                </a:cubicBezTo>
                <a:cubicBezTo>
                  <a:pt x="19055" y="18620"/>
                  <a:pt x="18983" y="18564"/>
                  <a:pt x="18916" y="18429"/>
                </a:cubicBezTo>
                <a:cubicBezTo>
                  <a:pt x="18874" y="18346"/>
                  <a:pt x="18895" y="18082"/>
                  <a:pt x="18885" y="18073"/>
                </a:cubicBezTo>
                <a:cubicBezTo>
                  <a:pt x="18630" y="17743"/>
                  <a:pt x="18882" y="17612"/>
                  <a:pt x="18985" y="17344"/>
                </a:cubicBezTo>
                <a:cubicBezTo>
                  <a:pt x="19114" y="17002"/>
                  <a:pt x="19115" y="16913"/>
                  <a:pt x="19087" y="16545"/>
                </a:cubicBezTo>
                <a:cubicBezTo>
                  <a:pt x="19035" y="16414"/>
                  <a:pt x="19148" y="15981"/>
                  <a:pt x="19273" y="15913"/>
                </a:cubicBezTo>
                <a:cubicBezTo>
                  <a:pt x="19479" y="15800"/>
                  <a:pt x="19740" y="15772"/>
                  <a:pt x="19957" y="15653"/>
                </a:cubicBezTo>
                <a:cubicBezTo>
                  <a:pt x="20082" y="15574"/>
                  <a:pt x="20117" y="15501"/>
                  <a:pt x="20239" y="15478"/>
                </a:cubicBezTo>
                <a:cubicBezTo>
                  <a:pt x="20387" y="15448"/>
                  <a:pt x="20295" y="14983"/>
                  <a:pt x="20473" y="15143"/>
                </a:cubicBezTo>
                <a:cubicBezTo>
                  <a:pt x="20533" y="15027"/>
                  <a:pt x="20661" y="14865"/>
                  <a:pt x="20739" y="14731"/>
                </a:cubicBezTo>
                <a:cubicBezTo>
                  <a:pt x="20722" y="14552"/>
                  <a:pt x="20909" y="14739"/>
                  <a:pt x="20929" y="14819"/>
                </a:cubicBezTo>
                <a:cubicBezTo>
                  <a:pt x="20973" y="14985"/>
                  <a:pt x="21061" y="15461"/>
                  <a:pt x="21150" y="15574"/>
                </a:cubicBezTo>
                <a:cubicBezTo>
                  <a:pt x="21173" y="15603"/>
                  <a:pt x="21138" y="15559"/>
                  <a:pt x="21150" y="15574"/>
                </a:cubicBezTo>
                <a:close/>
                <a:moveTo>
                  <a:pt x="21449" y="7942"/>
                </a:moveTo>
                <a:cubicBezTo>
                  <a:pt x="21344" y="7731"/>
                  <a:pt x="21600" y="7533"/>
                  <a:pt x="21151" y="7539"/>
                </a:cubicBezTo>
                <a:cubicBezTo>
                  <a:pt x="21008" y="7541"/>
                  <a:pt x="20754" y="7739"/>
                  <a:pt x="20526" y="7739"/>
                </a:cubicBezTo>
                <a:cubicBezTo>
                  <a:pt x="20244" y="7739"/>
                  <a:pt x="20016" y="7865"/>
                  <a:pt x="19729" y="7865"/>
                </a:cubicBezTo>
                <a:cubicBezTo>
                  <a:pt x="19565" y="7865"/>
                  <a:pt x="19469" y="8014"/>
                  <a:pt x="19302" y="7993"/>
                </a:cubicBezTo>
                <a:cubicBezTo>
                  <a:pt x="19093" y="7930"/>
                  <a:pt x="19070" y="7669"/>
                  <a:pt x="18908" y="7605"/>
                </a:cubicBezTo>
                <a:cubicBezTo>
                  <a:pt x="19001" y="7551"/>
                  <a:pt x="19025" y="7458"/>
                  <a:pt x="18981" y="7374"/>
                </a:cubicBezTo>
                <a:cubicBezTo>
                  <a:pt x="19062" y="7284"/>
                  <a:pt x="18938" y="7312"/>
                  <a:pt x="18896" y="7232"/>
                </a:cubicBezTo>
                <a:cubicBezTo>
                  <a:pt x="18780" y="7074"/>
                  <a:pt x="18298" y="6560"/>
                  <a:pt x="18034" y="6598"/>
                </a:cubicBezTo>
                <a:cubicBezTo>
                  <a:pt x="17984" y="6467"/>
                  <a:pt x="17855" y="6463"/>
                  <a:pt x="17803" y="6343"/>
                </a:cubicBezTo>
                <a:cubicBezTo>
                  <a:pt x="17753" y="6232"/>
                  <a:pt x="17703" y="5708"/>
                  <a:pt x="17456" y="5708"/>
                </a:cubicBezTo>
                <a:lnTo>
                  <a:pt x="17455" y="5708"/>
                </a:lnTo>
                <a:cubicBezTo>
                  <a:pt x="17148" y="5708"/>
                  <a:pt x="17061" y="5095"/>
                  <a:pt x="17028" y="4927"/>
                </a:cubicBezTo>
                <a:lnTo>
                  <a:pt x="17085" y="4930"/>
                </a:lnTo>
                <a:cubicBezTo>
                  <a:pt x="16985" y="4575"/>
                  <a:pt x="16629" y="4445"/>
                  <a:pt x="16480" y="4141"/>
                </a:cubicBezTo>
                <a:lnTo>
                  <a:pt x="16435" y="4152"/>
                </a:lnTo>
                <a:cubicBezTo>
                  <a:pt x="16428" y="4118"/>
                  <a:pt x="16411" y="4085"/>
                  <a:pt x="16410" y="4050"/>
                </a:cubicBezTo>
                <a:cubicBezTo>
                  <a:pt x="16418" y="4049"/>
                  <a:pt x="16577" y="4040"/>
                  <a:pt x="16577" y="4040"/>
                </a:cubicBezTo>
                <a:cubicBezTo>
                  <a:pt x="16561" y="4019"/>
                  <a:pt x="16373" y="3888"/>
                  <a:pt x="16373" y="3877"/>
                </a:cubicBezTo>
                <a:cubicBezTo>
                  <a:pt x="16140" y="3556"/>
                  <a:pt x="15927" y="3229"/>
                  <a:pt x="15764" y="2884"/>
                </a:cubicBezTo>
                <a:cubicBezTo>
                  <a:pt x="15810" y="2908"/>
                  <a:pt x="15860" y="2921"/>
                  <a:pt x="15913" y="2924"/>
                </a:cubicBezTo>
                <a:cubicBezTo>
                  <a:pt x="16212" y="2508"/>
                  <a:pt x="16034" y="2139"/>
                  <a:pt x="15828" y="1728"/>
                </a:cubicBezTo>
                <a:cubicBezTo>
                  <a:pt x="15663" y="1776"/>
                  <a:pt x="15487" y="1765"/>
                  <a:pt x="15320" y="1792"/>
                </a:cubicBezTo>
                <a:cubicBezTo>
                  <a:pt x="15262" y="1792"/>
                  <a:pt x="15004" y="1673"/>
                  <a:pt x="14939" y="1652"/>
                </a:cubicBezTo>
                <a:cubicBezTo>
                  <a:pt x="14877" y="1646"/>
                  <a:pt x="14703" y="1675"/>
                  <a:pt x="14673" y="1666"/>
                </a:cubicBezTo>
                <a:cubicBezTo>
                  <a:pt x="14649" y="1666"/>
                  <a:pt x="14604" y="1640"/>
                  <a:pt x="14583" y="1631"/>
                </a:cubicBezTo>
                <a:cubicBezTo>
                  <a:pt x="14579" y="1638"/>
                  <a:pt x="14541" y="1746"/>
                  <a:pt x="14548" y="1746"/>
                </a:cubicBezTo>
                <a:cubicBezTo>
                  <a:pt x="14314" y="1775"/>
                  <a:pt x="14213" y="1915"/>
                  <a:pt x="13949" y="1776"/>
                </a:cubicBezTo>
                <a:cubicBezTo>
                  <a:pt x="13737" y="1662"/>
                  <a:pt x="13370" y="1599"/>
                  <a:pt x="13126" y="1666"/>
                </a:cubicBezTo>
                <a:cubicBezTo>
                  <a:pt x="13114" y="1631"/>
                  <a:pt x="12362" y="1325"/>
                  <a:pt x="12311" y="1315"/>
                </a:cubicBezTo>
                <a:cubicBezTo>
                  <a:pt x="12058" y="1263"/>
                  <a:pt x="11585" y="1295"/>
                  <a:pt x="11468" y="1561"/>
                </a:cubicBezTo>
                <a:cubicBezTo>
                  <a:pt x="11405" y="1704"/>
                  <a:pt x="11546" y="1817"/>
                  <a:pt x="11493" y="1940"/>
                </a:cubicBezTo>
                <a:cubicBezTo>
                  <a:pt x="11411" y="2129"/>
                  <a:pt x="10260" y="1753"/>
                  <a:pt x="10229" y="1583"/>
                </a:cubicBezTo>
                <a:cubicBezTo>
                  <a:pt x="10181" y="1321"/>
                  <a:pt x="9285" y="1213"/>
                  <a:pt x="9029" y="1193"/>
                </a:cubicBezTo>
                <a:cubicBezTo>
                  <a:pt x="9018" y="1125"/>
                  <a:pt x="8978" y="1083"/>
                  <a:pt x="8892" y="1075"/>
                </a:cubicBezTo>
                <a:lnTo>
                  <a:pt x="8892" y="1071"/>
                </a:lnTo>
                <a:cubicBezTo>
                  <a:pt x="8848" y="1075"/>
                  <a:pt x="8690" y="1054"/>
                  <a:pt x="8710" y="986"/>
                </a:cubicBezTo>
                <a:cubicBezTo>
                  <a:pt x="8710" y="964"/>
                  <a:pt x="8994" y="767"/>
                  <a:pt x="9016" y="679"/>
                </a:cubicBezTo>
                <a:cubicBezTo>
                  <a:pt x="9056" y="517"/>
                  <a:pt x="8891" y="519"/>
                  <a:pt x="8901" y="450"/>
                </a:cubicBezTo>
                <a:cubicBezTo>
                  <a:pt x="8820" y="389"/>
                  <a:pt x="9205" y="-90"/>
                  <a:pt x="8780" y="124"/>
                </a:cubicBezTo>
                <a:cubicBezTo>
                  <a:pt x="8738" y="-14"/>
                  <a:pt x="7966" y="-25"/>
                  <a:pt x="7786" y="33"/>
                </a:cubicBezTo>
                <a:cubicBezTo>
                  <a:pt x="7755" y="33"/>
                  <a:pt x="7236" y="45"/>
                  <a:pt x="7284" y="112"/>
                </a:cubicBezTo>
                <a:cubicBezTo>
                  <a:pt x="6980" y="-39"/>
                  <a:pt x="6476" y="127"/>
                  <a:pt x="6182" y="191"/>
                </a:cubicBezTo>
                <a:cubicBezTo>
                  <a:pt x="5782" y="191"/>
                  <a:pt x="5357" y="466"/>
                  <a:pt x="4985" y="577"/>
                </a:cubicBezTo>
                <a:cubicBezTo>
                  <a:pt x="4968" y="561"/>
                  <a:pt x="4957" y="544"/>
                  <a:pt x="4950" y="523"/>
                </a:cubicBezTo>
                <a:lnTo>
                  <a:pt x="4918" y="529"/>
                </a:lnTo>
                <a:lnTo>
                  <a:pt x="4905" y="496"/>
                </a:lnTo>
                <a:cubicBezTo>
                  <a:pt x="4737" y="581"/>
                  <a:pt x="4445" y="574"/>
                  <a:pt x="4277" y="480"/>
                </a:cubicBezTo>
                <a:cubicBezTo>
                  <a:pt x="4282" y="423"/>
                  <a:pt x="4286" y="367"/>
                  <a:pt x="4279" y="311"/>
                </a:cubicBezTo>
                <a:cubicBezTo>
                  <a:pt x="3839" y="327"/>
                  <a:pt x="3931" y="706"/>
                  <a:pt x="3692" y="913"/>
                </a:cubicBezTo>
                <a:cubicBezTo>
                  <a:pt x="3463" y="1112"/>
                  <a:pt x="3139" y="1114"/>
                  <a:pt x="2935" y="1363"/>
                </a:cubicBezTo>
                <a:cubicBezTo>
                  <a:pt x="2899" y="1537"/>
                  <a:pt x="2704" y="1647"/>
                  <a:pt x="2717" y="1829"/>
                </a:cubicBezTo>
                <a:cubicBezTo>
                  <a:pt x="2734" y="2071"/>
                  <a:pt x="2718" y="2224"/>
                  <a:pt x="2488" y="2389"/>
                </a:cubicBezTo>
                <a:cubicBezTo>
                  <a:pt x="2217" y="2584"/>
                  <a:pt x="1913" y="2731"/>
                  <a:pt x="1546" y="2719"/>
                </a:cubicBezTo>
                <a:cubicBezTo>
                  <a:pt x="1507" y="2976"/>
                  <a:pt x="1199" y="3017"/>
                  <a:pt x="1132" y="3212"/>
                </a:cubicBezTo>
                <a:cubicBezTo>
                  <a:pt x="1025" y="3521"/>
                  <a:pt x="918" y="3677"/>
                  <a:pt x="641" y="3906"/>
                </a:cubicBezTo>
                <a:lnTo>
                  <a:pt x="670" y="3942"/>
                </a:lnTo>
                <a:cubicBezTo>
                  <a:pt x="508" y="4166"/>
                  <a:pt x="173" y="4557"/>
                  <a:pt x="339" y="4803"/>
                </a:cubicBezTo>
                <a:lnTo>
                  <a:pt x="391" y="4803"/>
                </a:lnTo>
                <a:cubicBezTo>
                  <a:pt x="467" y="4803"/>
                  <a:pt x="416" y="5040"/>
                  <a:pt x="558" y="5026"/>
                </a:cubicBezTo>
                <a:cubicBezTo>
                  <a:pt x="575" y="5060"/>
                  <a:pt x="612" y="5269"/>
                  <a:pt x="543" y="5269"/>
                </a:cubicBezTo>
                <a:lnTo>
                  <a:pt x="456" y="5299"/>
                </a:lnTo>
                <a:cubicBezTo>
                  <a:pt x="764" y="5604"/>
                  <a:pt x="582" y="5896"/>
                  <a:pt x="452" y="6228"/>
                </a:cubicBezTo>
                <a:cubicBezTo>
                  <a:pt x="401" y="6220"/>
                  <a:pt x="345" y="6229"/>
                  <a:pt x="297" y="6251"/>
                </a:cubicBezTo>
                <a:cubicBezTo>
                  <a:pt x="430" y="6424"/>
                  <a:pt x="154" y="6618"/>
                  <a:pt x="0" y="6730"/>
                </a:cubicBezTo>
                <a:cubicBezTo>
                  <a:pt x="249" y="6752"/>
                  <a:pt x="299" y="6978"/>
                  <a:pt x="276" y="7155"/>
                </a:cubicBezTo>
                <a:lnTo>
                  <a:pt x="307" y="7155"/>
                </a:lnTo>
                <a:cubicBezTo>
                  <a:pt x="294" y="7155"/>
                  <a:pt x="281" y="7155"/>
                  <a:pt x="268" y="7155"/>
                </a:cubicBezTo>
                <a:cubicBezTo>
                  <a:pt x="265" y="7167"/>
                  <a:pt x="258" y="7174"/>
                  <a:pt x="247" y="7177"/>
                </a:cubicBezTo>
                <a:cubicBezTo>
                  <a:pt x="206" y="7341"/>
                  <a:pt x="390" y="7647"/>
                  <a:pt x="654" y="7597"/>
                </a:cubicBezTo>
                <a:cubicBezTo>
                  <a:pt x="662" y="7714"/>
                  <a:pt x="780" y="7762"/>
                  <a:pt x="802" y="7878"/>
                </a:cubicBezTo>
                <a:cubicBezTo>
                  <a:pt x="873" y="7889"/>
                  <a:pt x="913" y="7864"/>
                  <a:pt x="946" y="7814"/>
                </a:cubicBezTo>
                <a:cubicBezTo>
                  <a:pt x="1016" y="8004"/>
                  <a:pt x="1264" y="8051"/>
                  <a:pt x="1309" y="8201"/>
                </a:cubicBezTo>
                <a:cubicBezTo>
                  <a:pt x="1426" y="8354"/>
                  <a:pt x="1416" y="8441"/>
                  <a:pt x="1473" y="8622"/>
                </a:cubicBezTo>
                <a:lnTo>
                  <a:pt x="1520" y="8622"/>
                </a:lnTo>
                <a:cubicBezTo>
                  <a:pt x="1569" y="8710"/>
                  <a:pt x="1975" y="9160"/>
                  <a:pt x="2133" y="9105"/>
                </a:cubicBezTo>
                <a:cubicBezTo>
                  <a:pt x="2414" y="9356"/>
                  <a:pt x="2674" y="9574"/>
                  <a:pt x="3086" y="9750"/>
                </a:cubicBezTo>
                <a:cubicBezTo>
                  <a:pt x="3082" y="9812"/>
                  <a:pt x="3079" y="9875"/>
                  <a:pt x="3077" y="9937"/>
                </a:cubicBezTo>
                <a:cubicBezTo>
                  <a:pt x="3152" y="9898"/>
                  <a:pt x="3229" y="9859"/>
                  <a:pt x="3307" y="9824"/>
                </a:cubicBezTo>
                <a:lnTo>
                  <a:pt x="3321" y="9829"/>
                </a:lnTo>
                <a:lnTo>
                  <a:pt x="3322" y="9817"/>
                </a:lnTo>
                <a:cubicBezTo>
                  <a:pt x="3580" y="9701"/>
                  <a:pt x="3830" y="9612"/>
                  <a:pt x="4125" y="9621"/>
                </a:cubicBezTo>
                <a:cubicBezTo>
                  <a:pt x="4261" y="9626"/>
                  <a:pt x="4581" y="9721"/>
                  <a:pt x="4686" y="9617"/>
                </a:cubicBezTo>
                <a:cubicBezTo>
                  <a:pt x="4748" y="9641"/>
                  <a:pt x="4808" y="9667"/>
                  <a:pt x="4866" y="9695"/>
                </a:cubicBezTo>
                <a:cubicBezTo>
                  <a:pt x="5080" y="9574"/>
                  <a:pt x="5871" y="9431"/>
                  <a:pt x="5918" y="9296"/>
                </a:cubicBezTo>
                <a:cubicBezTo>
                  <a:pt x="5972" y="9317"/>
                  <a:pt x="5995" y="9339"/>
                  <a:pt x="6016" y="9264"/>
                </a:cubicBezTo>
                <a:cubicBezTo>
                  <a:pt x="6022" y="9261"/>
                  <a:pt x="6045" y="9250"/>
                  <a:pt x="6080" y="9241"/>
                </a:cubicBezTo>
                <a:cubicBezTo>
                  <a:pt x="6162" y="9312"/>
                  <a:pt x="6375" y="9249"/>
                  <a:pt x="6476" y="9223"/>
                </a:cubicBezTo>
                <a:lnTo>
                  <a:pt x="6476" y="9214"/>
                </a:lnTo>
                <a:cubicBezTo>
                  <a:pt x="7144" y="9195"/>
                  <a:pt x="6984" y="9378"/>
                  <a:pt x="7304" y="9739"/>
                </a:cubicBezTo>
                <a:cubicBezTo>
                  <a:pt x="7475" y="9932"/>
                  <a:pt x="7980" y="9814"/>
                  <a:pt x="8200" y="9773"/>
                </a:cubicBezTo>
                <a:cubicBezTo>
                  <a:pt x="8223" y="9858"/>
                  <a:pt x="8314" y="9945"/>
                  <a:pt x="8426" y="9941"/>
                </a:cubicBezTo>
                <a:cubicBezTo>
                  <a:pt x="8418" y="9986"/>
                  <a:pt x="8482" y="10342"/>
                  <a:pt x="8493" y="10381"/>
                </a:cubicBezTo>
                <a:lnTo>
                  <a:pt x="8473" y="10381"/>
                </a:lnTo>
                <a:cubicBezTo>
                  <a:pt x="8451" y="10590"/>
                  <a:pt x="8231" y="10752"/>
                  <a:pt x="8455" y="10846"/>
                </a:cubicBezTo>
                <a:cubicBezTo>
                  <a:pt x="8424" y="11002"/>
                  <a:pt x="8415" y="11164"/>
                  <a:pt x="8205" y="11187"/>
                </a:cubicBezTo>
                <a:cubicBezTo>
                  <a:pt x="8322" y="11607"/>
                  <a:pt x="8608" y="11836"/>
                  <a:pt x="8916" y="12161"/>
                </a:cubicBezTo>
                <a:cubicBezTo>
                  <a:pt x="8896" y="12195"/>
                  <a:pt x="8883" y="12228"/>
                  <a:pt x="8856" y="12259"/>
                </a:cubicBezTo>
                <a:cubicBezTo>
                  <a:pt x="9007" y="12382"/>
                  <a:pt x="9103" y="12537"/>
                  <a:pt x="9233" y="12666"/>
                </a:cubicBezTo>
                <a:lnTo>
                  <a:pt x="9303" y="12614"/>
                </a:lnTo>
                <a:cubicBezTo>
                  <a:pt x="9334" y="12654"/>
                  <a:pt x="9303" y="12657"/>
                  <a:pt x="9301" y="12701"/>
                </a:cubicBezTo>
                <a:lnTo>
                  <a:pt x="9265" y="12704"/>
                </a:lnTo>
                <a:cubicBezTo>
                  <a:pt x="9269" y="12865"/>
                  <a:pt x="9736" y="13608"/>
                  <a:pt x="9628" y="13713"/>
                </a:cubicBezTo>
                <a:cubicBezTo>
                  <a:pt x="9399" y="13830"/>
                  <a:pt x="9559" y="14066"/>
                  <a:pt x="9672" y="14224"/>
                </a:cubicBezTo>
                <a:cubicBezTo>
                  <a:pt x="9958" y="14623"/>
                  <a:pt x="9535" y="14683"/>
                  <a:pt x="9477" y="14929"/>
                </a:cubicBezTo>
                <a:cubicBezTo>
                  <a:pt x="9422" y="15139"/>
                  <a:pt x="9270" y="15661"/>
                  <a:pt x="9117" y="15801"/>
                </a:cubicBezTo>
                <a:cubicBezTo>
                  <a:pt x="9132" y="15821"/>
                  <a:pt x="9142" y="15843"/>
                  <a:pt x="9148" y="15865"/>
                </a:cubicBezTo>
                <a:lnTo>
                  <a:pt x="9127" y="15871"/>
                </a:lnTo>
                <a:cubicBezTo>
                  <a:pt x="9147" y="15972"/>
                  <a:pt x="9127" y="16088"/>
                  <a:pt x="9127" y="16190"/>
                </a:cubicBezTo>
                <a:lnTo>
                  <a:pt x="9117" y="16197"/>
                </a:lnTo>
                <a:cubicBezTo>
                  <a:pt x="9045" y="16880"/>
                  <a:pt x="10051" y="17437"/>
                  <a:pt x="9956" y="18137"/>
                </a:cubicBezTo>
                <a:cubicBezTo>
                  <a:pt x="9907" y="18501"/>
                  <a:pt x="10103" y="19517"/>
                  <a:pt x="10608" y="19648"/>
                </a:cubicBezTo>
                <a:cubicBezTo>
                  <a:pt x="10711" y="19738"/>
                  <a:pt x="11215" y="20660"/>
                  <a:pt x="11120" y="20764"/>
                </a:cubicBezTo>
                <a:cubicBezTo>
                  <a:pt x="10785" y="20848"/>
                  <a:pt x="11116" y="20987"/>
                  <a:pt x="11144" y="21115"/>
                </a:cubicBezTo>
                <a:cubicBezTo>
                  <a:pt x="10968" y="21510"/>
                  <a:pt x="11967" y="21476"/>
                  <a:pt x="12221" y="21354"/>
                </a:cubicBezTo>
                <a:cubicBezTo>
                  <a:pt x="12519" y="21209"/>
                  <a:pt x="12813" y="21294"/>
                  <a:pt x="13150" y="21319"/>
                </a:cubicBezTo>
                <a:cubicBezTo>
                  <a:pt x="13150" y="21319"/>
                  <a:pt x="13164" y="21264"/>
                  <a:pt x="13165" y="21262"/>
                </a:cubicBezTo>
                <a:cubicBezTo>
                  <a:pt x="13768" y="21285"/>
                  <a:pt x="14233" y="20805"/>
                  <a:pt x="14641" y="20497"/>
                </a:cubicBezTo>
                <a:cubicBezTo>
                  <a:pt x="14854" y="20335"/>
                  <a:pt x="14941" y="20135"/>
                  <a:pt x="15093" y="19938"/>
                </a:cubicBezTo>
                <a:cubicBezTo>
                  <a:pt x="15177" y="19827"/>
                  <a:pt x="15387" y="19750"/>
                  <a:pt x="15454" y="19635"/>
                </a:cubicBezTo>
                <a:cubicBezTo>
                  <a:pt x="15552" y="19463"/>
                  <a:pt x="15640" y="19307"/>
                  <a:pt x="15688" y="19094"/>
                </a:cubicBezTo>
                <a:lnTo>
                  <a:pt x="15697" y="19094"/>
                </a:lnTo>
                <a:cubicBezTo>
                  <a:pt x="15716" y="18996"/>
                  <a:pt x="15724" y="18898"/>
                  <a:pt x="15722" y="18799"/>
                </a:cubicBezTo>
                <a:lnTo>
                  <a:pt x="15659" y="18795"/>
                </a:lnTo>
                <a:cubicBezTo>
                  <a:pt x="15712" y="18611"/>
                  <a:pt x="15867" y="18624"/>
                  <a:pt x="16053" y="18537"/>
                </a:cubicBezTo>
                <a:cubicBezTo>
                  <a:pt x="16371" y="18385"/>
                  <a:pt x="16454" y="18365"/>
                  <a:pt x="16521" y="18076"/>
                </a:cubicBezTo>
                <a:cubicBezTo>
                  <a:pt x="16544" y="17824"/>
                  <a:pt x="16568" y="17645"/>
                  <a:pt x="16480" y="17400"/>
                </a:cubicBezTo>
                <a:cubicBezTo>
                  <a:pt x="16325" y="16977"/>
                  <a:pt x="16456" y="16954"/>
                  <a:pt x="16829" y="16691"/>
                </a:cubicBezTo>
                <a:cubicBezTo>
                  <a:pt x="17122" y="16484"/>
                  <a:pt x="17222" y="16348"/>
                  <a:pt x="17594" y="16182"/>
                </a:cubicBezTo>
                <a:cubicBezTo>
                  <a:pt x="17872" y="16057"/>
                  <a:pt x="18450" y="15634"/>
                  <a:pt x="18274" y="15310"/>
                </a:cubicBezTo>
                <a:cubicBezTo>
                  <a:pt x="18221" y="15211"/>
                  <a:pt x="18282" y="14088"/>
                  <a:pt x="18165" y="14103"/>
                </a:cubicBezTo>
                <a:cubicBezTo>
                  <a:pt x="18141" y="14052"/>
                  <a:pt x="18023" y="13987"/>
                  <a:pt x="17958" y="13987"/>
                </a:cubicBezTo>
                <a:cubicBezTo>
                  <a:pt x="17817" y="13835"/>
                  <a:pt x="17931" y="13505"/>
                  <a:pt x="17832" y="13353"/>
                </a:cubicBezTo>
                <a:cubicBezTo>
                  <a:pt x="17796" y="13301"/>
                  <a:pt x="17878" y="13216"/>
                  <a:pt x="17887" y="13166"/>
                </a:cubicBezTo>
                <a:cubicBezTo>
                  <a:pt x="17915" y="13016"/>
                  <a:pt x="17749" y="13031"/>
                  <a:pt x="17690" y="12936"/>
                </a:cubicBezTo>
                <a:cubicBezTo>
                  <a:pt x="17639" y="12798"/>
                  <a:pt x="17991" y="12016"/>
                  <a:pt x="18132" y="11894"/>
                </a:cubicBezTo>
                <a:cubicBezTo>
                  <a:pt x="18255" y="11861"/>
                  <a:pt x="18334" y="11800"/>
                  <a:pt x="18421" y="11719"/>
                </a:cubicBezTo>
                <a:lnTo>
                  <a:pt x="18439" y="11747"/>
                </a:lnTo>
                <a:cubicBezTo>
                  <a:pt x="18933" y="11102"/>
                  <a:pt x="19669" y="10727"/>
                  <a:pt x="20222" y="10146"/>
                </a:cubicBezTo>
                <a:cubicBezTo>
                  <a:pt x="20487" y="9868"/>
                  <a:pt x="20746" y="9587"/>
                  <a:pt x="20861" y="9234"/>
                </a:cubicBezTo>
                <a:cubicBezTo>
                  <a:pt x="20916" y="9067"/>
                  <a:pt x="21026" y="8908"/>
                  <a:pt x="21115" y="8753"/>
                </a:cubicBezTo>
                <a:cubicBezTo>
                  <a:pt x="21241" y="8534"/>
                  <a:pt x="21257" y="8322"/>
                  <a:pt x="21357" y="8120"/>
                </a:cubicBezTo>
                <a:cubicBezTo>
                  <a:pt x="21369" y="8126"/>
                  <a:pt x="21377" y="8136"/>
                  <a:pt x="21381" y="8150"/>
                </a:cubicBezTo>
                <a:cubicBezTo>
                  <a:pt x="21416" y="8150"/>
                  <a:pt x="21450" y="8149"/>
                  <a:pt x="21485" y="8146"/>
                </a:cubicBezTo>
                <a:cubicBezTo>
                  <a:pt x="21506" y="8073"/>
                  <a:pt x="21488" y="8022"/>
                  <a:pt x="21449" y="7942"/>
                </a:cubicBezTo>
                <a:cubicBezTo>
                  <a:pt x="21441" y="7926"/>
                  <a:pt x="21477" y="7998"/>
                  <a:pt x="21449" y="7942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8" name="Фигура"/>
          <p:cNvSpPr/>
          <p:nvPr/>
        </p:nvSpPr>
        <p:spPr>
          <a:xfrm>
            <a:off x="6020949" y="2587473"/>
            <a:ext cx="1669516" cy="9934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465" extrusionOk="0">
                <a:moveTo>
                  <a:pt x="13469" y="3580"/>
                </a:moveTo>
                <a:cubicBezTo>
                  <a:pt x="13690" y="3383"/>
                  <a:pt x="13241" y="3198"/>
                  <a:pt x="13219" y="3654"/>
                </a:cubicBezTo>
                <a:cubicBezTo>
                  <a:pt x="13301" y="3647"/>
                  <a:pt x="13395" y="3646"/>
                  <a:pt x="13469" y="3580"/>
                </a:cubicBezTo>
                <a:cubicBezTo>
                  <a:pt x="13488" y="3563"/>
                  <a:pt x="13429" y="3616"/>
                  <a:pt x="13469" y="3580"/>
                </a:cubicBezTo>
                <a:close/>
                <a:moveTo>
                  <a:pt x="11812" y="960"/>
                </a:moveTo>
                <a:cubicBezTo>
                  <a:pt x="11873" y="975"/>
                  <a:pt x="12398" y="1247"/>
                  <a:pt x="12369" y="928"/>
                </a:cubicBezTo>
                <a:cubicBezTo>
                  <a:pt x="12352" y="748"/>
                  <a:pt x="11916" y="805"/>
                  <a:pt x="11875" y="809"/>
                </a:cubicBezTo>
                <a:cubicBezTo>
                  <a:pt x="11884" y="836"/>
                  <a:pt x="11971" y="855"/>
                  <a:pt x="11950" y="900"/>
                </a:cubicBezTo>
                <a:cubicBezTo>
                  <a:pt x="11906" y="934"/>
                  <a:pt x="11860" y="954"/>
                  <a:pt x="11812" y="960"/>
                </a:cubicBezTo>
                <a:cubicBezTo>
                  <a:pt x="11855" y="970"/>
                  <a:pt x="11846" y="935"/>
                  <a:pt x="11812" y="960"/>
                </a:cubicBezTo>
                <a:close/>
                <a:moveTo>
                  <a:pt x="11540" y="1517"/>
                </a:moveTo>
                <a:cubicBezTo>
                  <a:pt x="11523" y="1533"/>
                  <a:pt x="11515" y="1556"/>
                  <a:pt x="11513" y="1586"/>
                </a:cubicBezTo>
                <a:cubicBezTo>
                  <a:pt x="11538" y="1636"/>
                  <a:pt x="11761" y="1589"/>
                  <a:pt x="11799" y="1596"/>
                </a:cubicBezTo>
                <a:cubicBezTo>
                  <a:pt x="11765" y="1635"/>
                  <a:pt x="11679" y="1642"/>
                  <a:pt x="11690" y="1736"/>
                </a:cubicBezTo>
                <a:cubicBezTo>
                  <a:pt x="11831" y="1761"/>
                  <a:pt x="11923" y="1736"/>
                  <a:pt x="12042" y="1625"/>
                </a:cubicBezTo>
                <a:cubicBezTo>
                  <a:pt x="12061" y="1607"/>
                  <a:pt x="12223" y="1391"/>
                  <a:pt x="12222" y="1391"/>
                </a:cubicBezTo>
                <a:cubicBezTo>
                  <a:pt x="12126" y="1354"/>
                  <a:pt x="11952" y="1272"/>
                  <a:pt x="11858" y="1369"/>
                </a:cubicBezTo>
                <a:cubicBezTo>
                  <a:pt x="11884" y="1388"/>
                  <a:pt x="11887" y="1414"/>
                  <a:pt x="11867" y="1446"/>
                </a:cubicBezTo>
                <a:cubicBezTo>
                  <a:pt x="11798" y="1500"/>
                  <a:pt x="11752" y="1289"/>
                  <a:pt x="11704" y="1540"/>
                </a:cubicBezTo>
                <a:cubicBezTo>
                  <a:pt x="11678" y="1531"/>
                  <a:pt x="11511" y="1089"/>
                  <a:pt x="11476" y="1479"/>
                </a:cubicBezTo>
                <a:cubicBezTo>
                  <a:pt x="11501" y="1477"/>
                  <a:pt x="11546" y="1464"/>
                  <a:pt x="11540" y="1517"/>
                </a:cubicBezTo>
                <a:cubicBezTo>
                  <a:pt x="11536" y="1546"/>
                  <a:pt x="11546" y="1464"/>
                  <a:pt x="11540" y="1517"/>
                </a:cubicBezTo>
                <a:close/>
                <a:moveTo>
                  <a:pt x="12343" y="1561"/>
                </a:moveTo>
                <a:cubicBezTo>
                  <a:pt x="12265" y="1570"/>
                  <a:pt x="12133" y="1594"/>
                  <a:pt x="12080" y="1710"/>
                </a:cubicBezTo>
                <a:cubicBezTo>
                  <a:pt x="12161" y="1774"/>
                  <a:pt x="12265" y="1833"/>
                  <a:pt x="12355" y="1780"/>
                </a:cubicBezTo>
                <a:cubicBezTo>
                  <a:pt x="12461" y="1718"/>
                  <a:pt x="12469" y="1547"/>
                  <a:pt x="12343" y="1561"/>
                </a:cubicBezTo>
                <a:cubicBezTo>
                  <a:pt x="12307" y="1565"/>
                  <a:pt x="12374" y="1558"/>
                  <a:pt x="12343" y="1561"/>
                </a:cubicBezTo>
                <a:close/>
                <a:moveTo>
                  <a:pt x="12410" y="1343"/>
                </a:moveTo>
                <a:cubicBezTo>
                  <a:pt x="12467" y="1514"/>
                  <a:pt x="12652" y="1308"/>
                  <a:pt x="12689" y="1408"/>
                </a:cubicBezTo>
                <a:cubicBezTo>
                  <a:pt x="12756" y="1588"/>
                  <a:pt x="12564" y="1588"/>
                  <a:pt x="12560" y="1740"/>
                </a:cubicBezTo>
                <a:cubicBezTo>
                  <a:pt x="12559" y="1806"/>
                  <a:pt x="12970" y="1815"/>
                  <a:pt x="12882" y="1823"/>
                </a:cubicBezTo>
                <a:cubicBezTo>
                  <a:pt x="13030" y="1809"/>
                  <a:pt x="13368" y="1722"/>
                  <a:pt x="13506" y="1791"/>
                </a:cubicBezTo>
                <a:cubicBezTo>
                  <a:pt x="13589" y="1831"/>
                  <a:pt x="13984" y="1801"/>
                  <a:pt x="13919" y="1685"/>
                </a:cubicBezTo>
                <a:cubicBezTo>
                  <a:pt x="13920" y="1684"/>
                  <a:pt x="14003" y="1641"/>
                  <a:pt x="13980" y="1596"/>
                </a:cubicBezTo>
                <a:cubicBezTo>
                  <a:pt x="13771" y="1178"/>
                  <a:pt x="13157" y="1950"/>
                  <a:pt x="12958" y="1442"/>
                </a:cubicBezTo>
                <a:cubicBezTo>
                  <a:pt x="12992" y="1431"/>
                  <a:pt x="13058" y="1449"/>
                  <a:pt x="13081" y="1404"/>
                </a:cubicBezTo>
                <a:cubicBezTo>
                  <a:pt x="12885" y="1396"/>
                  <a:pt x="12527" y="1042"/>
                  <a:pt x="12348" y="1306"/>
                </a:cubicBezTo>
                <a:cubicBezTo>
                  <a:pt x="12378" y="1305"/>
                  <a:pt x="12395" y="1296"/>
                  <a:pt x="12410" y="1343"/>
                </a:cubicBezTo>
                <a:cubicBezTo>
                  <a:pt x="12442" y="1437"/>
                  <a:pt x="12395" y="1296"/>
                  <a:pt x="12410" y="1343"/>
                </a:cubicBezTo>
                <a:close/>
                <a:moveTo>
                  <a:pt x="12979" y="817"/>
                </a:moveTo>
                <a:cubicBezTo>
                  <a:pt x="13039" y="880"/>
                  <a:pt x="13140" y="853"/>
                  <a:pt x="13207" y="852"/>
                </a:cubicBezTo>
                <a:cubicBezTo>
                  <a:pt x="13084" y="883"/>
                  <a:pt x="12938" y="1062"/>
                  <a:pt x="13163" y="1076"/>
                </a:cubicBezTo>
                <a:cubicBezTo>
                  <a:pt x="13377" y="1089"/>
                  <a:pt x="13572" y="1002"/>
                  <a:pt x="13782" y="958"/>
                </a:cubicBezTo>
                <a:cubicBezTo>
                  <a:pt x="13737" y="967"/>
                  <a:pt x="13584" y="986"/>
                  <a:pt x="13559" y="1099"/>
                </a:cubicBezTo>
                <a:cubicBezTo>
                  <a:pt x="13580" y="1003"/>
                  <a:pt x="13857" y="1306"/>
                  <a:pt x="13649" y="1256"/>
                </a:cubicBezTo>
                <a:cubicBezTo>
                  <a:pt x="13603" y="1244"/>
                  <a:pt x="13628" y="1137"/>
                  <a:pt x="13533" y="1140"/>
                </a:cubicBezTo>
                <a:cubicBezTo>
                  <a:pt x="13468" y="1141"/>
                  <a:pt x="13398" y="1300"/>
                  <a:pt x="13427" y="1300"/>
                </a:cubicBezTo>
                <a:cubicBezTo>
                  <a:pt x="13372" y="1300"/>
                  <a:pt x="13151" y="1319"/>
                  <a:pt x="13130" y="1438"/>
                </a:cubicBezTo>
                <a:cubicBezTo>
                  <a:pt x="13122" y="1478"/>
                  <a:pt x="13969" y="1488"/>
                  <a:pt x="13968" y="1499"/>
                </a:cubicBezTo>
                <a:cubicBezTo>
                  <a:pt x="13938" y="1648"/>
                  <a:pt x="14311" y="1463"/>
                  <a:pt x="14398" y="1368"/>
                </a:cubicBezTo>
                <a:cubicBezTo>
                  <a:pt x="14357" y="1353"/>
                  <a:pt x="14292" y="1384"/>
                  <a:pt x="14259" y="1341"/>
                </a:cubicBezTo>
                <a:cubicBezTo>
                  <a:pt x="14328" y="1202"/>
                  <a:pt x="14429" y="1318"/>
                  <a:pt x="14487" y="1150"/>
                </a:cubicBezTo>
                <a:cubicBezTo>
                  <a:pt x="14506" y="1095"/>
                  <a:pt x="14889" y="1042"/>
                  <a:pt x="14959" y="976"/>
                </a:cubicBezTo>
                <a:cubicBezTo>
                  <a:pt x="14946" y="967"/>
                  <a:pt x="14932" y="942"/>
                  <a:pt x="14913" y="938"/>
                </a:cubicBezTo>
                <a:cubicBezTo>
                  <a:pt x="15062" y="776"/>
                  <a:pt x="15306" y="784"/>
                  <a:pt x="15473" y="712"/>
                </a:cubicBezTo>
                <a:cubicBezTo>
                  <a:pt x="15689" y="619"/>
                  <a:pt x="15909" y="518"/>
                  <a:pt x="16130" y="463"/>
                </a:cubicBezTo>
                <a:cubicBezTo>
                  <a:pt x="16193" y="447"/>
                  <a:pt x="16764" y="265"/>
                  <a:pt x="16765" y="236"/>
                </a:cubicBezTo>
                <a:cubicBezTo>
                  <a:pt x="16780" y="-66"/>
                  <a:pt x="13963" y="274"/>
                  <a:pt x="13714" y="383"/>
                </a:cubicBezTo>
                <a:cubicBezTo>
                  <a:pt x="13768" y="359"/>
                  <a:pt x="13968" y="567"/>
                  <a:pt x="14046" y="575"/>
                </a:cubicBezTo>
                <a:cubicBezTo>
                  <a:pt x="14043" y="577"/>
                  <a:pt x="14036" y="582"/>
                  <a:pt x="14032" y="585"/>
                </a:cubicBezTo>
                <a:cubicBezTo>
                  <a:pt x="14084" y="583"/>
                  <a:pt x="14144" y="588"/>
                  <a:pt x="14191" y="615"/>
                </a:cubicBezTo>
                <a:cubicBezTo>
                  <a:pt x="14055" y="618"/>
                  <a:pt x="13967" y="761"/>
                  <a:pt x="13851" y="771"/>
                </a:cubicBezTo>
                <a:cubicBezTo>
                  <a:pt x="13991" y="759"/>
                  <a:pt x="13756" y="604"/>
                  <a:pt x="13742" y="599"/>
                </a:cubicBezTo>
                <a:cubicBezTo>
                  <a:pt x="13560" y="535"/>
                  <a:pt x="13514" y="377"/>
                  <a:pt x="13306" y="485"/>
                </a:cubicBezTo>
                <a:cubicBezTo>
                  <a:pt x="13258" y="510"/>
                  <a:pt x="12851" y="682"/>
                  <a:pt x="12979" y="817"/>
                </a:cubicBezTo>
                <a:cubicBezTo>
                  <a:pt x="13039" y="880"/>
                  <a:pt x="12960" y="797"/>
                  <a:pt x="12979" y="817"/>
                </a:cubicBezTo>
                <a:close/>
                <a:moveTo>
                  <a:pt x="9956" y="1618"/>
                </a:moveTo>
                <a:cubicBezTo>
                  <a:pt x="9927" y="1633"/>
                  <a:pt x="9879" y="1633"/>
                  <a:pt x="9868" y="1692"/>
                </a:cubicBezTo>
                <a:cubicBezTo>
                  <a:pt x="10059" y="1776"/>
                  <a:pt x="10254" y="1701"/>
                  <a:pt x="10449" y="1719"/>
                </a:cubicBezTo>
                <a:cubicBezTo>
                  <a:pt x="10414" y="1846"/>
                  <a:pt x="10163" y="1702"/>
                  <a:pt x="10102" y="1839"/>
                </a:cubicBezTo>
                <a:cubicBezTo>
                  <a:pt x="10212" y="2004"/>
                  <a:pt x="11297" y="1629"/>
                  <a:pt x="11264" y="1523"/>
                </a:cubicBezTo>
                <a:cubicBezTo>
                  <a:pt x="11241" y="1448"/>
                  <a:pt x="11154" y="1519"/>
                  <a:pt x="11121" y="1520"/>
                </a:cubicBezTo>
                <a:cubicBezTo>
                  <a:pt x="11011" y="1524"/>
                  <a:pt x="11109" y="1406"/>
                  <a:pt x="11112" y="1336"/>
                </a:cubicBezTo>
                <a:cubicBezTo>
                  <a:pt x="11026" y="1349"/>
                  <a:pt x="10944" y="1421"/>
                  <a:pt x="10859" y="1426"/>
                </a:cubicBezTo>
                <a:cubicBezTo>
                  <a:pt x="10881" y="1445"/>
                  <a:pt x="10896" y="1473"/>
                  <a:pt x="10906" y="1509"/>
                </a:cubicBezTo>
                <a:cubicBezTo>
                  <a:pt x="10875" y="1530"/>
                  <a:pt x="10842" y="1541"/>
                  <a:pt x="10809" y="1541"/>
                </a:cubicBezTo>
                <a:cubicBezTo>
                  <a:pt x="10841" y="1552"/>
                  <a:pt x="10868" y="1578"/>
                  <a:pt x="10889" y="1621"/>
                </a:cubicBezTo>
                <a:cubicBezTo>
                  <a:pt x="10849" y="1635"/>
                  <a:pt x="10644" y="1653"/>
                  <a:pt x="10590" y="1617"/>
                </a:cubicBezTo>
                <a:cubicBezTo>
                  <a:pt x="10607" y="1602"/>
                  <a:pt x="10622" y="1580"/>
                  <a:pt x="10634" y="1552"/>
                </a:cubicBezTo>
                <a:cubicBezTo>
                  <a:pt x="10580" y="1475"/>
                  <a:pt x="10519" y="1438"/>
                  <a:pt x="10450" y="1441"/>
                </a:cubicBezTo>
                <a:cubicBezTo>
                  <a:pt x="10531" y="1424"/>
                  <a:pt x="10345" y="1416"/>
                  <a:pt x="10317" y="1424"/>
                </a:cubicBezTo>
                <a:cubicBezTo>
                  <a:pt x="10190" y="1463"/>
                  <a:pt x="10078" y="1555"/>
                  <a:pt x="9956" y="1618"/>
                </a:cubicBezTo>
                <a:cubicBezTo>
                  <a:pt x="9927" y="1633"/>
                  <a:pt x="9966" y="1613"/>
                  <a:pt x="9956" y="1618"/>
                </a:cubicBezTo>
                <a:close/>
                <a:moveTo>
                  <a:pt x="9929" y="1543"/>
                </a:moveTo>
                <a:cubicBezTo>
                  <a:pt x="9974" y="1525"/>
                  <a:pt x="10014" y="1494"/>
                  <a:pt x="10050" y="1451"/>
                </a:cubicBezTo>
                <a:cubicBezTo>
                  <a:pt x="10045" y="1424"/>
                  <a:pt x="9794" y="1559"/>
                  <a:pt x="9801" y="1595"/>
                </a:cubicBezTo>
                <a:cubicBezTo>
                  <a:pt x="9845" y="1591"/>
                  <a:pt x="9888" y="1574"/>
                  <a:pt x="9929" y="1543"/>
                </a:cubicBezTo>
                <a:cubicBezTo>
                  <a:pt x="9998" y="1504"/>
                  <a:pt x="9860" y="1583"/>
                  <a:pt x="9929" y="1543"/>
                </a:cubicBezTo>
                <a:close/>
                <a:moveTo>
                  <a:pt x="8458" y="2722"/>
                </a:moveTo>
                <a:cubicBezTo>
                  <a:pt x="8713" y="2649"/>
                  <a:pt x="8960" y="2539"/>
                  <a:pt x="9190" y="2343"/>
                </a:cubicBezTo>
                <a:cubicBezTo>
                  <a:pt x="9189" y="2344"/>
                  <a:pt x="9188" y="2345"/>
                  <a:pt x="9187" y="2346"/>
                </a:cubicBezTo>
                <a:cubicBezTo>
                  <a:pt x="9193" y="2361"/>
                  <a:pt x="9203" y="2377"/>
                  <a:pt x="9208" y="2394"/>
                </a:cubicBezTo>
                <a:cubicBezTo>
                  <a:pt x="9114" y="2398"/>
                  <a:pt x="9036" y="2443"/>
                  <a:pt x="8963" y="2542"/>
                </a:cubicBezTo>
                <a:cubicBezTo>
                  <a:pt x="9074" y="2554"/>
                  <a:pt x="9184" y="2585"/>
                  <a:pt x="9297" y="2599"/>
                </a:cubicBezTo>
                <a:cubicBezTo>
                  <a:pt x="9255" y="2594"/>
                  <a:pt x="8938" y="2715"/>
                  <a:pt x="8936" y="2706"/>
                </a:cubicBezTo>
                <a:cubicBezTo>
                  <a:pt x="8936" y="2741"/>
                  <a:pt x="8942" y="2774"/>
                  <a:pt x="8956" y="2805"/>
                </a:cubicBezTo>
                <a:cubicBezTo>
                  <a:pt x="9103" y="2745"/>
                  <a:pt x="9448" y="2691"/>
                  <a:pt x="9582" y="2849"/>
                </a:cubicBezTo>
                <a:cubicBezTo>
                  <a:pt x="9551" y="2913"/>
                  <a:pt x="8856" y="2882"/>
                  <a:pt x="8862" y="2949"/>
                </a:cubicBezTo>
                <a:cubicBezTo>
                  <a:pt x="8874" y="3176"/>
                  <a:pt x="9180" y="3102"/>
                  <a:pt x="9149" y="3199"/>
                </a:cubicBezTo>
                <a:cubicBezTo>
                  <a:pt x="9065" y="3472"/>
                  <a:pt x="9738" y="3231"/>
                  <a:pt x="9834" y="3203"/>
                </a:cubicBezTo>
                <a:cubicBezTo>
                  <a:pt x="9865" y="3194"/>
                  <a:pt x="10026" y="3043"/>
                  <a:pt x="10058" y="3095"/>
                </a:cubicBezTo>
                <a:cubicBezTo>
                  <a:pt x="10131" y="3210"/>
                  <a:pt x="10234" y="3208"/>
                  <a:pt x="10328" y="3224"/>
                </a:cubicBezTo>
                <a:cubicBezTo>
                  <a:pt x="10400" y="3254"/>
                  <a:pt x="10469" y="3241"/>
                  <a:pt x="10535" y="3183"/>
                </a:cubicBezTo>
                <a:cubicBezTo>
                  <a:pt x="10533" y="3091"/>
                  <a:pt x="10553" y="3026"/>
                  <a:pt x="10596" y="2990"/>
                </a:cubicBezTo>
                <a:cubicBezTo>
                  <a:pt x="10666" y="2990"/>
                  <a:pt x="10750" y="3100"/>
                  <a:pt x="10786" y="2926"/>
                </a:cubicBezTo>
                <a:cubicBezTo>
                  <a:pt x="10764" y="2916"/>
                  <a:pt x="10516" y="2683"/>
                  <a:pt x="10523" y="2679"/>
                </a:cubicBezTo>
                <a:cubicBezTo>
                  <a:pt x="10641" y="2630"/>
                  <a:pt x="10784" y="2190"/>
                  <a:pt x="10609" y="2151"/>
                </a:cubicBezTo>
                <a:cubicBezTo>
                  <a:pt x="10498" y="2126"/>
                  <a:pt x="10454" y="2148"/>
                  <a:pt x="10396" y="2332"/>
                </a:cubicBezTo>
                <a:cubicBezTo>
                  <a:pt x="10338" y="2519"/>
                  <a:pt x="10278" y="2435"/>
                  <a:pt x="10222" y="2522"/>
                </a:cubicBezTo>
                <a:cubicBezTo>
                  <a:pt x="10476" y="2095"/>
                  <a:pt x="10069" y="2345"/>
                  <a:pt x="10009" y="2333"/>
                </a:cubicBezTo>
                <a:cubicBezTo>
                  <a:pt x="10021" y="2307"/>
                  <a:pt x="10032" y="2281"/>
                  <a:pt x="10044" y="2255"/>
                </a:cubicBezTo>
                <a:cubicBezTo>
                  <a:pt x="10057" y="2163"/>
                  <a:pt x="9691" y="2285"/>
                  <a:pt x="9691" y="2285"/>
                </a:cubicBezTo>
                <a:cubicBezTo>
                  <a:pt x="9712" y="2219"/>
                  <a:pt x="9831" y="2217"/>
                  <a:pt x="9823" y="2128"/>
                </a:cubicBezTo>
                <a:cubicBezTo>
                  <a:pt x="9715" y="2115"/>
                  <a:pt x="9720" y="1894"/>
                  <a:pt x="9581" y="1939"/>
                </a:cubicBezTo>
                <a:cubicBezTo>
                  <a:pt x="9442" y="1983"/>
                  <a:pt x="9346" y="1886"/>
                  <a:pt x="9211" y="1897"/>
                </a:cubicBezTo>
                <a:cubicBezTo>
                  <a:pt x="9072" y="1909"/>
                  <a:pt x="8936" y="1863"/>
                  <a:pt x="8874" y="2049"/>
                </a:cubicBezTo>
                <a:cubicBezTo>
                  <a:pt x="8829" y="2186"/>
                  <a:pt x="8709" y="2205"/>
                  <a:pt x="8630" y="2247"/>
                </a:cubicBezTo>
                <a:cubicBezTo>
                  <a:pt x="8639" y="2268"/>
                  <a:pt x="8634" y="2283"/>
                  <a:pt x="8637" y="2305"/>
                </a:cubicBezTo>
                <a:cubicBezTo>
                  <a:pt x="8541" y="2315"/>
                  <a:pt x="8399" y="2404"/>
                  <a:pt x="8326" y="2501"/>
                </a:cubicBezTo>
                <a:cubicBezTo>
                  <a:pt x="8414" y="2519"/>
                  <a:pt x="8476" y="2553"/>
                  <a:pt x="8458" y="2722"/>
                </a:cubicBezTo>
                <a:cubicBezTo>
                  <a:pt x="8561" y="2693"/>
                  <a:pt x="8476" y="2553"/>
                  <a:pt x="8458" y="2722"/>
                </a:cubicBezTo>
                <a:close/>
                <a:moveTo>
                  <a:pt x="10788" y="2920"/>
                </a:moveTo>
                <a:cubicBezTo>
                  <a:pt x="10788" y="2922"/>
                  <a:pt x="10787" y="2924"/>
                  <a:pt x="10786" y="2926"/>
                </a:cubicBezTo>
                <a:cubicBezTo>
                  <a:pt x="10787" y="2926"/>
                  <a:pt x="10788" y="2927"/>
                  <a:pt x="10788" y="2927"/>
                </a:cubicBezTo>
                <a:lnTo>
                  <a:pt x="10788" y="2920"/>
                </a:lnTo>
                <a:cubicBezTo>
                  <a:pt x="10788" y="2922"/>
                  <a:pt x="10788" y="2920"/>
                  <a:pt x="10788" y="2920"/>
                </a:cubicBezTo>
                <a:close/>
                <a:moveTo>
                  <a:pt x="14845" y="3703"/>
                </a:moveTo>
                <a:cubicBezTo>
                  <a:pt x="14830" y="3644"/>
                  <a:pt x="14818" y="3583"/>
                  <a:pt x="14809" y="3521"/>
                </a:cubicBezTo>
                <a:cubicBezTo>
                  <a:pt x="14759" y="3396"/>
                  <a:pt x="14636" y="3491"/>
                  <a:pt x="14569" y="3423"/>
                </a:cubicBezTo>
                <a:cubicBezTo>
                  <a:pt x="14417" y="3268"/>
                  <a:pt x="14634" y="3177"/>
                  <a:pt x="14687" y="3172"/>
                </a:cubicBezTo>
                <a:cubicBezTo>
                  <a:pt x="14685" y="3065"/>
                  <a:pt x="14562" y="3082"/>
                  <a:pt x="14562" y="3077"/>
                </a:cubicBezTo>
                <a:cubicBezTo>
                  <a:pt x="14566" y="2987"/>
                  <a:pt x="14661" y="3020"/>
                  <a:pt x="14691" y="3017"/>
                </a:cubicBezTo>
                <a:cubicBezTo>
                  <a:pt x="14715" y="2752"/>
                  <a:pt x="14458" y="2797"/>
                  <a:pt x="14398" y="2674"/>
                </a:cubicBezTo>
                <a:cubicBezTo>
                  <a:pt x="14297" y="2466"/>
                  <a:pt x="14274" y="2638"/>
                  <a:pt x="14138" y="2603"/>
                </a:cubicBezTo>
                <a:cubicBezTo>
                  <a:pt x="14105" y="2594"/>
                  <a:pt x="14091" y="2278"/>
                  <a:pt x="13930" y="2278"/>
                </a:cubicBezTo>
                <a:cubicBezTo>
                  <a:pt x="14160" y="2286"/>
                  <a:pt x="13539" y="1693"/>
                  <a:pt x="13605" y="2213"/>
                </a:cubicBezTo>
                <a:cubicBezTo>
                  <a:pt x="13613" y="2280"/>
                  <a:pt x="13730" y="2294"/>
                  <a:pt x="13757" y="2284"/>
                </a:cubicBezTo>
                <a:cubicBezTo>
                  <a:pt x="13706" y="2303"/>
                  <a:pt x="13443" y="2317"/>
                  <a:pt x="13420" y="2417"/>
                </a:cubicBezTo>
                <a:cubicBezTo>
                  <a:pt x="13454" y="2272"/>
                  <a:pt x="13709" y="1960"/>
                  <a:pt x="13401" y="2025"/>
                </a:cubicBezTo>
                <a:cubicBezTo>
                  <a:pt x="13347" y="2036"/>
                  <a:pt x="12807" y="2150"/>
                  <a:pt x="12973" y="2372"/>
                </a:cubicBezTo>
                <a:cubicBezTo>
                  <a:pt x="12938" y="2360"/>
                  <a:pt x="12807" y="2406"/>
                  <a:pt x="12832" y="2524"/>
                </a:cubicBezTo>
                <a:cubicBezTo>
                  <a:pt x="12710" y="2551"/>
                  <a:pt x="12996" y="2011"/>
                  <a:pt x="13152" y="2009"/>
                </a:cubicBezTo>
                <a:cubicBezTo>
                  <a:pt x="12916" y="2012"/>
                  <a:pt x="12718" y="2051"/>
                  <a:pt x="12507" y="2247"/>
                </a:cubicBezTo>
                <a:cubicBezTo>
                  <a:pt x="12356" y="2388"/>
                  <a:pt x="12233" y="2628"/>
                  <a:pt x="12496" y="2640"/>
                </a:cubicBezTo>
                <a:cubicBezTo>
                  <a:pt x="12501" y="2651"/>
                  <a:pt x="12507" y="2672"/>
                  <a:pt x="12508" y="2684"/>
                </a:cubicBezTo>
                <a:cubicBezTo>
                  <a:pt x="12039" y="2720"/>
                  <a:pt x="12531" y="2917"/>
                  <a:pt x="12735" y="2949"/>
                </a:cubicBezTo>
                <a:cubicBezTo>
                  <a:pt x="12874" y="2971"/>
                  <a:pt x="13393" y="3167"/>
                  <a:pt x="13399" y="2806"/>
                </a:cubicBezTo>
                <a:cubicBezTo>
                  <a:pt x="13466" y="2814"/>
                  <a:pt x="13468" y="2945"/>
                  <a:pt x="13483" y="3002"/>
                </a:cubicBezTo>
                <a:cubicBezTo>
                  <a:pt x="13509" y="2983"/>
                  <a:pt x="13523" y="2978"/>
                  <a:pt x="13552" y="3004"/>
                </a:cubicBezTo>
                <a:cubicBezTo>
                  <a:pt x="13544" y="3015"/>
                  <a:pt x="13540" y="3024"/>
                  <a:pt x="13526" y="3022"/>
                </a:cubicBezTo>
                <a:cubicBezTo>
                  <a:pt x="13583" y="3103"/>
                  <a:pt x="13975" y="3558"/>
                  <a:pt x="13787" y="3676"/>
                </a:cubicBezTo>
                <a:cubicBezTo>
                  <a:pt x="13689" y="3737"/>
                  <a:pt x="13620" y="3857"/>
                  <a:pt x="13513" y="3899"/>
                </a:cubicBezTo>
                <a:cubicBezTo>
                  <a:pt x="13386" y="3949"/>
                  <a:pt x="13559" y="4129"/>
                  <a:pt x="13451" y="4130"/>
                </a:cubicBezTo>
                <a:cubicBezTo>
                  <a:pt x="13251" y="4132"/>
                  <a:pt x="13070" y="4129"/>
                  <a:pt x="12906" y="4244"/>
                </a:cubicBezTo>
                <a:cubicBezTo>
                  <a:pt x="12617" y="4449"/>
                  <a:pt x="13323" y="4431"/>
                  <a:pt x="13292" y="4325"/>
                </a:cubicBezTo>
                <a:cubicBezTo>
                  <a:pt x="13296" y="4354"/>
                  <a:pt x="13301" y="4384"/>
                  <a:pt x="13305" y="4414"/>
                </a:cubicBezTo>
                <a:cubicBezTo>
                  <a:pt x="13334" y="4386"/>
                  <a:pt x="13513" y="4535"/>
                  <a:pt x="13543" y="4612"/>
                </a:cubicBezTo>
                <a:cubicBezTo>
                  <a:pt x="13561" y="4658"/>
                  <a:pt x="13446" y="4615"/>
                  <a:pt x="13484" y="4762"/>
                </a:cubicBezTo>
                <a:cubicBezTo>
                  <a:pt x="13504" y="4844"/>
                  <a:pt x="13682" y="4932"/>
                  <a:pt x="13705" y="4822"/>
                </a:cubicBezTo>
                <a:cubicBezTo>
                  <a:pt x="13671" y="4983"/>
                  <a:pt x="13904" y="5050"/>
                  <a:pt x="13968" y="5073"/>
                </a:cubicBezTo>
                <a:cubicBezTo>
                  <a:pt x="14189" y="5151"/>
                  <a:pt x="13892" y="4680"/>
                  <a:pt x="13879" y="4622"/>
                </a:cubicBezTo>
                <a:cubicBezTo>
                  <a:pt x="14050" y="4744"/>
                  <a:pt x="14339" y="5017"/>
                  <a:pt x="14391" y="4535"/>
                </a:cubicBezTo>
                <a:cubicBezTo>
                  <a:pt x="14398" y="4469"/>
                  <a:pt x="14359" y="4290"/>
                  <a:pt x="14325" y="4275"/>
                </a:cubicBezTo>
                <a:cubicBezTo>
                  <a:pt x="14117" y="4185"/>
                  <a:pt x="14320" y="4031"/>
                  <a:pt x="14265" y="3892"/>
                </a:cubicBezTo>
                <a:cubicBezTo>
                  <a:pt x="14331" y="3906"/>
                  <a:pt x="14429" y="3807"/>
                  <a:pt x="14451" y="3995"/>
                </a:cubicBezTo>
                <a:cubicBezTo>
                  <a:pt x="14473" y="3993"/>
                  <a:pt x="14497" y="3999"/>
                  <a:pt x="14519" y="4006"/>
                </a:cubicBezTo>
                <a:cubicBezTo>
                  <a:pt x="14394" y="4217"/>
                  <a:pt x="14802" y="4398"/>
                  <a:pt x="14726" y="4048"/>
                </a:cubicBezTo>
                <a:cubicBezTo>
                  <a:pt x="14755" y="4180"/>
                  <a:pt x="14950" y="3962"/>
                  <a:pt x="14989" y="3922"/>
                </a:cubicBezTo>
                <a:cubicBezTo>
                  <a:pt x="15173" y="3728"/>
                  <a:pt x="14884" y="3767"/>
                  <a:pt x="14845" y="3703"/>
                </a:cubicBezTo>
                <a:cubicBezTo>
                  <a:pt x="14822" y="3666"/>
                  <a:pt x="14895" y="3785"/>
                  <a:pt x="14845" y="3703"/>
                </a:cubicBezTo>
                <a:close/>
                <a:moveTo>
                  <a:pt x="14709" y="9160"/>
                </a:moveTo>
                <a:cubicBezTo>
                  <a:pt x="14617" y="9033"/>
                  <a:pt x="14757" y="8993"/>
                  <a:pt x="14735" y="8951"/>
                </a:cubicBezTo>
                <a:cubicBezTo>
                  <a:pt x="14705" y="8936"/>
                  <a:pt x="14678" y="8912"/>
                  <a:pt x="14654" y="8877"/>
                </a:cubicBezTo>
                <a:cubicBezTo>
                  <a:pt x="14645" y="8834"/>
                  <a:pt x="14712" y="8712"/>
                  <a:pt x="14720" y="8737"/>
                </a:cubicBezTo>
                <a:cubicBezTo>
                  <a:pt x="14673" y="8602"/>
                  <a:pt x="14427" y="8759"/>
                  <a:pt x="14423" y="8631"/>
                </a:cubicBezTo>
                <a:cubicBezTo>
                  <a:pt x="14420" y="8551"/>
                  <a:pt x="14494" y="8592"/>
                  <a:pt x="14491" y="8520"/>
                </a:cubicBezTo>
                <a:cubicBezTo>
                  <a:pt x="14489" y="8427"/>
                  <a:pt x="14265" y="8564"/>
                  <a:pt x="14263" y="8596"/>
                </a:cubicBezTo>
                <a:cubicBezTo>
                  <a:pt x="14276" y="8366"/>
                  <a:pt x="14607" y="8284"/>
                  <a:pt x="14588" y="8067"/>
                </a:cubicBezTo>
                <a:cubicBezTo>
                  <a:pt x="14565" y="8063"/>
                  <a:pt x="14543" y="8064"/>
                  <a:pt x="14521" y="8070"/>
                </a:cubicBezTo>
                <a:cubicBezTo>
                  <a:pt x="14776" y="7847"/>
                  <a:pt x="14659" y="7551"/>
                  <a:pt x="14538" y="7316"/>
                </a:cubicBezTo>
                <a:cubicBezTo>
                  <a:pt x="14743" y="7252"/>
                  <a:pt x="14251" y="6972"/>
                  <a:pt x="14256" y="6975"/>
                </a:cubicBezTo>
                <a:cubicBezTo>
                  <a:pt x="14276" y="6839"/>
                  <a:pt x="14185" y="6792"/>
                  <a:pt x="14146" y="6708"/>
                </a:cubicBezTo>
                <a:cubicBezTo>
                  <a:pt x="14293" y="6548"/>
                  <a:pt x="14221" y="6508"/>
                  <a:pt x="14189" y="6241"/>
                </a:cubicBezTo>
                <a:cubicBezTo>
                  <a:pt x="14155" y="6035"/>
                  <a:pt x="14161" y="5747"/>
                  <a:pt x="14078" y="5572"/>
                </a:cubicBezTo>
                <a:cubicBezTo>
                  <a:pt x="14009" y="5430"/>
                  <a:pt x="13720" y="5958"/>
                  <a:pt x="13655" y="6014"/>
                </a:cubicBezTo>
                <a:cubicBezTo>
                  <a:pt x="13467" y="6177"/>
                  <a:pt x="13538" y="5901"/>
                  <a:pt x="13365" y="5914"/>
                </a:cubicBezTo>
                <a:cubicBezTo>
                  <a:pt x="13393" y="5777"/>
                  <a:pt x="13582" y="5311"/>
                  <a:pt x="13382" y="5311"/>
                </a:cubicBezTo>
                <a:cubicBezTo>
                  <a:pt x="13337" y="5205"/>
                  <a:pt x="13181" y="4950"/>
                  <a:pt x="13074" y="4950"/>
                </a:cubicBezTo>
                <a:cubicBezTo>
                  <a:pt x="12932" y="4950"/>
                  <a:pt x="12559" y="4824"/>
                  <a:pt x="12498" y="5066"/>
                </a:cubicBezTo>
                <a:cubicBezTo>
                  <a:pt x="12436" y="5312"/>
                  <a:pt x="12366" y="5348"/>
                  <a:pt x="12232" y="5505"/>
                </a:cubicBezTo>
                <a:cubicBezTo>
                  <a:pt x="12278" y="5508"/>
                  <a:pt x="12342" y="5589"/>
                  <a:pt x="12376" y="5589"/>
                </a:cubicBezTo>
                <a:cubicBezTo>
                  <a:pt x="12386" y="5589"/>
                  <a:pt x="12082" y="5973"/>
                  <a:pt x="12079" y="5992"/>
                </a:cubicBezTo>
                <a:cubicBezTo>
                  <a:pt x="12065" y="6088"/>
                  <a:pt x="12148" y="6179"/>
                  <a:pt x="12170" y="6244"/>
                </a:cubicBezTo>
                <a:cubicBezTo>
                  <a:pt x="12230" y="6420"/>
                  <a:pt x="12126" y="6638"/>
                  <a:pt x="12052" y="6744"/>
                </a:cubicBezTo>
                <a:cubicBezTo>
                  <a:pt x="11913" y="6941"/>
                  <a:pt x="11636" y="6905"/>
                  <a:pt x="11529" y="7118"/>
                </a:cubicBezTo>
                <a:cubicBezTo>
                  <a:pt x="11488" y="7201"/>
                  <a:pt x="11474" y="7527"/>
                  <a:pt x="11462" y="7635"/>
                </a:cubicBezTo>
                <a:cubicBezTo>
                  <a:pt x="11441" y="7818"/>
                  <a:pt x="11395" y="7837"/>
                  <a:pt x="11343" y="7990"/>
                </a:cubicBezTo>
                <a:cubicBezTo>
                  <a:pt x="11289" y="7895"/>
                  <a:pt x="11238" y="8061"/>
                  <a:pt x="11184" y="8067"/>
                </a:cubicBezTo>
                <a:cubicBezTo>
                  <a:pt x="11057" y="8067"/>
                  <a:pt x="11066" y="7164"/>
                  <a:pt x="11251" y="7164"/>
                </a:cubicBezTo>
                <a:lnTo>
                  <a:pt x="11266" y="7164"/>
                </a:lnTo>
                <a:lnTo>
                  <a:pt x="11283" y="7016"/>
                </a:lnTo>
                <a:cubicBezTo>
                  <a:pt x="11094" y="6863"/>
                  <a:pt x="10853" y="6979"/>
                  <a:pt x="10681" y="6719"/>
                </a:cubicBezTo>
                <a:cubicBezTo>
                  <a:pt x="10511" y="6465"/>
                  <a:pt x="10435" y="6343"/>
                  <a:pt x="10189" y="6421"/>
                </a:cubicBezTo>
                <a:lnTo>
                  <a:pt x="10260" y="5959"/>
                </a:lnTo>
                <a:lnTo>
                  <a:pt x="10095" y="5959"/>
                </a:lnTo>
                <a:cubicBezTo>
                  <a:pt x="10151" y="5660"/>
                  <a:pt x="10333" y="5500"/>
                  <a:pt x="10477" y="5337"/>
                </a:cubicBezTo>
                <a:cubicBezTo>
                  <a:pt x="10523" y="5292"/>
                  <a:pt x="10894" y="4998"/>
                  <a:pt x="10896" y="4941"/>
                </a:cubicBezTo>
                <a:cubicBezTo>
                  <a:pt x="10959" y="4928"/>
                  <a:pt x="11163" y="4901"/>
                  <a:pt x="11122" y="4713"/>
                </a:cubicBezTo>
                <a:cubicBezTo>
                  <a:pt x="11227" y="4726"/>
                  <a:pt x="11873" y="4466"/>
                  <a:pt x="11831" y="4221"/>
                </a:cubicBezTo>
                <a:cubicBezTo>
                  <a:pt x="11864" y="4202"/>
                  <a:pt x="11899" y="4192"/>
                  <a:pt x="11931" y="4166"/>
                </a:cubicBezTo>
                <a:cubicBezTo>
                  <a:pt x="11885" y="4242"/>
                  <a:pt x="11632" y="4531"/>
                  <a:pt x="11610" y="4604"/>
                </a:cubicBezTo>
                <a:cubicBezTo>
                  <a:pt x="11666" y="4619"/>
                  <a:pt x="11731" y="4582"/>
                  <a:pt x="11790" y="4586"/>
                </a:cubicBezTo>
                <a:cubicBezTo>
                  <a:pt x="11799" y="4643"/>
                  <a:pt x="11765" y="4669"/>
                  <a:pt x="11764" y="4719"/>
                </a:cubicBezTo>
                <a:cubicBezTo>
                  <a:pt x="11882" y="4755"/>
                  <a:pt x="12100" y="4427"/>
                  <a:pt x="12194" y="4524"/>
                </a:cubicBezTo>
                <a:cubicBezTo>
                  <a:pt x="12189" y="4519"/>
                  <a:pt x="12517" y="4797"/>
                  <a:pt x="12468" y="4545"/>
                </a:cubicBezTo>
                <a:cubicBezTo>
                  <a:pt x="12458" y="4494"/>
                  <a:pt x="12362" y="4471"/>
                  <a:pt x="12346" y="4511"/>
                </a:cubicBezTo>
                <a:cubicBezTo>
                  <a:pt x="12443" y="4268"/>
                  <a:pt x="12176" y="4299"/>
                  <a:pt x="12160" y="4129"/>
                </a:cubicBezTo>
                <a:cubicBezTo>
                  <a:pt x="12135" y="4142"/>
                  <a:pt x="12110" y="4155"/>
                  <a:pt x="12086" y="4168"/>
                </a:cubicBezTo>
                <a:cubicBezTo>
                  <a:pt x="12088" y="4121"/>
                  <a:pt x="12095" y="4077"/>
                  <a:pt x="12108" y="4035"/>
                </a:cubicBezTo>
                <a:cubicBezTo>
                  <a:pt x="12091" y="4025"/>
                  <a:pt x="12073" y="4026"/>
                  <a:pt x="12055" y="4033"/>
                </a:cubicBezTo>
                <a:cubicBezTo>
                  <a:pt x="12064" y="4008"/>
                  <a:pt x="12065" y="3982"/>
                  <a:pt x="12058" y="3954"/>
                </a:cubicBezTo>
                <a:cubicBezTo>
                  <a:pt x="12123" y="3937"/>
                  <a:pt x="12112" y="4012"/>
                  <a:pt x="12172" y="4034"/>
                </a:cubicBezTo>
                <a:cubicBezTo>
                  <a:pt x="12209" y="4153"/>
                  <a:pt x="12359" y="4254"/>
                  <a:pt x="12315" y="4049"/>
                </a:cubicBezTo>
                <a:cubicBezTo>
                  <a:pt x="12331" y="4043"/>
                  <a:pt x="12343" y="4028"/>
                  <a:pt x="12349" y="4004"/>
                </a:cubicBezTo>
                <a:cubicBezTo>
                  <a:pt x="12448" y="4054"/>
                  <a:pt x="12868" y="3767"/>
                  <a:pt x="12772" y="3542"/>
                </a:cubicBezTo>
                <a:lnTo>
                  <a:pt x="12798" y="3528"/>
                </a:lnTo>
                <a:cubicBezTo>
                  <a:pt x="12795" y="3501"/>
                  <a:pt x="12790" y="3469"/>
                  <a:pt x="12782" y="3445"/>
                </a:cubicBezTo>
                <a:cubicBezTo>
                  <a:pt x="12837" y="3455"/>
                  <a:pt x="12967" y="3438"/>
                  <a:pt x="12958" y="3307"/>
                </a:cubicBezTo>
                <a:cubicBezTo>
                  <a:pt x="12957" y="3286"/>
                  <a:pt x="12912" y="3085"/>
                  <a:pt x="12912" y="3127"/>
                </a:cubicBezTo>
                <a:cubicBezTo>
                  <a:pt x="12847" y="2986"/>
                  <a:pt x="12622" y="2945"/>
                  <a:pt x="12525" y="3031"/>
                </a:cubicBezTo>
                <a:cubicBezTo>
                  <a:pt x="12489" y="3062"/>
                  <a:pt x="12429" y="3255"/>
                  <a:pt x="12447" y="3255"/>
                </a:cubicBezTo>
                <a:cubicBezTo>
                  <a:pt x="12403" y="3310"/>
                  <a:pt x="12326" y="3392"/>
                  <a:pt x="12276" y="3456"/>
                </a:cubicBezTo>
                <a:cubicBezTo>
                  <a:pt x="12218" y="3448"/>
                  <a:pt x="12089" y="3491"/>
                  <a:pt x="12104" y="3620"/>
                </a:cubicBezTo>
                <a:cubicBezTo>
                  <a:pt x="11972" y="3754"/>
                  <a:pt x="12055" y="3511"/>
                  <a:pt x="12053" y="3550"/>
                </a:cubicBezTo>
                <a:cubicBezTo>
                  <a:pt x="12194" y="3550"/>
                  <a:pt x="12175" y="2901"/>
                  <a:pt x="11880" y="3290"/>
                </a:cubicBezTo>
                <a:cubicBezTo>
                  <a:pt x="11885" y="3266"/>
                  <a:pt x="11886" y="3242"/>
                  <a:pt x="11883" y="3218"/>
                </a:cubicBezTo>
                <a:cubicBezTo>
                  <a:pt x="11937" y="3192"/>
                  <a:pt x="11962" y="3160"/>
                  <a:pt x="11962" y="3116"/>
                </a:cubicBezTo>
                <a:cubicBezTo>
                  <a:pt x="11960" y="3072"/>
                  <a:pt x="11940" y="3025"/>
                  <a:pt x="11890" y="3023"/>
                </a:cubicBezTo>
                <a:cubicBezTo>
                  <a:pt x="11973" y="2946"/>
                  <a:pt x="11928" y="2887"/>
                  <a:pt x="11897" y="2792"/>
                </a:cubicBezTo>
                <a:cubicBezTo>
                  <a:pt x="11923" y="2686"/>
                  <a:pt x="11966" y="2648"/>
                  <a:pt x="11896" y="2538"/>
                </a:cubicBezTo>
                <a:cubicBezTo>
                  <a:pt x="12155" y="2423"/>
                  <a:pt x="12414" y="2194"/>
                  <a:pt x="12683" y="2064"/>
                </a:cubicBezTo>
                <a:cubicBezTo>
                  <a:pt x="12497" y="1923"/>
                  <a:pt x="12275" y="1832"/>
                  <a:pt x="12074" y="1942"/>
                </a:cubicBezTo>
                <a:cubicBezTo>
                  <a:pt x="11870" y="2053"/>
                  <a:pt x="11809" y="2410"/>
                  <a:pt x="11617" y="2516"/>
                </a:cubicBezTo>
                <a:cubicBezTo>
                  <a:pt x="11637" y="2485"/>
                  <a:pt x="11711" y="2388"/>
                  <a:pt x="11713" y="2336"/>
                </a:cubicBezTo>
                <a:cubicBezTo>
                  <a:pt x="11702" y="2340"/>
                  <a:pt x="11686" y="2329"/>
                  <a:pt x="11677" y="2329"/>
                </a:cubicBezTo>
                <a:cubicBezTo>
                  <a:pt x="11686" y="2307"/>
                  <a:pt x="11682" y="2293"/>
                  <a:pt x="11685" y="2269"/>
                </a:cubicBezTo>
                <a:cubicBezTo>
                  <a:pt x="11662" y="2273"/>
                  <a:pt x="11644" y="2265"/>
                  <a:pt x="11630" y="2243"/>
                </a:cubicBezTo>
                <a:cubicBezTo>
                  <a:pt x="11658" y="2212"/>
                  <a:pt x="11851" y="2141"/>
                  <a:pt x="11835" y="2053"/>
                </a:cubicBezTo>
                <a:cubicBezTo>
                  <a:pt x="11814" y="1936"/>
                  <a:pt x="11510" y="2066"/>
                  <a:pt x="11468" y="2073"/>
                </a:cubicBezTo>
                <a:cubicBezTo>
                  <a:pt x="11212" y="2115"/>
                  <a:pt x="11441" y="2211"/>
                  <a:pt x="11298" y="2321"/>
                </a:cubicBezTo>
                <a:cubicBezTo>
                  <a:pt x="11252" y="2357"/>
                  <a:pt x="11067" y="2097"/>
                  <a:pt x="11074" y="2352"/>
                </a:cubicBezTo>
                <a:cubicBezTo>
                  <a:pt x="11077" y="2447"/>
                  <a:pt x="11215" y="2513"/>
                  <a:pt x="11244" y="2664"/>
                </a:cubicBezTo>
                <a:cubicBezTo>
                  <a:pt x="11346" y="2689"/>
                  <a:pt x="11433" y="2586"/>
                  <a:pt x="11533" y="2565"/>
                </a:cubicBezTo>
                <a:cubicBezTo>
                  <a:pt x="11355" y="2678"/>
                  <a:pt x="11253" y="2955"/>
                  <a:pt x="11404" y="3165"/>
                </a:cubicBezTo>
                <a:cubicBezTo>
                  <a:pt x="11351" y="3210"/>
                  <a:pt x="11314" y="3245"/>
                  <a:pt x="11310" y="3351"/>
                </a:cubicBezTo>
                <a:lnTo>
                  <a:pt x="11336" y="3364"/>
                </a:lnTo>
                <a:cubicBezTo>
                  <a:pt x="11179" y="3430"/>
                  <a:pt x="11147" y="3493"/>
                  <a:pt x="11033" y="3630"/>
                </a:cubicBezTo>
                <a:cubicBezTo>
                  <a:pt x="11033" y="3630"/>
                  <a:pt x="11033" y="3630"/>
                  <a:pt x="11033" y="3630"/>
                </a:cubicBezTo>
                <a:cubicBezTo>
                  <a:pt x="11061" y="3545"/>
                  <a:pt x="11117" y="3452"/>
                  <a:pt x="11050" y="3363"/>
                </a:cubicBezTo>
                <a:cubicBezTo>
                  <a:pt x="11125" y="3368"/>
                  <a:pt x="11195" y="3337"/>
                  <a:pt x="11259" y="3272"/>
                </a:cubicBezTo>
                <a:cubicBezTo>
                  <a:pt x="11272" y="3258"/>
                  <a:pt x="11117" y="3018"/>
                  <a:pt x="11091" y="3018"/>
                </a:cubicBezTo>
                <a:cubicBezTo>
                  <a:pt x="11053" y="3018"/>
                  <a:pt x="10830" y="3190"/>
                  <a:pt x="10806" y="3256"/>
                </a:cubicBezTo>
                <a:cubicBezTo>
                  <a:pt x="10845" y="3272"/>
                  <a:pt x="10884" y="3290"/>
                  <a:pt x="10923" y="3309"/>
                </a:cubicBezTo>
                <a:cubicBezTo>
                  <a:pt x="10787" y="3310"/>
                  <a:pt x="10724" y="3477"/>
                  <a:pt x="10581" y="3471"/>
                </a:cubicBezTo>
                <a:cubicBezTo>
                  <a:pt x="10453" y="3498"/>
                  <a:pt x="10173" y="3554"/>
                  <a:pt x="10078" y="3374"/>
                </a:cubicBezTo>
                <a:cubicBezTo>
                  <a:pt x="10185" y="3130"/>
                  <a:pt x="9473" y="3169"/>
                  <a:pt x="9617" y="3516"/>
                </a:cubicBezTo>
                <a:cubicBezTo>
                  <a:pt x="9529" y="3631"/>
                  <a:pt x="9460" y="3480"/>
                  <a:pt x="9368" y="3462"/>
                </a:cubicBezTo>
                <a:cubicBezTo>
                  <a:pt x="9213" y="3481"/>
                  <a:pt x="9060" y="3554"/>
                  <a:pt x="8904" y="3532"/>
                </a:cubicBezTo>
                <a:cubicBezTo>
                  <a:pt x="9137" y="3401"/>
                  <a:pt x="9054" y="3181"/>
                  <a:pt x="8833" y="3214"/>
                </a:cubicBezTo>
                <a:cubicBezTo>
                  <a:pt x="8716" y="3230"/>
                  <a:pt x="8605" y="3153"/>
                  <a:pt x="8498" y="3083"/>
                </a:cubicBezTo>
                <a:cubicBezTo>
                  <a:pt x="8301" y="2955"/>
                  <a:pt x="8276" y="3049"/>
                  <a:pt x="8098" y="3063"/>
                </a:cubicBezTo>
                <a:cubicBezTo>
                  <a:pt x="8243" y="2744"/>
                  <a:pt x="7844" y="3070"/>
                  <a:pt x="7824" y="3072"/>
                </a:cubicBezTo>
                <a:cubicBezTo>
                  <a:pt x="7802" y="3026"/>
                  <a:pt x="7857" y="2925"/>
                  <a:pt x="7822" y="2862"/>
                </a:cubicBezTo>
                <a:cubicBezTo>
                  <a:pt x="7765" y="2758"/>
                  <a:pt x="7615" y="2889"/>
                  <a:pt x="7553" y="2920"/>
                </a:cubicBezTo>
                <a:cubicBezTo>
                  <a:pt x="7482" y="2703"/>
                  <a:pt x="7200" y="3025"/>
                  <a:pt x="7120" y="3025"/>
                </a:cubicBezTo>
                <a:cubicBezTo>
                  <a:pt x="7038" y="3025"/>
                  <a:pt x="6962" y="3004"/>
                  <a:pt x="6879" y="3011"/>
                </a:cubicBezTo>
                <a:cubicBezTo>
                  <a:pt x="6761" y="3020"/>
                  <a:pt x="6643" y="3147"/>
                  <a:pt x="6540" y="3158"/>
                </a:cubicBezTo>
                <a:cubicBezTo>
                  <a:pt x="6435" y="3288"/>
                  <a:pt x="6241" y="2969"/>
                  <a:pt x="6102" y="3002"/>
                </a:cubicBezTo>
                <a:cubicBezTo>
                  <a:pt x="5987" y="2699"/>
                  <a:pt x="5301" y="2658"/>
                  <a:pt x="5108" y="2660"/>
                </a:cubicBezTo>
                <a:lnTo>
                  <a:pt x="5166" y="2595"/>
                </a:lnTo>
                <a:cubicBezTo>
                  <a:pt x="4385" y="2334"/>
                  <a:pt x="3526" y="2801"/>
                  <a:pt x="2781" y="3187"/>
                </a:cubicBezTo>
                <a:cubicBezTo>
                  <a:pt x="2790" y="3245"/>
                  <a:pt x="2794" y="3305"/>
                  <a:pt x="2794" y="3364"/>
                </a:cubicBezTo>
                <a:cubicBezTo>
                  <a:pt x="2821" y="3360"/>
                  <a:pt x="2846" y="3381"/>
                  <a:pt x="2861" y="3411"/>
                </a:cubicBezTo>
                <a:cubicBezTo>
                  <a:pt x="2895" y="3481"/>
                  <a:pt x="2847" y="3560"/>
                  <a:pt x="2808" y="3586"/>
                </a:cubicBezTo>
                <a:cubicBezTo>
                  <a:pt x="2807" y="3616"/>
                  <a:pt x="2818" y="3636"/>
                  <a:pt x="2843" y="3646"/>
                </a:cubicBezTo>
                <a:cubicBezTo>
                  <a:pt x="2669" y="3610"/>
                  <a:pt x="2511" y="3697"/>
                  <a:pt x="2346" y="3775"/>
                </a:cubicBezTo>
                <a:cubicBezTo>
                  <a:pt x="2313" y="3790"/>
                  <a:pt x="1788" y="3962"/>
                  <a:pt x="2020" y="4078"/>
                </a:cubicBezTo>
                <a:cubicBezTo>
                  <a:pt x="1791" y="4457"/>
                  <a:pt x="2405" y="4349"/>
                  <a:pt x="2510" y="4285"/>
                </a:cubicBezTo>
                <a:cubicBezTo>
                  <a:pt x="2433" y="4611"/>
                  <a:pt x="1900" y="4586"/>
                  <a:pt x="1737" y="4688"/>
                </a:cubicBezTo>
                <a:cubicBezTo>
                  <a:pt x="1610" y="4807"/>
                  <a:pt x="1325" y="4847"/>
                  <a:pt x="1294" y="5135"/>
                </a:cubicBezTo>
                <a:cubicBezTo>
                  <a:pt x="1271" y="5347"/>
                  <a:pt x="1078" y="5786"/>
                  <a:pt x="1423" y="5569"/>
                </a:cubicBezTo>
                <a:cubicBezTo>
                  <a:pt x="1382" y="5665"/>
                  <a:pt x="1288" y="5766"/>
                  <a:pt x="1232" y="5830"/>
                </a:cubicBezTo>
                <a:lnTo>
                  <a:pt x="1247" y="5941"/>
                </a:lnTo>
                <a:cubicBezTo>
                  <a:pt x="1305" y="5949"/>
                  <a:pt x="1373" y="5942"/>
                  <a:pt x="1427" y="5909"/>
                </a:cubicBezTo>
                <a:cubicBezTo>
                  <a:pt x="1582" y="5813"/>
                  <a:pt x="1505" y="5986"/>
                  <a:pt x="1616" y="6015"/>
                </a:cubicBezTo>
                <a:cubicBezTo>
                  <a:pt x="1625" y="6015"/>
                  <a:pt x="1632" y="6012"/>
                  <a:pt x="1639" y="6008"/>
                </a:cubicBezTo>
                <a:cubicBezTo>
                  <a:pt x="1268" y="6350"/>
                  <a:pt x="877" y="6521"/>
                  <a:pt x="478" y="6743"/>
                </a:cubicBezTo>
                <a:cubicBezTo>
                  <a:pt x="343" y="6818"/>
                  <a:pt x="175" y="6809"/>
                  <a:pt x="54" y="6949"/>
                </a:cubicBezTo>
                <a:cubicBezTo>
                  <a:pt x="-154" y="7190"/>
                  <a:pt x="297" y="7025"/>
                  <a:pt x="344" y="7001"/>
                </a:cubicBezTo>
                <a:cubicBezTo>
                  <a:pt x="703" y="6820"/>
                  <a:pt x="1068" y="6689"/>
                  <a:pt x="1424" y="6508"/>
                </a:cubicBezTo>
                <a:cubicBezTo>
                  <a:pt x="1621" y="6408"/>
                  <a:pt x="2420" y="6068"/>
                  <a:pt x="2420" y="5738"/>
                </a:cubicBezTo>
                <a:cubicBezTo>
                  <a:pt x="2564" y="5669"/>
                  <a:pt x="2545" y="5757"/>
                  <a:pt x="2664" y="5770"/>
                </a:cubicBezTo>
                <a:cubicBezTo>
                  <a:pt x="2775" y="5884"/>
                  <a:pt x="2982" y="5669"/>
                  <a:pt x="3099" y="5635"/>
                </a:cubicBezTo>
                <a:cubicBezTo>
                  <a:pt x="3270" y="5586"/>
                  <a:pt x="3354" y="5471"/>
                  <a:pt x="3497" y="5332"/>
                </a:cubicBezTo>
                <a:cubicBezTo>
                  <a:pt x="3592" y="5239"/>
                  <a:pt x="3675" y="5420"/>
                  <a:pt x="3762" y="5453"/>
                </a:cubicBezTo>
                <a:cubicBezTo>
                  <a:pt x="3787" y="5623"/>
                  <a:pt x="4109" y="5610"/>
                  <a:pt x="4206" y="5651"/>
                </a:cubicBezTo>
                <a:cubicBezTo>
                  <a:pt x="4425" y="5745"/>
                  <a:pt x="4511" y="6181"/>
                  <a:pt x="4283" y="6388"/>
                </a:cubicBezTo>
                <a:cubicBezTo>
                  <a:pt x="4312" y="6399"/>
                  <a:pt x="4341" y="6409"/>
                  <a:pt x="4370" y="6418"/>
                </a:cubicBezTo>
                <a:cubicBezTo>
                  <a:pt x="4406" y="6521"/>
                  <a:pt x="4318" y="6634"/>
                  <a:pt x="4422" y="6661"/>
                </a:cubicBezTo>
                <a:cubicBezTo>
                  <a:pt x="4430" y="6629"/>
                  <a:pt x="4441" y="6599"/>
                  <a:pt x="4455" y="6573"/>
                </a:cubicBezTo>
                <a:cubicBezTo>
                  <a:pt x="4440" y="6630"/>
                  <a:pt x="4444" y="6678"/>
                  <a:pt x="4466" y="6718"/>
                </a:cubicBezTo>
                <a:cubicBezTo>
                  <a:pt x="4402" y="6900"/>
                  <a:pt x="4481" y="7268"/>
                  <a:pt x="4600" y="6983"/>
                </a:cubicBezTo>
                <a:cubicBezTo>
                  <a:pt x="4616" y="7025"/>
                  <a:pt x="4647" y="7029"/>
                  <a:pt x="4668" y="7000"/>
                </a:cubicBezTo>
                <a:cubicBezTo>
                  <a:pt x="4695" y="7165"/>
                  <a:pt x="4383" y="7512"/>
                  <a:pt x="4572" y="7612"/>
                </a:cubicBezTo>
                <a:cubicBezTo>
                  <a:pt x="4561" y="7639"/>
                  <a:pt x="4537" y="8189"/>
                  <a:pt x="4549" y="8218"/>
                </a:cubicBezTo>
                <a:cubicBezTo>
                  <a:pt x="4218" y="8052"/>
                  <a:pt x="4499" y="8766"/>
                  <a:pt x="4612" y="8908"/>
                </a:cubicBezTo>
                <a:cubicBezTo>
                  <a:pt x="4469" y="9248"/>
                  <a:pt x="4405" y="9703"/>
                  <a:pt x="4249" y="10060"/>
                </a:cubicBezTo>
                <a:cubicBezTo>
                  <a:pt x="4231" y="10103"/>
                  <a:pt x="3863" y="10724"/>
                  <a:pt x="3931" y="10838"/>
                </a:cubicBezTo>
                <a:cubicBezTo>
                  <a:pt x="3904" y="10875"/>
                  <a:pt x="3884" y="11006"/>
                  <a:pt x="3866" y="11057"/>
                </a:cubicBezTo>
                <a:lnTo>
                  <a:pt x="3907" y="11057"/>
                </a:lnTo>
                <a:cubicBezTo>
                  <a:pt x="3683" y="11057"/>
                  <a:pt x="3673" y="12226"/>
                  <a:pt x="3784" y="12411"/>
                </a:cubicBezTo>
                <a:cubicBezTo>
                  <a:pt x="3713" y="12506"/>
                  <a:pt x="3776" y="12866"/>
                  <a:pt x="3821" y="12952"/>
                </a:cubicBezTo>
                <a:cubicBezTo>
                  <a:pt x="3779" y="13102"/>
                  <a:pt x="3952" y="13349"/>
                  <a:pt x="4063" y="13322"/>
                </a:cubicBezTo>
                <a:cubicBezTo>
                  <a:pt x="4060" y="13338"/>
                  <a:pt x="4058" y="13354"/>
                  <a:pt x="4057" y="13370"/>
                </a:cubicBezTo>
                <a:lnTo>
                  <a:pt x="4087" y="13379"/>
                </a:lnTo>
                <a:lnTo>
                  <a:pt x="4093" y="13414"/>
                </a:lnTo>
                <a:cubicBezTo>
                  <a:pt x="4290" y="13490"/>
                  <a:pt x="4102" y="14174"/>
                  <a:pt x="4227" y="14378"/>
                </a:cubicBezTo>
                <a:cubicBezTo>
                  <a:pt x="4190" y="14488"/>
                  <a:pt x="4544" y="15231"/>
                  <a:pt x="4228" y="15052"/>
                </a:cubicBezTo>
                <a:cubicBezTo>
                  <a:pt x="4228" y="15090"/>
                  <a:pt x="4220" y="15124"/>
                  <a:pt x="4204" y="15151"/>
                </a:cubicBezTo>
                <a:cubicBezTo>
                  <a:pt x="4266" y="15264"/>
                  <a:pt x="4305" y="15363"/>
                  <a:pt x="4335" y="15505"/>
                </a:cubicBezTo>
                <a:lnTo>
                  <a:pt x="4346" y="15505"/>
                </a:lnTo>
                <a:cubicBezTo>
                  <a:pt x="4387" y="15457"/>
                  <a:pt x="4394" y="15543"/>
                  <a:pt x="4468" y="15503"/>
                </a:cubicBezTo>
                <a:cubicBezTo>
                  <a:pt x="4571" y="15800"/>
                  <a:pt x="4536" y="15834"/>
                  <a:pt x="4468" y="16154"/>
                </a:cubicBezTo>
                <a:cubicBezTo>
                  <a:pt x="4643" y="16085"/>
                  <a:pt x="4765" y="16495"/>
                  <a:pt x="4806" y="16709"/>
                </a:cubicBezTo>
                <a:cubicBezTo>
                  <a:pt x="5029" y="16623"/>
                  <a:pt x="4935" y="16305"/>
                  <a:pt x="4856" y="16081"/>
                </a:cubicBezTo>
                <a:lnTo>
                  <a:pt x="4819" y="16090"/>
                </a:lnTo>
                <a:cubicBezTo>
                  <a:pt x="4853" y="16027"/>
                  <a:pt x="4845" y="15950"/>
                  <a:pt x="4813" y="15895"/>
                </a:cubicBezTo>
                <a:lnTo>
                  <a:pt x="4799" y="15901"/>
                </a:lnTo>
                <a:cubicBezTo>
                  <a:pt x="4773" y="15687"/>
                  <a:pt x="4711" y="15463"/>
                  <a:pt x="4695" y="15267"/>
                </a:cubicBezTo>
                <a:cubicBezTo>
                  <a:pt x="4682" y="15104"/>
                  <a:pt x="4607" y="15059"/>
                  <a:pt x="4654" y="14857"/>
                </a:cubicBezTo>
                <a:cubicBezTo>
                  <a:pt x="4643" y="14858"/>
                  <a:pt x="4632" y="14860"/>
                  <a:pt x="4621" y="14862"/>
                </a:cubicBezTo>
                <a:cubicBezTo>
                  <a:pt x="4621" y="14691"/>
                  <a:pt x="4335" y="14165"/>
                  <a:pt x="4542" y="14004"/>
                </a:cubicBezTo>
                <a:cubicBezTo>
                  <a:pt x="4568" y="14048"/>
                  <a:pt x="4597" y="14053"/>
                  <a:pt x="4633" y="14051"/>
                </a:cubicBezTo>
                <a:cubicBezTo>
                  <a:pt x="4649" y="14091"/>
                  <a:pt x="4668" y="14112"/>
                  <a:pt x="4694" y="14132"/>
                </a:cubicBezTo>
                <a:cubicBezTo>
                  <a:pt x="4606" y="14386"/>
                  <a:pt x="4732" y="15046"/>
                  <a:pt x="4888" y="15146"/>
                </a:cubicBezTo>
                <a:cubicBezTo>
                  <a:pt x="4868" y="15243"/>
                  <a:pt x="4898" y="15358"/>
                  <a:pt x="4958" y="15388"/>
                </a:cubicBezTo>
                <a:cubicBezTo>
                  <a:pt x="4954" y="15472"/>
                  <a:pt x="4978" y="15520"/>
                  <a:pt x="5030" y="15518"/>
                </a:cubicBezTo>
                <a:cubicBezTo>
                  <a:pt x="5042" y="15595"/>
                  <a:pt x="4993" y="15742"/>
                  <a:pt x="4986" y="15835"/>
                </a:cubicBezTo>
                <a:cubicBezTo>
                  <a:pt x="5221" y="15896"/>
                  <a:pt x="5644" y="17047"/>
                  <a:pt x="5374" y="17327"/>
                </a:cubicBezTo>
                <a:lnTo>
                  <a:pt x="5386" y="17327"/>
                </a:lnTo>
                <a:cubicBezTo>
                  <a:pt x="5363" y="17683"/>
                  <a:pt x="5700" y="18230"/>
                  <a:pt x="5921" y="18189"/>
                </a:cubicBezTo>
                <a:cubicBezTo>
                  <a:pt x="6093" y="18316"/>
                  <a:pt x="6360" y="18812"/>
                  <a:pt x="6568" y="18812"/>
                </a:cubicBezTo>
                <a:cubicBezTo>
                  <a:pt x="6707" y="18812"/>
                  <a:pt x="6794" y="18936"/>
                  <a:pt x="6933" y="18803"/>
                </a:cubicBezTo>
                <a:cubicBezTo>
                  <a:pt x="7112" y="18634"/>
                  <a:pt x="7225" y="18901"/>
                  <a:pt x="7338" y="19138"/>
                </a:cubicBezTo>
                <a:lnTo>
                  <a:pt x="7320" y="19233"/>
                </a:lnTo>
                <a:cubicBezTo>
                  <a:pt x="7452" y="19457"/>
                  <a:pt x="7609" y="19414"/>
                  <a:pt x="7752" y="19578"/>
                </a:cubicBezTo>
                <a:lnTo>
                  <a:pt x="7747" y="19554"/>
                </a:lnTo>
                <a:cubicBezTo>
                  <a:pt x="7831" y="19616"/>
                  <a:pt x="7966" y="19734"/>
                  <a:pt x="8058" y="19655"/>
                </a:cubicBezTo>
                <a:cubicBezTo>
                  <a:pt x="8068" y="19696"/>
                  <a:pt x="8082" y="19732"/>
                  <a:pt x="8102" y="19765"/>
                </a:cubicBezTo>
                <a:cubicBezTo>
                  <a:pt x="8201" y="19848"/>
                  <a:pt x="8249" y="20070"/>
                  <a:pt x="8332" y="20197"/>
                </a:cubicBezTo>
                <a:cubicBezTo>
                  <a:pt x="8328" y="20204"/>
                  <a:pt x="8318" y="20232"/>
                  <a:pt x="8307" y="20232"/>
                </a:cubicBezTo>
                <a:cubicBezTo>
                  <a:pt x="8248" y="20232"/>
                  <a:pt x="8242" y="20374"/>
                  <a:pt x="8290" y="20404"/>
                </a:cubicBezTo>
                <a:cubicBezTo>
                  <a:pt x="8224" y="20558"/>
                  <a:pt x="8335" y="20723"/>
                  <a:pt x="8404" y="20797"/>
                </a:cubicBezTo>
                <a:lnTo>
                  <a:pt x="8421" y="20768"/>
                </a:lnTo>
                <a:lnTo>
                  <a:pt x="8440" y="20786"/>
                </a:lnTo>
                <a:cubicBezTo>
                  <a:pt x="8440" y="20786"/>
                  <a:pt x="8460" y="20734"/>
                  <a:pt x="8463" y="20726"/>
                </a:cubicBezTo>
                <a:cubicBezTo>
                  <a:pt x="8481" y="20791"/>
                  <a:pt x="8506" y="20812"/>
                  <a:pt x="8544" y="20833"/>
                </a:cubicBezTo>
                <a:cubicBezTo>
                  <a:pt x="8631" y="20882"/>
                  <a:pt x="8572" y="21016"/>
                  <a:pt x="8625" y="21113"/>
                </a:cubicBezTo>
                <a:cubicBezTo>
                  <a:pt x="8670" y="21195"/>
                  <a:pt x="8728" y="21169"/>
                  <a:pt x="8774" y="21125"/>
                </a:cubicBezTo>
                <a:cubicBezTo>
                  <a:pt x="8819" y="21180"/>
                  <a:pt x="8955" y="21104"/>
                  <a:pt x="8977" y="21190"/>
                </a:cubicBezTo>
                <a:cubicBezTo>
                  <a:pt x="8994" y="21268"/>
                  <a:pt x="9007" y="21360"/>
                  <a:pt x="9074" y="21327"/>
                </a:cubicBezTo>
                <a:cubicBezTo>
                  <a:pt x="9087" y="21499"/>
                  <a:pt x="9387" y="21534"/>
                  <a:pt x="9242" y="21147"/>
                </a:cubicBezTo>
                <a:cubicBezTo>
                  <a:pt x="9322" y="21112"/>
                  <a:pt x="9334" y="20930"/>
                  <a:pt x="9399" y="20930"/>
                </a:cubicBezTo>
                <a:cubicBezTo>
                  <a:pt x="9476" y="20930"/>
                  <a:pt x="9464" y="21056"/>
                  <a:pt x="9512" y="21099"/>
                </a:cubicBezTo>
                <a:cubicBezTo>
                  <a:pt x="9489" y="21140"/>
                  <a:pt x="9481" y="21184"/>
                  <a:pt x="9489" y="21232"/>
                </a:cubicBezTo>
                <a:cubicBezTo>
                  <a:pt x="9530" y="21294"/>
                  <a:pt x="9567" y="21378"/>
                  <a:pt x="9594" y="21465"/>
                </a:cubicBezTo>
                <a:cubicBezTo>
                  <a:pt x="9613" y="21444"/>
                  <a:pt x="9635" y="21429"/>
                  <a:pt x="9658" y="21420"/>
                </a:cubicBezTo>
                <a:cubicBezTo>
                  <a:pt x="9651" y="21406"/>
                  <a:pt x="9651" y="21393"/>
                  <a:pt x="9656" y="21381"/>
                </a:cubicBezTo>
                <a:lnTo>
                  <a:pt x="9663" y="21393"/>
                </a:lnTo>
                <a:cubicBezTo>
                  <a:pt x="9703" y="21371"/>
                  <a:pt x="9728" y="21327"/>
                  <a:pt x="9733" y="21262"/>
                </a:cubicBezTo>
                <a:lnTo>
                  <a:pt x="9788" y="21239"/>
                </a:lnTo>
                <a:lnTo>
                  <a:pt x="9727" y="21036"/>
                </a:lnTo>
                <a:lnTo>
                  <a:pt x="9751" y="20983"/>
                </a:lnTo>
                <a:cubicBezTo>
                  <a:pt x="9690" y="20841"/>
                  <a:pt x="9591" y="20668"/>
                  <a:pt x="9478" y="20685"/>
                </a:cubicBezTo>
                <a:cubicBezTo>
                  <a:pt x="9386" y="20387"/>
                  <a:pt x="9023" y="21216"/>
                  <a:pt x="8905" y="20641"/>
                </a:cubicBezTo>
                <a:lnTo>
                  <a:pt x="8820" y="20643"/>
                </a:lnTo>
                <a:cubicBezTo>
                  <a:pt x="8820" y="20643"/>
                  <a:pt x="8682" y="20417"/>
                  <a:pt x="8717" y="20417"/>
                </a:cubicBezTo>
                <a:cubicBezTo>
                  <a:pt x="8717" y="20417"/>
                  <a:pt x="8717" y="20417"/>
                  <a:pt x="8717" y="20417"/>
                </a:cubicBezTo>
                <a:cubicBezTo>
                  <a:pt x="8719" y="20417"/>
                  <a:pt x="8885" y="19093"/>
                  <a:pt x="8901" y="18934"/>
                </a:cubicBezTo>
                <a:cubicBezTo>
                  <a:pt x="8865" y="18931"/>
                  <a:pt x="8824" y="18936"/>
                  <a:pt x="8790" y="18958"/>
                </a:cubicBezTo>
                <a:cubicBezTo>
                  <a:pt x="8665" y="18803"/>
                  <a:pt x="8556" y="18836"/>
                  <a:pt x="8451" y="18742"/>
                </a:cubicBezTo>
                <a:cubicBezTo>
                  <a:pt x="8417" y="18712"/>
                  <a:pt x="8071" y="18740"/>
                  <a:pt x="8035" y="18773"/>
                </a:cubicBezTo>
                <a:cubicBezTo>
                  <a:pt x="8032" y="18768"/>
                  <a:pt x="8029" y="18763"/>
                  <a:pt x="8025" y="18757"/>
                </a:cubicBezTo>
                <a:cubicBezTo>
                  <a:pt x="8109" y="18574"/>
                  <a:pt x="8142" y="18312"/>
                  <a:pt x="8200" y="18110"/>
                </a:cubicBezTo>
                <a:cubicBezTo>
                  <a:pt x="8274" y="17968"/>
                  <a:pt x="8508" y="16969"/>
                  <a:pt x="8384" y="16969"/>
                </a:cubicBezTo>
                <a:cubicBezTo>
                  <a:pt x="8284" y="16969"/>
                  <a:pt x="8160" y="16997"/>
                  <a:pt x="8055" y="17030"/>
                </a:cubicBezTo>
                <a:cubicBezTo>
                  <a:pt x="7708" y="17115"/>
                  <a:pt x="7858" y="17667"/>
                  <a:pt x="7599" y="17812"/>
                </a:cubicBezTo>
                <a:cubicBezTo>
                  <a:pt x="7601" y="17840"/>
                  <a:pt x="7595" y="17864"/>
                  <a:pt x="7583" y="17884"/>
                </a:cubicBezTo>
                <a:lnTo>
                  <a:pt x="7589" y="17850"/>
                </a:lnTo>
                <a:cubicBezTo>
                  <a:pt x="7313" y="17803"/>
                  <a:pt x="7206" y="18092"/>
                  <a:pt x="6955" y="17842"/>
                </a:cubicBezTo>
                <a:cubicBezTo>
                  <a:pt x="6928" y="17797"/>
                  <a:pt x="6940" y="17716"/>
                  <a:pt x="6902" y="17678"/>
                </a:cubicBezTo>
                <a:cubicBezTo>
                  <a:pt x="6909" y="17285"/>
                  <a:pt x="6745" y="17009"/>
                  <a:pt x="6787" y="16567"/>
                </a:cubicBezTo>
                <a:cubicBezTo>
                  <a:pt x="6799" y="16444"/>
                  <a:pt x="6795" y="15988"/>
                  <a:pt x="6892" y="15936"/>
                </a:cubicBezTo>
                <a:cubicBezTo>
                  <a:pt x="6964" y="15896"/>
                  <a:pt x="6970" y="15802"/>
                  <a:pt x="6989" y="15695"/>
                </a:cubicBezTo>
                <a:cubicBezTo>
                  <a:pt x="6960" y="15291"/>
                  <a:pt x="7099" y="15132"/>
                  <a:pt x="7297" y="14954"/>
                </a:cubicBezTo>
                <a:cubicBezTo>
                  <a:pt x="7407" y="14847"/>
                  <a:pt x="7530" y="14681"/>
                  <a:pt x="7658" y="14647"/>
                </a:cubicBezTo>
                <a:cubicBezTo>
                  <a:pt x="7726" y="14629"/>
                  <a:pt x="7890" y="14823"/>
                  <a:pt x="7918" y="14651"/>
                </a:cubicBezTo>
                <a:cubicBezTo>
                  <a:pt x="7929" y="14662"/>
                  <a:pt x="7940" y="14672"/>
                  <a:pt x="7951" y="14683"/>
                </a:cubicBezTo>
                <a:cubicBezTo>
                  <a:pt x="7964" y="14784"/>
                  <a:pt x="8062" y="14913"/>
                  <a:pt x="8119" y="14804"/>
                </a:cubicBezTo>
                <a:cubicBezTo>
                  <a:pt x="8158" y="14847"/>
                  <a:pt x="8205" y="14840"/>
                  <a:pt x="8218" y="14755"/>
                </a:cubicBezTo>
                <a:cubicBezTo>
                  <a:pt x="8226" y="14760"/>
                  <a:pt x="8233" y="14769"/>
                  <a:pt x="8237" y="14776"/>
                </a:cubicBezTo>
                <a:cubicBezTo>
                  <a:pt x="8243" y="14815"/>
                  <a:pt x="8236" y="14869"/>
                  <a:pt x="8238" y="14910"/>
                </a:cubicBezTo>
                <a:cubicBezTo>
                  <a:pt x="8321" y="14897"/>
                  <a:pt x="8431" y="14728"/>
                  <a:pt x="8309" y="14652"/>
                </a:cubicBezTo>
                <a:cubicBezTo>
                  <a:pt x="8336" y="14621"/>
                  <a:pt x="8354" y="14568"/>
                  <a:pt x="8341" y="14512"/>
                </a:cubicBezTo>
                <a:cubicBezTo>
                  <a:pt x="8478" y="14435"/>
                  <a:pt x="8881" y="14341"/>
                  <a:pt x="8891" y="14660"/>
                </a:cubicBezTo>
                <a:cubicBezTo>
                  <a:pt x="8953" y="14668"/>
                  <a:pt x="9017" y="14668"/>
                  <a:pt x="9071" y="14607"/>
                </a:cubicBezTo>
                <a:cubicBezTo>
                  <a:pt x="9213" y="14442"/>
                  <a:pt x="9157" y="14782"/>
                  <a:pt x="9269" y="14825"/>
                </a:cubicBezTo>
                <a:cubicBezTo>
                  <a:pt x="9274" y="14919"/>
                  <a:pt x="9158" y="15202"/>
                  <a:pt x="9231" y="15255"/>
                </a:cubicBezTo>
                <a:cubicBezTo>
                  <a:pt x="9194" y="15363"/>
                  <a:pt x="9245" y="15521"/>
                  <a:pt x="9291" y="15598"/>
                </a:cubicBezTo>
                <a:cubicBezTo>
                  <a:pt x="9303" y="15683"/>
                  <a:pt x="9312" y="15745"/>
                  <a:pt x="9294" y="15822"/>
                </a:cubicBezTo>
                <a:cubicBezTo>
                  <a:pt x="9320" y="15840"/>
                  <a:pt x="9347" y="15858"/>
                  <a:pt x="9373" y="15876"/>
                </a:cubicBezTo>
                <a:cubicBezTo>
                  <a:pt x="9376" y="15876"/>
                  <a:pt x="9389" y="16042"/>
                  <a:pt x="9392" y="16062"/>
                </a:cubicBezTo>
                <a:cubicBezTo>
                  <a:pt x="9891" y="16160"/>
                  <a:pt x="9504" y="14453"/>
                  <a:pt x="9669" y="14135"/>
                </a:cubicBezTo>
                <a:cubicBezTo>
                  <a:pt x="9801" y="13882"/>
                  <a:pt x="9965" y="13655"/>
                  <a:pt x="10125" y="13464"/>
                </a:cubicBezTo>
                <a:cubicBezTo>
                  <a:pt x="10212" y="13386"/>
                  <a:pt x="10656" y="13027"/>
                  <a:pt x="10592" y="12952"/>
                </a:cubicBezTo>
                <a:cubicBezTo>
                  <a:pt x="10811" y="12978"/>
                  <a:pt x="10712" y="12540"/>
                  <a:pt x="10767" y="12391"/>
                </a:cubicBezTo>
                <a:cubicBezTo>
                  <a:pt x="10824" y="12240"/>
                  <a:pt x="11053" y="12010"/>
                  <a:pt x="10986" y="11786"/>
                </a:cubicBezTo>
                <a:cubicBezTo>
                  <a:pt x="11080" y="11837"/>
                  <a:pt x="11274" y="11508"/>
                  <a:pt x="11267" y="11344"/>
                </a:cubicBezTo>
                <a:cubicBezTo>
                  <a:pt x="11357" y="11366"/>
                  <a:pt x="11513" y="11281"/>
                  <a:pt x="11556" y="11158"/>
                </a:cubicBezTo>
                <a:lnTo>
                  <a:pt x="11547" y="11137"/>
                </a:lnTo>
                <a:cubicBezTo>
                  <a:pt x="11604" y="11130"/>
                  <a:pt x="11673" y="11149"/>
                  <a:pt x="11708" y="11051"/>
                </a:cubicBezTo>
                <a:cubicBezTo>
                  <a:pt x="11862" y="11256"/>
                  <a:pt x="12051" y="10796"/>
                  <a:pt x="11864" y="10786"/>
                </a:cubicBezTo>
                <a:cubicBezTo>
                  <a:pt x="11862" y="10777"/>
                  <a:pt x="11858" y="10768"/>
                  <a:pt x="11853" y="10760"/>
                </a:cubicBezTo>
                <a:cubicBezTo>
                  <a:pt x="11890" y="10730"/>
                  <a:pt x="11924" y="10692"/>
                  <a:pt x="11955" y="10645"/>
                </a:cubicBezTo>
                <a:lnTo>
                  <a:pt x="11897" y="10613"/>
                </a:lnTo>
                <a:cubicBezTo>
                  <a:pt x="11984" y="10395"/>
                  <a:pt x="12164" y="10420"/>
                  <a:pt x="12245" y="10219"/>
                </a:cubicBezTo>
                <a:cubicBezTo>
                  <a:pt x="12330" y="10329"/>
                  <a:pt x="12661" y="10004"/>
                  <a:pt x="12737" y="9969"/>
                </a:cubicBezTo>
                <a:cubicBezTo>
                  <a:pt x="12664" y="10027"/>
                  <a:pt x="12408" y="10465"/>
                  <a:pt x="12631" y="10503"/>
                </a:cubicBezTo>
                <a:cubicBezTo>
                  <a:pt x="12789" y="10529"/>
                  <a:pt x="13042" y="10150"/>
                  <a:pt x="13212" y="10091"/>
                </a:cubicBezTo>
                <a:cubicBezTo>
                  <a:pt x="13387" y="9998"/>
                  <a:pt x="13656" y="9885"/>
                  <a:pt x="13625" y="9596"/>
                </a:cubicBezTo>
                <a:cubicBezTo>
                  <a:pt x="13619" y="9547"/>
                  <a:pt x="13631" y="9416"/>
                  <a:pt x="13642" y="9372"/>
                </a:cubicBezTo>
                <a:cubicBezTo>
                  <a:pt x="13542" y="9340"/>
                  <a:pt x="13492" y="9469"/>
                  <a:pt x="13428" y="9577"/>
                </a:cubicBezTo>
                <a:cubicBezTo>
                  <a:pt x="13210" y="9948"/>
                  <a:pt x="13126" y="9598"/>
                  <a:pt x="13005" y="9382"/>
                </a:cubicBezTo>
                <a:cubicBezTo>
                  <a:pt x="13043" y="9332"/>
                  <a:pt x="13094" y="9211"/>
                  <a:pt x="13035" y="9143"/>
                </a:cubicBezTo>
                <a:cubicBezTo>
                  <a:pt x="13114" y="9113"/>
                  <a:pt x="13246" y="8984"/>
                  <a:pt x="13198" y="8817"/>
                </a:cubicBezTo>
                <a:cubicBezTo>
                  <a:pt x="13133" y="8591"/>
                  <a:pt x="12921" y="8699"/>
                  <a:pt x="12820" y="8748"/>
                </a:cubicBezTo>
                <a:cubicBezTo>
                  <a:pt x="13042" y="8483"/>
                  <a:pt x="13227" y="8473"/>
                  <a:pt x="13514" y="8498"/>
                </a:cubicBezTo>
                <a:cubicBezTo>
                  <a:pt x="13879" y="8530"/>
                  <a:pt x="14067" y="8267"/>
                  <a:pt x="14414" y="8134"/>
                </a:cubicBezTo>
                <a:cubicBezTo>
                  <a:pt x="14179" y="8347"/>
                  <a:pt x="14080" y="8871"/>
                  <a:pt x="13864" y="9071"/>
                </a:cubicBezTo>
                <a:cubicBezTo>
                  <a:pt x="13717" y="9206"/>
                  <a:pt x="14405" y="9317"/>
                  <a:pt x="14423" y="9210"/>
                </a:cubicBezTo>
                <a:cubicBezTo>
                  <a:pt x="14405" y="9314"/>
                  <a:pt x="14297" y="9379"/>
                  <a:pt x="14243" y="9402"/>
                </a:cubicBezTo>
                <a:cubicBezTo>
                  <a:pt x="14313" y="9418"/>
                  <a:pt x="14553" y="9162"/>
                  <a:pt x="14568" y="9200"/>
                </a:cubicBezTo>
                <a:cubicBezTo>
                  <a:pt x="14597" y="9273"/>
                  <a:pt x="14503" y="9384"/>
                  <a:pt x="14488" y="9436"/>
                </a:cubicBezTo>
                <a:cubicBezTo>
                  <a:pt x="14575" y="9436"/>
                  <a:pt x="14865" y="9376"/>
                  <a:pt x="14709" y="9160"/>
                </a:cubicBezTo>
                <a:cubicBezTo>
                  <a:pt x="14686" y="9129"/>
                  <a:pt x="14726" y="9185"/>
                  <a:pt x="14709" y="9160"/>
                </a:cubicBezTo>
                <a:close/>
                <a:moveTo>
                  <a:pt x="9292" y="15807"/>
                </a:moveTo>
                <a:cubicBezTo>
                  <a:pt x="9294" y="15804"/>
                  <a:pt x="9294" y="15801"/>
                  <a:pt x="9294" y="15797"/>
                </a:cubicBezTo>
                <a:lnTo>
                  <a:pt x="9292" y="15807"/>
                </a:lnTo>
                <a:cubicBezTo>
                  <a:pt x="9292" y="15807"/>
                  <a:pt x="9292" y="15807"/>
                  <a:pt x="9292" y="15807"/>
                </a:cubicBezTo>
                <a:close/>
                <a:moveTo>
                  <a:pt x="10369" y="17468"/>
                </a:moveTo>
                <a:cubicBezTo>
                  <a:pt x="10335" y="17379"/>
                  <a:pt x="10167" y="17362"/>
                  <a:pt x="10156" y="17309"/>
                </a:cubicBezTo>
                <a:cubicBezTo>
                  <a:pt x="10131" y="17189"/>
                  <a:pt x="9829" y="16896"/>
                  <a:pt x="9715" y="16827"/>
                </a:cubicBezTo>
                <a:cubicBezTo>
                  <a:pt x="9533" y="16717"/>
                  <a:pt x="9375" y="16548"/>
                  <a:pt x="9156" y="16596"/>
                </a:cubicBezTo>
                <a:cubicBezTo>
                  <a:pt x="9072" y="16614"/>
                  <a:pt x="8717" y="16808"/>
                  <a:pt x="8728" y="16994"/>
                </a:cubicBezTo>
                <a:cubicBezTo>
                  <a:pt x="8730" y="17027"/>
                  <a:pt x="9190" y="16568"/>
                  <a:pt x="9247" y="16760"/>
                </a:cubicBezTo>
                <a:cubicBezTo>
                  <a:pt x="9236" y="16814"/>
                  <a:pt x="9210" y="16831"/>
                  <a:pt x="9167" y="16810"/>
                </a:cubicBezTo>
                <a:cubicBezTo>
                  <a:pt x="9239" y="16755"/>
                  <a:pt x="9536" y="17035"/>
                  <a:pt x="9629" y="17047"/>
                </a:cubicBezTo>
                <a:cubicBezTo>
                  <a:pt x="9753" y="17062"/>
                  <a:pt x="9684" y="17348"/>
                  <a:pt x="9814" y="17335"/>
                </a:cubicBezTo>
                <a:cubicBezTo>
                  <a:pt x="9981" y="17317"/>
                  <a:pt x="9882" y="17476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31" y="17583"/>
                  <a:pt x="10404" y="17558"/>
                  <a:pt x="10369" y="17468"/>
                </a:cubicBezTo>
                <a:cubicBezTo>
                  <a:pt x="10361" y="17446"/>
                  <a:pt x="10394" y="17532"/>
                  <a:pt x="10369" y="17468"/>
                </a:cubicBezTo>
                <a:close/>
                <a:moveTo>
                  <a:pt x="20788" y="376"/>
                </a:moveTo>
                <a:cubicBezTo>
                  <a:pt x="20661" y="393"/>
                  <a:pt x="20521" y="488"/>
                  <a:pt x="20397" y="482"/>
                </a:cubicBezTo>
                <a:cubicBezTo>
                  <a:pt x="20438" y="401"/>
                  <a:pt x="20552" y="165"/>
                  <a:pt x="20633" y="174"/>
                </a:cubicBezTo>
                <a:cubicBezTo>
                  <a:pt x="20175" y="121"/>
                  <a:pt x="19751" y="-20"/>
                  <a:pt x="19284" y="2"/>
                </a:cubicBezTo>
                <a:cubicBezTo>
                  <a:pt x="19105" y="10"/>
                  <a:pt x="18902" y="130"/>
                  <a:pt x="18728" y="59"/>
                </a:cubicBezTo>
                <a:cubicBezTo>
                  <a:pt x="18578" y="-2"/>
                  <a:pt x="18252" y="-5"/>
                  <a:pt x="18116" y="136"/>
                </a:cubicBezTo>
                <a:cubicBezTo>
                  <a:pt x="18175" y="75"/>
                  <a:pt x="18298" y="279"/>
                  <a:pt x="18361" y="285"/>
                </a:cubicBezTo>
                <a:cubicBezTo>
                  <a:pt x="18166" y="285"/>
                  <a:pt x="17974" y="110"/>
                  <a:pt x="17776" y="149"/>
                </a:cubicBezTo>
                <a:cubicBezTo>
                  <a:pt x="17789" y="245"/>
                  <a:pt x="17791" y="210"/>
                  <a:pt x="17833" y="259"/>
                </a:cubicBezTo>
                <a:cubicBezTo>
                  <a:pt x="17695" y="308"/>
                  <a:pt x="17442" y="191"/>
                  <a:pt x="17296" y="183"/>
                </a:cubicBezTo>
                <a:cubicBezTo>
                  <a:pt x="17097" y="171"/>
                  <a:pt x="16902" y="273"/>
                  <a:pt x="16703" y="270"/>
                </a:cubicBezTo>
                <a:cubicBezTo>
                  <a:pt x="16707" y="477"/>
                  <a:pt x="16045" y="464"/>
                  <a:pt x="15922" y="611"/>
                </a:cubicBezTo>
                <a:cubicBezTo>
                  <a:pt x="15984" y="642"/>
                  <a:pt x="16050" y="632"/>
                  <a:pt x="16114" y="633"/>
                </a:cubicBezTo>
                <a:cubicBezTo>
                  <a:pt x="16093" y="927"/>
                  <a:pt x="15244" y="969"/>
                  <a:pt x="15099" y="1007"/>
                </a:cubicBezTo>
                <a:cubicBezTo>
                  <a:pt x="15125" y="1148"/>
                  <a:pt x="15349" y="1197"/>
                  <a:pt x="15414" y="1212"/>
                </a:cubicBezTo>
                <a:cubicBezTo>
                  <a:pt x="15335" y="1285"/>
                  <a:pt x="15187" y="1268"/>
                  <a:pt x="15096" y="1309"/>
                </a:cubicBezTo>
                <a:cubicBezTo>
                  <a:pt x="15139" y="1389"/>
                  <a:pt x="15278" y="1390"/>
                  <a:pt x="15337" y="1395"/>
                </a:cubicBezTo>
                <a:cubicBezTo>
                  <a:pt x="15292" y="1423"/>
                  <a:pt x="15237" y="1423"/>
                  <a:pt x="15198" y="1474"/>
                </a:cubicBezTo>
                <a:cubicBezTo>
                  <a:pt x="15433" y="1544"/>
                  <a:pt x="15645" y="1461"/>
                  <a:pt x="15880" y="1474"/>
                </a:cubicBezTo>
                <a:cubicBezTo>
                  <a:pt x="15992" y="1480"/>
                  <a:pt x="16131" y="1500"/>
                  <a:pt x="16237" y="1562"/>
                </a:cubicBezTo>
                <a:cubicBezTo>
                  <a:pt x="16344" y="1623"/>
                  <a:pt x="16226" y="1664"/>
                  <a:pt x="16247" y="1717"/>
                </a:cubicBezTo>
                <a:cubicBezTo>
                  <a:pt x="16266" y="1765"/>
                  <a:pt x="16487" y="1880"/>
                  <a:pt x="16313" y="1959"/>
                </a:cubicBezTo>
                <a:cubicBezTo>
                  <a:pt x="16559" y="1847"/>
                  <a:pt x="16204" y="2758"/>
                  <a:pt x="16179" y="2583"/>
                </a:cubicBezTo>
                <a:cubicBezTo>
                  <a:pt x="16203" y="2748"/>
                  <a:pt x="16427" y="2568"/>
                  <a:pt x="16494" y="2630"/>
                </a:cubicBezTo>
                <a:cubicBezTo>
                  <a:pt x="16482" y="2669"/>
                  <a:pt x="16425" y="2638"/>
                  <a:pt x="16428" y="2695"/>
                </a:cubicBezTo>
                <a:cubicBezTo>
                  <a:pt x="16522" y="2661"/>
                  <a:pt x="16598" y="2870"/>
                  <a:pt x="16593" y="2871"/>
                </a:cubicBezTo>
                <a:cubicBezTo>
                  <a:pt x="16581" y="2874"/>
                  <a:pt x="16213" y="2799"/>
                  <a:pt x="16214" y="2802"/>
                </a:cubicBezTo>
                <a:cubicBezTo>
                  <a:pt x="16229" y="2835"/>
                  <a:pt x="16243" y="2868"/>
                  <a:pt x="16257" y="2900"/>
                </a:cubicBezTo>
                <a:cubicBezTo>
                  <a:pt x="16172" y="2904"/>
                  <a:pt x="16137" y="2977"/>
                  <a:pt x="16095" y="3092"/>
                </a:cubicBezTo>
                <a:cubicBezTo>
                  <a:pt x="16186" y="3140"/>
                  <a:pt x="16346" y="3277"/>
                  <a:pt x="16419" y="3092"/>
                </a:cubicBezTo>
                <a:cubicBezTo>
                  <a:pt x="16494" y="2902"/>
                  <a:pt x="16546" y="3028"/>
                  <a:pt x="16502" y="3209"/>
                </a:cubicBezTo>
                <a:cubicBezTo>
                  <a:pt x="16498" y="3224"/>
                  <a:pt x="15861" y="3720"/>
                  <a:pt x="16084" y="3791"/>
                </a:cubicBezTo>
                <a:cubicBezTo>
                  <a:pt x="16081" y="3912"/>
                  <a:pt x="15909" y="3871"/>
                  <a:pt x="15990" y="4074"/>
                </a:cubicBezTo>
                <a:cubicBezTo>
                  <a:pt x="16072" y="4282"/>
                  <a:pt x="15977" y="4328"/>
                  <a:pt x="16012" y="4522"/>
                </a:cubicBezTo>
                <a:cubicBezTo>
                  <a:pt x="16059" y="4791"/>
                  <a:pt x="16218" y="5190"/>
                  <a:pt x="16217" y="5459"/>
                </a:cubicBezTo>
                <a:cubicBezTo>
                  <a:pt x="16477" y="5346"/>
                  <a:pt x="16693" y="5934"/>
                  <a:pt x="16874" y="5492"/>
                </a:cubicBezTo>
                <a:cubicBezTo>
                  <a:pt x="16944" y="5323"/>
                  <a:pt x="17078" y="4978"/>
                  <a:pt x="17178" y="4863"/>
                </a:cubicBezTo>
                <a:cubicBezTo>
                  <a:pt x="17207" y="4830"/>
                  <a:pt x="17468" y="4537"/>
                  <a:pt x="17336" y="4506"/>
                </a:cubicBezTo>
                <a:cubicBezTo>
                  <a:pt x="17352" y="4429"/>
                  <a:pt x="17466" y="4461"/>
                  <a:pt x="17462" y="4414"/>
                </a:cubicBezTo>
                <a:cubicBezTo>
                  <a:pt x="17446" y="4185"/>
                  <a:pt x="17478" y="4318"/>
                  <a:pt x="17603" y="4179"/>
                </a:cubicBezTo>
                <a:cubicBezTo>
                  <a:pt x="17832" y="3924"/>
                  <a:pt x="18176" y="4100"/>
                  <a:pt x="18404" y="3748"/>
                </a:cubicBezTo>
                <a:cubicBezTo>
                  <a:pt x="18623" y="3408"/>
                  <a:pt x="18719" y="3579"/>
                  <a:pt x="18976" y="3474"/>
                </a:cubicBezTo>
                <a:cubicBezTo>
                  <a:pt x="19132" y="3410"/>
                  <a:pt x="19315" y="3416"/>
                  <a:pt x="19459" y="3294"/>
                </a:cubicBezTo>
                <a:cubicBezTo>
                  <a:pt x="19583" y="3189"/>
                  <a:pt x="19779" y="3004"/>
                  <a:pt x="19921" y="2998"/>
                </a:cubicBezTo>
                <a:cubicBezTo>
                  <a:pt x="19863" y="3000"/>
                  <a:pt x="19502" y="2839"/>
                  <a:pt x="19465" y="2948"/>
                </a:cubicBezTo>
                <a:cubicBezTo>
                  <a:pt x="19535" y="2744"/>
                  <a:pt x="19616" y="2666"/>
                  <a:pt x="19736" y="2808"/>
                </a:cubicBezTo>
                <a:cubicBezTo>
                  <a:pt x="19799" y="2882"/>
                  <a:pt x="20006" y="3044"/>
                  <a:pt x="20008" y="2762"/>
                </a:cubicBezTo>
                <a:cubicBezTo>
                  <a:pt x="20009" y="2563"/>
                  <a:pt x="19750" y="2306"/>
                  <a:pt x="19652" y="2240"/>
                </a:cubicBezTo>
                <a:cubicBezTo>
                  <a:pt x="19743" y="2177"/>
                  <a:pt x="20272" y="2315"/>
                  <a:pt x="20290" y="2066"/>
                </a:cubicBezTo>
                <a:cubicBezTo>
                  <a:pt x="20246" y="2069"/>
                  <a:pt x="20204" y="2042"/>
                  <a:pt x="20162" y="2024"/>
                </a:cubicBezTo>
                <a:cubicBezTo>
                  <a:pt x="20196" y="2013"/>
                  <a:pt x="20461" y="2053"/>
                  <a:pt x="20445" y="1920"/>
                </a:cubicBezTo>
                <a:cubicBezTo>
                  <a:pt x="20434" y="1826"/>
                  <a:pt x="20316" y="1823"/>
                  <a:pt x="20426" y="1726"/>
                </a:cubicBezTo>
                <a:cubicBezTo>
                  <a:pt x="20595" y="1578"/>
                  <a:pt x="20285" y="1472"/>
                  <a:pt x="20249" y="1409"/>
                </a:cubicBezTo>
                <a:cubicBezTo>
                  <a:pt x="20284" y="1409"/>
                  <a:pt x="20770" y="1373"/>
                  <a:pt x="20655" y="1204"/>
                </a:cubicBezTo>
                <a:cubicBezTo>
                  <a:pt x="20592" y="1111"/>
                  <a:pt x="20396" y="1087"/>
                  <a:pt x="20327" y="1171"/>
                </a:cubicBezTo>
                <a:cubicBezTo>
                  <a:pt x="20607" y="695"/>
                  <a:pt x="21060" y="526"/>
                  <a:pt x="21446" y="368"/>
                </a:cubicBezTo>
                <a:cubicBezTo>
                  <a:pt x="21259" y="170"/>
                  <a:pt x="20985" y="351"/>
                  <a:pt x="20788" y="376"/>
                </a:cubicBezTo>
                <a:cubicBezTo>
                  <a:pt x="20727" y="384"/>
                  <a:pt x="20985" y="351"/>
                  <a:pt x="20788" y="376"/>
                </a:cubicBezTo>
                <a:close/>
                <a:moveTo>
                  <a:pt x="11250" y="17854"/>
                </a:moveTo>
                <a:cubicBezTo>
                  <a:pt x="11353" y="18121"/>
                  <a:pt x="10932" y="18149"/>
                  <a:pt x="10851" y="18066"/>
                </a:cubicBezTo>
                <a:cubicBezTo>
                  <a:pt x="10834" y="18070"/>
                  <a:pt x="10772" y="18267"/>
                  <a:pt x="10762" y="18295"/>
                </a:cubicBezTo>
                <a:lnTo>
                  <a:pt x="10744" y="18285"/>
                </a:lnTo>
                <a:lnTo>
                  <a:pt x="10730" y="18323"/>
                </a:lnTo>
                <a:cubicBezTo>
                  <a:pt x="10688" y="18281"/>
                  <a:pt x="10661" y="18211"/>
                  <a:pt x="10659" y="18127"/>
                </a:cubicBezTo>
                <a:cubicBezTo>
                  <a:pt x="10636" y="18121"/>
                  <a:pt x="10482" y="18109"/>
                  <a:pt x="10449" y="18132"/>
                </a:cubicBezTo>
                <a:cubicBezTo>
                  <a:pt x="10400" y="18160"/>
                  <a:pt x="10250" y="18170"/>
                  <a:pt x="10272" y="17972"/>
                </a:cubicBezTo>
                <a:cubicBezTo>
                  <a:pt x="10299" y="17723"/>
                  <a:pt x="10501" y="18031"/>
                  <a:pt x="10576" y="17927"/>
                </a:cubicBezTo>
                <a:cubicBezTo>
                  <a:pt x="10576" y="17927"/>
                  <a:pt x="10576" y="17927"/>
                  <a:pt x="10576" y="17927"/>
                </a:cubicBezTo>
                <a:cubicBezTo>
                  <a:pt x="10555" y="17927"/>
                  <a:pt x="10562" y="17743"/>
                  <a:pt x="10562" y="17738"/>
                </a:cubicBezTo>
                <a:lnTo>
                  <a:pt x="10412" y="17627"/>
                </a:lnTo>
                <a:cubicBezTo>
                  <a:pt x="10499" y="17485"/>
                  <a:pt x="10669" y="17484"/>
                  <a:pt x="10776" y="17484"/>
                </a:cubicBezTo>
                <a:cubicBezTo>
                  <a:pt x="10837" y="17484"/>
                  <a:pt x="10950" y="17493"/>
                  <a:pt x="11001" y="17546"/>
                </a:cubicBezTo>
                <a:cubicBezTo>
                  <a:pt x="11036" y="17584"/>
                  <a:pt x="11222" y="17784"/>
                  <a:pt x="11250" y="17854"/>
                </a:cubicBezTo>
                <a:cubicBezTo>
                  <a:pt x="11273" y="17915"/>
                  <a:pt x="11228" y="17798"/>
                  <a:pt x="11250" y="17854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9" name="Фигура"/>
          <p:cNvSpPr/>
          <p:nvPr/>
        </p:nvSpPr>
        <p:spPr>
          <a:xfrm>
            <a:off x="9106535" y="3715568"/>
            <a:ext cx="542729" cy="580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0" h="21301" extrusionOk="0">
                <a:moveTo>
                  <a:pt x="19386" y="1922"/>
                </a:moveTo>
                <a:cubicBezTo>
                  <a:pt x="19814" y="2079"/>
                  <a:pt x="20906" y="1684"/>
                  <a:pt x="20889" y="1153"/>
                </a:cubicBezTo>
                <a:cubicBezTo>
                  <a:pt x="20881" y="1256"/>
                  <a:pt x="20912" y="1341"/>
                  <a:pt x="20981" y="1408"/>
                </a:cubicBezTo>
                <a:cubicBezTo>
                  <a:pt x="21526" y="952"/>
                  <a:pt x="20191" y="325"/>
                  <a:pt x="19879" y="191"/>
                </a:cubicBezTo>
                <a:cubicBezTo>
                  <a:pt x="20063" y="604"/>
                  <a:pt x="20673" y="601"/>
                  <a:pt x="20855" y="1057"/>
                </a:cubicBezTo>
                <a:cubicBezTo>
                  <a:pt x="20512" y="588"/>
                  <a:pt x="20469" y="1319"/>
                  <a:pt x="20375" y="1358"/>
                </a:cubicBezTo>
                <a:cubicBezTo>
                  <a:pt x="19827" y="1584"/>
                  <a:pt x="19497" y="1595"/>
                  <a:pt x="18866" y="1649"/>
                </a:cubicBezTo>
                <a:cubicBezTo>
                  <a:pt x="18833" y="1737"/>
                  <a:pt x="19305" y="1892"/>
                  <a:pt x="19386" y="1922"/>
                </a:cubicBezTo>
                <a:cubicBezTo>
                  <a:pt x="19639" y="2015"/>
                  <a:pt x="19305" y="1892"/>
                  <a:pt x="19386" y="1922"/>
                </a:cubicBezTo>
                <a:close/>
                <a:moveTo>
                  <a:pt x="19103" y="11614"/>
                </a:moveTo>
                <a:cubicBezTo>
                  <a:pt x="18975" y="11369"/>
                  <a:pt x="18653" y="11271"/>
                  <a:pt x="18576" y="10982"/>
                </a:cubicBezTo>
                <a:cubicBezTo>
                  <a:pt x="18519" y="10767"/>
                  <a:pt x="18708" y="10228"/>
                  <a:pt x="18266" y="10244"/>
                </a:cubicBezTo>
                <a:cubicBezTo>
                  <a:pt x="18251" y="10303"/>
                  <a:pt x="18237" y="10362"/>
                  <a:pt x="18222" y="10421"/>
                </a:cubicBezTo>
                <a:cubicBezTo>
                  <a:pt x="18247" y="10396"/>
                  <a:pt x="17854" y="9575"/>
                  <a:pt x="17912" y="9416"/>
                </a:cubicBezTo>
                <a:cubicBezTo>
                  <a:pt x="18034" y="9074"/>
                  <a:pt x="17131" y="8901"/>
                  <a:pt x="16984" y="8720"/>
                </a:cubicBezTo>
                <a:cubicBezTo>
                  <a:pt x="16704" y="8377"/>
                  <a:pt x="17067" y="6218"/>
                  <a:pt x="16504" y="6177"/>
                </a:cubicBezTo>
                <a:cubicBezTo>
                  <a:pt x="16273" y="6159"/>
                  <a:pt x="16153" y="6484"/>
                  <a:pt x="16083" y="6080"/>
                </a:cubicBezTo>
                <a:cubicBezTo>
                  <a:pt x="16022" y="5728"/>
                  <a:pt x="15985" y="5371"/>
                  <a:pt x="15924" y="5018"/>
                </a:cubicBezTo>
                <a:cubicBezTo>
                  <a:pt x="15759" y="4079"/>
                  <a:pt x="15690" y="4529"/>
                  <a:pt x="15317" y="5042"/>
                </a:cubicBezTo>
                <a:cubicBezTo>
                  <a:pt x="15183" y="5227"/>
                  <a:pt x="15058" y="5775"/>
                  <a:pt x="15034" y="6013"/>
                </a:cubicBezTo>
                <a:cubicBezTo>
                  <a:pt x="14984" y="6502"/>
                  <a:pt x="14940" y="7628"/>
                  <a:pt x="14375" y="7886"/>
                </a:cubicBezTo>
                <a:cubicBezTo>
                  <a:pt x="13846" y="8128"/>
                  <a:pt x="13658" y="7617"/>
                  <a:pt x="13271" y="7435"/>
                </a:cubicBezTo>
                <a:cubicBezTo>
                  <a:pt x="13079" y="7345"/>
                  <a:pt x="12495" y="6993"/>
                  <a:pt x="12357" y="6844"/>
                </a:cubicBezTo>
                <a:cubicBezTo>
                  <a:pt x="11909" y="6361"/>
                  <a:pt x="12379" y="6386"/>
                  <a:pt x="12379" y="5897"/>
                </a:cubicBezTo>
                <a:cubicBezTo>
                  <a:pt x="12379" y="5657"/>
                  <a:pt x="13041" y="5327"/>
                  <a:pt x="12893" y="5142"/>
                </a:cubicBezTo>
                <a:cubicBezTo>
                  <a:pt x="12638" y="4826"/>
                  <a:pt x="12410" y="5104"/>
                  <a:pt x="12118" y="5167"/>
                </a:cubicBezTo>
                <a:cubicBezTo>
                  <a:pt x="12073" y="5176"/>
                  <a:pt x="11507" y="4979"/>
                  <a:pt x="11456" y="4956"/>
                </a:cubicBezTo>
                <a:cubicBezTo>
                  <a:pt x="11258" y="4883"/>
                  <a:pt x="11085" y="4777"/>
                  <a:pt x="10936" y="4638"/>
                </a:cubicBezTo>
                <a:cubicBezTo>
                  <a:pt x="10808" y="4516"/>
                  <a:pt x="10485" y="4622"/>
                  <a:pt x="10582" y="4696"/>
                </a:cubicBezTo>
                <a:cubicBezTo>
                  <a:pt x="11287" y="5235"/>
                  <a:pt x="10445" y="4961"/>
                  <a:pt x="10047" y="5209"/>
                </a:cubicBezTo>
                <a:cubicBezTo>
                  <a:pt x="9664" y="5449"/>
                  <a:pt x="9179" y="6015"/>
                  <a:pt x="9314" y="6398"/>
                </a:cubicBezTo>
                <a:cubicBezTo>
                  <a:pt x="9371" y="6558"/>
                  <a:pt x="8566" y="6395"/>
                  <a:pt x="8566" y="6529"/>
                </a:cubicBezTo>
                <a:cubicBezTo>
                  <a:pt x="8531" y="5234"/>
                  <a:pt x="7201" y="6528"/>
                  <a:pt x="6847" y="6707"/>
                </a:cubicBezTo>
                <a:cubicBezTo>
                  <a:pt x="6570" y="6847"/>
                  <a:pt x="6760" y="7297"/>
                  <a:pt x="6430" y="7209"/>
                </a:cubicBezTo>
                <a:cubicBezTo>
                  <a:pt x="5937" y="7077"/>
                  <a:pt x="6342" y="7794"/>
                  <a:pt x="6208" y="7535"/>
                </a:cubicBezTo>
                <a:cubicBezTo>
                  <a:pt x="6184" y="7632"/>
                  <a:pt x="6160" y="7729"/>
                  <a:pt x="6135" y="7825"/>
                </a:cubicBezTo>
                <a:cubicBezTo>
                  <a:pt x="6054" y="7657"/>
                  <a:pt x="5985" y="7487"/>
                  <a:pt x="5914" y="7315"/>
                </a:cubicBezTo>
                <a:cubicBezTo>
                  <a:pt x="5873" y="7238"/>
                  <a:pt x="5208" y="8371"/>
                  <a:pt x="5154" y="8419"/>
                </a:cubicBezTo>
                <a:cubicBezTo>
                  <a:pt x="4695" y="8824"/>
                  <a:pt x="4672" y="9190"/>
                  <a:pt x="3820" y="9133"/>
                </a:cubicBezTo>
                <a:cubicBezTo>
                  <a:pt x="3705" y="9125"/>
                  <a:pt x="3316" y="9336"/>
                  <a:pt x="3212" y="9384"/>
                </a:cubicBezTo>
                <a:cubicBezTo>
                  <a:pt x="2904" y="9527"/>
                  <a:pt x="2613" y="9385"/>
                  <a:pt x="2350" y="9563"/>
                </a:cubicBezTo>
                <a:cubicBezTo>
                  <a:pt x="2074" y="9751"/>
                  <a:pt x="1515" y="10312"/>
                  <a:pt x="1214" y="10384"/>
                </a:cubicBezTo>
                <a:cubicBezTo>
                  <a:pt x="1097" y="10411"/>
                  <a:pt x="1127" y="9952"/>
                  <a:pt x="1118" y="10178"/>
                </a:cubicBezTo>
                <a:lnTo>
                  <a:pt x="1118" y="10178"/>
                </a:lnTo>
                <a:lnTo>
                  <a:pt x="1194" y="10178"/>
                </a:lnTo>
                <a:cubicBezTo>
                  <a:pt x="883" y="10178"/>
                  <a:pt x="1016" y="10855"/>
                  <a:pt x="856" y="11012"/>
                </a:cubicBezTo>
                <a:cubicBezTo>
                  <a:pt x="361" y="11497"/>
                  <a:pt x="1155" y="12018"/>
                  <a:pt x="820" y="12399"/>
                </a:cubicBezTo>
                <a:cubicBezTo>
                  <a:pt x="699" y="12536"/>
                  <a:pt x="536" y="11960"/>
                  <a:pt x="513" y="12066"/>
                </a:cubicBezTo>
                <a:cubicBezTo>
                  <a:pt x="514" y="12062"/>
                  <a:pt x="549" y="12342"/>
                  <a:pt x="465" y="12293"/>
                </a:cubicBezTo>
                <a:cubicBezTo>
                  <a:pt x="405" y="12258"/>
                  <a:pt x="370" y="12039"/>
                  <a:pt x="334" y="12030"/>
                </a:cubicBezTo>
                <a:cubicBezTo>
                  <a:pt x="424" y="12052"/>
                  <a:pt x="564" y="13355"/>
                  <a:pt x="640" y="13566"/>
                </a:cubicBezTo>
                <a:cubicBezTo>
                  <a:pt x="776" y="13948"/>
                  <a:pt x="561" y="14270"/>
                  <a:pt x="640" y="14640"/>
                </a:cubicBezTo>
                <a:cubicBezTo>
                  <a:pt x="747" y="15148"/>
                  <a:pt x="722" y="15468"/>
                  <a:pt x="458" y="15951"/>
                </a:cubicBezTo>
                <a:cubicBezTo>
                  <a:pt x="334" y="16180"/>
                  <a:pt x="56" y="16125"/>
                  <a:pt x="7" y="16277"/>
                </a:cubicBezTo>
                <a:cubicBezTo>
                  <a:pt x="-74" y="16533"/>
                  <a:pt x="511" y="16975"/>
                  <a:pt x="767" y="16949"/>
                </a:cubicBezTo>
                <a:cubicBezTo>
                  <a:pt x="1436" y="16881"/>
                  <a:pt x="1955" y="16336"/>
                  <a:pt x="2582" y="16311"/>
                </a:cubicBezTo>
                <a:cubicBezTo>
                  <a:pt x="2970" y="16295"/>
                  <a:pt x="3361" y="16353"/>
                  <a:pt x="3748" y="16338"/>
                </a:cubicBezTo>
                <a:cubicBezTo>
                  <a:pt x="4202" y="16322"/>
                  <a:pt x="4244" y="15862"/>
                  <a:pt x="4658" y="15792"/>
                </a:cubicBezTo>
                <a:cubicBezTo>
                  <a:pt x="5484" y="15654"/>
                  <a:pt x="6330" y="15193"/>
                  <a:pt x="7174" y="15151"/>
                </a:cubicBezTo>
                <a:cubicBezTo>
                  <a:pt x="7842" y="15118"/>
                  <a:pt x="8423" y="15247"/>
                  <a:pt x="9041" y="15506"/>
                </a:cubicBezTo>
                <a:cubicBezTo>
                  <a:pt x="9151" y="15552"/>
                  <a:pt x="9103" y="15862"/>
                  <a:pt x="9215" y="15989"/>
                </a:cubicBezTo>
                <a:cubicBezTo>
                  <a:pt x="9373" y="16166"/>
                  <a:pt x="9280" y="16704"/>
                  <a:pt x="9294" y="16895"/>
                </a:cubicBezTo>
                <a:cubicBezTo>
                  <a:pt x="9744" y="16511"/>
                  <a:pt x="10481" y="16247"/>
                  <a:pt x="10791" y="15743"/>
                </a:cubicBezTo>
                <a:cubicBezTo>
                  <a:pt x="10672" y="15935"/>
                  <a:pt x="10609" y="16166"/>
                  <a:pt x="10450" y="16380"/>
                </a:cubicBezTo>
                <a:cubicBezTo>
                  <a:pt x="10245" y="16658"/>
                  <a:pt x="9969" y="16812"/>
                  <a:pt x="9793" y="17054"/>
                </a:cubicBezTo>
                <a:cubicBezTo>
                  <a:pt x="10023" y="17069"/>
                  <a:pt x="10650" y="16543"/>
                  <a:pt x="10604" y="16524"/>
                </a:cubicBezTo>
                <a:cubicBezTo>
                  <a:pt x="10935" y="16663"/>
                  <a:pt x="10343" y="17138"/>
                  <a:pt x="10355" y="17217"/>
                </a:cubicBezTo>
                <a:cubicBezTo>
                  <a:pt x="10364" y="17277"/>
                  <a:pt x="10778" y="17209"/>
                  <a:pt x="10835" y="17418"/>
                </a:cubicBezTo>
                <a:cubicBezTo>
                  <a:pt x="10924" y="17735"/>
                  <a:pt x="10430" y="18216"/>
                  <a:pt x="10794" y="18457"/>
                </a:cubicBezTo>
                <a:cubicBezTo>
                  <a:pt x="11038" y="18617"/>
                  <a:pt x="11598" y="18832"/>
                  <a:pt x="11883" y="18879"/>
                </a:cubicBezTo>
                <a:cubicBezTo>
                  <a:pt x="11993" y="18897"/>
                  <a:pt x="12786" y="18418"/>
                  <a:pt x="12805" y="18490"/>
                </a:cubicBezTo>
                <a:cubicBezTo>
                  <a:pt x="12831" y="18588"/>
                  <a:pt x="12780" y="19001"/>
                  <a:pt x="13060" y="19024"/>
                </a:cubicBezTo>
                <a:cubicBezTo>
                  <a:pt x="13190" y="19036"/>
                  <a:pt x="13814" y="18599"/>
                  <a:pt x="13974" y="18534"/>
                </a:cubicBezTo>
                <a:cubicBezTo>
                  <a:pt x="14404" y="18360"/>
                  <a:pt x="14907" y="18467"/>
                  <a:pt x="15218" y="18114"/>
                </a:cubicBezTo>
                <a:cubicBezTo>
                  <a:pt x="15902" y="17337"/>
                  <a:pt x="16505" y="16291"/>
                  <a:pt x="17441" y="15754"/>
                </a:cubicBezTo>
                <a:cubicBezTo>
                  <a:pt x="17751" y="15577"/>
                  <a:pt x="18253" y="15097"/>
                  <a:pt x="18307" y="14745"/>
                </a:cubicBezTo>
                <a:cubicBezTo>
                  <a:pt x="18377" y="14291"/>
                  <a:pt x="19033" y="14017"/>
                  <a:pt x="19084" y="13563"/>
                </a:cubicBezTo>
                <a:cubicBezTo>
                  <a:pt x="19101" y="13406"/>
                  <a:pt x="18979" y="12964"/>
                  <a:pt x="19066" y="12849"/>
                </a:cubicBezTo>
                <a:cubicBezTo>
                  <a:pt x="19320" y="12510"/>
                  <a:pt x="19290" y="11971"/>
                  <a:pt x="19103" y="11614"/>
                </a:cubicBezTo>
                <a:cubicBezTo>
                  <a:pt x="19044" y="11501"/>
                  <a:pt x="19150" y="11703"/>
                  <a:pt x="19103" y="11614"/>
                </a:cubicBezTo>
                <a:close/>
                <a:moveTo>
                  <a:pt x="15800" y="4444"/>
                </a:moveTo>
                <a:cubicBezTo>
                  <a:pt x="15809" y="4453"/>
                  <a:pt x="15761" y="4402"/>
                  <a:pt x="15800" y="4444"/>
                </a:cubicBezTo>
                <a:cubicBezTo>
                  <a:pt x="15800" y="4444"/>
                  <a:pt x="15800" y="4444"/>
                  <a:pt x="15800" y="4444"/>
                </a:cubicBezTo>
                <a:close/>
                <a:moveTo>
                  <a:pt x="12961" y="19986"/>
                </a:moveTo>
                <a:cubicBezTo>
                  <a:pt x="12502" y="20038"/>
                  <a:pt x="11814" y="19592"/>
                  <a:pt x="11697" y="20225"/>
                </a:cubicBezTo>
                <a:cubicBezTo>
                  <a:pt x="11654" y="20463"/>
                  <a:pt x="11399" y="21102"/>
                  <a:pt x="11737" y="21256"/>
                </a:cubicBezTo>
                <a:cubicBezTo>
                  <a:pt x="12489" y="21600"/>
                  <a:pt x="13163" y="19850"/>
                  <a:pt x="13376" y="19873"/>
                </a:cubicBezTo>
                <a:cubicBezTo>
                  <a:pt x="13233" y="19896"/>
                  <a:pt x="13095" y="19934"/>
                  <a:pt x="12961" y="19986"/>
                </a:cubicBezTo>
                <a:cubicBezTo>
                  <a:pt x="12832" y="20001"/>
                  <a:pt x="13107" y="19970"/>
                  <a:pt x="12961" y="19986"/>
                </a:cubicBezTo>
                <a:close/>
                <a:moveTo>
                  <a:pt x="19596" y="4380"/>
                </a:moveTo>
                <a:cubicBezTo>
                  <a:pt x="19063" y="4380"/>
                  <a:pt x="18133" y="3946"/>
                  <a:pt x="17879" y="3572"/>
                </a:cubicBezTo>
                <a:cubicBezTo>
                  <a:pt x="17402" y="3008"/>
                  <a:pt x="17105" y="2596"/>
                  <a:pt x="16321" y="3113"/>
                </a:cubicBezTo>
                <a:cubicBezTo>
                  <a:pt x="16648" y="3732"/>
                  <a:pt x="15403" y="3702"/>
                  <a:pt x="15051" y="3495"/>
                </a:cubicBezTo>
                <a:cubicBezTo>
                  <a:pt x="15134" y="3171"/>
                  <a:pt x="15299" y="2458"/>
                  <a:pt x="15008" y="2222"/>
                </a:cubicBezTo>
                <a:cubicBezTo>
                  <a:pt x="15402" y="1681"/>
                  <a:pt x="15220" y="646"/>
                  <a:pt x="15263" y="0"/>
                </a:cubicBezTo>
                <a:cubicBezTo>
                  <a:pt x="15561" y="34"/>
                  <a:pt x="17124" y="514"/>
                  <a:pt x="17185" y="775"/>
                </a:cubicBezTo>
                <a:cubicBezTo>
                  <a:pt x="17438" y="709"/>
                  <a:pt x="17882" y="1262"/>
                  <a:pt x="17752" y="1481"/>
                </a:cubicBezTo>
                <a:cubicBezTo>
                  <a:pt x="18163" y="1442"/>
                  <a:pt x="18795" y="1893"/>
                  <a:pt x="18686" y="2306"/>
                </a:cubicBezTo>
                <a:cubicBezTo>
                  <a:pt x="18541" y="2326"/>
                  <a:pt x="18392" y="2303"/>
                  <a:pt x="18250" y="2326"/>
                </a:cubicBezTo>
                <a:cubicBezTo>
                  <a:pt x="18305" y="2472"/>
                  <a:pt x="18867" y="3294"/>
                  <a:pt x="18927" y="3308"/>
                </a:cubicBezTo>
                <a:cubicBezTo>
                  <a:pt x="19111" y="3288"/>
                  <a:pt x="19291" y="3374"/>
                  <a:pt x="19195" y="3589"/>
                </a:cubicBezTo>
                <a:cubicBezTo>
                  <a:pt x="19473" y="3593"/>
                  <a:pt x="20184" y="4380"/>
                  <a:pt x="19596" y="4380"/>
                </a:cubicBezTo>
                <a:cubicBezTo>
                  <a:pt x="19480" y="4380"/>
                  <a:pt x="19626" y="4380"/>
                  <a:pt x="19596" y="4380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0" name="Фигура"/>
          <p:cNvSpPr/>
          <p:nvPr/>
        </p:nvSpPr>
        <p:spPr>
          <a:xfrm>
            <a:off x="8023346" y="2608919"/>
            <a:ext cx="1533436" cy="1211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35" extrusionOk="0">
                <a:moveTo>
                  <a:pt x="16904" y="15081"/>
                </a:moveTo>
                <a:cubicBezTo>
                  <a:pt x="16878" y="15144"/>
                  <a:pt x="16987" y="15511"/>
                  <a:pt x="17048" y="15519"/>
                </a:cubicBezTo>
                <a:cubicBezTo>
                  <a:pt x="17083" y="15524"/>
                  <a:pt x="17047" y="15382"/>
                  <a:pt x="17101" y="15439"/>
                </a:cubicBezTo>
                <a:cubicBezTo>
                  <a:pt x="17151" y="15490"/>
                  <a:pt x="17019" y="15711"/>
                  <a:pt x="17203" y="15682"/>
                </a:cubicBezTo>
                <a:cubicBezTo>
                  <a:pt x="17259" y="15674"/>
                  <a:pt x="17432" y="15703"/>
                  <a:pt x="17464" y="15758"/>
                </a:cubicBezTo>
                <a:cubicBezTo>
                  <a:pt x="17452" y="15727"/>
                  <a:pt x="17442" y="15696"/>
                  <a:pt x="17435" y="15663"/>
                </a:cubicBezTo>
                <a:cubicBezTo>
                  <a:pt x="17516" y="15683"/>
                  <a:pt x="17654" y="15992"/>
                  <a:pt x="17725" y="15946"/>
                </a:cubicBezTo>
                <a:cubicBezTo>
                  <a:pt x="17786" y="15905"/>
                  <a:pt x="17633" y="15755"/>
                  <a:pt x="17633" y="15702"/>
                </a:cubicBezTo>
                <a:cubicBezTo>
                  <a:pt x="17660" y="15714"/>
                  <a:pt x="17766" y="15737"/>
                  <a:pt x="17745" y="15652"/>
                </a:cubicBezTo>
                <a:cubicBezTo>
                  <a:pt x="17729" y="15587"/>
                  <a:pt x="17567" y="15597"/>
                  <a:pt x="17540" y="15580"/>
                </a:cubicBezTo>
                <a:cubicBezTo>
                  <a:pt x="17349" y="15455"/>
                  <a:pt x="17283" y="15635"/>
                  <a:pt x="17202" y="15310"/>
                </a:cubicBezTo>
                <a:cubicBezTo>
                  <a:pt x="17153" y="15112"/>
                  <a:pt x="17295" y="15098"/>
                  <a:pt x="17324" y="14930"/>
                </a:cubicBezTo>
                <a:cubicBezTo>
                  <a:pt x="17333" y="14883"/>
                  <a:pt x="17282" y="14574"/>
                  <a:pt x="17261" y="14508"/>
                </a:cubicBezTo>
                <a:cubicBezTo>
                  <a:pt x="17172" y="14517"/>
                  <a:pt x="16955" y="14428"/>
                  <a:pt x="16945" y="14587"/>
                </a:cubicBezTo>
                <a:cubicBezTo>
                  <a:pt x="16940" y="14669"/>
                  <a:pt x="17033" y="15040"/>
                  <a:pt x="16988" y="15085"/>
                </a:cubicBezTo>
                <a:cubicBezTo>
                  <a:pt x="16958" y="15115"/>
                  <a:pt x="16927" y="15024"/>
                  <a:pt x="16904" y="15081"/>
                </a:cubicBezTo>
                <a:close/>
                <a:moveTo>
                  <a:pt x="16904" y="15081"/>
                </a:moveTo>
                <a:cubicBezTo>
                  <a:pt x="16926" y="15025"/>
                  <a:pt x="16888" y="15121"/>
                  <a:pt x="16904" y="15081"/>
                </a:cubicBezTo>
                <a:cubicBezTo>
                  <a:pt x="16904" y="15081"/>
                  <a:pt x="16904" y="15081"/>
                  <a:pt x="16904" y="15081"/>
                </a:cubicBezTo>
                <a:close/>
                <a:moveTo>
                  <a:pt x="17709" y="16709"/>
                </a:moveTo>
                <a:cubicBezTo>
                  <a:pt x="17708" y="16802"/>
                  <a:pt x="17805" y="16839"/>
                  <a:pt x="17834" y="16746"/>
                </a:cubicBezTo>
                <a:cubicBezTo>
                  <a:pt x="17843" y="16718"/>
                  <a:pt x="17726" y="16544"/>
                  <a:pt x="17722" y="16461"/>
                </a:cubicBezTo>
                <a:cubicBezTo>
                  <a:pt x="17724" y="16510"/>
                  <a:pt x="17344" y="16224"/>
                  <a:pt x="17341" y="16255"/>
                </a:cubicBezTo>
                <a:cubicBezTo>
                  <a:pt x="17337" y="16305"/>
                  <a:pt x="17337" y="16436"/>
                  <a:pt x="17350" y="16498"/>
                </a:cubicBezTo>
                <a:cubicBezTo>
                  <a:pt x="17373" y="16614"/>
                  <a:pt x="17515" y="16528"/>
                  <a:pt x="17520" y="16668"/>
                </a:cubicBezTo>
                <a:cubicBezTo>
                  <a:pt x="17522" y="16697"/>
                  <a:pt x="17426" y="16700"/>
                  <a:pt x="17444" y="16766"/>
                </a:cubicBezTo>
                <a:cubicBezTo>
                  <a:pt x="17455" y="16807"/>
                  <a:pt x="17578" y="16963"/>
                  <a:pt x="17612" y="16917"/>
                </a:cubicBezTo>
                <a:cubicBezTo>
                  <a:pt x="17662" y="16850"/>
                  <a:pt x="17544" y="16759"/>
                  <a:pt x="17614" y="16682"/>
                </a:cubicBezTo>
                <a:cubicBezTo>
                  <a:pt x="17616" y="16704"/>
                  <a:pt x="17611" y="16808"/>
                  <a:pt x="17633" y="16819"/>
                </a:cubicBezTo>
                <a:cubicBezTo>
                  <a:pt x="17628" y="16817"/>
                  <a:pt x="17623" y="16814"/>
                  <a:pt x="17634" y="16819"/>
                </a:cubicBezTo>
                <a:cubicBezTo>
                  <a:pt x="17645" y="16824"/>
                  <a:pt x="17640" y="16822"/>
                  <a:pt x="17634" y="16819"/>
                </a:cubicBezTo>
                <a:cubicBezTo>
                  <a:pt x="17657" y="16828"/>
                  <a:pt x="17680" y="16724"/>
                  <a:pt x="17709" y="16709"/>
                </a:cubicBezTo>
                <a:close/>
                <a:moveTo>
                  <a:pt x="17710" y="15961"/>
                </a:moveTo>
                <a:cubicBezTo>
                  <a:pt x="17692" y="16058"/>
                  <a:pt x="17961" y="16228"/>
                  <a:pt x="17733" y="16237"/>
                </a:cubicBezTo>
                <a:cubicBezTo>
                  <a:pt x="17725" y="16290"/>
                  <a:pt x="17863" y="16620"/>
                  <a:pt x="17917" y="16605"/>
                </a:cubicBezTo>
                <a:cubicBezTo>
                  <a:pt x="17920" y="16528"/>
                  <a:pt x="17845" y="16422"/>
                  <a:pt x="17860" y="16351"/>
                </a:cubicBezTo>
                <a:cubicBezTo>
                  <a:pt x="17876" y="16273"/>
                  <a:pt x="17948" y="16350"/>
                  <a:pt x="17980" y="16311"/>
                </a:cubicBezTo>
                <a:cubicBezTo>
                  <a:pt x="17973" y="16319"/>
                  <a:pt x="17965" y="16329"/>
                  <a:pt x="17980" y="16310"/>
                </a:cubicBezTo>
                <a:cubicBezTo>
                  <a:pt x="17991" y="16297"/>
                  <a:pt x="17986" y="16303"/>
                  <a:pt x="17980" y="16310"/>
                </a:cubicBezTo>
                <a:cubicBezTo>
                  <a:pt x="18077" y="16188"/>
                  <a:pt x="17806" y="15955"/>
                  <a:pt x="17710" y="15961"/>
                </a:cubicBezTo>
                <a:close/>
                <a:moveTo>
                  <a:pt x="18167" y="17453"/>
                </a:moveTo>
                <a:cubicBezTo>
                  <a:pt x="18167" y="17440"/>
                  <a:pt x="18167" y="17446"/>
                  <a:pt x="18167" y="17453"/>
                </a:cubicBezTo>
                <a:cubicBezTo>
                  <a:pt x="18167" y="17453"/>
                  <a:pt x="18167" y="17453"/>
                  <a:pt x="18167" y="17453"/>
                </a:cubicBezTo>
                <a:close/>
                <a:moveTo>
                  <a:pt x="18083" y="17581"/>
                </a:moveTo>
                <a:cubicBezTo>
                  <a:pt x="18118" y="17811"/>
                  <a:pt x="18000" y="17620"/>
                  <a:pt x="18003" y="17620"/>
                </a:cubicBezTo>
                <a:cubicBezTo>
                  <a:pt x="17800" y="17636"/>
                  <a:pt x="17817" y="17533"/>
                  <a:pt x="17813" y="17287"/>
                </a:cubicBezTo>
                <a:cubicBezTo>
                  <a:pt x="17810" y="17128"/>
                  <a:pt x="17608" y="17239"/>
                  <a:pt x="17535" y="17194"/>
                </a:cubicBezTo>
                <a:cubicBezTo>
                  <a:pt x="17492" y="17167"/>
                  <a:pt x="17488" y="17406"/>
                  <a:pt x="17436" y="17391"/>
                </a:cubicBezTo>
                <a:cubicBezTo>
                  <a:pt x="17357" y="17368"/>
                  <a:pt x="17569" y="16871"/>
                  <a:pt x="17719" y="16991"/>
                </a:cubicBezTo>
                <a:cubicBezTo>
                  <a:pt x="17721" y="16992"/>
                  <a:pt x="17793" y="17215"/>
                  <a:pt x="17812" y="17062"/>
                </a:cubicBezTo>
                <a:cubicBezTo>
                  <a:pt x="17825" y="16959"/>
                  <a:pt x="17826" y="16988"/>
                  <a:pt x="17894" y="16996"/>
                </a:cubicBezTo>
                <a:cubicBezTo>
                  <a:pt x="17909" y="16893"/>
                  <a:pt x="17880" y="16906"/>
                  <a:pt x="17983" y="16886"/>
                </a:cubicBezTo>
                <a:cubicBezTo>
                  <a:pt x="18091" y="16865"/>
                  <a:pt x="17957" y="16726"/>
                  <a:pt x="18000" y="16693"/>
                </a:cubicBezTo>
                <a:cubicBezTo>
                  <a:pt x="18101" y="16614"/>
                  <a:pt x="18130" y="16965"/>
                  <a:pt x="18133" y="16978"/>
                </a:cubicBezTo>
                <a:cubicBezTo>
                  <a:pt x="18131" y="16970"/>
                  <a:pt x="18211" y="17160"/>
                  <a:pt x="18200" y="17128"/>
                </a:cubicBezTo>
                <a:cubicBezTo>
                  <a:pt x="18258" y="17300"/>
                  <a:pt x="18153" y="17341"/>
                  <a:pt x="18174" y="17494"/>
                </a:cubicBezTo>
                <a:lnTo>
                  <a:pt x="18168" y="17460"/>
                </a:lnTo>
                <a:cubicBezTo>
                  <a:pt x="18167" y="17449"/>
                  <a:pt x="18120" y="17319"/>
                  <a:pt x="18100" y="17304"/>
                </a:cubicBezTo>
                <a:cubicBezTo>
                  <a:pt x="17981" y="17215"/>
                  <a:pt x="18085" y="17594"/>
                  <a:pt x="18083" y="17581"/>
                </a:cubicBezTo>
                <a:close/>
                <a:moveTo>
                  <a:pt x="18592" y="19309"/>
                </a:moveTo>
                <a:cubicBezTo>
                  <a:pt x="18592" y="19309"/>
                  <a:pt x="18587" y="19307"/>
                  <a:pt x="18585" y="19305"/>
                </a:cubicBezTo>
                <a:cubicBezTo>
                  <a:pt x="18586" y="19306"/>
                  <a:pt x="18588" y="19307"/>
                  <a:pt x="18592" y="19309"/>
                </a:cubicBezTo>
                <a:close/>
                <a:moveTo>
                  <a:pt x="18592" y="19309"/>
                </a:moveTo>
                <a:lnTo>
                  <a:pt x="18598" y="19309"/>
                </a:lnTo>
                <a:cubicBezTo>
                  <a:pt x="18615" y="19134"/>
                  <a:pt x="18425" y="19063"/>
                  <a:pt x="18628" y="18989"/>
                </a:cubicBezTo>
                <a:cubicBezTo>
                  <a:pt x="18655" y="18947"/>
                  <a:pt x="18648" y="18911"/>
                  <a:pt x="18607" y="18881"/>
                </a:cubicBezTo>
                <a:cubicBezTo>
                  <a:pt x="18642" y="18813"/>
                  <a:pt x="18683" y="18803"/>
                  <a:pt x="18669" y="18696"/>
                </a:cubicBezTo>
                <a:cubicBezTo>
                  <a:pt x="18643" y="18690"/>
                  <a:pt x="18459" y="18728"/>
                  <a:pt x="18561" y="18611"/>
                </a:cubicBezTo>
                <a:cubicBezTo>
                  <a:pt x="18564" y="18608"/>
                  <a:pt x="18724" y="18381"/>
                  <a:pt x="18601" y="18449"/>
                </a:cubicBezTo>
                <a:cubicBezTo>
                  <a:pt x="18400" y="18560"/>
                  <a:pt x="18393" y="19197"/>
                  <a:pt x="18592" y="19309"/>
                </a:cubicBezTo>
                <a:close/>
                <a:moveTo>
                  <a:pt x="18103" y="19991"/>
                </a:moveTo>
                <a:cubicBezTo>
                  <a:pt x="18100" y="19960"/>
                  <a:pt x="18096" y="19927"/>
                  <a:pt x="18103" y="19992"/>
                </a:cubicBezTo>
                <a:cubicBezTo>
                  <a:pt x="18109" y="20049"/>
                  <a:pt x="18106" y="20022"/>
                  <a:pt x="18103" y="19992"/>
                </a:cubicBezTo>
                <a:cubicBezTo>
                  <a:pt x="18116" y="20110"/>
                  <a:pt x="18306" y="20161"/>
                  <a:pt x="18306" y="20039"/>
                </a:cubicBezTo>
                <a:lnTo>
                  <a:pt x="18306" y="20017"/>
                </a:lnTo>
                <a:cubicBezTo>
                  <a:pt x="18306" y="19930"/>
                  <a:pt x="18091" y="19867"/>
                  <a:pt x="18103" y="19991"/>
                </a:cubicBezTo>
                <a:close/>
                <a:moveTo>
                  <a:pt x="18904" y="19884"/>
                </a:moveTo>
                <a:cubicBezTo>
                  <a:pt x="18917" y="19893"/>
                  <a:pt x="18937" y="19906"/>
                  <a:pt x="18903" y="19884"/>
                </a:cubicBezTo>
                <a:cubicBezTo>
                  <a:pt x="18890" y="19876"/>
                  <a:pt x="18895" y="19879"/>
                  <a:pt x="18902" y="19883"/>
                </a:cubicBezTo>
                <a:cubicBezTo>
                  <a:pt x="18853" y="19853"/>
                  <a:pt x="18538" y="19779"/>
                  <a:pt x="18518" y="19896"/>
                </a:cubicBezTo>
                <a:cubicBezTo>
                  <a:pt x="18509" y="19950"/>
                  <a:pt x="18935" y="20067"/>
                  <a:pt x="18988" y="20089"/>
                </a:cubicBezTo>
                <a:cubicBezTo>
                  <a:pt x="19014" y="20004"/>
                  <a:pt x="18985" y="19937"/>
                  <a:pt x="18904" y="19884"/>
                </a:cubicBezTo>
                <a:close/>
                <a:moveTo>
                  <a:pt x="16263" y="21201"/>
                </a:moveTo>
                <a:cubicBezTo>
                  <a:pt x="16276" y="21209"/>
                  <a:pt x="16293" y="21218"/>
                  <a:pt x="16262" y="21201"/>
                </a:cubicBezTo>
                <a:cubicBezTo>
                  <a:pt x="16243" y="21190"/>
                  <a:pt x="16250" y="21195"/>
                  <a:pt x="16261" y="21200"/>
                </a:cubicBezTo>
                <a:cubicBezTo>
                  <a:pt x="16178" y="21156"/>
                  <a:pt x="15894" y="21117"/>
                  <a:pt x="15839" y="21038"/>
                </a:cubicBezTo>
                <a:cubicBezTo>
                  <a:pt x="15766" y="20931"/>
                  <a:pt x="16060" y="20952"/>
                  <a:pt x="16033" y="20890"/>
                </a:cubicBezTo>
                <a:cubicBezTo>
                  <a:pt x="16015" y="20847"/>
                  <a:pt x="15631" y="20892"/>
                  <a:pt x="15548" y="20827"/>
                </a:cubicBezTo>
                <a:cubicBezTo>
                  <a:pt x="15431" y="20733"/>
                  <a:pt x="15383" y="20954"/>
                  <a:pt x="15185" y="20881"/>
                </a:cubicBezTo>
                <a:cubicBezTo>
                  <a:pt x="15030" y="20824"/>
                  <a:pt x="14638" y="20421"/>
                  <a:pt x="14549" y="20854"/>
                </a:cubicBezTo>
                <a:cubicBezTo>
                  <a:pt x="14678" y="20857"/>
                  <a:pt x="14825" y="21025"/>
                  <a:pt x="14961" y="21071"/>
                </a:cubicBezTo>
                <a:cubicBezTo>
                  <a:pt x="15189" y="21147"/>
                  <a:pt x="15472" y="21216"/>
                  <a:pt x="15706" y="21244"/>
                </a:cubicBezTo>
                <a:cubicBezTo>
                  <a:pt x="15768" y="21252"/>
                  <a:pt x="16095" y="21365"/>
                  <a:pt x="16116" y="21306"/>
                </a:cubicBezTo>
                <a:cubicBezTo>
                  <a:pt x="16108" y="21329"/>
                  <a:pt x="16443" y="21301"/>
                  <a:pt x="16263" y="21201"/>
                </a:cubicBezTo>
                <a:close/>
                <a:moveTo>
                  <a:pt x="14587" y="20535"/>
                </a:moveTo>
                <a:cubicBezTo>
                  <a:pt x="14613" y="20480"/>
                  <a:pt x="14595" y="20518"/>
                  <a:pt x="14587" y="20535"/>
                </a:cubicBezTo>
                <a:cubicBezTo>
                  <a:pt x="14615" y="20477"/>
                  <a:pt x="14667" y="19955"/>
                  <a:pt x="14646" y="19893"/>
                </a:cubicBezTo>
                <a:cubicBezTo>
                  <a:pt x="14672" y="19912"/>
                  <a:pt x="14704" y="19916"/>
                  <a:pt x="14725" y="19942"/>
                </a:cubicBezTo>
                <a:cubicBezTo>
                  <a:pt x="14719" y="19826"/>
                  <a:pt x="14724" y="19684"/>
                  <a:pt x="14625" y="19570"/>
                </a:cubicBezTo>
                <a:cubicBezTo>
                  <a:pt x="14582" y="19521"/>
                  <a:pt x="14466" y="19573"/>
                  <a:pt x="14476" y="19656"/>
                </a:cubicBezTo>
                <a:cubicBezTo>
                  <a:pt x="14484" y="19728"/>
                  <a:pt x="14595" y="19726"/>
                  <a:pt x="14612" y="19833"/>
                </a:cubicBezTo>
                <a:cubicBezTo>
                  <a:pt x="14544" y="19734"/>
                  <a:pt x="14504" y="19734"/>
                  <a:pt x="14410" y="19686"/>
                </a:cubicBezTo>
                <a:cubicBezTo>
                  <a:pt x="14334" y="19438"/>
                  <a:pt x="14184" y="19343"/>
                  <a:pt x="14241" y="19116"/>
                </a:cubicBezTo>
                <a:cubicBezTo>
                  <a:pt x="14265" y="19025"/>
                  <a:pt x="13866" y="18581"/>
                  <a:pt x="13773" y="18564"/>
                </a:cubicBezTo>
                <a:cubicBezTo>
                  <a:pt x="13610" y="18532"/>
                  <a:pt x="13314" y="18143"/>
                  <a:pt x="13239" y="17978"/>
                </a:cubicBezTo>
                <a:cubicBezTo>
                  <a:pt x="13175" y="17835"/>
                  <a:pt x="12614" y="17619"/>
                  <a:pt x="12740" y="17868"/>
                </a:cubicBezTo>
                <a:cubicBezTo>
                  <a:pt x="12804" y="17994"/>
                  <a:pt x="12911" y="18099"/>
                  <a:pt x="12993" y="18204"/>
                </a:cubicBezTo>
                <a:cubicBezTo>
                  <a:pt x="13074" y="18306"/>
                  <a:pt x="13143" y="18547"/>
                  <a:pt x="13247" y="18604"/>
                </a:cubicBezTo>
                <a:cubicBezTo>
                  <a:pt x="13343" y="18657"/>
                  <a:pt x="13391" y="18728"/>
                  <a:pt x="13410" y="18867"/>
                </a:cubicBezTo>
                <a:cubicBezTo>
                  <a:pt x="13435" y="19052"/>
                  <a:pt x="13571" y="19187"/>
                  <a:pt x="13642" y="19345"/>
                </a:cubicBezTo>
                <a:cubicBezTo>
                  <a:pt x="13726" y="19532"/>
                  <a:pt x="13738" y="19854"/>
                  <a:pt x="13898" y="19967"/>
                </a:cubicBezTo>
                <a:cubicBezTo>
                  <a:pt x="13999" y="20039"/>
                  <a:pt x="14049" y="20239"/>
                  <a:pt x="14159" y="20332"/>
                </a:cubicBezTo>
                <a:cubicBezTo>
                  <a:pt x="14218" y="20381"/>
                  <a:pt x="14320" y="20591"/>
                  <a:pt x="14373" y="20604"/>
                </a:cubicBezTo>
                <a:cubicBezTo>
                  <a:pt x="14369" y="20571"/>
                  <a:pt x="14355" y="20530"/>
                  <a:pt x="14378" y="20503"/>
                </a:cubicBezTo>
                <a:cubicBezTo>
                  <a:pt x="14413" y="20525"/>
                  <a:pt x="14560" y="20593"/>
                  <a:pt x="14587" y="20535"/>
                </a:cubicBezTo>
                <a:cubicBezTo>
                  <a:pt x="14584" y="20542"/>
                  <a:pt x="14582" y="20546"/>
                  <a:pt x="14587" y="20535"/>
                </a:cubicBezTo>
                <a:close/>
                <a:moveTo>
                  <a:pt x="18008" y="18723"/>
                </a:moveTo>
                <a:cubicBezTo>
                  <a:pt x="17983" y="18750"/>
                  <a:pt x="17963" y="18782"/>
                  <a:pt x="17947" y="18819"/>
                </a:cubicBezTo>
                <a:cubicBezTo>
                  <a:pt x="17734" y="19148"/>
                  <a:pt x="17442" y="18778"/>
                  <a:pt x="17197" y="18912"/>
                </a:cubicBezTo>
                <a:cubicBezTo>
                  <a:pt x="17066" y="18984"/>
                  <a:pt x="16845" y="19897"/>
                  <a:pt x="16936" y="20034"/>
                </a:cubicBezTo>
                <a:cubicBezTo>
                  <a:pt x="16988" y="20112"/>
                  <a:pt x="17002" y="20686"/>
                  <a:pt x="17101" y="20570"/>
                </a:cubicBezTo>
                <a:cubicBezTo>
                  <a:pt x="17213" y="20440"/>
                  <a:pt x="17176" y="20077"/>
                  <a:pt x="17157" y="19905"/>
                </a:cubicBezTo>
                <a:cubicBezTo>
                  <a:pt x="17424" y="19728"/>
                  <a:pt x="17188" y="20552"/>
                  <a:pt x="17558" y="20246"/>
                </a:cubicBezTo>
                <a:cubicBezTo>
                  <a:pt x="17629" y="20187"/>
                  <a:pt x="17419" y="19764"/>
                  <a:pt x="17386" y="19700"/>
                </a:cubicBezTo>
                <a:cubicBezTo>
                  <a:pt x="17326" y="19586"/>
                  <a:pt x="17694" y="19451"/>
                  <a:pt x="17705" y="19360"/>
                </a:cubicBezTo>
                <a:cubicBezTo>
                  <a:pt x="17715" y="19275"/>
                  <a:pt x="16935" y="19751"/>
                  <a:pt x="17124" y="19135"/>
                </a:cubicBezTo>
                <a:cubicBezTo>
                  <a:pt x="17171" y="18983"/>
                  <a:pt x="17519" y="19053"/>
                  <a:pt x="17608" y="19065"/>
                </a:cubicBezTo>
                <a:cubicBezTo>
                  <a:pt x="17718" y="19079"/>
                  <a:pt x="17835" y="19134"/>
                  <a:pt x="17920" y="19006"/>
                </a:cubicBezTo>
                <a:cubicBezTo>
                  <a:pt x="17927" y="18996"/>
                  <a:pt x="18090" y="18686"/>
                  <a:pt x="18008" y="18723"/>
                </a:cubicBezTo>
                <a:close/>
                <a:moveTo>
                  <a:pt x="16704" y="13082"/>
                </a:moveTo>
                <a:cubicBezTo>
                  <a:pt x="16613" y="13312"/>
                  <a:pt x="16783" y="13423"/>
                  <a:pt x="16840" y="13609"/>
                </a:cubicBezTo>
                <a:cubicBezTo>
                  <a:pt x="16841" y="13609"/>
                  <a:pt x="16850" y="13609"/>
                  <a:pt x="16851" y="13609"/>
                </a:cubicBezTo>
                <a:cubicBezTo>
                  <a:pt x="16855" y="13521"/>
                  <a:pt x="17025" y="12818"/>
                  <a:pt x="16888" y="12816"/>
                </a:cubicBezTo>
                <a:cubicBezTo>
                  <a:pt x="16888" y="12816"/>
                  <a:pt x="16888" y="12816"/>
                  <a:pt x="16888" y="12816"/>
                </a:cubicBezTo>
                <a:cubicBezTo>
                  <a:pt x="16848" y="12816"/>
                  <a:pt x="16878" y="12816"/>
                  <a:pt x="16888" y="12816"/>
                </a:cubicBezTo>
                <a:cubicBezTo>
                  <a:pt x="16771" y="12816"/>
                  <a:pt x="16747" y="12972"/>
                  <a:pt x="16704" y="13082"/>
                </a:cubicBezTo>
                <a:close/>
                <a:moveTo>
                  <a:pt x="17712" y="10844"/>
                </a:moveTo>
                <a:cubicBezTo>
                  <a:pt x="17703" y="10863"/>
                  <a:pt x="17708" y="10853"/>
                  <a:pt x="17712" y="10844"/>
                </a:cubicBezTo>
                <a:cubicBezTo>
                  <a:pt x="17692" y="10887"/>
                  <a:pt x="17822" y="11096"/>
                  <a:pt x="17838" y="11109"/>
                </a:cubicBezTo>
                <a:cubicBezTo>
                  <a:pt x="17849" y="11118"/>
                  <a:pt x="17865" y="11124"/>
                  <a:pt x="17877" y="11126"/>
                </a:cubicBezTo>
                <a:cubicBezTo>
                  <a:pt x="17878" y="11096"/>
                  <a:pt x="17839" y="10886"/>
                  <a:pt x="17827" y="10899"/>
                </a:cubicBezTo>
                <a:cubicBezTo>
                  <a:pt x="17897" y="10821"/>
                  <a:pt x="17903" y="11539"/>
                  <a:pt x="18077" y="11380"/>
                </a:cubicBezTo>
                <a:cubicBezTo>
                  <a:pt x="18170" y="11297"/>
                  <a:pt x="18111" y="11168"/>
                  <a:pt x="18118" y="11055"/>
                </a:cubicBezTo>
                <a:cubicBezTo>
                  <a:pt x="18128" y="10876"/>
                  <a:pt x="18099" y="10972"/>
                  <a:pt x="18021" y="10859"/>
                </a:cubicBezTo>
                <a:cubicBezTo>
                  <a:pt x="18036" y="10845"/>
                  <a:pt x="17825" y="10607"/>
                  <a:pt x="17712" y="10844"/>
                </a:cubicBezTo>
                <a:cubicBezTo>
                  <a:pt x="17714" y="10841"/>
                  <a:pt x="17715" y="10839"/>
                  <a:pt x="17716" y="10837"/>
                </a:cubicBezTo>
                <a:cubicBezTo>
                  <a:pt x="17715" y="10838"/>
                  <a:pt x="17714" y="10841"/>
                  <a:pt x="17712" y="10844"/>
                </a:cubicBezTo>
                <a:close/>
                <a:moveTo>
                  <a:pt x="18155" y="10981"/>
                </a:moveTo>
                <a:cubicBezTo>
                  <a:pt x="18156" y="10983"/>
                  <a:pt x="18156" y="10984"/>
                  <a:pt x="18157" y="10986"/>
                </a:cubicBezTo>
                <a:lnTo>
                  <a:pt x="18157" y="10980"/>
                </a:lnTo>
                <a:cubicBezTo>
                  <a:pt x="18156" y="10981"/>
                  <a:pt x="18156" y="10981"/>
                  <a:pt x="18155" y="10981"/>
                </a:cubicBezTo>
                <a:close/>
                <a:moveTo>
                  <a:pt x="18494" y="10870"/>
                </a:moveTo>
                <a:cubicBezTo>
                  <a:pt x="18495" y="10871"/>
                  <a:pt x="18495" y="10871"/>
                  <a:pt x="18494" y="10870"/>
                </a:cubicBezTo>
                <a:cubicBezTo>
                  <a:pt x="18471" y="10838"/>
                  <a:pt x="18547" y="10731"/>
                  <a:pt x="18554" y="10729"/>
                </a:cubicBezTo>
                <a:cubicBezTo>
                  <a:pt x="18453" y="10479"/>
                  <a:pt x="18199" y="10696"/>
                  <a:pt x="18150" y="10851"/>
                </a:cubicBezTo>
                <a:cubicBezTo>
                  <a:pt x="18209" y="10805"/>
                  <a:pt x="18269" y="11010"/>
                  <a:pt x="18342" y="10999"/>
                </a:cubicBezTo>
                <a:cubicBezTo>
                  <a:pt x="18354" y="10871"/>
                  <a:pt x="18377" y="10711"/>
                  <a:pt x="18494" y="10870"/>
                </a:cubicBezTo>
                <a:close/>
                <a:moveTo>
                  <a:pt x="18925" y="10455"/>
                </a:moveTo>
                <a:cubicBezTo>
                  <a:pt x="19074" y="10535"/>
                  <a:pt x="18998" y="10353"/>
                  <a:pt x="19082" y="10331"/>
                </a:cubicBezTo>
                <a:cubicBezTo>
                  <a:pt x="19143" y="10315"/>
                  <a:pt x="19102" y="10429"/>
                  <a:pt x="19140" y="10453"/>
                </a:cubicBezTo>
                <a:cubicBezTo>
                  <a:pt x="19161" y="10466"/>
                  <a:pt x="19182" y="10192"/>
                  <a:pt x="19268" y="10229"/>
                </a:cubicBezTo>
                <a:cubicBezTo>
                  <a:pt x="19270" y="10283"/>
                  <a:pt x="19281" y="10332"/>
                  <a:pt x="19303" y="10378"/>
                </a:cubicBezTo>
                <a:cubicBezTo>
                  <a:pt x="19331" y="10411"/>
                  <a:pt x="19368" y="10180"/>
                  <a:pt x="19390" y="10163"/>
                </a:cubicBezTo>
                <a:cubicBezTo>
                  <a:pt x="19189" y="10042"/>
                  <a:pt x="19220" y="9561"/>
                  <a:pt x="19213" y="9410"/>
                </a:cubicBezTo>
                <a:cubicBezTo>
                  <a:pt x="19203" y="9250"/>
                  <a:pt x="18945" y="8663"/>
                  <a:pt x="18789" y="8793"/>
                </a:cubicBezTo>
                <a:cubicBezTo>
                  <a:pt x="18688" y="8878"/>
                  <a:pt x="18903" y="9380"/>
                  <a:pt x="18921" y="9513"/>
                </a:cubicBezTo>
                <a:cubicBezTo>
                  <a:pt x="18942" y="9666"/>
                  <a:pt x="18831" y="9812"/>
                  <a:pt x="18747" y="9883"/>
                </a:cubicBezTo>
                <a:cubicBezTo>
                  <a:pt x="18578" y="10022"/>
                  <a:pt x="18681" y="9752"/>
                  <a:pt x="18616" y="9737"/>
                </a:cubicBezTo>
                <a:cubicBezTo>
                  <a:pt x="18570" y="9727"/>
                  <a:pt x="18579" y="10013"/>
                  <a:pt x="18565" y="10058"/>
                </a:cubicBezTo>
                <a:cubicBezTo>
                  <a:pt x="18497" y="10271"/>
                  <a:pt x="18631" y="10204"/>
                  <a:pt x="18427" y="10176"/>
                </a:cubicBezTo>
                <a:cubicBezTo>
                  <a:pt x="18351" y="10166"/>
                  <a:pt x="18089" y="10234"/>
                  <a:pt x="18044" y="10303"/>
                </a:cubicBezTo>
                <a:cubicBezTo>
                  <a:pt x="18047" y="10299"/>
                  <a:pt x="17883" y="10560"/>
                  <a:pt x="17858" y="10523"/>
                </a:cubicBezTo>
                <a:cubicBezTo>
                  <a:pt x="17899" y="10754"/>
                  <a:pt x="18464" y="10422"/>
                  <a:pt x="18580" y="10472"/>
                </a:cubicBezTo>
                <a:cubicBezTo>
                  <a:pt x="18585" y="10596"/>
                  <a:pt x="18609" y="10680"/>
                  <a:pt x="18703" y="10735"/>
                </a:cubicBezTo>
                <a:cubicBezTo>
                  <a:pt x="18753" y="10764"/>
                  <a:pt x="18816" y="10592"/>
                  <a:pt x="18840" y="10543"/>
                </a:cubicBezTo>
                <a:cubicBezTo>
                  <a:pt x="18865" y="10494"/>
                  <a:pt x="18720" y="10465"/>
                  <a:pt x="18769" y="10389"/>
                </a:cubicBezTo>
                <a:cubicBezTo>
                  <a:pt x="18797" y="10347"/>
                  <a:pt x="18905" y="10444"/>
                  <a:pt x="18925" y="10455"/>
                </a:cubicBezTo>
                <a:close/>
                <a:moveTo>
                  <a:pt x="19160" y="8116"/>
                </a:moveTo>
                <a:lnTo>
                  <a:pt x="19146" y="8111"/>
                </a:lnTo>
                <a:cubicBezTo>
                  <a:pt x="19036" y="8151"/>
                  <a:pt x="19089" y="8247"/>
                  <a:pt x="18906" y="8142"/>
                </a:cubicBezTo>
                <a:cubicBezTo>
                  <a:pt x="18847" y="8108"/>
                  <a:pt x="18485" y="7762"/>
                  <a:pt x="18443" y="7857"/>
                </a:cubicBezTo>
                <a:cubicBezTo>
                  <a:pt x="18479" y="7928"/>
                  <a:pt x="18697" y="8296"/>
                  <a:pt x="18646" y="8380"/>
                </a:cubicBezTo>
                <a:cubicBezTo>
                  <a:pt x="18629" y="8381"/>
                  <a:pt x="18520" y="8340"/>
                  <a:pt x="18499" y="8358"/>
                </a:cubicBezTo>
                <a:cubicBezTo>
                  <a:pt x="18498" y="8393"/>
                  <a:pt x="18522" y="8403"/>
                  <a:pt x="18547" y="8410"/>
                </a:cubicBezTo>
                <a:cubicBezTo>
                  <a:pt x="18531" y="8460"/>
                  <a:pt x="18513" y="8509"/>
                  <a:pt x="18493" y="8557"/>
                </a:cubicBezTo>
                <a:cubicBezTo>
                  <a:pt x="18527" y="8619"/>
                  <a:pt x="18568" y="8674"/>
                  <a:pt x="18615" y="8721"/>
                </a:cubicBezTo>
                <a:cubicBezTo>
                  <a:pt x="18661" y="8865"/>
                  <a:pt x="18800" y="8728"/>
                  <a:pt x="18795" y="8712"/>
                </a:cubicBezTo>
                <a:cubicBezTo>
                  <a:pt x="18774" y="8635"/>
                  <a:pt x="18622" y="8687"/>
                  <a:pt x="18587" y="8598"/>
                </a:cubicBezTo>
                <a:cubicBezTo>
                  <a:pt x="18565" y="8543"/>
                  <a:pt x="18779" y="8529"/>
                  <a:pt x="18804" y="8536"/>
                </a:cubicBezTo>
                <a:cubicBezTo>
                  <a:pt x="18831" y="8543"/>
                  <a:pt x="19142" y="8756"/>
                  <a:pt x="19097" y="8609"/>
                </a:cubicBezTo>
                <a:cubicBezTo>
                  <a:pt x="19047" y="8447"/>
                  <a:pt x="19219" y="8414"/>
                  <a:pt x="19316" y="8366"/>
                </a:cubicBezTo>
                <a:cubicBezTo>
                  <a:pt x="19247" y="8378"/>
                  <a:pt x="19154" y="8192"/>
                  <a:pt x="19160" y="8116"/>
                </a:cubicBezTo>
                <a:close/>
                <a:moveTo>
                  <a:pt x="17646" y="6274"/>
                </a:moveTo>
                <a:cubicBezTo>
                  <a:pt x="17799" y="6419"/>
                  <a:pt x="17943" y="6645"/>
                  <a:pt x="18027" y="6862"/>
                </a:cubicBezTo>
                <a:cubicBezTo>
                  <a:pt x="18080" y="6997"/>
                  <a:pt x="18171" y="7189"/>
                  <a:pt x="18248" y="7303"/>
                </a:cubicBezTo>
                <a:cubicBezTo>
                  <a:pt x="18298" y="7378"/>
                  <a:pt x="18389" y="7663"/>
                  <a:pt x="18474" y="7676"/>
                </a:cubicBezTo>
                <a:cubicBezTo>
                  <a:pt x="18421" y="7470"/>
                  <a:pt x="18534" y="7473"/>
                  <a:pt x="18607" y="7547"/>
                </a:cubicBezTo>
                <a:cubicBezTo>
                  <a:pt x="18461" y="7353"/>
                  <a:pt x="18082" y="7060"/>
                  <a:pt x="18198" y="6858"/>
                </a:cubicBezTo>
                <a:cubicBezTo>
                  <a:pt x="18255" y="6759"/>
                  <a:pt x="18499" y="7018"/>
                  <a:pt x="18519" y="7049"/>
                </a:cubicBezTo>
                <a:cubicBezTo>
                  <a:pt x="18357" y="6801"/>
                  <a:pt x="18126" y="6627"/>
                  <a:pt x="17961" y="6378"/>
                </a:cubicBezTo>
                <a:cubicBezTo>
                  <a:pt x="17806" y="6144"/>
                  <a:pt x="17586" y="5734"/>
                  <a:pt x="17350" y="5619"/>
                </a:cubicBezTo>
                <a:cubicBezTo>
                  <a:pt x="17325" y="5663"/>
                  <a:pt x="17472" y="5827"/>
                  <a:pt x="17478" y="5878"/>
                </a:cubicBezTo>
                <a:cubicBezTo>
                  <a:pt x="17465" y="5877"/>
                  <a:pt x="17376" y="5743"/>
                  <a:pt x="17378" y="5856"/>
                </a:cubicBezTo>
                <a:cubicBezTo>
                  <a:pt x="17378" y="5852"/>
                  <a:pt x="17378" y="5849"/>
                  <a:pt x="17378" y="5857"/>
                </a:cubicBezTo>
                <a:cubicBezTo>
                  <a:pt x="17379" y="5869"/>
                  <a:pt x="17378" y="5863"/>
                  <a:pt x="17378" y="5857"/>
                </a:cubicBezTo>
                <a:cubicBezTo>
                  <a:pt x="17381" y="5928"/>
                  <a:pt x="17603" y="6232"/>
                  <a:pt x="17646" y="6274"/>
                </a:cubicBezTo>
                <a:close/>
                <a:moveTo>
                  <a:pt x="18607" y="7547"/>
                </a:moveTo>
                <a:cubicBezTo>
                  <a:pt x="18635" y="7584"/>
                  <a:pt x="18654" y="7616"/>
                  <a:pt x="18660" y="7644"/>
                </a:cubicBezTo>
                <a:cubicBezTo>
                  <a:pt x="18653" y="7607"/>
                  <a:pt x="18633" y="7573"/>
                  <a:pt x="18607" y="7547"/>
                </a:cubicBezTo>
                <a:close/>
                <a:moveTo>
                  <a:pt x="12796" y="1135"/>
                </a:moveTo>
                <a:cubicBezTo>
                  <a:pt x="12751" y="1122"/>
                  <a:pt x="12895" y="1166"/>
                  <a:pt x="12796" y="1135"/>
                </a:cubicBezTo>
                <a:cubicBezTo>
                  <a:pt x="12796" y="1135"/>
                  <a:pt x="12796" y="1135"/>
                  <a:pt x="12796" y="1135"/>
                </a:cubicBezTo>
                <a:close/>
                <a:moveTo>
                  <a:pt x="12796" y="1135"/>
                </a:moveTo>
                <a:cubicBezTo>
                  <a:pt x="12907" y="1169"/>
                  <a:pt x="13566" y="1269"/>
                  <a:pt x="13631" y="1102"/>
                </a:cubicBezTo>
                <a:cubicBezTo>
                  <a:pt x="13663" y="1018"/>
                  <a:pt x="12743" y="910"/>
                  <a:pt x="12645" y="914"/>
                </a:cubicBezTo>
                <a:cubicBezTo>
                  <a:pt x="12600" y="1062"/>
                  <a:pt x="12710" y="1110"/>
                  <a:pt x="12796" y="1135"/>
                </a:cubicBezTo>
                <a:close/>
                <a:moveTo>
                  <a:pt x="6624" y="191"/>
                </a:moveTo>
                <a:cubicBezTo>
                  <a:pt x="6624" y="192"/>
                  <a:pt x="6625" y="195"/>
                  <a:pt x="6626" y="199"/>
                </a:cubicBezTo>
                <a:cubicBezTo>
                  <a:pt x="6626" y="196"/>
                  <a:pt x="6625" y="194"/>
                  <a:pt x="6624" y="191"/>
                </a:cubicBezTo>
                <a:cubicBezTo>
                  <a:pt x="6624" y="191"/>
                  <a:pt x="6624" y="191"/>
                  <a:pt x="6624" y="191"/>
                </a:cubicBezTo>
                <a:close/>
                <a:moveTo>
                  <a:pt x="6637" y="229"/>
                </a:moveTo>
                <a:cubicBezTo>
                  <a:pt x="6645" y="251"/>
                  <a:pt x="6651" y="268"/>
                  <a:pt x="6637" y="229"/>
                </a:cubicBezTo>
                <a:cubicBezTo>
                  <a:pt x="6637" y="229"/>
                  <a:pt x="6637" y="229"/>
                  <a:pt x="6637" y="229"/>
                </a:cubicBezTo>
                <a:close/>
                <a:moveTo>
                  <a:pt x="6637" y="229"/>
                </a:moveTo>
                <a:cubicBezTo>
                  <a:pt x="6637" y="228"/>
                  <a:pt x="6636" y="225"/>
                  <a:pt x="6635" y="224"/>
                </a:cubicBezTo>
                <a:cubicBezTo>
                  <a:pt x="6636" y="225"/>
                  <a:pt x="6637" y="227"/>
                  <a:pt x="6637" y="229"/>
                </a:cubicBezTo>
                <a:close/>
                <a:moveTo>
                  <a:pt x="6626" y="199"/>
                </a:moveTo>
                <a:cubicBezTo>
                  <a:pt x="6629" y="205"/>
                  <a:pt x="6632" y="215"/>
                  <a:pt x="6635" y="224"/>
                </a:cubicBezTo>
                <a:cubicBezTo>
                  <a:pt x="6633" y="217"/>
                  <a:pt x="6630" y="209"/>
                  <a:pt x="6626" y="199"/>
                </a:cubicBezTo>
                <a:close/>
                <a:moveTo>
                  <a:pt x="6639" y="191"/>
                </a:moveTo>
                <a:cubicBezTo>
                  <a:pt x="6700" y="344"/>
                  <a:pt x="6882" y="206"/>
                  <a:pt x="6974" y="224"/>
                </a:cubicBezTo>
                <a:cubicBezTo>
                  <a:pt x="6891" y="274"/>
                  <a:pt x="7101" y="361"/>
                  <a:pt x="7127" y="364"/>
                </a:cubicBezTo>
                <a:cubicBezTo>
                  <a:pt x="7319" y="388"/>
                  <a:pt x="7515" y="426"/>
                  <a:pt x="7709" y="415"/>
                </a:cubicBezTo>
                <a:cubicBezTo>
                  <a:pt x="7714" y="407"/>
                  <a:pt x="7716" y="403"/>
                  <a:pt x="7718" y="393"/>
                </a:cubicBezTo>
                <a:cubicBezTo>
                  <a:pt x="7615" y="349"/>
                  <a:pt x="7588" y="217"/>
                  <a:pt x="7471" y="203"/>
                </a:cubicBezTo>
                <a:cubicBezTo>
                  <a:pt x="7304" y="184"/>
                  <a:pt x="7240" y="132"/>
                  <a:pt x="7094" y="42"/>
                </a:cubicBezTo>
                <a:cubicBezTo>
                  <a:pt x="7017" y="-6"/>
                  <a:pt x="6518" y="-65"/>
                  <a:pt x="6639" y="191"/>
                </a:cubicBezTo>
                <a:cubicBezTo>
                  <a:pt x="6639" y="191"/>
                  <a:pt x="6639" y="191"/>
                  <a:pt x="6639" y="191"/>
                </a:cubicBezTo>
                <a:close/>
                <a:moveTo>
                  <a:pt x="3049" y="1821"/>
                </a:moveTo>
                <a:cubicBezTo>
                  <a:pt x="3097" y="1824"/>
                  <a:pt x="3068" y="1822"/>
                  <a:pt x="3049" y="1821"/>
                </a:cubicBezTo>
                <a:cubicBezTo>
                  <a:pt x="3259" y="1833"/>
                  <a:pt x="3444" y="2105"/>
                  <a:pt x="3693" y="1983"/>
                </a:cubicBezTo>
                <a:cubicBezTo>
                  <a:pt x="3695" y="1975"/>
                  <a:pt x="3695" y="1960"/>
                  <a:pt x="3693" y="1951"/>
                </a:cubicBezTo>
                <a:cubicBezTo>
                  <a:pt x="3378" y="1819"/>
                  <a:pt x="3267" y="1534"/>
                  <a:pt x="3575" y="1251"/>
                </a:cubicBezTo>
                <a:cubicBezTo>
                  <a:pt x="3878" y="973"/>
                  <a:pt x="4250" y="1072"/>
                  <a:pt x="4563" y="873"/>
                </a:cubicBezTo>
                <a:cubicBezTo>
                  <a:pt x="4434" y="627"/>
                  <a:pt x="4069" y="857"/>
                  <a:pt x="3881" y="855"/>
                </a:cubicBezTo>
                <a:cubicBezTo>
                  <a:pt x="3631" y="853"/>
                  <a:pt x="3298" y="977"/>
                  <a:pt x="3102" y="1185"/>
                </a:cubicBezTo>
                <a:cubicBezTo>
                  <a:pt x="3040" y="1251"/>
                  <a:pt x="3027" y="1414"/>
                  <a:pt x="3008" y="1500"/>
                </a:cubicBezTo>
                <a:cubicBezTo>
                  <a:pt x="2968" y="1677"/>
                  <a:pt x="2751" y="1804"/>
                  <a:pt x="3049" y="1821"/>
                </a:cubicBezTo>
                <a:close/>
                <a:moveTo>
                  <a:pt x="10216" y="16862"/>
                </a:moveTo>
                <a:cubicBezTo>
                  <a:pt x="10007" y="16414"/>
                  <a:pt x="9990" y="17186"/>
                  <a:pt x="10036" y="17376"/>
                </a:cubicBezTo>
                <a:cubicBezTo>
                  <a:pt x="10092" y="17606"/>
                  <a:pt x="10129" y="17705"/>
                  <a:pt x="10318" y="17537"/>
                </a:cubicBezTo>
                <a:cubicBezTo>
                  <a:pt x="10499" y="17376"/>
                  <a:pt x="10291" y="17023"/>
                  <a:pt x="10216" y="16863"/>
                </a:cubicBezTo>
                <a:cubicBezTo>
                  <a:pt x="10225" y="16883"/>
                  <a:pt x="10244" y="16922"/>
                  <a:pt x="10216" y="16862"/>
                </a:cubicBezTo>
                <a:close/>
                <a:moveTo>
                  <a:pt x="10216" y="16862"/>
                </a:moveTo>
                <a:cubicBezTo>
                  <a:pt x="10216" y="16862"/>
                  <a:pt x="10216" y="16862"/>
                  <a:pt x="10216" y="16863"/>
                </a:cubicBezTo>
                <a:cubicBezTo>
                  <a:pt x="10211" y="16852"/>
                  <a:pt x="10209" y="16847"/>
                  <a:pt x="10216" y="16862"/>
                </a:cubicBezTo>
                <a:close/>
                <a:moveTo>
                  <a:pt x="17680" y="20444"/>
                </a:moveTo>
                <a:cubicBezTo>
                  <a:pt x="17677" y="20432"/>
                  <a:pt x="17678" y="20435"/>
                  <a:pt x="17679" y="20439"/>
                </a:cubicBezTo>
                <a:cubicBezTo>
                  <a:pt x="17647" y="20338"/>
                  <a:pt x="17562" y="20187"/>
                  <a:pt x="17562" y="20438"/>
                </a:cubicBezTo>
                <a:cubicBezTo>
                  <a:pt x="17562" y="20640"/>
                  <a:pt x="17719" y="20588"/>
                  <a:pt x="17681" y="20445"/>
                </a:cubicBezTo>
                <a:cubicBezTo>
                  <a:pt x="17681" y="20446"/>
                  <a:pt x="17681" y="20446"/>
                  <a:pt x="17680" y="20444"/>
                </a:cubicBezTo>
                <a:close/>
                <a:moveTo>
                  <a:pt x="20845" y="19801"/>
                </a:moveTo>
                <a:cubicBezTo>
                  <a:pt x="20845" y="19756"/>
                  <a:pt x="20831" y="19752"/>
                  <a:pt x="20720" y="19722"/>
                </a:cubicBezTo>
                <a:cubicBezTo>
                  <a:pt x="20484" y="19667"/>
                  <a:pt x="20309" y="19366"/>
                  <a:pt x="20078" y="19540"/>
                </a:cubicBezTo>
                <a:lnTo>
                  <a:pt x="20083" y="19581"/>
                </a:lnTo>
                <a:lnTo>
                  <a:pt x="20066" y="19592"/>
                </a:lnTo>
                <a:cubicBezTo>
                  <a:pt x="20073" y="19603"/>
                  <a:pt x="20078" y="19616"/>
                  <a:pt x="20080" y="19629"/>
                </a:cubicBezTo>
                <a:cubicBezTo>
                  <a:pt x="19967" y="19665"/>
                  <a:pt x="19867" y="19933"/>
                  <a:pt x="19784" y="19933"/>
                </a:cubicBezTo>
                <a:cubicBezTo>
                  <a:pt x="19806" y="19933"/>
                  <a:pt x="19649" y="19674"/>
                  <a:pt x="19649" y="19726"/>
                </a:cubicBezTo>
                <a:cubicBezTo>
                  <a:pt x="19591" y="19599"/>
                  <a:pt x="19738" y="19263"/>
                  <a:pt x="19533" y="19263"/>
                </a:cubicBezTo>
                <a:cubicBezTo>
                  <a:pt x="19510" y="19243"/>
                  <a:pt x="19395" y="19210"/>
                  <a:pt x="19371" y="19200"/>
                </a:cubicBezTo>
                <a:cubicBezTo>
                  <a:pt x="19228" y="19141"/>
                  <a:pt x="19205" y="19326"/>
                  <a:pt x="19144" y="19326"/>
                </a:cubicBezTo>
                <a:cubicBezTo>
                  <a:pt x="19123" y="19314"/>
                  <a:pt x="19057" y="19299"/>
                  <a:pt x="19047" y="19341"/>
                </a:cubicBezTo>
                <a:cubicBezTo>
                  <a:pt x="18878" y="19223"/>
                  <a:pt x="19194" y="19742"/>
                  <a:pt x="19275" y="19766"/>
                </a:cubicBezTo>
                <a:cubicBezTo>
                  <a:pt x="19141" y="19798"/>
                  <a:pt x="19298" y="20026"/>
                  <a:pt x="19315" y="20115"/>
                </a:cubicBezTo>
                <a:cubicBezTo>
                  <a:pt x="19376" y="20426"/>
                  <a:pt x="19468" y="20101"/>
                  <a:pt x="19519" y="20101"/>
                </a:cubicBezTo>
                <a:cubicBezTo>
                  <a:pt x="19605" y="20101"/>
                  <a:pt x="19914" y="20363"/>
                  <a:pt x="20018" y="20411"/>
                </a:cubicBezTo>
                <a:cubicBezTo>
                  <a:pt x="20127" y="20461"/>
                  <a:pt x="20181" y="20479"/>
                  <a:pt x="20248" y="20607"/>
                </a:cubicBezTo>
                <a:cubicBezTo>
                  <a:pt x="20277" y="20661"/>
                  <a:pt x="20274" y="20778"/>
                  <a:pt x="20326" y="20815"/>
                </a:cubicBezTo>
                <a:cubicBezTo>
                  <a:pt x="20319" y="20858"/>
                  <a:pt x="20311" y="20886"/>
                  <a:pt x="20321" y="20928"/>
                </a:cubicBezTo>
                <a:cubicBezTo>
                  <a:pt x="20186" y="20961"/>
                  <a:pt x="20099" y="21117"/>
                  <a:pt x="20109" y="21286"/>
                </a:cubicBezTo>
                <a:cubicBezTo>
                  <a:pt x="20228" y="21294"/>
                  <a:pt x="20372" y="21234"/>
                  <a:pt x="20433" y="21234"/>
                </a:cubicBezTo>
                <a:lnTo>
                  <a:pt x="20433" y="21233"/>
                </a:lnTo>
                <a:cubicBezTo>
                  <a:pt x="20433" y="21142"/>
                  <a:pt x="20719" y="21510"/>
                  <a:pt x="20736" y="21535"/>
                </a:cubicBezTo>
                <a:cubicBezTo>
                  <a:pt x="20771" y="21316"/>
                  <a:pt x="20771" y="21081"/>
                  <a:pt x="20799" y="20857"/>
                </a:cubicBezTo>
                <a:lnTo>
                  <a:pt x="20771" y="20809"/>
                </a:lnTo>
                <a:cubicBezTo>
                  <a:pt x="20895" y="20557"/>
                  <a:pt x="20831" y="20091"/>
                  <a:pt x="20845" y="19801"/>
                </a:cubicBezTo>
                <a:close/>
                <a:moveTo>
                  <a:pt x="21483" y="3136"/>
                </a:moveTo>
                <a:cubicBezTo>
                  <a:pt x="21484" y="3136"/>
                  <a:pt x="21512" y="3136"/>
                  <a:pt x="21512" y="3136"/>
                </a:cubicBezTo>
                <a:cubicBezTo>
                  <a:pt x="21524" y="3110"/>
                  <a:pt x="21544" y="3089"/>
                  <a:pt x="21567" y="3075"/>
                </a:cubicBezTo>
                <a:cubicBezTo>
                  <a:pt x="21432" y="2793"/>
                  <a:pt x="21025" y="2732"/>
                  <a:pt x="20788" y="2699"/>
                </a:cubicBezTo>
                <a:cubicBezTo>
                  <a:pt x="20424" y="2699"/>
                  <a:pt x="20032" y="2429"/>
                  <a:pt x="19669" y="2355"/>
                </a:cubicBezTo>
                <a:cubicBezTo>
                  <a:pt x="19252" y="2271"/>
                  <a:pt x="18850" y="2097"/>
                  <a:pt x="18423" y="2086"/>
                </a:cubicBezTo>
                <a:cubicBezTo>
                  <a:pt x="18281" y="2082"/>
                  <a:pt x="18025" y="1964"/>
                  <a:pt x="17928" y="2085"/>
                </a:cubicBezTo>
                <a:cubicBezTo>
                  <a:pt x="17787" y="1963"/>
                  <a:pt x="17753" y="2111"/>
                  <a:pt x="17640" y="2116"/>
                </a:cubicBezTo>
                <a:cubicBezTo>
                  <a:pt x="17589" y="2193"/>
                  <a:pt x="17369" y="2124"/>
                  <a:pt x="17309" y="2114"/>
                </a:cubicBezTo>
                <a:cubicBezTo>
                  <a:pt x="17131" y="2085"/>
                  <a:pt x="16946" y="2126"/>
                  <a:pt x="16770" y="2090"/>
                </a:cubicBezTo>
                <a:cubicBezTo>
                  <a:pt x="16661" y="2068"/>
                  <a:pt x="16615" y="1921"/>
                  <a:pt x="16498" y="1897"/>
                </a:cubicBezTo>
                <a:cubicBezTo>
                  <a:pt x="16256" y="1847"/>
                  <a:pt x="15932" y="1733"/>
                  <a:pt x="15687" y="1852"/>
                </a:cubicBezTo>
                <a:cubicBezTo>
                  <a:pt x="15505" y="1940"/>
                  <a:pt x="15223" y="1766"/>
                  <a:pt x="15033" y="1732"/>
                </a:cubicBezTo>
                <a:cubicBezTo>
                  <a:pt x="15028" y="1585"/>
                  <a:pt x="14601" y="1491"/>
                  <a:pt x="14524" y="1604"/>
                </a:cubicBezTo>
                <a:cubicBezTo>
                  <a:pt x="14389" y="1489"/>
                  <a:pt x="14096" y="1512"/>
                  <a:pt x="13941" y="1503"/>
                </a:cubicBezTo>
                <a:lnTo>
                  <a:pt x="13941" y="1502"/>
                </a:lnTo>
                <a:cubicBezTo>
                  <a:pt x="13859" y="1397"/>
                  <a:pt x="13713" y="1363"/>
                  <a:pt x="13601" y="1377"/>
                </a:cubicBezTo>
                <a:cubicBezTo>
                  <a:pt x="13463" y="1395"/>
                  <a:pt x="13552" y="1500"/>
                  <a:pt x="13642" y="1496"/>
                </a:cubicBezTo>
                <a:cubicBezTo>
                  <a:pt x="13538" y="1516"/>
                  <a:pt x="13426" y="1657"/>
                  <a:pt x="13589" y="1732"/>
                </a:cubicBezTo>
                <a:cubicBezTo>
                  <a:pt x="13432" y="1749"/>
                  <a:pt x="13289" y="1736"/>
                  <a:pt x="13132" y="1770"/>
                </a:cubicBezTo>
                <a:cubicBezTo>
                  <a:pt x="13010" y="1796"/>
                  <a:pt x="12688" y="1530"/>
                  <a:pt x="12823" y="1894"/>
                </a:cubicBezTo>
                <a:cubicBezTo>
                  <a:pt x="12699" y="1866"/>
                  <a:pt x="12578" y="1803"/>
                  <a:pt x="12462" y="1744"/>
                </a:cubicBezTo>
                <a:lnTo>
                  <a:pt x="12468" y="1739"/>
                </a:lnTo>
                <a:lnTo>
                  <a:pt x="12445" y="1651"/>
                </a:lnTo>
                <a:cubicBezTo>
                  <a:pt x="12201" y="1356"/>
                  <a:pt x="11570" y="1196"/>
                  <a:pt x="11249" y="1384"/>
                </a:cubicBezTo>
                <a:cubicBezTo>
                  <a:pt x="11292" y="1402"/>
                  <a:pt x="11339" y="1419"/>
                  <a:pt x="11379" y="1446"/>
                </a:cubicBezTo>
                <a:cubicBezTo>
                  <a:pt x="11235" y="1453"/>
                  <a:pt x="11040" y="1498"/>
                  <a:pt x="10902" y="1435"/>
                </a:cubicBezTo>
                <a:cubicBezTo>
                  <a:pt x="10924" y="1410"/>
                  <a:pt x="10943" y="1372"/>
                  <a:pt x="10960" y="1341"/>
                </a:cubicBezTo>
                <a:cubicBezTo>
                  <a:pt x="10707" y="1338"/>
                  <a:pt x="10460" y="1329"/>
                  <a:pt x="10209" y="1352"/>
                </a:cubicBezTo>
                <a:cubicBezTo>
                  <a:pt x="10151" y="1292"/>
                  <a:pt x="10082" y="1254"/>
                  <a:pt x="10017" y="1207"/>
                </a:cubicBezTo>
                <a:cubicBezTo>
                  <a:pt x="10017" y="1207"/>
                  <a:pt x="10014" y="1302"/>
                  <a:pt x="10014" y="1302"/>
                </a:cubicBezTo>
                <a:cubicBezTo>
                  <a:pt x="9917" y="1297"/>
                  <a:pt x="9781" y="1215"/>
                  <a:pt x="9686" y="1274"/>
                </a:cubicBezTo>
                <a:cubicBezTo>
                  <a:pt x="10299" y="771"/>
                  <a:pt x="9202" y="741"/>
                  <a:pt x="8912" y="764"/>
                </a:cubicBezTo>
                <a:cubicBezTo>
                  <a:pt x="8912" y="763"/>
                  <a:pt x="8942" y="682"/>
                  <a:pt x="8942" y="682"/>
                </a:cubicBezTo>
                <a:cubicBezTo>
                  <a:pt x="8857" y="692"/>
                  <a:pt x="8774" y="674"/>
                  <a:pt x="8690" y="667"/>
                </a:cubicBezTo>
                <a:cubicBezTo>
                  <a:pt x="8692" y="666"/>
                  <a:pt x="8711" y="652"/>
                  <a:pt x="8711" y="652"/>
                </a:cubicBezTo>
                <a:lnTo>
                  <a:pt x="8680" y="562"/>
                </a:lnTo>
                <a:cubicBezTo>
                  <a:pt x="8568" y="569"/>
                  <a:pt x="8454" y="542"/>
                  <a:pt x="8339" y="545"/>
                </a:cubicBezTo>
                <a:cubicBezTo>
                  <a:pt x="8372" y="543"/>
                  <a:pt x="8389" y="524"/>
                  <a:pt x="8390" y="487"/>
                </a:cubicBezTo>
                <a:cubicBezTo>
                  <a:pt x="8348" y="373"/>
                  <a:pt x="8029" y="432"/>
                  <a:pt x="7984" y="380"/>
                </a:cubicBezTo>
                <a:cubicBezTo>
                  <a:pt x="7880" y="261"/>
                  <a:pt x="7809" y="457"/>
                  <a:pt x="7733" y="455"/>
                </a:cubicBezTo>
                <a:cubicBezTo>
                  <a:pt x="7767" y="710"/>
                  <a:pt x="8058" y="574"/>
                  <a:pt x="8203" y="565"/>
                </a:cubicBezTo>
                <a:cubicBezTo>
                  <a:pt x="8141" y="586"/>
                  <a:pt x="8043" y="670"/>
                  <a:pt x="8093" y="768"/>
                </a:cubicBezTo>
                <a:cubicBezTo>
                  <a:pt x="8012" y="760"/>
                  <a:pt x="7931" y="780"/>
                  <a:pt x="7859" y="828"/>
                </a:cubicBezTo>
                <a:lnTo>
                  <a:pt x="7899" y="850"/>
                </a:lnTo>
                <a:cubicBezTo>
                  <a:pt x="7761" y="924"/>
                  <a:pt x="7599" y="792"/>
                  <a:pt x="7453" y="841"/>
                </a:cubicBezTo>
                <a:cubicBezTo>
                  <a:pt x="7359" y="872"/>
                  <a:pt x="7267" y="899"/>
                  <a:pt x="7171" y="911"/>
                </a:cubicBezTo>
                <a:cubicBezTo>
                  <a:pt x="6973" y="936"/>
                  <a:pt x="6832" y="1042"/>
                  <a:pt x="6697" y="1218"/>
                </a:cubicBezTo>
                <a:lnTo>
                  <a:pt x="6715" y="1300"/>
                </a:lnTo>
                <a:cubicBezTo>
                  <a:pt x="6595" y="1317"/>
                  <a:pt x="5933" y="1282"/>
                  <a:pt x="6309" y="1601"/>
                </a:cubicBezTo>
                <a:cubicBezTo>
                  <a:pt x="6139" y="1560"/>
                  <a:pt x="5956" y="1546"/>
                  <a:pt x="5807" y="1683"/>
                </a:cubicBezTo>
                <a:cubicBezTo>
                  <a:pt x="5762" y="1559"/>
                  <a:pt x="5703" y="1466"/>
                  <a:pt x="5588" y="1483"/>
                </a:cubicBezTo>
                <a:lnTo>
                  <a:pt x="5593" y="1581"/>
                </a:lnTo>
                <a:lnTo>
                  <a:pt x="5611" y="1582"/>
                </a:lnTo>
                <a:cubicBezTo>
                  <a:pt x="5618" y="1583"/>
                  <a:pt x="5633" y="1606"/>
                  <a:pt x="5635" y="1626"/>
                </a:cubicBezTo>
                <a:cubicBezTo>
                  <a:pt x="5565" y="1686"/>
                  <a:pt x="5488" y="1670"/>
                  <a:pt x="5467" y="1800"/>
                </a:cubicBezTo>
                <a:cubicBezTo>
                  <a:pt x="5452" y="1798"/>
                  <a:pt x="5437" y="1795"/>
                  <a:pt x="5422" y="1791"/>
                </a:cubicBezTo>
                <a:cubicBezTo>
                  <a:pt x="5363" y="1613"/>
                  <a:pt x="5452" y="1463"/>
                  <a:pt x="5208" y="1445"/>
                </a:cubicBezTo>
                <a:cubicBezTo>
                  <a:pt x="5135" y="1440"/>
                  <a:pt x="5060" y="1440"/>
                  <a:pt x="4988" y="1440"/>
                </a:cubicBezTo>
                <a:cubicBezTo>
                  <a:pt x="4835" y="1440"/>
                  <a:pt x="4896" y="1580"/>
                  <a:pt x="4862" y="1697"/>
                </a:cubicBezTo>
                <a:cubicBezTo>
                  <a:pt x="4835" y="1790"/>
                  <a:pt x="4726" y="1733"/>
                  <a:pt x="4708" y="1846"/>
                </a:cubicBezTo>
                <a:cubicBezTo>
                  <a:pt x="4689" y="1970"/>
                  <a:pt x="4799" y="1948"/>
                  <a:pt x="4812" y="1996"/>
                </a:cubicBezTo>
                <a:cubicBezTo>
                  <a:pt x="4844" y="2077"/>
                  <a:pt x="4824" y="2151"/>
                  <a:pt x="4867" y="2245"/>
                </a:cubicBezTo>
                <a:cubicBezTo>
                  <a:pt x="4713" y="2182"/>
                  <a:pt x="4560" y="2145"/>
                  <a:pt x="4400" y="2112"/>
                </a:cubicBezTo>
                <a:cubicBezTo>
                  <a:pt x="4221" y="2086"/>
                  <a:pt x="4014" y="1954"/>
                  <a:pt x="3841" y="1954"/>
                </a:cubicBezTo>
                <a:cubicBezTo>
                  <a:pt x="3573" y="1954"/>
                  <a:pt x="4110" y="2290"/>
                  <a:pt x="4127" y="2309"/>
                </a:cubicBezTo>
                <a:cubicBezTo>
                  <a:pt x="4105" y="2315"/>
                  <a:pt x="4083" y="2320"/>
                  <a:pt x="4060" y="2324"/>
                </a:cubicBezTo>
                <a:lnTo>
                  <a:pt x="4065" y="2298"/>
                </a:lnTo>
                <a:cubicBezTo>
                  <a:pt x="3852" y="2201"/>
                  <a:pt x="3571" y="2399"/>
                  <a:pt x="3372" y="2425"/>
                </a:cubicBezTo>
                <a:cubicBezTo>
                  <a:pt x="3370" y="2381"/>
                  <a:pt x="3421" y="2299"/>
                  <a:pt x="3432" y="2250"/>
                </a:cubicBezTo>
                <a:cubicBezTo>
                  <a:pt x="3242" y="2226"/>
                  <a:pt x="3075" y="2344"/>
                  <a:pt x="2898" y="2413"/>
                </a:cubicBezTo>
                <a:cubicBezTo>
                  <a:pt x="2804" y="2450"/>
                  <a:pt x="2559" y="2500"/>
                  <a:pt x="2574" y="2674"/>
                </a:cubicBezTo>
                <a:cubicBezTo>
                  <a:pt x="2584" y="2801"/>
                  <a:pt x="2315" y="2630"/>
                  <a:pt x="2302" y="2618"/>
                </a:cubicBezTo>
                <a:cubicBezTo>
                  <a:pt x="2377" y="2566"/>
                  <a:pt x="2604" y="2549"/>
                  <a:pt x="2395" y="2412"/>
                </a:cubicBezTo>
                <a:cubicBezTo>
                  <a:pt x="2245" y="2314"/>
                  <a:pt x="2091" y="2321"/>
                  <a:pt x="1929" y="2318"/>
                </a:cubicBezTo>
                <a:cubicBezTo>
                  <a:pt x="1937" y="2433"/>
                  <a:pt x="1993" y="2432"/>
                  <a:pt x="2055" y="2493"/>
                </a:cubicBezTo>
                <a:cubicBezTo>
                  <a:pt x="2046" y="2478"/>
                  <a:pt x="2074" y="2893"/>
                  <a:pt x="2169" y="2758"/>
                </a:cubicBezTo>
                <a:cubicBezTo>
                  <a:pt x="2163" y="2794"/>
                  <a:pt x="2158" y="2830"/>
                  <a:pt x="2156" y="2867"/>
                </a:cubicBezTo>
                <a:cubicBezTo>
                  <a:pt x="1969" y="2739"/>
                  <a:pt x="1862" y="2828"/>
                  <a:pt x="1686" y="2928"/>
                </a:cubicBezTo>
                <a:cubicBezTo>
                  <a:pt x="1500" y="3032"/>
                  <a:pt x="1637" y="3097"/>
                  <a:pt x="1707" y="3188"/>
                </a:cubicBezTo>
                <a:cubicBezTo>
                  <a:pt x="1680" y="3244"/>
                  <a:pt x="1425" y="3107"/>
                  <a:pt x="1395" y="3091"/>
                </a:cubicBezTo>
                <a:cubicBezTo>
                  <a:pt x="1324" y="3053"/>
                  <a:pt x="1217" y="3102"/>
                  <a:pt x="1148" y="3140"/>
                </a:cubicBezTo>
                <a:cubicBezTo>
                  <a:pt x="1225" y="3269"/>
                  <a:pt x="1313" y="3308"/>
                  <a:pt x="1425" y="3357"/>
                </a:cubicBezTo>
                <a:cubicBezTo>
                  <a:pt x="1277" y="3479"/>
                  <a:pt x="1067" y="3145"/>
                  <a:pt x="988" y="3080"/>
                </a:cubicBezTo>
                <a:cubicBezTo>
                  <a:pt x="1015" y="3019"/>
                  <a:pt x="1044" y="2956"/>
                  <a:pt x="990" y="2892"/>
                </a:cubicBezTo>
                <a:cubicBezTo>
                  <a:pt x="1164" y="2934"/>
                  <a:pt x="2149" y="3013"/>
                  <a:pt x="1702" y="2525"/>
                </a:cubicBezTo>
                <a:cubicBezTo>
                  <a:pt x="1515" y="2321"/>
                  <a:pt x="920" y="2139"/>
                  <a:pt x="679" y="2180"/>
                </a:cubicBezTo>
                <a:cubicBezTo>
                  <a:pt x="673" y="2165"/>
                  <a:pt x="662" y="2161"/>
                  <a:pt x="647" y="2169"/>
                </a:cubicBezTo>
                <a:cubicBezTo>
                  <a:pt x="682" y="2169"/>
                  <a:pt x="559" y="2063"/>
                  <a:pt x="524" y="2055"/>
                </a:cubicBezTo>
                <a:cubicBezTo>
                  <a:pt x="469" y="2042"/>
                  <a:pt x="389" y="2064"/>
                  <a:pt x="328" y="2064"/>
                </a:cubicBezTo>
                <a:cubicBezTo>
                  <a:pt x="303" y="2062"/>
                  <a:pt x="285" y="2082"/>
                  <a:pt x="285" y="2118"/>
                </a:cubicBezTo>
                <a:cubicBezTo>
                  <a:pt x="266" y="2111"/>
                  <a:pt x="247" y="2104"/>
                  <a:pt x="228" y="2096"/>
                </a:cubicBezTo>
                <a:lnTo>
                  <a:pt x="222" y="2118"/>
                </a:lnTo>
                <a:lnTo>
                  <a:pt x="216" y="2112"/>
                </a:lnTo>
                <a:cubicBezTo>
                  <a:pt x="127" y="2182"/>
                  <a:pt x="72" y="2289"/>
                  <a:pt x="1" y="2385"/>
                </a:cubicBezTo>
                <a:cubicBezTo>
                  <a:pt x="38" y="2448"/>
                  <a:pt x="247" y="2553"/>
                  <a:pt x="193" y="2625"/>
                </a:cubicBezTo>
                <a:cubicBezTo>
                  <a:pt x="81" y="2777"/>
                  <a:pt x="241" y="2837"/>
                  <a:pt x="293" y="2954"/>
                </a:cubicBezTo>
                <a:cubicBezTo>
                  <a:pt x="170" y="3047"/>
                  <a:pt x="319" y="3299"/>
                  <a:pt x="399" y="3343"/>
                </a:cubicBezTo>
                <a:cubicBezTo>
                  <a:pt x="293" y="3475"/>
                  <a:pt x="513" y="3547"/>
                  <a:pt x="565" y="3597"/>
                </a:cubicBezTo>
                <a:cubicBezTo>
                  <a:pt x="607" y="3637"/>
                  <a:pt x="411" y="3845"/>
                  <a:pt x="390" y="3866"/>
                </a:cubicBezTo>
                <a:cubicBezTo>
                  <a:pt x="245" y="4011"/>
                  <a:pt x="119" y="4126"/>
                  <a:pt x="0" y="4306"/>
                </a:cubicBezTo>
                <a:cubicBezTo>
                  <a:pt x="85" y="4284"/>
                  <a:pt x="190" y="4172"/>
                  <a:pt x="266" y="4167"/>
                </a:cubicBezTo>
                <a:cubicBezTo>
                  <a:pt x="283" y="4197"/>
                  <a:pt x="302" y="4226"/>
                  <a:pt x="323" y="4253"/>
                </a:cubicBezTo>
                <a:cubicBezTo>
                  <a:pt x="222" y="4199"/>
                  <a:pt x="162" y="4293"/>
                  <a:pt x="201" y="4411"/>
                </a:cubicBezTo>
                <a:cubicBezTo>
                  <a:pt x="162" y="4553"/>
                  <a:pt x="82" y="4589"/>
                  <a:pt x="175" y="4758"/>
                </a:cubicBezTo>
                <a:cubicBezTo>
                  <a:pt x="78" y="4850"/>
                  <a:pt x="345" y="5225"/>
                  <a:pt x="406" y="5296"/>
                </a:cubicBezTo>
                <a:cubicBezTo>
                  <a:pt x="430" y="5300"/>
                  <a:pt x="451" y="5290"/>
                  <a:pt x="470" y="5265"/>
                </a:cubicBezTo>
                <a:cubicBezTo>
                  <a:pt x="470" y="5264"/>
                  <a:pt x="471" y="5244"/>
                  <a:pt x="471" y="5244"/>
                </a:cubicBezTo>
                <a:cubicBezTo>
                  <a:pt x="468" y="5227"/>
                  <a:pt x="693" y="5374"/>
                  <a:pt x="723" y="5409"/>
                </a:cubicBezTo>
                <a:cubicBezTo>
                  <a:pt x="683" y="5491"/>
                  <a:pt x="819" y="5677"/>
                  <a:pt x="881" y="5677"/>
                </a:cubicBezTo>
                <a:cubicBezTo>
                  <a:pt x="881" y="5776"/>
                  <a:pt x="983" y="5725"/>
                  <a:pt x="1012" y="5801"/>
                </a:cubicBezTo>
                <a:cubicBezTo>
                  <a:pt x="1013" y="5803"/>
                  <a:pt x="840" y="5849"/>
                  <a:pt x="814" y="5864"/>
                </a:cubicBezTo>
                <a:cubicBezTo>
                  <a:pt x="850" y="5933"/>
                  <a:pt x="902" y="6106"/>
                  <a:pt x="948" y="6152"/>
                </a:cubicBezTo>
                <a:cubicBezTo>
                  <a:pt x="1062" y="6265"/>
                  <a:pt x="1164" y="6069"/>
                  <a:pt x="1293" y="6203"/>
                </a:cubicBezTo>
                <a:cubicBezTo>
                  <a:pt x="1286" y="6211"/>
                  <a:pt x="1265" y="6237"/>
                  <a:pt x="1265" y="6237"/>
                </a:cubicBezTo>
                <a:cubicBezTo>
                  <a:pt x="1317" y="6354"/>
                  <a:pt x="1446" y="6350"/>
                  <a:pt x="1481" y="6450"/>
                </a:cubicBezTo>
                <a:cubicBezTo>
                  <a:pt x="1563" y="6681"/>
                  <a:pt x="1653" y="6696"/>
                  <a:pt x="1848" y="6592"/>
                </a:cubicBezTo>
                <a:cubicBezTo>
                  <a:pt x="1905" y="6655"/>
                  <a:pt x="1926" y="6720"/>
                  <a:pt x="2004" y="6723"/>
                </a:cubicBezTo>
                <a:lnTo>
                  <a:pt x="2009" y="6693"/>
                </a:lnTo>
                <a:cubicBezTo>
                  <a:pt x="2095" y="6686"/>
                  <a:pt x="2174" y="6765"/>
                  <a:pt x="2257" y="6780"/>
                </a:cubicBezTo>
                <a:cubicBezTo>
                  <a:pt x="2237" y="6906"/>
                  <a:pt x="2273" y="6983"/>
                  <a:pt x="2267" y="7093"/>
                </a:cubicBezTo>
                <a:cubicBezTo>
                  <a:pt x="2263" y="7128"/>
                  <a:pt x="2226" y="7132"/>
                  <a:pt x="2204" y="7126"/>
                </a:cubicBezTo>
                <a:lnTo>
                  <a:pt x="2204" y="7098"/>
                </a:lnTo>
                <a:cubicBezTo>
                  <a:pt x="2092" y="7098"/>
                  <a:pt x="1997" y="7275"/>
                  <a:pt x="2085" y="7391"/>
                </a:cubicBezTo>
                <a:cubicBezTo>
                  <a:pt x="2053" y="7403"/>
                  <a:pt x="2020" y="7412"/>
                  <a:pt x="1986" y="7420"/>
                </a:cubicBezTo>
                <a:cubicBezTo>
                  <a:pt x="1976" y="7486"/>
                  <a:pt x="2003" y="7524"/>
                  <a:pt x="2047" y="7561"/>
                </a:cubicBezTo>
                <a:cubicBezTo>
                  <a:pt x="2027" y="7581"/>
                  <a:pt x="2018" y="7606"/>
                  <a:pt x="2021" y="7635"/>
                </a:cubicBezTo>
                <a:cubicBezTo>
                  <a:pt x="2021" y="7661"/>
                  <a:pt x="1989" y="7660"/>
                  <a:pt x="1990" y="7711"/>
                </a:cubicBezTo>
                <a:cubicBezTo>
                  <a:pt x="1945" y="7720"/>
                  <a:pt x="1898" y="7715"/>
                  <a:pt x="1853" y="7703"/>
                </a:cubicBezTo>
                <a:cubicBezTo>
                  <a:pt x="1856" y="7754"/>
                  <a:pt x="1852" y="7802"/>
                  <a:pt x="1841" y="7849"/>
                </a:cubicBezTo>
                <a:cubicBezTo>
                  <a:pt x="2028" y="7973"/>
                  <a:pt x="2205" y="8066"/>
                  <a:pt x="2363" y="8238"/>
                </a:cubicBezTo>
                <a:cubicBezTo>
                  <a:pt x="2296" y="8346"/>
                  <a:pt x="2888" y="8477"/>
                  <a:pt x="2736" y="8789"/>
                </a:cubicBezTo>
                <a:cubicBezTo>
                  <a:pt x="2487" y="8980"/>
                  <a:pt x="2231" y="8785"/>
                  <a:pt x="1999" y="8788"/>
                </a:cubicBezTo>
                <a:cubicBezTo>
                  <a:pt x="1930" y="8781"/>
                  <a:pt x="1954" y="8678"/>
                  <a:pt x="1835" y="8708"/>
                </a:cubicBezTo>
                <a:cubicBezTo>
                  <a:pt x="1704" y="8534"/>
                  <a:pt x="1349" y="8634"/>
                  <a:pt x="1224" y="8736"/>
                </a:cubicBezTo>
                <a:cubicBezTo>
                  <a:pt x="1102" y="8835"/>
                  <a:pt x="682" y="8887"/>
                  <a:pt x="661" y="8607"/>
                </a:cubicBezTo>
                <a:cubicBezTo>
                  <a:pt x="631" y="8603"/>
                  <a:pt x="588" y="8600"/>
                  <a:pt x="561" y="8615"/>
                </a:cubicBezTo>
                <a:cubicBezTo>
                  <a:pt x="559" y="8612"/>
                  <a:pt x="535" y="8572"/>
                  <a:pt x="535" y="8572"/>
                </a:cubicBezTo>
                <a:cubicBezTo>
                  <a:pt x="414" y="8571"/>
                  <a:pt x="318" y="8636"/>
                  <a:pt x="375" y="8778"/>
                </a:cubicBezTo>
                <a:cubicBezTo>
                  <a:pt x="343" y="8806"/>
                  <a:pt x="256" y="9007"/>
                  <a:pt x="329" y="9043"/>
                </a:cubicBezTo>
                <a:cubicBezTo>
                  <a:pt x="249" y="9165"/>
                  <a:pt x="305" y="9330"/>
                  <a:pt x="421" y="9335"/>
                </a:cubicBezTo>
                <a:cubicBezTo>
                  <a:pt x="437" y="9593"/>
                  <a:pt x="540" y="10027"/>
                  <a:pt x="785" y="10022"/>
                </a:cubicBezTo>
                <a:cubicBezTo>
                  <a:pt x="850" y="10027"/>
                  <a:pt x="1167" y="10311"/>
                  <a:pt x="1169" y="10017"/>
                </a:cubicBezTo>
                <a:cubicBezTo>
                  <a:pt x="1171" y="9906"/>
                  <a:pt x="1447" y="10181"/>
                  <a:pt x="1452" y="10184"/>
                </a:cubicBezTo>
                <a:cubicBezTo>
                  <a:pt x="1603" y="10274"/>
                  <a:pt x="1696" y="10029"/>
                  <a:pt x="1800" y="10012"/>
                </a:cubicBezTo>
                <a:cubicBezTo>
                  <a:pt x="1854" y="10012"/>
                  <a:pt x="1899" y="10096"/>
                  <a:pt x="1959" y="10058"/>
                </a:cubicBezTo>
                <a:cubicBezTo>
                  <a:pt x="1947" y="10128"/>
                  <a:pt x="1993" y="10195"/>
                  <a:pt x="1984" y="10276"/>
                </a:cubicBezTo>
                <a:cubicBezTo>
                  <a:pt x="1984" y="10276"/>
                  <a:pt x="2022" y="10292"/>
                  <a:pt x="2025" y="10293"/>
                </a:cubicBezTo>
                <a:cubicBezTo>
                  <a:pt x="2030" y="10351"/>
                  <a:pt x="2017" y="10414"/>
                  <a:pt x="2045" y="10467"/>
                </a:cubicBezTo>
                <a:cubicBezTo>
                  <a:pt x="1964" y="10561"/>
                  <a:pt x="1951" y="10674"/>
                  <a:pt x="1927" y="10801"/>
                </a:cubicBezTo>
                <a:cubicBezTo>
                  <a:pt x="1848" y="10835"/>
                  <a:pt x="1834" y="11184"/>
                  <a:pt x="1763" y="11286"/>
                </a:cubicBezTo>
                <a:cubicBezTo>
                  <a:pt x="1769" y="11302"/>
                  <a:pt x="2052" y="12076"/>
                  <a:pt x="1847" y="12076"/>
                </a:cubicBezTo>
                <a:cubicBezTo>
                  <a:pt x="1847" y="12076"/>
                  <a:pt x="1847" y="12076"/>
                  <a:pt x="1847" y="12076"/>
                </a:cubicBezTo>
                <a:lnTo>
                  <a:pt x="1837" y="12090"/>
                </a:lnTo>
                <a:cubicBezTo>
                  <a:pt x="1850" y="12113"/>
                  <a:pt x="1854" y="12139"/>
                  <a:pt x="1849" y="12168"/>
                </a:cubicBezTo>
                <a:lnTo>
                  <a:pt x="1968" y="12175"/>
                </a:lnTo>
                <a:cubicBezTo>
                  <a:pt x="2045" y="12306"/>
                  <a:pt x="2361" y="12799"/>
                  <a:pt x="2334" y="12928"/>
                </a:cubicBezTo>
                <a:cubicBezTo>
                  <a:pt x="2299" y="13089"/>
                  <a:pt x="2510" y="13140"/>
                  <a:pt x="2556" y="13229"/>
                </a:cubicBezTo>
                <a:cubicBezTo>
                  <a:pt x="2628" y="13365"/>
                  <a:pt x="2637" y="13466"/>
                  <a:pt x="2665" y="13606"/>
                </a:cubicBezTo>
                <a:cubicBezTo>
                  <a:pt x="2622" y="13995"/>
                  <a:pt x="2974" y="14177"/>
                  <a:pt x="3079" y="14465"/>
                </a:cubicBezTo>
                <a:cubicBezTo>
                  <a:pt x="3147" y="14644"/>
                  <a:pt x="3352" y="14818"/>
                  <a:pt x="3369" y="15010"/>
                </a:cubicBezTo>
                <a:cubicBezTo>
                  <a:pt x="3389" y="15237"/>
                  <a:pt x="3410" y="15717"/>
                  <a:pt x="3527" y="15914"/>
                </a:cubicBezTo>
                <a:cubicBezTo>
                  <a:pt x="3685" y="16178"/>
                  <a:pt x="3909" y="15819"/>
                  <a:pt x="4050" y="15819"/>
                </a:cubicBezTo>
                <a:cubicBezTo>
                  <a:pt x="4318" y="15819"/>
                  <a:pt x="4521" y="15540"/>
                  <a:pt x="4746" y="15429"/>
                </a:cubicBezTo>
                <a:cubicBezTo>
                  <a:pt x="4904" y="15350"/>
                  <a:pt x="5142" y="15358"/>
                  <a:pt x="5113" y="15092"/>
                </a:cubicBezTo>
                <a:cubicBezTo>
                  <a:pt x="5108" y="15051"/>
                  <a:pt x="5191" y="15049"/>
                  <a:pt x="5224" y="15056"/>
                </a:cubicBezTo>
                <a:cubicBezTo>
                  <a:pt x="5227" y="15026"/>
                  <a:pt x="5232" y="14996"/>
                  <a:pt x="5238" y="14967"/>
                </a:cubicBezTo>
                <a:cubicBezTo>
                  <a:pt x="5244" y="14974"/>
                  <a:pt x="5256" y="14987"/>
                  <a:pt x="5262" y="14995"/>
                </a:cubicBezTo>
                <a:cubicBezTo>
                  <a:pt x="5385" y="14964"/>
                  <a:pt x="5690" y="14881"/>
                  <a:pt x="5666" y="14697"/>
                </a:cubicBezTo>
                <a:cubicBezTo>
                  <a:pt x="5680" y="14778"/>
                  <a:pt x="5943" y="14440"/>
                  <a:pt x="5924" y="14454"/>
                </a:cubicBezTo>
                <a:cubicBezTo>
                  <a:pt x="5959" y="14436"/>
                  <a:pt x="6024" y="14445"/>
                  <a:pt x="6061" y="14446"/>
                </a:cubicBezTo>
                <a:lnTo>
                  <a:pt x="6064" y="14398"/>
                </a:lnTo>
                <a:lnTo>
                  <a:pt x="6088" y="14378"/>
                </a:lnTo>
                <a:cubicBezTo>
                  <a:pt x="6071" y="14281"/>
                  <a:pt x="6052" y="14106"/>
                  <a:pt x="6092" y="14014"/>
                </a:cubicBezTo>
                <a:cubicBezTo>
                  <a:pt x="6217" y="14121"/>
                  <a:pt x="6399" y="13516"/>
                  <a:pt x="6416" y="13402"/>
                </a:cubicBezTo>
                <a:cubicBezTo>
                  <a:pt x="6337" y="13408"/>
                  <a:pt x="6330" y="13381"/>
                  <a:pt x="6268" y="13333"/>
                </a:cubicBezTo>
                <a:cubicBezTo>
                  <a:pt x="6116" y="13110"/>
                  <a:pt x="6087" y="13191"/>
                  <a:pt x="5900" y="13054"/>
                </a:cubicBezTo>
                <a:cubicBezTo>
                  <a:pt x="5695" y="12901"/>
                  <a:pt x="5769" y="12651"/>
                  <a:pt x="5663" y="12468"/>
                </a:cubicBezTo>
                <a:cubicBezTo>
                  <a:pt x="5681" y="12448"/>
                  <a:pt x="5685" y="12420"/>
                  <a:pt x="5677" y="12383"/>
                </a:cubicBezTo>
                <a:cubicBezTo>
                  <a:pt x="5773" y="12362"/>
                  <a:pt x="5783" y="12641"/>
                  <a:pt x="5830" y="12702"/>
                </a:cubicBezTo>
                <a:cubicBezTo>
                  <a:pt x="5907" y="12800"/>
                  <a:pt x="6096" y="12798"/>
                  <a:pt x="6204" y="12813"/>
                </a:cubicBezTo>
                <a:cubicBezTo>
                  <a:pt x="6343" y="12843"/>
                  <a:pt x="6560" y="12984"/>
                  <a:pt x="6684" y="12921"/>
                </a:cubicBezTo>
                <a:cubicBezTo>
                  <a:pt x="6904" y="12809"/>
                  <a:pt x="7142" y="12917"/>
                  <a:pt x="7377" y="12831"/>
                </a:cubicBezTo>
                <a:cubicBezTo>
                  <a:pt x="7381" y="12857"/>
                  <a:pt x="7392" y="12874"/>
                  <a:pt x="7409" y="12884"/>
                </a:cubicBezTo>
                <a:cubicBezTo>
                  <a:pt x="7402" y="12977"/>
                  <a:pt x="7445" y="12999"/>
                  <a:pt x="7507" y="12996"/>
                </a:cubicBezTo>
                <a:cubicBezTo>
                  <a:pt x="7525" y="13107"/>
                  <a:pt x="7595" y="13302"/>
                  <a:pt x="7708" y="13243"/>
                </a:cubicBezTo>
                <a:cubicBezTo>
                  <a:pt x="7799" y="13358"/>
                  <a:pt x="7948" y="13516"/>
                  <a:pt x="8082" y="13456"/>
                </a:cubicBezTo>
                <a:cubicBezTo>
                  <a:pt x="8040" y="13536"/>
                  <a:pt x="7899" y="13395"/>
                  <a:pt x="7863" y="13512"/>
                </a:cubicBezTo>
                <a:cubicBezTo>
                  <a:pt x="7838" y="13591"/>
                  <a:pt x="7985" y="13734"/>
                  <a:pt x="8024" y="13785"/>
                </a:cubicBezTo>
                <a:cubicBezTo>
                  <a:pt x="8174" y="13978"/>
                  <a:pt x="8328" y="14099"/>
                  <a:pt x="8506" y="13859"/>
                </a:cubicBezTo>
                <a:cubicBezTo>
                  <a:pt x="8506" y="13859"/>
                  <a:pt x="8511" y="13822"/>
                  <a:pt x="8511" y="13821"/>
                </a:cubicBezTo>
                <a:cubicBezTo>
                  <a:pt x="8597" y="14372"/>
                  <a:pt x="8658" y="15060"/>
                  <a:pt x="8944" y="15536"/>
                </a:cubicBezTo>
                <a:cubicBezTo>
                  <a:pt x="9051" y="15713"/>
                  <a:pt x="9457" y="17441"/>
                  <a:pt x="9713" y="17105"/>
                </a:cubicBezTo>
                <a:cubicBezTo>
                  <a:pt x="9784" y="17012"/>
                  <a:pt x="9781" y="16935"/>
                  <a:pt x="9870" y="16876"/>
                </a:cubicBezTo>
                <a:cubicBezTo>
                  <a:pt x="9961" y="16816"/>
                  <a:pt x="9845" y="16697"/>
                  <a:pt x="9968" y="16619"/>
                </a:cubicBezTo>
                <a:cubicBezTo>
                  <a:pt x="9997" y="16525"/>
                  <a:pt x="10045" y="16545"/>
                  <a:pt x="10043" y="16402"/>
                </a:cubicBezTo>
                <a:cubicBezTo>
                  <a:pt x="10042" y="16315"/>
                  <a:pt x="9996" y="16229"/>
                  <a:pt x="10027" y="16148"/>
                </a:cubicBezTo>
                <a:cubicBezTo>
                  <a:pt x="10149" y="15836"/>
                  <a:pt x="9994" y="15606"/>
                  <a:pt x="10014" y="15300"/>
                </a:cubicBezTo>
                <a:cubicBezTo>
                  <a:pt x="10017" y="15254"/>
                  <a:pt x="10218" y="15132"/>
                  <a:pt x="10207" y="15132"/>
                </a:cubicBezTo>
                <a:cubicBezTo>
                  <a:pt x="10321" y="15132"/>
                  <a:pt x="10494" y="14748"/>
                  <a:pt x="10602" y="14634"/>
                </a:cubicBezTo>
                <a:cubicBezTo>
                  <a:pt x="10691" y="14538"/>
                  <a:pt x="10737" y="14284"/>
                  <a:pt x="10862" y="14259"/>
                </a:cubicBezTo>
                <a:cubicBezTo>
                  <a:pt x="10992" y="14233"/>
                  <a:pt x="11028" y="14088"/>
                  <a:pt x="11120" y="13995"/>
                </a:cubicBezTo>
                <a:cubicBezTo>
                  <a:pt x="10889" y="13710"/>
                  <a:pt x="11322" y="13817"/>
                  <a:pt x="11401" y="13792"/>
                </a:cubicBezTo>
                <a:lnTo>
                  <a:pt x="11405" y="13809"/>
                </a:lnTo>
                <a:cubicBezTo>
                  <a:pt x="11513" y="13796"/>
                  <a:pt x="11840" y="13734"/>
                  <a:pt x="11758" y="13509"/>
                </a:cubicBezTo>
                <a:cubicBezTo>
                  <a:pt x="11915" y="13567"/>
                  <a:pt x="11804" y="13766"/>
                  <a:pt x="11804" y="13858"/>
                </a:cubicBezTo>
                <a:cubicBezTo>
                  <a:pt x="11855" y="13932"/>
                  <a:pt x="11916" y="14007"/>
                  <a:pt x="11963" y="14088"/>
                </a:cubicBezTo>
                <a:cubicBezTo>
                  <a:pt x="12025" y="14193"/>
                  <a:pt x="12122" y="14206"/>
                  <a:pt x="12170" y="14271"/>
                </a:cubicBezTo>
                <a:cubicBezTo>
                  <a:pt x="12116" y="14362"/>
                  <a:pt x="12121" y="14561"/>
                  <a:pt x="12259" y="14543"/>
                </a:cubicBezTo>
                <a:lnTo>
                  <a:pt x="12265" y="14517"/>
                </a:lnTo>
                <a:cubicBezTo>
                  <a:pt x="12405" y="14547"/>
                  <a:pt x="12309" y="15318"/>
                  <a:pt x="12423" y="15210"/>
                </a:cubicBezTo>
                <a:cubicBezTo>
                  <a:pt x="12494" y="15441"/>
                  <a:pt x="12802" y="15118"/>
                  <a:pt x="12844" y="14997"/>
                </a:cubicBezTo>
                <a:cubicBezTo>
                  <a:pt x="12856" y="15037"/>
                  <a:pt x="12878" y="15060"/>
                  <a:pt x="12911" y="15067"/>
                </a:cubicBezTo>
                <a:cubicBezTo>
                  <a:pt x="12901" y="15223"/>
                  <a:pt x="13012" y="15781"/>
                  <a:pt x="13143" y="15859"/>
                </a:cubicBezTo>
                <a:lnTo>
                  <a:pt x="13144" y="15854"/>
                </a:lnTo>
                <a:cubicBezTo>
                  <a:pt x="13197" y="16052"/>
                  <a:pt x="13142" y="16636"/>
                  <a:pt x="13250" y="16730"/>
                </a:cubicBezTo>
                <a:cubicBezTo>
                  <a:pt x="13233" y="16829"/>
                  <a:pt x="13157" y="17177"/>
                  <a:pt x="13261" y="17253"/>
                </a:cubicBezTo>
                <a:cubicBezTo>
                  <a:pt x="13268" y="17259"/>
                  <a:pt x="13275" y="17264"/>
                  <a:pt x="13282" y="17267"/>
                </a:cubicBezTo>
                <a:cubicBezTo>
                  <a:pt x="13318" y="17267"/>
                  <a:pt x="13328" y="17221"/>
                  <a:pt x="13335" y="17183"/>
                </a:cubicBezTo>
                <a:cubicBezTo>
                  <a:pt x="13489" y="17447"/>
                  <a:pt x="13664" y="17696"/>
                  <a:pt x="13664" y="18046"/>
                </a:cubicBezTo>
                <a:cubicBezTo>
                  <a:pt x="13665" y="18236"/>
                  <a:pt x="13986" y="18792"/>
                  <a:pt x="14143" y="18792"/>
                </a:cubicBezTo>
                <a:lnTo>
                  <a:pt x="14108" y="18792"/>
                </a:lnTo>
                <a:lnTo>
                  <a:pt x="14340" y="18993"/>
                </a:lnTo>
                <a:cubicBezTo>
                  <a:pt x="14381" y="18801"/>
                  <a:pt x="14438" y="18554"/>
                  <a:pt x="14266" y="18407"/>
                </a:cubicBezTo>
                <a:cubicBezTo>
                  <a:pt x="14222" y="18370"/>
                  <a:pt x="14205" y="18151"/>
                  <a:pt x="14226" y="18088"/>
                </a:cubicBezTo>
                <a:cubicBezTo>
                  <a:pt x="14290" y="17896"/>
                  <a:pt x="14071" y="17539"/>
                  <a:pt x="13928" y="17499"/>
                </a:cubicBezTo>
                <a:cubicBezTo>
                  <a:pt x="13881" y="17415"/>
                  <a:pt x="13661" y="17373"/>
                  <a:pt x="13645" y="17259"/>
                </a:cubicBezTo>
                <a:cubicBezTo>
                  <a:pt x="13745" y="17168"/>
                  <a:pt x="13574" y="16889"/>
                  <a:pt x="13558" y="16792"/>
                </a:cubicBezTo>
                <a:cubicBezTo>
                  <a:pt x="13529" y="16788"/>
                  <a:pt x="13501" y="16791"/>
                  <a:pt x="13472" y="16803"/>
                </a:cubicBezTo>
                <a:cubicBezTo>
                  <a:pt x="13429" y="16495"/>
                  <a:pt x="13632" y="16145"/>
                  <a:pt x="13549" y="15846"/>
                </a:cubicBezTo>
                <a:cubicBezTo>
                  <a:pt x="13573" y="15845"/>
                  <a:pt x="13595" y="15843"/>
                  <a:pt x="13619" y="15840"/>
                </a:cubicBezTo>
                <a:cubicBezTo>
                  <a:pt x="13609" y="16099"/>
                  <a:pt x="13684" y="15951"/>
                  <a:pt x="13779" y="16047"/>
                </a:cubicBezTo>
                <a:cubicBezTo>
                  <a:pt x="13864" y="16023"/>
                  <a:pt x="13870" y="16267"/>
                  <a:pt x="13976" y="16189"/>
                </a:cubicBezTo>
                <a:cubicBezTo>
                  <a:pt x="14020" y="16272"/>
                  <a:pt x="14042" y="16563"/>
                  <a:pt x="14148" y="16421"/>
                </a:cubicBezTo>
                <a:cubicBezTo>
                  <a:pt x="14160" y="16430"/>
                  <a:pt x="14169" y="16479"/>
                  <a:pt x="14172" y="16497"/>
                </a:cubicBezTo>
                <a:cubicBezTo>
                  <a:pt x="14248" y="16535"/>
                  <a:pt x="14324" y="16665"/>
                  <a:pt x="14393" y="16675"/>
                </a:cubicBezTo>
                <a:cubicBezTo>
                  <a:pt x="14349" y="16802"/>
                  <a:pt x="14378" y="16936"/>
                  <a:pt x="14328" y="17065"/>
                </a:cubicBezTo>
                <a:cubicBezTo>
                  <a:pt x="14423" y="17103"/>
                  <a:pt x="14649" y="16942"/>
                  <a:pt x="14681" y="16817"/>
                </a:cubicBezTo>
                <a:cubicBezTo>
                  <a:pt x="14747" y="16823"/>
                  <a:pt x="14771" y="16679"/>
                  <a:pt x="14777" y="16616"/>
                </a:cubicBezTo>
                <a:lnTo>
                  <a:pt x="14795" y="16636"/>
                </a:lnTo>
                <a:cubicBezTo>
                  <a:pt x="14920" y="16540"/>
                  <a:pt x="15138" y="16456"/>
                  <a:pt x="15162" y="16247"/>
                </a:cubicBezTo>
                <a:cubicBezTo>
                  <a:pt x="15186" y="16037"/>
                  <a:pt x="15149" y="15872"/>
                  <a:pt x="15136" y="15668"/>
                </a:cubicBezTo>
                <a:cubicBezTo>
                  <a:pt x="15108" y="15228"/>
                  <a:pt x="14762" y="15014"/>
                  <a:pt x="14564" y="14711"/>
                </a:cubicBezTo>
                <a:cubicBezTo>
                  <a:pt x="14528" y="14587"/>
                  <a:pt x="14270" y="14343"/>
                  <a:pt x="14428" y="14189"/>
                </a:cubicBezTo>
                <a:cubicBezTo>
                  <a:pt x="14501" y="14117"/>
                  <a:pt x="14517" y="14012"/>
                  <a:pt x="14591" y="13938"/>
                </a:cubicBezTo>
                <a:cubicBezTo>
                  <a:pt x="14638" y="13892"/>
                  <a:pt x="14715" y="13816"/>
                  <a:pt x="14743" y="13760"/>
                </a:cubicBezTo>
                <a:cubicBezTo>
                  <a:pt x="14780" y="13785"/>
                  <a:pt x="14880" y="13924"/>
                  <a:pt x="14917" y="13797"/>
                </a:cubicBezTo>
                <a:cubicBezTo>
                  <a:pt x="14919" y="13798"/>
                  <a:pt x="14921" y="13800"/>
                  <a:pt x="14924" y="13802"/>
                </a:cubicBezTo>
                <a:cubicBezTo>
                  <a:pt x="14874" y="13903"/>
                  <a:pt x="14944" y="14050"/>
                  <a:pt x="15003" y="14121"/>
                </a:cubicBezTo>
                <a:cubicBezTo>
                  <a:pt x="14696" y="14139"/>
                  <a:pt x="14934" y="14721"/>
                  <a:pt x="15063" y="14532"/>
                </a:cubicBezTo>
                <a:cubicBezTo>
                  <a:pt x="15168" y="14522"/>
                  <a:pt x="15172" y="14273"/>
                  <a:pt x="15207" y="14188"/>
                </a:cubicBezTo>
                <a:cubicBezTo>
                  <a:pt x="15207" y="14093"/>
                  <a:pt x="15157" y="14104"/>
                  <a:pt x="15102" y="14115"/>
                </a:cubicBezTo>
                <a:cubicBezTo>
                  <a:pt x="15199" y="14030"/>
                  <a:pt x="15118" y="14016"/>
                  <a:pt x="15104" y="13913"/>
                </a:cubicBezTo>
                <a:cubicBezTo>
                  <a:pt x="15092" y="13820"/>
                  <a:pt x="15241" y="13850"/>
                  <a:pt x="15281" y="13822"/>
                </a:cubicBezTo>
                <a:cubicBezTo>
                  <a:pt x="15359" y="13767"/>
                  <a:pt x="15439" y="13745"/>
                  <a:pt x="15523" y="13688"/>
                </a:cubicBezTo>
                <a:cubicBezTo>
                  <a:pt x="15526" y="13681"/>
                  <a:pt x="15528" y="13675"/>
                  <a:pt x="15529" y="13668"/>
                </a:cubicBezTo>
                <a:cubicBezTo>
                  <a:pt x="15564" y="13634"/>
                  <a:pt x="15623" y="13651"/>
                  <a:pt x="15631" y="13574"/>
                </a:cubicBezTo>
                <a:cubicBezTo>
                  <a:pt x="15689" y="13627"/>
                  <a:pt x="16074" y="13471"/>
                  <a:pt x="16095" y="13390"/>
                </a:cubicBezTo>
                <a:cubicBezTo>
                  <a:pt x="16114" y="13308"/>
                  <a:pt x="16263" y="13203"/>
                  <a:pt x="16314" y="13153"/>
                </a:cubicBezTo>
                <a:cubicBezTo>
                  <a:pt x="16369" y="13097"/>
                  <a:pt x="16451" y="12820"/>
                  <a:pt x="16493" y="12794"/>
                </a:cubicBezTo>
                <a:lnTo>
                  <a:pt x="16510" y="12781"/>
                </a:lnTo>
                <a:cubicBezTo>
                  <a:pt x="16523" y="12573"/>
                  <a:pt x="16584" y="12331"/>
                  <a:pt x="16643" y="12135"/>
                </a:cubicBezTo>
                <a:cubicBezTo>
                  <a:pt x="16777" y="12226"/>
                  <a:pt x="16741" y="11976"/>
                  <a:pt x="16718" y="11897"/>
                </a:cubicBezTo>
                <a:lnTo>
                  <a:pt x="16759" y="11906"/>
                </a:lnTo>
                <a:cubicBezTo>
                  <a:pt x="16726" y="11747"/>
                  <a:pt x="16728" y="11491"/>
                  <a:pt x="16531" y="11506"/>
                </a:cubicBezTo>
                <a:cubicBezTo>
                  <a:pt x="16589" y="11423"/>
                  <a:pt x="16734" y="11436"/>
                  <a:pt x="16572" y="11272"/>
                </a:cubicBezTo>
                <a:lnTo>
                  <a:pt x="16584" y="11278"/>
                </a:lnTo>
                <a:cubicBezTo>
                  <a:pt x="16598" y="11049"/>
                  <a:pt x="16383" y="11061"/>
                  <a:pt x="16346" y="10916"/>
                </a:cubicBezTo>
                <a:cubicBezTo>
                  <a:pt x="16216" y="10747"/>
                  <a:pt x="16131" y="10449"/>
                  <a:pt x="15922" y="10393"/>
                </a:cubicBezTo>
                <a:cubicBezTo>
                  <a:pt x="15951" y="10281"/>
                  <a:pt x="15996" y="10050"/>
                  <a:pt x="16094" y="10009"/>
                </a:cubicBezTo>
                <a:cubicBezTo>
                  <a:pt x="16162" y="9981"/>
                  <a:pt x="16172" y="9976"/>
                  <a:pt x="16241" y="9976"/>
                </a:cubicBezTo>
                <a:cubicBezTo>
                  <a:pt x="16389" y="9976"/>
                  <a:pt x="16256" y="9717"/>
                  <a:pt x="16138" y="9717"/>
                </a:cubicBezTo>
                <a:cubicBezTo>
                  <a:pt x="16041" y="9717"/>
                  <a:pt x="15947" y="9596"/>
                  <a:pt x="15855" y="9645"/>
                </a:cubicBezTo>
                <a:cubicBezTo>
                  <a:pt x="15815" y="9666"/>
                  <a:pt x="15657" y="9959"/>
                  <a:pt x="15665" y="9700"/>
                </a:cubicBezTo>
                <a:cubicBezTo>
                  <a:pt x="15671" y="9442"/>
                  <a:pt x="15348" y="9696"/>
                  <a:pt x="15343" y="9394"/>
                </a:cubicBezTo>
                <a:cubicBezTo>
                  <a:pt x="15385" y="9432"/>
                  <a:pt x="15449" y="9421"/>
                  <a:pt x="15498" y="9408"/>
                </a:cubicBezTo>
                <a:cubicBezTo>
                  <a:pt x="15515" y="9403"/>
                  <a:pt x="15696" y="9022"/>
                  <a:pt x="15715" y="8978"/>
                </a:cubicBezTo>
                <a:cubicBezTo>
                  <a:pt x="15802" y="8780"/>
                  <a:pt x="15869" y="9340"/>
                  <a:pt x="15873" y="9343"/>
                </a:cubicBezTo>
                <a:cubicBezTo>
                  <a:pt x="15724" y="9412"/>
                  <a:pt x="15962" y="9649"/>
                  <a:pt x="16042" y="9398"/>
                </a:cubicBezTo>
                <a:cubicBezTo>
                  <a:pt x="16080" y="9281"/>
                  <a:pt x="16134" y="9226"/>
                  <a:pt x="16255" y="9232"/>
                </a:cubicBezTo>
                <a:cubicBezTo>
                  <a:pt x="16563" y="9232"/>
                  <a:pt x="16381" y="9707"/>
                  <a:pt x="16600" y="9725"/>
                </a:cubicBezTo>
                <a:cubicBezTo>
                  <a:pt x="16602" y="9756"/>
                  <a:pt x="16619" y="9789"/>
                  <a:pt x="16637" y="9811"/>
                </a:cubicBezTo>
                <a:cubicBezTo>
                  <a:pt x="16663" y="9798"/>
                  <a:pt x="16698" y="9771"/>
                  <a:pt x="16709" y="9740"/>
                </a:cubicBezTo>
                <a:cubicBezTo>
                  <a:pt x="16725" y="9749"/>
                  <a:pt x="16741" y="9758"/>
                  <a:pt x="16757" y="9767"/>
                </a:cubicBezTo>
                <a:cubicBezTo>
                  <a:pt x="16769" y="9767"/>
                  <a:pt x="16778" y="9762"/>
                  <a:pt x="16785" y="9756"/>
                </a:cubicBezTo>
                <a:cubicBezTo>
                  <a:pt x="16797" y="9780"/>
                  <a:pt x="16820" y="9802"/>
                  <a:pt x="16840" y="9817"/>
                </a:cubicBezTo>
                <a:cubicBezTo>
                  <a:pt x="16852" y="9804"/>
                  <a:pt x="16864" y="9788"/>
                  <a:pt x="16873" y="9771"/>
                </a:cubicBezTo>
                <a:cubicBezTo>
                  <a:pt x="16891" y="9805"/>
                  <a:pt x="16902" y="9828"/>
                  <a:pt x="16908" y="9843"/>
                </a:cubicBezTo>
                <a:cubicBezTo>
                  <a:pt x="16847" y="9895"/>
                  <a:pt x="17004" y="10307"/>
                  <a:pt x="17021" y="10410"/>
                </a:cubicBezTo>
                <a:cubicBezTo>
                  <a:pt x="17070" y="10691"/>
                  <a:pt x="17304" y="10518"/>
                  <a:pt x="17449" y="10518"/>
                </a:cubicBezTo>
                <a:cubicBezTo>
                  <a:pt x="17808" y="10215"/>
                  <a:pt x="17261" y="9613"/>
                  <a:pt x="17080" y="9402"/>
                </a:cubicBezTo>
                <a:lnTo>
                  <a:pt x="17048" y="9438"/>
                </a:lnTo>
                <a:cubicBezTo>
                  <a:pt x="16837" y="9231"/>
                  <a:pt x="16887" y="9348"/>
                  <a:pt x="17005" y="9091"/>
                </a:cubicBezTo>
                <a:cubicBezTo>
                  <a:pt x="17099" y="8895"/>
                  <a:pt x="16986" y="8839"/>
                  <a:pt x="17044" y="8633"/>
                </a:cubicBezTo>
                <a:cubicBezTo>
                  <a:pt x="17065" y="8626"/>
                  <a:pt x="17115" y="8634"/>
                  <a:pt x="17137" y="8636"/>
                </a:cubicBezTo>
                <a:cubicBezTo>
                  <a:pt x="17110" y="8586"/>
                  <a:pt x="17077" y="8532"/>
                  <a:pt x="17040" y="8493"/>
                </a:cubicBezTo>
                <a:cubicBezTo>
                  <a:pt x="17041" y="8492"/>
                  <a:pt x="17041" y="8490"/>
                  <a:pt x="17042" y="8488"/>
                </a:cubicBezTo>
                <a:cubicBezTo>
                  <a:pt x="17064" y="8487"/>
                  <a:pt x="17086" y="8479"/>
                  <a:pt x="17106" y="8468"/>
                </a:cubicBezTo>
                <a:cubicBezTo>
                  <a:pt x="17135" y="8432"/>
                  <a:pt x="17150" y="8393"/>
                  <a:pt x="17159" y="8342"/>
                </a:cubicBezTo>
                <a:cubicBezTo>
                  <a:pt x="17315" y="8418"/>
                  <a:pt x="17705" y="8619"/>
                  <a:pt x="17671" y="8117"/>
                </a:cubicBezTo>
                <a:cubicBezTo>
                  <a:pt x="17658" y="7925"/>
                  <a:pt x="17808" y="7735"/>
                  <a:pt x="17792" y="7535"/>
                </a:cubicBezTo>
                <a:cubicBezTo>
                  <a:pt x="17781" y="7389"/>
                  <a:pt x="17861" y="7091"/>
                  <a:pt x="17823" y="6968"/>
                </a:cubicBezTo>
                <a:cubicBezTo>
                  <a:pt x="17754" y="6743"/>
                  <a:pt x="17595" y="6575"/>
                  <a:pt x="17533" y="6355"/>
                </a:cubicBezTo>
                <a:cubicBezTo>
                  <a:pt x="17482" y="6176"/>
                  <a:pt x="17477" y="6076"/>
                  <a:pt x="17371" y="5930"/>
                </a:cubicBezTo>
                <a:cubicBezTo>
                  <a:pt x="17206" y="5696"/>
                  <a:pt x="16964" y="5566"/>
                  <a:pt x="16701" y="5550"/>
                </a:cubicBezTo>
                <a:lnTo>
                  <a:pt x="16702" y="5599"/>
                </a:lnTo>
                <a:lnTo>
                  <a:pt x="16682" y="5620"/>
                </a:lnTo>
                <a:cubicBezTo>
                  <a:pt x="16715" y="5661"/>
                  <a:pt x="16696" y="5689"/>
                  <a:pt x="16705" y="5735"/>
                </a:cubicBezTo>
                <a:cubicBezTo>
                  <a:pt x="16705" y="5735"/>
                  <a:pt x="16701" y="5738"/>
                  <a:pt x="16686" y="5738"/>
                </a:cubicBezTo>
                <a:cubicBezTo>
                  <a:pt x="16699" y="5604"/>
                  <a:pt x="16597" y="5649"/>
                  <a:pt x="16543" y="5672"/>
                </a:cubicBezTo>
                <a:cubicBezTo>
                  <a:pt x="16464" y="5655"/>
                  <a:pt x="16474" y="5478"/>
                  <a:pt x="16362" y="5478"/>
                </a:cubicBezTo>
                <a:cubicBezTo>
                  <a:pt x="16292" y="5478"/>
                  <a:pt x="16248" y="5504"/>
                  <a:pt x="16175" y="5453"/>
                </a:cubicBezTo>
                <a:cubicBezTo>
                  <a:pt x="16188" y="5307"/>
                  <a:pt x="16331" y="5234"/>
                  <a:pt x="16320" y="5059"/>
                </a:cubicBezTo>
                <a:cubicBezTo>
                  <a:pt x="16316" y="4984"/>
                  <a:pt x="16399" y="4871"/>
                  <a:pt x="16438" y="4830"/>
                </a:cubicBezTo>
                <a:cubicBezTo>
                  <a:pt x="16438" y="4780"/>
                  <a:pt x="16419" y="4738"/>
                  <a:pt x="16403" y="4694"/>
                </a:cubicBezTo>
                <a:cubicBezTo>
                  <a:pt x="16485" y="4410"/>
                  <a:pt x="16622" y="4513"/>
                  <a:pt x="16822" y="4502"/>
                </a:cubicBezTo>
                <a:cubicBezTo>
                  <a:pt x="17017" y="4491"/>
                  <a:pt x="17229" y="4512"/>
                  <a:pt x="17432" y="4486"/>
                </a:cubicBezTo>
                <a:cubicBezTo>
                  <a:pt x="17432" y="4486"/>
                  <a:pt x="17380" y="4399"/>
                  <a:pt x="17380" y="4399"/>
                </a:cubicBezTo>
                <a:cubicBezTo>
                  <a:pt x="17472" y="4395"/>
                  <a:pt x="17591" y="4417"/>
                  <a:pt x="17675" y="4457"/>
                </a:cubicBezTo>
                <a:lnTo>
                  <a:pt x="17587" y="4479"/>
                </a:lnTo>
                <a:cubicBezTo>
                  <a:pt x="17820" y="4694"/>
                  <a:pt x="18012" y="4482"/>
                  <a:pt x="18255" y="4567"/>
                </a:cubicBezTo>
                <a:lnTo>
                  <a:pt x="18310" y="4498"/>
                </a:lnTo>
                <a:cubicBezTo>
                  <a:pt x="18234" y="4374"/>
                  <a:pt x="18125" y="4427"/>
                  <a:pt x="18045" y="4339"/>
                </a:cubicBezTo>
                <a:cubicBezTo>
                  <a:pt x="18017" y="4297"/>
                  <a:pt x="18066" y="4003"/>
                  <a:pt x="18073" y="3947"/>
                </a:cubicBezTo>
                <a:cubicBezTo>
                  <a:pt x="18187" y="3913"/>
                  <a:pt x="18309" y="3913"/>
                  <a:pt x="18421" y="3949"/>
                </a:cubicBezTo>
                <a:cubicBezTo>
                  <a:pt x="18458" y="3949"/>
                  <a:pt x="18515" y="4111"/>
                  <a:pt x="18527" y="4157"/>
                </a:cubicBezTo>
                <a:cubicBezTo>
                  <a:pt x="18550" y="4152"/>
                  <a:pt x="18576" y="4143"/>
                  <a:pt x="18595" y="4129"/>
                </a:cubicBezTo>
                <a:cubicBezTo>
                  <a:pt x="18617" y="4170"/>
                  <a:pt x="18639" y="4210"/>
                  <a:pt x="18664" y="4248"/>
                </a:cubicBezTo>
                <a:cubicBezTo>
                  <a:pt x="18693" y="4222"/>
                  <a:pt x="18725" y="4201"/>
                  <a:pt x="18757" y="4186"/>
                </a:cubicBezTo>
                <a:cubicBezTo>
                  <a:pt x="18758" y="4038"/>
                  <a:pt x="18825" y="3956"/>
                  <a:pt x="18932" y="4040"/>
                </a:cubicBezTo>
                <a:cubicBezTo>
                  <a:pt x="18932" y="4003"/>
                  <a:pt x="18933" y="3962"/>
                  <a:pt x="18927" y="3925"/>
                </a:cubicBezTo>
                <a:cubicBezTo>
                  <a:pt x="18949" y="3962"/>
                  <a:pt x="18974" y="4040"/>
                  <a:pt x="19016" y="4044"/>
                </a:cubicBezTo>
                <a:cubicBezTo>
                  <a:pt x="19020" y="4065"/>
                  <a:pt x="19027" y="4085"/>
                  <a:pt x="19036" y="4104"/>
                </a:cubicBezTo>
                <a:cubicBezTo>
                  <a:pt x="18991" y="4134"/>
                  <a:pt x="18948" y="4163"/>
                  <a:pt x="18913" y="4209"/>
                </a:cubicBezTo>
                <a:lnTo>
                  <a:pt x="18933" y="4227"/>
                </a:lnTo>
                <a:lnTo>
                  <a:pt x="18922" y="4242"/>
                </a:lnTo>
                <a:cubicBezTo>
                  <a:pt x="18933" y="4251"/>
                  <a:pt x="18941" y="4262"/>
                  <a:pt x="18947" y="4276"/>
                </a:cubicBezTo>
                <a:cubicBezTo>
                  <a:pt x="18922" y="4461"/>
                  <a:pt x="18945" y="4782"/>
                  <a:pt x="18746" y="4754"/>
                </a:cubicBezTo>
                <a:cubicBezTo>
                  <a:pt x="18747" y="4788"/>
                  <a:pt x="18744" y="4821"/>
                  <a:pt x="18739" y="4854"/>
                </a:cubicBezTo>
                <a:cubicBezTo>
                  <a:pt x="18836" y="5008"/>
                  <a:pt x="18864" y="5224"/>
                  <a:pt x="18983" y="5396"/>
                </a:cubicBezTo>
                <a:cubicBezTo>
                  <a:pt x="19126" y="5602"/>
                  <a:pt x="19308" y="5753"/>
                  <a:pt x="19457" y="5949"/>
                </a:cubicBezTo>
                <a:cubicBezTo>
                  <a:pt x="19532" y="6048"/>
                  <a:pt x="19836" y="6469"/>
                  <a:pt x="19960" y="6469"/>
                </a:cubicBezTo>
                <a:cubicBezTo>
                  <a:pt x="20212" y="6469"/>
                  <a:pt x="19956" y="6018"/>
                  <a:pt x="19950" y="5979"/>
                </a:cubicBezTo>
                <a:cubicBezTo>
                  <a:pt x="19977" y="5936"/>
                  <a:pt x="20168" y="5982"/>
                  <a:pt x="20211" y="5985"/>
                </a:cubicBezTo>
                <a:cubicBezTo>
                  <a:pt x="20174" y="5942"/>
                  <a:pt x="19926" y="5707"/>
                  <a:pt x="19968" y="5649"/>
                </a:cubicBezTo>
                <a:cubicBezTo>
                  <a:pt x="19982" y="5630"/>
                  <a:pt x="20101" y="5654"/>
                  <a:pt x="20126" y="5664"/>
                </a:cubicBezTo>
                <a:cubicBezTo>
                  <a:pt x="20192" y="5412"/>
                  <a:pt x="19863" y="5420"/>
                  <a:pt x="19903" y="5247"/>
                </a:cubicBezTo>
                <a:cubicBezTo>
                  <a:pt x="19934" y="5260"/>
                  <a:pt x="19968" y="5294"/>
                  <a:pt x="19997" y="5315"/>
                </a:cubicBezTo>
                <a:cubicBezTo>
                  <a:pt x="20147" y="5117"/>
                  <a:pt x="19645" y="4785"/>
                  <a:pt x="19523" y="4756"/>
                </a:cubicBezTo>
                <a:cubicBezTo>
                  <a:pt x="19467" y="4748"/>
                  <a:pt x="19432" y="4643"/>
                  <a:pt x="19443" y="4586"/>
                </a:cubicBezTo>
                <a:cubicBezTo>
                  <a:pt x="19470" y="4445"/>
                  <a:pt x="19324" y="4420"/>
                  <a:pt x="19334" y="4366"/>
                </a:cubicBezTo>
                <a:cubicBezTo>
                  <a:pt x="19351" y="4272"/>
                  <a:pt x="19470" y="4429"/>
                  <a:pt x="19504" y="4429"/>
                </a:cubicBezTo>
                <a:cubicBezTo>
                  <a:pt x="19583" y="4429"/>
                  <a:pt x="19522" y="4292"/>
                  <a:pt x="19560" y="4279"/>
                </a:cubicBezTo>
                <a:cubicBezTo>
                  <a:pt x="19779" y="4468"/>
                  <a:pt x="19644" y="4227"/>
                  <a:pt x="19830" y="4227"/>
                </a:cubicBezTo>
                <a:cubicBezTo>
                  <a:pt x="19974" y="4180"/>
                  <a:pt x="20153" y="4358"/>
                  <a:pt x="20275" y="4424"/>
                </a:cubicBezTo>
                <a:cubicBezTo>
                  <a:pt x="20286" y="4362"/>
                  <a:pt x="20280" y="4286"/>
                  <a:pt x="20244" y="4238"/>
                </a:cubicBezTo>
                <a:cubicBezTo>
                  <a:pt x="20487" y="4009"/>
                  <a:pt x="20524" y="3674"/>
                  <a:pt x="20914" y="3862"/>
                </a:cubicBezTo>
                <a:cubicBezTo>
                  <a:pt x="20928" y="3840"/>
                  <a:pt x="20946" y="3835"/>
                  <a:pt x="20968" y="3843"/>
                </a:cubicBezTo>
                <a:cubicBezTo>
                  <a:pt x="20980" y="3602"/>
                  <a:pt x="20494" y="3359"/>
                  <a:pt x="20326" y="3322"/>
                </a:cubicBezTo>
                <a:cubicBezTo>
                  <a:pt x="20400" y="3299"/>
                  <a:pt x="20509" y="3221"/>
                  <a:pt x="20442" y="3106"/>
                </a:cubicBezTo>
                <a:cubicBezTo>
                  <a:pt x="20615" y="3209"/>
                  <a:pt x="20796" y="3130"/>
                  <a:pt x="20975" y="3259"/>
                </a:cubicBezTo>
                <a:cubicBezTo>
                  <a:pt x="21042" y="3307"/>
                  <a:pt x="21600" y="3507"/>
                  <a:pt x="21591" y="3334"/>
                </a:cubicBezTo>
                <a:cubicBezTo>
                  <a:pt x="21518" y="3261"/>
                  <a:pt x="21537" y="3195"/>
                  <a:pt x="21483" y="3136"/>
                </a:cubicBezTo>
                <a:close/>
                <a:moveTo>
                  <a:pt x="16994" y="18909"/>
                </a:moveTo>
                <a:cubicBezTo>
                  <a:pt x="16992" y="18916"/>
                  <a:pt x="16986" y="18936"/>
                  <a:pt x="16994" y="18908"/>
                </a:cubicBezTo>
                <a:cubicBezTo>
                  <a:pt x="16995" y="18905"/>
                  <a:pt x="16995" y="18906"/>
                  <a:pt x="16994" y="18908"/>
                </a:cubicBezTo>
                <a:cubicBezTo>
                  <a:pt x="17025" y="18802"/>
                  <a:pt x="16849" y="18703"/>
                  <a:pt x="16797" y="18645"/>
                </a:cubicBezTo>
                <a:cubicBezTo>
                  <a:pt x="16910" y="18509"/>
                  <a:pt x="16724" y="18432"/>
                  <a:pt x="16738" y="18304"/>
                </a:cubicBezTo>
                <a:lnTo>
                  <a:pt x="16754" y="18340"/>
                </a:lnTo>
                <a:lnTo>
                  <a:pt x="16768" y="18257"/>
                </a:lnTo>
                <a:lnTo>
                  <a:pt x="16776" y="18259"/>
                </a:lnTo>
                <a:cubicBezTo>
                  <a:pt x="16763" y="18110"/>
                  <a:pt x="16888" y="18117"/>
                  <a:pt x="16947" y="18016"/>
                </a:cubicBezTo>
                <a:cubicBezTo>
                  <a:pt x="16932" y="18006"/>
                  <a:pt x="16894" y="17954"/>
                  <a:pt x="16878" y="17954"/>
                </a:cubicBezTo>
                <a:cubicBezTo>
                  <a:pt x="17187" y="17954"/>
                  <a:pt x="16910" y="17614"/>
                  <a:pt x="16748" y="17594"/>
                </a:cubicBezTo>
                <a:cubicBezTo>
                  <a:pt x="16760" y="17529"/>
                  <a:pt x="16681" y="17426"/>
                  <a:pt x="16659" y="17362"/>
                </a:cubicBezTo>
                <a:cubicBezTo>
                  <a:pt x="16473" y="17255"/>
                  <a:pt x="16458" y="17581"/>
                  <a:pt x="16391" y="17697"/>
                </a:cubicBezTo>
                <a:lnTo>
                  <a:pt x="16408" y="17712"/>
                </a:lnTo>
                <a:cubicBezTo>
                  <a:pt x="16350" y="17704"/>
                  <a:pt x="16222" y="17768"/>
                  <a:pt x="16295" y="17866"/>
                </a:cubicBezTo>
                <a:cubicBezTo>
                  <a:pt x="16216" y="17940"/>
                  <a:pt x="16061" y="17932"/>
                  <a:pt x="16023" y="18049"/>
                </a:cubicBezTo>
                <a:cubicBezTo>
                  <a:pt x="15957" y="18251"/>
                  <a:pt x="15876" y="18304"/>
                  <a:pt x="15732" y="18363"/>
                </a:cubicBezTo>
                <a:cubicBezTo>
                  <a:pt x="15609" y="18415"/>
                  <a:pt x="15571" y="18696"/>
                  <a:pt x="15535" y="18708"/>
                </a:cubicBezTo>
                <a:cubicBezTo>
                  <a:pt x="15508" y="18708"/>
                  <a:pt x="15366" y="18659"/>
                  <a:pt x="15367" y="18626"/>
                </a:cubicBezTo>
                <a:lnTo>
                  <a:pt x="15369" y="18534"/>
                </a:lnTo>
                <a:lnTo>
                  <a:pt x="15311" y="18575"/>
                </a:lnTo>
                <a:lnTo>
                  <a:pt x="15306" y="18562"/>
                </a:lnTo>
                <a:cubicBezTo>
                  <a:pt x="15117" y="18677"/>
                  <a:pt x="15108" y="18934"/>
                  <a:pt x="15200" y="19136"/>
                </a:cubicBezTo>
                <a:cubicBezTo>
                  <a:pt x="15161" y="19181"/>
                  <a:pt x="15164" y="19258"/>
                  <a:pt x="15203" y="19303"/>
                </a:cubicBezTo>
                <a:cubicBezTo>
                  <a:pt x="15195" y="19335"/>
                  <a:pt x="15210" y="19374"/>
                  <a:pt x="15235" y="19385"/>
                </a:cubicBezTo>
                <a:cubicBezTo>
                  <a:pt x="15225" y="19424"/>
                  <a:pt x="15232" y="19455"/>
                  <a:pt x="15254" y="19479"/>
                </a:cubicBezTo>
                <a:cubicBezTo>
                  <a:pt x="15285" y="19481"/>
                  <a:pt x="15311" y="19464"/>
                  <a:pt x="15340" y="19452"/>
                </a:cubicBezTo>
                <a:cubicBezTo>
                  <a:pt x="15350" y="19468"/>
                  <a:pt x="15353" y="19488"/>
                  <a:pt x="15347" y="19511"/>
                </a:cubicBezTo>
                <a:cubicBezTo>
                  <a:pt x="15325" y="19540"/>
                  <a:pt x="15350" y="19890"/>
                  <a:pt x="15399" y="19920"/>
                </a:cubicBezTo>
                <a:cubicBezTo>
                  <a:pt x="15473" y="19966"/>
                  <a:pt x="15568" y="19928"/>
                  <a:pt x="15643" y="19918"/>
                </a:cubicBezTo>
                <a:cubicBezTo>
                  <a:pt x="15630" y="20115"/>
                  <a:pt x="15842" y="20079"/>
                  <a:pt x="15913" y="19951"/>
                </a:cubicBezTo>
                <a:cubicBezTo>
                  <a:pt x="15943" y="20003"/>
                  <a:pt x="16038" y="20088"/>
                  <a:pt x="16085" y="20029"/>
                </a:cubicBezTo>
                <a:cubicBezTo>
                  <a:pt x="16181" y="20173"/>
                  <a:pt x="16201" y="20238"/>
                  <a:pt x="16389" y="20115"/>
                </a:cubicBezTo>
                <a:cubicBezTo>
                  <a:pt x="16410" y="20270"/>
                  <a:pt x="16541" y="20049"/>
                  <a:pt x="16499" y="19901"/>
                </a:cubicBezTo>
                <a:cubicBezTo>
                  <a:pt x="16526" y="19881"/>
                  <a:pt x="16539" y="19851"/>
                  <a:pt x="16538" y="19809"/>
                </a:cubicBezTo>
                <a:lnTo>
                  <a:pt x="16562" y="19798"/>
                </a:lnTo>
                <a:cubicBezTo>
                  <a:pt x="16568" y="19733"/>
                  <a:pt x="16573" y="19601"/>
                  <a:pt x="16539" y="19554"/>
                </a:cubicBezTo>
                <a:cubicBezTo>
                  <a:pt x="16562" y="19523"/>
                  <a:pt x="16573" y="19505"/>
                  <a:pt x="16597" y="19520"/>
                </a:cubicBezTo>
                <a:cubicBezTo>
                  <a:pt x="16644" y="19442"/>
                  <a:pt x="16806" y="19309"/>
                  <a:pt x="16741" y="19205"/>
                </a:cubicBezTo>
                <a:cubicBezTo>
                  <a:pt x="16704" y="19144"/>
                  <a:pt x="16767" y="18984"/>
                  <a:pt x="16806" y="18955"/>
                </a:cubicBezTo>
                <a:cubicBezTo>
                  <a:pt x="16858" y="18955"/>
                  <a:pt x="16966" y="19000"/>
                  <a:pt x="16994" y="18909"/>
                </a:cubicBezTo>
                <a:close/>
                <a:moveTo>
                  <a:pt x="17082" y="15769"/>
                </a:moveTo>
                <a:cubicBezTo>
                  <a:pt x="17065" y="15769"/>
                  <a:pt x="17051" y="15769"/>
                  <a:pt x="17082" y="15769"/>
                </a:cubicBezTo>
                <a:cubicBezTo>
                  <a:pt x="17137" y="15769"/>
                  <a:pt x="17106" y="15769"/>
                  <a:pt x="17083" y="15769"/>
                </a:cubicBezTo>
                <a:cubicBezTo>
                  <a:pt x="17275" y="15768"/>
                  <a:pt x="17243" y="16089"/>
                  <a:pt x="17193" y="16059"/>
                </a:cubicBezTo>
                <a:cubicBezTo>
                  <a:pt x="17151" y="16034"/>
                  <a:pt x="17029" y="15770"/>
                  <a:pt x="17082" y="15769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1" name="Линия"/>
          <p:cNvSpPr/>
          <p:nvPr/>
        </p:nvSpPr>
        <p:spPr>
          <a:xfrm>
            <a:off x="2448749" y="4332726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2" name="Линия"/>
          <p:cNvSpPr/>
          <p:nvPr/>
        </p:nvSpPr>
        <p:spPr>
          <a:xfrm>
            <a:off x="2448749" y="4332726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3" name="Кружок"/>
          <p:cNvSpPr/>
          <p:nvPr/>
        </p:nvSpPr>
        <p:spPr>
          <a:xfrm>
            <a:off x="2992111" y="4288629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4" name="Линия"/>
          <p:cNvSpPr/>
          <p:nvPr/>
        </p:nvSpPr>
        <p:spPr>
          <a:xfrm>
            <a:off x="2448749" y="4806483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5" name="Линия"/>
          <p:cNvSpPr/>
          <p:nvPr/>
        </p:nvSpPr>
        <p:spPr>
          <a:xfrm>
            <a:off x="2448749" y="4806483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6" name="Кружок"/>
          <p:cNvSpPr/>
          <p:nvPr/>
        </p:nvSpPr>
        <p:spPr>
          <a:xfrm>
            <a:off x="3896986" y="4762386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7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7"/>
          </p:nvPr>
        </p:nvSpPr>
        <p:spPr>
          <a:xfrm>
            <a:off x="2421378" y="5560669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288" name="Линия"/>
          <p:cNvSpPr/>
          <p:nvPr/>
        </p:nvSpPr>
        <p:spPr>
          <a:xfrm>
            <a:off x="2448749" y="531540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9" name="Линия"/>
          <p:cNvSpPr/>
          <p:nvPr/>
        </p:nvSpPr>
        <p:spPr>
          <a:xfrm>
            <a:off x="2448749" y="5315408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90" name="Кружок"/>
          <p:cNvSpPr/>
          <p:nvPr/>
        </p:nvSpPr>
        <p:spPr>
          <a:xfrm>
            <a:off x="4932829" y="5271311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2436261" y="4323558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2" name="23%"/>
          <p:cNvSpPr txBox="1">
            <a:spLocks noGrp="1"/>
          </p:cNvSpPr>
          <p:nvPr>
            <p:ph type="body" sz="quarter" idx="19"/>
          </p:nvPr>
        </p:nvSpPr>
        <p:spPr>
          <a:xfrm>
            <a:off x="2799408" y="3601297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29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2436261" y="48057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4" name="48%"/>
          <p:cNvSpPr txBox="1">
            <a:spLocks noGrp="1"/>
          </p:cNvSpPr>
          <p:nvPr>
            <p:ph type="body" sz="quarter" idx="21"/>
          </p:nvPr>
        </p:nvSpPr>
        <p:spPr>
          <a:xfrm>
            <a:off x="3704283" y="406719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29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2436261" y="53149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6" name="70%"/>
          <p:cNvSpPr txBox="1">
            <a:spLocks noGrp="1"/>
          </p:cNvSpPr>
          <p:nvPr>
            <p:ph type="body" sz="quarter" idx="23"/>
          </p:nvPr>
        </p:nvSpPr>
        <p:spPr>
          <a:xfrm>
            <a:off x="4740127" y="4586188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297" name="Треугольник"/>
          <p:cNvSpPr/>
          <p:nvPr/>
        </p:nvSpPr>
        <p:spPr>
          <a:xfrm rot="10800000" flipH="1">
            <a:off x="6506750" y="2865392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8" name="Треугольник"/>
          <p:cNvSpPr/>
          <p:nvPr/>
        </p:nvSpPr>
        <p:spPr>
          <a:xfrm rot="10800000" flipH="1">
            <a:off x="7844830" y="3365454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9" name="23%"/>
          <p:cNvSpPr txBox="1">
            <a:spLocks noGrp="1"/>
          </p:cNvSpPr>
          <p:nvPr>
            <p:ph type="body" sz="quarter" idx="24"/>
          </p:nvPr>
        </p:nvSpPr>
        <p:spPr>
          <a:xfrm>
            <a:off x="6369852" y="2177525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300" name="48%"/>
          <p:cNvSpPr txBox="1">
            <a:spLocks noGrp="1"/>
          </p:cNvSpPr>
          <p:nvPr>
            <p:ph type="body" sz="quarter" idx="25"/>
          </p:nvPr>
        </p:nvSpPr>
        <p:spPr>
          <a:xfrm>
            <a:off x="7707931" y="26808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301" name="Треугольник"/>
          <p:cNvSpPr/>
          <p:nvPr/>
        </p:nvSpPr>
        <p:spPr>
          <a:xfrm rot="10800000" flipH="1">
            <a:off x="8392517" y="2799842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02" name="70%"/>
          <p:cNvSpPr txBox="1">
            <a:spLocks noGrp="1"/>
          </p:cNvSpPr>
          <p:nvPr>
            <p:ph type="body" sz="quarter" idx="26"/>
          </p:nvPr>
        </p:nvSpPr>
        <p:spPr>
          <a:xfrm>
            <a:off x="8255619" y="21067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303" name="Eodem modo typi, qui nunc nobis videntur parum clari, fiant sollemnes in futurum."/>
          <p:cNvSpPr txBox="1">
            <a:spLocks noGrp="1"/>
          </p:cNvSpPr>
          <p:nvPr>
            <p:ph type="body" sz="quarter" idx="27"/>
          </p:nvPr>
        </p:nvSpPr>
        <p:spPr>
          <a:xfrm>
            <a:off x="7055965" y="4892692"/>
            <a:ext cx="2694315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3398452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Изображение"/>
          <p:cNvSpPr>
            <a:spLocks noGrp="1"/>
          </p:cNvSpPr>
          <p:nvPr>
            <p:ph type="pic" idx="13"/>
          </p:nvPr>
        </p:nvSpPr>
        <p:spPr>
          <a:xfrm>
            <a:off x="-8155" y="-5953"/>
            <a:ext cx="12208309" cy="686990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12" name="365"/>
          <p:cNvSpPr txBox="1">
            <a:spLocks noGrp="1"/>
          </p:cNvSpPr>
          <p:nvPr>
            <p:ph type="body" sz="quarter" idx="14"/>
          </p:nvPr>
        </p:nvSpPr>
        <p:spPr>
          <a:xfrm>
            <a:off x="2611947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365</a:t>
            </a:r>
          </a:p>
        </p:txBody>
      </p:sp>
      <p:sp>
        <p:nvSpPr>
          <p:cNvPr id="313" name="Прямоугольник"/>
          <p:cNvSpPr>
            <a:spLocks noGrp="1"/>
          </p:cNvSpPr>
          <p:nvPr>
            <p:ph type="body" sz="half" idx="15"/>
          </p:nvPr>
        </p:nvSpPr>
        <p:spPr>
          <a:xfrm>
            <a:off x="2172634" y="3694428"/>
            <a:ext cx="7846733" cy="2595991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14" name="Claritas est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2823748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processus dynamicus,</a:t>
            </a:r>
          </a:p>
        </p:txBody>
      </p:sp>
      <p:sp>
        <p:nvSpPr>
          <p:cNvPr id="315" name="In iis qui facit claritatem. Investigationes demonstraverunt lectores legere me lius quod."/>
          <p:cNvSpPr txBox="1">
            <a:spLocks noGrp="1"/>
          </p:cNvSpPr>
          <p:nvPr>
            <p:ph type="body" sz="quarter" idx="17"/>
          </p:nvPr>
        </p:nvSpPr>
        <p:spPr>
          <a:xfrm>
            <a:off x="2827631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6" name="165"/>
          <p:cNvSpPr txBox="1">
            <a:spLocks noGrp="1"/>
          </p:cNvSpPr>
          <p:nvPr>
            <p:ph type="body" sz="quarter" idx="18"/>
          </p:nvPr>
        </p:nvSpPr>
        <p:spPr>
          <a:xfrm>
            <a:off x="5064750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165</a:t>
            </a:r>
          </a:p>
        </p:txBody>
      </p:sp>
      <p:sp>
        <p:nvSpPr>
          <p:cNvPr id="317" name="Claritas etiam processus dynamicus,"/>
          <p:cNvSpPr txBox="1">
            <a:spLocks noGrp="1"/>
          </p:cNvSpPr>
          <p:nvPr>
            <p:ph type="body" sz="quarter" idx="19"/>
          </p:nvPr>
        </p:nvSpPr>
        <p:spPr>
          <a:xfrm>
            <a:off x="5226740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etiam processus dynamicus,</a:t>
            </a:r>
          </a:p>
        </p:txBody>
      </p:sp>
      <p:sp>
        <p:nvSpPr>
          <p:cNvPr id="318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5239554" y="5138411"/>
            <a:ext cx="2062501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9" name="Линия"/>
          <p:cNvSpPr/>
          <p:nvPr/>
        </p:nvSpPr>
        <p:spPr>
          <a:xfrm flipV="1">
            <a:off x="490537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0" name="Линия"/>
          <p:cNvSpPr/>
          <p:nvPr/>
        </p:nvSpPr>
        <p:spPr>
          <a:xfrm flipV="1">
            <a:off x="732806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1" name="Est etiam processus dynamicus,"/>
          <p:cNvSpPr txBox="1">
            <a:spLocks noGrp="1"/>
          </p:cNvSpPr>
          <p:nvPr>
            <p:ph type="body" sz="quarter" idx="21"/>
          </p:nvPr>
        </p:nvSpPr>
        <p:spPr>
          <a:xfrm>
            <a:off x="7614850" y="3782683"/>
            <a:ext cx="1896883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Est etiam processus dynamicus,</a:t>
            </a:r>
          </a:p>
        </p:txBody>
      </p:sp>
      <p:sp>
        <p:nvSpPr>
          <p:cNvPr id="322" name="In iis qui claritatem. Investigationes demonstraverunt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632709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claritatem. Investigationes demonstraverunt me lius quod.</a:t>
            </a:r>
          </a:p>
        </p:txBody>
      </p:sp>
      <p:sp>
        <p:nvSpPr>
          <p:cNvPr id="323" name="89"/>
          <p:cNvSpPr txBox="1">
            <a:spLocks noGrp="1"/>
          </p:cNvSpPr>
          <p:nvPr>
            <p:ph type="body" sz="quarter" idx="23"/>
          </p:nvPr>
        </p:nvSpPr>
        <p:spPr>
          <a:xfrm>
            <a:off x="7358866" y="2403021"/>
            <a:ext cx="2062501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89</a:t>
            </a:r>
          </a:p>
        </p:txBody>
      </p:sp>
      <p:sp>
        <p:nvSpPr>
          <p:cNvPr id="324" name="Кружок"/>
          <p:cNvSpPr>
            <a:spLocks noGrp="1"/>
          </p:cNvSpPr>
          <p:nvPr>
            <p:ph type="body" sz="quarter" idx="24"/>
          </p:nvPr>
        </p:nvSpPr>
        <p:spPr>
          <a:xfrm>
            <a:off x="5649516" y="519357"/>
            <a:ext cx="892969" cy="892969"/>
          </a:xfrm>
          <a:prstGeom prst="ellipse">
            <a:avLst/>
          </a:prstGeom>
          <a:solidFill>
            <a:srgbClr val="FFFFFF">
              <a:alpha val="72831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5" name="Линия"/>
          <p:cNvSpPr>
            <a:spLocks noGrp="1"/>
          </p:cNvSpPr>
          <p:nvPr>
            <p:ph type="body" sz="quarter" idx="25"/>
          </p:nvPr>
        </p:nvSpPr>
        <p:spPr>
          <a:xfrm>
            <a:off x="5924339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6" name="Линия"/>
          <p:cNvSpPr>
            <a:spLocks noGrp="1"/>
          </p:cNvSpPr>
          <p:nvPr>
            <p:ph type="body" sz="quarter" idx="26"/>
          </p:nvPr>
        </p:nvSpPr>
        <p:spPr>
          <a:xfrm flipH="1">
            <a:off x="6055025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7" name="Линия"/>
          <p:cNvSpPr>
            <a:spLocks noGrp="1"/>
          </p:cNvSpPr>
          <p:nvPr>
            <p:ph type="body" sz="quarter" idx="27"/>
          </p:nvPr>
        </p:nvSpPr>
        <p:spPr>
          <a:xfrm flipH="1">
            <a:off x="6010376" y="701986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8" name="Линия"/>
          <p:cNvSpPr>
            <a:spLocks noGrp="1"/>
          </p:cNvSpPr>
          <p:nvPr>
            <p:ph type="body" sz="quarter" idx="28"/>
          </p:nvPr>
        </p:nvSpPr>
        <p:spPr>
          <a:xfrm>
            <a:off x="5776306" y="1110258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9" name="Simple title here"/>
          <p:cNvSpPr txBox="1">
            <a:spLocks noGrp="1"/>
          </p:cNvSpPr>
          <p:nvPr>
            <p:ph type="body" sz="quarter" idx="29"/>
          </p:nvPr>
        </p:nvSpPr>
        <p:spPr>
          <a:xfrm>
            <a:off x="5089315" y="1508813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4F668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9224171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Прямоугольник"/>
          <p:cNvSpPr/>
          <p:nvPr/>
        </p:nvSpPr>
        <p:spPr>
          <a:xfrm>
            <a:off x="-8489" y="-5954"/>
            <a:ext cx="1217325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8" name="Прямоугольник"/>
          <p:cNvSpPr/>
          <p:nvPr/>
        </p:nvSpPr>
        <p:spPr>
          <a:xfrm>
            <a:off x="-1999" y="6536699"/>
            <a:ext cx="1219599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9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804473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40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3916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4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3318751" y="5283081"/>
            <a:ext cx="6402442" cy="51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42" name="Комментарий в прямоугольнике"/>
          <p:cNvSpPr/>
          <p:nvPr/>
        </p:nvSpPr>
        <p:spPr>
          <a:xfrm flipH="1">
            <a:off x="2443870" y="5386820"/>
            <a:ext cx="736402" cy="305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15" y="0"/>
                </a:moveTo>
                <a:lnTo>
                  <a:pt x="5815" y="11753"/>
                </a:lnTo>
                <a:lnTo>
                  <a:pt x="0" y="15549"/>
                </a:lnTo>
                <a:lnTo>
                  <a:pt x="5815" y="19359"/>
                </a:lnTo>
                <a:lnTo>
                  <a:pt x="581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5815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3" name="3"/>
          <p:cNvSpPr txBox="1">
            <a:spLocks noGrp="1"/>
          </p:cNvSpPr>
          <p:nvPr>
            <p:ph type="body" sz="quarter" idx="16"/>
          </p:nvPr>
        </p:nvSpPr>
        <p:spPr>
          <a:xfrm>
            <a:off x="2587191" y="536126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graphicFrame>
        <p:nvGraphicFramePr>
          <p:cNvPr id="344" name="2D‑площадная диаграмма"/>
          <p:cNvGraphicFramePr/>
          <p:nvPr/>
        </p:nvGraphicFramePr>
        <p:xfrm>
          <a:off x="2923788" y="2957731"/>
          <a:ext cx="6333426" cy="190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5" name="Кружок"/>
          <p:cNvSpPr/>
          <p:nvPr/>
        </p:nvSpPr>
        <p:spPr>
          <a:xfrm>
            <a:off x="4924049" y="2838218"/>
            <a:ext cx="555874" cy="555874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6" name="Кружок"/>
          <p:cNvSpPr/>
          <p:nvPr/>
        </p:nvSpPr>
        <p:spPr>
          <a:xfrm>
            <a:off x="7032886" y="3281612"/>
            <a:ext cx="481574" cy="481574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7" name="Кружок"/>
          <p:cNvSpPr/>
          <p:nvPr/>
        </p:nvSpPr>
        <p:spPr>
          <a:xfrm>
            <a:off x="4961199" y="3981104"/>
            <a:ext cx="481574" cy="48157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8" name="100%"/>
          <p:cNvSpPr txBox="1">
            <a:spLocks noGrp="1"/>
          </p:cNvSpPr>
          <p:nvPr>
            <p:ph type="body" sz="quarter" idx="17"/>
          </p:nvPr>
        </p:nvSpPr>
        <p:spPr>
          <a:xfrm>
            <a:off x="4924049" y="2960618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100</a:t>
            </a:r>
            <a:r>
              <a:rPr sz="900"/>
              <a:t>%</a:t>
            </a:r>
          </a:p>
        </p:txBody>
      </p:sp>
      <p:sp>
        <p:nvSpPr>
          <p:cNvPr id="349" name="25%"/>
          <p:cNvSpPr txBox="1">
            <a:spLocks noGrp="1"/>
          </p:cNvSpPr>
          <p:nvPr>
            <p:ph type="body" sz="quarter" idx="18"/>
          </p:nvPr>
        </p:nvSpPr>
        <p:spPr>
          <a:xfrm>
            <a:off x="4924049" y="4066354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25</a:t>
            </a:r>
            <a:r>
              <a:rPr sz="900"/>
              <a:t>%</a:t>
            </a:r>
          </a:p>
        </p:txBody>
      </p:sp>
      <p:sp>
        <p:nvSpPr>
          <p:cNvPr id="350" name="50%"/>
          <p:cNvSpPr txBox="1">
            <a:spLocks noGrp="1"/>
          </p:cNvSpPr>
          <p:nvPr>
            <p:ph type="body" sz="quarter" idx="19"/>
          </p:nvPr>
        </p:nvSpPr>
        <p:spPr>
          <a:xfrm>
            <a:off x="6995737" y="3366862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50</a:t>
            </a:r>
            <a:r>
              <a:rPr sz="900"/>
              <a:t>%</a:t>
            </a:r>
          </a:p>
        </p:txBody>
      </p:sp>
      <p:sp>
        <p:nvSpPr>
          <p:cNvPr id="351" name="Fiant sollemnes in futurum."/>
          <p:cNvSpPr txBox="1">
            <a:spLocks noGrp="1"/>
          </p:cNvSpPr>
          <p:nvPr>
            <p:ph type="body" sz="quarter" idx="20"/>
          </p:nvPr>
        </p:nvSpPr>
        <p:spPr>
          <a:xfrm>
            <a:off x="6631529" y="2828204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2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3887138" y="2649611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3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5532898" y="4158597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0737390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Прямоугольник"/>
          <p:cNvSpPr/>
          <p:nvPr/>
        </p:nvSpPr>
        <p:spPr>
          <a:xfrm>
            <a:off x="-13235" y="-5954"/>
            <a:ext cx="1221847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2" name="Прямоугольник"/>
          <p:cNvSpPr/>
          <p:nvPr/>
        </p:nvSpPr>
        <p:spPr>
          <a:xfrm>
            <a:off x="-497" y="6536699"/>
            <a:ext cx="1220267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3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584145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64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6154133" y="5287454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65" name="Комментарий в прямоугольнике"/>
          <p:cNvSpPr/>
          <p:nvPr/>
        </p:nvSpPr>
        <p:spPr>
          <a:xfrm flipH="1">
            <a:off x="2817635" y="4643339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6" name="4"/>
          <p:cNvSpPr txBox="1">
            <a:spLocks noGrp="1"/>
          </p:cNvSpPr>
          <p:nvPr>
            <p:ph type="body" sz="quarter" idx="15"/>
          </p:nvPr>
        </p:nvSpPr>
        <p:spPr>
          <a:xfrm>
            <a:off x="2952026" y="4616208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graphicFrame>
        <p:nvGraphicFramePr>
          <p:cNvPr id="367" name="2D‑круговая диаграмма"/>
          <p:cNvGraphicFramePr/>
          <p:nvPr/>
        </p:nvGraphicFramePr>
        <p:xfrm>
          <a:off x="3485507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" name="Кружок"/>
          <p:cNvSpPr/>
          <p:nvPr/>
        </p:nvSpPr>
        <p:spPr>
          <a:xfrm>
            <a:off x="3530908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9" name="50%"/>
          <p:cNvSpPr txBox="1">
            <a:spLocks noGrp="1"/>
          </p:cNvSpPr>
          <p:nvPr>
            <p:ph type="body" sz="quarter" idx="16"/>
          </p:nvPr>
        </p:nvSpPr>
        <p:spPr>
          <a:xfrm>
            <a:off x="3759735" y="3421918"/>
            <a:ext cx="860582" cy="4957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2100"/>
              <a:t>%</a:t>
            </a:r>
          </a:p>
        </p:txBody>
      </p:sp>
      <p:graphicFrame>
        <p:nvGraphicFramePr>
          <p:cNvPr id="370" name="2D‑круговая диаграмма"/>
          <p:cNvGraphicFramePr/>
          <p:nvPr/>
        </p:nvGraphicFramePr>
        <p:xfrm>
          <a:off x="7306384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1" name="Кружок"/>
          <p:cNvSpPr/>
          <p:nvPr/>
        </p:nvSpPr>
        <p:spPr>
          <a:xfrm>
            <a:off x="7351786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2" name="76%"/>
          <p:cNvSpPr txBox="1">
            <a:spLocks noGrp="1"/>
          </p:cNvSpPr>
          <p:nvPr>
            <p:ph type="body" sz="quarter" idx="17"/>
          </p:nvPr>
        </p:nvSpPr>
        <p:spPr>
          <a:xfrm>
            <a:off x="7580612" y="3268283"/>
            <a:ext cx="860582" cy="803043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2100"/>
              <a:t>%</a:t>
            </a:r>
          </a:p>
        </p:txBody>
      </p:sp>
      <p:graphicFrame>
        <p:nvGraphicFramePr>
          <p:cNvPr id="373" name="2D‑круговая диаграмма"/>
          <p:cNvGraphicFramePr/>
          <p:nvPr/>
        </p:nvGraphicFramePr>
        <p:xfrm>
          <a:off x="5391481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4" name="Кружок"/>
          <p:cNvSpPr/>
          <p:nvPr/>
        </p:nvSpPr>
        <p:spPr>
          <a:xfrm>
            <a:off x="5436882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5" name="89%"/>
          <p:cNvSpPr txBox="1">
            <a:spLocks noGrp="1"/>
          </p:cNvSpPr>
          <p:nvPr>
            <p:ph type="body" sz="quarter" idx="18"/>
          </p:nvPr>
        </p:nvSpPr>
        <p:spPr>
          <a:xfrm>
            <a:off x="5688410" y="3376179"/>
            <a:ext cx="860582" cy="58725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100"/>
              <a:t>%</a:t>
            </a:r>
          </a:p>
        </p:txBody>
      </p:sp>
      <p:sp>
        <p:nvSpPr>
          <p:cNvPr id="376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2766257" y="5305313"/>
            <a:ext cx="30248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7" name="Прямоугольник"/>
          <p:cNvSpPr/>
          <p:nvPr/>
        </p:nvSpPr>
        <p:spPr>
          <a:xfrm>
            <a:off x="4442336" y="1781885"/>
            <a:ext cx="3271610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8" name="Simple title here"/>
          <p:cNvSpPr txBox="1">
            <a:spLocks noGrp="1"/>
          </p:cNvSpPr>
          <p:nvPr>
            <p:ph type="body" sz="quarter" idx="20"/>
          </p:nvPr>
        </p:nvSpPr>
        <p:spPr>
          <a:xfrm>
            <a:off x="5218389" y="1779387"/>
            <a:ext cx="1764906" cy="34432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3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79" name="Линия"/>
          <p:cNvSpPr/>
          <p:nvPr/>
        </p:nvSpPr>
        <p:spPr>
          <a:xfrm>
            <a:off x="4442336" y="2568038"/>
            <a:ext cx="3271610" cy="1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0" name="Линия"/>
          <p:cNvSpPr/>
          <p:nvPr/>
        </p:nvSpPr>
        <p:spPr>
          <a:xfrm flipV="1">
            <a:off x="6069211" y="2240688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1" name="Линия"/>
          <p:cNvSpPr/>
          <p:nvPr/>
        </p:nvSpPr>
        <p:spPr>
          <a:xfrm flipV="1">
            <a:off x="6069211" y="2539161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2" name="Линия"/>
          <p:cNvSpPr/>
          <p:nvPr/>
        </p:nvSpPr>
        <p:spPr>
          <a:xfrm flipV="1">
            <a:off x="4263268" y="2565950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3" name="Линия"/>
          <p:cNvSpPr/>
          <p:nvPr/>
        </p:nvSpPr>
        <p:spPr>
          <a:xfrm flipH="1" flipV="1">
            <a:off x="7709986" y="2563788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4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2736995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5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6392406" y="4338608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6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8416468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1046051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Прямоугольник"/>
          <p:cNvSpPr/>
          <p:nvPr/>
        </p:nvSpPr>
        <p:spPr>
          <a:xfrm>
            <a:off x="-1937" y="-5954"/>
            <a:ext cx="12195874" cy="686990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95" name="Изображение"/>
          <p:cNvSpPr>
            <a:spLocks noGrp="1"/>
          </p:cNvSpPr>
          <p:nvPr>
            <p:ph type="pic" idx="13"/>
          </p:nvPr>
        </p:nvSpPr>
        <p:spPr>
          <a:xfrm>
            <a:off x="-245" y="0"/>
            <a:ext cx="12192490" cy="685800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96" name="Кружок"/>
          <p:cNvSpPr>
            <a:spLocks noGrp="1"/>
          </p:cNvSpPr>
          <p:nvPr>
            <p:ph type="body" sz="quarter" idx="14"/>
          </p:nvPr>
        </p:nvSpPr>
        <p:spPr>
          <a:xfrm>
            <a:off x="4537397" y="1239738"/>
            <a:ext cx="3069581" cy="3069581"/>
          </a:xfrm>
          <a:prstGeom prst="ellipse">
            <a:avLst/>
          </a:pr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7" name="Кружок"/>
          <p:cNvSpPr>
            <a:spLocks noGrp="1"/>
          </p:cNvSpPr>
          <p:nvPr>
            <p:ph type="body" sz="quarter" idx="15"/>
          </p:nvPr>
        </p:nvSpPr>
        <p:spPr>
          <a:xfrm>
            <a:off x="3829185" y="2580517"/>
            <a:ext cx="1699944" cy="1699944"/>
          </a:xfrm>
          <a:prstGeom prst="ellipse">
            <a:avLst/>
          </a:prstGeom>
          <a:solidFill>
            <a:srgbClr val="4ECF73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8" name="Кружок"/>
          <p:cNvSpPr>
            <a:spLocks noGrp="1"/>
          </p:cNvSpPr>
          <p:nvPr>
            <p:ph type="body" sz="quarter" idx="16"/>
          </p:nvPr>
        </p:nvSpPr>
        <p:spPr>
          <a:xfrm>
            <a:off x="5222216" y="846832"/>
            <a:ext cx="1699943" cy="1699944"/>
          </a:xfrm>
          <a:prstGeom prst="ellipse">
            <a:avLst/>
          </a:prstGeom>
          <a:solidFill>
            <a:srgbClr val="1ACA9B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9" name="Кружок"/>
          <p:cNvSpPr>
            <a:spLocks noGrp="1"/>
          </p:cNvSpPr>
          <p:nvPr>
            <p:ph type="body" sz="quarter" idx="17"/>
          </p:nvPr>
        </p:nvSpPr>
        <p:spPr>
          <a:xfrm>
            <a:off x="6650966" y="2580517"/>
            <a:ext cx="1699943" cy="1699944"/>
          </a:xfrm>
          <a:prstGeom prst="ellipse">
            <a:avLst/>
          </a:prstGeom>
          <a:solidFill>
            <a:schemeClr val="accent1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00" name="Eodem modo typi, qui nunc nobis videntur parum clari, fiant sollemnes in futurum."/>
          <p:cNvSpPr txBox="1">
            <a:spLocks noGrp="1"/>
          </p:cNvSpPr>
          <p:nvPr>
            <p:ph type="body" sz="quarter" idx="18"/>
          </p:nvPr>
        </p:nvSpPr>
        <p:spPr>
          <a:xfrm>
            <a:off x="3425713" y="4896879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401" name="Изображение"/>
          <p:cNvSpPr>
            <a:spLocks noGrp="1"/>
          </p:cNvSpPr>
          <p:nvPr>
            <p:ph type="pic" sz="quarter" idx="19"/>
          </p:nvPr>
        </p:nvSpPr>
        <p:spPr>
          <a:xfrm>
            <a:off x="4294275" y="2910055"/>
            <a:ext cx="748174" cy="51191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2" name="Изображение"/>
          <p:cNvSpPr>
            <a:spLocks noGrp="1"/>
          </p:cNvSpPr>
          <p:nvPr>
            <p:ph type="pic" sz="quarter" idx="20"/>
          </p:nvPr>
        </p:nvSpPr>
        <p:spPr>
          <a:xfrm>
            <a:off x="5682909" y="1048959"/>
            <a:ext cx="778581" cy="71186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3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7079535" y="2868383"/>
            <a:ext cx="842749" cy="59522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4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4071545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5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5464576" y="1760996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6" name="Fiant sollemnes in futurum."/>
          <p:cNvSpPr txBox="1">
            <a:spLocks noGrp="1"/>
          </p:cNvSpPr>
          <p:nvPr>
            <p:ph type="body" sz="quarter" idx="24"/>
          </p:nvPr>
        </p:nvSpPr>
        <p:spPr>
          <a:xfrm>
            <a:off x="6893326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6660005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Изображение"/>
          <p:cNvSpPr>
            <a:spLocks noGrp="1"/>
          </p:cNvSpPr>
          <p:nvPr>
            <p:ph type="pic" idx="13"/>
          </p:nvPr>
        </p:nvSpPr>
        <p:spPr>
          <a:xfrm>
            <a:off x="2433" y="0"/>
            <a:ext cx="12187135" cy="485803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25684" y="2086"/>
            <a:ext cx="12243368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18" name="Кружок"/>
          <p:cNvSpPr>
            <a:spLocks noGrp="1"/>
          </p:cNvSpPr>
          <p:nvPr>
            <p:ph type="body" sz="quarter" idx="17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9" name="Линия"/>
          <p:cNvSpPr>
            <a:spLocks noGrp="1"/>
          </p:cNvSpPr>
          <p:nvPr>
            <p:ph type="body" sz="quarter" idx="18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2" name="Линия"/>
          <p:cNvSpPr>
            <a:spLocks noGrp="1"/>
          </p:cNvSpPr>
          <p:nvPr>
            <p:ph type="body" sz="quarter" idx="21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3" name="Кружок"/>
          <p:cNvSpPr/>
          <p:nvPr/>
        </p:nvSpPr>
        <p:spPr>
          <a:xfrm>
            <a:off x="2555001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24" name="Изображение"/>
          <p:cNvSpPr>
            <a:spLocks noGrp="1"/>
          </p:cNvSpPr>
          <p:nvPr>
            <p:ph type="pic" sz="quarter" idx="22"/>
          </p:nvPr>
        </p:nvSpPr>
        <p:spPr>
          <a:xfrm>
            <a:off x="2652719" y="5553304"/>
            <a:ext cx="535691" cy="37835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25" name="Email:"/>
          <p:cNvSpPr txBox="1">
            <a:spLocks noGrp="1"/>
          </p:cNvSpPr>
          <p:nvPr>
            <p:ph type="body" sz="quarter" idx="23"/>
          </p:nvPr>
        </p:nvSpPr>
        <p:spPr>
          <a:xfrm>
            <a:off x="3327840" y="5375122"/>
            <a:ext cx="74116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Email:</a:t>
            </a:r>
          </a:p>
        </p:txBody>
      </p:sp>
      <p:sp>
        <p:nvSpPr>
          <p:cNvPr id="426" name="youremail@myemail.com"/>
          <p:cNvSpPr txBox="1">
            <a:spLocks noGrp="1"/>
          </p:cNvSpPr>
          <p:nvPr>
            <p:ph type="body" sz="quarter" idx="24"/>
          </p:nvPr>
        </p:nvSpPr>
        <p:spPr>
          <a:xfrm>
            <a:off x="4042215" y="5393740"/>
            <a:ext cx="2140568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 u="sng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youremail@myemail.com</a:t>
            </a:r>
          </a:p>
        </p:txBody>
      </p:sp>
      <p:sp>
        <p:nvSpPr>
          <p:cNvPr id="427" name="Typi non habent claritatem insitam; est usus legentis in"/>
          <p:cNvSpPr txBox="1">
            <a:spLocks noGrp="1"/>
          </p:cNvSpPr>
          <p:nvPr>
            <p:ph type="body" sz="quarter" idx="25"/>
          </p:nvPr>
        </p:nvSpPr>
        <p:spPr>
          <a:xfrm>
            <a:off x="3404064" y="5670042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28" name="Company name,  5647 Street Address, Country"/>
          <p:cNvSpPr txBox="1">
            <a:spLocks noGrp="1"/>
          </p:cNvSpPr>
          <p:nvPr>
            <p:ph type="body" sz="quarter" idx="26"/>
          </p:nvPr>
        </p:nvSpPr>
        <p:spPr>
          <a:xfrm>
            <a:off x="2092523" y="3669726"/>
            <a:ext cx="19109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Company name,  5647 Street Address, Country</a:t>
            </a:r>
          </a:p>
        </p:txBody>
      </p:sp>
      <p:sp>
        <p:nvSpPr>
          <p:cNvPr id="429" name="Изображение"/>
          <p:cNvSpPr>
            <a:spLocks noGrp="1"/>
          </p:cNvSpPr>
          <p:nvPr>
            <p:ph type="pic" sz="quarter" idx="27"/>
          </p:nvPr>
        </p:nvSpPr>
        <p:spPr>
          <a:xfrm>
            <a:off x="2080710" y="2817571"/>
            <a:ext cx="742305" cy="739282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0" name="Кружок"/>
          <p:cNvSpPr/>
          <p:nvPr/>
        </p:nvSpPr>
        <p:spPr>
          <a:xfrm>
            <a:off x="6424533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31" name="Изображение"/>
          <p:cNvSpPr>
            <a:spLocks noGrp="1"/>
          </p:cNvSpPr>
          <p:nvPr>
            <p:ph type="pic" sz="quarter" idx="28"/>
          </p:nvPr>
        </p:nvSpPr>
        <p:spPr>
          <a:xfrm>
            <a:off x="6619221" y="5444473"/>
            <a:ext cx="341988" cy="59605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2" name="1(355)979 68 76"/>
          <p:cNvSpPr txBox="1">
            <a:spLocks noGrp="1"/>
          </p:cNvSpPr>
          <p:nvPr>
            <p:ph type="body" sz="quarter" idx="29"/>
          </p:nvPr>
        </p:nvSpPr>
        <p:spPr>
          <a:xfrm>
            <a:off x="8120804" y="5402670"/>
            <a:ext cx="1500049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1(355)979 68 76</a:t>
            </a:r>
          </a:p>
        </p:txBody>
      </p:sp>
      <p:sp>
        <p:nvSpPr>
          <p:cNvPr id="433" name="Phone:"/>
          <p:cNvSpPr txBox="1">
            <a:spLocks noGrp="1"/>
          </p:cNvSpPr>
          <p:nvPr>
            <p:ph type="body" sz="quarter" idx="30"/>
          </p:nvPr>
        </p:nvSpPr>
        <p:spPr>
          <a:xfrm>
            <a:off x="7397498" y="5375122"/>
            <a:ext cx="75009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Phone:</a:t>
            </a:r>
          </a:p>
        </p:txBody>
      </p:sp>
      <p:sp>
        <p:nvSpPr>
          <p:cNvPr id="434" name="Typi non habent claritatem insitam; est usus legentis in"/>
          <p:cNvSpPr txBox="1">
            <a:spLocks noGrp="1"/>
          </p:cNvSpPr>
          <p:nvPr>
            <p:ph type="body" sz="quarter" idx="31"/>
          </p:nvPr>
        </p:nvSpPr>
        <p:spPr>
          <a:xfrm>
            <a:off x="7424288" y="5661113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978553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emonstraverunt"/>
          <p:cNvSpPr txBox="1">
            <a:spLocks noGrp="1"/>
          </p:cNvSpPr>
          <p:nvPr>
            <p:ph type="body" sz="quarter" idx="13"/>
          </p:nvPr>
        </p:nvSpPr>
        <p:spPr>
          <a:xfrm>
            <a:off x="3595089" y="740763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2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57545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27" name="Прямоугольник"/>
          <p:cNvSpPr/>
          <p:nvPr/>
        </p:nvSpPr>
        <p:spPr>
          <a:xfrm>
            <a:off x="-8529" y="-5954"/>
            <a:ext cx="1217334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8" name="Прямоугольник"/>
          <p:cNvSpPr/>
          <p:nvPr/>
        </p:nvSpPr>
        <p:spPr>
          <a:xfrm>
            <a:off x="-1714" y="6536699"/>
            <a:ext cx="121954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9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2588275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0" name="Комментарий в прямоугольнике"/>
          <p:cNvSpPr/>
          <p:nvPr/>
        </p:nvSpPr>
        <p:spPr>
          <a:xfrm flipH="1">
            <a:off x="2689706" y="2354047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1" name="1"/>
          <p:cNvSpPr txBox="1">
            <a:spLocks noGrp="1"/>
          </p:cNvSpPr>
          <p:nvPr>
            <p:ph type="body" sz="quarter" idx="16"/>
          </p:nvPr>
        </p:nvSpPr>
        <p:spPr>
          <a:xfrm>
            <a:off x="2824098" y="23358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32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7"/>
          </p:nvPr>
        </p:nvSpPr>
        <p:spPr>
          <a:xfrm>
            <a:off x="6326837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3" name="Комментарий в прямоугольнике"/>
          <p:cNvSpPr/>
          <p:nvPr/>
        </p:nvSpPr>
        <p:spPr>
          <a:xfrm flipH="1">
            <a:off x="6395527" y="236313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4" name="2"/>
          <p:cNvSpPr txBox="1">
            <a:spLocks noGrp="1"/>
          </p:cNvSpPr>
          <p:nvPr>
            <p:ph type="body" sz="quarter" idx="18"/>
          </p:nvPr>
        </p:nvSpPr>
        <p:spPr>
          <a:xfrm>
            <a:off x="6529918" y="2336004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35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9"/>
          </p:nvPr>
        </p:nvSpPr>
        <p:spPr>
          <a:xfrm>
            <a:off x="2593553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6" name="Комментарий в прямоугольнике"/>
          <p:cNvSpPr/>
          <p:nvPr/>
        </p:nvSpPr>
        <p:spPr>
          <a:xfrm flipH="1">
            <a:off x="2694985" y="4347790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7" name="3"/>
          <p:cNvSpPr txBox="1">
            <a:spLocks noGrp="1"/>
          </p:cNvSpPr>
          <p:nvPr>
            <p:ph type="body" sz="quarter" idx="20"/>
          </p:nvPr>
        </p:nvSpPr>
        <p:spPr>
          <a:xfrm>
            <a:off x="2829376" y="4320659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sp>
        <p:nvSpPr>
          <p:cNvPr id="238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21"/>
          </p:nvPr>
        </p:nvSpPr>
        <p:spPr>
          <a:xfrm>
            <a:off x="6332116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9" name="Комментарий в прямоугольнике"/>
          <p:cNvSpPr/>
          <p:nvPr/>
        </p:nvSpPr>
        <p:spPr>
          <a:xfrm flipH="1">
            <a:off x="6400806" y="4356877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40" name="4"/>
          <p:cNvSpPr txBox="1">
            <a:spLocks noGrp="1"/>
          </p:cNvSpPr>
          <p:nvPr>
            <p:ph type="body" sz="quarter" idx="22"/>
          </p:nvPr>
        </p:nvSpPr>
        <p:spPr>
          <a:xfrm>
            <a:off x="6535197" y="43297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sp>
        <p:nvSpPr>
          <p:cNvPr id="2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1644103"/>
      </p:ext>
    </p:extLst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Изображение"/>
          <p:cNvSpPr>
            <a:spLocks noGrp="1"/>
          </p:cNvSpPr>
          <p:nvPr>
            <p:ph type="pic" idx="13"/>
          </p:nvPr>
        </p:nvSpPr>
        <p:spPr>
          <a:xfrm>
            <a:off x="-1432" y="-2387"/>
            <a:ext cx="12194865" cy="686277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43" name="98"/>
          <p:cNvSpPr txBox="1">
            <a:spLocks noGrp="1"/>
          </p:cNvSpPr>
          <p:nvPr>
            <p:ph type="body" sz="quarter" idx="14"/>
          </p:nvPr>
        </p:nvSpPr>
        <p:spPr>
          <a:xfrm>
            <a:off x="5403503" y="169621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44" name="Thank You"/>
          <p:cNvSpPr txBox="1">
            <a:spLocks noGrp="1"/>
          </p:cNvSpPr>
          <p:nvPr>
            <p:ph type="body" sz="quarter" idx="15"/>
          </p:nvPr>
        </p:nvSpPr>
        <p:spPr>
          <a:xfrm>
            <a:off x="4505021" y="3488831"/>
            <a:ext cx="3181960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Thank You</a:t>
            </a:r>
          </a:p>
        </p:txBody>
      </p:sp>
      <p:sp>
        <p:nvSpPr>
          <p:cNvPr id="445" name="vel illum dolore eu feugiat nulla facilisis at vero eros et accumsan et iusto odio dignissim qui"/>
          <p:cNvSpPr txBox="1">
            <a:spLocks noGrp="1"/>
          </p:cNvSpPr>
          <p:nvPr>
            <p:ph type="body" sz="quarter" idx="16"/>
          </p:nvPr>
        </p:nvSpPr>
        <p:spPr>
          <a:xfrm>
            <a:off x="3287588" y="4497722"/>
            <a:ext cx="5616825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 vel illum dolore eu feugiat nulla facilisis at vero eros et accumsan et iusto odio dignissim qui</a:t>
            </a:r>
          </a:p>
        </p:txBody>
      </p:sp>
      <p:sp>
        <p:nvSpPr>
          <p:cNvPr id="446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72026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47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840825"/>
            <a:ext cx="892969" cy="892970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8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9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0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1023455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1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431727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3267752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6649180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6507084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234" y="6573841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1406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3246973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122"/>
          <p:cNvSpPr txBox="1"/>
          <p:nvPr/>
        </p:nvSpPr>
        <p:spPr>
          <a:xfrm>
            <a:off x="496136" y="224884"/>
            <a:ext cx="679054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hangingPunct="0">
              <a:defRPr sz="5400" cap="all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rPr>
              <a:t>Стратегические</a:t>
            </a:r>
            <a:endParaRPr sz="5400" kern="0" cap="all" dirty="0">
              <a:solidFill>
                <a:srgbClr val="5B5D66"/>
              </a:solidFill>
              <a:latin typeface="Gilroy-Light"/>
              <a:ea typeface="Gilroy-Light"/>
              <a:cs typeface="Gilroy-Light"/>
              <a:sym typeface="Gilroy-Light"/>
            </a:endParaRPr>
          </a:p>
          <a:p>
            <a:pPr hangingPunct="0">
              <a:defRPr sz="5400" cap="all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rPr>
              <a:t>Ограничения</a:t>
            </a:r>
            <a:endParaRPr sz="2700" kern="0" cap="all" dirty="0">
              <a:solidFill>
                <a:srgbClr val="EA3324"/>
              </a:solidFill>
              <a:latin typeface="Gilroy-Light"/>
              <a:ea typeface="Gilroy-Light"/>
              <a:cs typeface="Gilroy-Light"/>
              <a:sym typeface="Gilroy-Light"/>
            </a:endParaRPr>
          </a:p>
        </p:txBody>
      </p:sp>
      <p:sp>
        <p:nvSpPr>
          <p:cNvPr id="5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355" y="6573865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0250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43925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72969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C426F-E7DB-430E-B65F-DC31206AA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8610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3632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1" y="1076325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1" y="3776664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7629-C3B7-43D7-99DB-9C4DE0CD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7853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172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86">
                <a:solidFill>
                  <a:schemeClr val="tx1">
                    <a:tint val="75000"/>
                  </a:schemeClr>
                </a:solidFill>
              </a:defRPr>
            </a:lvl1pPr>
            <a:lvl2pPr marL="47285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 marL="945718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41857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891436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36429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83715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331001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78287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845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imple title here"/>
          <p:cNvSpPr txBox="1">
            <a:spLocks noGrp="1"/>
          </p:cNvSpPr>
          <p:nvPr>
            <p:ph type="body" sz="quarter" idx="13"/>
          </p:nvPr>
        </p:nvSpPr>
        <p:spPr>
          <a:xfrm>
            <a:off x="4326161" y="1408640"/>
            <a:ext cx="20133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49" name="Прямоугольник"/>
          <p:cNvSpPr/>
          <p:nvPr/>
        </p:nvSpPr>
        <p:spPr>
          <a:xfrm>
            <a:off x="-8205" y="-5954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0" name="Прямоугольник"/>
          <p:cNvSpPr/>
          <p:nvPr/>
        </p:nvSpPr>
        <p:spPr>
          <a:xfrm>
            <a:off x="-5568" y="6536699"/>
            <a:ext cx="12203136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4301830" y="1851204"/>
            <a:ext cx="408258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52" name="Комментарий в прямоугольнике"/>
          <p:cNvSpPr/>
          <p:nvPr/>
        </p:nvSpPr>
        <p:spPr>
          <a:xfrm flipH="1">
            <a:off x="4379450" y="84202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3" name="1"/>
          <p:cNvSpPr txBox="1">
            <a:spLocks noGrp="1"/>
          </p:cNvSpPr>
          <p:nvPr>
            <p:ph type="body" sz="quarter" idx="15"/>
          </p:nvPr>
        </p:nvSpPr>
        <p:spPr>
          <a:xfrm>
            <a:off x="4513841" y="823823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54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429061" y="771336"/>
            <a:ext cx="1649815" cy="164981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graphicFrame>
        <p:nvGraphicFramePr>
          <p:cNvPr id="255" name="2D‑площадная диаграмма"/>
          <p:cNvGraphicFramePr/>
          <p:nvPr/>
        </p:nvGraphicFramePr>
        <p:xfrm>
          <a:off x="2726056" y="3605507"/>
          <a:ext cx="6887550" cy="143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223246" y="5382331"/>
            <a:ext cx="5868450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257" name="Кружок"/>
          <p:cNvSpPr/>
          <p:nvPr/>
        </p:nvSpPr>
        <p:spPr>
          <a:xfrm>
            <a:off x="8014205" y="3015693"/>
            <a:ext cx="1191905" cy="1191905"/>
          </a:xfrm>
          <a:prstGeom prst="ellipse">
            <a:avLst/>
          </a:prstGeom>
          <a:solidFill>
            <a:srgbClr val="D8D7D8">
              <a:alpha val="6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8" name="89%"/>
          <p:cNvSpPr txBox="1">
            <a:spLocks noGrp="1"/>
          </p:cNvSpPr>
          <p:nvPr>
            <p:ph type="body" sz="quarter" idx="18"/>
          </p:nvPr>
        </p:nvSpPr>
        <p:spPr>
          <a:xfrm>
            <a:off x="8087575" y="3317610"/>
            <a:ext cx="1045167" cy="58807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600"/>
              <a:t>%</a:t>
            </a:r>
          </a:p>
        </p:txBody>
      </p:sp>
      <p:sp>
        <p:nvSpPr>
          <p:cNvPr id="259" name="Стрелка"/>
          <p:cNvSpPr/>
          <p:nvPr/>
        </p:nvSpPr>
        <p:spPr>
          <a:xfrm rot="16200000">
            <a:off x="8676082" y="3034042"/>
            <a:ext cx="475737" cy="274210"/>
          </a:xfrm>
          <a:prstGeom prst="rightArrow">
            <a:avLst>
              <a:gd name="adj1" fmla="val 32000"/>
              <a:gd name="adj2" fmla="val 102811"/>
            </a:avLst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0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5767974" y="3304972"/>
            <a:ext cx="2184629" cy="5597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7793206"/>
      </p:ext>
    </p:extLst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2" y="6356356"/>
            <a:ext cx="28448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algn="ctr" defTabSz="410766" hangingPunct="0"/>
            <a:fld id="{5B106E36-FD25-4E2D-B0AA-010F637433A0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4" y="6356356"/>
            <a:ext cx="38608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55633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8A71-888F-4098-B8DB-4F0926576A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7691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85C2-57DA-45DB-94CA-EE71E54256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2000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397-B3EF-4FC0-8B6C-411CDF5F70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7042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9D0CB-26BF-4C85-9DEC-BE9CBA1139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3003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1029E-1AC1-440D-AABE-0A17D73E26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2363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11CC-09E3-451B-8942-329794FEDD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7691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A908A-4DBE-43EB-AE27-84AF36FDF4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0898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57D38-253A-41B7-B3FF-1D8184EFBA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3603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AC3-DDA7-4C16-9728-264BA45641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18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Прямоугольник"/>
          <p:cNvSpPr/>
          <p:nvPr/>
        </p:nvSpPr>
        <p:spPr>
          <a:xfrm>
            <a:off x="1856" y="-5954"/>
            <a:ext cx="1218829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9" name="Прямоугольник"/>
          <p:cNvSpPr/>
          <p:nvPr/>
        </p:nvSpPr>
        <p:spPr>
          <a:xfrm>
            <a:off x="-7131" y="6536699"/>
            <a:ext cx="1220626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0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3"/>
          </p:nvPr>
        </p:nvSpPr>
        <p:spPr>
          <a:xfrm>
            <a:off x="2406003" y="2612776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71" name="Комментарий в прямоугольнике"/>
          <p:cNvSpPr/>
          <p:nvPr/>
        </p:nvSpPr>
        <p:spPr>
          <a:xfrm flipH="1">
            <a:off x="2474692" y="1986522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2" name="2"/>
          <p:cNvSpPr txBox="1">
            <a:spLocks noGrp="1"/>
          </p:cNvSpPr>
          <p:nvPr>
            <p:ph type="body" sz="quarter" idx="14"/>
          </p:nvPr>
        </p:nvSpPr>
        <p:spPr>
          <a:xfrm>
            <a:off x="2609083" y="195939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73" name="Demonstraverunt"/>
          <p:cNvSpPr txBox="1">
            <a:spLocks noGrp="1"/>
          </p:cNvSpPr>
          <p:nvPr>
            <p:ph type="body" sz="quarter" idx="15"/>
          </p:nvPr>
        </p:nvSpPr>
        <p:spPr>
          <a:xfrm>
            <a:off x="3577230" y="694357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74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071455" y="1529048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75" name="Фигура"/>
          <p:cNvSpPr/>
          <p:nvPr/>
        </p:nvSpPr>
        <p:spPr>
          <a:xfrm>
            <a:off x="6720062" y="3505388"/>
            <a:ext cx="587484" cy="957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6" h="21346" extrusionOk="0">
                <a:moveTo>
                  <a:pt x="14907" y="13611"/>
                </a:moveTo>
                <a:cubicBezTo>
                  <a:pt x="14908" y="13576"/>
                  <a:pt x="14915" y="13542"/>
                  <a:pt x="14927" y="13508"/>
                </a:cubicBezTo>
                <a:cubicBezTo>
                  <a:pt x="14945" y="13527"/>
                  <a:pt x="14935" y="13561"/>
                  <a:pt x="14907" y="13611"/>
                </a:cubicBezTo>
                <a:cubicBezTo>
                  <a:pt x="14911" y="13596"/>
                  <a:pt x="14935" y="13561"/>
                  <a:pt x="14907" y="13611"/>
                </a:cubicBezTo>
                <a:close/>
                <a:moveTo>
                  <a:pt x="13846" y="3906"/>
                </a:moveTo>
                <a:cubicBezTo>
                  <a:pt x="13745" y="4068"/>
                  <a:pt x="13727" y="4129"/>
                  <a:pt x="13495" y="4231"/>
                </a:cubicBezTo>
                <a:cubicBezTo>
                  <a:pt x="13568" y="4090"/>
                  <a:pt x="13714" y="3995"/>
                  <a:pt x="13864" y="3877"/>
                </a:cubicBezTo>
                <a:lnTo>
                  <a:pt x="13846" y="3906"/>
                </a:lnTo>
                <a:cubicBezTo>
                  <a:pt x="13827" y="3937"/>
                  <a:pt x="13846" y="3906"/>
                  <a:pt x="13846" y="3906"/>
                </a:cubicBezTo>
                <a:close/>
                <a:moveTo>
                  <a:pt x="12475" y="14778"/>
                </a:moveTo>
                <a:cubicBezTo>
                  <a:pt x="12516" y="14778"/>
                  <a:pt x="12564" y="14776"/>
                  <a:pt x="12595" y="14795"/>
                </a:cubicBezTo>
                <a:cubicBezTo>
                  <a:pt x="12555" y="14785"/>
                  <a:pt x="12514" y="14778"/>
                  <a:pt x="12475" y="14778"/>
                </a:cubicBezTo>
                <a:cubicBezTo>
                  <a:pt x="12476" y="14778"/>
                  <a:pt x="12514" y="14778"/>
                  <a:pt x="12475" y="14778"/>
                </a:cubicBezTo>
                <a:close/>
                <a:moveTo>
                  <a:pt x="7113" y="17141"/>
                </a:moveTo>
                <a:cubicBezTo>
                  <a:pt x="7109" y="17139"/>
                  <a:pt x="7101" y="17127"/>
                  <a:pt x="7096" y="17118"/>
                </a:cubicBezTo>
                <a:cubicBezTo>
                  <a:pt x="7113" y="17112"/>
                  <a:pt x="7129" y="17104"/>
                  <a:pt x="7143" y="17096"/>
                </a:cubicBezTo>
                <a:cubicBezTo>
                  <a:pt x="7135" y="17114"/>
                  <a:pt x="7137" y="17132"/>
                  <a:pt x="7149" y="17150"/>
                </a:cubicBezTo>
                <a:lnTo>
                  <a:pt x="7113" y="17141"/>
                </a:lnTo>
                <a:cubicBezTo>
                  <a:pt x="7109" y="17139"/>
                  <a:pt x="7113" y="17141"/>
                  <a:pt x="7113" y="17141"/>
                </a:cubicBezTo>
                <a:close/>
                <a:moveTo>
                  <a:pt x="4271" y="153"/>
                </a:moveTo>
                <a:cubicBezTo>
                  <a:pt x="4271" y="153"/>
                  <a:pt x="4274" y="153"/>
                  <a:pt x="4271" y="153"/>
                </a:cubicBezTo>
                <a:cubicBezTo>
                  <a:pt x="4271" y="153"/>
                  <a:pt x="4271" y="153"/>
                  <a:pt x="4271" y="153"/>
                </a:cubicBezTo>
                <a:close/>
                <a:moveTo>
                  <a:pt x="21083" y="5876"/>
                </a:moveTo>
                <a:cubicBezTo>
                  <a:pt x="20878" y="5351"/>
                  <a:pt x="20177" y="5444"/>
                  <a:pt x="19555" y="5083"/>
                </a:cubicBezTo>
                <a:cubicBezTo>
                  <a:pt x="19066" y="4799"/>
                  <a:pt x="18685" y="4740"/>
                  <a:pt x="18023" y="4717"/>
                </a:cubicBezTo>
                <a:cubicBezTo>
                  <a:pt x="17537" y="4700"/>
                  <a:pt x="17283" y="4482"/>
                  <a:pt x="16812" y="4685"/>
                </a:cubicBezTo>
                <a:cubicBezTo>
                  <a:pt x="16950" y="4215"/>
                  <a:pt x="15462" y="3995"/>
                  <a:pt x="14945" y="4103"/>
                </a:cubicBezTo>
                <a:cubicBezTo>
                  <a:pt x="14955" y="4083"/>
                  <a:pt x="15053" y="3900"/>
                  <a:pt x="15053" y="3900"/>
                </a:cubicBezTo>
                <a:cubicBezTo>
                  <a:pt x="14663" y="3887"/>
                  <a:pt x="14273" y="3873"/>
                  <a:pt x="13883" y="3862"/>
                </a:cubicBezTo>
                <a:cubicBezTo>
                  <a:pt x="14117" y="3655"/>
                  <a:pt x="14501" y="3533"/>
                  <a:pt x="14274" y="3246"/>
                </a:cubicBezTo>
                <a:cubicBezTo>
                  <a:pt x="13791" y="3298"/>
                  <a:pt x="13738" y="2329"/>
                  <a:pt x="13421" y="2513"/>
                </a:cubicBezTo>
                <a:cubicBezTo>
                  <a:pt x="13222" y="2341"/>
                  <a:pt x="12877" y="2206"/>
                  <a:pt x="12575" y="2135"/>
                </a:cubicBezTo>
                <a:cubicBezTo>
                  <a:pt x="12586" y="2119"/>
                  <a:pt x="12595" y="2102"/>
                  <a:pt x="12600" y="2085"/>
                </a:cubicBezTo>
                <a:cubicBezTo>
                  <a:pt x="12472" y="2018"/>
                  <a:pt x="11718" y="1855"/>
                  <a:pt x="11552" y="2009"/>
                </a:cubicBezTo>
                <a:cubicBezTo>
                  <a:pt x="11407" y="1950"/>
                  <a:pt x="11152" y="1951"/>
                  <a:pt x="10982" y="1957"/>
                </a:cubicBezTo>
                <a:lnTo>
                  <a:pt x="10971" y="1915"/>
                </a:lnTo>
                <a:lnTo>
                  <a:pt x="10942" y="1935"/>
                </a:lnTo>
                <a:cubicBezTo>
                  <a:pt x="10847" y="1887"/>
                  <a:pt x="10590" y="1730"/>
                  <a:pt x="10461" y="1730"/>
                </a:cubicBezTo>
                <a:cubicBezTo>
                  <a:pt x="10603" y="1730"/>
                  <a:pt x="10202" y="1408"/>
                  <a:pt x="10132" y="1370"/>
                </a:cubicBezTo>
                <a:cubicBezTo>
                  <a:pt x="10175" y="1376"/>
                  <a:pt x="10205" y="1380"/>
                  <a:pt x="10205" y="1380"/>
                </a:cubicBezTo>
                <a:cubicBezTo>
                  <a:pt x="9946" y="1224"/>
                  <a:pt x="9692" y="1045"/>
                  <a:pt x="9292" y="1115"/>
                </a:cubicBezTo>
                <a:cubicBezTo>
                  <a:pt x="9308" y="1100"/>
                  <a:pt x="9312" y="1069"/>
                  <a:pt x="9318" y="1047"/>
                </a:cubicBezTo>
                <a:cubicBezTo>
                  <a:pt x="9756" y="901"/>
                  <a:pt x="8958" y="655"/>
                  <a:pt x="8719" y="691"/>
                </a:cubicBezTo>
                <a:cubicBezTo>
                  <a:pt x="8697" y="649"/>
                  <a:pt x="8672" y="637"/>
                  <a:pt x="8622" y="605"/>
                </a:cubicBezTo>
                <a:cubicBezTo>
                  <a:pt x="8595" y="615"/>
                  <a:pt x="8857" y="603"/>
                  <a:pt x="8946" y="583"/>
                </a:cubicBezTo>
                <a:lnTo>
                  <a:pt x="8946" y="424"/>
                </a:lnTo>
                <a:cubicBezTo>
                  <a:pt x="8584" y="419"/>
                  <a:pt x="8041" y="370"/>
                  <a:pt x="7753" y="527"/>
                </a:cubicBezTo>
                <a:cubicBezTo>
                  <a:pt x="7325" y="761"/>
                  <a:pt x="7238" y="462"/>
                  <a:pt x="6865" y="462"/>
                </a:cubicBezTo>
                <a:cubicBezTo>
                  <a:pt x="6651" y="462"/>
                  <a:pt x="6162" y="582"/>
                  <a:pt x="6100" y="423"/>
                </a:cubicBezTo>
                <a:cubicBezTo>
                  <a:pt x="6035" y="257"/>
                  <a:pt x="5794" y="173"/>
                  <a:pt x="5530" y="201"/>
                </a:cubicBezTo>
                <a:cubicBezTo>
                  <a:pt x="5798" y="201"/>
                  <a:pt x="4516" y="-254"/>
                  <a:pt x="5126" y="246"/>
                </a:cubicBezTo>
                <a:cubicBezTo>
                  <a:pt x="4964" y="310"/>
                  <a:pt x="4729" y="281"/>
                  <a:pt x="4573" y="365"/>
                </a:cubicBezTo>
                <a:cubicBezTo>
                  <a:pt x="4569" y="357"/>
                  <a:pt x="4565" y="351"/>
                  <a:pt x="4561" y="344"/>
                </a:cubicBezTo>
                <a:cubicBezTo>
                  <a:pt x="4686" y="310"/>
                  <a:pt x="4802" y="265"/>
                  <a:pt x="4906" y="212"/>
                </a:cubicBezTo>
                <a:cubicBezTo>
                  <a:pt x="4915" y="-229"/>
                  <a:pt x="4397" y="153"/>
                  <a:pt x="4270" y="153"/>
                </a:cubicBezTo>
                <a:cubicBezTo>
                  <a:pt x="4167" y="164"/>
                  <a:pt x="3359" y="353"/>
                  <a:pt x="3319" y="417"/>
                </a:cubicBezTo>
                <a:lnTo>
                  <a:pt x="3145" y="383"/>
                </a:lnTo>
                <a:cubicBezTo>
                  <a:pt x="2836" y="502"/>
                  <a:pt x="2710" y="657"/>
                  <a:pt x="2597" y="861"/>
                </a:cubicBezTo>
                <a:lnTo>
                  <a:pt x="2632" y="881"/>
                </a:lnTo>
                <a:lnTo>
                  <a:pt x="2609" y="891"/>
                </a:lnTo>
                <a:cubicBezTo>
                  <a:pt x="2609" y="891"/>
                  <a:pt x="2630" y="919"/>
                  <a:pt x="2631" y="920"/>
                </a:cubicBezTo>
                <a:cubicBezTo>
                  <a:pt x="2441" y="925"/>
                  <a:pt x="2439" y="994"/>
                  <a:pt x="2367" y="1082"/>
                </a:cubicBezTo>
                <a:cubicBezTo>
                  <a:pt x="2327" y="1132"/>
                  <a:pt x="2134" y="1188"/>
                  <a:pt x="2046" y="1216"/>
                </a:cubicBezTo>
                <a:cubicBezTo>
                  <a:pt x="2006" y="1191"/>
                  <a:pt x="1971" y="1160"/>
                  <a:pt x="1938" y="1132"/>
                </a:cubicBezTo>
                <a:lnTo>
                  <a:pt x="1757" y="1278"/>
                </a:lnTo>
                <a:lnTo>
                  <a:pt x="1868" y="1415"/>
                </a:lnTo>
                <a:lnTo>
                  <a:pt x="1840" y="1419"/>
                </a:lnTo>
                <a:lnTo>
                  <a:pt x="1824" y="1473"/>
                </a:lnTo>
                <a:lnTo>
                  <a:pt x="1805" y="1460"/>
                </a:lnTo>
                <a:cubicBezTo>
                  <a:pt x="1758" y="1481"/>
                  <a:pt x="1709" y="1500"/>
                  <a:pt x="1658" y="1517"/>
                </a:cubicBezTo>
                <a:cubicBezTo>
                  <a:pt x="1549" y="1674"/>
                  <a:pt x="1707" y="1979"/>
                  <a:pt x="1798" y="2121"/>
                </a:cubicBezTo>
                <a:lnTo>
                  <a:pt x="1623" y="2198"/>
                </a:lnTo>
                <a:cubicBezTo>
                  <a:pt x="1623" y="2198"/>
                  <a:pt x="1757" y="2274"/>
                  <a:pt x="1768" y="2279"/>
                </a:cubicBezTo>
                <a:cubicBezTo>
                  <a:pt x="1773" y="2424"/>
                  <a:pt x="1650" y="2661"/>
                  <a:pt x="1803" y="2773"/>
                </a:cubicBezTo>
                <a:cubicBezTo>
                  <a:pt x="1723" y="2851"/>
                  <a:pt x="1540" y="2983"/>
                  <a:pt x="1532" y="3078"/>
                </a:cubicBezTo>
                <a:cubicBezTo>
                  <a:pt x="1139" y="3076"/>
                  <a:pt x="1182" y="3360"/>
                  <a:pt x="947" y="3451"/>
                </a:cubicBezTo>
                <a:cubicBezTo>
                  <a:pt x="945" y="3436"/>
                  <a:pt x="951" y="3434"/>
                  <a:pt x="966" y="3447"/>
                </a:cubicBezTo>
                <a:cubicBezTo>
                  <a:pt x="608" y="3513"/>
                  <a:pt x="413" y="3554"/>
                  <a:pt x="434" y="3830"/>
                </a:cubicBezTo>
                <a:cubicBezTo>
                  <a:pt x="410" y="3843"/>
                  <a:pt x="192" y="4024"/>
                  <a:pt x="245" y="4024"/>
                </a:cubicBezTo>
                <a:lnTo>
                  <a:pt x="236" y="4024"/>
                </a:lnTo>
                <a:cubicBezTo>
                  <a:pt x="54" y="4141"/>
                  <a:pt x="48" y="4311"/>
                  <a:pt x="120" y="4482"/>
                </a:cubicBezTo>
                <a:cubicBezTo>
                  <a:pt x="-250" y="4580"/>
                  <a:pt x="355" y="4716"/>
                  <a:pt x="355" y="4730"/>
                </a:cubicBezTo>
                <a:cubicBezTo>
                  <a:pt x="361" y="4790"/>
                  <a:pt x="347" y="4826"/>
                  <a:pt x="446" y="4867"/>
                </a:cubicBezTo>
                <a:cubicBezTo>
                  <a:pt x="418" y="4880"/>
                  <a:pt x="385" y="4889"/>
                  <a:pt x="354" y="4898"/>
                </a:cubicBezTo>
                <a:lnTo>
                  <a:pt x="401" y="5044"/>
                </a:lnTo>
                <a:cubicBezTo>
                  <a:pt x="360" y="5065"/>
                  <a:pt x="295" y="5073"/>
                  <a:pt x="243" y="5074"/>
                </a:cubicBezTo>
                <a:cubicBezTo>
                  <a:pt x="-96" y="5327"/>
                  <a:pt x="100" y="5478"/>
                  <a:pt x="253" y="5724"/>
                </a:cubicBezTo>
                <a:cubicBezTo>
                  <a:pt x="-131" y="5758"/>
                  <a:pt x="906" y="6336"/>
                  <a:pt x="977" y="6405"/>
                </a:cubicBezTo>
                <a:cubicBezTo>
                  <a:pt x="1473" y="6884"/>
                  <a:pt x="1943" y="7410"/>
                  <a:pt x="2366" y="7917"/>
                </a:cubicBezTo>
                <a:cubicBezTo>
                  <a:pt x="2792" y="8429"/>
                  <a:pt x="2834" y="8747"/>
                  <a:pt x="3754" y="9047"/>
                </a:cubicBezTo>
                <a:cubicBezTo>
                  <a:pt x="4138" y="9172"/>
                  <a:pt x="4518" y="9326"/>
                  <a:pt x="4908" y="9441"/>
                </a:cubicBezTo>
                <a:cubicBezTo>
                  <a:pt x="5168" y="9517"/>
                  <a:pt x="5201" y="9759"/>
                  <a:pt x="5520" y="9800"/>
                </a:cubicBezTo>
                <a:cubicBezTo>
                  <a:pt x="5673" y="10251"/>
                  <a:pt x="5783" y="10655"/>
                  <a:pt x="5791" y="11117"/>
                </a:cubicBezTo>
                <a:cubicBezTo>
                  <a:pt x="5711" y="11122"/>
                  <a:pt x="5913" y="12338"/>
                  <a:pt x="5907" y="12464"/>
                </a:cubicBezTo>
                <a:cubicBezTo>
                  <a:pt x="5882" y="13059"/>
                  <a:pt x="5883" y="13548"/>
                  <a:pt x="6193" y="14121"/>
                </a:cubicBezTo>
                <a:lnTo>
                  <a:pt x="6225" y="14132"/>
                </a:lnTo>
                <a:cubicBezTo>
                  <a:pt x="6430" y="14543"/>
                  <a:pt x="6291" y="15161"/>
                  <a:pt x="6165" y="15567"/>
                </a:cubicBezTo>
                <a:lnTo>
                  <a:pt x="5959" y="15469"/>
                </a:lnTo>
                <a:cubicBezTo>
                  <a:pt x="6052" y="15704"/>
                  <a:pt x="6153" y="16040"/>
                  <a:pt x="6421" y="16224"/>
                </a:cubicBezTo>
                <a:cubicBezTo>
                  <a:pt x="6507" y="16420"/>
                  <a:pt x="6366" y="16837"/>
                  <a:pt x="6657" y="17019"/>
                </a:cubicBezTo>
                <a:lnTo>
                  <a:pt x="6608" y="17029"/>
                </a:lnTo>
                <a:cubicBezTo>
                  <a:pt x="6637" y="17135"/>
                  <a:pt x="6673" y="17242"/>
                  <a:pt x="6698" y="17348"/>
                </a:cubicBezTo>
                <a:cubicBezTo>
                  <a:pt x="6724" y="17460"/>
                  <a:pt x="6961" y="17753"/>
                  <a:pt x="7204" y="17552"/>
                </a:cubicBezTo>
                <a:cubicBezTo>
                  <a:pt x="7368" y="17415"/>
                  <a:pt x="7130" y="17379"/>
                  <a:pt x="7104" y="17271"/>
                </a:cubicBezTo>
                <a:cubicBezTo>
                  <a:pt x="7153" y="17247"/>
                  <a:pt x="7205" y="17224"/>
                  <a:pt x="7258" y="17204"/>
                </a:cubicBezTo>
                <a:cubicBezTo>
                  <a:pt x="7266" y="17207"/>
                  <a:pt x="7274" y="17209"/>
                  <a:pt x="7283" y="17212"/>
                </a:cubicBezTo>
                <a:cubicBezTo>
                  <a:pt x="7428" y="17330"/>
                  <a:pt x="7359" y="17669"/>
                  <a:pt x="7457" y="17825"/>
                </a:cubicBezTo>
                <a:cubicBezTo>
                  <a:pt x="7064" y="17733"/>
                  <a:pt x="6781" y="17992"/>
                  <a:pt x="7244" y="18037"/>
                </a:cubicBezTo>
                <a:cubicBezTo>
                  <a:pt x="7249" y="18089"/>
                  <a:pt x="7372" y="18164"/>
                  <a:pt x="7414" y="18219"/>
                </a:cubicBezTo>
                <a:cubicBezTo>
                  <a:pt x="7100" y="18171"/>
                  <a:pt x="6990" y="18391"/>
                  <a:pt x="6948" y="18541"/>
                </a:cubicBezTo>
                <a:cubicBezTo>
                  <a:pt x="6858" y="18867"/>
                  <a:pt x="7590" y="18545"/>
                  <a:pt x="7695" y="18694"/>
                </a:cubicBezTo>
                <a:cubicBezTo>
                  <a:pt x="7722" y="18862"/>
                  <a:pt x="7638" y="18904"/>
                  <a:pt x="7476" y="18960"/>
                </a:cubicBezTo>
                <a:cubicBezTo>
                  <a:pt x="7193" y="19058"/>
                  <a:pt x="7547" y="19380"/>
                  <a:pt x="7676" y="19483"/>
                </a:cubicBezTo>
                <a:cubicBezTo>
                  <a:pt x="7806" y="19585"/>
                  <a:pt x="8719" y="19925"/>
                  <a:pt x="8709" y="20034"/>
                </a:cubicBezTo>
                <a:cubicBezTo>
                  <a:pt x="8675" y="20055"/>
                  <a:pt x="8539" y="20057"/>
                  <a:pt x="8495" y="20060"/>
                </a:cubicBezTo>
                <a:cubicBezTo>
                  <a:pt x="8668" y="20215"/>
                  <a:pt x="8970" y="20245"/>
                  <a:pt x="9155" y="20402"/>
                </a:cubicBezTo>
                <a:cubicBezTo>
                  <a:pt x="9472" y="20673"/>
                  <a:pt x="9686" y="20866"/>
                  <a:pt x="10256" y="20922"/>
                </a:cubicBezTo>
                <a:cubicBezTo>
                  <a:pt x="10224" y="21093"/>
                  <a:pt x="10989" y="21099"/>
                  <a:pt x="11173" y="21106"/>
                </a:cubicBezTo>
                <a:cubicBezTo>
                  <a:pt x="11320" y="21272"/>
                  <a:pt x="11860" y="21266"/>
                  <a:pt x="12121" y="21346"/>
                </a:cubicBezTo>
                <a:cubicBezTo>
                  <a:pt x="12171" y="21325"/>
                  <a:pt x="12226" y="21311"/>
                  <a:pt x="12286" y="21303"/>
                </a:cubicBezTo>
                <a:cubicBezTo>
                  <a:pt x="12279" y="21275"/>
                  <a:pt x="12265" y="21249"/>
                  <a:pt x="12243" y="21224"/>
                </a:cubicBezTo>
                <a:cubicBezTo>
                  <a:pt x="12367" y="21226"/>
                  <a:pt x="12609" y="21245"/>
                  <a:pt x="12688" y="21175"/>
                </a:cubicBezTo>
                <a:cubicBezTo>
                  <a:pt x="13408" y="21075"/>
                  <a:pt x="12856" y="20944"/>
                  <a:pt x="12432" y="20879"/>
                </a:cubicBezTo>
                <a:cubicBezTo>
                  <a:pt x="12038" y="20821"/>
                  <a:pt x="11669" y="20556"/>
                  <a:pt x="11367" y="20396"/>
                </a:cubicBezTo>
                <a:lnTo>
                  <a:pt x="11371" y="20394"/>
                </a:lnTo>
                <a:cubicBezTo>
                  <a:pt x="11287" y="20307"/>
                  <a:pt x="11160" y="20275"/>
                  <a:pt x="11013" y="20336"/>
                </a:cubicBezTo>
                <a:cubicBezTo>
                  <a:pt x="10986" y="20329"/>
                  <a:pt x="10938" y="20310"/>
                  <a:pt x="10929" y="20303"/>
                </a:cubicBezTo>
                <a:cubicBezTo>
                  <a:pt x="10926" y="20288"/>
                  <a:pt x="10923" y="20273"/>
                  <a:pt x="10922" y="20258"/>
                </a:cubicBezTo>
                <a:lnTo>
                  <a:pt x="11154" y="20296"/>
                </a:lnTo>
                <a:lnTo>
                  <a:pt x="11240" y="20191"/>
                </a:lnTo>
                <a:cubicBezTo>
                  <a:pt x="10960" y="20056"/>
                  <a:pt x="10729" y="19885"/>
                  <a:pt x="10600" y="19679"/>
                </a:cubicBezTo>
                <a:cubicBezTo>
                  <a:pt x="11043" y="19491"/>
                  <a:pt x="10850" y="19267"/>
                  <a:pt x="11190" y="19008"/>
                </a:cubicBezTo>
                <a:cubicBezTo>
                  <a:pt x="11610" y="18689"/>
                  <a:pt x="10881" y="18589"/>
                  <a:pt x="10564" y="18488"/>
                </a:cubicBezTo>
                <a:cubicBezTo>
                  <a:pt x="9933" y="18287"/>
                  <a:pt x="10482" y="18110"/>
                  <a:pt x="10762" y="17956"/>
                </a:cubicBezTo>
                <a:cubicBezTo>
                  <a:pt x="11082" y="17780"/>
                  <a:pt x="10532" y="17572"/>
                  <a:pt x="10925" y="17461"/>
                </a:cubicBezTo>
                <a:cubicBezTo>
                  <a:pt x="11053" y="17363"/>
                  <a:pt x="11542" y="17241"/>
                  <a:pt x="11132" y="17081"/>
                </a:cubicBezTo>
                <a:cubicBezTo>
                  <a:pt x="10719" y="16920"/>
                  <a:pt x="10542" y="17195"/>
                  <a:pt x="10370" y="16756"/>
                </a:cubicBezTo>
                <a:cubicBezTo>
                  <a:pt x="10280" y="16736"/>
                  <a:pt x="10698" y="16839"/>
                  <a:pt x="10701" y="16840"/>
                </a:cubicBezTo>
                <a:cubicBezTo>
                  <a:pt x="10852" y="16881"/>
                  <a:pt x="11044" y="16917"/>
                  <a:pt x="11208" y="16880"/>
                </a:cubicBezTo>
                <a:cubicBezTo>
                  <a:pt x="11677" y="16774"/>
                  <a:pt x="11296" y="16620"/>
                  <a:pt x="11327" y="16476"/>
                </a:cubicBezTo>
                <a:lnTo>
                  <a:pt x="11391" y="16465"/>
                </a:lnTo>
                <a:cubicBezTo>
                  <a:pt x="11399" y="16341"/>
                  <a:pt x="11312" y="16265"/>
                  <a:pt x="11208" y="16169"/>
                </a:cubicBezTo>
                <a:cubicBezTo>
                  <a:pt x="11664" y="16259"/>
                  <a:pt x="12455" y="16159"/>
                  <a:pt x="12835" y="15994"/>
                </a:cubicBezTo>
                <a:cubicBezTo>
                  <a:pt x="13028" y="15910"/>
                  <a:pt x="13154" y="15698"/>
                  <a:pt x="13228" y="15565"/>
                </a:cubicBezTo>
                <a:cubicBezTo>
                  <a:pt x="13402" y="15253"/>
                  <a:pt x="12911" y="15333"/>
                  <a:pt x="12834" y="15144"/>
                </a:cubicBezTo>
                <a:cubicBezTo>
                  <a:pt x="12802" y="15022"/>
                  <a:pt x="12963" y="14987"/>
                  <a:pt x="12778" y="14873"/>
                </a:cubicBezTo>
                <a:cubicBezTo>
                  <a:pt x="13254" y="14989"/>
                  <a:pt x="14069" y="14954"/>
                  <a:pt x="14075" y="14543"/>
                </a:cubicBezTo>
                <a:cubicBezTo>
                  <a:pt x="14715" y="14565"/>
                  <a:pt x="14622" y="13934"/>
                  <a:pt x="14861" y="13689"/>
                </a:cubicBezTo>
                <a:cubicBezTo>
                  <a:pt x="14826" y="13753"/>
                  <a:pt x="14779" y="13815"/>
                  <a:pt x="14699" y="13862"/>
                </a:cubicBezTo>
                <a:lnTo>
                  <a:pt x="14810" y="13932"/>
                </a:lnTo>
                <a:lnTo>
                  <a:pt x="14823" y="13925"/>
                </a:lnTo>
                <a:lnTo>
                  <a:pt x="14866" y="13945"/>
                </a:lnTo>
                <a:cubicBezTo>
                  <a:pt x="15391" y="13663"/>
                  <a:pt x="15253" y="13268"/>
                  <a:pt x="15713" y="12979"/>
                </a:cubicBezTo>
                <a:cubicBezTo>
                  <a:pt x="16218" y="12660"/>
                  <a:pt x="15525" y="12151"/>
                  <a:pt x="15954" y="11777"/>
                </a:cubicBezTo>
                <a:cubicBezTo>
                  <a:pt x="16313" y="11463"/>
                  <a:pt x="17360" y="11121"/>
                  <a:pt x="17972" y="11165"/>
                </a:cubicBezTo>
                <a:cubicBezTo>
                  <a:pt x="18474" y="11201"/>
                  <a:pt x="18489" y="10927"/>
                  <a:pt x="18940" y="10851"/>
                </a:cubicBezTo>
                <a:cubicBezTo>
                  <a:pt x="18679" y="10613"/>
                  <a:pt x="19041" y="10505"/>
                  <a:pt x="19136" y="10300"/>
                </a:cubicBezTo>
                <a:cubicBezTo>
                  <a:pt x="19263" y="10026"/>
                  <a:pt x="19440" y="9737"/>
                  <a:pt x="19532" y="9473"/>
                </a:cubicBezTo>
                <a:cubicBezTo>
                  <a:pt x="19677" y="9053"/>
                  <a:pt x="19187" y="8394"/>
                  <a:pt x="19505" y="8013"/>
                </a:cubicBezTo>
                <a:cubicBezTo>
                  <a:pt x="20005" y="8053"/>
                  <a:pt x="20030" y="7526"/>
                  <a:pt x="20245" y="7340"/>
                </a:cubicBezTo>
                <a:cubicBezTo>
                  <a:pt x="20849" y="6817"/>
                  <a:pt x="21350" y="6573"/>
                  <a:pt x="21083" y="5876"/>
                </a:cubicBezTo>
                <a:cubicBezTo>
                  <a:pt x="21071" y="5847"/>
                  <a:pt x="21253" y="6319"/>
                  <a:pt x="21083" y="5876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6" name="Фигура"/>
          <p:cNvSpPr/>
          <p:nvPr/>
        </p:nvSpPr>
        <p:spPr>
          <a:xfrm>
            <a:off x="7535691" y="2608919"/>
            <a:ext cx="653350" cy="587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64" extrusionOk="0">
                <a:moveTo>
                  <a:pt x="3010" y="6585"/>
                </a:moveTo>
                <a:cubicBezTo>
                  <a:pt x="2435" y="7097"/>
                  <a:pt x="992" y="7347"/>
                  <a:pt x="363" y="6890"/>
                </a:cubicBezTo>
                <a:cubicBezTo>
                  <a:pt x="444" y="6750"/>
                  <a:pt x="713" y="6786"/>
                  <a:pt x="499" y="6579"/>
                </a:cubicBezTo>
                <a:cubicBezTo>
                  <a:pt x="464" y="6545"/>
                  <a:pt x="118" y="6445"/>
                  <a:pt x="106" y="6460"/>
                </a:cubicBezTo>
                <a:cubicBezTo>
                  <a:pt x="240" y="6289"/>
                  <a:pt x="512" y="6444"/>
                  <a:pt x="654" y="6279"/>
                </a:cubicBezTo>
                <a:cubicBezTo>
                  <a:pt x="796" y="6113"/>
                  <a:pt x="-14" y="6151"/>
                  <a:pt x="0" y="6157"/>
                </a:cubicBezTo>
                <a:cubicBezTo>
                  <a:pt x="226" y="5657"/>
                  <a:pt x="953" y="5687"/>
                  <a:pt x="954" y="6266"/>
                </a:cubicBezTo>
                <a:cubicBezTo>
                  <a:pt x="1102" y="6190"/>
                  <a:pt x="1215" y="6074"/>
                  <a:pt x="1294" y="5918"/>
                </a:cubicBezTo>
                <a:cubicBezTo>
                  <a:pt x="1537" y="5893"/>
                  <a:pt x="2370" y="6107"/>
                  <a:pt x="2491" y="5816"/>
                </a:cubicBezTo>
                <a:cubicBezTo>
                  <a:pt x="2514" y="5759"/>
                  <a:pt x="3682" y="5987"/>
                  <a:pt x="3010" y="6585"/>
                </a:cubicBezTo>
                <a:cubicBezTo>
                  <a:pt x="2843" y="6734"/>
                  <a:pt x="3142" y="6468"/>
                  <a:pt x="3010" y="6585"/>
                </a:cubicBezTo>
                <a:close/>
                <a:moveTo>
                  <a:pt x="11005" y="300"/>
                </a:moveTo>
                <a:cubicBezTo>
                  <a:pt x="11317" y="195"/>
                  <a:pt x="11825" y="280"/>
                  <a:pt x="12088" y="495"/>
                </a:cubicBezTo>
                <a:cubicBezTo>
                  <a:pt x="12051" y="428"/>
                  <a:pt x="12017" y="355"/>
                  <a:pt x="12030" y="274"/>
                </a:cubicBezTo>
                <a:cubicBezTo>
                  <a:pt x="12514" y="182"/>
                  <a:pt x="14125" y="719"/>
                  <a:pt x="14503" y="1064"/>
                </a:cubicBezTo>
                <a:cubicBezTo>
                  <a:pt x="14355" y="1090"/>
                  <a:pt x="13593" y="1487"/>
                  <a:pt x="13494" y="1113"/>
                </a:cubicBezTo>
                <a:cubicBezTo>
                  <a:pt x="13514" y="1074"/>
                  <a:pt x="13535" y="1036"/>
                  <a:pt x="13555" y="997"/>
                </a:cubicBezTo>
                <a:cubicBezTo>
                  <a:pt x="13092" y="666"/>
                  <a:pt x="12573" y="887"/>
                  <a:pt x="12439" y="1482"/>
                </a:cubicBezTo>
                <a:cubicBezTo>
                  <a:pt x="12305" y="1656"/>
                  <a:pt x="11018" y="988"/>
                  <a:pt x="11664" y="897"/>
                </a:cubicBezTo>
                <a:cubicBezTo>
                  <a:pt x="11583" y="891"/>
                  <a:pt x="10294" y="541"/>
                  <a:pt x="11005" y="300"/>
                </a:cubicBezTo>
                <a:cubicBezTo>
                  <a:pt x="11317" y="195"/>
                  <a:pt x="10790" y="373"/>
                  <a:pt x="11005" y="300"/>
                </a:cubicBezTo>
                <a:close/>
                <a:moveTo>
                  <a:pt x="13416" y="415"/>
                </a:moveTo>
                <a:cubicBezTo>
                  <a:pt x="13177" y="380"/>
                  <a:pt x="12943" y="324"/>
                  <a:pt x="12720" y="200"/>
                </a:cubicBezTo>
                <a:cubicBezTo>
                  <a:pt x="13106" y="-111"/>
                  <a:pt x="14518" y="-25"/>
                  <a:pt x="14908" y="222"/>
                </a:cubicBezTo>
                <a:cubicBezTo>
                  <a:pt x="14603" y="635"/>
                  <a:pt x="13826" y="474"/>
                  <a:pt x="13416" y="415"/>
                </a:cubicBezTo>
                <a:cubicBezTo>
                  <a:pt x="13177" y="380"/>
                  <a:pt x="13560" y="435"/>
                  <a:pt x="13416" y="415"/>
                </a:cubicBezTo>
                <a:close/>
                <a:moveTo>
                  <a:pt x="17057" y="21008"/>
                </a:moveTo>
                <a:cubicBezTo>
                  <a:pt x="17044" y="21057"/>
                  <a:pt x="17025" y="21102"/>
                  <a:pt x="16998" y="21143"/>
                </a:cubicBezTo>
                <a:cubicBezTo>
                  <a:pt x="16638" y="21123"/>
                  <a:pt x="16355" y="21046"/>
                  <a:pt x="15994" y="21031"/>
                </a:cubicBezTo>
                <a:cubicBezTo>
                  <a:pt x="15992" y="20975"/>
                  <a:pt x="15985" y="20922"/>
                  <a:pt x="15986" y="20864"/>
                </a:cubicBezTo>
                <a:cubicBezTo>
                  <a:pt x="16167" y="20818"/>
                  <a:pt x="16655" y="20912"/>
                  <a:pt x="16834" y="20976"/>
                </a:cubicBezTo>
                <a:cubicBezTo>
                  <a:pt x="16831" y="20995"/>
                  <a:pt x="16840" y="21021"/>
                  <a:pt x="16837" y="21040"/>
                </a:cubicBezTo>
                <a:cubicBezTo>
                  <a:pt x="16925" y="21067"/>
                  <a:pt x="16976" y="21002"/>
                  <a:pt x="17057" y="21008"/>
                </a:cubicBezTo>
                <a:cubicBezTo>
                  <a:pt x="17069" y="21052"/>
                  <a:pt x="16976" y="21002"/>
                  <a:pt x="17057" y="21008"/>
                </a:cubicBezTo>
                <a:close/>
                <a:moveTo>
                  <a:pt x="15035" y="9329"/>
                </a:moveTo>
                <a:cubicBezTo>
                  <a:pt x="15040" y="9332"/>
                  <a:pt x="15043" y="9336"/>
                  <a:pt x="15046" y="9340"/>
                </a:cubicBezTo>
                <a:cubicBezTo>
                  <a:pt x="15083" y="9411"/>
                  <a:pt x="14747" y="9586"/>
                  <a:pt x="14719" y="9588"/>
                </a:cubicBezTo>
                <a:cubicBezTo>
                  <a:pt x="14509" y="9606"/>
                  <a:pt x="14814" y="9185"/>
                  <a:pt x="15035" y="9329"/>
                </a:cubicBezTo>
                <a:cubicBezTo>
                  <a:pt x="15040" y="9332"/>
                  <a:pt x="15025" y="9323"/>
                  <a:pt x="15035" y="9329"/>
                </a:cubicBezTo>
                <a:close/>
                <a:moveTo>
                  <a:pt x="10464" y="17106"/>
                </a:moveTo>
                <a:lnTo>
                  <a:pt x="10453" y="17083"/>
                </a:lnTo>
                <a:cubicBezTo>
                  <a:pt x="10426" y="17405"/>
                  <a:pt x="10539" y="17595"/>
                  <a:pt x="10345" y="17882"/>
                </a:cubicBezTo>
                <a:cubicBezTo>
                  <a:pt x="9796" y="17382"/>
                  <a:pt x="10473" y="17289"/>
                  <a:pt x="10464" y="17106"/>
                </a:cubicBezTo>
                <a:cubicBezTo>
                  <a:pt x="10464" y="17106"/>
                  <a:pt x="10457" y="16967"/>
                  <a:pt x="10464" y="17106"/>
                </a:cubicBezTo>
                <a:close/>
                <a:moveTo>
                  <a:pt x="10564" y="18237"/>
                </a:moveTo>
                <a:cubicBezTo>
                  <a:pt x="10602" y="18346"/>
                  <a:pt x="10551" y="18790"/>
                  <a:pt x="10530" y="18920"/>
                </a:cubicBezTo>
                <a:cubicBezTo>
                  <a:pt x="10485" y="19203"/>
                  <a:pt x="10300" y="18856"/>
                  <a:pt x="10290" y="19078"/>
                </a:cubicBezTo>
                <a:cubicBezTo>
                  <a:pt x="10271" y="19507"/>
                  <a:pt x="9961" y="18146"/>
                  <a:pt x="9970" y="18150"/>
                </a:cubicBezTo>
                <a:cubicBezTo>
                  <a:pt x="10234" y="18257"/>
                  <a:pt x="10411" y="17796"/>
                  <a:pt x="10564" y="18237"/>
                </a:cubicBezTo>
                <a:cubicBezTo>
                  <a:pt x="10578" y="18275"/>
                  <a:pt x="10539" y="18164"/>
                  <a:pt x="10564" y="18237"/>
                </a:cubicBezTo>
                <a:close/>
                <a:moveTo>
                  <a:pt x="5029" y="10651"/>
                </a:moveTo>
                <a:cubicBezTo>
                  <a:pt x="5077" y="10532"/>
                  <a:pt x="5345" y="10601"/>
                  <a:pt x="5317" y="10393"/>
                </a:cubicBezTo>
                <a:cubicBezTo>
                  <a:pt x="5309" y="10405"/>
                  <a:pt x="5301" y="10411"/>
                  <a:pt x="5295" y="10424"/>
                </a:cubicBezTo>
                <a:cubicBezTo>
                  <a:pt x="5232" y="10439"/>
                  <a:pt x="5176" y="10423"/>
                  <a:pt x="5111" y="10424"/>
                </a:cubicBezTo>
                <a:cubicBezTo>
                  <a:pt x="5102" y="10395"/>
                  <a:pt x="5323" y="9733"/>
                  <a:pt x="5376" y="9698"/>
                </a:cubicBezTo>
                <a:cubicBezTo>
                  <a:pt x="5467" y="9638"/>
                  <a:pt x="5548" y="9315"/>
                  <a:pt x="5670" y="9337"/>
                </a:cubicBezTo>
                <a:cubicBezTo>
                  <a:pt x="5754" y="9352"/>
                  <a:pt x="6274" y="9294"/>
                  <a:pt x="6258" y="9415"/>
                </a:cubicBezTo>
                <a:cubicBezTo>
                  <a:pt x="6253" y="9452"/>
                  <a:pt x="5825" y="9767"/>
                  <a:pt x="5928" y="9811"/>
                </a:cubicBezTo>
                <a:cubicBezTo>
                  <a:pt x="5995" y="9839"/>
                  <a:pt x="6642" y="9635"/>
                  <a:pt x="6636" y="9850"/>
                </a:cubicBezTo>
                <a:cubicBezTo>
                  <a:pt x="6630" y="10107"/>
                  <a:pt x="6142" y="10320"/>
                  <a:pt x="6302" y="10517"/>
                </a:cubicBezTo>
                <a:cubicBezTo>
                  <a:pt x="6401" y="10638"/>
                  <a:pt x="6622" y="10658"/>
                  <a:pt x="6653" y="10846"/>
                </a:cubicBezTo>
                <a:cubicBezTo>
                  <a:pt x="6671" y="10958"/>
                  <a:pt x="6675" y="11181"/>
                  <a:pt x="6785" y="11246"/>
                </a:cubicBezTo>
                <a:cubicBezTo>
                  <a:pt x="7128" y="11447"/>
                  <a:pt x="7055" y="11926"/>
                  <a:pt x="7226" y="12079"/>
                </a:cubicBezTo>
                <a:cubicBezTo>
                  <a:pt x="7345" y="12186"/>
                  <a:pt x="7646" y="11861"/>
                  <a:pt x="7721" y="12232"/>
                </a:cubicBezTo>
                <a:cubicBezTo>
                  <a:pt x="7759" y="12416"/>
                  <a:pt x="7449" y="12755"/>
                  <a:pt x="7292" y="12788"/>
                </a:cubicBezTo>
                <a:cubicBezTo>
                  <a:pt x="7264" y="12782"/>
                  <a:pt x="7615" y="12821"/>
                  <a:pt x="7617" y="12880"/>
                </a:cubicBezTo>
                <a:cubicBezTo>
                  <a:pt x="7622" y="13056"/>
                  <a:pt x="6316" y="13296"/>
                  <a:pt x="6190" y="13215"/>
                </a:cubicBezTo>
                <a:cubicBezTo>
                  <a:pt x="5876" y="13016"/>
                  <a:pt x="5422" y="13624"/>
                  <a:pt x="4985" y="13472"/>
                </a:cubicBezTo>
                <a:cubicBezTo>
                  <a:pt x="5239" y="13140"/>
                  <a:pt x="5940" y="13044"/>
                  <a:pt x="6110" y="12742"/>
                </a:cubicBezTo>
                <a:cubicBezTo>
                  <a:pt x="5925" y="12832"/>
                  <a:pt x="5802" y="12692"/>
                  <a:pt x="5782" y="12693"/>
                </a:cubicBezTo>
                <a:cubicBezTo>
                  <a:pt x="5654" y="12701"/>
                  <a:pt x="5527" y="12674"/>
                  <a:pt x="5405" y="12714"/>
                </a:cubicBezTo>
                <a:cubicBezTo>
                  <a:pt x="5071" y="12824"/>
                  <a:pt x="5664" y="12288"/>
                  <a:pt x="5650" y="12311"/>
                </a:cubicBezTo>
                <a:cubicBezTo>
                  <a:pt x="5754" y="12141"/>
                  <a:pt x="5455" y="11802"/>
                  <a:pt x="5686" y="11851"/>
                </a:cubicBezTo>
                <a:cubicBezTo>
                  <a:pt x="5913" y="11898"/>
                  <a:pt x="6249" y="11772"/>
                  <a:pt x="6176" y="11451"/>
                </a:cubicBezTo>
                <a:cubicBezTo>
                  <a:pt x="5978" y="11400"/>
                  <a:pt x="5859" y="11364"/>
                  <a:pt x="6069" y="11081"/>
                </a:cubicBezTo>
                <a:cubicBezTo>
                  <a:pt x="5935" y="11261"/>
                  <a:pt x="5499" y="11034"/>
                  <a:pt x="5491" y="11228"/>
                </a:cubicBezTo>
                <a:cubicBezTo>
                  <a:pt x="5230" y="11183"/>
                  <a:pt x="5585" y="10919"/>
                  <a:pt x="5602" y="10890"/>
                </a:cubicBezTo>
                <a:cubicBezTo>
                  <a:pt x="5707" y="10709"/>
                  <a:pt x="5363" y="10523"/>
                  <a:pt x="5390" y="10718"/>
                </a:cubicBezTo>
                <a:cubicBezTo>
                  <a:pt x="5581" y="10787"/>
                  <a:pt x="5302" y="10864"/>
                  <a:pt x="5290" y="10905"/>
                </a:cubicBezTo>
                <a:cubicBezTo>
                  <a:pt x="5166" y="10939"/>
                  <a:pt x="5297" y="10688"/>
                  <a:pt x="5272" y="10646"/>
                </a:cubicBezTo>
                <a:cubicBezTo>
                  <a:pt x="5255" y="10619"/>
                  <a:pt x="4940" y="10871"/>
                  <a:pt x="5029" y="10651"/>
                </a:cubicBezTo>
                <a:cubicBezTo>
                  <a:pt x="5047" y="10606"/>
                  <a:pt x="5016" y="10683"/>
                  <a:pt x="5029" y="10651"/>
                </a:cubicBezTo>
                <a:close/>
                <a:moveTo>
                  <a:pt x="19919" y="20951"/>
                </a:moveTo>
                <a:cubicBezTo>
                  <a:pt x="19993" y="20920"/>
                  <a:pt x="20069" y="20888"/>
                  <a:pt x="20137" y="20844"/>
                </a:cubicBezTo>
                <a:cubicBezTo>
                  <a:pt x="20138" y="20843"/>
                  <a:pt x="19724" y="21347"/>
                  <a:pt x="19988" y="21347"/>
                </a:cubicBezTo>
                <a:cubicBezTo>
                  <a:pt x="19707" y="21325"/>
                  <a:pt x="19367" y="21489"/>
                  <a:pt x="19252" y="21103"/>
                </a:cubicBezTo>
                <a:cubicBezTo>
                  <a:pt x="19317" y="21150"/>
                  <a:pt x="19413" y="21101"/>
                  <a:pt x="19487" y="21094"/>
                </a:cubicBezTo>
                <a:cubicBezTo>
                  <a:pt x="19505" y="21064"/>
                  <a:pt x="19515" y="21012"/>
                  <a:pt x="19515" y="20976"/>
                </a:cubicBezTo>
                <a:cubicBezTo>
                  <a:pt x="19659" y="20995"/>
                  <a:pt x="19780" y="21008"/>
                  <a:pt x="19919" y="20951"/>
                </a:cubicBezTo>
                <a:cubicBezTo>
                  <a:pt x="19993" y="20920"/>
                  <a:pt x="19780" y="21008"/>
                  <a:pt x="19919" y="20951"/>
                </a:cubicBezTo>
                <a:close/>
                <a:moveTo>
                  <a:pt x="3448" y="12512"/>
                </a:moveTo>
                <a:lnTo>
                  <a:pt x="3439" y="12467"/>
                </a:lnTo>
                <a:cubicBezTo>
                  <a:pt x="3441" y="12484"/>
                  <a:pt x="3910" y="11973"/>
                  <a:pt x="3927" y="11961"/>
                </a:cubicBezTo>
                <a:cubicBezTo>
                  <a:pt x="3801" y="11949"/>
                  <a:pt x="3649" y="11911"/>
                  <a:pt x="3652" y="11769"/>
                </a:cubicBezTo>
                <a:lnTo>
                  <a:pt x="3653" y="11732"/>
                </a:lnTo>
                <a:cubicBezTo>
                  <a:pt x="3638" y="11187"/>
                  <a:pt x="4036" y="11537"/>
                  <a:pt x="4296" y="11292"/>
                </a:cubicBezTo>
                <a:cubicBezTo>
                  <a:pt x="4019" y="11229"/>
                  <a:pt x="4821" y="10776"/>
                  <a:pt x="5082" y="10841"/>
                </a:cubicBezTo>
                <a:cubicBezTo>
                  <a:pt x="5103" y="10873"/>
                  <a:pt x="5214" y="11022"/>
                  <a:pt x="5230" y="11072"/>
                </a:cubicBezTo>
                <a:cubicBezTo>
                  <a:pt x="5337" y="11212"/>
                  <a:pt x="5329" y="11337"/>
                  <a:pt x="5207" y="11445"/>
                </a:cubicBezTo>
                <a:cubicBezTo>
                  <a:pt x="4948" y="11696"/>
                  <a:pt x="5225" y="11803"/>
                  <a:pt x="5096" y="12165"/>
                </a:cubicBezTo>
                <a:cubicBezTo>
                  <a:pt x="4944" y="12594"/>
                  <a:pt x="3961" y="12830"/>
                  <a:pt x="3623" y="12797"/>
                </a:cubicBezTo>
                <a:lnTo>
                  <a:pt x="3629" y="12759"/>
                </a:lnTo>
                <a:cubicBezTo>
                  <a:pt x="3593" y="12765"/>
                  <a:pt x="3565" y="12764"/>
                  <a:pt x="3528" y="12766"/>
                </a:cubicBezTo>
                <a:cubicBezTo>
                  <a:pt x="3509" y="12734"/>
                  <a:pt x="3505" y="12702"/>
                  <a:pt x="3523" y="12678"/>
                </a:cubicBezTo>
                <a:cubicBezTo>
                  <a:pt x="3435" y="12635"/>
                  <a:pt x="3431" y="12581"/>
                  <a:pt x="3510" y="12516"/>
                </a:cubicBezTo>
                <a:cubicBezTo>
                  <a:pt x="3502" y="12515"/>
                  <a:pt x="3448" y="12512"/>
                  <a:pt x="3448" y="12512"/>
                </a:cubicBezTo>
                <a:cubicBezTo>
                  <a:pt x="3448" y="12512"/>
                  <a:pt x="3448" y="12512"/>
                  <a:pt x="3448" y="12512"/>
                </a:cubicBezTo>
                <a:close/>
                <a:moveTo>
                  <a:pt x="11104" y="9151"/>
                </a:moveTo>
                <a:cubicBezTo>
                  <a:pt x="11102" y="9148"/>
                  <a:pt x="11098" y="9146"/>
                  <a:pt x="11094" y="9143"/>
                </a:cubicBezTo>
                <a:cubicBezTo>
                  <a:pt x="11097" y="9141"/>
                  <a:pt x="11101" y="9138"/>
                  <a:pt x="11105" y="9135"/>
                </a:cubicBezTo>
                <a:cubicBezTo>
                  <a:pt x="11105" y="9140"/>
                  <a:pt x="11105" y="9147"/>
                  <a:pt x="11104" y="9151"/>
                </a:cubicBezTo>
                <a:cubicBezTo>
                  <a:pt x="11102" y="9148"/>
                  <a:pt x="11105" y="9147"/>
                  <a:pt x="11104" y="9151"/>
                </a:cubicBezTo>
                <a:close/>
                <a:moveTo>
                  <a:pt x="21399" y="14198"/>
                </a:moveTo>
                <a:cubicBezTo>
                  <a:pt x="21409" y="14173"/>
                  <a:pt x="21499" y="14149"/>
                  <a:pt x="21520" y="14142"/>
                </a:cubicBezTo>
                <a:lnTo>
                  <a:pt x="21423" y="14087"/>
                </a:lnTo>
                <a:cubicBezTo>
                  <a:pt x="21320" y="14027"/>
                  <a:pt x="21586" y="13723"/>
                  <a:pt x="21296" y="13692"/>
                </a:cubicBezTo>
                <a:cubicBezTo>
                  <a:pt x="21112" y="13672"/>
                  <a:pt x="20805" y="13386"/>
                  <a:pt x="20627" y="13557"/>
                </a:cubicBezTo>
                <a:cubicBezTo>
                  <a:pt x="20375" y="13291"/>
                  <a:pt x="20136" y="13280"/>
                  <a:pt x="19764" y="13317"/>
                </a:cubicBezTo>
                <a:cubicBezTo>
                  <a:pt x="19859" y="13317"/>
                  <a:pt x="19308" y="12896"/>
                  <a:pt x="19323" y="12913"/>
                </a:cubicBezTo>
                <a:cubicBezTo>
                  <a:pt x="19229" y="12913"/>
                  <a:pt x="19162" y="12594"/>
                  <a:pt x="19105" y="12495"/>
                </a:cubicBezTo>
                <a:cubicBezTo>
                  <a:pt x="18878" y="12097"/>
                  <a:pt x="18551" y="12640"/>
                  <a:pt x="18342" y="12454"/>
                </a:cubicBezTo>
                <a:cubicBezTo>
                  <a:pt x="18213" y="12393"/>
                  <a:pt x="18189" y="12168"/>
                  <a:pt x="18086" y="12043"/>
                </a:cubicBezTo>
                <a:cubicBezTo>
                  <a:pt x="18386" y="11994"/>
                  <a:pt x="18733" y="11639"/>
                  <a:pt x="18199" y="11620"/>
                </a:cubicBezTo>
                <a:cubicBezTo>
                  <a:pt x="18172" y="11530"/>
                  <a:pt x="17896" y="11200"/>
                  <a:pt x="17799" y="11143"/>
                </a:cubicBezTo>
                <a:cubicBezTo>
                  <a:pt x="17967" y="10775"/>
                  <a:pt x="17329" y="10571"/>
                  <a:pt x="17149" y="10533"/>
                </a:cubicBezTo>
                <a:cubicBezTo>
                  <a:pt x="16689" y="10533"/>
                  <a:pt x="16796" y="10101"/>
                  <a:pt x="16546" y="9833"/>
                </a:cubicBezTo>
                <a:cubicBezTo>
                  <a:pt x="16590" y="9843"/>
                  <a:pt x="16633" y="9860"/>
                  <a:pt x="16674" y="9878"/>
                </a:cubicBezTo>
                <a:lnTo>
                  <a:pt x="16626" y="9776"/>
                </a:lnTo>
                <a:cubicBezTo>
                  <a:pt x="16769" y="9536"/>
                  <a:pt x="16634" y="9167"/>
                  <a:pt x="16725" y="8824"/>
                </a:cubicBezTo>
                <a:cubicBezTo>
                  <a:pt x="16306" y="8876"/>
                  <a:pt x="15803" y="8638"/>
                  <a:pt x="15397" y="8843"/>
                </a:cubicBezTo>
                <a:cubicBezTo>
                  <a:pt x="14990" y="9046"/>
                  <a:pt x="15218" y="9655"/>
                  <a:pt x="15490" y="9475"/>
                </a:cubicBezTo>
                <a:cubicBezTo>
                  <a:pt x="15446" y="9559"/>
                  <a:pt x="15400" y="9612"/>
                  <a:pt x="15302" y="9624"/>
                </a:cubicBezTo>
                <a:cubicBezTo>
                  <a:pt x="15527" y="10138"/>
                  <a:pt x="15043" y="10023"/>
                  <a:pt x="14840" y="9709"/>
                </a:cubicBezTo>
                <a:lnTo>
                  <a:pt x="14842" y="9700"/>
                </a:lnTo>
                <a:cubicBezTo>
                  <a:pt x="14833" y="9734"/>
                  <a:pt x="14822" y="9767"/>
                  <a:pt x="14810" y="9799"/>
                </a:cubicBezTo>
                <a:cubicBezTo>
                  <a:pt x="14723" y="9791"/>
                  <a:pt x="14635" y="9776"/>
                  <a:pt x="14548" y="9751"/>
                </a:cubicBezTo>
                <a:cubicBezTo>
                  <a:pt x="14418" y="9770"/>
                  <a:pt x="14357" y="9921"/>
                  <a:pt x="14366" y="10048"/>
                </a:cubicBezTo>
                <a:lnTo>
                  <a:pt x="14272" y="10101"/>
                </a:lnTo>
                <a:cubicBezTo>
                  <a:pt x="14229" y="10390"/>
                  <a:pt x="14291" y="10708"/>
                  <a:pt x="14374" y="10979"/>
                </a:cubicBezTo>
                <a:cubicBezTo>
                  <a:pt x="14374" y="10980"/>
                  <a:pt x="14706" y="11039"/>
                  <a:pt x="14271" y="10982"/>
                </a:cubicBezTo>
                <a:cubicBezTo>
                  <a:pt x="14155" y="10964"/>
                  <a:pt x="14030" y="11072"/>
                  <a:pt x="14168" y="11177"/>
                </a:cubicBezTo>
                <a:cubicBezTo>
                  <a:pt x="14151" y="11181"/>
                  <a:pt x="14133" y="11186"/>
                  <a:pt x="14115" y="11190"/>
                </a:cubicBezTo>
                <a:cubicBezTo>
                  <a:pt x="14118" y="11235"/>
                  <a:pt x="14112" y="11279"/>
                  <a:pt x="14095" y="11321"/>
                </a:cubicBezTo>
                <a:cubicBezTo>
                  <a:pt x="14319" y="11407"/>
                  <a:pt x="14597" y="11381"/>
                  <a:pt x="14839" y="11383"/>
                </a:cubicBezTo>
                <a:lnTo>
                  <a:pt x="14792" y="11431"/>
                </a:lnTo>
                <a:cubicBezTo>
                  <a:pt x="14873" y="11397"/>
                  <a:pt x="15020" y="11368"/>
                  <a:pt x="15097" y="11423"/>
                </a:cubicBezTo>
                <a:cubicBezTo>
                  <a:pt x="14771" y="11469"/>
                  <a:pt x="14345" y="11485"/>
                  <a:pt x="14023" y="11419"/>
                </a:cubicBezTo>
                <a:cubicBezTo>
                  <a:pt x="13755" y="11424"/>
                  <a:pt x="13655" y="11208"/>
                  <a:pt x="13442" y="11208"/>
                </a:cubicBezTo>
                <a:cubicBezTo>
                  <a:pt x="13013" y="11208"/>
                  <a:pt x="12497" y="11570"/>
                  <a:pt x="12077" y="11683"/>
                </a:cubicBezTo>
                <a:cubicBezTo>
                  <a:pt x="12021" y="11598"/>
                  <a:pt x="11938" y="11539"/>
                  <a:pt x="11850" y="11498"/>
                </a:cubicBezTo>
                <a:cubicBezTo>
                  <a:pt x="11906" y="11380"/>
                  <a:pt x="11866" y="11334"/>
                  <a:pt x="11769" y="11310"/>
                </a:cubicBezTo>
                <a:lnTo>
                  <a:pt x="11748" y="11359"/>
                </a:lnTo>
                <a:cubicBezTo>
                  <a:pt x="11689" y="11359"/>
                  <a:pt x="11635" y="11383"/>
                  <a:pt x="11585" y="11434"/>
                </a:cubicBezTo>
                <a:cubicBezTo>
                  <a:pt x="11468" y="11434"/>
                  <a:pt x="11068" y="11450"/>
                  <a:pt x="10966" y="11574"/>
                </a:cubicBezTo>
                <a:cubicBezTo>
                  <a:pt x="11003" y="11493"/>
                  <a:pt x="11068" y="11431"/>
                  <a:pt x="11053" y="11329"/>
                </a:cubicBezTo>
                <a:cubicBezTo>
                  <a:pt x="11360" y="11511"/>
                  <a:pt x="11588" y="10834"/>
                  <a:pt x="11473" y="10674"/>
                </a:cubicBezTo>
                <a:cubicBezTo>
                  <a:pt x="11548" y="11455"/>
                  <a:pt x="12215" y="10595"/>
                  <a:pt x="12459" y="10590"/>
                </a:cubicBezTo>
                <a:cubicBezTo>
                  <a:pt x="12794" y="10584"/>
                  <a:pt x="12838" y="10062"/>
                  <a:pt x="12863" y="9783"/>
                </a:cubicBezTo>
                <a:cubicBezTo>
                  <a:pt x="12881" y="9580"/>
                  <a:pt x="13458" y="9031"/>
                  <a:pt x="13427" y="8990"/>
                </a:cubicBezTo>
                <a:cubicBezTo>
                  <a:pt x="13815" y="8727"/>
                  <a:pt x="12477" y="8225"/>
                  <a:pt x="13133" y="7551"/>
                </a:cubicBezTo>
                <a:cubicBezTo>
                  <a:pt x="13342" y="7340"/>
                  <a:pt x="13527" y="7230"/>
                  <a:pt x="13796" y="7110"/>
                </a:cubicBezTo>
                <a:cubicBezTo>
                  <a:pt x="13875" y="7074"/>
                  <a:pt x="14210" y="6821"/>
                  <a:pt x="14230" y="6703"/>
                </a:cubicBezTo>
                <a:cubicBezTo>
                  <a:pt x="14239" y="6653"/>
                  <a:pt x="14134" y="6487"/>
                  <a:pt x="14081" y="6528"/>
                </a:cubicBezTo>
                <a:cubicBezTo>
                  <a:pt x="14339" y="5989"/>
                  <a:pt x="15221" y="5978"/>
                  <a:pt x="15459" y="6484"/>
                </a:cubicBezTo>
                <a:cubicBezTo>
                  <a:pt x="15284" y="6479"/>
                  <a:pt x="14555" y="7035"/>
                  <a:pt x="14534" y="7238"/>
                </a:cubicBezTo>
                <a:cubicBezTo>
                  <a:pt x="14055" y="7196"/>
                  <a:pt x="14378" y="8563"/>
                  <a:pt x="14576" y="8615"/>
                </a:cubicBezTo>
                <a:cubicBezTo>
                  <a:pt x="14918" y="8705"/>
                  <a:pt x="14912" y="8954"/>
                  <a:pt x="15299" y="8832"/>
                </a:cubicBezTo>
                <a:cubicBezTo>
                  <a:pt x="16051" y="8597"/>
                  <a:pt x="16518" y="8623"/>
                  <a:pt x="17126" y="8089"/>
                </a:cubicBezTo>
                <a:cubicBezTo>
                  <a:pt x="17989" y="7332"/>
                  <a:pt x="17131" y="7189"/>
                  <a:pt x="16960" y="6564"/>
                </a:cubicBezTo>
                <a:cubicBezTo>
                  <a:pt x="16891" y="6310"/>
                  <a:pt x="16962" y="6056"/>
                  <a:pt x="16770" y="5802"/>
                </a:cubicBezTo>
                <a:cubicBezTo>
                  <a:pt x="16593" y="5570"/>
                  <a:pt x="16691" y="5715"/>
                  <a:pt x="16751" y="5394"/>
                </a:cubicBezTo>
                <a:cubicBezTo>
                  <a:pt x="16807" y="5092"/>
                  <a:pt x="16443" y="5099"/>
                  <a:pt x="16319" y="4938"/>
                </a:cubicBezTo>
                <a:cubicBezTo>
                  <a:pt x="16366" y="4885"/>
                  <a:pt x="16402" y="4805"/>
                  <a:pt x="16433" y="4739"/>
                </a:cubicBezTo>
                <a:cubicBezTo>
                  <a:pt x="16397" y="4728"/>
                  <a:pt x="16370" y="4705"/>
                  <a:pt x="16352" y="4670"/>
                </a:cubicBezTo>
                <a:cubicBezTo>
                  <a:pt x="16486" y="4552"/>
                  <a:pt x="16817" y="4457"/>
                  <a:pt x="16817" y="4297"/>
                </a:cubicBezTo>
                <a:lnTo>
                  <a:pt x="16777" y="4292"/>
                </a:lnTo>
                <a:lnTo>
                  <a:pt x="16781" y="4239"/>
                </a:lnTo>
                <a:cubicBezTo>
                  <a:pt x="16681" y="4213"/>
                  <a:pt x="16582" y="4186"/>
                  <a:pt x="16483" y="4156"/>
                </a:cubicBezTo>
                <a:cubicBezTo>
                  <a:pt x="16600" y="4125"/>
                  <a:pt x="16712" y="4098"/>
                  <a:pt x="16819" y="4044"/>
                </a:cubicBezTo>
                <a:lnTo>
                  <a:pt x="16812" y="4008"/>
                </a:lnTo>
                <a:cubicBezTo>
                  <a:pt x="16788" y="3879"/>
                  <a:pt x="16102" y="3767"/>
                  <a:pt x="16024" y="3831"/>
                </a:cubicBezTo>
                <a:cubicBezTo>
                  <a:pt x="16035" y="3485"/>
                  <a:pt x="15559" y="3828"/>
                  <a:pt x="15481" y="3933"/>
                </a:cubicBezTo>
                <a:cubicBezTo>
                  <a:pt x="15481" y="3810"/>
                  <a:pt x="15465" y="3728"/>
                  <a:pt x="15353" y="3712"/>
                </a:cubicBezTo>
                <a:cubicBezTo>
                  <a:pt x="15350" y="3712"/>
                  <a:pt x="15455" y="3766"/>
                  <a:pt x="15313" y="3766"/>
                </a:cubicBezTo>
                <a:lnTo>
                  <a:pt x="15313" y="3708"/>
                </a:lnTo>
                <a:cubicBezTo>
                  <a:pt x="14920" y="3686"/>
                  <a:pt x="14462" y="3793"/>
                  <a:pt x="14080" y="3879"/>
                </a:cubicBezTo>
                <a:lnTo>
                  <a:pt x="14055" y="3979"/>
                </a:lnTo>
                <a:cubicBezTo>
                  <a:pt x="14083" y="3996"/>
                  <a:pt x="14112" y="4012"/>
                  <a:pt x="14141" y="4027"/>
                </a:cubicBezTo>
                <a:cubicBezTo>
                  <a:pt x="14126" y="4044"/>
                  <a:pt x="13707" y="4059"/>
                  <a:pt x="13848" y="4178"/>
                </a:cubicBezTo>
                <a:cubicBezTo>
                  <a:pt x="13839" y="4188"/>
                  <a:pt x="13730" y="4250"/>
                  <a:pt x="13705" y="4250"/>
                </a:cubicBezTo>
                <a:cubicBezTo>
                  <a:pt x="13546" y="4221"/>
                  <a:pt x="13373" y="4049"/>
                  <a:pt x="13215" y="4159"/>
                </a:cubicBezTo>
                <a:cubicBezTo>
                  <a:pt x="13149" y="4204"/>
                  <a:pt x="12175" y="4604"/>
                  <a:pt x="12746" y="4666"/>
                </a:cubicBezTo>
                <a:cubicBezTo>
                  <a:pt x="12622" y="4865"/>
                  <a:pt x="12457" y="4653"/>
                  <a:pt x="12460" y="4524"/>
                </a:cubicBezTo>
                <a:cubicBezTo>
                  <a:pt x="12221" y="4504"/>
                  <a:pt x="11580" y="4848"/>
                  <a:pt x="11551" y="5086"/>
                </a:cubicBezTo>
                <a:cubicBezTo>
                  <a:pt x="11780" y="5070"/>
                  <a:pt x="12010" y="5019"/>
                  <a:pt x="12238" y="4987"/>
                </a:cubicBezTo>
                <a:cubicBezTo>
                  <a:pt x="11896" y="5054"/>
                  <a:pt x="11014" y="6216"/>
                  <a:pt x="10964" y="6583"/>
                </a:cubicBezTo>
                <a:cubicBezTo>
                  <a:pt x="10736" y="6624"/>
                  <a:pt x="10558" y="6970"/>
                  <a:pt x="10381" y="6977"/>
                </a:cubicBezTo>
                <a:cubicBezTo>
                  <a:pt x="10180" y="6977"/>
                  <a:pt x="10128" y="6767"/>
                  <a:pt x="10029" y="7058"/>
                </a:cubicBezTo>
                <a:cubicBezTo>
                  <a:pt x="9982" y="7191"/>
                  <a:pt x="9499" y="7414"/>
                  <a:pt x="9402" y="7408"/>
                </a:cubicBezTo>
                <a:cubicBezTo>
                  <a:pt x="9414" y="7463"/>
                  <a:pt x="9398" y="7484"/>
                  <a:pt x="9354" y="7470"/>
                </a:cubicBezTo>
                <a:cubicBezTo>
                  <a:pt x="9353" y="7486"/>
                  <a:pt x="9333" y="7546"/>
                  <a:pt x="9329" y="7554"/>
                </a:cubicBezTo>
                <a:cubicBezTo>
                  <a:pt x="9181" y="7675"/>
                  <a:pt x="8893" y="7604"/>
                  <a:pt x="8949" y="7955"/>
                </a:cubicBezTo>
                <a:cubicBezTo>
                  <a:pt x="8986" y="8192"/>
                  <a:pt x="8876" y="8784"/>
                  <a:pt x="8991" y="8987"/>
                </a:cubicBezTo>
                <a:cubicBezTo>
                  <a:pt x="9205" y="9365"/>
                  <a:pt x="9340" y="9782"/>
                  <a:pt x="9892" y="9648"/>
                </a:cubicBezTo>
                <a:cubicBezTo>
                  <a:pt x="10114" y="9595"/>
                  <a:pt x="10749" y="9192"/>
                  <a:pt x="10777" y="8955"/>
                </a:cubicBezTo>
                <a:cubicBezTo>
                  <a:pt x="10817" y="9053"/>
                  <a:pt x="10800" y="9070"/>
                  <a:pt x="10918" y="9140"/>
                </a:cubicBezTo>
                <a:cubicBezTo>
                  <a:pt x="10889" y="9162"/>
                  <a:pt x="10862" y="9182"/>
                  <a:pt x="10829" y="9197"/>
                </a:cubicBezTo>
                <a:cubicBezTo>
                  <a:pt x="11004" y="9640"/>
                  <a:pt x="11181" y="10022"/>
                  <a:pt x="11497" y="10369"/>
                </a:cubicBezTo>
                <a:cubicBezTo>
                  <a:pt x="11390" y="10425"/>
                  <a:pt x="11363" y="10548"/>
                  <a:pt x="11450" y="10649"/>
                </a:cubicBezTo>
                <a:cubicBezTo>
                  <a:pt x="11391" y="10614"/>
                  <a:pt x="11149" y="10769"/>
                  <a:pt x="11098" y="10800"/>
                </a:cubicBezTo>
                <a:cubicBezTo>
                  <a:pt x="10812" y="10969"/>
                  <a:pt x="11257" y="11023"/>
                  <a:pt x="11209" y="11174"/>
                </a:cubicBezTo>
                <a:cubicBezTo>
                  <a:pt x="11154" y="11353"/>
                  <a:pt x="10994" y="11044"/>
                  <a:pt x="11012" y="11359"/>
                </a:cubicBezTo>
                <a:cubicBezTo>
                  <a:pt x="10937" y="11384"/>
                  <a:pt x="10752" y="11439"/>
                  <a:pt x="10683" y="11373"/>
                </a:cubicBezTo>
                <a:cubicBezTo>
                  <a:pt x="10699" y="11309"/>
                  <a:pt x="10743" y="11117"/>
                  <a:pt x="10714" y="11059"/>
                </a:cubicBezTo>
                <a:cubicBezTo>
                  <a:pt x="10772" y="11086"/>
                  <a:pt x="10965" y="11220"/>
                  <a:pt x="10955" y="11230"/>
                </a:cubicBezTo>
                <a:cubicBezTo>
                  <a:pt x="11264" y="10919"/>
                  <a:pt x="10514" y="10683"/>
                  <a:pt x="10674" y="11018"/>
                </a:cubicBezTo>
                <a:cubicBezTo>
                  <a:pt x="10644" y="11008"/>
                  <a:pt x="10613" y="11003"/>
                  <a:pt x="10583" y="11001"/>
                </a:cubicBezTo>
                <a:cubicBezTo>
                  <a:pt x="10613" y="10960"/>
                  <a:pt x="10785" y="10573"/>
                  <a:pt x="10785" y="10566"/>
                </a:cubicBezTo>
                <a:cubicBezTo>
                  <a:pt x="10800" y="10576"/>
                  <a:pt x="10821" y="10590"/>
                  <a:pt x="10853" y="10592"/>
                </a:cubicBezTo>
                <a:cubicBezTo>
                  <a:pt x="10863" y="10592"/>
                  <a:pt x="10848" y="9927"/>
                  <a:pt x="10934" y="9698"/>
                </a:cubicBezTo>
                <a:cubicBezTo>
                  <a:pt x="10675" y="9764"/>
                  <a:pt x="10420" y="9916"/>
                  <a:pt x="10181" y="10042"/>
                </a:cubicBezTo>
                <a:cubicBezTo>
                  <a:pt x="9963" y="10157"/>
                  <a:pt x="9886" y="10826"/>
                  <a:pt x="10149" y="10909"/>
                </a:cubicBezTo>
                <a:cubicBezTo>
                  <a:pt x="10138" y="10964"/>
                  <a:pt x="10090" y="11008"/>
                  <a:pt x="10090" y="11067"/>
                </a:cubicBezTo>
                <a:cubicBezTo>
                  <a:pt x="10053" y="11050"/>
                  <a:pt x="10016" y="11033"/>
                  <a:pt x="9978" y="11019"/>
                </a:cubicBezTo>
                <a:cubicBezTo>
                  <a:pt x="10028" y="11079"/>
                  <a:pt x="10066" y="11359"/>
                  <a:pt x="10163" y="11359"/>
                </a:cubicBezTo>
                <a:cubicBezTo>
                  <a:pt x="10073" y="11359"/>
                  <a:pt x="10093" y="11378"/>
                  <a:pt x="10048" y="11394"/>
                </a:cubicBezTo>
                <a:cubicBezTo>
                  <a:pt x="10043" y="11379"/>
                  <a:pt x="10156" y="11600"/>
                  <a:pt x="10151" y="11616"/>
                </a:cubicBezTo>
                <a:cubicBezTo>
                  <a:pt x="10064" y="11619"/>
                  <a:pt x="9974" y="11681"/>
                  <a:pt x="10004" y="11789"/>
                </a:cubicBezTo>
                <a:cubicBezTo>
                  <a:pt x="9806" y="11773"/>
                  <a:pt x="8782" y="11721"/>
                  <a:pt x="9003" y="12226"/>
                </a:cubicBezTo>
                <a:cubicBezTo>
                  <a:pt x="8695" y="11907"/>
                  <a:pt x="8967" y="11872"/>
                  <a:pt x="8720" y="12293"/>
                </a:cubicBezTo>
                <a:cubicBezTo>
                  <a:pt x="8561" y="12563"/>
                  <a:pt x="8330" y="12770"/>
                  <a:pt x="8088" y="12915"/>
                </a:cubicBezTo>
                <a:lnTo>
                  <a:pt x="8082" y="12908"/>
                </a:lnTo>
                <a:cubicBezTo>
                  <a:pt x="7634" y="12869"/>
                  <a:pt x="7779" y="13179"/>
                  <a:pt x="7606" y="13396"/>
                </a:cubicBezTo>
                <a:cubicBezTo>
                  <a:pt x="7588" y="13419"/>
                  <a:pt x="7002" y="13803"/>
                  <a:pt x="7051" y="13801"/>
                </a:cubicBezTo>
                <a:cubicBezTo>
                  <a:pt x="6841" y="13801"/>
                  <a:pt x="6602" y="13612"/>
                  <a:pt x="6400" y="13559"/>
                </a:cubicBezTo>
                <a:cubicBezTo>
                  <a:pt x="6489" y="14164"/>
                  <a:pt x="6519" y="13881"/>
                  <a:pt x="6154" y="14145"/>
                </a:cubicBezTo>
                <a:cubicBezTo>
                  <a:pt x="5934" y="14026"/>
                  <a:pt x="5898" y="14077"/>
                  <a:pt x="5673" y="14077"/>
                </a:cubicBezTo>
                <a:cubicBezTo>
                  <a:pt x="5381" y="14162"/>
                  <a:pt x="5116" y="14590"/>
                  <a:pt x="5629" y="14617"/>
                </a:cubicBezTo>
                <a:cubicBezTo>
                  <a:pt x="5897" y="14801"/>
                  <a:pt x="6092" y="14655"/>
                  <a:pt x="6255" y="15020"/>
                </a:cubicBezTo>
                <a:cubicBezTo>
                  <a:pt x="6320" y="15168"/>
                  <a:pt x="6390" y="15262"/>
                  <a:pt x="6508" y="15350"/>
                </a:cubicBezTo>
                <a:cubicBezTo>
                  <a:pt x="6728" y="15390"/>
                  <a:pt x="6465" y="16646"/>
                  <a:pt x="6350" y="16730"/>
                </a:cubicBezTo>
                <a:cubicBezTo>
                  <a:pt x="6365" y="16739"/>
                  <a:pt x="5826" y="16663"/>
                  <a:pt x="5785" y="16667"/>
                </a:cubicBezTo>
                <a:cubicBezTo>
                  <a:pt x="5650" y="16689"/>
                  <a:pt x="5391" y="16822"/>
                  <a:pt x="5281" y="16822"/>
                </a:cubicBezTo>
                <a:cubicBezTo>
                  <a:pt x="5108" y="16822"/>
                  <a:pt x="3913" y="16170"/>
                  <a:pt x="3821" y="16687"/>
                </a:cubicBezTo>
                <a:cubicBezTo>
                  <a:pt x="3737" y="16815"/>
                  <a:pt x="3377" y="16827"/>
                  <a:pt x="3449" y="17021"/>
                </a:cubicBezTo>
                <a:cubicBezTo>
                  <a:pt x="3530" y="17238"/>
                  <a:pt x="3616" y="17337"/>
                  <a:pt x="3535" y="17599"/>
                </a:cubicBezTo>
                <a:cubicBezTo>
                  <a:pt x="3600" y="17542"/>
                  <a:pt x="3710" y="17444"/>
                  <a:pt x="3784" y="17425"/>
                </a:cubicBezTo>
                <a:cubicBezTo>
                  <a:pt x="3784" y="17437"/>
                  <a:pt x="3787" y="17450"/>
                  <a:pt x="3789" y="17462"/>
                </a:cubicBezTo>
                <a:cubicBezTo>
                  <a:pt x="3726" y="17490"/>
                  <a:pt x="3651" y="17551"/>
                  <a:pt x="3593" y="17601"/>
                </a:cubicBezTo>
                <a:cubicBezTo>
                  <a:pt x="3653" y="18066"/>
                  <a:pt x="3066" y="19278"/>
                  <a:pt x="3496" y="19389"/>
                </a:cubicBezTo>
                <a:cubicBezTo>
                  <a:pt x="3578" y="19503"/>
                  <a:pt x="3431" y="20005"/>
                  <a:pt x="3411" y="20118"/>
                </a:cubicBezTo>
                <a:cubicBezTo>
                  <a:pt x="3635" y="20121"/>
                  <a:pt x="3877" y="20136"/>
                  <a:pt x="4087" y="20055"/>
                </a:cubicBezTo>
                <a:cubicBezTo>
                  <a:pt x="4100" y="20019"/>
                  <a:pt x="4106" y="19981"/>
                  <a:pt x="4104" y="19942"/>
                </a:cubicBezTo>
                <a:cubicBezTo>
                  <a:pt x="4297" y="19997"/>
                  <a:pt x="4530" y="20799"/>
                  <a:pt x="4764" y="20513"/>
                </a:cubicBezTo>
                <a:cubicBezTo>
                  <a:pt x="4977" y="20254"/>
                  <a:pt x="5179" y="20132"/>
                  <a:pt x="5537" y="20162"/>
                </a:cubicBezTo>
                <a:cubicBezTo>
                  <a:pt x="5614" y="20158"/>
                  <a:pt x="5904" y="20197"/>
                  <a:pt x="5920" y="20206"/>
                </a:cubicBezTo>
                <a:cubicBezTo>
                  <a:pt x="6029" y="20263"/>
                  <a:pt x="6288" y="19747"/>
                  <a:pt x="6500" y="19720"/>
                </a:cubicBezTo>
                <a:cubicBezTo>
                  <a:pt x="6516" y="19542"/>
                  <a:pt x="6994" y="19064"/>
                  <a:pt x="6943" y="19014"/>
                </a:cubicBezTo>
                <a:cubicBezTo>
                  <a:pt x="6523" y="18603"/>
                  <a:pt x="7185" y="18457"/>
                  <a:pt x="7212" y="18069"/>
                </a:cubicBezTo>
                <a:cubicBezTo>
                  <a:pt x="7226" y="17872"/>
                  <a:pt x="8104" y="17676"/>
                  <a:pt x="8191" y="17252"/>
                </a:cubicBezTo>
                <a:cubicBezTo>
                  <a:pt x="7967" y="16762"/>
                  <a:pt x="8592" y="16828"/>
                  <a:pt x="8806" y="16828"/>
                </a:cubicBezTo>
                <a:cubicBezTo>
                  <a:pt x="9295" y="16828"/>
                  <a:pt x="9284" y="17028"/>
                  <a:pt x="9719" y="16681"/>
                </a:cubicBezTo>
                <a:cubicBezTo>
                  <a:pt x="10053" y="16798"/>
                  <a:pt x="10062" y="16395"/>
                  <a:pt x="10290" y="16395"/>
                </a:cubicBezTo>
                <a:cubicBezTo>
                  <a:pt x="10831" y="16420"/>
                  <a:pt x="10690" y="16988"/>
                  <a:pt x="11024" y="17234"/>
                </a:cubicBezTo>
                <a:cubicBezTo>
                  <a:pt x="11260" y="17408"/>
                  <a:pt x="11458" y="17785"/>
                  <a:pt x="11701" y="17900"/>
                </a:cubicBezTo>
                <a:cubicBezTo>
                  <a:pt x="11758" y="17927"/>
                  <a:pt x="12171" y="18115"/>
                  <a:pt x="12175" y="18125"/>
                </a:cubicBezTo>
                <a:cubicBezTo>
                  <a:pt x="12200" y="18189"/>
                  <a:pt x="12697" y="18605"/>
                  <a:pt x="12766" y="18619"/>
                </a:cubicBezTo>
                <a:cubicBezTo>
                  <a:pt x="12961" y="18658"/>
                  <a:pt x="13173" y="19418"/>
                  <a:pt x="12855" y="19436"/>
                </a:cubicBezTo>
                <a:cubicBezTo>
                  <a:pt x="12711" y="19427"/>
                  <a:pt x="12614" y="19631"/>
                  <a:pt x="12536" y="19631"/>
                </a:cubicBezTo>
                <a:cubicBezTo>
                  <a:pt x="12338" y="19631"/>
                  <a:pt x="11750" y="19355"/>
                  <a:pt x="11649" y="19598"/>
                </a:cubicBezTo>
                <a:cubicBezTo>
                  <a:pt x="11548" y="19838"/>
                  <a:pt x="12500" y="20365"/>
                  <a:pt x="12643" y="20365"/>
                </a:cubicBezTo>
                <a:cubicBezTo>
                  <a:pt x="12872" y="20365"/>
                  <a:pt x="12768" y="19773"/>
                  <a:pt x="12861" y="19652"/>
                </a:cubicBezTo>
                <a:cubicBezTo>
                  <a:pt x="12937" y="19784"/>
                  <a:pt x="13907" y="18987"/>
                  <a:pt x="13268" y="18723"/>
                </a:cubicBezTo>
                <a:cubicBezTo>
                  <a:pt x="13262" y="18582"/>
                  <a:pt x="13314" y="18477"/>
                  <a:pt x="13424" y="18409"/>
                </a:cubicBezTo>
                <a:cubicBezTo>
                  <a:pt x="13567" y="18409"/>
                  <a:pt x="13727" y="18623"/>
                  <a:pt x="13787" y="18743"/>
                </a:cubicBezTo>
                <a:cubicBezTo>
                  <a:pt x="14586" y="18482"/>
                  <a:pt x="13011" y="17868"/>
                  <a:pt x="13024" y="17811"/>
                </a:cubicBezTo>
                <a:cubicBezTo>
                  <a:pt x="13147" y="17540"/>
                  <a:pt x="12981" y="17586"/>
                  <a:pt x="12787" y="17586"/>
                </a:cubicBezTo>
                <a:cubicBezTo>
                  <a:pt x="12361" y="17586"/>
                  <a:pt x="12347" y="17113"/>
                  <a:pt x="12152" y="16852"/>
                </a:cubicBezTo>
                <a:cubicBezTo>
                  <a:pt x="11986" y="16631"/>
                  <a:pt x="11693" y="16567"/>
                  <a:pt x="11625" y="16266"/>
                </a:cubicBezTo>
                <a:cubicBezTo>
                  <a:pt x="11495" y="15947"/>
                  <a:pt x="11716" y="15939"/>
                  <a:pt x="11865" y="15798"/>
                </a:cubicBezTo>
                <a:cubicBezTo>
                  <a:pt x="11841" y="15934"/>
                  <a:pt x="11936" y="16125"/>
                  <a:pt x="12008" y="16225"/>
                </a:cubicBezTo>
                <a:cubicBezTo>
                  <a:pt x="12087" y="16161"/>
                  <a:pt x="12165" y="16158"/>
                  <a:pt x="12238" y="16230"/>
                </a:cubicBezTo>
                <a:cubicBezTo>
                  <a:pt x="12254" y="16203"/>
                  <a:pt x="12301" y="16084"/>
                  <a:pt x="12329" y="16084"/>
                </a:cubicBezTo>
                <a:cubicBezTo>
                  <a:pt x="12326" y="16084"/>
                  <a:pt x="12736" y="16816"/>
                  <a:pt x="12978" y="16874"/>
                </a:cubicBezTo>
                <a:cubicBezTo>
                  <a:pt x="13227" y="16935"/>
                  <a:pt x="13439" y="17177"/>
                  <a:pt x="13668" y="17310"/>
                </a:cubicBezTo>
                <a:lnTo>
                  <a:pt x="13669" y="17307"/>
                </a:lnTo>
                <a:cubicBezTo>
                  <a:pt x="13733" y="17355"/>
                  <a:pt x="13798" y="17400"/>
                  <a:pt x="13864" y="17445"/>
                </a:cubicBezTo>
                <a:cubicBezTo>
                  <a:pt x="13864" y="17445"/>
                  <a:pt x="13884" y="17398"/>
                  <a:pt x="13900" y="17364"/>
                </a:cubicBezTo>
                <a:cubicBezTo>
                  <a:pt x="13996" y="17452"/>
                  <a:pt x="14062" y="17548"/>
                  <a:pt x="14179" y="17579"/>
                </a:cubicBezTo>
                <a:cubicBezTo>
                  <a:pt x="14188" y="18042"/>
                  <a:pt x="14082" y="18142"/>
                  <a:pt x="14348" y="18508"/>
                </a:cubicBezTo>
                <a:cubicBezTo>
                  <a:pt x="14118" y="18572"/>
                  <a:pt x="14350" y="18860"/>
                  <a:pt x="14440" y="18766"/>
                </a:cubicBezTo>
                <a:cubicBezTo>
                  <a:pt x="14548" y="18912"/>
                  <a:pt x="14606" y="19070"/>
                  <a:pt x="14601" y="19267"/>
                </a:cubicBezTo>
                <a:cubicBezTo>
                  <a:pt x="14744" y="19281"/>
                  <a:pt x="14884" y="19339"/>
                  <a:pt x="15005" y="19427"/>
                </a:cubicBezTo>
                <a:cubicBezTo>
                  <a:pt x="14917" y="19488"/>
                  <a:pt x="14848" y="19566"/>
                  <a:pt x="14799" y="19661"/>
                </a:cubicBezTo>
                <a:cubicBezTo>
                  <a:pt x="15088" y="19884"/>
                  <a:pt x="14876" y="20093"/>
                  <a:pt x="15189" y="20301"/>
                </a:cubicBezTo>
                <a:cubicBezTo>
                  <a:pt x="15191" y="20250"/>
                  <a:pt x="15226" y="20114"/>
                  <a:pt x="15288" y="20127"/>
                </a:cubicBezTo>
                <a:cubicBezTo>
                  <a:pt x="15355" y="20187"/>
                  <a:pt x="15355" y="20379"/>
                  <a:pt x="15421" y="20470"/>
                </a:cubicBezTo>
                <a:cubicBezTo>
                  <a:pt x="15434" y="20425"/>
                  <a:pt x="15471" y="20268"/>
                  <a:pt x="15516" y="20268"/>
                </a:cubicBezTo>
                <a:cubicBezTo>
                  <a:pt x="15547" y="20268"/>
                  <a:pt x="15717" y="20454"/>
                  <a:pt x="15743" y="20497"/>
                </a:cubicBezTo>
                <a:cubicBezTo>
                  <a:pt x="15738" y="20305"/>
                  <a:pt x="15706" y="20091"/>
                  <a:pt x="15617" y="19924"/>
                </a:cubicBezTo>
                <a:cubicBezTo>
                  <a:pt x="15719" y="19942"/>
                  <a:pt x="15823" y="19903"/>
                  <a:pt x="15832" y="19775"/>
                </a:cubicBezTo>
                <a:cubicBezTo>
                  <a:pt x="15922" y="19798"/>
                  <a:pt x="16115" y="19795"/>
                  <a:pt x="16041" y="19632"/>
                </a:cubicBezTo>
                <a:cubicBezTo>
                  <a:pt x="16106" y="19623"/>
                  <a:pt x="16168" y="19588"/>
                  <a:pt x="16210" y="19533"/>
                </a:cubicBezTo>
                <a:cubicBezTo>
                  <a:pt x="16138" y="19390"/>
                  <a:pt x="15206" y="18490"/>
                  <a:pt x="15434" y="18346"/>
                </a:cubicBezTo>
                <a:cubicBezTo>
                  <a:pt x="15434" y="18538"/>
                  <a:pt x="16064" y="18478"/>
                  <a:pt x="15848" y="18241"/>
                </a:cubicBezTo>
                <a:cubicBezTo>
                  <a:pt x="16146" y="18267"/>
                  <a:pt x="16258" y="18137"/>
                  <a:pt x="16617" y="18242"/>
                </a:cubicBezTo>
                <a:cubicBezTo>
                  <a:pt x="16734" y="18192"/>
                  <a:pt x="16850" y="18068"/>
                  <a:pt x="16906" y="17901"/>
                </a:cubicBezTo>
                <a:cubicBezTo>
                  <a:pt x="16903" y="17828"/>
                  <a:pt x="16902" y="17624"/>
                  <a:pt x="16866" y="17758"/>
                </a:cubicBezTo>
                <a:cubicBezTo>
                  <a:pt x="16932" y="17767"/>
                  <a:pt x="16992" y="17749"/>
                  <a:pt x="17046" y="17705"/>
                </a:cubicBezTo>
                <a:lnTo>
                  <a:pt x="16983" y="17599"/>
                </a:lnTo>
                <a:cubicBezTo>
                  <a:pt x="17041" y="17535"/>
                  <a:pt x="17165" y="17507"/>
                  <a:pt x="17236" y="17493"/>
                </a:cubicBezTo>
                <a:cubicBezTo>
                  <a:pt x="17318" y="17587"/>
                  <a:pt x="17416" y="17601"/>
                  <a:pt x="17530" y="17550"/>
                </a:cubicBezTo>
                <a:cubicBezTo>
                  <a:pt x="17577" y="17423"/>
                  <a:pt x="17512" y="17280"/>
                  <a:pt x="17384" y="17221"/>
                </a:cubicBezTo>
                <a:cubicBezTo>
                  <a:pt x="17687" y="16967"/>
                  <a:pt x="17565" y="16430"/>
                  <a:pt x="17781" y="16125"/>
                </a:cubicBezTo>
                <a:cubicBezTo>
                  <a:pt x="17837" y="16046"/>
                  <a:pt x="18329" y="15956"/>
                  <a:pt x="17971" y="15701"/>
                </a:cubicBezTo>
                <a:cubicBezTo>
                  <a:pt x="18120" y="15585"/>
                  <a:pt x="18165" y="15400"/>
                  <a:pt x="18293" y="15287"/>
                </a:cubicBezTo>
                <a:cubicBezTo>
                  <a:pt x="18372" y="15279"/>
                  <a:pt x="18564" y="15290"/>
                  <a:pt x="18635" y="15243"/>
                </a:cubicBezTo>
                <a:cubicBezTo>
                  <a:pt x="18639" y="15249"/>
                  <a:pt x="18650" y="15264"/>
                  <a:pt x="18652" y="15266"/>
                </a:cubicBezTo>
                <a:cubicBezTo>
                  <a:pt x="18287" y="15517"/>
                  <a:pt x="19128" y="15507"/>
                  <a:pt x="19226" y="15549"/>
                </a:cubicBezTo>
                <a:cubicBezTo>
                  <a:pt x="19228" y="15542"/>
                  <a:pt x="18587" y="15928"/>
                  <a:pt x="18950" y="15928"/>
                </a:cubicBezTo>
                <a:cubicBezTo>
                  <a:pt x="19011" y="15928"/>
                  <a:pt x="19283" y="15953"/>
                  <a:pt x="19298" y="16033"/>
                </a:cubicBezTo>
                <a:cubicBezTo>
                  <a:pt x="19302" y="16103"/>
                  <a:pt x="19240" y="16207"/>
                  <a:pt x="19205" y="16258"/>
                </a:cubicBezTo>
                <a:cubicBezTo>
                  <a:pt x="19386" y="16473"/>
                  <a:pt x="20060" y="16208"/>
                  <a:pt x="20085" y="16167"/>
                </a:cubicBezTo>
                <a:cubicBezTo>
                  <a:pt x="20101" y="16142"/>
                  <a:pt x="20747" y="15587"/>
                  <a:pt x="20176" y="15813"/>
                </a:cubicBezTo>
                <a:cubicBezTo>
                  <a:pt x="19948" y="15902"/>
                  <a:pt x="19869" y="15644"/>
                  <a:pt x="19761" y="15477"/>
                </a:cubicBezTo>
                <a:cubicBezTo>
                  <a:pt x="19950" y="15446"/>
                  <a:pt x="20140" y="15270"/>
                  <a:pt x="20317" y="15219"/>
                </a:cubicBezTo>
                <a:cubicBezTo>
                  <a:pt x="20455" y="15239"/>
                  <a:pt x="21096" y="15033"/>
                  <a:pt x="20948" y="14830"/>
                </a:cubicBezTo>
                <a:cubicBezTo>
                  <a:pt x="21018" y="14787"/>
                  <a:pt x="21111" y="14689"/>
                  <a:pt x="21196" y="14689"/>
                </a:cubicBezTo>
                <a:cubicBezTo>
                  <a:pt x="21540" y="14453"/>
                  <a:pt x="21283" y="14523"/>
                  <a:pt x="21399" y="14198"/>
                </a:cubicBezTo>
                <a:cubicBezTo>
                  <a:pt x="21401" y="14194"/>
                  <a:pt x="21392" y="14218"/>
                  <a:pt x="21399" y="14198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7" name="Фигура"/>
          <p:cNvSpPr/>
          <p:nvPr/>
        </p:nvSpPr>
        <p:spPr>
          <a:xfrm>
            <a:off x="7514114" y="3157951"/>
            <a:ext cx="861234" cy="1016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36" extrusionOk="0">
                <a:moveTo>
                  <a:pt x="21150" y="15574"/>
                </a:moveTo>
                <a:cubicBezTo>
                  <a:pt x="21261" y="15717"/>
                  <a:pt x="21093" y="15952"/>
                  <a:pt x="20924" y="15784"/>
                </a:cubicBezTo>
                <a:cubicBezTo>
                  <a:pt x="20982" y="16021"/>
                  <a:pt x="20891" y="16384"/>
                  <a:pt x="20777" y="16596"/>
                </a:cubicBezTo>
                <a:cubicBezTo>
                  <a:pt x="20505" y="17107"/>
                  <a:pt x="20399" y="17680"/>
                  <a:pt x="20142" y="18190"/>
                </a:cubicBezTo>
                <a:cubicBezTo>
                  <a:pt x="20021" y="18451"/>
                  <a:pt x="19581" y="18883"/>
                  <a:pt x="19210" y="18697"/>
                </a:cubicBezTo>
                <a:cubicBezTo>
                  <a:pt x="19055" y="18620"/>
                  <a:pt x="18983" y="18564"/>
                  <a:pt x="18916" y="18429"/>
                </a:cubicBezTo>
                <a:cubicBezTo>
                  <a:pt x="18874" y="18346"/>
                  <a:pt x="18895" y="18082"/>
                  <a:pt x="18885" y="18073"/>
                </a:cubicBezTo>
                <a:cubicBezTo>
                  <a:pt x="18630" y="17743"/>
                  <a:pt x="18882" y="17612"/>
                  <a:pt x="18985" y="17344"/>
                </a:cubicBezTo>
                <a:cubicBezTo>
                  <a:pt x="19114" y="17002"/>
                  <a:pt x="19115" y="16913"/>
                  <a:pt x="19087" y="16545"/>
                </a:cubicBezTo>
                <a:cubicBezTo>
                  <a:pt x="19035" y="16414"/>
                  <a:pt x="19148" y="15981"/>
                  <a:pt x="19273" y="15913"/>
                </a:cubicBezTo>
                <a:cubicBezTo>
                  <a:pt x="19479" y="15800"/>
                  <a:pt x="19740" y="15772"/>
                  <a:pt x="19957" y="15653"/>
                </a:cubicBezTo>
                <a:cubicBezTo>
                  <a:pt x="20082" y="15574"/>
                  <a:pt x="20117" y="15501"/>
                  <a:pt x="20239" y="15478"/>
                </a:cubicBezTo>
                <a:cubicBezTo>
                  <a:pt x="20387" y="15448"/>
                  <a:pt x="20295" y="14983"/>
                  <a:pt x="20473" y="15143"/>
                </a:cubicBezTo>
                <a:cubicBezTo>
                  <a:pt x="20533" y="15027"/>
                  <a:pt x="20661" y="14865"/>
                  <a:pt x="20739" y="14731"/>
                </a:cubicBezTo>
                <a:cubicBezTo>
                  <a:pt x="20722" y="14552"/>
                  <a:pt x="20909" y="14739"/>
                  <a:pt x="20929" y="14819"/>
                </a:cubicBezTo>
                <a:cubicBezTo>
                  <a:pt x="20973" y="14985"/>
                  <a:pt x="21061" y="15461"/>
                  <a:pt x="21150" y="15574"/>
                </a:cubicBezTo>
                <a:cubicBezTo>
                  <a:pt x="21173" y="15603"/>
                  <a:pt x="21138" y="15559"/>
                  <a:pt x="21150" y="15574"/>
                </a:cubicBezTo>
                <a:close/>
                <a:moveTo>
                  <a:pt x="21449" y="7942"/>
                </a:moveTo>
                <a:cubicBezTo>
                  <a:pt x="21344" y="7731"/>
                  <a:pt x="21600" y="7533"/>
                  <a:pt x="21151" y="7539"/>
                </a:cubicBezTo>
                <a:cubicBezTo>
                  <a:pt x="21008" y="7541"/>
                  <a:pt x="20754" y="7739"/>
                  <a:pt x="20526" y="7739"/>
                </a:cubicBezTo>
                <a:cubicBezTo>
                  <a:pt x="20244" y="7739"/>
                  <a:pt x="20016" y="7865"/>
                  <a:pt x="19729" y="7865"/>
                </a:cubicBezTo>
                <a:cubicBezTo>
                  <a:pt x="19565" y="7865"/>
                  <a:pt x="19469" y="8014"/>
                  <a:pt x="19302" y="7993"/>
                </a:cubicBezTo>
                <a:cubicBezTo>
                  <a:pt x="19093" y="7930"/>
                  <a:pt x="19070" y="7669"/>
                  <a:pt x="18908" y="7605"/>
                </a:cubicBezTo>
                <a:cubicBezTo>
                  <a:pt x="19001" y="7551"/>
                  <a:pt x="19025" y="7458"/>
                  <a:pt x="18981" y="7374"/>
                </a:cubicBezTo>
                <a:cubicBezTo>
                  <a:pt x="19062" y="7284"/>
                  <a:pt x="18938" y="7312"/>
                  <a:pt x="18896" y="7232"/>
                </a:cubicBezTo>
                <a:cubicBezTo>
                  <a:pt x="18780" y="7074"/>
                  <a:pt x="18298" y="6560"/>
                  <a:pt x="18034" y="6598"/>
                </a:cubicBezTo>
                <a:cubicBezTo>
                  <a:pt x="17984" y="6467"/>
                  <a:pt x="17855" y="6463"/>
                  <a:pt x="17803" y="6343"/>
                </a:cubicBezTo>
                <a:cubicBezTo>
                  <a:pt x="17753" y="6232"/>
                  <a:pt x="17703" y="5708"/>
                  <a:pt x="17456" y="5708"/>
                </a:cubicBezTo>
                <a:lnTo>
                  <a:pt x="17455" y="5708"/>
                </a:lnTo>
                <a:cubicBezTo>
                  <a:pt x="17148" y="5708"/>
                  <a:pt x="17061" y="5095"/>
                  <a:pt x="17028" y="4927"/>
                </a:cubicBezTo>
                <a:lnTo>
                  <a:pt x="17085" y="4930"/>
                </a:lnTo>
                <a:cubicBezTo>
                  <a:pt x="16985" y="4575"/>
                  <a:pt x="16629" y="4445"/>
                  <a:pt x="16480" y="4141"/>
                </a:cubicBezTo>
                <a:lnTo>
                  <a:pt x="16435" y="4152"/>
                </a:lnTo>
                <a:cubicBezTo>
                  <a:pt x="16428" y="4118"/>
                  <a:pt x="16411" y="4085"/>
                  <a:pt x="16410" y="4050"/>
                </a:cubicBezTo>
                <a:cubicBezTo>
                  <a:pt x="16418" y="4049"/>
                  <a:pt x="16577" y="4040"/>
                  <a:pt x="16577" y="4040"/>
                </a:cubicBezTo>
                <a:cubicBezTo>
                  <a:pt x="16561" y="4019"/>
                  <a:pt x="16373" y="3888"/>
                  <a:pt x="16373" y="3877"/>
                </a:cubicBezTo>
                <a:cubicBezTo>
                  <a:pt x="16140" y="3556"/>
                  <a:pt x="15927" y="3229"/>
                  <a:pt x="15764" y="2884"/>
                </a:cubicBezTo>
                <a:cubicBezTo>
                  <a:pt x="15810" y="2908"/>
                  <a:pt x="15860" y="2921"/>
                  <a:pt x="15913" y="2924"/>
                </a:cubicBezTo>
                <a:cubicBezTo>
                  <a:pt x="16212" y="2508"/>
                  <a:pt x="16034" y="2139"/>
                  <a:pt x="15828" y="1728"/>
                </a:cubicBezTo>
                <a:cubicBezTo>
                  <a:pt x="15663" y="1776"/>
                  <a:pt x="15487" y="1765"/>
                  <a:pt x="15320" y="1792"/>
                </a:cubicBezTo>
                <a:cubicBezTo>
                  <a:pt x="15262" y="1792"/>
                  <a:pt x="15004" y="1673"/>
                  <a:pt x="14939" y="1652"/>
                </a:cubicBezTo>
                <a:cubicBezTo>
                  <a:pt x="14877" y="1646"/>
                  <a:pt x="14703" y="1675"/>
                  <a:pt x="14673" y="1666"/>
                </a:cubicBezTo>
                <a:cubicBezTo>
                  <a:pt x="14649" y="1666"/>
                  <a:pt x="14604" y="1640"/>
                  <a:pt x="14583" y="1631"/>
                </a:cubicBezTo>
                <a:cubicBezTo>
                  <a:pt x="14579" y="1638"/>
                  <a:pt x="14541" y="1746"/>
                  <a:pt x="14548" y="1746"/>
                </a:cubicBezTo>
                <a:cubicBezTo>
                  <a:pt x="14314" y="1775"/>
                  <a:pt x="14213" y="1915"/>
                  <a:pt x="13949" y="1776"/>
                </a:cubicBezTo>
                <a:cubicBezTo>
                  <a:pt x="13737" y="1662"/>
                  <a:pt x="13370" y="1599"/>
                  <a:pt x="13126" y="1666"/>
                </a:cubicBezTo>
                <a:cubicBezTo>
                  <a:pt x="13114" y="1631"/>
                  <a:pt x="12362" y="1325"/>
                  <a:pt x="12311" y="1315"/>
                </a:cubicBezTo>
                <a:cubicBezTo>
                  <a:pt x="12058" y="1263"/>
                  <a:pt x="11585" y="1295"/>
                  <a:pt x="11468" y="1561"/>
                </a:cubicBezTo>
                <a:cubicBezTo>
                  <a:pt x="11405" y="1704"/>
                  <a:pt x="11546" y="1817"/>
                  <a:pt x="11493" y="1940"/>
                </a:cubicBezTo>
                <a:cubicBezTo>
                  <a:pt x="11411" y="2129"/>
                  <a:pt x="10260" y="1753"/>
                  <a:pt x="10229" y="1583"/>
                </a:cubicBezTo>
                <a:cubicBezTo>
                  <a:pt x="10181" y="1321"/>
                  <a:pt x="9285" y="1213"/>
                  <a:pt x="9029" y="1193"/>
                </a:cubicBezTo>
                <a:cubicBezTo>
                  <a:pt x="9018" y="1125"/>
                  <a:pt x="8978" y="1083"/>
                  <a:pt x="8892" y="1075"/>
                </a:cubicBezTo>
                <a:lnTo>
                  <a:pt x="8892" y="1071"/>
                </a:lnTo>
                <a:cubicBezTo>
                  <a:pt x="8848" y="1075"/>
                  <a:pt x="8690" y="1054"/>
                  <a:pt x="8710" y="986"/>
                </a:cubicBezTo>
                <a:cubicBezTo>
                  <a:pt x="8710" y="964"/>
                  <a:pt x="8994" y="767"/>
                  <a:pt x="9016" y="679"/>
                </a:cubicBezTo>
                <a:cubicBezTo>
                  <a:pt x="9056" y="517"/>
                  <a:pt x="8891" y="519"/>
                  <a:pt x="8901" y="450"/>
                </a:cubicBezTo>
                <a:cubicBezTo>
                  <a:pt x="8820" y="389"/>
                  <a:pt x="9205" y="-90"/>
                  <a:pt x="8780" y="124"/>
                </a:cubicBezTo>
                <a:cubicBezTo>
                  <a:pt x="8738" y="-14"/>
                  <a:pt x="7966" y="-25"/>
                  <a:pt x="7786" y="33"/>
                </a:cubicBezTo>
                <a:cubicBezTo>
                  <a:pt x="7755" y="33"/>
                  <a:pt x="7236" y="45"/>
                  <a:pt x="7284" y="112"/>
                </a:cubicBezTo>
                <a:cubicBezTo>
                  <a:pt x="6980" y="-39"/>
                  <a:pt x="6476" y="127"/>
                  <a:pt x="6182" y="191"/>
                </a:cubicBezTo>
                <a:cubicBezTo>
                  <a:pt x="5782" y="191"/>
                  <a:pt x="5357" y="466"/>
                  <a:pt x="4985" y="577"/>
                </a:cubicBezTo>
                <a:cubicBezTo>
                  <a:pt x="4968" y="561"/>
                  <a:pt x="4957" y="544"/>
                  <a:pt x="4950" y="523"/>
                </a:cubicBezTo>
                <a:lnTo>
                  <a:pt x="4918" y="529"/>
                </a:lnTo>
                <a:lnTo>
                  <a:pt x="4905" y="496"/>
                </a:lnTo>
                <a:cubicBezTo>
                  <a:pt x="4737" y="581"/>
                  <a:pt x="4445" y="574"/>
                  <a:pt x="4277" y="480"/>
                </a:cubicBezTo>
                <a:cubicBezTo>
                  <a:pt x="4282" y="423"/>
                  <a:pt x="4286" y="367"/>
                  <a:pt x="4279" y="311"/>
                </a:cubicBezTo>
                <a:cubicBezTo>
                  <a:pt x="3839" y="327"/>
                  <a:pt x="3931" y="706"/>
                  <a:pt x="3692" y="913"/>
                </a:cubicBezTo>
                <a:cubicBezTo>
                  <a:pt x="3463" y="1112"/>
                  <a:pt x="3139" y="1114"/>
                  <a:pt x="2935" y="1363"/>
                </a:cubicBezTo>
                <a:cubicBezTo>
                  <a:pt x="2899" y="1537"/>
                  <a:pt x="2704" y="1647"/>
                  <a:pt x="2717" y="1829"/>
                </a:cubicBezTo>
                <a:cubicBezTo>
                  <a:pt x="2734" y="2071"/>
                  <a:pt x="2718" y="2224"/>
                  <a:pt x="2488" y="2389"/>
                </a:cubicBezTo>
                <a:cubicBezTo>
                  <a:pt x="2217" y="2584"/>
                  <a:pt x="1913" y="2731"/>
                  <a:pt x="1546" y="2719"/>
                </a:cubicBezTo>
                <a:cubicBezTo>
                  <a:pt x="1507" y="2976"/>
                  <a:pt x="1199" y="3017"/>
                  <a:pt x="1132" y="3212"/>
                </a:cubicBezTo>
                <a:cubicBezTo>
                  <a:pt x="1025" y="3521"/>
                  <a:pt x="918" y="3677"/>
                  <a:pt x="641" y="3906"/>
                </a:cubicBezTo>
                <a:lnTo>
                  <a:pt x="670" y="3942"/>
                </a:lnTo>
                <a:cubicBezTo>
                  <a:pt x="508" y="4166"/>
                  <a:pt x="173" y="4557"/>
                  <a:pt x="339" y="4803"/>
                </a:cubicBezTo>
                <a:lnTo>
                  <a:pt x="391" y="4803"/>
                </a:lnTo>
                <a:cubicBezTo>
                  <a:pt x="467" y="4803"/>
                  <a:pt x="416" y="5040"/>
                  <a:pt x="558" y="5026"/>
                </a:cubicBezTo>
                <a:cubicBezTo>
                  <a:pt x="575" y="5060"/>
                  <a:pt x="612" y="5269"/>
                  <a:pt x="543" y="5269"/>
                </a:cubicBezTo>
                <a:lnTo>
                  <a:pt x="456" y="5299"/>
                </a:lnTo>
                <a:cubicBezTo>
                  <a:pt x="764" y="5604"/>
                  <a:pt x="582" y="5896"/>
                  <a:pt x="452" y="6228"/>
                </a:cubicBezTo>
                <a:cubicBezTo>
                  <a:pt x="401" y="6220"/>
                  <a:pt x="345" y="6229"/>
                  <a:pt x="297" y="6251"/>
                </a:cubicBezTo>
                <a:cubicBezTo>
                  <a:pt x="430" y="6424"/>
                  <a:pt x="154" y="6618"/>
                  <a:pt x="0" y="6730"/>
                </a:cubicBezTo>
                <a:cubicBezTo>
                  <a:pt x="249" y="6752"/>
                  <a:pt x="299" y="6978"/>
                  <a:pt x="276" y="7155"/>
                </a:cubicBezTo>
                <a:lnTo>
                  <a:pt x="307" y="7155"/>
                </a:lnTo>
                <a:cubicBezTo>
                  <a:pt x="294" y="7155"/>
                  <a:pt x="281" y="7155"/>
                  <a:pt x="268" y="7155"/>
                </a:cubicBezTo>
                <a:cubicBezTo>
                  <a:pt x="265" y="7167"/>
                  <a:pt x="258" y="7174"/>
                  <a:pt x="247" y="7177"/>
                </a:cubicBezTo>
                <a:cubicBezTo>
                  <a:pt x="206" y="7341"/>
                  <a:pt x="390" y="7647"/>
                  <a:pt x="654" y="7597"/>
                </a:cubicBezTo>
                <a:cubicBezTo>
                  <a:pt x="662" y="7714"/>
                  <a:pt x="780" y="7762"/>
                  <a:pt x="802" y="7878"/>
                </a:cubicBezTo>
                <a:cubicBezTo>
                  <a:pt x="873" y="7889"/>
                  <a:pt x="913" y="7864"/>
                  <a:pt x="946" y="7814"/>
                </a:cubicBezTo>
                <a:cubicBezTo>
                  <a:pt x="1016" y="8004"/>
                  <a:pt x="1264" y="8051"/>
                  <a:pt x="1309" y="8201"/>
                </a:cubicBezTo>
                <a:cubicBezTo>
                  <a:pt x="1426" y="8354"/>
                  <a:pt x="1416" y="8441"/>
                  <a:pt x="1473" y="8622"/>
                </a:cubicBezTo>
                <a:lnTo>
                  <a:pt x="1520" y="8622"/>
                </a:lnTo>
                <a:cubicBezTo>
                  <a:pt x="1569" y="8710"/>
                  <a:pt x="1975" y="9160"/>
                  <a:pt x="2133" y="9105"/>
                </a:cubicBezTo>
                <a:cubicBezTo>
                  <a:pt x="2414" y="9356"/>
                  <a:pt x="2674" y="9574"/>
                  <a:pt x="3086" y="9750"/>
                </a:cubicBezTo>
                <a:cubicBezTo>
                  <a:pt x="3082" y="9812"/>
                  <a:pt x="3079" y="9875"/>
                  <a:pt x="3077" y="9937"/>
                </a:cubicBezTo>
                <a:cubicBezTo>
                  <a:pt x="3152" y="9898"/>
                  <a:pt x="3229" y="9859"/>
                  <a:pt x="3307" y="9824"/>
                </a:cubicBezTo>
                <a:lnTo>
                  <a:pt x="3321" y="9829"/>
                </a:lnTo>
                <a:lnTo>
                  <a:pt x="3322" y="9817"/>
                </a:lnTo>
                <a:cubicBezTo>
                  <a:pt x="3580" y="9701"/>
                  <a:pt x="3830" y="9612"/>
                  <a:pt x="4125" y="9621"/>
                </a:cubicBezTo>
                <a:cubicBezTo>
                  <a:pt x="4261" y="9626"/>
                  <a:pt x="4581" y="9721"/>
                  <a:pt x="4686" y="9617"/>
                </a:cubicBezTo>
                <a:cubicBezTo>
                  <a:pt x="4748" y="9641"/>
                  <a:pt x="4808" y="9667"/>
                  <a:pt x="4866" y="9695"/>
                </a:cubicBezTo>
                <a:cubicBezTo>
                  <a:pt x="5080" y="9574"/>
                  <a:pt x="5871" y="9431"/>
                  <a:pt x="5918" y="9296"/>
                </a:cubicBezTo>
                <a:cubicBezTo>
                  <a:pt x="5972" y="9317"/>
                  <a:pt x="5995" y="9339"/>
                  <a:pt x="6016" y="9264"/>
                </a:cubicBezTo>
                <a:cubicBezTo>
                  <a:pt x="6022" y="9261"/>
                  <a:pt x="6045" y="9250"/>
                  <a:pt x="6080" y="9241"/>
                </a:cubicBezTo>
                <a:cubicBezTo>
                  <a:pt x="6162" y="9312"/>
                  <a:pt x="6375" y="9249"/>
                  <a:pt x="6476" y="9223"/>
                </a:cubicBezTo>
                <a:lnTo>
                  <a:pt x="6476" y="9214"/>
                </a:lnTo>
                <a:cubicBezTo>
                  <a:pt x="7144" y="9195"/>
                  <a:pt x="6984" y="9378"/>
                  <a:pt x="7304" y="9739"/>
                </a:cubicBezTo>
                <a:cubicBezTo>
                  <a:pt x="7475" y="9932"/>
                  <a:pt x="7980" y="9814"/>
                  <a:pt x="8200" y="9773"/>
                </a:cubicBezTo>
                <a:cubicBezTo>
                  <a:pt x="8223" y="9858"/>
                  <a:pt x="8314" y="9945"/>
                  <a:pt x="8426" y="9941"/>
                </a:cubicBezTo>
                <a:cubicBezTo>
                  <a:pt x="8418" y="9986"/>
                  <a:pt x="8482" y="10342"/>
                  <a:pt x="8493" y="10381"/>
                </a:cubicBezTo>
                <a:lnTo>
                  <a:pt x="8473" y="10381"/>
                </a:lnTo>
                <a:cubicBezTo>
                  <a:pt x="8451" y="10590"/>
                  <a:pt x="8231" y="10752"/>
                  <a:pt x="8455" y="10846"/>
                </a:cubicBezTo>
                <a:cubicBezTo>
                  <a:pt x="8424" y="11002"/>
                  <a:pt x="8415" y="11164"/>
                  <a:pt x="8205" y="11187"/>
                </a:cubicBezTo>
                <a:cubicBezTo>
                  <a:pt x="8322" y="11607"/>
                  <a:pt x="8608" y="11836"/>
                  <a:pt x="8916" y="12161"/>
                </a:cubicBezTo>
                <a:cubicBezTo>
                  <a:pt x="8896" y="12195"/>
                  <a:pt x="8883" y="12228"/>
                  <a:pt x="8856" y="12259"/>
                </a:cubicBezTo>
                <a:cubicBezTo>
                  <a:pt x="9007" y="12382"/>
                  <a:pt x="9103" y="12537"/>
                  <a:pt x="9233" y="12666"/>
                </a:cubicBezTo>
                <a:lnTo>
                  <a:pt x="9303" y="12614"/>
                </a:lnTo>
                <a:cubicBezTo>
                  <a:pt x="9334" y="12654"/>
                  <a:pt x="9303" y="12657"/>
                  <a:pt x="9301" y="12701"/>
                </a:cubicBezTo>
                <a:lnTo>
                  <a:pt x="9265" y="12704"/>
                </a:lnTo>
                <a:cubicBezTo>
                  <a:pt x="9269" y="12865"/>
                  <a:pt x="9736" y="13608"/>
                  <a:pt x="9628" y="13713"/>
                </a:cubicBezTo>
                <a:cubicBezTo>
                  <a:pt x="9399" y="13830"/>
                  <a:pt x="9559" y="14066"/>
                  <a:pt x="9672" y="14224"/>
                </a:cubicBezTo>
                <a:cubicBezTo>
                  <a:pt x="9958" y="14623"/>
                  <a:pt x="9535" y="14683"/>
                  <a:pt x="9477" y="14929"/>
                </a:cubicBezTo>
                <a:cubicBezTo>
                  <a:pt x="9422" y="15139"/>
                  <a:pt x="9270" y="15661"/>
                  <a:pt x="9117" y="15801"/>
                </a:cubicBezTo>
                <a:cubicBezTo>
                  <a:pt x="9132" y="15821"/>
                  <a:pt x="9142" y="15843"/>
                  <a:pt x="9148" y="15865"/>
                </a:cubicBezTo>
                <a:lnTo>
                  <a:pt x="9127" y="15871"/>
                </a:lnTo>
                <a:cubicBezTo>
                  <a:pt x="9147" y="15972"/>
                  <a:pt x="9127" y="16088"/>
                  <a:pt x="9127" y="16190"/>
                </a:cubicBezTo>
                <a:lnTo>
                  <a:pt x="9117" y="16197"/>
                </a:lnTo>
                <a:cubicBezTo>
                  <a:pt x="9045" y="16880"/>
                  <a:pt x="10051" y="17437"/>
                  <a:pt x="9956" y="18137"/>
                </a:cubicBezTo>
                <a:cubicBezTo>
                  <a:pt x="9907" y="18501"/>
                  <a:pt x="10103" y="19517"/>
                  <a:pt x="10608" y="19648"/>
                </a:cubicBezTo>
                <a:cubicBezTo>
                  <a:pt x="10711" y="19738"/>
                  <a:pt x="11215" y="20660"/>
                  <a:pt x="11120" y="20764"/>
                </a:cubicBezTo>
                <a:cubicBezTo>
                  <a:pt x="10785" y="20848"/>
                  <a:pt x="11116" y="20987"/>
                  <a:pt x="11144" y="21115"/>
                </a:cubicBezTo>
                <a:cubicBezTo>
                  <a:pt x="10968" y="21510"/>
                  <a:pt x="11967" y="21476"/>
                  <a:pt x="12221" y="21354"/>
                </a:cubicBezTo>
                <a:cubicBezTo>
                  <a:pt x="12519" y="21209"/>
                  <a:pt x="12813" y="21294"/>
                  <a:pt x="13150" y="21319"/>
                </a:cubicBezTo>
                <a:cubicBezTo>
                  <a:pt x="13150" y="21319"/>
                  <a:pt x="13164" y="21264"/>
                  <a:pt x="13165" y="21262"/>
                </a:cubicBezTo>
                <a:cubicBezTo>
                  <a:pt x="13768" y="21285"/>
                  <a:pt x="14233" y="20805"/>
                  <a:pt x="14641" y="20497"/>
                </a:cubicBezTo>
                <a:cubicBezTo>
                  <a:pt x="14854" y="20335"/>
                  <a:pt x="14941" y="20135"/>
                  <a:pt x="15093" y="19938"/>
                </a:cubicBezTo>
                <a:cubicBezTo>
                  <a:pt x="15177" y="19827"/>
                  <a:pt x="15387" y="19750"/>
                  <a:pt x="15454" y="19635"/>
                </a:cubicBezTo>
                <a:cubicBezTo>
                  <a:pt x="15552" y="19463"/>
                  <a:pt x="15640" y="19307"/>
                  <a:pt x="15688" y="19094"/>
                </a:cubicBezTo>
                <a:lnTo>
                  <a:pt x="15697" y="19094"/>
                </a:lnTo>
                <a:cubicBezTo>
                  <a:pt x="15716" y="18996"/>
                  <a:pt x="15724" y="18898"/>
                  <a:pt x="15722" y="18799"/>
                </a:cubicBezTo>
                <a:lnTo>
                  <a:pt x="15659" y="18795"/>
                </a:lnTo>
                <a:cubicBezTo>
                  <a:pt x="15712" y="18611"/>
                  <a:pt x="15867" y="18624"/>
                  <a:pt x="16053" y="18537"/>
                </a:cubicBezTo>
                <a:cubicBezTo>
                  <a:pt x="16371" y="18385"/>
                  <a:pt x="16454" y="18365"/>
                  <a:pt x="16521" y="18076"/>
                </a:cubicBezTo>
                <a:cubicBezTo>
                  <a:pt x="16544" y="17824"/>
                  <a:pt x="16568" y="17645"/>
                  <a:pt x="16480" y="17400"/>
                </a:cubicBezTo>
                <a:cubicBezTo>
                  <a:pt x="16325" y="16977"/>
                  <a:pt x="16456" y="16954"/>
                  <a:pt x="16829" y="16691"/>
                </a:cubicBezTo>
                <a:cubicBezTo>
                  <a:pt x="17122" y="16484"/>
                  <a:pt x="17222" y="16348"/>
                  <a:pt x="17594" y="16182"/>
                </a:cubicBezTo>
                <a:cubicBezTo>
                  <a:pt x="17872" y="16057"/>
                  <a:pt x="18450" y="15634"/>
                  <a:pt x="18274" y="15310"/>
                </a:cubicBezTo>
                <a:cubicBezTo>
                  <a:pt x="18221" y="15211"/>
                  <a:pt x="18282" y="14088"/>
                  <a:pt x="18165" y="14103"/>
                </a:cubicBezTo>
                <a:cubicBezTo>
                  <a:pt x="18141" y="14052"/>
                  <a:pt x="18023" y="13987"/>
                  <a:pt x="17958" y="13987"/>
                </a:cubicBezTo>
                <a:cubicBezTo>
                  <a:pt x="17817" y="13835"/>
                  <a:pt x="17931" y="13505"/>
                  <a:pt x="17832" y="13353"/>
                </a:cubicBezTo>
                <a:cubicBezTo>
                  <a:pt x="17796" y="13301"/>
                  <a:pt x="17878" y="13216"/>
                  <a:pt x="17887" y="13166"/>
                </a:cubicBezTo>
                <a:cubicBezTo>
                  <a:pt x="17915" y="13016"/>
                  <a:pt x="17749" y="13031"/>
                  <a:pt x="17690" y="12936"/>
                </a:cubicBezTo>
                <a:cubicBezTo>
                  <a:pt x="17639" y="12798"/>
                  <a:pt x="17991" y="12016"/>
                  <a:pt x="18132" y="11894"/>
                </a:cubicBezTo>
                <a:cubicBezTo>
                  <a:pt x="18255" y="11861"/>
                  <a:pt x="18334" y="11800"/>
                  <a:pt x="18421" y="11719"/>
                </a:cubicBezTo>
                <a:lnTo>
                  <a:pt x="18439" y="11747"/>
                </a:lnTo>
                <a:cubicBezTo>
                  <a:pt x="18933" y="11102"/>
                  <a:pt x="19669" y="10727"/>
                  <a:pt x="20222" y="10146"/>
                </a:cubicBezTo>
                <a:cubicBezTo>
                  <a:pt x="20487" y="9868"/>
                  <a:pt x="20746" y="9587"/>
                  <a:pt x="20861" y="9234"/>
                </a:cubicBezTo>
                <a:cubicBezTo>
                  <a:pt x="20916" y="9067"/>
                  <a:pt x="21026" y="8908"/>
                  <a:pt x="21115" y="8753"/>
                </a:cubicBezTo>
                <a:cubicBezTo>
                  <a:pt x="21241" y="8534"/>
                  <a:pt x="21257" y="8322"/>
                  <a:pt x="21357" y="8120"/>
                </a:cubicBezTo>
                <a:cubicBezTo>
                  <a:pt x="21369" y="8126"/>
                  <a:pt x="21377" y="8136"/>
                  <a:pt x="21381" y="8150"/>
                </a:cubicBezTo>
                <a:cubicBezTo>
                  <a:pt x="21416" y="8150"/>
                  <a:pt x="21450" y="8149"/>
                  <a:pt x="21485" y="8146"/>
                </a:cubicBezTo>
                <a:cubicBezTo>
                  <a:pt x="21506" y="8073"/>
                  <a:pt x="21488" y="8022"/>
                  <a:pt x="21449" y="7942"/>
                </a:cubicBezTo>
                <a:cubicBezTo>
                  <a:pt x="21441" y="7926"/>
                  <a:pt x="21477" y="7998"/>
                  <a:pt x="21449" y="7942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8" name="Фигура"/>
          <p:cNvSpPr/>
          <p:nvPr/>
        </p:nvSpPr>
        <p:spPr>
          <a:xfrm>
            <a:off x="6020949" y="2587473"/>
            <a:ext cx="1669516" cy="9934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465" extrusionOk="0">
                <a:moveTo>
                  <a:pt x="13469" y="3580"/>
                </a:moveTo>
                <a:cubicBezTo>
                  <a:pt x="13690" y="3383"/>
                  <a:pt x="13241" y="3198"/>
                  <a:pt x="13219" y="3654"/>
                </a:cubicBezTo>
                <a:cubicBezTo>
                  <a:pt x="13301" y="3647"/>
                  <a:pt x="13395" y="3646"/>
                  <a:pt x="13469" y="3580"/>
                </a:cubicBezTo>
                <a:cubicBezTo>
                  <a:pt x="13488" y="3563"/>
                  <a:pt x="13429" y="3616"/>
                  <a:pt x="13469" y="3580"/>
                </a:cubicBezTo>
                <a:close/>
                <a:moveTo>
                  <a:pt x="11812" y="960"/>
                </a:moveTo>
                <a:cubicBezTo>
                  <a:pt x="11873" y="975"/>
                  <a:pt x="12398" y="1247"/>
                  <a:pt x="12369" y="928"/>
                </a:cubicBezTo>
                <a:cubicBezTo>
                  <a:pt x="12352" y="748"/>
                  <a:pt x="11916" y="805"/>
                  <a:pt x="11875" y="809"/>
                </a:cubicBezTo>
                <a:cubicBezTo>
                  <a:pt x="11884" y="836"/>
                  <a:pt x="11971" y="855"/>
                  <a:pt x="11950" y="900"/>
                </a:cubicBezTo>
                <a:cubicBezTo>
                  <a:pt x="11906" y="934"/>
                  <a:pt x="11860" y="954"/>
                  <a:pt x="11812" y="960"/>
                </a:cubicBezTo>
                <a:cubicBezTo>
                  <a:pt x="11855" y="970"/>
                  <a:pt x="11846" y="935"/>
                  <a:pt x="11812" y="960"/>
                </a:cubicBezTo>
                <a:close/>
                <a:moveTo>
                  <a:pt x="11540" y="1517"/>
                </a:moveTo>
                <a:cubicBezTo>
                  <a:pt x="11523" y="1533"/>
                  <a:pt x="11515" y="1556"/>
                  <a:pt x="11513" y="1586"/>
                </a:cubicBezTo>
                <a:cubicBezTo>
                  <a:pt x="11538" y="1636"/>
                  <a:pt x="11761" y="1589"/>
                  <a:pt x="11799" y="1596"/>
                </a:cubicBezTo>
                <a:cubicBezTo>
                  <a:pt x="11765" y="1635"/>
                  <a:pt x="11679" y="1642"/>
                  <a:pt x="11690" y="1736"/>
                </a:cubicBezTo>
                <a:cubicBezTo>
                  <a:pt x="11831" y="1761"/>
                  <a:pt x="11923" y="1736"/>
                  <a:pt x="12042" y="1625"/>
                </a:cubicBezTo>
                <a:cubicBezTo>
                  <a:pt x="12061" y="1607"/>
                  <a:pt x="12223" y="1391"/>
                  <a:pt x="12222" y="1391"/>
                </a:cubicBezTo>
                <a:cubicBezTo>
                  <a:pt x="12126" y="1354"/>
                  <a:pt x="11952" y="1272"/>
                  <a:pt x="11858" y="1369"/>
                </a:cubicBezTo>
                <a:cubicBezTo>
                  <a:pt x="11884" y="1388"/>
                  <a:pt x="11887" y="1414"/>
                  <a:pt x="11867" y="1446"/>
                </a:cubicBezTo>
                <a:cubicBezTo>
                  <a:pt x="11798" y="1500"/>
                  <a:pt x="11752" y="1289"/>
                  <a:pt x="11704" y="1540"/>
                </a:cubicBezTo>
                <a:cubicBezTo>
                  <a:pt x="11678" y="1531"/>
                  <a:pt x="11511" y="1089"/>
                  <a:pt x="11476" y="1479"/>
                </a:cubicBezTo>
                <a:cubicBezTo>
                  <a:pt x="11501" y="1477"/>
                  <a:pt x="11546" y="1464"/>
                  <a:pt x="11540" y="1517"/>
                </a:cubicBezTo>
                <a:cubicBezTo>
                  <a:pt x="11536" y="1546"/>
                  <a:pt x="11546" y="1464"/>
                  <a:pt x="11540" y="1517"/>
                </a:cubicBezTo>
                <a:close/>
                <a:moveTo>
                  <a:pt x="12343" y="1561"/>
                </a:moveTo>
                <a:cubicBezTo>
                  <a:pt x="12265" y="1570"/>
                  <a:pt x="12133" y="1594"/>
                  <a:pt x="12080" y="1710"/>
                </a:cubicBezTo>
                <a:cubicBezTo>
                  <a:pt x="12161" y="1774"/>
                  <a:pt x="12265" y="1833"/>
                  <a:pt x="12355" y="1780"/>
                </a:cubicBezTo>
                <a:cubicBezTo>
                  <a:pt x="12461" y="1718"/>
                  <a:pt x="12469" y="1547"/>
                  <a:pt x="12343" y="1561"/>
                </a:cubicBezTo>
                <a:cubicBezTo>
                  <a:pt x="12307" y="1565"/>
                  <a:pt x="12374" y="1558"/>
                  <a:pt x="12343" y="1561"/>
                </a:cubicBezTo>
                <a:close/>
                <a:moveTo>
                  <a:pt x="12410" y="1343"/>
                </a:moveTo>
                <a:cubicBezTo>
                  <a:pt x="12467" y="1514"/>
                  <a:pt x="12652" y="1308"/>
                  <a:pt x="12689" y="1408"/>
                </a:cubicBezTo>
                <a:cubicBezTo>
                  <a:pt x="12756" y="1588"/>
                  <a:pt x="12564" y="1588"/>
                  <a:pt x="12560" y="1740"/>
                </a:cubicBezTo>
                <a:cubicBezTo>
                  <a:pt x="12559" y="1806"/>
                  <a:pt x="12970" y="1815"/>
                  <a:pt x="12882" y="1823"/>
                </a:cubicBezTo>
                <a:cubicBezTo>
                  <a:pt x="13030" y="1809"/>
                  <a:pt x="13368" y="1722"/>
                  <a:pt x="13506" y="1791"/>
                </a:cubicBezTo>
                <a:cubicBezTo>
                  <a:pt x="13589" y="1831"/>
                  <a:pt x="13984" y="1801"/>
                  <a:pt x="13919" y="1685"/>
                </a:cubicBezTo>
                <a:cubicBezTo>
                  <a:pt x="13920" y="1684"/>
                  <a:pt x="14003" y="1641"/>
                  <a:pt x="13980" y="1596"/>
                </a:cubicBezTo>
                <a:cubicBezTo>
                  <a:pt x="13771" y="1178"/>
                  <a:pt x="13157" y="1950"/>
                  <a:pt x="12958" y="1442"/>
                </a:cubicBezTo>
                <a:cubicBezTo>
                  <a:pt x="12992" y="1431"/>
                  <a:pt x="13058" y="1449"/>
                  <a:pt x="13081" y="1404"/>
                </a:cubicBezTo>
                <a:cubicBezTo>
                  <a:pt x="12885" y="1396"/>
                  <a:pt x="12527" y="1042"/>
                  <a:pt x="12348" y="1306"/>
                </a:cubicBezTo>
                <a:cubicBezTo>
                  <a:pt x="12378" y="1305"/>
                  <a:pt x="12395" y="1296"/>
                  <a:pt x="12410" y="1343"/>
                </a:cubicBezTo>
                <a:cubicBezTo>
                  <a:pt x="12442" y="1437"/>
                  <a:pt x="12395" y="1296"/>
                  <a:pt x="12410" y="1343"/>
                </a:cubicBezTo>
                <a:close/>
                <a:moveTo>
                  <a:pt x="12979" y="817"/>
                </a:moveTo>
                <a:cubicBezTo>
                  <a:pt x="13039" y="880"/>
                  <a:pt x="13140" y="853"/>
                  <a:pt x="13207" y="852"/>
                </a:cubicBezTo>
                <a:cubicBezTo>
                  <a:pt x="13084" y="883"/>
                  <a:pt x="12938" y="1062"/>
                  <a:pt x="13163" y="1076"/>
                </a:cubicBezTo>
                <a:cubicBezTo>
                  <a:pt x="13377" y="1089"/>
                  <a:pt x="13572" y="1002"/>
                  <a:pt x="13782" y="958"/>
                </a:cubicBezTo>
                <a:cubicBezTo>
                  <a:pt x="13737" y="967"/>
                  <a:pt x="13584" y="986"/>
                  <a:pt x="13559" y="1099"/>
                </a:cubicBezTo>
                <a:cubicBezTo>
                  <a:pt x="13580" y="1003"/>
                  <a:pt x="13857" y="1306"/>
                  <a:pt x="13649" y="1256"/>
                </a:cubicBezTo>
                <a:cubicBezTo>
                  <a:pt x="13603" y="1244"/>
                  <a:pt x="13628" y="1137"/>
                  <a:pt x="13533" y="1140"/>
                </a:cubicBezTo>
                <a:cubicBezTo>
                  <a:pt x="13468" y="1141"/>
                  <a:pt x="13398" y="1300"/>
                  <a:pt x="13427" y="1300"/>
                </a:cubicBezTo>
                <a:cubicBezTo>
                  <a:pt x="13372" y="1300"/>
                  <a:pt x="13151" y="1319"/>
                  <a:pt x="13130" y="1438"/>
                </a:cubicBezTo>
                <a:cubicBezTo>
                  <a:pt x="13122" y="1478"/>
                  <a:pt x="13969" y="1488"/>
                  <a:pt x="13968" y="1499"/>
                </a:cubicBezTo>
                <a:cubicBezTo>
                  <a:pt x="13938" y="1648"/>
                  <a:pt x="14311" y="1463"/>
                  <a:pt x="14398" y="1368"/>
                </a:cubicBezTo>
                <a:cubicBezTo>
                  <a:pt x="14357" y="1353"/>
                  <a:pt x="14292" y="1384"/>
                  <a:pt x="14259" y="1341"/>
                </a:cubicBezTo>
                <a:cubicBezTo>
                  <a:pt x="14328" y="1202"/>
                  <a:pt x="14429" y="1318"/>
                  <a:pt x="14487" y="1150"/>
                </a:cubicBezTo>
                <a:cubicBezTo>
                  <a:pt x="14506" y="1095"/>
                  <a:pt x="14889" y="1042"/>
                  <a:pt x="14959" y="976"/>
                </a:cubicBezTo>
                <a:cubicBezTo>
                  <a:pt x="14946" y="967"/>
                  <a:pt x="14932" y="942"/>
                  <a:pt x="14913" y="938"/>
                </a:cubicBezTo>
                <a:cubicBezTo>
                  <a:pt x="15062" y="776"/>
                  <a:pt x="15306" y="784"/>
                  <a:pt x="15473" y="712"/>
                </a:cubicBezTo>
                <a:cubicBezTo>
                  <a:pt x="15689" y="619"/>
                  <a:pt x="15909" y="518"/>
                  <a:pt x="16130" y="463"/>
                </a:cubicBezTo>
                <a:cubicBezTo>
                  <a:pt x="16193" y="447"/>
                  <a:pt x="16764" y="265"/>
                  <a:pt x="16765" y="236"/>
                </a:cubicBezTo>
                <a:cubicBezTo>
                  <a:pt x="16780" y="-66"/>
                  <a:pt x="13963" y="274"/>
                  <a:pt x="13714" y="383"/>
                </a:cubicBezTo>
                <a:cubicBezTo>
                  <a:pt x="13768" y="359"/>
                  <a:pt x="13968" y="567"/>
                  <a:pt x="14046" y="575"/>
                </a:cubicBezTo>
                <a:cubicBezTo>
                  <a:pt x="14043" y="577"/>
                  <a:pt x="14036" y="582"/>
                  <a:pt x="14032" y="585"/>
                </a:cubicBezTo>
                <a:cubicBezTo>
                  <a:pt x="14084" y="583"/>
                  <a:pt x="14144" y="588"/>
                  <a:pt x="14191" y="615"/>
                </a:cubicBezTo>
                <a:cubicBezTo>
                  <a:pt x="14055" y="618"/>
                  <a:pt x="13967" y="761"/>
                  <a:pt x="13851" y="771"/>
                </a:cubicBezTo>
                <a:cubicBezTo>
                  <a:pt x="13991" y="759"/>
                  <a:pt x="13756" y="604"/>
                  <a:pt x="13742" y="599"/>
                </a:cubicBezTo>
                <a:cubicBezTo>
                  <a:pt x="13560" y="535"/>
                  <a:pt x="13514" y="377"/>
                  <a:pt x="13306" y="485"/>
                </a:cubicBezTo>
                <a:cubicBezTo>
                  <a:pt x="13258" y="510"/>
                  <a:pt x="12851" y="682"/>
                  <a:pt x="12979" y="817"/>
                </a:cubicBezTo>
                <a:cubicBezTo>
                  <a:pt x="13039" y="880"/>
                  <a:pt x="12960" y="797"/>
                  <a:pt x="12979" y="817"/>
                </a:cubicBezTo>
                <a:close/>
                <a:moveTo>
                  <a:pt x="9956" y="1618"/>
                </a:moveTo>
                <a:cubicBezTo>
                  <a:pt x="9927" y="1633"/>
                  <a:pt x="9879" y="1633"/>
                  <a:pt x="9868" y="1692"/>
                </a:cubicBezTo>
                <a:cubicBezTo>
                  <a:pt x="10059" y="1776"/>
                  <a:pt x="10254" y="1701"/>
                  <a:pt x="10449" y="1719"/>
                </a:cubicBezTo>
                <a:cubicBezTo>
                  <a:pt x="10414" y="1846"/>
                  <a:pt x="10163" y="1702"/>
                  <a:pt x="10102" y="1839"/>
                </a:cubicBezTo>
                <a:cubicBezTo>
                  <a:pt x="10212" y="2004"/>
                  <a:pt x="11297" y="1629"/>
                  <a:pt x="11264" y="1523"/>
                </a:cubicBezTo>
                <a:cubicBezTo>
                  <a:pt x="11241" y="1448"/>
                  <a:pt x="11154" y="1519"/>
                  <a:pt x="11121" y="1520"/>
                </a:cubicBezTo>
                <a:cubicBezTo>
                  <a:pt x="11011" y="1524"/>
                  <a:pt x="11109" y="1406"/>
                  <a:pt x="11112" y="1336"/>
                </a:cubicBezTo>
                <a:cubicBezTo>
                  <a:pt x="11026" y="1349"/>
                  <a:pt x="10944" y="1421"/>
                  <a:pt x="10859" y="1426"/>
                </a:cubicBezTo>
                <a:cubicBezTo>
                  <a:pt x="10881" y="1445"/>
                  <a:pt x="10896" y="1473"/>
                  <a:pt x="10906" y="1509"/>
                </a:cubicBezTo>
                <a:cubicBezTo>
                  <a:pt x="10875" y="1530"/>
                  <a:pt x="10842" y="1541"/>
                  <a:pt x="10809" y="1541"/>
                </a:cubicBezTo>
                <a:cubicBezTo>
                  <a:pt x="10841" y="1552"/>
                  <a:pt x="10868" y="1578"/>
                  <a:pt x="10889" y="1621"/>
                </a:cubicBezTo>
                <a:cubicBezTo>
                  <a:pt x="10849" y="1635"/>
                  <a:pt x="10644" y="1653"/>
                  <a:pt x="10590" y="1617"/>
                </a:cubicBezTo>
                <a:cubicBezTo>
                  <a:pt x="10607" y="1602"/>
                  <a:pt x="10622" y="1580"/>
                  <a:pt x="10634" y="1552"/>
                </a:cubicBezTo>
                <a:cubicBezTo>
                  <a:pt x="10580" y="1475"/>
                  <a:pt x="10519" y="1438"/>
                  <a:pt x="10450" y="1441"/>
                </a:cubicBezTo>
                <a:cubicBezTo>
                  <a:pt x="10531" y="1424"/>
                  <a:pt x="10345" y="1416"/>
                  <a:pt x="10317" y="1424"/>
                </a:cubicBezTo>
                <a:cubicBezTo>
                  <a:pt x="10190" y="1463"/>
                  <a:pt x="10078" y="1555"/>
                  <a:pt x="9956" y="1618"/>
                </a:cubicBezTo>
                <a:cubicBezTo>
                  <a:pt x="9927" y="1633"/>
                  <a:pt x="9966" y="1613"/>
                  <a:pt x="9956" y="1618"/>
                </a:cubicBezTo>
                <a:close/>
                <a:moveTo>
                  <a:pt x="9929" y="1543"/>
                </a:moveTo>
                <a:cubicBezTo>
                  <a:pt x="9974" y="1525"/>
                  <a:pt x="10014" y="1494"/>
                  <a:pt x="10050" y="1451"/>
                </a:cubicBezTo>
                <a:cubicBezTo>
                  <a:pt x="10045" y="1424"/>
                  <a:pt x="9794" y="1559"/>
                  <a:pt x="9801" y="1595"/>
                </a:cubicBezTo>
                <a:cubicBezTo>
                  <a:pt x="9845" y="1591"/>
                  <a:pt x="9888" y="1574"/>
                  <a:pt x="9929" y="1543"/>
                </a:cubicBezTo>
                <a:cubicBezTo>
                  <a:pt x="9998" y="1504"/>
                  <a:pt x="9860" y="1583"/>
                  <a:pt x="9929" y="1543"/>
                </a:cubicBezTo>
                <a:close/>
                <a:moveTo>
                  <a:pt x="8458" y="2722"/>
                </a:moveTo>
                <a:cubicBezTo>
                  <a:pt x="8713" y="2649"/>
                  <a:pt x="8960" y="2539"/>
                  <a:pt x="9190" y="2343"/>
                </a:cubicBezTo>
                <a:cubicBezTo>
                  <a:pt x="9189" y="2344"/>
                  <a:pt x="9188" y="2345"/>
                  <a:pt x="9187" y="2346"/>
                </a:cubicBezTo>
                <a:cubicBezTo>
                  <a:pt x="9193" y="2361"/>
                  <a:pt x="9203" y="2377"/>
                  <a:pt x="9208" y="2394"/>
                </a:cubicBezTo>
                <a:cubicBezTo>
                  <a:pt x="9114" y="2398"/>
                  <a:pt x="9036" y="2443"/>
                  <a:pt x="8963" y="2542"/>
                </a:cubicBezTo>
                <a:cubicBezTo>
                  <a:pt x="9074" y="2554"/>
                  <a:pt x="9184" y="2585"/>
                  <a:pt x="9297" y="2599"/>
                </a:cubicBezTo>
                <a:cubicBezTo>
                  <a:pt x="9255" y="2594"/>
                  <a:pt x="8938" y="2715"/>
                  <a:pt x="8936" y="2706"/>
                </a:cubicBezTo>
                <a:cubicBezTo>
                  <a:pt x="8936" y="2741"/>
                  <a:pt x="8942" y="2774"/>
                  <a:pt x="8956" y="2805"/>
                </a:cubicBezTo>
                <a:cubicBezTo>
                  <a:pt x="9103" y="2745"/>
                  <a:pt x="9448" y="2691"/>
                  <a:pt x="9582" y="2849"/>
                </a:cubicBezTo>
                <a:cubicBezTo>
                  <a:pt x="9551" y="2913"/>
                  <a:pt x="8856" y="2882"/>
                  <a:pt x="8862" y="2949"/>
                </a:cubicBezTo>
                <a:cubicBezTo>
                  <a:pt x="8874" y="3176"/>
                  <a:pt x="9180" y="3102"/>
                  <a:pt x="9149" y="3199"/>
                </a:cubicBezTo>
                <a:cubicBezTo>
                  <a:pt x="9065" y="3472"/>
                  <a:pt x="9738" y="3231"/>
                  <a:pt x="9834" y="3203"/>
                </a:cubicBezTo>
                <a:cubicBezTo>
                  <a:pt x="9865" y="3194"/>
                  <a:pt x="10026" y="3043"/>
                  <a:pt x="10058" y="3095"/>
                </a:cubicBezTo>
                <a:cubicBezTo>
                  <a:pt x="10131" y="3210"/>
                  <a:pt x="10234" y="3208"/>
                  <a:pt x="10328" y="3224"/>
                </a:cubicBezTo>
                <a:cubicBezTo>
                  <a:pt x="10400" y="3254"/>
                  <a:pt x="10469" y="3241"/>
                  <a:pt x="10535" y="3183"/>
                </a:cubicBezTo>
                <a:cubicBezTo>
                  <a:pt x="10533" y="3091"/>
                  <a:pt x="10553" y="3026"/>
                  <a:pt x="10596" y="2990"/>
                </a:cubicBezTo>
                <a:cubicBezTo>
                  <a:pt x="10666" y="2990"/>
                  <a:pt x="10750" y="3100"/>
                  <a:pt x="10786" y="2926"/>
                </a:cubicBezTo>
                <a:cubicBezTo>
                  <a:pt x="10764" y="2916"/>
                  <a:pt x="10516" y="2683"/>
                  <a:pt x="10523" y="2679"/>
                </a:cubicBezTo>
                <a:cubicBezTo>
                  <a:pt x="10641" y="2630"/>
                  <a:pt x="10784" y="2190"/>
                  <a:pt x="10609" y="2151"/>
                </a:cubicBezTo>
                <a:cubicBezTo>
                  <a:pt x="10498" y="2126"/>
                  <a:pt x="10454" y="2148"/>
                  <a:pt x="10396" y="2332"/>
                </a:cubicBezTo>
                <a:cubicBezTo>
                  <a:pt x="10338" y="2519"/>
                  <a:pt x="10278" y="2435"/>
                  <a:pt x="10222" y="2522"/>
                </a:cubicBezTo>
                <a:cubicBezTo>
                  <a:pt x="10476" y="2095"/>
                  <a:pt x="10069" y="2345"/>
                  <a:pt x="10009" y="2333"/>
                </a:cubicBezTo>
                <a:cubicBezTo>
                  <a:pt x="10021" y="2307"/>
                  <a:pt x="10032" y="2281"/>
                  <a:pt x="10044" y="2255"/>
                </a:cubicBezTo>
                <a:cubicBezTo>
                  <a:pt x="10057" y="2163"/>
                  <a:pt x="9691" y="2285"/>
                  <a:pt x="9691" y="2285"/>
                </a:cubicBezTo>
                <a:cubicBezTo>
                  <a:pt x="9712" y="2219"/>
                  <a:pt x="9831" y="2217"/>
                  <a:pt x="9823" y="2128"/>
                </a:cubicBezTo>
                <a:cubicBezTo>
                  <a:pt x="9715" y="2115"/>
                  <a:pt x="9720" y="1894"/>
                  <a:pt x="9581" y="1939"/>
                </a:cubicBezTo>
                <a:cubicBezTo>
                  <a:pt x="9442" y="1983"/>
                  <a:pt x="9346" y="1886"/>
                  <a:pt x="9211" y="1897"/>
                </a:cubicBezTo>
                <a:cubicBezTo>
                  <a:pt x="9072" y="1909"/>
                  <a:pt x="8936" y="1863"/>
                  <a:pt x="8874" y="2049"/>
                </a:cubicBezTo>
                <a:cubicBezTo>
                  <a:pt x="8829" y="2186"/>
                  <a:pt x="8709" y="2205"/>
                  <a:pt x="8630" y="2247"/>
                </a:cubicBezTo>
                <a:cubicBezTo>
                  <a:pt x="8639" y="2268"/>
                  <a:pt x="8634" y="2283"/>
                  <a:pt x="8637" y="2305"/>
                </a:cubicBezTo>
                <a:cubicBezTo>
                  <a:pt x="8541" y="2315"/>
                  <a:pt x="8399" y="2404"/>
                  <a:pt x="8326" y="2501"/>
                </a:cubicBezTo>
                <a:cubicBezTo>
                  <a:pt x="8414" y="2519"/>
                  <a:pt x="8476" y="2553"/>
                  <a:pt x="8458" y="2722"/>
                </a:cubicBezTo>
                <a:cubicBezTo>
                  <a:pt x="8561" y="2693"/>
                  <a:pt x="8476" y="2553"/>
                  <a:pt x="8458" y="2722"/>
                </a:cubicBezTo>
                <a:close/>
                <a:moveTo>
                  <a:pt x="10788" y="2920"/>
                </a:moveTo>
                <a:cubicBezTo>
                  <a:pt x="10788" y="2922"/>
                  <a:pt x="10787" y="2924"/>
                  <a:pt x="10786" y="2926"/>
                </a:cubicBezTo>
                <a:cubicBezTo>
                  <a:pt x="10787" y="2926"/>
                  <a:pt x="10788" y="2927"/>
                  <a:pt x="10788" y="2927"/>
                </a:cubicBezTo>
                <a:lnTo>
                  <a:pt x="10788" y="2920"/>
                </a:lnTo>
                <a:cubicBezTo>
                  <a:pt x="10788" y="2922"/>
                  <a:pt x="10788" y="2920"/>
                  <a:pt x="10788" y="2920"/>
                </a:cubicBezTo>
                <a:close/>
                <a:moveTo>
                  <a:pt x="14845" y="3703"/>
                </a:moveTo>
                <a:cubicBezTo>
                  <a:pt x="14830" y="3644"/>
                  <a:pt x="14818" y="3583"/>
                  <a:pt x="14809" y="3521"/>
                </a:cubicBezTo>
                <a:cubicBezTo>
                  <a:pt x="14759" y="3396"/>
                  <a:pt x="14636" y="3491"/>
                  <a:pt x="14569" y="3423"/>
                </a:cubicBezTo>
                <a:cubicBezTo>
                  <a:pt x="14417" y="3268"/>
                  <a:pt x="14634" y="3177"/>
                  <a:pt x="14687" y="3172"/>
                </a:cubicBezTo>
                <a:cubicBezTo>
                  <a:pt x="14685" y="3065"/>
                  <a:pt x="14562" y="3082"/>
                  <a:pt x="14562" y="3077"/>
                </a:cubicBezTo>
                <a:cubicBezTo>
                  <a:pt x="14566" y="2987"/>
                  <a:pt x="14661" y="3020"/>
                  <a:pt x="14691" y="3017"/>
                </a:cubicBezTo>
                <a:cubicBezTo>
                  <a:pt x="14715" y="2752"/>
                  <a:pt x="14458" y="2797"/>
                  <a:pt x="14398" y="2674"/>
                </a:cubicBezTo>
                <a:cubicBezTo>
                  <a:pt x="14297" y="2466"/>
                  <a:pt x="14274" y="2638"/>
                  <a:pt x="14138" y="2603"/>
                </a:cubicBezTo>
                <a:cubicBezTo>
                  <a:pt x="14105" y="2594"/>
                  <a:pt x="14091" y="2278"/>
                  <a:pt x="13930" y="2278"/>
                </a:cubicBezTo>
                <a:cubicBezTo>
                  <a:pt x="14160" y="2286"/>
                  <a:pt x="13539" y="1693"/>
                  <a:pt x="13605" y="2213"/>
                </a:cubicBezTo>
                <a:cubicBezTo>
                  <a:pt x="13613" y="2280"/>
                  <a:pt x="13730" y="2294"/>
                  <a:pt x="13757" y="2284"/>
                </a:cubicBezTo>
                <a:cubicBezTo>
                  <a:pt x="13706" y="2303"/>
                  <a:pt x="13443" y="2317"/>
                  <a:pt x="13420" y="2417"/>
                </a:cubicBezTo>
                <a:cubicBezTo>
                  <a:pt x="13454" y="2272"/>
                  <a:pt x="13709" y="1960"/>
                  <a:pt x="13401" y="2025"/>
                </a:cubicBezTo>
                <a:cubicBezTo>
                  <a:pt x="13347" y="2036"/>
                  <a:pt x="12807" y="2150"/>
                  <a:pt x="12973" y="2372"/>
                </a:cubicBezTo>
                <a:cubicBezTo>
                  <a:pt x="12938" y="2360"/>
                  <a:pt x="12807" y="2406"/>
                  <a:pt x="12832" y="2524"/>
                </a:cubicBezTo>
                <a:cubicBezTo>
                  <a:pt x="12710" y="2551"/>
                  <a:pt x="12996" y="2011"/>
                  <a:pt x="13152" y="2009"/>
                </a:cubicBezTo>
                <a:cubicBezTo>
                  <a:pt x="12916" y="2012"/>
                  <a:pt x="12718" y="2051"/>
                  <a:pt x="12507" y="2247"/>
                </a:cubicBezTo>
                <a:cubicBezTo>
                  <a:pt x="12356" y="2388"/>
                  <a:pt x="12233" y="2628"/>
                  <a:pt x="12496" y="2640"/>
                </a:cubicBezTo>
                <a:cubicBezTo>
                  <a:pt x="12501" y="2651"/>
                  <a:pt x="12507" y="2672"/>
                  <a:pt x="12508" y="2684"/>
                </a:cubicBezTo>
                <a:cubicBezTo>
                  <a:pt x="12039" y="2720"/>
                  <a:pt x="12531" y="2917"/>
                  <a:pt x="12735" y="2949"/>
                </a:cubicBezTo>
                <a:cubicBezTo>
                  <a:pt x="12874" y="2971"/>
                  <a:pt x="13393" y="3167"/>
                  <a:pt x="13399" y="2806"/>
                </a:cubicBezTo>
                <a:cubicBezTo>
                  <a:pt x="13466" y="2814"/>
                  <a:pt x="13468" y="2945"/>
                  <a:pt x="13483" y="3002"/>
                </a:cubicBezTo>
                <a:cubicBezTo>
                  <a:pt x="13509" y="2983"/>
                  <a:pt x="13523" y="2978"/>
                  <a:pt x="13552" y="3004"/>
                </a:cubicBezTo>
                <a:cubicBezTo>
                  <a:pt x="13544" y="3015"/>
                  <a:pt x="13540" y="3024"/>
                  <a:pt x="13526" y="3022"/>
                </a:cubicBezTo>
                <a:cubicBezTo>
                  <a:pt x="13583" y="3103"/>
                  <a:pt x="13975" y="3558"/>
                  <a:pt x="13787" y="3676"/>
                </a:cubicBezTo>
                <a:cubicBezTo>
                  <a:pt x="13689" y="3737"/>
                  <a:pt x="13620" y="3857"/>
                  <a:pt x="13513" y="3899"/>
                </a:cubicBezTo>
                <a:cubicBezTo>
                  <a:pt x="13386" y="3949"/>
                  <a:pt x="13559" y="4129"/>
                  <a:pt x="13451" y="4130"/>
                </a:cubicBezTo>
                <a:cubicBezTo>
                  <a:pt x="13251" y="4132"/>
                  <a:pt x="13070" y="4129"/>
                  <a:pt x="12906" y="4244"/>
                </a:cubicBezTo>
                <a:cubicBezTo>
                  <a:pt x="12617" y="4449"/>
                  <a:pt x="13323" y="4431"/>
                  <a:pt x="13292" y="4325"/>
                </a:cubicBezTo>
                <a:cubicBezTo>
                  <a:pt x="13296" y="4354"/>
                  <a:pt x="13301" y="4384"/>
                  <a:pt x="13305" y="4414"/>
                </a:cubicBezTo>
                <a:cubicBezTo>
                  <a:pt x="13334" y="4386"/>
                  <a:pt x="13513" y="4535"/>
                  <a:pt x="13543" y="4612"/>
                </a:cubicBezTo>
                <a:cubicBezTo>
                  <a:pt x="13561" y="4658"/>
                  <a:pt x="13446" y="4615"/>
                  <a:pt x="13484" y="4762"/>
                </a:cubicBezTo>
                <a:cubicBezTo>
                  <a:pt x="13504" y="4844"/>
                  <a:pt x="13682" y="4932"/>
                  <a:pt x="13705" y="4822"/>
                </a:cubicBezTo>
                <a:cubicBezTo>
                  <a:pt x="13671" y="4983"/>
                  <a:pt x="13904" y="5050"/>
                  <a:pt x="13968" y="5073"/>
                </a:cubicBezTo>
                <a:cubicBezTo>
                  <a:pt x="14189" y="5151"/>
                  <a:pt x="13892" y="4680"/>
                  <a:pt x="13879" y="4622"/>
                </a:cubicBezTo>
                <a:cubicBezTo>
                  <a:pt x="14050" y="4744"/>
                  <a:pt x="14339" y="5017"/>
                  <a:pt x="14391" y="4535"/>
                </a:cubicBezTo>
                <a:cubicBezTo>
                  <a:pt x="14398" y="4469"/>
                  <a:pt x="14359" y="4290"/>
                  <a:pt x="14325" y="4275"/>
                </a:cubicBezTo>
                <a:cubicBezTo>
                  <a:pt x="14117" y="4185"/>
                  <a:pt x="14320" y="4031"/>
                  <a:pt x="14265" y="3892"/>
                </a:cubicBezTo>
                <a:cubicBezTo>
                  <a:pt x="14331" y="3906"/>
                  <a:pt x="14429" y="3807"/>
                  <a:pt x="14451" y="3995"/>
                </a:cubicBezTo>
                <a:cubicBezTo>
                  <a:pt x="14473" y="3993"/>
                  <a:pt x="14497" y="3999"/>
                  <a:pt x="14519" y="4006"/>
                </a:cubicBezTo>
                <a:cubicBezTo>
                  <a:pt x="14394" y="4217"/>
                  <a:pt x="14802" y="4398"/>
                  <a:pt x="14726" y="4048"/>
                </a:cubicBezTo>
                <a:cubicBezTo>
                  <a:pt x="14755" y="4180"/>
                  <a:pt x="14950" y="3962"/>
                  <a:pt x="14989" y="3922"/>
                </a:cubicBezTo>
                <a:cubicBezTo>
                  <a:pt x="15173" y="3728"/>
                  <a:pt x="14884" y="3767"/>
                  <a:pt x="14845" y="3703"/>
                </a:cubicBezTo>
                <a:cubicBezTo>
                  <a:pt x="14822" y="3666"/>
                  <a:pt x="14895" y="3785"/>
                  <a:pt x="14845" y="3703"/>
                </a:cubicBezTo>
                <a:close/>
                <a:moveTo>
                  <a:pt x="14709" y="9160"/>
                </a:moveTo>
                <a:cubicBezTo>
                  <a:pt x="14617" y="9033"/>
                  <a:pt x="14757" y="8993"/>
                  <a:pt x="14735" y="8951"/>
                </a:cubicBezTo>
                <a:cubicBezTo>
                  <a:pt x="14705" y="8936"/>
                  <a:pt x="14678" y="8912"/>
                  <a:pt x="14654" y="8877"/>
                </a:cubicBezTo>
                <a:cubicBezTo>
                  <a:pt x="14645" y="8834"/>
                  <a:pt x="14712" y="8712"/>
                  <a:pt x="14720" y="8737"/>
                </a:cubicBezTo>
                <a:cubicBezTo>
                  <a:pt x="14673" y="8602"/>
                  <a:pt x="14427" y="8759"/>
                  <a:pt x="14423" y="8631"/>
                </a:cubicBezTo>
                <a:cubicBezTo>
                  <a:pt x="14420" y="8551"/>
                  <a:pt x="14494" y="8592"/>
                  <a:pt x="14491" y="8520"/>
                </a:cubicBezTo>
                <a:cubicBezTo>
                  <a:pt x="14489" y="8427"/>
                  <a:pt x="14265" y="8564"/>
                  <a:pt x="14263" y="8596"/>
                </a:cubicBezTo>
                <a:cubicBezTo>
                  <a:pt x="14276" y="8366"/>
                  <a:pt x="14607" y="8284"/>
                  <a:pt x="14588" y="8067"/>
                </a:cubicBezTo>
                <a:cubicBezTo>
                  <a:pt x="14565" y="8063"/>
                  <a:pt x="14543" y="8064"/>
                  <a:pt x="14521" y="8070"/>
                </a:cubicBezTo>
                <a:cubicBezTo>
                  <a:pt x="14776" y="7847"/>
                  <a:pt x="14659" y="7551"/>
                  <a:pt x="14538" y="7316"/>
                </a:cubicBezTo>
                <a:cubicBezTo>
                  <a:pt x="14743" y="7252"/>
                  <a:pt x="14251" y="6972"/>
                  <a:pt x="14256" y="6975"/>
                </a:cubicBezTo>
                <a:cubicBezTo>
                  <a:pt x="14276" y="6839"/>
                  <a:pt x="14185" y="6792"/>
                  <a:pt x="14146" y="6708"/>
                </a:cubicBezTo>
                <a:cubicBezTo>
                  <a:pt x="14293" y="6548"/>
                  <a:pt x="14221" y="6508"/>
                  <a:pt x="14189" y="6241"/>
                </a:cubicBezTo>
                <a:cubicBezTo>
                  <a:pt x="14155" y="6035"/>
                  <a:pt x="14161" y="5747"/>
                  <a:pt x="14078" y="5572"/>
                </a:cubicBezTo>
                <a:cubicBezTo>
                  <a:pt x="14009" y="5430"/>
                  <a:pt x="13720" y="5958"/>
                  <a:pt x="13655" y="6014"/>
                </a:cubicBezTo>
                <a:cubicBezTo>
                  <a:pt x="13467" y="6177"/>
                  <a:pt x="13538" y="5901"/>
                  <a:pt x="13365" y="5914"/>
                </a:cubicBezTo>
                <a:cubicBezTo>
                  <a:pt x="13393" y="5777"/>
                  <a:pt x="13582" y="5311"/>
                  <a:pt x="13382" y="5311"/>
                </a:cubicBezTo>
                <a:cubicBezTo>
                  <a:pt x="13337" y="5205"/>
                  <a:pt x="13181" y="4950"/>
                  <a:pt x="13074" y="4950"/>
                </a:cubicBezTo>
                <a:cubicBezTo>
                  <a:pt x="12932" y="4950"/>
                  <a:pt x="12559" y="4824"/>
                  <a:pt x="12498" y="5066"/>
                </a:cubicBezTo>
                <a:cubicBezTo>
                  <a:pt x="12436" y="5312"/>
                  <a:pt x="12366" y="5348"/>
                  <a:pt x="12232" y="5505"/>
                </a:cubicBezTo>
                <a:cubicBezTo>
                  <a:pt x="12278" y="5508"/>
                  <a:pt x="12342" y="5589"/>
                  <a:pt x="12376" y="5589"/>
                </a:cubicBezTo>
                <a:cubicBezTo>
                  <a:pt x="12386" y="5589"/>
                  <a:pt x="12082" y="5973"/>
                  <a:pt x="12079" y="5992"/>
                </a:cubicBezTo>
                <a:cubicBezTo>
                  <a:pt x="12065" y="6088"/>
                  <a:pt x="12148" y="6179"/>
                  <a:pt x="12170" y="6244"/>
                </a:cubicBezTo>
                <a:cubicBezTo>
                  <a:pt x="12230" y="6420"/>
                  <a:pt x="12126" y="6638"/>
                  <a:pt x="12052" y="6744"/>
                </a:cubicBezTo>
                <a:cubicBezTo>
                  <a:pt x="11913" y="6941"/>
                  <a:pt x="11636" y="6905"/>
                  <a:pt x="11529" y="7118"/>
                </a:cubicBezTo>
                <a:cubicBezTo>
                  <a:pt x="11488" y="7201"/>
                  <a:pt x="11474" y="7527"/>
                  <a:pt x="11462" y="7635"/>
                </a:cubicBezTo>
                <a:cubicBezTo>
                  <a:pt x="11441" y="7818"/>
                  <a:pt x="11395" y="7837"/>
                  <a:pt x="11343" y="7990"/>
                </a:cubicBezTo>
                <a:cubicBezTo>
                  <a:pt x="11289" y="7895"/>
                  <a:pt x="11238" y="8061"/>
                  <a:pt x="11184" y="8067"/>
                </a:cubicBezTo>
                <a:cubicBezTo>
                  <a:pt x="11057" y="8067"/>
                  <a:pt x="11066" y="7164"/>
                  <a:pt x="11251" y="7164"/>
                </a:cubicBezTo>
                <a:lnTo>
                  <a:pt x="11266" y="7164"/>
                </a:lnTo>
                <a:lnTo>
                  <a:pt x="11283" y="7016"/>
                </a:lnTo>
                <a:cubicBezTo>
                  <a:pt x="11094" y="6863"/>
                  <a:pt x="10853" y="6979"/>
                  <a:pt x="10681" y="6719"/>
                </a:cubicBezTo>
                <a:cubicBezTo>
                  <a:pt x="10511" y="6465"/>
                  <a:pt x="10435" y="6343"/>
                  <a:pt x="10189" y="6421"/>
                </a:cubicBezTo>
                <a:lnTo>
                  <a:pt x="10260" y="5959"/>
                </a:lnTo>
                <a:lnTo>
                  <a:pt x="10095" y="5959"/>
                </a:lnTo>
                <a:cubicBezTo>
                  <a:pt x="10151" y="5660"/>
                  <a:pt x="10333" y="5500"/>
                  <a:pt x="10477" y="5337"/>
                </a:cubicBezTo>
                <a:cubicBezTo>
                  <a:pt x="10523" y="5292"/>
                  <a:pt x="10894" y="4998"/>
                  <a:pt x="10896" y="4941"/>
                </a:cubicBezTo>
                <a:cubicBezTo>
                  <a:pt x="10959" y="4928"/>
                  <a:pt x="11163" y="4901"/>
                  <a:pt x="11122" y="4713"/>
                </a:cubicBezTo>
                <a:cubicBezTo>
                  <a:pt x="11227" y="4726"/>
                  <a:pt x="11873" y="4466"/>
                  <a:pt x="11831" y="4221"/>
                </a:cubicBezTo>
                <a:cubicBezTo>
                  <a:pt x="11864" y="4202"/>
                  <a:pt x="11899" y="4192"/>
                  <a:pt x="11931" y="4166"/>
                </a:cubicBezTo>
                <a:cubicBezTo>
                  <a:pt x="11885" y="4242"/>
                  <a:pt x="11632" y="4531"/>
                  <a:pt x="11610" y="4604"/>
                </a:cubicBezTo>
                <a:cubicBezTo>
                  <a:pt x="11666" y="4619"/>
                  <a:pt x="11731" y="4582"/>
                  <a:pt x="11790" y="4586"/>
                </a:cubicBezTo>
                <a:cubicBezTo>
                  <a:pt x="11799" y="4643"/>
                  <a:pt x="11765" y="4669"/>
                  <a:pt x="11764" y="4719"/>
                </a:cubicBezTo>
                <a:cubicBezTo>
                  <a:pt x="11882" y="4755"/>
                  <a:pt x="12100" y="4427"/>
                  <a:pt x="12194" y="4524"/>
                </a:cubicBezTo>
                <a:cubicBezTo>
                  <a:pt x="12189" y="4519"/>
                  <a:pt x="12517" y="4797"/>
                  <a:pt x="12468" y="4545"/>
                </a:cubicBezTo>
                <a:cubicBezTo>
                  <a:pt x="12458" y="4494"/>
                  <a:pt x="12362" y="4471"/>
                  <a:pt x="12346" y="4511"/>
                </a:cubicBezTo>
                <a:cubicBezTo>
                  <a:pt x="12443" y="4268"/>
                  <a:pt x="12176" y="4299"/>
                  <a:pt x="12160" y="4129"/>
                </a:cubicBezTo>
                <a:cubicBezTo>
                  <a:pt x="12135" y="4142"/>
                  <a:pt x="12110" y="4155"/>
                  <a:pt x="12086" y="4168"/>
                </a:cubicBezTo>
                <a:cubicBezTo>
                  <a:pt x="12088" y="4121"/>
                  <a:pt x="12095" y="4077"/>
                  <a:pt x="12108" y="4035"/>
                </a:cubicBezTo>
                <a:cubicBezTo>
                  <a:pt x="12091" y="4025"/>
                  <a:pt x="12073" y="4026"/>
                  <a:pt x="12055" y="4033"/>
                </a:cubicBezTo>
                <a:cubicBezTo>
                  <a:pt x="12064" y="4008"/>
                  <a:pt x="12065" y="3982"/>
                  <a:pt x="12058" y="3954"/>
                </a:cubicBezTo>
                <a:cubicBezTo>
                  <a:pt x="12123" y="3937"/>
                  <a:pt x="12112" y="4012"/>
                  <a:pt x="12172" y="4034"/>
                </a:cubicBezTo>
                <a:cubicBezTo>
                  <a:pt x="12209" y="4153"/>
                  <a:pt x="12359" y="4254"/>
                  <a:pt x="12315" y="4049"/>
                </a:cubicBezTo>
                <a:cubicBezTo>
                  <a:pt x="12331" y="4043"/>
                  <a:pt x="12343" y="4028"/>
                  <a:pt x="12349" y="4004"/>
                </a:cubicBezTo>
                <a:cubicBezTo>
                  <a:pt x="12448" y="4054"/>
                  <a:pt x="12868" y="3767"/>
                  <a:pt x="12772" y="3542"/>
                </a:cubicBezTo>
                <a:lnTo>
                  <a:pt x="12798" y="3528"/>
                </a:lnTo>
                <a:cubicBezTo>
                  <a:pt x="12795" y="3501"/>
                  <a:pt x="12790" y="3469"/>
                  <a:pt x="12782" y="3445"/>
                </a:cubicBezTo>
                <a:cubicBezTo>
                  <a:pt x="12837" y="3455"/>
                  <a:pt x="12967" y="3438"/>
                  <a:pt x="12958" y="3307"/>
                </a:cubicBezTo>
                <a:cubicBezTo>
                  <a:pt x="12957" y="3286"/>
                  <a:pt x="12912" y="3085"/>
                  <a:pt x="12912" y="3127"/>
                </a:cubicBezTo>
                <a:cubicBezTo>
                  <a:pt x="12847" y="2986"/>
                  <a:pt x="12622" y="2945"/>
                  <a:pt x="12525" y="3031"/>
                </a:cubicBezTo>
                <a:cubicBezTo>
                  <a:pt x="12489" y="3062"/>
                  <a:pt x="12429" y="3255"/>
                  <a:pt x="12447" y="3255"/>
                </a:cubicBezTo>
                <a:cubicBezTo>
                  <a:pt x="12403" y="3310"/>
                  <a:pt x="12326" y="3392"/>
                  <a:pt x="12276" y="3456"/>
                </a:cubicBezTo>
                <a:cubicBezTo>
                  <a:pt x="12218" y="3448"/>
                  <a:pt x="12089" y="3491"/>
                  <a:pt x="12104" y="3620"/>
                </a:cubicBezTo>
                <a:cubicBezTo>
                  <a:pt x="11972" y="3754"/>
                  <a:pt x="12055" y="3511"/>
                  <a:pt x="12053" y="3550"/>
                </a:cubicBezTo>
                <a:cubicBezTo>
                  <a:pt x="12194" y="3550"/>
                  <a:pt x="12175" y="2901"/>
                  <a:pt x="11880" y="3290"/>
                </a:cubicBezTo>
                <a:cubicBezTo>
                  <a:pt x="11885" y="3266"/>
                  <a:pt x="11886" y="3242"/>
                  <a:pt x="11883" y="3218"/>
                </a:cubicBezTo>
                <a:cubicBezTo>
                  <a:pt x="11937" y="3192"/>
                  <a:pt x="11962" y="3160"/>
                  <a:pt x="11962" y="3116"/>
                </a:cubicBezTo>
                <a:cubicBezTo>
                  <a:pt x="11960" y="3072"/>
                  <a:pt x="11940" y="3025"/>
                  <a:pt x="11890" y="3023"/>
                </a:cubicBezTo>
                <a:cubicBezTo>
                  <a:pt x="11973" y="2946"/>
                  <a:pt x="11928" y="2887"/>
                  <a:pt x="11897" y="2792"/>
                </a:cubicBezTo>
                <a:cubicBezTo>
                  <a:pt x="11923" y="2686"/>
                  <a:pt x="11966" y="2648"/>
                  <a:pt x="11896" y="2538"/>
                </a:cubicBezTo>
                <a:cubicBezTo>
                  <a:pt x="12155" y="2423"/>
                  <a:pt x="12414" y="2194"/>
                  <a:pt x="12683" y="2064"/>
                </a:cubicBezTo>
                <a:cubicBezTo>
                  <a:pt x="12497" y="1923"/>
                  <a:pt x="12275" y="1832"/>
                  <a:pt x="12074" y="1942"/>
                </a:cubicBezTo>
                <a:cubicBezTo>
                  <a:pt x="11870" y="2053"/>
                  <a:pt x="11809" y="2410"/>
                  <a:pt x="11617" y="2516"/>
                </a:cubicBezTo>
                <a:cubicBezTo>
                  <a:pt x="11637" y="2485"/>
                  <a:pt x="11711" y="2388"/>
                  <a:pt x="11713" y="2336"/>
                </a:cubicBezTo>
                <a:cubicBezTo>
                  <a:pt x="11702" y="2340"/>
                  <a:pt x="11686" y="2329"/>
                  <a:pt x="11677" y="2329"/>
                </a:cubicBezTo>
                <a:cubicBezTo>
                  <a:pt x="11686" y="2307"/>
                  <a:pt x="11682" y="2293"/>
                  <a:pt x="11685" y="2269"/>
                </a:cubicBezTo>
                <a:cubicBezTo>
                  <a:pt x="11662" y="2273"/>
                  <a:pt x="11644" y="2265"/>
                  <a:pt x="11630" y="2243"/>
                </a:cubicBezTo>
                <a:cubicBezTo>
                  <a:pt x="11658" y="2212"/>
                  <a:pt x="11851" y="2141"/>
                  <a:pt x="11835" y="2053"/>
                </a:cubicBezTo>
                <a:cubicBezTo>
                  <a:pt x="11814" y="1936"/>
                  <a:pt x="11510" y="2066"/>
                  <a:pt x="11468" y="2073"/>
                </a:cubicBezTo>
                <a:cubicBezTo>
                  <a:pt x="11212" y="2115"/>
                  <a:pt x="11441" y="2211"/>
                  <a:pt x="11298" y="2321"/>
                </a:cubicBezTo>
                <a:cubicBezTo>
                  <a:pt x="11252" y="2357"/>
                  <a:pt x="11067" y="2097"/>
                  <a:pt x="11074" y="2352"/>
                </a:cubicBezTo>
                <a:cubicBezTo>
                  <a:pt x="11077" y="2447"/>
                  <a:pt x="11215" y="2513"/>
                  <a:pt x="11244" y="2664"/>
                </a:cubicBezTo>
                <a:cubicBezTo>
                  <a:pt x="11346" y="2689"/>
                  <a:pt x="11433" y="2586"/>
                  <a:pt x="11533" y="2565"/>
                </a:cubicBezTo>
                <a:cubicBezTo>
                  <a:pt x="11355" y="2678"/>
                  <a:pt x="11253" y="2955"/>
                  <a:pt x="11404" y="3165"/>
                </a:cubicBezTo>
                <a:cubicBezTo>
                  <a:pt x="11351" y="3210"/>
                  <a:pt x="11314" y="3245"/>
                  <a:pt x="11310" y="3351"/>
                </a:cubicBezTo>
                <a:lnTo>
                  <a:pt x="11336" y="3364"/>
                </a:lnTo>
                <a:cubicBezTo>
                  <a:pt x="11179" y="3430"/>
                  <a:pt x="11147" y="3493"/>
                  <a:pt x="11033" y="3630"/>
                </a:cubicBezTo>
                <a:cubicBezTo>
                  <a:pt x="11033" y="3630"/>
                  <a:pt x="11033" y="3630"/>
                  <a:pt x="11033" y="3630"/>
                </a:cubicBezTo>
                <a:cubicBezTo>
                  <a:pt x="11061" y="3545"/>
                  <a:pt x="11117" y="3452"/>
                  <a:pt x="11050" y="3363"/>
                </a:cubicBezTo>
                <a:cubicBezTo>
                  <a:pt x="11125" y="3368"/>
                  <a:pt x="11195" y="3337"/>
                  <a:pt x="11259" y="3272"/>
                </a:cubicBezTo>
                <a:cubicBezTo>
                  <a:pt x="11272" y="3258"/>
                  <a:pt x="11117" y="3018"/>
                  <a:pt x="11091" y="3018"/>
                </a:cubicBezTo>
                <a:cubicBezTo>
                  <a:pt x="11053" y="3018"/>
                  <a:pt x="10830" y="3190"/>
                  <a:pt x="10806" y="3256"/>
                </a:cubicBezTo>
                <a:cubicBezTo>
                  <a:pt x="10845" y="3272"/>
                  <a:pt x="10884" y="3290"/>
                  <a:pt x="10923" y="3309"/>
                </a:cubicBezTo>
                <a:cubicBezTo>
                  <a:pt x="10787" y="3310"/>
                  <a:pt x="10724" y="3477"/>
                  <a:pt x="10581" y="3471"/>
                </a:cubicBezTo>
                <a:cubicBezTo>
                  <a:pt x="10453" y="3498"/>
                  <a:pt x="10173" y="3554"/>
                  <a:pt x="10078" y="3374"/>
                </a:cubicBezTo>
                <a:cubicBezTo>
                  <a:pt x="10185" y="3130"/>
                  <a:pt x="9473" y="3169"/>
                  <a:pt x="9617" y="3516"/>
                </a:cubicBezTo>
                <a:cubicBezTo>
                  <a:pt x="9529" y="3631"/>
                  <a:pt x="9460" y="3480"/>
                  <a:pt x="9368" y="3462"/>
                </a:cubicBezTo>
                <a:cubicBezTo>
                  <a:pt x="9213" y="3481"/>
                  <a:pt x="9060" y="3554"/>
                  <a:pt x="8904" y="3532"/>
                </a:cubicBezTo>
                <a:cubicBezTo>
                  <a:pt x="9137" y="3401"/>
                  <a:pt x="9054" y="3181"/>
                  <a:pt x="8833" y="3214"/>
                </a:cubicBezTo>
                <a:cubicBezTo>
                  <a:pt x="8716" y="3230"/>
                  <a:pt x="8605" y="3153"/>
                  <a:pt x="8498" y="3083"/>
                </a:cubicBezTo>
                <a:cubicBezTo>
                  <a:pt x="8301" y="2955"/>
                  <a:pt x="8276" y="3049"/>
                  <a:pt x="8098" y="3063"/>
                </a:cubicBezTo>
                <a:cubicBezTo>
                  <a:pt x="8243" y="2744"/>
                  <a:pt x="7844" y="3070"/>
                  <a:pt x="7824" y="3072"/>
                </a:cubicBezTo>
                <a:cubicBezTo>
                  <a:pt x="7802" y="3026"/>
                  <a:pt x="7857" y="2925"/>
                  <a:pt x="7822" y="2862"/>
                </a:cubicBezTo>
                <a:cubicBezTo>
                  <a:pt x="7765" y="2758"/>
                  <a:pt x="7615" y="2889"/>
                  <a:pt x="7553" y="2920"/>
                </a:cubicBezTo>
                <a:cubicBezTo>
                  <a:pt x="7482" y="2703"/>
                  <a:pt x="7200" y="3025"/>
                  <a:pt x="7120" y="3025"/>
                </a:cubicBezTo>
                <a:cubicBezTo>
                  <a:pt x="7038" y="3025"/>
                  <a:pt x="6962" y="3004"/>
                  <a:pt x="6879" y="3011"/>
                </a:cubicBezTo>
                <a:cubicBezTo>
                  <a:pt x="6761" y="3020"/>
                  <a:pt x="6643" y="3147"/>
                  <a:pt x="6540" y="3158"/>
                </a:cubicBezTo>
                <a:cubicBezTo>
                  <a:pt x="6435" y="3288"/>
                  <a:pt x="6241" y="2969"/>
                  <a:pt x="6102" y="3002"/>
                </a:cubicBezTo>
                <a:cubicBezTo>
                  <a:pt x="5987" y="2699"/>
                  <a:pt x="5301" y="2658"/>
                  <a:pt x="5108" y="2660"/>
                </a:cubicBezTo>
                <a:lnTo>
                  <a:pt x="5166" y="2595"/>
                </a:lnTo>
                <a:cubicBezTo>
                  <a:pt x="4385" y="2334"/>
                  <a:pt x="3526" y="2801"/>
                  <a:pt x="2781" y="3187"/>
                </a:cubicBezTo>
                <a:cubicBezTo>
                  <a:pt x="2790" y="3245"/>
                  <a:pt x="2794" y="3305"/>
                  <a:pt x="2794" y="3364"/>
                </a:cubicBezTo>
                <a:cubicBezTo>
                  <a:pt x="2821" y="3360"/>
                  <a:pt x="2846" y="3381"/>
                  <a:pt x="2861" y="3411"/>
                </a:cubicBezTo>
                <a:cubicBezTo>
                  <a:pt x="2895" y="3481"/>
                  <a:pt x="2847" y="3560"/>
                  <a:pt x="2808" y="3586"/>
                </a:cubicBezTo>
                <a:cubicBezTo>
                  <a:pt x="2807" y="3616"/>
                  <a:pt x="2818" y="3636"/>
                  <a:pt x="2843" y="3646"/>
                </a:cubicBezTo>
                <a:cubicBezTo>
                  <a:pt x="2669" y="3610"/>
                  <a:pt x="2511" y="3697"/>
                  <a:pt x="2346" y="3775"/>
                </a:cubicBezTo>
                <a:cubicBezTo>
                  <a:pt x="2313" y="3790"/>
                  <a:pt x="1788" y="3962"/>
                  <a:pt x="2020" y="4078"/>
                </a:cubicBezTo>
                <a:cubicBezTo>
                  <a:pt x="1791" y="4457"/>
                  <a:pt x="2405" y="4349"/>
                  <a:pt x="2510" y="4285"/>
                </a:cubicBezTo>
                <a:cubicBezTo>
                  <a:pt x="2433" y="4611"/>
                  <a:pt x="1900" y="4586"/>
                  <a:pt x="1737" y="4688"/>
                </a:cubicBezTo>
                <a:cubicBezTo>
                  <a:pt x="1610" y="4807"/>
                  <a:pt x="1325" y="4847"/>
                  <a:pt x="1294" y="5135"/>
                </a:cubicBezTo>
                <a:cubicBezTo>
                  <a:pt x="1271" y="5347"/>
                  <a:pt x="1078" y="5786"/>
                  <a:pt x="1423" y="5569"/>
                </a:cubicBezTo>
                <a:cubicBezTo>
                  <a:pt x="1382" y="5665"/>
                  <a:pt x="1288" y="5766"/>
                  <a:pt x="1232" y="5830"/>
                </a:cubicBezTo>
                <a:lnTo>
                  <a:pt x="1247" y="5941"/>
                </a:lnTo>
                <a:cubicBezTo>
                  <a:pt x="1305" y="5949"/>
                  <a:pt x="1373" y="5942"/>
                  <a:pt x="1427" y="5909"/>
                </a:cubicBezTo>
                <a:cubicBezTo>
                  <a:pt x="1582" y="5813"/>
                  <a:pt x="1505" y="5986"/>
                  <a:pt x="1616" y="6015"/>
                </a:cubicBezTo>
                <a:cubicBezTo>
                  <a:pt x="1625" y="6015"/>
                  <a:pt x="1632" y="6012"/>
                  <a:pt x="1639" y="6008"/>
                </a:cubicBezTo>
                <a:cubicBezTo>
                  <a:pt x="1268" y="6350"/>
                  <a:pt x="877" y="6521"/>
                  <a:pt x="478" y="6743"/>
                </a:cubicBezTo>
                <a:cubicBezTo>
                  <a:pt x="343" y="6818"/>
                  <a:pt x="175" y="6809"/>
                  <a:pt x="54" y="6949"/>
                </a:cubicBezTo>
                <a:cubicBezTo>
                  <a:pt x="-154" y="7190"/>
                  <a:pt x="297" y="7025"/>
                  <a:pt x="344" y="7001"/>
                </a:cubicBezTo>
                <a:cubicBezTo>
                  <a:pt x="703" y="6820"/>
                  <a:pt x="1068" y="6689"/>
                  <a:pt x="1424" y="6508"/>
                </a:cubicBezTo>
                <a:cubicBezTo>
                  <a:pt x="1621" y="6408"/>
                  <a:pt x="2420" y="6068"/>
                  <a:pt x="2420" y="5738"/>
                </a:cubicBezTo>
                <a:cubicBezTo>
                  <a:pt x="2564" y="5669"/>
                  <a:pt x="2545" y="5757"/>
                  <a:pt x="2664" y="5770"/>
                </a:cubicBezTo>
                <a:cubicBezTo>
                  <a:pt x="2775" y="5884"/>
                  <a:pt x="2982" y="5669"/>
                  <a:pt x="3099" y="5635"/>
                </a:cubicBezTo>
                <a:cubicBezTo>
                  <a:pt x="3270" y="5586"/>
                  <a:pt x="3354" y="5471"/>
                  <a:pt x="3497" y="5332"/>
                </a:cubicBezTo>
                <a:cubicBezTo>
                  <a:pt x="3592" y="5239"/>
                  <a:pt x="3675" y="5420"/>
                  <a:pt x="3762" y="5453"/>
                </a:cubicBezTo>
                <a:cubicBezTo>
                  <a:pt x="3787" y="5623"/>
                  <a:pt x="4109" y="5610"/>
                  <a:pt x="4206" y="5651"/>
                </a:cubicBezTo>
                <a:cubicBezTo>
                  <a:pt x="4425" y="5745"/>
                  <a:pt x="4511" y="6181"/>
                  <a:pt x="4283" y="6388"/>
                </a:cubicBezTo>
                <a:cubicBezTo>
                  <a:pt x="4312" y="6399"/>
                  <a:pt x="4341" y="6409"/>
                  <a:pt x="4370" y="6418"/>
                </a:cubicBezTo>
                <a:cubicBezTo>
                  <a:pt x="4406" y="6521"/>
                  <a:pt x="4318" y="6634"/>
                  <a:pt x="4422" y="6661"/>
                </a:cubicBezTo>
                <a:cubicBezTo>
                  <a:pt x="4430" y="6629"/>
                  <a:pt x="4441" y="6599"/>
                  <a:pt x="4455" y="6573"/>
                </a:cubicBezTo>
                <a:cubicBezTo>
                  <a:pt x="4440" y="6630"/>
                  <a:pt x="4444" y="6678"/>
                  <a:pt x="4466" y="6718"/>
                </a:cubicBezTo>
                <a:cubicBezTo>
                  <a:pt x="4402" y="6900"/>
                  <a:pt x="4481" y="7268"/>
                  <a:pt x="4600" y="6983"/>
                </a:cubicBezTo>
                <a:cubicBezTo>
                  <a:pt x="4616" y="7025"/>
                  <a:pt x="4647" y="7029"/>
                  <a:pt x="4668" y="7000"/>
                </a:cubicBezTo>
                <a:cubicBezTo>
                  <a:pt x="4695" y="7165"/>
                  <a:pt x="4383" y="7512"/>
                  <a:pt x="4572" y="7612"/>
                </a:cubicBezTo>
                <a:cubicBezTo>
                  <a:pt x="4561" y="7639"/>
                  <a:pt x="4537" y="8189"/>
                  <a:pt x="4549" y="8218"/>
                </a:cubicBezTo>
                <a:cubicBezTo>
                  <a:pt x="4218" y="8052"/>
                  <a:pt x="4499" y="8766"/>
                  <a:pt x="4612" y="8908"/>
                </a:cubicBezTo>
                <a:cubicBezTo>
                  <a:pt x="4469" y="9248"/>
                  <a:pt x="4405" y="9703"/>
                  <a:pt x="4249" y="10060"/>
                </a:cubicBezTo>
                <a:cubicBezTo>
                  <a:pt x="4231" y="10103"/>
                  <a:pt x="3863" y="10724"/>
                  <a:pt x="3931" y="10838"/>
                </a:cubicBezTo>
                <a:cubicBezTo>
                  <a:pt x="3904" y="10875"/>
                  <a:pt x="3884" y="11006"/>
                  <a:pt x="3866" y="11057"/>
                </a:cubicBezTo>
                <a:lnTo>
                  <a:pt x="3907" y="11057"/>
                </a:lnTo>
                <a:cubicBezTo>
                  <a:pt x="3683" y="11057"/>
                  <a:pt x="3673" y="12226"/>
                  <a:pt x="3784" y="12411"/>
                </a:cubicBezTo>
                <a:cubicBezTo>
                  <a:pt x="3713" y="12506"/>
                  <a:pt x="3776" y="12866"/>
                  <a:pt x="3821" y="12952"/>
                </a:cubicBezTo>
                <a:cubicBezTo>
                  <a:pt x="3779" y="13102"/>
                  <a:pt x="3952" y="13349"/>
                  <a:pt x="4063" y="13322"/>
                </a:cubicBezTo>
                <a:cubicBezTo>
                  <a:pt x="4060" y="13338"/>
                  <a:pt x="4058" y="13354"/>
                  <a:pt x="4057" y="13370"/>
                </a:cubicBezTo>
                <a:lnTo>
                  <a:pt x="4087" y="13379"/>
                </a:lnTo>
                <a:lnTo>
                  <a:pt x="4093" y="13414"/>
                </a:lnTo>
                <a:cubicBezTo>
                  <a:pt x="4290" y="13490"/>
                  <a:pt x="4102" y="14174"/>
                  <a:pt x="4227" y="14378"/>
                </a:cubicBezTo>
                <a:cubicBezTo>
                  <a:pt x="4190" y="14488"/>
                  <a:pt x="4544" y="15231"/>
                  <a:pt x="4228" y="15052"/>
                </a:cubicBezTo>
                <a:cubicBezTo>
                  <a:pt x="4228" y="15090"/>
                  <a:pt x="4220" y="15124"/>
                  <a:pt x="4204" y="15151"/>
                </a:cubicBezTo>
                <a:cubicBezTo>
                  <a:pt x="4266" y="15264"/>
                  <a:pt x="4305" y="15363"/>
                  <a:pt x="4335" y="15505"/>
                </a:cubicBezTo>
                <a:lnTo>
                  <a:pt x="4346" y="15505"/>
                </a:lnTo>
                <a:cubicBezTo>
                  <a:pt x="4387" y="15457"/>
                  <a:pt x="4394" y="15543"/>
                  <a:pt x="4468" y="15503"/>
                </a:cubicBezTo>
                <a:cubicBezTo>
                  <a:pt x="4571" y="15800"/>
                  <a:pt x="4536" y="15834"/>
                  <a:pt x="4468" y="16154"/>
                </a:cubicBezTo>
                <a:cubicBezTo>
                  <a:pt x="4643" y="16085"/>
                  <a:pt x="4765" y="16495"/>
                  <a:pt x="4806" y="16709"/>
                </a:cubicBezTo>
                <a:cubicBezTo>
                  <a:pt x="5029" y="16623"/>
                  <a:pt x="4935" y="16305"/>
                  <a:pt x="4856" y="16081"/>
                </a:cubicBezTo>
                <a:lnTo>
                  <a:pt x="4819" y="16090"/>
                </a:lnTo>
                <a:cubicBezTo>
                  <a:pt x="4853" y="16027"/>
                  <a:pt x="4845" y="15950"/>
                  <a:pt x="4813" y="15895"/>
                </a:cubicBezTo>
                <a:lnTo>
                  <a:pt x="4799" y="15901"/>
                </a:lnTo>
                <a:cubicBezTo>
                  <a:pt x="4773" y="15687"/>
                  <a:pt x="4711" y="15463"/>
                  <a:pt x="4695" y="15267"/>
                </a:cubicBezTo>
                <a:cubicBezTo>
                  <a:pt x="4682" y="15104"/>
                  <a:pt x="4607" y="15059"/>
                  <a:pt x="4654" y="14857"/>
                </a:cubicBezTo>
                <a:cubicBezTo>
                  <a:pt x="4643" y="14858"/>
                  <a:pt x="4632" y="14860"/>
                  <a:pt x="4621" y="14862"/>
                </a:cubicBezTo>
                <a:cubicBezTo>
                  <a:pt x="4621" y="14691"/>
                  <a:pt x="4335" y="14165"/>
                  <a:pt x="4542" y="14004"/>
                </a:cubicBezTo>
                <a:cubicBezTo>
                  <a:pt x="4568" y="14048"/>
                  <a:pt x="4597" y="14053"/>
                  <a:pt x="4633" y="14051"/>
                </a:cubicBezTo>
                <a:cubicBezTo>
                  <a:pt x="4649" y="14091"/>
                  <a:pt x="4668" y="14112"/>
                  <a:pt x="4694" y="14132"/>
                </a:cubicBezTo>
                <a:cubicBezTo>
                  <a:pt x="4606" y="14386"/>
                  <a:pt x="4732" y="15046"/>
                  <a:pt x="4888" y="15146"/>
                </a:cubicBezTo>
                <a:cubicBezTo>
                  <a:pt x="4868" y="15243"/>
                  <a:pt x="4898" y="15358"/>
                  <a:pt x="4958" y="15388"/>
                </a:cubicBezTo>
                <a:cubicBezTo>
                  <a:pt x="4954" y="15472"/>
                  <a:pt x="4978" y="15520"/>
                  <a:pt x="5030" y="15518"/>
                </a:cubicBezTo>
                <a:cubicBezTo>
                  <a:pt x="5042" y="15595"/>
                  <a:pt x="4993" y="15742"/>
                  <a:pt x="4986" y="15835"/>
                </a:cubicBezTo>
                <a:cubicBezTo>
                  <a:pt x="5221" y="15896"/>
                  <a:pt x="5644" y="17047"/>
                  <a:pt x="5374" y="17327"/>
                </a:cubicBezTo>
                <a:lnTo>
                  <a:pt x="5386" y="17327"/>
                </a:lnTo>
                <a:cubicBezTo>
                  <a:pt x="5363" y="17683"/>
                  <a:pt x="5700" y="18230"/>
                  <a:pt x="5921" y="18189"/>
                </a:cubicBezTo>
                <a:cubicBezTo>
                  <a:pt x="6093" y="18316"/>
                  <a:pt x="6360" y="18812"/>
                  <a:pt x="6568" y="18812"/>
                </a:cubicBezTo>
                <a:cubicBezTo>
                  <a:pt x="6707" y="18812"/>
                  <a:pt x="6794" y="18936"/>
                  <a:pt x="6933" y="18803"/>
                </a:cubicBezTo>
                <a:cubicBezTo>
                  <a:pt x="7112" y="18634"/>
                  <a:pt x="7225" y="18901"/>
                  <a:pt x="7338" y="19138"/>
                </a:cubicBezTo>
                <a:lnTo>
                  <a:pt x="7320" y="19233"/>
                </a:lnTo>
                <a:cubicBezTo>
                  <a:pt x="7452" y="19457"/>
                  <a:pt x="7609" y="19414"/>
                  <a:pt x="7752" y="19578"/>
                </a:cubicBezTo>
                <a:lnTo>
                  <a:pt x="7747" y="19554"/>
                </a:lnTo>
                <a:cubicBezTo>
                  <a:pt x="7831" y="19616"/>
                  <a:pt x="7966" y="19734"/>
                  <a:pt x="8058" y="19655"/>
                </a:cubicBezTo>
                <a:cubicBezTo>
                  <a:pt x="8068" y="19696"/>
                  <a:pt x="8082" y="19732"/>
                  <a:pt x="8102" y="19765"/>
                </a:cubicBezTo>
                <a:cubicBezTo>
                  <a:pt x="8201" y="19848"/>
                  <a:pt x="8249" y="20070"/>
                  <a:pt x="8332" y="20197"/>
                </a:cubicBezTo>
                <a:cubicBezTo>
                  <a:pt x="8328" y="20204"/>
                  <a:pt x="8318" y="20232"/>
                  <a:pt x="8307" y="20232"/>
                </a:cubicBezTo>
                <a:cubicBezTo>
                  <a:pt x="8248" y="20232"/>
                  <a:pt x="8242" y="20374"/>
                  <a:pt x="8290" y="20404"/>
                </a:cubicBezTo>
                <a:cubicBezTo>
                  <a:pt x="8224" y="20558"/>
                  <a:pt x="8335" y="20723"/>
                  <a:pt x="8404" y="20797"/>
                </a:cubicBezTo>
                <a:lnTo>
                  <a:pt x="8421" y="20768"/>
                </a:lnTo>
                <a:lnTo>
                  <a:pt x="8440" y="20786"/>
                </a:lnTo>
                <a:cubicBezTo>
                  <a:pt x="8440" y="20786"/>
                  <a:pt x="8460" y="20734"/>
                  <a:pt x="8463" y="20726"/>
                </a:cubicBezTo>
                <a:cubicBezTo>
                  <a:pt x="8481" y="20791"/>
                  <a:pt x="8506" y="20812"/>
                  <a:pt x="8544" y="20833"/>
                </a:cubicBezTo>
                <a:cubicBezTo>
                  <a:pt x="8631" y="20882"/>
                  <a:pt x="8572" y="21016"/>
                  <a:pt x="8625" y="21113"/>
                </a:cubicBezTo>
                <a:cubicBezTo>
                  <a:pt x="8670" y="21195"/>
                  <a:pt x="8728" y="21169"/>
                  <a:pt x="8774" y="21125"/>
                </a:cubicBezTo>
                <a:cubicBezTo>
                  <a:pt x="8819" y="21180"/>
                  <a:pt x="8955" y="21104"/>
                  <a:pt x="8977" y="21190"/>
                </a:cubicBezTo>
                <a:cubicBezTo>
                  <a:pt x="8994" y="21268"/>
                  <a:pt x="9007" y="21360"/>
                  <a:pt x="9074" y="21327"/>
                </a:cubicBezTo>
                <a:cubicBezTo>
                  <a:pt x="9087" y="21499"/>
                  <a:pt x="9387" y="21534"/>
                  <a:pt x="9242" y="21147"/>
                </a:cubicBezTo>
                <a:cubicBezTo>
                  <a:pt x="9322" y="21112"/>
                  <a:pt x="9334" y="20930"/>
                  <a:pt x="9399" y="20930"/>
                </a:cubicBezTo>
                <a:cubicBezTo>
                  <a:pt x="9476" y="20930"/>
                  <a:pt x="9464" y="21056"/>
                  <a:pt x="9512" y="21099"/>
                </a:cubicBezTo>
                <a:cubicBezTo>
                  <a:pt x="9489" y="21140"/>
                  <a:pt x="9481" y="21184"/>
                  <a:pt x="9489" y="21232"/>
                </a:cubicBezTo>
                <a:cubicBezTo>
                  <a:pt x="9530" y="21294"/>
                  <a:pt x="9567" y="21378"/>
                  <a:pt x="9594" y="21465"/>
                </a:cubicBezTo>
                <a:cubicBezTo>
                  <a:pt x="9613" y="21444"/>
                  <a:pt x="9635" y="21429"/>
                  <a:pt x="9658" y="21420"/>
                </a:cubicBezTo>
                <a:cubicBezTo>
                  <a:pt x="9651" y="21406"/>
                  <a:pt x="9651" y="21393"/>
                  <a:pt x="9656" y="21381"/>
                </a:cubicBezTo>
                <a:lnTo>
                  <a:pt x="9663" y="21393"/>
                </a:lnTo>
                <a:cubicBezTo>
                  <a:pt x="9703" y="21371"/>
                  <a:pt x="9728" y="21327"/>
                  <a:pt x="9733" y="21262"/>
                </a:cubicBezTo>
                <a:lnTo>
                  <a:pt x="9788" y="21239"/>
                </a:lnTo>
                <a:lnTo>
                  <a:pt x="9727" y="21036"/>
                </a:lnTo>
                <a:lnTo>
                  <a:pt x="9751" y="20983"/>
                </a:lnTo>
                <a:cubicBezTo>
                  <a:pt x="9690" y="20841"/>
                  <a:pt x="9591" y="20668"/>
                  <a:pt x="9478" y="20685"/>
                </a:cubicBezTo>
                <a:cubicBezTo>
                  <a:pt x="9386" y="20387"/>
                  <a:pt x="9023" y="21216"/>
                  <a:pt x="8905" y="20641"/>
                </a:cubicBezTo>
                <a:lnTo>
                  <a:pt x="8820" y="20643"/>
                </a:lnTo>
                <a:cubicBezTo>
                  <a:pt x="8820" y="20643"/>
                  <a:pt x="8682" y="20417"/>
                  <a:pt x="8717" y="20417"/>
                </a:cubicBezTo>
                <a:cubicBezTo>
                  <a:pt x="8717" y="20417"/>
                  <a:pt x="8717" y="20417"/>
                  <a:pt x="8717" y="20417"/>
                </a:cubicBezTo>
                <a:cubicBezTo>
                  <a:pt x="8719" y="20417"/>
                  <a:pt x="8885" y="19093"/>
                  <a:pt x="8901" y="18934"/>
                </a:cubicBezTo>
                <a:cubicBezTo>
                  <a:pt x="8865" y="18931"/>
                  <a:pt x="8824" y="18936"/>
                  <a:pt x="8790" y="18958"/>
                </a:cubicBezTo>
                <a:cubicBezTo>
                  <a:pt x="8665" y="18803"/>
                  <a:pt x="8556" y="18836"/>
                  <a:pt x="8451" y="18742"/>
                </a:cubicBezTo>
                <a:cubicBezTo>
                  <a:pt x="8417" y="18712"/>
                  <a:pt x="8071" y="18740"/>
                  <a:pt x="8035" y="18773"/>
                </a:cubicBezTo>
                <a:cubicBezTo>
                  <a:pt x="8032" y="18768"/>
                  <a:pt x="8029" y="18763"/>
                  <a:pt x="8025" y="18757"/>
                </a:cubicBezTo>
                <a:cubicBezTo>
                  <a:pt x="8109" y="18574"/>
                  <a:pt x="8142" y="18312"/>
                  <a:pt x="8200" y="18110"/>
                </a:cubicBezTo>
                <a:cubicBezTo>
                  <a:pt x="8274" y="17968"/>
                  <a:pt x="8508" y="16969"/>
                  <a:pt x="8384" y="16969"/>
                </a:cubicBezTo>
                <a:cubicBezTo>
                  <a:pt x="8284" y="16969"/>
                  <a:pt x="8160" y="16997"/>
                  <a:pt x="8055" y="17030"/>
                </a:cubicBezTo>
                <a:cubicBezTo>
                  <a:pt x="7708" y="17115"/>
                  <a:pt x="7858" y="17667"/>
                  <a:pt x="7599" y="17812"/>
                </a:cubicBezTo>
                <a:cubicBezTo>
                  <a:pt x="7601" y="17840"/>
                  <a:pt x="7595" y="17864"/>
                  <a:pt x="7583" y="17884"/>
                </a:cubicBezTo>
                <a:lnTo>
                  <a:pt x="7589" y="17850"/>
                </a:lnTo>
                <a:cubicBezTo>
                  <a:pt x="7313" y="17803"/>
                  <a:pt x="7206" y="18092"/>
                  <a:pt x="6955" y="17842"/>
                </a:cubicBezTo>
                <a:cubicBezTo>
                  <a:pt x="6928" y="17797"/>
                  <a:pt x="6940" y="17716"/>
                  <a:pt x="6902" y="17678"/>
                </a:cubicBezTo>
                <a:cubicBezTo>
                  <a:pt x="6909" y="17285"/>
                  <a:pt x="6745" y="17009"/>
                  <a:pt x="6787" y="16567"/>
                </a:cubicBezTo>
                <a:cubicBezTo>
                  <a:pt x="6799" y="16444"/>
                  <a:pt x="6795" y="15988"/>
                  <a:pt x="6892" y="15936"/>
                </a:cubicBezTo>
                <a:cubicBezTo>
                  <a:pt x="6964" y="15896"/>
                  <a:pt x="6970" y="15802"/>
                  <a:pt x="6989" y="15695"/>
                </a:cubicBezTo>
                <a:cubicBezTo>
                  <a:pt x="6960" y="15291"/>
                  <a:pt x="7099" y="15132"/>
                  <a:pt x="7297" y="14954"/>
                </a:cubicBezTo>
                <a:cubicBezTo>
                  <a:pt x="7407" y="14847"/>
                  <a:pt x="7530" y="14681"/>
                  <a:pt x="7658" y="14647"/>
                </a:cubicBezTo>
                <a:cubicBezTo>
                  <a:pt x="7726" y="14629"/>
                  <a:pt x="7890" y="14823"/>
                  <a:pt x="7918" y="14651"/>
                </a:cubicBezTo>
                <a:cubicBezTo>
                  <a:pt x="7929" y="14662"/>
                  <a:pt x="7940" y="14672"/>
                  <a:pt x="7951" y="14683"/>
                </a:cubicBezTo>
                <a:cubicBezTo>
                  <a:pt x="7964" y="14784"/>
                  <a:pt x="8062" y="14913"/>
                  <a:pt x="8119" y="14804"/>
                </a:cubicBezTo>
                <a:cubicBezTo>
                  <a:pt x="8158" y="14847"/>
                  <a:pt x="8205" y="14840"/>
                  <a:pt x="8218" y="14755"/>
                </a:cubicBezTo>
                <a:cubicBezTo>
                  <a:pt x="8226" y="14760"/>
                  <a:pt x="8233" y="14769"/>
                  <a:pt x="8237" y="14776"/>
                </a:cubicBezTo>
                <a:cubicBezTo>
                  <a:pt x="8243" y="14815"/>
                  <a:pt x="8236" y="14869"/>
                  <a:pt x="8238" y="14910"/>
                </a:cubicBezTo>
                <a:cubicBezTo>
                  <a:pt x="8321" y="14897"/>
                  <a:pt x="8431" y="14728"/>
                  <a:pt x="8309" y="14652"/>
                </a:cubicBezTo>
                <a:cubicBezTo>
                  <a:pt x="8336" y="14621"/>
                  <a:pt x="8354" y="14568"/>
                  <a:pt x="8341" y="14512"/>
                </a:cubicBezTo>
                <a:cubicBezTo>
                  <a:pt x="8478" y="14435"/>
                  <a:pt x="8881" y="14341"/>
                  <a:pt x="8891" y="14660"/>
                </a:cubicBezTo>
                <a:cubicBezTo>
                  <a:pt x="8953" y="14668"/>
                  <a:pt x="9017" y="14668"/>
                  <a:pt x="9071" y="14607"/>
                </a:cubicBezTo>
                <a:cubicBezTo>
                  <a:pt x="9213" y="14442"/>
                  <a:pt x="9157" y="14782"/>
                  <a:pt x="9269" y="14825"/>
                </a:cubicBezTo>
                <a:cubicBezTo>
                  <a:pt x="9274" y="14919"/>
                  <a:pt x="9158" y="15202"/>
                  <a:pt x="9231" y="15255"/>
                </a:cubicBezTo>
                <a:cubicBezTo>
                  <a:pt x="9194" y="15363"/>
                  <a:pt x="9245" y="15521"/>
                  <a:pt x="9291" y="15598"/>
                </a:cubicBezTo>
                <a:cubicBezTo>
                  <a:pt x="9303" y="15683"/>
                  <a:pt x="9312" y="15745"/>
                  <a:pt x="9294" y="15822"/>
                </a:cubicBezTo>
                <a:cubicBezTo>
                  <a:pt x="9320" y="15840"/>
                  <a:pt x="9347" y="15858"/>
                  <a:pt x="9373" y="15876"/>
                </a:cubicBezTo>
                <a:cubicBezTo>
                  <a:pt x="9376" y="15876"/>
                  <a:pt x="9389" y="16042"/>
                  <a:pt x="9392" y="16062"/>
                </a:cubicBezTo>
                <a:cubicBezTo>
                  <a:pt x="9891" y="16160"/>
                  <a:pt x="9504" y="14453"/>
                  <a:pt x="9669" y="14135"/>
                </a:cubicBezTo>
                <a:cubicBezTo>
                  <a:pt x="9801" y="13882"/>
                  <a:pt x="9965" y="13655"/>
                  <a:pt x="10125" y="13464"/>
                </a:cubicBezTo>
                <a:cubicBezTo>
                  <a:pt x="10212" y="13386"/>
                  <a:pt x="10656" y="13027"/>
                  <a:pt x="10592" y="12952"/>
                </a:cubicBezTo>
                <a:cubicBezTo>
                  <a:pt x="10811" y="12978"/>
                  <a:pt x="10712" y="12540"/>
                  <a:pt x="10767" y="12391"/>
                </a:cubicBezTo>
                <a:cubicBezTo>
                  <a:pt x="10824" y="12240"/>
                  <a:pt x="11053" y="12010"/>
                  <a:pt x="10986" y="11786"/>
                </a:cubicBezTo>
                <a:cubicBezTo>
                  <a:pt x="11080" y="11837"/>
                  <a:pt x="11274" y="11508"/>
                  <a:pt x="11267" y="11344"/>
                </a:cubicBezTo>
                <a:cubicBezTo>
                  <a:pt x="11357" y="11366"/>
                  <a:pt x="11513" y="11281"/>
                  <a:pt x="11556" y="11158"/>
                </a:cubicBezTo>
                <a:lnTo>
                  <a:pt x="11547" y="11137"/>
                </a:lnTo>
                <a:cubicBezTo>
                  <a:pt x="11604" y="11130"/>
                  <a:pt x="11673" y="11149"/>
                  <a:pt x="11708" y="11051"/>
                </a:cubicBezTo>
                <a:cubicBezTo>
                  <a:pt x="11862" y="11256"/>
                  <a:pt x="12051" y="10796"/>
                  <a:pt x="11864" y="10786"/>
                </a:cubicBezTo>
                <a:cubicBezTo>
                  <a:pt x="11862" y="10777"/>
                  <a:pt x="11858" y="10768"/>
                  <a:pt x="11853" y="10760"/>
                </a:cubicBezTo>
                <a:cubicBezTo>
                  <a:pt x="11890" y="10730"/>
                  <a:pt x="11924" y="10692"/>
                  <a:pt x="11955" y="10645"/>
                </a:cubicBezTo>
                <a:lnTo>
                  <a:pt x="11897" y="10613"/>
                </a:lnTo>
                <a:cubicBezTo>
                  <a:pt x="11984" y="10395"/>
                  <a:pt x="12164" y="10420"/>
                  <a:pt x="12245" y="10219"/>
                </a:cubicBezTo>
                <a:cubicBezTo>
                  <a:pt x="12330" y="10329"/>
                  <a:pt x="12661" y="10004"/>
                  <a:pt x="12737" y="9969"/>
                </a:cubicBezTo>
                <a:cubicBezTo>
                  <a:pt x="12664" y="10027"/>
                  <a:pt x="12408" y="10465"/>
                  <a:pt x="12631" y="10503"/>
                </a:cubicBezTo>
                <a:cubicBezTo>
                  <a:pt x="12789" y="10529"/>
                  <a:pt x="13042" y="10150"/>
                  <a:pt x="13212" y="10091"/>
                </a:cubicBezTo>
                <a:cubicBezTo>
                  <a:pt x="13387" y="9998"/>
                  <a:pt x="13656" y="9885"/>
                  <a:pt x="13625" y="9596"/>
                </a:cubicBezTo>
                <a:cubicBezTo>
                  <a:pt x="13619" y="9547"/>
                  <a:pt x="13631" y="9416"/>
                  <a:pt x="13642" y="9372"/>
                </a:cubicBezTo>
                <a:cubicBezTo>
                  <a:pt x="13542" y="9340"/>
                  <a:pt x="13492" y="9469"/>
                  <a:pt x="13428" y="9577"/>
                </a:cubicBezTo>
                <a:cubicBezTo>
                  <a:pt x="13210" y="9948"/>
                  <a:pt x="13126" y="9598"/>
                  <a:pt x="13005" y="9382"/>
                </a:cubicBezTo>
                <a:cubicBezTo>
                  <a:pt x="13043" y="9332"/>
                  <a:pt x="13094" y="9211"/>
                  <a:pt x="13035" y="9143"/>
                </a:cubicBezTo>
                <a:cubicBezTo>
                  <a:pt x="13114" y="9113"/>
                  <a:pt x="13246" y="8984"/>
                  <a:pt x="13198" y="8817"/>
                </a:cubicBezTo>
                <a:cubicBezTo>
                  <a:pt x="13133" y="8591"/>
                  <a:pt x="12921" y="8699"/>
                  <a:pt x="12820" y="8748"/>
                </a:cubicBezTo>
                <a:cubicBezTo>
                  <a:pt x="13042" y="8483"/>
                  <a:pt x="13227" y="8473"/>
                  <a:pt x="13514" y="8498"/>
                </a:cubicBezTo>
                <a:cubicBezTo>
                  <a:pt x="13879" y="8530"/>
                  <a:pt x="14067" y="8267"/>
                  <a:pt x="14414" y="8134"/>
                </a:cubicBezTo>
                <a:cubicBezTo>
                  <a:pt x="14179" y="8347"/>
                  <a:pt x="14080" y="8871"/>
                  <a:pt x="13864" y="9071"/>
                </a:cubicBezTo>
                <a:cubicBezTo>
                  <a:pt x="13717" y="9206"/>
                  <a:pt x="14405" y="9317"/>
                  <a:pt x="14423" y="9210"/>
                </a:cubicBezTo>
                <a:cubicBezTo>
                  <a:pt x="14405" y="9314"/>
                  <a:pt x="14297" y="9379"/>
                  <a:pt x="14243" y="9402"/>
                </a:cubicBezTo>
                <a:cubicBezTo>
                  <a:pt x="14313" y="9418"/>
                  <a:pt x="14553" y="9162"/>
                  <a:pt x="14568" y="9200"/>
                </a:cubicBezTo>
                <a:cubicBezTo>
                  <a:pt x="14597" y="9273"/>
                  <a:pt x="14503" y="9384"/>
                  <a:pt x="14488" y="9436"/>
                </a:cubicBezTo>
                <a:cubicBezTo>
                  <a:pt x="14575" y="9436"/>
                  <a:pt x="14865" y="9376"/>
                  <a:pt x="14709" y="9160"/>
                </a:cubicBezTo>
                <a:cubicBezTo>
                  <a:pt x="14686" y="9129"/>
                  <a:pt x="14726" y="9185"/>
                  <a:pt x="14709" y="9160"/>
                </a:cubicBezTo>
                <a:close/>
                <a:moveTo>
                  <a:pt x="9292" y="15807"/>
                </a:moveTo>
                <a:cubicBezTo>
                  <a:pt x="9294" y="15804"/>
                  <a:pt x="9294" y="15801"/>
                  <a:pt x="9294" y="15797"/>
                </a:cubicBezTo>
                <a:lnTo>
                  <a:pt x="9292" y="15807"/>
                </a:lnTo>
                <a:cubicBezTo>
                  <a:pt x="9292" y="15807"/>
                  <a:pt x="9292" y="15807"/>
                  <a:pt x="9292" y="15807"/>
                </a:cubicBezTo>
                <a:close/>
                <a:moveTo>
                  <a:pt x="10369" y="17468"/>
                </a:moveTo>
                <a:cubicBezTo>
                  <a:pt x="10335" y="17379"/>
                  <a:pt x="10167" y="17362"/>
                  <a:pt x="10156" y="17309"/>
                </a:cubicBezTo>
                <a:cubicBezTo>
                  <a:pt x="10131" y="17189"/>
                  <a:pt x="9829" y="16896"/>
                  <a:pt x="9715" y="16827"/>
                </a:cubicBezTo>
                <a:cubicBezTo>
                  <a:pt x="9533" y="16717"/>
                  <a:pt x="9375" y="16548"/>
                  <a:pt x="9156" y="16596"/>
                </a:cubicBezTo>
                <a:cubicBezTo>
                  <a:pt x="9072" y="16614"/>
                  <a:pt x="8717" y="16808"/>
                  <a:pt x="8728" y="16994"/>
                </a:cubicBezTo>
                <a:cubicBezTo>
                  <a:pt x="8730" y="17027"/>
                  <a:pt x="9190" y="16568"/>
                  <a:pt x="9247" y="16760"/>
                </a:cubicBezTo>
                <a:cubicBezTo>
                  <a:pt x="9236" y="16814"/>
                  <a:pt x="9210" y="16831"/>
                  <a:pt x="9167" y="16810"/>
                </a:cubicBezTo>
                <a:cubicBezTo>
                  <a:pt x="9239" y="16755"/>
                  <a:pt x="9536" y="17035"/>
                  <a:pt x="9629" y="17047"/>
                </a:cubicBezTo>
                <a:cubicBezTo>
                  <a:pt x="9753" y="17062"/>
                  <a:pt x="9684" y="17348"/>
                  <a:pt x="9814" y="17335"/>
                </a:cubicBezTo>
                <a:cubicBezTo>
                  <a:pt x="9981" y="17317"/>
                  <a:pt x="9882" y="17476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31" y="17583"/>
                  <a:pt x="10404" y="17558"/>
                  <a:pt x="10369" y="17468"/>
                </a:cubicBezTo>
                <a:cubicBezTo>
                  <a:pt x="10361" y="17446"/>
                  <a:pt x="10394" y="17532"/>
                  <a:pt x="10369" y="17468"/>
                </a:cubicBezTo>
                <a:close/>
                <a:moveTo>
                  <a:pt x="20788" y="376"/>
                </a:moveTo>
                <a:cubicBezTo>
                  <a:pt x="20661" y="393"/>
                  <a:pt x="20521" y="488"/>
                  <a:pt x="20397" y="482"/>
                </a:cubicBezTo>
                <a:cubicBezTo>
                  <a:pt x="20438" y="401"/>
                  <a:pt x="20552" y="165"/>
                  <a:pt x="20633" y="174"/>
                </a:cubicBezTo>
                <a:cubicBezTo>
                  <a:pt x="20175" y="121"/>
                  <a:pt x="19751" y="-20"/>
                  <a:pt x="19284" y="2"/>
                </a:cubicBezTo>
                <a:cubicBezTo>
                  <a:pt x="19105" y="10"/>
                  <a:pt x="18902" y="130"/>
                  <a:pt x="18728" y="59"/>
                </a:cubicBezTo>
                <a:cubicBezTo>
                  <a:pt x="18578" y="-2"/>
                  <a:pt x="18252" y="-5"/>
                  <a:pt x="18116" y="136"/>
                </a:cubicBezTo>
                <a:cubicBezTo>
                  <a:pt x="18175" y="75"/>
                  <a:pt x="18298" y="279"/>
                  <a:pt x="18361" y="285"/>
                </a:cubicBezTo>
                <a:cubicBezTo>
                  <a:pt x="18166" y="285"/>
                  <a:pt x="17974" y="110"/>
                  <a:pt x="17776" y="149"/>
                </a:cubicBezTo>
                <a:cubicBezTo>
                  <a:pt x="17789" y="245"/>
                  <a:pt x="17791" y="210"/>
                  <a:pt x="17833" y="259"/>
                </a:cubicBezTo>
                <a:cubicBezTo>
                  <a:pt x="17695" y="308"/>
                  <a:pt x="17442" y="191"/>
                  <a:pt x="17296" y="183"/>
                </a:cubicBezTo>
                <a:cubicBezTo>
                  <a:pt x="17097" y="171"/>
                  <a:pt x="16902" y="273"/>
                  <a:pt x="16703" y="270"/>
                </a:cubicBezTo>
                <a:cubicBezTo>
                  <a:pt x="16707" y="477"/>
                  <a:pt x="16045" y="464"/>
                  <a:pt x="15922" y="611"/>
                </a:cubicBezTo>
                <a:cubicBezTo>
                  <a:pt x="15984" y="642"/>
                  <a:pt x="16050" y="632"/>
                  <a:pt x="16114" y="633"/>
                </a:cubicBezTo>
                <a:cubicBezTo>
                  <a:pt x="16093" y="927"/>
                  <a:pt x="15244" y="969"/>
                  <a:pt x="15099" y="1007"/>
                </a:cubicBezTo>
                <a:cubicBezTo>
                  <a:pt x="15125" y="1148"/>
                  <a:pt x="15349" y="1197"/>
                  <a:pt x="15414" y="1212"/>
                </a:cubicBezTo>
                <a:cubicBezTo>
                  <a:pt x="15335" y="1285"/>
                  <a:pt x="15187" y="1268"/>
                  <a:pt x="15096" y="1309"/>
                </a:cubicBezTo>
                <a:cubicBezTo>
                  <a:pt x="15139" y="1389"/>
                  <a:pt x="15278" y="1390"/>
                  <a:pt x="15337" y="1395"/>
                </a:cubicBezTo>
                <a:cubicBezTo>
                  <a:pt x="15292" y="1423"/>
                  <a:pt x="15237" y="1423"/>
                  <a:pt x="15198" y="1474"/>
                </a:cubicBezTo>
                <a:cubicBezTo>
                  <a:pt x="15433" y="1544"/>
                  <a:pt x="15645" y="1461"/>
                  <a:pt x="15880" y="1474"/>
                </a:cubicBezTo>
                <a:cubicBezTo>
                  <a:pt x="15992" y="1480"/>
                  <a:pt x="16131" y="1500"/>
                  <a:pt x="16237" y="1562"/>
                </a:cubicBezTo>
                <a:cubicBezTo>
                  <a:pt x="16344" y="1623"/>
                  <a:pt x="16226" y="1664"/>
                  <a:pt x="16247" y="1717"/>
                </a:cubicBezTo>
                <a:cubicBezTo>
                  <a:pt x="16266" y="1765"/>
                  <a:pt x="16487" y="1880"/>
                  <a:pt x="16313" y="1959"/>
                </a:cubicBezTo>
                <a:cubicBezTo>
                  <a:pt x="16559" y="1847"/>
                  <a:pt x="16204" y="2758"/>
                  <a:pt x="16179" y="2583"/>
                </a:cubicBezTo>
                <a:cubicBezTo>
                  <a:pt x="16203" y="2748"/>
                  <a:pt x="16427" y="2568"/>
                  <a:pt x="16494" y="2630"/>
                </a:cubicBezTo>
                <a:cubicBezTo>
                  <a:pt x="16482" y="2669"/>
                  <a:pt x="16425" y="2638"/>
                  <a:pt x="16428" y="2695"/>
                </a:cubicBezTo>
                <a:cubicBezTo>
                  <a:pt x="16522" y="2661"/>
                  <a:pt x="16598" y="2870"/>
                  <a:pt x="16593" y="2871"/>
                </a:cubicBezTo>
                <a:cubicBezTo>
                  <a:pt x="16581" y="2874"/>
                  <a:pt x="16213" y="2799"/>
                  <a:pt x="16214" y="2802"/>
                </a:cubicBezTo>
                <a:cubicBezTo>
                  <a:pt x="16229" y="2835"/>
                  <a:pt x="16243" y="2868"/>
                  <a:pt x="16257" y="2900"/>
                </a:cubicBezTo>
                <a:cubicBezTo>
                  <a:pt x="16172" y="2904"/>
                  <a:pt x="16137" y="2977"/>
                  <a:pt x="16095" y="3092"/>
                </a:cubicBezTo>
                <a:cubicBezTo>
                  <a:pt x="16186" y="3140"/>
                  <a:pt x="16346" y="3277"/>
                  <a:pt x="16419" y="3092"/>
                </a:cubicBezTo>
                <a:cubicBezTo>
                  <a:pt x="16494" y="2902"/>
                  <a:pt x="16546" y="3028"/>
                  <a:pt x="16502" y="3209"/>
                </a:cubicBezTo>
                <a:cubicBezTo>
                  <a:pt x="16498" y="3224"/>
                  <a:pt x="15861" y="3720"/>
                  <a:pt x="16084" y="3791"/>
                </a:cubicBezTo>
                <a:cubicBezTo>
                  <a:pt x="16081" y="3912"/>
                  <a:pt x="15909" y="3871"/>
                  <a:pt x="15990" y="4074"/>
                </a:cubicBezTo>
                <a:cubicBezTo>
                  <a:pt x="16072" y="4282"/>
                  <a:pt x="15977" y="4328"/>
                  <a:pt x="16012" y="4522"/>
                </a:cubicBezTo>
                <a:cubicBezTo>
                  <a:pt x="16059" y="4791"/>
                  <a:pt x="16218" y="5190"/>
                  <a:pt x="16217" y="5459"/>
                </a:cubicBezTo>
                <a:cubicBezTo>
                  <a:pt x="16477" y="5346"/>
                  <a:pt x="16693" y="5934"/>
                  <a:pt x="16874" y="5492"/>
                </a:cubicBezTo>
                <a:cubicBezTo>
                  <a:pt x="16944" y="5323"/>
                  <a:pt x="17078" y="4978"/>
                  <a:pt x="17178" y="4863"/>
                </a:cubicBezTo>
                <a:cubicBezTo>
                  <a:pt x="17207" y="4830"/>
                  <a:pt x="17468" y="4537"/>
                  <a:pt x="17336" y="4506"/>
                </a:cubicBezTo>
                <a:cubicBezTo>
                  <a:pt x="17352" y="4429"/>
                  <a:pt x="17466" y="4461"/>
                  <a:pt x="17462" y="4414"/>
                </a:cubicBezTo>
                <a:cubicBezTo>
                  <a:pt x="17446" y="4185"/>
                  <a:pt x="17478" y="4318"/>
                  <a:pt x="17603" y="4179"/>
                </a:cubicBezTo>
                <a:cubicBezTo>
                  <a:pt x="17832" y="3924"/>
                  <a:pt x="18176" y="4100"/>
                  <a:pt x="18404" y="3748"/>
                </a:cubicBezTo>
                <a:cubicBezTo>
                  <a:pt x="18623" y="3408"/>
                  <a:pt x="18719" y="3579"/>
                  <a:pt x="18976" y="3474"/>
                </a:cubicBezTo>
                <a:cubicBezTo>
                  <a:pt x="19132" y="3410"/>
                  <a:pt x="19315" y="3416"/>
                  <a:pt x="19459" y="3294"/>
                </a:cubicBezTo>
                <a:cubicBezTo>
                  <a:pt x="19583" y="3189"/>
                  <a:pt x="19779" y="3004"/>
                  <a:pt x="19921" y="2998"/>
                </a:cubicBezTo>
                <a:cubicBezTo>
                  <a:pt x="19863" y="3000"/>
                  <a:pt x="19502" y="2839"/>
                  <a:pt x="19465" y="2948"/>
                </a:cubicBezTo>
                <a:cubicBezTo>
                  <a:pt x="19535" y="2744"/>
                  <a:pt x="19616" y="2666"/>
                  <a:pt x="19736" y="2808"/>
                </a:cubicBezTo>
                <a:cubicBezTo>
                  <a:pt x="19799" y="2882"/>
                  <a:pt x="20006" y="3044"/>
                  <a:pt x="20008" y="2762"/>
                </a:cubicBezTo>
                <a:cubicBezTo>
                  <a:pt x="20009" y="2563"/>
                  <a:pt x="19750" y="2306"/>
                  <a:pt x="19652" y="2240"/>
                </a:cubicBezTo>
                <a:cubicBezTo>
                  <a:pt x="19743" y="2177"/>
                  <a:pt x="20272" y="2315"/>
                  <a:pt x="20290" y="2066"/>
                </a:cubicBezTo>
                <a:cubicBezTo>
                  <a:pt x="20246" y="2069"/>
                  <a:pt x="20204" y="2042"/>
                  <a:pt x="20162" y="2024"/>
                </a:cubicBezTo>
                <a:cubicBezTo>
                  <a:pt x="20196" y="2013"/>
                  <a:pt x="20461" y="2053"/>
                  <a:pt x="20445" y="1920"/>
                </a:cubicBezTo>
                <a:cubicBezTo>
                  <a:pt x="20434" y="1826"/>
                  <a:pt x="20316" y="1823"/>
                  <a:pt x="20426" y="1726"/>
                </a:cubicBezTo>
                <a:cubicBezTo>
                  <a:pt x="20595" y="1578"/>
                  <a:pt x="20285" y="1472"/>
                  <a:pt x="20249" y="1409"/>
                </a:cubicBezTo>
                <a:cubicBezTo>
                  <a:pt x="20284" y="1409"/>
                  <a:pt x="20770" y="1373"/>
                  <a:pt x="20655" y="1204"/>
                </a:cubicBezTo>
                <a:cubicBezTo>
                  <a:pt x="20592" y="1111"/>
                  <a:pt x="20396" y="1087"/>
                  <a:pt x="20327" y="1171"/>
                </a:cubicBezTo>
                <a:cubicBezTo>
                  <a:pt x="20607" y="695"/>
                  <a:pt x="21060" y="526"/>
                  <a:pt x="21446" y="368"/>
                </a:cubicBezTo>
                <a:cubicBezTo>
                  <a:pt x="21259" y="170"/>
                  <a:pt x="20985" y="351"/>
                  <a:pt x="20788" y="376"/>
                </a:cubicBezTo>
                <a:cubicBezTo>
                  <a:pt x="20727" y="384"/>
                  <a:pt x="20985" y="351"/>
                  <a:pt x="20788" y="376"/>
                </a:cubicBezTo>
                <a:close/>
                <a:moveTo>
                  <a:pt x="11250" y="17854"/>
                </a:moveTo>
                <a:cubicBezTo>
                  <a:pt x="11353" y="18121"/>
                  <a:pt x="10932" y="18149"/>
                  <a:pt x="10851" y="18066"/>
                </a:cubicBezTo>
                <a:cubicBezTo>
                  <a:pt x="10834" y="18070"/>
                  <a:pt x="10772" y="18267"/>
                  <a:pt x="10762" y="18295"/>
                </a:cubicBezTo>
                <a:lnTo>
                  <a:pt x="10744" y="18285"/>
                </a:lnTo>
                <a:lnTo>
                  <a:pt x="10730" y="18323"/>
                </a:lnTo>
                <a:cubicBezTo>
                  <a:pt x="10688" y="18281"/>
                  <a:pt x="10661" y="18211"/>
                  <a:pt x="10659" y="18127"/>
                </a:cubicBezTo>
                <a:cubicBezTo>
                  <a:pt x="10636" y="18121"/>
                  <a:pt x="10482" y="18109"/>
                  <a:pt x="10449" y="18132"/>
                </a:cubicBezTo>
                <a:cubicBezTo>
                  <a:pt x="10400" y="18160"/>
                  <a:pt x="10250" y="18170"/>
                  <a:pt x="10272" y="17972"/>
                </a:cubicBezTo>
                <a:cubicBezTo>
                  <a:pt x="10299" y="17723"/>
                  <a:pt x="10501" y="18031"/>
                  <a:pt x="10576" y="17927"/>
                </a:cubicBezTo>
                <a:cubicBezTo>
                  <a:pt x="10576" y="17927"/>
                  <a:pt x="10576" y="17927"/>
                  <a:pt x="10576" y="17927"/>
                </a:cubicBezTo>
                <a:cubicBezTo>
                  <a:pt x="10555" y="17927"/>
                  <a:pt x="10562" y="17743"/>
                  <a:pt x="10562" y="17738"/>
                </a:cubicBezTo>
                <a:lnTo>
                  <a:pt x="10412" y="17627"/>
                </a:lnTo>
                <a:cubicBezTo>
                  <a:pt x="10499" y="17485"/>
                  <a:pt x="10669" y="17484"/>
                  <a:pt x="10776" y="17484"/>
                </a:cubicBezTo>
                <a:cubicBezTo>
                  <a:pt x="10837" y="17484"/>
                  <a:pt x="10950" y="17493"/>
                  <a:pt x="11001" y="17546"/>
                </a:cubicBezTo>
                <a:cubicBezTo>
                  <a:pt x="11036" y="17584"/>
                  <a:pt x="11222" y="17784"/>
                  <a:pt x="11250" y="17854"/>
                </a:cubicBezTo>
                <a:cubicBezTo>
                  <a:pt x="11273" y="17915"/>
                  <a:pt x="11228" y="17798"/>
                  <a:pt x="11250" y="17854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9" name="Фигура"/>
          <p:cNvSpPr/>
          <p:nvPr/>
        </p:nvSpPr>
        <p:spPr>
          <a:xfrm>
            <a:off x="9106535" y="3715568"/>
            <a:ext cx="542729" cy="580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0" h="21301" extrusionOk="0">
                <a:moveTo>
                  <a:pt x="19386" y="1922"/>
                </a:moveTo>
                <a:cubicBezTo>
                  <a:pt x="19814" y="2079"/>
                  <a:pt x="20906" y="1684"/>
                  <a:pt x="20889" y="1153"/>
                </a:cubicBezTo>
                <a:cubicBezTo>
                  <a:pt x="20881" y="1256"/>
                  <a:pt x="20912" y="1341"/>
                  <a:pt x="20981" y="1408"/>
                </a:cubicBezTo>
                <a:cubicBezTo>
                  <a:pt x="21526" y="952"/>
                  <a:pt x="20191" y="325"/>
                  <a:pt x="19879" y="191"/>
                </a:cubicBezTo>
                <a:cubicBezTo>
                  <a:pt x="20063" y="604"/>
                  <a:pt x="20673" y="601"/>
                  <a:pt x="20855" y="1057"/>
                </a:cubicBezTo>
                <a:cubicBezTo>
                  <a:pt x="20512" y="588"/>
                  <a:pt x="20469" y="1319"/>
                  <a:pt x="20375" y="1358"/>
                </a:cubicBezTo>
                <a:cubicBezTo>
                  <a:pt x="19827" y="1584"/>
                  <a:pt x="19497" y="1595"/>
                  <a:pt x="18866" y="1649"/>
                </a:cubicBezTo>
                <a:cubicBezTo>
                  <a:pt x="18833" y="1737"/>
                  <a:pt x="19305" y="1892"/>
                  <a:pt x="19386" y="1922"/>
                </a:cubicBezTo>
                <a:cubicBezTo>
                  <a:pt x="19639" y="2015"/>
                  <a:pt x="19305" y="1892"/>
                  <a:pt x="19386" y="1922"/>
                </a:cubicBezTo>
                <a:close/>
                <a:moveTo>
                  <a:pt x="19103" y="11614"/>
                </a:moveTo>
                <a:cubicBezTo>
                  <a:pt x="18975" y="11369"/>
                  <a:pt x="18653" y="11271"/>
                  <a:pt x="18576" y="10982"/>
                </a:cubicBezTo>
                <a:cubicBezTo>
                  <a:pt x="18519" y="10767"/>
                  <a:pt x="18708" y="10228"/>
                  <a:pt x="18266" y="10244"/>
                </a:cubicBezTo>
                <a:cubicBezTo>
                  <a:pt x="18251" y="10303"/>
                  <a:pt x="18237" y="10362"/>
                  <a:pt x="18222" y="10421"/>
                </a:cubicBezTo>
                <a:cubicBezTo>
                  <a:pt x="18247" y="10396"/>
                  <a:pt x="17854" y="9575"/>
                  <a:pt x="17912" y="9416"/>
                </a:cubicBezTo>
                <a:cubicBezTo>
                  <a:pt x="18034" y="9074"/>
                  <a:pt x="17131" y="8901"/>
                  <a:pt x="16984" y="8720"/>
                </a:cubicBezTo>
                <a:cubicBezTo>
                  <a:pt x="16704" y="8377"/>
                  <a:pt x="17067" y="6218"/>
                  <a:pt x="16504" y="6177"/>
                </a:cubicBezTo>
                <a:cubicBezTo>
                  <a:pt x="16273" y="6159"/>
                  <a:pt x="16153" y="6484"/>
                  <a:pt x="16083" y="6080"/>
                </a:cubicBezTo>
                <a:cubicBezTo>
                  <a:pt x="16022" y="5728"/>
                  <a:pt x="15985" y="5371"/>
                  <a:pt x="15924" y="5018"/>
                </a:cubicBezTo>
                <a:cubicBezTo>
                  <a:pt x="15759" y="4079"/>
                  <a:pt x="15690" y="4529"/>
                  <a:pt x="15317" y="5042"/>
                </a:cubicBezTo>
                <a:cubicBezTo>
                  <a:pt x="15183" y="5227"/>
                  <a:pt x="15058" y="5775"/>
                  <a:pt x="15034" y="6013"/>
                </a:cubicBezTo>
                <a:cubicBezTo>
                  <a:pt x="14984" y="6502"/>
                  <a:pt x="14940" y="7628"/>
                  <a:pt x="14375" y="7886"/>
                </a:cubicBezTo>
                <a:cubicBezTo>
                  <a:pt x="13846" y="8128"/>
                  <a:pt x="13658" y="7617"/>
                  <a:pt x="13271" y="7435"/>
                </a:cubicBezTo>
                <a:cubicBezTo>
                  <a:pt x="13079" y="7345"/>
                  <a:pt x="12495" y="6993"/>
                  <a:pt x="12357" y="6844"/>
                </a:cubicBezTo>
                <a:cubicBezTo>
                  <a:pt x="11909" y="6361"/>
                  <a:pt x="12379" y="6386"/>
                  <a:pt x="12379" y="5897"/>
                </a:cubicBezTo>
                <a:cubicBezTo>
                  <a:pt x="12379" y="5657"/>
                  <a:pt x="13041" y="5327"/>
                  <a:pt x="12893" y="5142"/>
                </a:cubicBezTo>
                <a:cubicBezTo>
                  <a:pt x="12638" y="4826"/>
                  <a:pt x="12410" y="5104"/>
                  <a:pt x="12118" y="5167"/>
                </a:cubicBezTo>
                <a:cubicBezTo>
                  <a:pt x="12073" y="5176"/>
                  <a:pt x="11507" y="4979"/>
                  <a:pt x="11456" y="4956"/>
                </a:cubicBezTo>
                <a:cubicBezTo>
                  <a:pt x="11258" y="4883"/>
                  <a:pt x="11085" y="4777"/>
                  <a:pt x="10936" y="4638"/>
                </a:cubicBezTo>
                <a:cubicBezTo>
                  <a:pt x="10808" y="4516"/>
                  <a:pt x="10485" y="4622"/>
                  <a:pt x="10582" y="4696"/>
                </a:cubicBezTo>
                <a:cubicBezTo>
                  <a:pt x="11287" y="5235"/>
                  <a:pt x="10445" y="4961"/>
                  <a:pt x="10047" y="5209"/>
                </a:cubicBezTo>
                <a:cubicBezTo>
                  <a:pt x="9664" y="5449"/>
                  <a:pt x="9179" y="6015"/>
                  <a:pt x="9314" y="6398"/>
                </a:cubicBezTo>
                <a:cubicBezTo>
                  <a:pt x="9371" y="6558"/>
                  <a:pt x="8566" y="6395"/>
                  <a:pt x="8566" y="6529"/>
                </a:cubicBezTo>
                <a:cubicBezTo>
                  <a:pt x="8531" y="5234"/>
                  <a:pt x="7201" y="6528"/>
                  <a:pt x="6847" y="6707"/>
                </a:cubicBezTo>
                <a:cubicBezTo>
                  <a:pt x="6570" y="6847"/>
                  <a:pt x="6760" y="7297"/>
                  <a:pt x="6430" y="7209"/>
                </a:cubicBezTo>
                <a:cubicBezTo>
                  <a:pt x="5937" y="7077"/>
                  <a:pt x="6342" y="7794"/>
                  <a:pt x="6208" y="7535"/>
                </a:cubicBezTo>
                <a:cubicBezTo>
                  <a:pt x="6184" y="7632"/>
                  <a:pt x="6160" y="7729"/>
                  <a:pt x="6135" y="7825"/>
                </a:cubicBezTo>
                <a:cubicBezTo>
                  <a:pt x="6054" y="7657"/>
                  <a:pt x="5985" y="7487"/>
                  <a:pt x="5914" y="7315"/>
                </a:cubicBezTo>
                <a:cubicBezTo>
                  <a:pt x="5873" y="7238"/>
                  <a:pt x="5208" y="8371"/>
                  <a:pt x="5154" y="8419"/>
                </a:cubicBezTo>
                <a:cubicBezTo>
                  <a:pt x="4695" y="8824"/>
                  <a:pt x="4672" y="9190"/>
                  <a:pt x="3820" y="9133"/>
                </a:cubicBezTo>
                <a:cubicBezTo>
                  <a:pt x="3705" y="9125"/>
                  <a:pt x="3316" y="9336"/>
                  <a:pt x="3212" y="9384"/>
                </a:cubicBezTo>
                <a:cubicBezTo>
                  <a:pt x="2904" y="9527"/>
                  <a:pt x="2613" y="9385"/>
                  <a:pt x="2350" y="9563"/>
                </a:cubicBezTo>
                <a:cubicBezTo>
                  <a:pt x="2074" y="9751"/>
                  <a:pt x="1515" y="10312"/>
                  <a:pt x="1214" y="10384"/>
                </a:cubicBezTo>
                <a:cubicBezTo>
                  <a:pt x="1097" y="10411"/>
                  <a:pt x="1127" y="9952"/>
                  <a:pt x="1118" y="10178"/>
                </a:cubicBezTo>
                <a:lnTo>
                  <a:pt x="1118" y="10178"/>
                </a:lnTo>
                <a:lnTo>
                  <a:pt x="1194" y="10178"/>
                </a:lnTo>
                <a:cubicBezTo>
                  <a:pt x="883" y="10178"/>
                  <a:pt x="1016" y="10855"/>
                  <a:pt x="856" y="11012"/>
                </a:cubicBezTo>
                <a:cubicBezTo>
                  <a:pt x="361" y="11497"/>
                  <a:pt x="1155" y="12018"/>
                  <a:pt x="820" y="12399"/>
                </a:cubicBezTo>
                <a:cubicBezTo>
                  <a:pt x="699" y="12536"/>
                  <a:pt x="536" y="11960"/>
                  <a:pt x="513" y="12066"/>
                </a:cubicBezTo>
                <a:cubicBezTo>
                  <a:pt x="514" y="12062"/>
                  <a:pt x="549" y="12342"/>
                  <a:pt x="465" y="12293"/>
                </a:cubicBezTo>
                <a:cubicBezTo>
                  <a:pt x="405" y="12258"/>
                  <a:pt x="370" y="12039"/>
                  <a:pt x="334" y="12030"/>
                </a:cubicBezTo>
                <a:cubicBezTo>
                  <a:pt x="424" y="12052"/>
                  <a:pt x="564" y="13355"/>
                  <a:pt x="640" y="13566"/>
                </a:cubicBezTo>
                <a:cubicBezTo>
                  <a:pt x="776" y="13948"/>
                  <a:pt x="561" y="14270"/>
                  <a:pt x="640" y="14640"/>
                </a:cubicBezTo>
                <a:cubicBezTo>
                  <a:pt x="747" y="15148"/>
                  <a:pt x="722" y="15468"/>
                  <a:pt x="458" y="15951"/>
                </a:cubicBezTo>
                <a:cubicBezTo>
                  <a:pt x="334" y="16180"/>
                  <a:pt x="56" y="16125"/>
                  <a:pt x="7" y="16277"/>
                </a:cubicBezTo>
                <a:cubicBezTo>
                  <a:pt x="-74" y="16533"/>
                  <a:pt x="511" y="16975"/>
                  <a:pt x="767" y="16949"/>
                </a:cubicBezTo>
                <a:cubicBezTo>
                  <a:pt x="1436" y="16881"/>
                  <a:pt x="1955" y="16336"/>
                  <a:pt x="2582" y="16311"/>
                </a:cubicBezTo>
                <a:cubicBezTo>
                  <a:pt x="2970" y="16295"/>
                  <a:pt x="3361" y="16353"/>
                  <a:pt x="3748" y="16338"/>
                </a:cubicBezTo>
                <a:cubicBezTo>
                  <a:pt x="4202" y="16322"/>
                  <a:pt x="4244" y="15862"/>
                  <a:pt x="4658" y="15792"/>
                </a:cubicBezTo>
                <a:cubicBezTo>
                  <a:pt x="5484" y="15654"/>
                  <a:pt x="6330" y="15193"/>
                  <a:pt x="7174" y="15151"/>
                </a:cubicBezTo>
                <a:cubicBezTo>
                  <a:pt x="7842" y="15118"/>
                  <a:pt x="8423" y="15247"/>
                  <a:pt x="9041" y="15506"/>
                </a:cubicBezTo>
                <a:cubicBezTo>
                  <a:pt x="9151" y="15552"/>
                  <a:pt x="9103" y="15862"/>
                  <a:pt x="9215" y="15989"/>
                </a:cubicBezTo>
                <a:cubicBezTo>
                  <a:pt x="9373" y="16166"/>
                  <a:pt x="9280" y="16704"/>
                  <a:pt x="9294" y="16895"/>
                </a:cubicBezTo>
                <a:cubicBezTo>
                  <a:pt x="9744" y="16511"/>
                  <a:pt x="10481" y="16247"/>
                  <a:pt x="10791" y="15743"/>
                </a:cubicBezTo>
                <a:cubicBezTo>
                  <a:pt x="10672" y="15935"/>
                  <a:pt x="10609" y="16166"/>
                  <a:pt x="10450" y="16380"/>
                </a:cubicBezTo>
                <a:cubicBezTo>
                  <a:pt x="10245" y="16658"/>
                  <a:pt x="9969" y="16812"/>
                  <a:pt x="9793" y="17054"/>
                </a:cubicBezTo>
                <a:cubicBezTo>
                  <a:pt x="10023" y="17069"/>
                  <a:pt x="10650" y="16543"/>
                  <a:pt x="10604" y="16524"/>
                </a:cubicBezTo>
                <a:cubicBezTo>
                  <a:pt x="10935" y="16663"/>
                  <a:pt x="10343" y="17138"/>
                  <a:pt x="10355" y="17217"/>
                </a:cubicBezTo>
                <a:cubicBezTo>
                  <a:pt x="10364" y="17277"/>
                  <a:pt x="10778" y="17209"/>
                  <a:pt x="10835" y="17418"/>
                </a:cubicBezTo>
                <a:cubicBezTo>
                  <a:pt x="10924" y="17735"/>
                  <a:pt x="10430" y="18216"/>
                  <a:pt x="10794" y="18457"/>
                </a:cubicBezTo>
                <a:cubicBezTo>
                  <a:pt x="11038" y="18617"/>
                  <a:pt x="11598" y="18832"/>
                  <a:pt x="11883" y="18879"/>
                </a:cubicBezTo>
                <a:cubicBezTo>
                  <a:pt x="11993" y="18897"/>
                  <a:pt x="12786" y="18418"/>
                  <a:pt x="12805" y="18490"/>
                </a:cubicBezTo>
                <a:cubicBezTo>
                  <a:pt x="12831" y="18588"/>
                  <a:pt x="12780" y="19001"/>
                  <a:pt x="13060" y="19024"/>
                </a:cubicBezTo>
                <a:cubicBezTo>
                  <a:pt x="13190" y="19036"/>
                  <a:pt x="13814" y="18599"/>
                  <a:pt x="13974" y="18534"/>
                </a:cubicBezTo>
                <a:cubicBezTo>
                  <a:pt x="14404" y="18360"/>
                  <a:pt x="14907" y="18467"/>
                  <a:pt x="15218" y="18114"/>
                </a:cubicBezTo>
                <a:cubicBezTo>
                  <a:pt x="15902" y="17337"/>
                  <a:pt x="16505" y="16291"/>
                  <a:pt x="17441" y="15754"/>
                </a:cubicBezTo>
                <a:cubicBezTo>
                  <a:pt x="17751" y="15577"/>
                  <a:pt x="18253" y="15097"/>
                  <a:pt x="18307" y="14745"/>
                </a:cubicBezTo>
                <a:cubicBezTo>
                  <a:pt x="18377" y="14291"/>
                  <a:pt x="19033" y="14017"/>
                  <a:pt x="19084" y="13563"/>
                </a:cubicBezTo>
                <a:cubicBezTo>
                  <a:pt x="19101" y="13406"/>
                  <a:pt x="18979" y="12964"/>
                  <a:pt x="19066" y="12849"/>
                </a:cubicBezTo>
                <a:cubicBezTo>
                  <a:pt x="19320" y="12510"/>
                  <a:pt x="19290" y="11971"/>
                  <a:pt x="19103" y="11614"/>
                </a:cubicBezTo>
                <a:cubicBezTo>
                  <a:pt x="19044" y="11501"/>
                  <a:pt x="19150" y="11703"/>
                  <a:pt x="19103" y="11614"/>
                </a:cubicBezTo>
                <a:close/>
                <a:moveTo>
                  <a:pt x="15800" y="4444"/>
                </a:moveTo>
                <a:cubicBezTo>
                  <a:pt x="15809" y="4453"/>
                  <a:pt x="15761" y="4402"/>
                  <a:pt x="15800" y="4444"/>
                </a:cubicBezTo>
                <a:cubicBezTo>
                  <a:pt x="15800" y="4444"/>
                  <a:pt x="15800" y="4444"/>
                  <a:pt x="15800" y="4444"/>
                </a:cubicBezTo>
                <a:close/>
                <a:moveTo>
                  <a:pt x="12961" y="19986"/>
                </a:moveTo>
                <a:cubicBezTo>
                  <a:pt x="12502" y="20038"/>
                  <a:pt x="11814" y="19592"/>
                  <a:pt x="11697" y="20225"/>
                </a:cubicBezTo>
                <a:cubicBezTo>
                  <a:pt x="11654" y="20463"/>
                  <a:pt x="11399" y="21102"/>
                  <a:pt x="11737" y="21256"/>
                </a:cubicBezTo>
                <a:cubicBezTo>
                  <a:pt x="12489" y="21600"/>
                  <a:pt x="13163" y="19850"/>
                  <a:pt x="13376" y="19873"/>
                </a:cubicBezTo>
                <a:cubicBezTo>
                  <a:pt x="13233" y="19896"/>
                  <a:pt x="13095" y="19934"/>
                  <a:pt x="12961" y="19986"/>
                </a:cubicBezTo>
                <a:cubicBezTo>
                  <a:pt x="12832" y="20001"/>
                  <a:pt x="13107" y="19970"/>
                  <a:pt x="12961" y="19986"/>
                </a:cubicBezTo>
                <a:close/>
                <a:moveTo>
                  <a:pt x="19596" y="4380"/>
                </a:moveTo>
                <a:cubicBezTo>
                  <a:pt x="19063" y="4380"/>
                  <a:pt x="18133" y="3946"/>
                  <a:pt x="17879" y="3572"/>
                </a:cubicBezTo>
                <a:cubicBezTo>
                  <a:pt x="17402" y="3008"/>
                  <a:pt x="17105" y="2596"/>
                  <a:pt x="16321" y="3113"/>
                </a:cubicBezTo>
                <a:cubicBezTo>
                  <a:pt x="16648" y="3732"/>
                  <a:pt x="15403" y="3702"/>
                  <a:pt x="15051" y="3495"/>
                </a:cubicBezTo>
                <a:cubicBezTo>
                  <a:pt x="15134" y="3171"/>
                  <a:pt x="15299" y="2458"/>
                  <a:pt x="15008" y="2222"/>
                </a:cubicBezTo>
                <a:cubicBezTo>
                  <a:pt x="15402" y="1681"/>
                  <a:pt x="15220" y="646"/>
                  <a:pt x="15263" y="0"/>
                </a:cubicBezTo>
                <a:cubicBezTo>
                  <a:pt x="15561" y="34"/>
                  <a:pt x="17124" y="514"/>
                  <a:pt x="17185" y="775"/>
                </a:cubicBezTo>
                <a:cubicBezTo>
                  <a:pt x="17438" y="709"/>
                  <a:pt x="17882" y="1262"/>
                  <a:pt x="17752" y="1481"/>
                </a:cubicBezTo>
                <a:cubicBezTo>
                  <a:pt x="18163" y="1442"/>
                  <a:pt x="18795" y="1893"/>
                  <a:pt x="18686" y="2306"/>
                </a:cubicBezTo>
                <a:cubicBezTo>
                  <a:pt x="18541" y="2326"/>
                  <a:pt x="18392" y="2303"/>
                  <a:pt x="18250" y="2326"/>
                </a:cubicBezTo>
                <a:cubicBezTo>
                  <a:pt x="18305" y="2472"/>
                  <a:pt x="18867" y="3294"/>
                  <a:pt x="18927" y="3308"/>
                </a:cubicBezTo>
                <a:cubicBezTo>
                  <a:pt x="19111" y="3288"/>
                  <a:pt x="19291" y="3374"/>
                  <a:pt x="19195" y="3589"/>
                </a:cubicBezTo>
                <a:cubicBezTo>
                  <a:pt x="19473" y="3593"/>
                  <a:pt x="20184" y="4380"/>
                  <a:pt x="19596" y="4380"/>
                </a:cubicBezTo>
                <a:cubicBezTo>
                  <a:pt x="19480" y="4380"/>
                  <a:pt x="19626" y="4380"/>
                  <a:pt x="19596" y="4380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0" name="Фигура"/>
          <p:cNvSpPr/>
          <p:nvPr/>
        </p:nvSpPr>
        <p:spPr>
          <a:xfrm>
            <a:off x="8023346" y="2608919"/>
            <a:ext cx="1533436" cy="1211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35" extrusionOk="0">
                <a:moveTo>
                  <a:pt x="16904" y="15081"/>
                </a:moveTo>
                <a:cubicBezTo>
                  <a:pt x="16878" y="15144"/>
                  <a:pt x="16987" y="15511"/>
                  <a:pt x="17048" y="15519"/>
                </a:cubicBezTo>
                <a:cubicBezTo>
                  <a:pt x="17083" y="15524"/>
                  <a:pt x="17047" y="15382"/>
                  <a:pt x="17101" y="15439"/>
                </a:cubicBezTo>
                <a:cubicBezTo>
                  <a:pt x="17151" y="15490"/>
                  <a:pt x="17019" y="15711"/>
                  <a:pt x="17203" y="15682"/>
                </a:cubicBezTo>
                <a:cubicBezTo>
                  <a:pt x="17259" y="15674"/>
                  <a:pt x="17432" y="15703"/>
                  <a:pt x="17464" y="15758"/>
                </a:cubicBezTo>
                <a:cubicBezTo>
                  <a:pt x="17452" y="15727"/>
                  <a:pt x="17442" y="15696"/>
                  <a:pt x="17435" y="15663"/>
                </a:cubicBezTo>
                <a:cubicBezTo>
                  <a:pt x="17516" y="15683"/>
                  <a:pt x="17654" y="15992"/>
                  <a:pt x="17725" y="15946"/>
                </a:cubicBezTo>
                <a:cubicBezTo>
                  <a:pt x="17786" y="15905"/>
                  <a:pt x="17633" y="15755"/>
                  <a:pt x="17633" y="15702"/>
                </a:cubicBezTo>
                <a:cubicBezTo>
                  <a:pt x="17660" y="15714"/>
                  <a:pt x="17766" y="15737"/>
                  <a:pt x="17745" y="15652"/>
                </a:cubicBezTo>
                <a:cubicBezTo>
                  <a:pt x="17729" y="15587"/>
                  <a:pt x="17567" y="15597"/>
                  <a:pt x="17540" y="15580"/>
                </a:cubicBezTo>
                <a:cubicBezTo>
                  <a:pt x="17349" y="15455"/>
                  <a:pt x="17283" y="15635"/>
                  <a:pt x="17202" y="15310"/>
                </a:cubicBezTo>
                <a:cubicBezTo>
                  <a:pt x="17153" y="15112"/>
                  <a:pt x="17295" y="15098"/>
                  <a:pt x="17324" y="14930"/>
                </a:cubicBezTo>
                <a:cubicBezTo>
                  <a:pt x="17333" y="14883"/>
                  <a:pt x="17282" y="14574"/>
                  <a:pt x="17261" y="14508"/>
                </a:cubicBezTo>
                <a:cubicBezTo>
                  <a:pt x="17172" y="14517"/>
                  <a:pt x="16955" y="14428"/>
                  <a:pt x="16945" y="14587"/>
                </a:cubicBezTo>
                <a:cubicBezTo>
                  <a:pt x="16940" y="14669"/>
                  <a:pt x="17033" y="15040"/>
                  <a:pt x="16988" y="15085"/>
                </a:cubicBezTo>
                <a:cubicBezTo>
                  <a:pt x="16958" y="15115"/>
                  <a:pt x="16927" y="15024"/>
                  <a:pt x="16904" y="15081"/>
                </a:cubicBezTo>
                <a:close/>
                <a:moveTo>
                  <a:pt x="16904" y="15081"/>
                </a:moveTo>
                <a:cubicBezTo>
                  <a:pt x="16926" y="15025"/>
                  <a:pt x="16888" y="15121"/>
                  <a:pt x="16904" y="15081"/>
                </a:cubicBezTo>
                <a:cubicBezTo>
                  <a:pt x="16904" y="15081"/>
                  <a:pt x="16904" y="15081"/>
                  <a:pt x="16904" y="15081"/>
                </a:cubicBezTo>
                <a:close/>
                <a:moveTo>
                  <a:pt x="17709" y="16709"/>
                </a:moveTo>
                <a:cubicBezTo>
                  <a:pt x="17708" y="16802"/>
                  <a:pt x="17805" y="16839"/>
                  <a:pt x="17834" y="16746"/>
                </a:cubicBezTo>
                <a:cubicBezTo>
                  <a:pt x="17843" y="16718"/>
                  <a:pt x="17726" y="16544"/>
                  <a:pt x="17722" y="16461"/>
                </a:cubicBezTo>
                <a:cubicBezTo>
                  <a:pt x="17724" y="16510"/>
                  <a:pt x="17344" y="16224"/>
                  <a:pt x="17341" y="16255"/>
                </a:cubicBezTo>
                <a:cubicBezTo>
                  <a:pt x="17337" y="16305"/>
                  <a:pt x="17337" y="16436"/>
                  <a:pt x="17350" y="16498"/>
                </a:cubicBezTo>
                <a:cubicBezTo>
                  <a:pt x="17373" y="16614"/>
                  <a:pt x="17515" y="16528"/>
                  <a:pt x="17520" y="16668"/>
                </a:cubicBezTo>
                <a:cubicBezTo>
                  <a:pt x="17522" y="16697"/>
                  <a:pt x="17426" y="16700"/>
                  <a:pt x="17444" y="16766"/>
                </a:cubicBezTo>
                <a:cubicBezTo>
                  <a:pt x="17455" y="16807"/>
                  <a:pt x="17578" y="16963"/>
                  <a:pt x="17612" y="16917"/>
                </a:cubicBezTo>
                <a:cubicBezTo>
                  <a:pt x="17662" y="16850"/>
                  <a:pt x="17544" y="16759"/>
                  <a:pt x="17614" y="16682"/>
                </a:cubicBezTo>
                <a:cubicBezTo>
                  <a:pt x="17616" y="16704"/>
                  <a:pt x="17611" y="16808"/>
                  <a:pt x="17633" y="16819"/>
                </a:cubicBezTo>
                <a:cubicBezTo>
                  <a:pt x="17628" y="16817"/>
                  <a:pt x="17623" y="16814"/>
                  <a:pt x="17634" y="16819"/>
                </a:cubicBezTo>
                <a:cubicBezTo>
                  <a:pt x="17645" y="16824"/>
                  <a:pt x="17640" y="16822"/>
                  <a:pt x="17634" y="16819"/>
                </a:cubicBezTo>
                <a:cubicBezTo>
                  <a:pt x="17657" y="16828"/>
                  <a:pt x="17680" y="16724"/>
                  <a:pt x="17709" y="16709"/>
                </a:cubicBezTo>
                <a:close/>
                <a:moveTo>
                  <a:pt x="17710" y="15961"/>
                </a:moveTo>
                <a:cubicBezTo>
                  <a:pt x="17692" y="16058"/>
                  <a:pt x="17961" y="16228"/>
                  <a:pt x="17733" y="16237"/>
                </a:cubicBezTo>
                <a:cubicBezTo>
                  <a:pt x="17725" y="16290"/>
                  <a:pt x="17863" y="16620"/>
                  <a:pt x="17917" y="16605"/>
                </a:cubicBezTo>
                <a:cubicBezTo>
                  <a:pt x="17920" y="16528"/>
                  <a:pt x="17845" y="16422"/>
                  <a:pt x="17860" y="16351"/>
                </a:cubicBezTo>
                <a:cubicBezTo>
                  <a:pt x="17876" y="16273"/>
                  <a:pt x="17948" y="16350"/>
                  <a:pt x="17980" y="16311"/>
                </a:cubicBezTo>
                <a:cubicBezTo>
                  <a:pt x="17973" y="16319"/>
                  <a:pt x="17965" y="16329"/>
                  <a:pt x="17980" y="16310"/>
                </a:cubicBezTo>
                <a:cubicBezTo>
                  <a:pt x="17991" y="16297"/>
                  <a:pt x="17986" y="16303"/>
                  <a:pt x="17980" y="16310"/>
                </a:cubicBezTo>
                <a:cubicBezTo>
                  <a:pt x="18077" y="16188"/>
                  <a:pt x="17806" y="15955"/>
                  <a:pt x="17710" y="15961"/>
                </a:cubicBezTo>
                <a:close/>
                <a:moveTo>
                  <a:pt x="18167" y="17453"/>
                </a:moveTo>
                <a:cubicBezTo>
                  <a:pt x="18167" y="17440"/>
                  <a:pt x="18167" y="17446"/>
                  <a:pt x="18167" y="17453"/>
                </a:cubicBezTo>
                <a:cubicBezTo>
                  <a:pt x="18167" y="17453"/>
                  <a:pt x="18167" y="17453"/>
                  <a:pt x="18167" y="17453"/>
                </a:cubicBezTo>
                <a:close/>
                <a:moveTo>
                  <a:pt x="18083" y="17581"/>
                </a:moveTo>
                <a:cubicBezTo>
                  <a:pt x="18118" y="17811"/>
                  <a:pt x="18000" y="17620"/>
                  <a:pt x="18003" y="17620"/>
                </a:cubicBezTo>
                <a:cubicBezTo>
                  <a:pt x="17800" y="17636"/>
                  <a:pt x="17817" y="17533"/>
                  <a:pt x="17813" y="17287"/>
                </a:cubicBezTo>
                <a:cubicBezTo>
                  <a:pt x="17810" y="17128"/>
                  <a:pt x="17608" y="17239"/>
                  <a:pt x="17535" y="17194"/>
                </a:cubicBezTo>
                <a:cubicBezTo>
                  <a:pt x="17492" y="17167"/>
                  <a:pt x="17488" y="17406"/>
                  <a:pt x="17436" y="17391"/>
                </a:cubicBezTo>
                <a:cubicBezTo>
                  <a:pt x="17357" y="17368"/>
                  <a:pt x="17569" y="16871"/>
                  <a:pt x="17719" y="16991"/>
                </a:cubicBezTo>
                <a:cubicBezTo>
                  <a:pt x="17721" y="16992"/>
                  <a:pt x="17793" y="17215"/>
                  <a:pt x="17812" y="17062"/>
                </a:cubicBezTo>
                <a:cubicBezTo>
                  <a:pt x="17825" y="16959"/>
                  <a:pt x="17826" y="16988"/>
                  <a:pt x="17894" y="16996"/>
                </a:cubicBezTo>
                <a:cubicBezTo>
                  <a:pt x="17909" y="16893"/>
                  <a:pt x="17880" y="16906"/>
                  <a:pt x="17983" y="16886"/>
                </a:cubicBezTo>
                <a:cubicBezTo>
                  <a:pt x="18091" y="16865"/>
                  <a:pt x="17957" y="16726"/>
                  <a:pt x="18000" y="16693"/>
                </a:cubicBezTo>
                <a:cubicBezTo>
                  <a:pt x="18101" y="16614"/>
                  <a:pt x="18130" y="16965"/>
                  <a:pt x="18133" y="16978"/>
                </a:cubicBezTo>
                <a:cubicBezTo>
                  <a:pt x="18131" y="16970"/>
                  <a:pt x="18211" y="17160"/>
                  <a:pt x="18200" y="17128"/>
                </a:cubicBezTo>
                <a:cubicBezTo>
                  <a:pt x="18258" y="17300"/>
                  <a:pt x="18153" y="17341"/>
                  <a:pt x="18174" y="17494"/>
                </a:cubicBezTo>
                <a:lnTo>
                  <a:pt x="18168" y="17460"/>
                </a:lnTo>
                <a:cubicBezTo>
                  <a:pt x="18167" y="17449"/>
                  <a:pt x="18120" y="17319"/>
                  <a:pt x="18100" y="17304"/>
                </a:cubicBezTo>
                <a:cubicBezTo>
                  <a:pt x="17981" y="17215"/>
                  <a:pt x="18085" y="17594"/>
                  <a:pt x="18083" y="17581"/>
                </a:cubicBezTo>
                <a:close/>
                <a:moveTo>
                  <a:pt x="18592" y="19309"/>
                </a:moveTo>
                <a:cubicBezTo>
                  <a:pt x="18592" y="19309"/>
                  <a:pt x="18587" y="19307"/>
                  <a:pt x="18585" y="19305"/>
                </a:cubicBezTo>
                <a:cubicBezTo>
                  <a:pt x="18586" y="19306"/>
                  <a:pt x="18588" y="19307"/>
                  <a:pt x="18592" y="19309"/>
                </a:cubicBezTo>
                <a:close/>
                <a:moveTo>
                  <a:pt x="18592" y="19309"/>
                </a:moveTo>
                <a:lnTo>
                  <a:pt x="18598" y="19309"/>
                </a:lnTo>
                <a:cubicBezTo>
                  <a:pt x="18615" y="19134"/>
                  <a:pt x="18425" y="19063"/>
                  <a:pt x="18628" y="18989"/>
                </a:cubicBezTo>
                <a:cubicBezTo>
                  <a:pt x="18655" y="18947"/>
                  <a:pt x="18648" y="18911"/>
                  <a:pt x="18607" y="18881"/>
                </a:cubicBezTo>
                <a:cubicBezTo>
                  <a:pt x="18642" y="18813"/>
                  <a:pt x="18683" y="18803"/>
                  <a:pt x="18669" y="18696"/>
                </a:cubicBezTo>
                <a:cubicBezTo>
                  <a:pt x="18643" y="18690"/>
                  <a:pt x="18459" y="18728"/>
                  <a:pt x="18561" y="18611"/>
                </a:cubicBezTo>
                <a:cubicBezTo>
                  <a:pt x="18564" y="18608"/>
                  <a:pt x="18724" y="18381"/>
                  <a:pt x="18601" y="18449"/>
                </a:cubicBezTo>
                <a:cubicBezTo>
                  <a:pt x="18400" y="18560"/>
                  <a:pt x="18393" y="19197"/>
                  <a:pt x="18592" y="19309"/>
                </a:cubicBezTo>
                <a:close/>
                <a:moveTo>
                  <a:pt x="18103" y="19991"/>
                </a:moveTo>
                <a:cubicBezTo>
                  <a:pt x="18100" y="19960"/>
                  <a:pt x="18096" y="19927"/>
                  <a:pt x="18103" y="19992"/>
                </a:cubicBezTo>
                <a:cubicBezTo>
                  <a:pt x="18109" y="20049"/>
                  <a:pt x="18106" y="20022"/>
                  <a:pt x="18103" y="19992"/>
                </a:cubicBezTo>
                <a:cubicBezTo>
                  <a:pt x="18116" y="20110"/>
                  <a:pt x="18306" y="20161"/>
                  <a:pt x="18306" y="20039"/>
                </a:cubicBezTo>
                <a:lnTo>
                  <a:pt x="18306" y="20017"/>
                </a:lnTo>
                <a:cubicBezTo>
                  <a:pt x="18306" y="19930"/>
                  <a:pt x="18091" y="19867"/>
                  <a:pt x="18103" y="19991"/>
                </a:cubicBezTo>
                <a:close/>
                <a:moveTo>
                  <a:pt x="18904" y="19884"/>
                </a:moveTo>
                <a:cubicBezTo>
                  <a:pt x="18917" y="19893"/>
                  <a:pt x="18937" y="19906"/>
                  <a:pt x="18903" y="19884"/>
                </a:cubicBezTo>
                <a:cubicBezTo>
                  <a:pt x="18890" y="19876"/>
                  <a:pt x="18895" y="19879"/>
                  <a:pt x="18902" y="19883"/>
                </a:cubicBezTo>
                <a:cubicBezTo>
                  <a:pt x="18853" y="19853"/>
                  <a:pt x="18538" y="19779"/>
                  <a:pt x="18518" y="19896"/>
                </a:cubicBezTo>
                <a:cubicBezTo>
                  <a:pt x="18509" y="19950"/>
                  <a:pt x="18935" y="20067"/>
                  <a:pt x="18988" y="20089"/>
                </a:cubicBezTo>
                <a:cubicBezTo>
                  <a:pt x="19014" y="20004"/>
                  <a:pt x="18985" y="19937"/>
                  <a:pt x="18904" y="19884"/>
                </a:cubicBezTo>
                <a:close/>
                <a:moveTo>
                  <a:pt x="16263" y="21201"/>
                </a:moveTo>
                <a:cubicBezTo>
                  <a:pt x="16276" y="21209"/>
                  <a:pt x="16293" y="21218"/>
                  <a:pt x="16262" y="21201"/>
                </a:cubicBezTo>
                <a:cubicBezTo>
                  <a:pt x="16243" y="21190"/>
                  <a:pt x="16250" y="21195"/>
                  <a:pt x="16261" y="21200"/>
                </a:cubicBezTo>
                <a:cubicBezTo>
                  <a:pt x="16178" y="21156"/>
                  <a:pt x="15894" y="21117"/>
                  <a:pt x="15839" y="21038"/>
                </a:cubicBezTo>
                <a:cubicBezTo>
                  <a:pt x="15766" y="20931"/>
                  <a:pt x="16060" y="20952"/>
                  <a:pt x="16033" y="20890"/>
                </a:cubicBezTo>
                <a:cubicBezTo>
                  <a:pt x="16015" y="20847"/>
                  <a:pt x="15631" y="20892"/>
                  <a:pt x="15548" y="20827"/>
                </a:cubicBezTo>
                <a:cubicBezTo>
                  <a:pt x="15431" y="20733"/>
                  <a:pt x="15383" y="20954"/>
                  <a:pt x="15185" y="20881"/>
                </a:cubicBezTo>
                <a:cubicBezTo>
                  <a:pt x="15030" y="20824"/>
                  <a:pt x="14638" y="20421"/>
                  <a:pt x="14549" y="20854"/>
                </a:cubicBezTo>
                <a:cubicBezTo>
                  <a:pt x="14678" y="20857"/>
                  <a:pt x="14825" y="21025"/>
                  <a:pt x="14961" y="21071"/>
                </a:cubicBezTo>
                <a:cubicBezTo>
                  <a:pt x="15189" y="21147"/>
                  <a:pt x="15472" y="21216"/>
                  <a:pt x="15706" y="21244"/>
                </a:cubicBezTo>
                <a:cubicBezTo>
                  <a:pt x="15768" y="21252"/>
                  <a:pt x="16095" y="21365"/>
                  <a:pt x="16116" y="21306"/>
                </a:cubicBezTo>
                <a:cubicBezTo>
                  <a:pt x="16108" y="21329"/>
                  <a:pt x="16443" y="21301"/>
                  <a:pt x="16263" y="21201"/>
                </a:cubicBezTo>
                <a:close/>
                <a:moveTo>
                  <a:pt x="14587" y="20535"/>
                </a:moveTo>
                <a:cubicBezTo>
                  <a:pt x="14613" y="20480"/>
                  <a:pt x="14595" y="20518"/>
                  <a:pt x="14587" y="20535"/>
                </a:cubicBezTo>
                <a:cubicBezTo>
                  <a:pt x="14615" y="20477"/>
                  <a:pt x="14667" y="19955"/>
                  <a:pt x="14646" y="19893"/>
                </a:cubicBezTo>
                <a:cubicBezTo>
                  <a:pt x="14672" y="19912"/>
                  <a:pt x="14704" y="19916"/>
                  <a:pt x="14725" y="19942"/>
                </a:cubicBezTo>
                <a:cubicBezTo>
                  <a:pt x="14719" y="19826"/>
                  <a:pt x="14724" y="19684"/>
                  <a:pt x="14625" y="19570"/>
                </a:cubicBezTo>
                <a:cubicBezTo>
                  <a:pt x="14582" y="19521"/>
                  <a:pt x="14466" y="19573"/>
                  <a:pt x="14476" y="19656"/>
                </a:cubicBezTo>
                <a:cubicBezTo>
                  <a:pt x="14484" y="19728"/>
                  <a:pt x="14595" y="19726"/>
                  <a:pt x="14612" y="19833"/>
                </a:cubicBezTo>
                <a:cubicBezTo>
                  <a:pt x="14544" y="19734"/>
                  <a:pt x="14504" y="19734"/>
                  <a:pt x="14410" y="19686"/>
                </a:cubicBezTo>
                <a:cubicBezTo>
                  <a:pt x="14334" y="19438"/>
                  <a:pt x="14184" y="19343"/>
                  <a:pt x="14241" y="19116"/>
                </a:cubicBezTo>
                <a:cubicBezTo>
                  <a:pt x="14265" y="19025"/>
                  <a:pt x="13866" y="18581"/>
                  <a:pt x="13773" y="18564"/>
                </a:cubicBezTo>
                <a:cubicBezTo>
                  <a:pt x="13610" y="18532"/>
                  <a:pt x="13314" y="18143"/>
                  <a:pt x="13239" y="17978"/>
                </a:cubicBezTo>
                <a:cubicBezTo>
                  <a:pt x="13175" y="17835"/>
                  <a:pt x="12614" y="17619"/>
                  <a:pt x="12740" y="17868"/>
                </a:cubicBezTo>
                <a:cubicBezTo>
                  <a:pt x="12804" y="17994"/>
                  <a:pt x="12911" y="18099"/>
                  <a:pt x="12993" y="18204"/>
                </a:cubicBezTo>
                <a:cubicBezTo>
                  <a:pt x="13074" y="18306"/>
                  <a:pt x="13143" y="18547"/>
                  <a:pt x="13247" y="18604"/>
                </a:cubicBezTo>
                <a:cubicBezTo>
                  <a:pt x="13343" y="18657"/>
                  <a:pt x="13391" y="18728"/>
                  <a:pt x="13410" y="18867"/>
                </a:cubicBezTo>
                <a:cubicBezTo>
                  <a:pt x="13435" y="19052"/>
                  <a:pt x="13571" y="19187"/>
                  <a:pt x="13642" y="19345"/>
                </a:cubicBezTo>
                <a:cubicBezTo>
                  <a:pt x="13726" y="19532"/>
                  <a:pt x="13738" y="19854"/>
                  <a:pt x="13898" y="19967"/>
                </a:cubicBezTo>
                <a:cubicBezTo>
                  <a:pt x="13999" y="20039"/>
                  <a:pt x="14049" y="20239"/>
                  <a:pt x="14159" y="20332"/>
                </a:cubicBezTo>
                <a:cubicBezTo>
                  <a:pt x="14218" y="20381"/>
                  <a:pt x="14320" y="20591"/>
                  <a:pt x="14373" y="20604"/>
                </a:cubicBezTo>
                <a:cubicBezTo>
                  <a:pt x="14369" y="20571"/>
                  <a:pt x="14355" y="20530"/>
                  <a:pt x="14378" y="20503"/>
                </a:cubicBezTo>
                <a:cubicBezTo>
                  <a:pt x="14413" y="20525"/>
                  <a:pt x="14560" y="20593"/>
                  <a:pt x="14587" y="20535"/>
                </a:cubicBezTo>
                <a:cubicBezTo>
                  <a:pt x="14584" y="20542"/>
                  <a:pt x="14582" y="20546"/>
                  <a:pt x="14587" y="20535"/>
                </a:cubicBezTo>
                <a:close/>
                <a:moveTo>
                  <a:pt x="18008" y="18723"/>
                </a:moveTo>
                <a:cubicBezTo>
                  <a:pt x="17983" y="18750"/>
                  <a:pt x="17963" y="18782"/>
                  <a:pt x="17947" y="18819"/>
                </a:cubicBezTo>
                <a:cubicBezTo>
                  <a:pt x="17734" y="19148"/>
                  <a:pt x="17442" y="18778"/>
                  <a:pt x="17197" y="18912"/>
                </a:cubicBezTo>
                <a:cubicBezTo>
                  <a:pt x="17066" y="18984"/>
                  <a:pt x="16845" y="19897"/>
                  <a:pt x="16936" y="20034"/>
                </a:cubicBezTo>
                <a:cubicBezTo>
                  <a:pt x="16988" y="20112"/>
                  <a:pt x="17002" y="20686"/>
                  <a:pt x="17101" y="20570"/>
                </a:cubicBezTo>
                <a:cubicBezTo>
                  <a:pt x="17213" y="20440"/>
                  <a:pt x="17176" y="20077"/>
                  <a:pt x="17157" y="19905"/>
                </a:cubicBezTo>
                <a:cubicBezTo>
                  <a:pt x="17424" y="19728"/>
                  <a:pt x="17188" y="20552"/>
                  <a:pt x="17558" y="20246"/>
                </a:cubicBezTo>
                <a:cubicBezTo>
                  <a:pt x="17629" y="20187"/>
                  <a:pt x="17419" y="19764"/>
                  <a:pt x="17386" y="19700"/>
                </a:cubicBezTo>
                <a:cubicBezTo>
                  <a:pt x="17326" y="19586"/>
                  <a:pt x="17694" y="19451"/>
                  <a:pt x="17705" y="19360"/>
                </a:cubicBezTo>
                <a:cubicBezTo>
                  <a:pt x="17715" y="19275"/>
                  <a:pt x="16935" y="19751"/>
                  <a:pt x="17124" y="19135"/>
                </a:cubicBezTo>
                <a:cubicBezTo>
                  <a:pt x="17171" y="18983"/>
                  <a:pt x="17519" y="19053"/>
                  <a:pt x="17608" y="19065"/>
                </a:cubicBezTo>
                <a:cubicBezTo>
                  <a:pt x="17718" y="19079"/>
                  <a:pt x="17835" y="19134"/>
                  <a:pt x="17920" y="19006"/>
                </a:cubicBezTo>
                <a:cubicBezTo>
                  <a:pt x="17927" y="18996"/>
                  <a:pt x="18090" y="18686"/>
                  <a:pt x="18008" y="18723"/>
                </a:cubicBezTo>
                <a:close/>
                <a:moveTo>
                  <a:pt x="16704" y="13082"/>
                </a:moveTo>
                <a:cubicBezTo>
                  <a:pt x="16613" y="13312"/>
                  <a:pt x="16783" y="13423"/>
                  <a:pt x="16840" y="13609"/>
                </a:cubicBezTo>
                <a:cubicBezTo>
                  <a:pt x="16841" y="13609"/>
                  <a:pt x="16850" y="13609"/>
                  <a:pt x="16851" y="13609"/>
                </a:cubicBezTo>
                <a:cubicBezTo>
                  <a:pt x="16855" y="13521"/>
                  <a:pt x="17025" y="12818"/>
                  <a:pt x="16888" y="12816"/>
                </a:cubicBezTo>
                <a:cubicBezTo>
                  <a:pt x="16888" y="12816"/>
                  <a:pt x="16888" y="12816"/>
                  <a:pt x="16888" y="12816"/>
                </a:cubicBezTo>
                <a:cubicBezTo>
                  <a:pt x="16848" y="12816"/>
                  <a:pt x="16878" y="12816"/>
                  <a:pt x="16888" y="12816"/>
                </a:cubicBezTo>
                <a:cubicBezTo>
                  <a:pt x="16771" y="12816"/>
                  <a:pt x="16747" y="12972"/>
                  <a:pt x="16704" y="13082"/>
                </a:cubicBezTo>
                <a:close/>
                <a:moveTo>
                  <a:pt x="17712" y="10844"/>
                </a:moveTo>
                <a:cubicBezTo>
                  <a:pt x="17703" y="10863"/>
                  <a:pt x="17708" y="10853"/>
                  <a:pt x="17712" y="10844"/>
                </a:cubicBezTo>
                <a:cubicBezTo>
                  <a:pt x="17692" y="10887"/>
                  <a:pt x="17822" y="11096"/>
                  <a:pt x="17838" y="11109"/>
                </a:cubicBezTo>
                <a:cubicBezTo>
                  <a:pt x="17849" y="11118"/>
                  <a:pt x="17865" y="11124"/>
                  <a:pt x="17877" y="11126"/>
                </a:cubicBezTo>
                <a:cubicBezTo>
                  <a:pt x="17878" y="11096"/>
                  <a:pt x="17839" y="10886"/>
                  <a:pt x="17827" y="10899"/>
                </a:cubicBezTo>
                <a:cubicBezTo>
                  <a:pt x="17897" y="10821"/>
                  <a:pt x="17903" y="11539"/>
                  <a:pt x="18077" y="11380"/>
                </a:cubicBezTo>
                <a:cubicBezTo>
                  <a:pt x="18170" y="11297"/>
                  <a:pt x="18111" y="11168"/>
                  <a:pt x="18118" y="11055"/>
                </a:cubicBezTo>
                <a:cubicBezTo>
                  <a:pt x="18128" y="10876"/>
                  <a:pt x="18099" y="10972"/>
                  <a:pt x="18021" y="10859"/>
                </a:cubicBezTo>
                <a:cubicBezTo>
                  <a:pt x="18036" y="10845"/>
                  <a:pt x="17825" y="10607"/>
                  <a:pt x="17712" y="10844"/>
                </a:cubicBezTo>
                <a:cubicBezTo>
                  <a:pt x="17714" y="10841"/>
                  <a:pt x="17715" y="10839"/>
                  <a:pt x="17716" y="10837"/>
                </a:cubicBezTo>
                <a:cubicBezTo>
                  <a:pt x="17715" y="10838"/>
                  <a:pt x="17714" y="10841"/>
                  <a:pt x="17712" y="10844"/>
                </a:cubicBezTo>
                <a:close/>
                <a:moveTo>
                  <a:pt x="18155" y="10981"/>
                </a:moveTo>
                <a:cubicBezTo>
                  <a:pt x="18156" y="10983"/>
                  <a:pt x="18156" y="10984"/>
                  <a:pt x="18157" y="10986"/>
                </a:cubicBezTo>
                <a:lnTo>
                  <a:pt x="18157" y="10980"/>
                </a:lnTo>
                <a:cubicBezTo>
                  <a:pt x="18156" y="10981"/>
                  <a:pt x="18156" y="10981"/>
                  <a:pt x="18155" y="10981"/>
                </a:cubicBezTo>
                <a:close/>
                <a:moveTo>
                  <a:pt x="18494" y="10870"/>
                </a:moveTo>
                <a:cubicBezTo>
                  <a:pt x="18495" y="10871"/>
                  <a:pt x="18495" y="10871"/>
                  <a:pt x="18494" y="10870"/>
                </a:cubicBezTo>
                <a:cubicBezTo>
                  <a:pt x="18471" y="10838"/>
                  <a:pt x="18547" y="10731"/>
                  <a:pt x="18554" y="10729"/>
                </a:cubicBezTo>
                <a:cubicBezTo>
                  <a:pt x="18453" y="10479"/>
                  <a:pt x="18199" y="10696"/>
                  <a:pt x="18150" y="10851"/>
                </a:cubicBezTo>
                <a:cubicBezTo>
                  <a:pt x="18209" y="10805"/>
                  <a:pt x="18269" y="11010"/>
                  <a:pt x="18342" y="10999"/>
                </a:cubicBezTo>
                <a:cubicBezTo>
                  <a:pt x="18354" y="10871"/>
                  <a:pt x="18377" y="10711"/>
                  <a:pt x="18494" y="10870"/>
                </a:cubicBezTo>
                <a:close/>
                <a:moveTo>
                  <a:pt x="18925" y="10455"/>
                </a:moveTo>
                <a:cubicBezTo>
                  <a:pt x="19074" y="10535"/>
                  <a:pt x="18998" y="10353"/>
                  <a:pt x="19082" y="10331"/>
                </a:cubicBezTo>
                <a:cubicBezTo>
                  <a:pt x="19143" y="10315"/>
                  <a:pt x="19102" y="10429"/>
                  <a:pt x="19140" y="10453"/>
                </a:cubicBezTo>
                <a:cubicBezTo>
                  <a:pt x="19161" y="10466"/>
                  <a:pt x="19182" y="10192"/>
                  <a:pt x="19268" y="10229"/>
                </a:cubicBezTo>
                <a:cubicBezTo>
                  <a:pt x="19270" y="10283"/>
                  <a:pt x="19281" y="10332"/>
                  <a:pt x="19303" y="10378"/>
                </a:cubicBezTo>
                <a:cubicBezTo>
                  <a:pt x="19331" y="10411"/>
                  <a:pt x="19368" y="10180"/>
                  <a:pt x="19390" y="10163"/>
                </a:cubicBezTo>
                <a:cubicBezTo>
                  <a:pt x="19189" y="10042"/>
                  <a:pt x="19220" y="9561"/>
                  <a:pt x="19213" y="9410"/>
                </a:cubicBezTo>
                <a:cubicBezTo>
                  <a:pt x="19203" y="9250"/>
                  <a:pt x="18945" y="8663"/>
                  <a:pt x="18789" y="8793"/>
                </a:cubicBezTo>
                <a:cubicBezTo>
                  <a:pt x="18688" y="8878"/>
                  <a:pt x="18903" y="9380"/>
                  <a:pt x="18921" y="9513"/>
                </a:cubicBezTo>
                <a:cubicBezTo>
                  <a:pt x="18942" y="9666"/>
                  <a:pt x="18831" y="9812"/>
                  <a:pt x="18747" y="9883"/>
                </a:cubicBezTo>
                <a:cubicBezTo>
                  <a:pt x="18578" y="10022"/>
                  <a:pt x="18681" y="9752"/>
                  <a:pt x="18616" y="9737"/>
                </a:cubicBezTo>
                <a:cubicBezTo>
                  <a:pt x="18570" y="9727"/>
                  <a:pt x="18579" y="10013"/>
                  <a:pt x="18565" y="10058"/>
                </a:cubicBezTo>
                <a:cubicBezTo>
                  <a:pt x="18497" y="10271"/>
                  <a:pt x="18631" y="10204"/>
                  <a:pt x="18427" y="10176"/>
                </a:cubicBezTo>
                <a:cubicBezTo>
                  <a:pt x="18351" y="10166"/>
                  <a:pt x="18089" y="10234"/>
                  <a:pt x="18044" y="10303"/>
                </a:cubicBezTo>
                <a:cubicBezTo>
                  <a:pt x="18047" y="10299"/>
                  <a:pt x="17883" y="10560"/>
                  <a:pt x="17858" y="10523"/>
                </a:cubicBezTo>
                <a:cubicBezTo>
                  <a:pt x="17899" y="10754"/>
                  <a:pt x="18464" y="10422"/>
                  <a:pt x="18580" y="10472"/>
                </a:cubicBezTo>
                <a:cubicBezTo>
                  <a:pt x="18585" y="10596"/>
                  <a:pt x="18609" y="10680"/>
                  <a:pt x="18703" y="10735"/>
                </a:cubicBezTo>
                <a:cubicBezTo>
                  <a:pt x="18753" y="10764"/>
                  <a:pt x="18816" y="10592"/>
                  <a:pt x="18840" y="10543"/>
                </a:cubicBezTo>
                <a:cubicBezTo>
                  <a:pt x="18865" y="10494"/>
                  <a:pt x="18720" y="10465"/>
                  <a:pt x="18769" y="10389"/>
                </a:cubicBezTo>
                <a:cubicBezTo>
                  <a:pt x="18797" y="10347"/>
                  <a:pt x="18905" y="10444"/>
                  <a:pt x="18925" y="10455"/>
                </a:cubicBezTo>
                <a:close/>
                <a:moveTo>
                  <a:pt x="19160" y="8116"/>
                </a:moveTo>
                <a:lnTo>
                  <a:pt x="19146" y="8111"/>
                </a:lnTo>
                <a:cubicBezTo>
                  <a:pt x="19036" y="8151"/>
                  <a:pt x="19089" y="8247"/>
                  <a:pt x="18906" y="8142"/>
                </a:cubicBezTo>
                <a:cubicBezTo>
                  <a:pt x="18847" y="8108"/>
                  <a:pt x="18485" y="7762"/>
                  <a:pt x="18443" y="7857"/>
                </a:cubicBezTo>
                <a:cubicBezTo>
                  <a:pt x="18479" y="7928"/>
                  <a:pt x="18697" y="8296"/>
                  <a:pt x="18646" y="8380"/>
                </a:cubicBezTo>
                <a:cubicBezTo>
                  <a:pt x="18629" y="8381"/>
                  <a:pt x="18520" y="8340"/>
                  <a:pt x="18499" y="8358"/>
                </a:cubicBezTo>
                <a:cubicBezTo>
                  <a:pt x="18498" y="8393"/>
                  <a:pt x="18522" y="8403"/>
                  <a:pt x="18547" y="8410"/>
                </a:cubicBezTo>
                <a:cubicBezTo>
                  <a:pt x="18531" y="8460"/>
                  <a:pt x="18513" y="8509"/>
                  <a:pt x="18493" y="8557"/>
                </a:cubicBezTo>
                <a:cubicBezTo>
                  <a:pt x="18527" y="8619"/>
                  <a:pt x="18568" y="8674"/>
                  <a:pt x="18615" y="8721"/>
                </a:cubicBezTo>
                <a:cubicBezTo>
                  <a:pt x="18661" y="8865"/>
                  <a:pt x="18800" y="8728"/>
                  <a:pt x="18795" y="8712"/>
                </a:cubicBezTo>
                <a:cubicBezTo>
                  <a:pt x="18774" y="8635"/>
                  <a:pt x="18622" y="8687"/>
                  <a:pt x="18587" y="8598"/>
                </a:cubicBezTo>
                <a:cubicBezTo>
                  <a:pt x="18565" y="8543"/>
                  <a:pt x="18779" y="8529"/>
                  <a:pt x="18804" y="8536"/>
                </a:cubicBezTo>
                <a:cubicBezTo>
                  <a:pt x="18831" y="8543"/>
                  <a:pt x="19142" y="8756"/>
                  <a:pt x="19097" y="8609"/>
                </a:cubicBezTo>
                <a:cubicBezTo>
                  <a:pt x="19047" y="8447"/>
                  <a:pt x="19219" y="8414"/>
                  <a:pt x="19316" y="8366"/>
                </a:cubicBezTo>
                <a:cubicBezTo>
                  <a:pt x="19247" y="8378"/>
                  <a:pt x="19154" y="8192"/>
                  <a:pt x="19160" y="8116"/>
                </a:cubicBezTo>
                <a:close/>
                <a:moveTo>
                  <a:pt x="17646" y="6274"/>
                </a:moveTo>
                <a:cubicBezTo>
                  <a:pt x="17799" y="6419"/>
                  <a:pt x="17943" y="6645"/>
                  <a:pt x="18027" y="6862"/>
                </a:cubicBezTo>
                <a:cubicBezTo>
                  <a:pt x="18080" y="6997"/>
                  <a:pt x="18171" y="7189"/>
                  <a:pt x="18248" y="7303"/>
                </a:cubicBezTo>
                <a:cubicBezTo>
                  <a:pt x="18298" y="7378"/>
                  <a:pt x="18389" y="7663"/>
                  <a:pt x="18474" y="7676"/>
                </a:cubicBezTo>
                <a:cubicBezTo>
                  <a:pt x="18421" y="7470"/>
                  <a:pt x="18534" y="7473"/>
                  <a:pt x="18607" y="7547"/>
                </a:cubicBezTo>
                <a:cubicBezTo>
                  <a:pt x="18461" y="7353"/>
                  <a:pt x="18082" y="7060"/>
                  <a:pt x="18198" y="6858"/>
                </a:cubicBezTo>
                <a:cubicBezTo>
                  <a:pt x="18255" y="6759"/>
                  <a:pt x="18499" y="7018"/>
                  <a:pt x="18519" y="7049"/>
                </a:cubicBezTo>
                <a:cubicBezTo>
                  <a:pt x="18357" y="6801"/>
                  <a:pt x="18126" y="6627"/>
                  <a:pt x="17961" y="6378"/>
                </a:cubicBezTo>
                <a:cubicBezTo>
                  <a:pt x="17806" y="6144"/>
                  <a:pt x="17586" y="5734"/>
                  <a:pt x="17350" y="5619"/>
                </a:cubicBezTo>
                <a:cubicBezTo>
                  <a:pt x="17325" y="5663"/>
                  <a:pt x="17472" y="5827"/>
                  <a:pt x="17478" y="5878"/>
                </a:cubicBezTo>
                <a:cubicBezTo>
                  <a:pt x="17465" y="5877"/>
                  <a:pt x="17376" y="5743"/>
                  <a:pt x="17378" y="5856"/>
                </a:cubicBezTo>
                <a:cubicBezTo>
                  <a:pt x="17378" y="5852"/>
                  <a:pt x="17378" y="5849"/>
                  <a:pt x="17378" y="5857"/>
                </a:cubicBezTo>
                <a:cubicBezTo>
                  <a:pt x="17379" y="5869"/>
                  <a:pt x="17378" y="5863"/>
                  <a:pt x="17378" y="5857"/>
                </a:cubicBezTo>
                <a:cubicBezTo>
                  <a:pt x="17381" y="5928"/>
                  <a:pt x="17603" y="6232"/>
                  <a:pt x="17646" y="6274"/>
                </a:cubicBezTo>
                <a:close/>
                <a:moveTo>
                  <a:pt x="18607" y="7547"/>
                </a:moveTo>
                <a:cubicBezTo>
                  <a:pt x="18635" y="7584"/>
                  <a:pt x="18654" y="7616"/>
                  <a:pt x="18660" y="7644"/>
                </a:cubicBezTo>
                <a:cubicBezTo>
                  <a:pt x="18653" y="7607"/>
                  <a:pt x="18633" y="7573"/>
                  <a:pt x="18607" y="7547"/>
                </a:cubicBezTo>
                <a:close/>
                <a:moveTo>
                  <a:pt x="12796" y="1135"/>
                </a:moveTo>
                <a:cubicBezTo>
                  <a:pt x="12751" y="1122"/>
                  <a:pt x="12895" y="1166"/>
                  <a:pt x="12796" y="1135"/>
                </a:cubicBezTo>
                <a:cubicBezTo>
                  <a:pt x="12796" y="1135"/>
                  <a:pt x="12796" y="1135"/>
                  <a:pt x="12796" y="1135"/>
                </a:cubicBezTo>
                <a:close/>
                <a:moveTo>
                  <a:pt x="12796" y="1135"/>
                </a:moveTo>
                <a:cubicBezTo>
                  <a:pt x="12907" y="1169"/>
                  <a:pt x="13566" y="1269"/>
                  <a:pt x="13631" y="1102"/>
                </a:cubicBezTo>
                <a:cubicBezTo>
                  <a:pt x="13663" y="1018"/>
                  <a:pt x="12743" y="910"/>
                  <a:pt x="12645" y="914"/>
                </a:cubicBezTo>
                <a:cubicBezTo>
                  <a:pt x="12600" y="1062"/>
                  <a:pt x="12710" y="1110"/>
                  <a:pt x="12796" y="1135"/>
                </a:cubicBezTo>
                <a:close/>
                <a:moveTo>
                  <a:pt x="6624" y="191"/>
                </a:moveTo>
                <a:cubicBezTo>
                  <a:pt x="6624" y="192"/>
                  <a:pt x="6625" y="195"/>
                  <a:pt x="6626" y="199"/>
                </a:cubicBezTo>
                <a:cubicBezTo>
                  <a:pt x="6626" y="196"/>
                  <a:pt x="6625" y="194"/>
                  <a:pt x="6624" y="191"/>
                </a:cubicBezTo>
                <a:cubicBezTo>
                  <a:pt x="6624" y="191"/>
                  <a:pt x="6624" y="191"/>
                  <a:pt x="6624" y="191"/>
                </a:cubicBezTo>
                <a:close/>
                <a:moveTo>
                  <a:pt x="6637" y="229"/>
                </a:moveTo>
                <a:cubicBezTo>
                  <a:pt x="6645" y="251"/>
                  <a:pt x="6651" y="268"/>
                  <a:pt x="6637" y="229"/>
                </a:cubicBezTo>
                <a:cubicBezTo>
                  <a:pt x="6637" y="229"/>
                  <a:pt x="6637" y="229"/>
                  <a:pt x="6637" y="229"/>
                </a:cubicBezTo>
                <a:close/>
                <a:moveTo>
                  <a:pt x="6637" y="229"/>
                </a:moveTo>
                <a:cubicBezTo>
                  <a:pt x="6637" y="228"/>
                  <a:pt x="6636" y="225"/>
                  <a:pt x="6635" y="224"/>
                </a:cubicBezTo>
                <a:cubicBezTo>
                  <a:pt x="6636" y="225"/>
                  <a:pt x="6637" y="227"/>
                  <a:pt x="6637" y="229"/>
                </a:cubicBezTo>
                <a:close/>
                <a:moveTo>
                  <a:pt x="6626" y="199"/>
                </a:moveTo>
                <a:cubicBezTo>
                  <a:pt x="6629" y="205"/>
                  <a:pt x="6632" y="215"/>
                  <a:pt x="6635" y="224"/>
                </a:cubicBezTo>
                <a:cubicBezTo>
                  <a:pt x="6633" y="217"/>
                  <a:pt x="6630" y="209"/>
                  <a:pt x="6626" y="199"/>
                </a:cubicBezTo>
                <a:close/>
                <a:moveTo>
                  <a:pt x="6639" y="191"/>
                </a:moveTo>
                <a:cubicBezTo>
                  <a:pt x="6700" y="344"/>
                  <a:pt x="6882" y="206"/>
                  <a:pt x="6974" y="224"/>
                </a:cubicBezTo>
                <a:cubicBezTo>
                  <a:pt x="6891" y="274"/>
                  <a:pt x="7101" y="361"/>
                  <a:pt x="7127" y="364"/>
                </a:cubicBezTo>
                <a:cubicBezTo>
                  <a:pt x="7319" y="388"/>
                  <a:pt x="7515" y="426"/>
                  <a:pt x="7709" y="415"/>
                </a:cubicBezTo>
                <a:cubicBezTo>
                  <a:pt x="7714" y="407"/>
                  <a:pt x="7716" y="403"/>
                  <a:pt x="7718" y="393"/>
                </a:cubicBezTo>
                <a:cubicBezTo>
                  <a:pt x="7615" y="349"/>
                  <a:pt x="7588" y="217"/>
                  <a:pt x="7471" y="203"/>
                </a:cubicBezTo>
                <a:cubicBezTo>
                  <a:pt x="7304" y="184"/>
                  <a:pt x="7240" y="132"/>
                  <a:pt x="7094" y="42"/>
                </a:cubicBezTo>
                <a:cubicBezTo>
                  <a:pt x="7017" y="-6"/>
                  <a:pt x="6518" y="-65"/>
                  <a:pt x="6639" y="191"/>
                </a:cubicBezTo>
                <a:cubicBezTo>
                  <a:pt x="6639" y="191"/>
                  <a:pt x="6639" y="191"/>
                  <a:pt x="6639" y="191"/>
                </a:cubicBezTo>
                <a:close/>
                <a:moveTo>
                  <a:pt x="3049" y="1821"/>
                </a:moveTo>
                <a:cubicBezTo>
                  <a:pt x="3097" y="1824"/>
                  <a:pt x="3068" y="1822"/>
                  <a:pt x="3049" y="1821"/>
                </a:cubicBezTo>
                <a:cubicBezTo>
                  <a:pt x="3259" y="1833"/>
                  <a:pt x="3444" y="2105"/>
                  <a:pt x="3693" y="1983"/>
                </a:cubicBezTo>
                <a:cubicBezTo>
                  <a:pt x="3695" y="1975"/>
                  <a:pt x="3695" y="1960"/>
                  <a:pt x="3693" y="1951"/>
                </a:cubicBezTo>
                <a:cubicBezTo>
                  <a:pt x="3378" y="1819"/>
                  <a:pt x="3267" y="1534"/>
                  <a:pt x="3575" y="1251"/>
                </a:cubicBezTo>
                <a:cubicBezTo>
                  <a:pt x="3878" y="973"/>
                  <a:pt x="4250" y="1072"/>
                  <a:pt x="4563" y="873"/>
                </a:cubicBezTo>
                <a:cubicBezTo>
                  <a:pt x="4434" y="627"/>
                  <a:pt x="4069" y="857"/>
                  <a:pt x="3881" y="855"/>
                </a:cubicBezTo>
                <a:cubicBezTo>
                  <a:pt x="3631" y="853"/>
                  <a:pt x="3298" y="977"/>
                  <a:pt x="3102" y="1185"/>
                </a:cubicBezTo>
                <a:cubicBezTo>
                  <a:pt x="3040" y="1251"/>
                  <a:pt x="3027" y="1414"/>
                  <a:pt x="3008" y="1500"/>
                </a:cubicBezTo>
                <a:cubicBezTo>
                  <a:pt x="2968" y="1677"/>
                  <a:pt x="2751" y="1804"/>
                  <a:pt x="3049" y="1821"/>
                </a:cubicBezTo>
                <a:close/>
                <a:moveTo>
                  <a:pt x="10216" y="16862"/>
                </a:moveTo>
                <a:cubicBezTo>
                  <a:pt x="10007" y="16414"/>
                  <a:pt x="9990" y="17186"/>
                  <a:pt x="10036" y="17376"/>
                </a:cubicBezTo>
                <a:cubicBezTo>
                  <a:pt x="10092" y="17606"/>
                  <a:pt x="10129" y="17705"/>
                  <a:pt x="10318" y="17537"/>
                </a:cubicBezTo>
                <a:cubicBezTo>
                  <a:pt x="10499" y="17376"/>
                  <a:pt x="10291" y="17023"/>
                  <a:pt x="10216" y="16863"/>
                </a:cubicBezTo>
                <a:cubicBezTo>
                  <a:pt x="10225" y="16883"/>
                  <a:pt x="10244" y="16922"/>
                  <a:pt x="10216" y="16862"/>
                </a:cubicBezTo>
                <a:close/>
                <a:moveTo>
                  <a:pt x="10216" y="16862"/>
                </a:moveTo>
                <a:cubicBezTo>
                  <a:pt x="10216" y="16862"/>
                  <a:pt x="10216" y="16862"/>
                  <a:pt x="10216" y="16863"/>
                </a:cubicBezTo>
                <a:cubicBezTo>
                  <a:pt x="10211" y="16852"/>
                  <a:pt x="10209" y="16847"/>
                  <a:pt x="10216" y="16862"/>
                </a:cubicBezTo>
                <a:close/>
                <a:moveTo>
                  <a:pt x="17680" y="20444"/>
                </a:moveTo>
                <a:cubicBezTo>
                  <a:pt x="17677" y="20432"/>
                  <a:pt x="17678" y="20435"/>
                  <a:pt x="17679" y="20439"/>
                </a:cubicBezTo>
                <a:cubicBezTo>
                  <a:pt x="17647" y="20338"/>
                  <a:pt x="17562" y="20187"/>
                  <a:pt x="17562" y="20438"/>
                </a:cubicBezTo>
                <a:cubicBezTo>
                  <a:pt x="17562" y="20640"/>
                  <a:pt x="17719" y="20588"/>
                  <a:pt x="17681" y="20445"/>
                </a:cubicBezTo>
                <a:cubicBezTo>
                  <a:pt x="17681" y="20446"/>
                  <a:pt x="17681" y="20446"/>
                  <a:pt x="17680" y="20444"/>
                </a:cubicBezTo>
                <a:close/>
                <a:moveTo>
                  <a:pt x="20845" y="19801"/>
                </a:moveTo>
                <a:cubicBezTo>
                  <a:pt x="20845" y="19756"/>
                  <a:pt x="20831" y="19752"/>
                  <a:pt x="20720" y="19722"/>
                </a:cubicBezTo>
                <a:cubicBezTo>
                  <a:pt x="20484" y="19667"/>
                  <a:pt x="20309" y="19366"/>
                  <a:pt x="20078" y="19540"/>
                </a:cubicBezTo>
                <a:lnTo>
                  <a:pt x="20083" y="19581"/>
                </a:lnTo>
                <a:lnTo>
                  <a:pt x="20066" y="19592"/>
                </a:lnTo>
                <a:cubicBezTo>
                  <a:pt x="20073" y="19603"/>
                  <a:pt x="20078" y="19616"/>
                  <a:pt x="20080" y="19629"/>
                </a:cubicBezTo>
                <a:cubicBezTo>
                  <a:pt x="19967" y="19665"/>
                  <a:pt x="19867" y="19933"/>
                  <a:pt x="19784" y="19933"/>
                </a:cubicBezTo>
                <a:cubicBezTo>
                  <a:pt x="19806" y="19933"/>
                  <a:pt x="19649" y="19674"/>
                  <a:pt x="19649" y="19726"/>
                </a:cubicBezTo>
                <a:cubicBezTo>
                  <a:pt x="19591" y="19599"/>
                  <a:pt x="19738" y="19263"/>
                  <a:pt x="19533" y="19263"/>
                </a:cubicBezTo>
                <a:cubicBezTo>
                  <a:pt x="19510" y="19243"/>
                  <a:pt x="19395" y="19210"/>
                  <a:pt x="19371" y="19200"/>
                </a:cubicBezTo>
                <a:cubicBezTo>
                  <a:pt x="19228" y="19141"/>
                  <a:pt x="19205" y="19326"/>
                  <a:pt x="19144" y="19326"/>
                </a:cubicBezTo>
                <a:cubicBezTo>
                  <a:pt x="19123" y="19314"/>
                  <a:pt x="19057" y="19299"/>
                  <a:pt x="19047" y="19341"/>
                </a:cubicBezTo>
                <a:cubicBezTo>
                  <a:pt x="18878" y="19223"/>
                  <a:pt x="19194" y="19742"/>
                  <a:pt x="19275" y="19766"/>
                </a:cubicBezTo>
                <a:cubicBezTo>
                  <a:pt x="19141" y="19798"/>
                  <a:pt x="19298" y="20026"/>
                  <a:pt x="19315" y="20115"/>
                </a:cubicBezTo>
                <a:cubicBezTo>
                  <a:pt x="19376" y="20426"/>
                  <a:pt x="19468" y="20101"/>
                  <a:pt x="19519" y="20101"/>
                </a:cubicBezTo>
                <a:cubicBezTo>
                  <a:pt x="19605" y="20101"/>
                  <a:pt x="19914" y="20363"/>
                  <a:pt x="20018" y="20411"/>
                </a:cubicBezTo>
                <a:cubicBezTo>
                  <a:pt x="20127" y="20461"/>
                  <a:pt x="20181" y="20479"/>
                  <a:pt x="20248" y="20607"/>
                </a:cubicBezTo>
                <a:cubicBezTo>
                  <a:pt x="20277" y="20661"/>
                  <a:pt x="20274" y="20778"/>
                  <a:pt x="20326" y="20815"/>
                </a:cubicBezTo>
                <a:cubicBezTo>
                  <a:pt x="20319" y="20858"/>
                  <a:pt x="20311" y="20886"/>
                  <a:pt x="20321" y="20928"/>
                </a:cubicBezTo>
                <a:cubicBezTo>
                  <a:pt x="20186" y="20961"/>
                  <a:pt x="20099" y="21117"/>
                  <a:pt x="20109" y="21286"/>
                </a:cubicBezTo>
                <a:cubicBezTo>
                  <a:pt x="20228" y="21294"/>
                  <a:pt x="20372" y="21234"/>
                  <a:pt x="20433" y="21234"/>
                </a:cubicBezTo>
                <a:lnTo>
                  <a:pt x="20433" y="21233"/>
                </a:lnTo>
                <a:cubicBezTo>
                  <a:pt x="20433" y="21142"/>
                  <a:pt x="20719" y="21510"/>
                  <a:pt x="20736" y="21535"/>
                </a:cubicBezTo>
                <a:cubicBezTo>
                  <a:pt x="20771" y="21316"/>
                  <a:pt x="20771" y="21081"/>
                  <a:pt x="20799" y="20857"/>
                </a:cubicBezTo>
                <a:lnTo>
                  <a:pt x="20771" y="20809"/>
                </a:lnTo>
                <a:cubicBezTo>
                  <a:pt x="20895" y="20557"/>
                  <a:pt x="20831" y="20091"/>
                  <a:pt x="20845" y="19801"/>
                </a:cubicBezTo>
                <a:close/>
                <a:moveTo>
                  <a:pt x="21483" y="3136"/>
                </a:moveTo>
                <a:cubicBezTo>
                  <a:pt x="21484" y="3136"/>
                  <a:pt x="21512" y="3136"/>
                  <a:pt x="21512" y="3136"/>
                </a:cubicBezTo>
                <a:cubicBezTo>
                  <a:pt x="21524" y="3110"/>
                  <a:pt x="21544" y="3089"/>
                  <a:pt x="21567" y="3075"/>
                </a:cubicBezTo>
                <a:cubicBezTo>
                  <a:pt x="21432" y="2793"/>
                  <a:pt x="21025" y="2732"/>
                  <a:pt x="20788" y="2699"/>
                </a:cubicBezTo>
                <a:cubicBezTo>
                  <a:pt x="20424" y="2699"/>
                  <a:pt x="20032" y="2429"/>
                  <a:pt x="19669" y="2355"/>
                </a:cubicBezTo>
                <a:cubicBezTo>
                  <a:pt x="19252" y="2271"/>
                  <a:pt x="18850" y="2097"/>
                  <a:pt x="18423" y="2086"/>
                </a:cubicBezTo>
                <a:cubicBezTo>
                  <a:pt x="18281" y="2082"/>
                  <a:pt x="18025" y="1964"/>
                  <a:pt x="17928" y="2085"/>
                </a:cubicBezTo>
                <a:cubicBezTo>
                  <a:pt x="17787" y="1963"/>
                  <a:pt x="17753" y="2111"/>
                  <a:pt x="17640" y="2116"/>
                </a:cubicBezTo>
                <a:cubicBezTo>
                  <a:pt x="17589" y="2193"/>
                  <a:pt x="17369" y="2124"/>
                  <a:pt x="17309" y="2114"/>
                </a:cubicBezTo>
                <a:cubicBezTo>
                  <a:pt x="17131" y="2085"/>
                  <a:pt x="16946" y="2126"/>
                  <a:pt x="16770" y="2090"/>
                </a:cubicBezTo>
                <a:cubicBezTo>
                  <a:pt x="16661" y="2068"/>
                  <a:pt x="16615" y="1921"/>
                  <a:pt x="16498" y="1897"/>
                </a:cubicBezTo>
                <a:cubicBezTo>
                  <a:pt x="16256" y="1847"/>
                  <a:pt x="15932" y="1733"/>
                  <a:pt x="15687" y="1852"/>
                </a:cubicBezTo>
                <a:cubicBezTo>
                  <a:pt x="15505" y="1940"/>
                  <a:pt x="15223" y="1766"/>
                  <a:pt x="15033" y="1732"/>
                </a:cubicBezTo>
                <a:cubicBezTo>
                  <a:pt x="15028" y="1585"/>
                  <a:pt x="14601" y="1491"/>
                  <a:pt x="14524" y="1604"/>
                </a:cubicBezTo>
                <a:cubicBezTo>
                  <a:pt x="14389" y="1489"/>
                  <a:pt x="14096" y="1512"/>
                  <a:pt x="13941" y="1503"/>
                </a:cubicBezTo>
                <a:lnTo>
                  <a:pt x="13941" y="1502"/>
                </a:lnTo>
                <a:cubicBezTo>
                  <a:pt x="13859" y="1397"/>
                  <a:pt x="13713" y="1363"/>
                  <a:pt x="13601" y="1377"/>
                </a:cubicBezTo>
                <a:cubicBezTo>
                  <a:pt x="13463" y="1395"/>
                  <a:pt x="13552" y="1500"/>
                  <a:pt x="13642" y="1496"/>
                </a:cubicBezTo>
                <a:cubicBezTo>
                  <a:pt x="13538" y="1516"/>
                  <a:pt x="13426" y="1657"/>
                  <a:pt x="13589" y="1732"/>
                </a:cubicBezTo>
                <a:cubicBezTo>
                  <a:pt x="13432" y="1749"/>
                  <a:pt x="13289" y="1736"/>
                  <a:pt x="13132" y="1770"/>
                </a:cubicBezTo>
                <a:cubicBezTo>
                  <a:pt x="13010" y="1796"/>
                  <a:pt x="12688" y="1530"/>
                  <a:pt x="12823" y="1894"/>
                </a:cubicBezTo>
                <a:cubicBezTo>
                  <a:pt x="12699" y="1866"/>
                  <a:pt x="12578" y="1803"/>
                  <a:pt x="12462" y="1744"/>
                </a:cubicBezTo>
                <a:lnTo>
                  <a:pt x="12468" y="1739"/>
                </a:lnTo>
                <a:lnTo>
                  <a:pt x="12445" y="1651"/>
                </a:lnTo>
                <a:cubicBezTo>
                  <a:pt x="12201" y="1356"/>
                  <a:pt x="11570" y="1196"/>
                  <a:pt x="11249" y="1384"/>
                </a:cubicBezTo>
                <a:cubicBezTo>
                  <a:pt x="11292" y="1402"/>
                  <a:pt x="11339" y="1419"/>
                  <a:pt x="11379" y="1446"/>
                </a:cubicBezTo>
                <a:cubicBezTo>
                  <a:pt x="11235" y="1453"/>
                  <a:pt x="11040" y="1498"/>
                  <a:pt x="10902" y="1435"/>
                </a:cubicBezTo>
                <a:cubicBezTo>
                  <a:pt x="10924" y="1410"/>
                  <a:pt x="10943" y="1372"/>
                  <a:pt x="10960" y="1341"/>
                </a:cubicBezTo>
                <a:cubicBezTo>
                  <a:pt x="10707" y="1338"/>
                  <a:pt x="10460" y="1329"/>
                  <a:pt x="10209" y="1352"/>
                </a:cubicBezTo>
                <a:cubicBezTo>
                  <a:pt x="10151" y="1292"/>
                  <a:pt x="10082" y="1254"/>
                  <a:pt x="10017" y="1207"/>
                </a:cubicBezTo>
                <a:cubicBezTo>
                  <a:pt x="10017" y="1207"/>
                  <a:pt x="10014" y="1302"/>
                  <a:pt x="10014" y="1302"/>
                </a:cubicBezTo>
                <a:cubicBezTo>
                  <a:pt x="9917" y="1297"/>
                  <a:pt x="9781" y="1215"/>
                  <a:pt x="9686" y="1274"/>
                </a:cubicBezTo>
                <a:cubicBezTo>
                  <a:pt x="10299" y="771"/>
                  <a:pt x="9202" y="741"/>
                  <a:pt x="8912" y="764"/>
                </a:cubicBezTo>
                <a:cubicBezTo>
                  <a:pt x="8912" y="763"/>
                  <a:pt x="8942" y="682"/>
                  <a:pt x="8942" y="682"/>
                </a:cubicBezTo>
                <a:cubicBezTo>
                  <a:pt x="8857" y="692"/>
                  <a:pt x="8774" y="674"/>
                  <a:pt x="8690" y="667"/>
                </a:cubicBezTo>
                <a:cubicBezTo>
                  <a:pt x="8692" y="666"/>
                  <a:pt x="8711" y="652"/>
                  <a:pt x="8711" y="652"/>
                </a:cubicBezTo>
                <a:lnTo>
                  <a:pt x="8680" y="562"/>
                </a:lnTo>
                <a:cubicBezTo>
                  <a:pt x="8568" y="569"/>
                  <a:pt x="8454" y="542"/>
                  <a:pt x="8339" y="545"/>
                </a:cubicBezTo>
                <a:cubicBezTo>
                  <a:pt x="8372" y="543"/>
                  <a:pt x="8389" y="524"/>
                  <a:pt x="8390" y="487"/>
                </a:cubicBezTo>
                <a:cubicBezTo>
                  <a:pt x="8348" y="373"/>
                  <a:pt x="8029" y="432"/>
                  <a:pt x="7984" y="380"/>
                </a:cubicBezTo>
                <a:cubicBezTo>
                  <a:pt x="7880" y="261"/>
                  <a:pt x="7809" y="457"/>
                  <a:pt x="7733" y="455"/>
                </a:cubicBezTo>
                <a:cubicBezTo>
                  <a:pt x="7767" y="710"/>
                  <a:pt x="8058" y="574"/>
                  <a:pt x="8203" y="565"/>
                </a:cubicBezTo>
                <a:cubicBezTo>
                  <a:pt x="8141" y="586"/>
                  <a:pt x="8043" y="670"/>
                  <a:pt x="8093" y="768"/>
                </a:cubicBezTo>
                <a:cubicBezTo>
                  <a:pt x="8012" y="760"/>
                  <a:pt x="7931" y="780"/>
                  <a:pt x="7859" y="828"/>
                </a:cubicBezTo>
                <a:lnTo>
                  <a:pt x="7899" y="850"/>
                </a:lnTo>
                <a:cubicBezTo>
                  <a:pt x="7761" y="924"/>
                  <a:pt x="7599" y="792"/>
                  <a:pt x="7453" y="841"/>
                </a:cubicBezTo>
                <a:cubicBezTo>
                  <a:pt x="7359" y="872"/>
                  <a:pt x="7267" y="899"/>
                  <a:pt x="7171" y="911"/>
                </a:cubicBezTo>
                <a:cubicBezTo>
                  <a:pt x="6973" y="936"/>
                  <a:pt x="6832" y="1042"/>
                  <a:pt x="6697" y="1218"/>
                </a:cubicBezTo>
                <a:lnTo>
                  <a:pt x="6715" y="1300"/>
                </a:lnTo>
                <a:cubicBezTo>
                  <a:pt x="6595" y="1317"/>
                  <a:pt x="5933" y="1282"/>
                  <a:pt x="6309" y="1601"/>
                </a:cubicBezTo>
                <a:cubicBezTo>
                  <a:pt x="6139" y="1560"/>
                  <a:pt x="5956" y="1546"/>
                  <a:pt x="5807" y="1683"/>
                </a:cubicBezTo>
                <a:cubicBezTo>
                  <a:pt x="5762" y="1559"/>
                  <a:pt x="5703" y="1466"/>
                  <a:pt x="5588" y="1483"/>
                </a:cubicBezTo>
                <a:lnTo>
                  <a:pt x="5593" y="1581"/>
                </a:lnTo>
                <a:lnTo>
                  <a:pt x="5611" y="1582"/>
                </a:lnTo>
                <a:cubicBezTo>
                  <a:pt x="5618" y="1583"/>
                  <a:pt x="5633" y="1606"/>
                  <a:pt x="5635" y="1626"/>
                </a:cubicBezTo>
                <a:cubicBezTo>
                  <a:pt x="5565" y="1686"/>
                  <a:pt x="5488" y="1670"/>
                  <a:pt x="5467" y="1800"/>
                </a:cubicBezTo>
                <a:cubicBezTo>
                  <a:pt x="5452" y="1798"/>
                  <a:pt x="5437" y="1795"/>
                  <a:pt x="5422" y="1791"/>
                </a:cubicBezTo>
                <a:cubicBezTo>
                  <a:pt x="5363" y="1613"/>
                  <a:pt x="5452" y="1463"/>
                  <a:pt x="5208" y="1445"/>
                </a:cubicBezTo>
                <a:cubicBezTo>
                  <a:pt x="5135" y="1440"/>
                  <a:pt x="5060" y="1440"/>
                  <a:pt x="4988" y="1440"/>
                </a:cubicBezTo>
                <a:cubicBezTo>
                  <a:pt x="4835" y="1440"/>
                  <a:pt x="4896" y="1580"/>
                  <a:pt x="4862" y="1697"/>
                </a:cubicBezTo>
                <a:cubicBezTo>
                  <a:pt x="4835" y="1790"/>
                  <a:pt x="4726" y="1733"/>
                  <a:pt x="4708" y="1846"/>
                </a:cubicBezTo>
                <a:cubicBezTo>
                  <a:pt x="4689" y="1970"/>
                  <a:pt x="4799" y="1948"/>
                  <a:pt x="4812" y="1996"/>
                </a:cubicBezTo>
                <a:cubicBezTo>
                  <a:pt x="4844" y="2077"/>
                  <a:pt x="4824" y="2151"/>
                  <a:pt x="4867" y="2245"/>
                </a:cubicBezTo>
                <a:cubicBezTo>
                  <a:pt x="4713" y="2182"/>
                  <a:pt x="4560" y="2145"/>
                  <a:pt x="4400" y="2112"/>
                </a:cubicBezTo>
                <a:cubicBezTo>
                  <a:pt x="4221" y="2086"/>
                  <a:pt x="4014" y="1954"/>
                  <a:pt x="3841" y="1954"/>
                </a:cubicBezTo>
                <a:cubicBezTo>
                  <a:pt x="3573" y="1954"/>
                  <a:pt x="4110" y="2290"/>
                  <a:pt x="4127" y="2309"/>
                </a:cubicBezTo>
                <a:cubicBezTo>
                  <a:pt x="4105" y="2315"/>
                  <a:pt x="4083" y="2320"/>
                  <a:pt x="4060" y="2324"/>
                </a:cubicBezTo>
                <a:lnTo>
                  <a:pt x="4065" y="2298"/>
                </a:lnTo>
                <a:cubicBezTo>
                  <a:pt x="3852" y="2201"/>
                  <a:pt x="3571" y="2399"/>
                  <a:pt x="3372" y="2425"/>
                </a:cubicBezTo>
                <a:cubicBezTo>
                  <a:pt x="3370" y="2381"/>
                  <a:pt x="3421" y="2299"/>
                  <a:pt x="3432" y="2250"/>
                </a:cubicBezTo>
                <a:cubicBezTo>
                  <a:pt x="3242" y="2226"/>
                  <a:pt x="3075" y="2344"/>
                  <a:pt x="2898" y="2413"/>
                </a:cubicBezTo>
                <a:cubicBezTo>
                  <a:pt x="2804" y="2450"/>
                  <a:pt x="2559" y="2500"/>
                  <a:pt x="2574" y="2674"/>
                </a:cubicBezTo>
                <a:cubicBezTo>
                  <a:pt x="2584" y="2801"/>
                  <a:pt x="2315" y="2630"/>
                  <a:pt x="2302" y="2618"/>
                </a:cubicBezTo>
                <a:cubicBezTo>
                  <a:pt x="2377" y="2566"/>
                  <a:pt x="2604" y="2549"/>
                  <a:pt x="2395" y="2412"/>
                </a:cubicBezTo>
                <a:cubicBezTo>
                  <a:pt x="2245" y="2314"/>
                  <a:pt x="2091" y="2321"/>
                  <a:pt x="1929" y="2318"/>
                </a:cubicBezTo>
                <a:cubicBezTo>
                  <a:pt x="1937" y="2433"/>
                  <a:pt x="1993" y="2432"/>
                  <a:pt x="2055" y="2493"/>
                </a:cubicBezTo>
                <a:cubicBezTo>
                  <a:pt x="2046" y="2478"/>
                  <a:pt x="2074" y="2893"/>
                  <a:pt x="2169" y="2758"/>
                </a:cubicBezTo>
                <a:cubicBezTo>
                  <a:pt x="2163" y="2794"/>
                  <a:pt x="2158" y="2830"/>
                  <a:pt x="2156" y="2867"/>
                </a:cubicBezTo>
                <a:cubicBezTo>
                  <a:pt x="1969" y="2739"/>
                  <a:pt x="1862" y="2828"/>
                  <a:pt x="1686" y="2928"/>
                </a:cubicBezTo>
                <a:cubicBezTo>
                  <a:pt x="1500" y="3032"/>
                  <a:pt x="1637" y="3097"/>
                  <a:pt x="1707" y="3188"/>
                </a:cubicBezTo>
                <a:cubicBezTo>
                  <a:pt x="1680" y="3244"/>
                  <a:pt x="1425" y="3107"/>
                  <a:pt x="1395" y="3091"/>
                </a:cubicBezTo>
                <a:cubicBezTo>
                  <a:pt x="1324" y="3053"/>
                  <a:pt x="1217" y="3102"/>
                  <a:pt x="1148" y="3140"/>
                </a:cubicBezTo>
                <a:cubicBezTo>
                  <a:pt x="1225" y="3269"/>
                  <a:pt x="1313" y="3308"/>
                  <a:pt x="1425" y="3357"/>
                </a:cubicBezTo>
                <a:cubicBezTo>
                  <a:pt x="1277" y="3479"/>
                  <a:pt x="1067" y="3145"/>
                  <a:pt x="988" y="3080"/>
                </a:cubicBezTo>
                <a:cubicBezTo>
                  <a:pt x="1015" y="3019"/>
                  <a:pt x="1044" y="2956"/>
                  <a:pt x="990" y="2892"/>
                </a:cubicBezTo>
                <a:cubicBezTo>
                  <a:pt x="1164" y="2934"/>
                  <a:pt x="2149" y="3013"/>
                  <a:pt x="1702" y="2525"/>
                </a:cubicBezTo>
                <a:cubicBezTo>
                  <a:pt x="1515" y="2321"/>
                  <a:pt x="920" y="2139"/>
                  <a:pt x="679" y="2180"/>
                </a:cubicBezTo>
                <a:cubicBezTo>
                  <a:pt x="673" y="2165"/>
                  <a:pt x="662" y="2161"/>
                  <a:pt x="647" y="2169"/>
                </a:cubicBezTo>
                <a:cubicBezTo>
                  <a:pt x="682" y="2169"/>
                  <a:pt x="559" y="2063"/>
                  <a:pt x="524" y="2055"/>
                </a:cubicBezTo>
                <a:cubicBezTo>
                  <a:pt x="469" y="2042"/>
                  <a:pt x="389" y="2064"/>
                  <a:pt x="328" y="2064"/>
                </a:cubicBezTo>
                <a:cubicBezTo>
                  <a:pt x="303" y="2062"/>
                  <a:pt x="285" y="2082"/>
                  <a:pt x="285" y="2118"/>
                </a:cubicBezTo>
                <a:cubicBezTo>
                  <a:pt x="266" y="2111"/>
                  <a:pt x="247" y="2104"/>
                  <a:pt x="228" y="2096"/>
                </a:cubicBezTo>
                <a:lnTo>
                  <a:pt x="222" y="2118"/>
                </a:lnTo>
                <a:lnTo>
                  <a:pt x="216" y="2112"/>
                </a:lnTo>
                <a:cubicBezTo>
                  <a:pt x="127" y="2182"/>
                  <a:pt x="72" y="2289"/>
                  <a:pt x="1" y="2385"/>
                </a:cubicBezTo>
                <a:cubicBezTo>
                  <a:pt x="38" y="2448"/>
                  <a:pt x="247" y="2553"/>
                  <a:pt x="193" y="2625"/>
                </a:cubicBezTo>
                <a:cubicBezTo>
                  <a:pt x="81" y="2777"/>
                  <a:pt x="241" y="2837"/>
                  <a:pt x="293" y="2954"/>
                </a:cubicBezTo>
                <a:cubicBezTo>
                  <a:pt x="170" y="3047"/>
                  <a:pt x="319" y="3299"/>
                  <a:pt x="399" y="3343"/>
                </a:cubicBezTo>
                <a:cubicBezTo>
                  <a:pt x="293" y="3475"/>
                  <a:pt x="513" y="3547"/>
                  <a:pt x="565" y="3597"/>
                </a:cubicBezTo>
                <a:cubicBezTo>
                  <a:pt x="607" y="3637"/>
                  <a:pt x="411" y="3845"/>
                  <a:pt x="390" y="3866"/>
                </a:cubicBezTo>
                <a:cubicBezTo>
                  <a:pt x="245" y="4011"/>
                  <a:pt x="119" y="4126"/>
                  <a:pt x="0" y="4306"/>
                </a:cubicBezTo>
                <a:cubicBezTo>
                  <a:pt x="85" y="4284"/>
                  <a:pt x="190" y="4172"/>
                  <a:pt x="266" y="4167"/>
                </a:cubicBezTo>
                <a:cubicBezTo>
                  <a:pt x="283" y="4197"/>
                  <a:pt x="302" y="4226"/>
                  <a:pt x="323" y="4253"/>
                </a:cubicBezTo>
                <a:cubicBezTo>
                  <a:pt x="222" y="4199"/>
                  <a:pt x="162" y="4293"/>
                  <a:pt x="201" y="4411"/>
                </a:cubicBezTo>
                <a:cubicBezTo>
                  <a:pt x="162" y="4553"/>
                  <a:pt x="82" y="4589"/>
                  <a:pt x="175" y="4758"/>
                </a:cubicBezTo>
                <a:cubicBezTo>
                  <a:pt x="78" y="4850"/>
                  <a:pt x="345" y="5225"/>
                  <a:pt x="406" y="5296"/>
                </a:cubicBezTo>
                <a:cubicBezTo>
                  <a:pt x="430" y="5300"/>
                  <a:pt x="451" y="5290"/>
                  <a:pt x="470" y="5265"/>
                </a:cubicBezTo>
                <a:cubicBezTo>
                  <a:pt x="470" y="5264"/>
                  <a:pt x="471" y="5244"/>
                  <a:pt x="471" y="5244"/>
                </a:cubicBezTo>
                <a:cubicBezTo>
                  <a:pt x="468" y="5227"/>
                  <a:pt x="693" y="5374"/>
                  <a:pt x="723" y="5409"/>
                </a:cubicBezTo>
                <a:cubicBezTo>
                  <a:pt x="683" y="5491"/>
                  <a:pt x="819" y="5677"/>
                  <a:pt x="881" y="5677"/>
                </a:cubicBezTo>
                <a:cubicBezTo>
                  <a:pt x="881" y="5776"/>
                  <a:pt x="983" y="5725"/>
                  <a:pt x="1012" y="5801"/>
                </a:cubicBezTo>
                <a:cubicBezTo>
                  <a:pt x="1013" y="5803"/>
                  <a:pt x="840" y="5849"/>
                  <a:pt x="814" y="5864"/>
                </a:cubicBezTo>
                <a:cubicBezTo>
                  <a:pt x="850" y="5933"/>
                  <a:pt x="902" y="6106"/>
                  <a:pt x="948" y="6152"/>
                </a:cubicBezTo>
                <a:cubicBezTo>
                  <a:pt x="1062" y="6265"/>
                  <a:pt x="1164" y="6069"/>
                  <a:pt x="1293" y="6203"/>
                </a:cubicBezTo>
                <a:cubicBezTo>
                  <a:pt x="1286" y="6211"/>
                  <a:pt x="1265" y="6237"/>
                  <a:pt x="1265" y="6237"/>
                </a:cubicBezTo>
                <a:cubicBezTo>
                  <a:pt x="1317" y="6354"/>
                  <a:pt x="1446" y="6350"/>
                  <a:pt x="1481" y="6450"/>
                </a:cubicBezTo>
                <a:cubicBezTo>
                  <a:pt x="1563" y="6681"/>
                  <a:pt x="1653" y="6696"/>
                  <a:pt x="1848" y="6592"/>
                </a:cubicBezTo>
                <a:cubicBezTo>
                  <a:pt x="1905" y="6655"/>
                  <a:pt x="1926" y="6720"/>
                  <a:pt x="2004" y="6723"/>
                </a:cubicBezTo>
                <a:lnTo>
                  <a:pt x="2009" y="6693"/>
                </a:lnTo>
                <a:cubicBezTo>
                  <a:pt x="2095" y="6686"/>
                  <a:pt x="2174" y="6765"/>
                  <a:pt x="2257" y="6780"/>
                </a:cubicBezTo>
                <a:cubicBezTo>
                  <a:pt x="2237" y="6906"/>
                  <a:pt x="2273" y="6983"/>
                  <a:pt x="2267" y="7093"/>
                </a:cubicBezTo>
                <a:cubicBezTo>
                  <a:pt x="2263" y="7128"/>
                  <a:pt x="2226" y="7132"/>
                  <a:pt x="2204" y="7126"/>
                </a:cubicBezTo>
                <a:lnTo>
                  <a:pt x="2204" y="7098"/>
                </a:lnTo>
                <a:cubicBezTo>
                  <a:pt x="2092" y="7098"/>
                  <a:pt x="1997" y="7275"/>
                  <a:pt x="2085" y="7391"/>
                </a:cubicBezTo>
                <a:cubicBezTo>
                  <a:pt x="2053" y="7403"/>
                  <a:pt x="2020" y="7412"/>
                  <a:pt x="1986" y="7420"/>
                </a:cubicBezTo>
                <a:cubicBezTo>
                  <a:pt x="1976" y="7486"/>
                  <a:pt x="2003" y="7524"/>
                  <a:pt x="2047" y="7561"/>
                </a:cubicBezTo>
                <a:cubicBezTo>
                  <a:pt x="2027" y="7581"/>
                  <a:pt x="2018" y="7606"/>
                  <a:pt x="2021" y="7635"/>
                </a:cubicBezTo>
                <a:cubicBezTo>
                  <a:pt x="2021" y="7661"/>
                  <a:pt x="1989" y="7660"/>
                  <a:pt x="1990" y="7711"/>
                </a:cubicBezTo>
                <a:cubicBezTo>
                  <a:pt x="1945" y="7720"/>
                  <a:pt x="1898" y="7715"/>
                  <a:pt x="1853" y="7703"/>
                </a:cubicBezTo>
                <a:cubicBezTo>
                  <a:pt x="1856" y="7754"/>
                  <a:pt x="1852" y="7802"/>
                  <a:pt x="1841" y="7849"/>
                </a:cubicBezTo>
                <a:cubicBezTo>
                  <a:pt x="2028" y="7973"/>
                  <a:pt x="2205" y="8066"/>
                  <a:pt x="2363" y="8238"/>
                </a:cubicBezTo>
                <a:cubicBezTo>
                  <a:pt x="2296" y="8346"/>
                  <a:pt x="2888" y="8477"/>
                  <a:pt x="2736" y="8789"/>
                </a:cubicBezTo>
                <a:cubicBezTo>
                  <a:pt x="2487" y="8980"/>
                  <a:pt x="2231" y="8785"/>
                  <a:pt x="1999" y="8788"/>
                </a:cubicBezTo>
                <a:cubicBezTo>
                  <a:pt x="1930" y="8781"/>
                  <a:pt x="1954" y="8678"/>
                  <a:pt x="1835" y="8708"/>
                </a:cubicBezTo>
                <a:cubicBezTo>
                  <a:pt x="1704" y="8534"/>
                  <a:pt x="1349" y="8634"/>
                  <a:pt x="1224" y="8736"/>
                </a:cubicBezTo>
                <a:cubicBezTo>
                  <a:pt x="1102" y="8835"/>
                  <a:pt x="682" y="8887"/>
                  <a:pt x="661" y="8607"/>
                </a:cubicBezTo>
                <a:cubicBezTo>
                  <a:pt x="631" y="8603"/>
                  <a:pt x="588" y="8600"/>
                  <a:pt x="561" y="8615"/>
                </a:cubicBezTo>
                <a:cubicBezTo>
                  <a:pt x="559" y="8612"/>
                  <a:pt x="535" y="8572"/>
                  <a:pt x="535" y="8572"/>
                </a:cubicBezTo>
                <a:cubicBezTo>
                  <a:pt x="414" y="8571"/>
                  <a:pt x="318" y="8636"/>
                  <a:pt x="375" y="8778"/>
                </a:cubicBezTo>
                <a:cubicBezTo>
                  <a:pt x="343" y="8806"/>
                  <a:pt x="256" y="9007"/>
                  <a:pt x="329" y="9043"/>
                </a:cubicBezTo>
                <a:cubicBezTo>
                  <a:pt x="249" y="9165"/>
                  <a:pt x="305" y="9330"/>
                  <a:pt x="421" y="9335"/>
                </a:cubicBezTo>
                <a:cubicBezTo>
                  <a:pt x="437" y="9593"/>
                  <a:pt x="540" y="10027"/>
                  <a:pt x="785" y="10022"/>
                </a:cubicBezTo>
                <a:cubicBezTo>
                  <a:pt x="850" y="10027"/>
                  <a:pt x="1167" y="10311"/>
                  <a:pt x="1169" y="10017"/>
                </a:cubicBezTo>
                <a:cubicBezTo>
                  <a:pt x="1171" y="9906"/>
                  <a:pt x="1447" y="10181"/>
                  <a:pt x="1452" y="10184"/>
                </a:cubicBezTo>
                <a:cubicBezTo>
                  <a:pt x="1603" y="10274"/>
                  <a:pt x="1696" y="10029"/>
                  <a:pt x="1800" y="10012"/>
                </a:cubicBezTo>
                <a:cubicBezTo>
                  <a:pt x="1854" y="10012"/>
                  <a:pt x="1899" y="10096"/>
                  <a:pt x="1959" y="10058"/>
                </a:cubicBezTo>
                <a:cubicBezTo>
                  <a:pt x="1947" y="10128"/>
                  <a:pt x="1993" y="10195"/>
                  <a:pt x="1984" y="10276"/>
                </a:cubicBezTo>
                <a:cubicBezTo>
                  <a:pt x="1984" y="10276"/>
                  <a:pt x="2022" y="10292"/>
                  <a:pt x="2025" y="10293"/>
                </a:cubicBezTo>
                <a:cubicBezTo>
                  <a:pt x="2030" y="10351"/>
                  <a:pt x="2017" y="10414"/>
                  <a:pt x="2045" y="10467"/>
                </a:cubicBezTo>
                <a:cubicBezTo>
                  <a:pt x="1964" y="10561"/>
                  <a:pt x="1951" y="10674"/>
                  <a:pt x="1927" y="10801"/>
                </a:cubicBezTo>
                <a:cubicBezTo>
                  <a:pt x="1848" y="10835"/>
                  <a:pt x="1834" y="11184"/>
                  <a:pt x="1763" y="11286"/>
                </a:cubicBezTo>
                <a:cubicBezTo>
                  <a:pt x="1769" y="11302"/>
                  <a:pt x="2052" y="12076"/>
                  <a:pt x="1847" y="12076"/>
                </a:cubicBezTo>
                <a:cubicBezTo>
                  <a:pt x="1847" y="12076"/>
                  <a:pt x="1847" y="12076"/>
                  <a:pt x="1847" y="12076"/>
                </a:cubicBezTo>
                <a:lnTo>
                  <a:pt x="1837" y="12090"/>
                </a:lnTo>
                <a:cubicBezTo>
                  <a:pt x="1850" y="12113"/>
                  <a:pt x="1854" y="12139"/>
                  <a:pt x="1849" y="12168"/>
                </a:cubicBezTo>
                <a:lnTo>
                  <a:pt x="1968" y="12175"/>
                </a:lnTo>
                <a:cubicBezTo>
                  <a:pt x="2045" y="12306"/>
                  <a:pt x="2361" y="12799"/>
                  <a:pt x="2334" y="12928"/>
                </a:cubicBezTo>
                <a:cubicBezTo>
                  <a:pt x="2299" y="13089"/>
                  <a:pt x="2510" y="13140"/>
                  <a:pt x="2556" y="13229"/>
                </a:cubicBezTo>
                <a:cubicBezTo>
                  <a:pt x="2628" y="13365"/>
                  <a:pt x="2637" y="13466"/>
                  <a:pt x="2665" y="13606"/>
                </a:cubicBezTo>
                <a:cubicBezTo>
                  <a:pt x="2622" y="13995"/>
                  <a:pt x="2974" y="14177"/>
                  <a:pt x="3079" y="14465"/>
                </a:cubicBezTo>
                <a:cubicBezTo>
                  <a:pt x="3147" y="14644"/>
                  <a:pt x="3352" y="14818"/>
                  <a:pt x="3369" y="15010"/>
                </a:cubicBezTo>
                <a:cubicBezTo>
                  <a:pt x="3389" y="15237"/>
                  <a:pt x="3410" y="15717"/>
                  <a:pt x="3527" y="15914"/>
                </a:cubicBezTo>
                <a:cubicBezTo>
                  <a:pt x="3685" y="16178"/>
                  <a:pt x="3909" y="15819"/>
                  <a:pt x="4050" y="15819"/>
                </a:cubicBezTo>
                <a:cubicBezTo>
                  <a:pt x="4318" y="15819"/>
                  <a:pt x="4521" y="15540"/>
                  <a:pt x="4746" y="15429"/>
                </a:cubicBezTo>
                <a:cubicBezTo>
                  <a:pt x="4904" y="15350"/>
                  <a:pt x="5142" y="15358"/>
                  <a:pt x="5113" y="15092"/>
                </a:cubicBezTo>
                <a:cubicBezTo>
                  <a:pt x="5108" y="15051"/>
                  <a:pt x="5191" y="15049"/>
                  <a:pt x="5224" y="15056"/>
                </a:cubicBezTo>
                <a:cubicBezTo>
                  <a:pt x="5227" y="15026"/>
                  <a:pt x="5232" y="14996"/>
                  <a:pt x="5238" y="14967"/>
                </a:cubicBezTo>
                <a:cubicBezTo>
                  <a:pt x="5244" y="14974"/>
                  <a:pt x="5256" y="14987"/>
                  <a:pt x="5262" y="14995"/>
                </a:cubicBezTo>
                <a:cubicBezTo>
                  <a:pt x="5385" y="14964"/>
                  <a:pt x="5690" y="14881"/>
                  <a:pt x="5666" y="14697"/>
                </a:cubicBezTo>
                <a:cubicBezTo>
                  <a:pt x="5680" y="14778"/>
                  <a:pt x="5943" y="14440"/>
                  <a:pt x="5924" y="14454"/>
                </a:cubicBezTo>
                <a:cubicBezTo>
                  <a:pt x="5959" y="14436"/>
                  <a:pt x="6024" y="14445"/>
                  <a:pt x="6061" y="14446"/>
                </a:cubicBezTo>
                <a:lnTo>
                  <a:pt x="6064" y="14398"/>
                </a:lnTo>
                <a:lnTo>
                  <a:pt x="6088" y="14378"/>
                </a:lnTo>
                <a:cubicBezTo>
                  <a:pt x="6071" y="14281"/>
                  <a:pt x="6052" y="14106"/>
                  <a:pt x="6092" y="14014"/>
                </a:cubicBezTo>
                <a:cubicBezTo>
                  <a:pt x="6217" y="14121"/>
                  <a:pt x="6399" y="13516"/>
                  <a:pt x="6416" y="13402"/>
                </a:cubicBezTo>
                <a:cubicBezTo>
                  <a:pt x="6337" y="13408"/>
                  <a:pt x="6330" y="13381"/>
                  <a:pt x="6268" y="13333"/>
                </a:cubicBezTo>
                <a:cubicBezTo>
                  <a:pt x="6116" y="13110"/>
                  <a:pt x="6087" y="13191"/>
                  <a:pt x="5900" y="13054"/>
                </a:cubicBezTo>
                <a:cubicBezTo>
                  <a:pt x="5695" y="12901"/>
                  <a:pt x="5769" y="12651"/>
                  <a:pt x="5663" y="12468"/>
                </a:cubicBezTo>
                <a:cubicBezTo>
                  <a:pt x="5681" y="12448"/>
                  <a:pt x="5685" y="12420"/>
                  <a:pt x="5677" y="12383"/>
                </a:cubicBezTo>
                <a:cubicBezTo>
                  <a:pt x="5773" y="12362"/>
                  <a:pt x="5783" y="12641"/>
                  <a:pt x="5830" y="12702"/>
                </a:cubicBezTo>
                <a:cubicBezTo>
                  <a:pt x="5907" y="12800"/>
                  <a:pt x="6096" y="12798"/>
                  <a:pt x="6204" y="12813"/>
                </a:cubicBezTo>
                <a:cubicBezTo>
                  <a:pt x="6343" y="12843"/>
                  <a:pt x="6560" y="12984"/>
                  <a:pt x="6684" y="12921"/>
                </a:cubicBezTo>
                <a:cubicBezTo>
                  <a:pt x="6904" y="12809"/>
                  <a:pt x="7142" y="12917"/>
                  <a:pt x="7377" y="12831"/>
                </a:cubicBezTo>
                <a:cubicBezTo>
                  <a:pt x="7381" y="12857"/>
                  <a:pt x="7392" y="12874"/>
                  <a:pt x="7409" y="12884"/>
                </a:cubicBezTo>
                <a:cubicBezTo>
                  <a:pt x="7402" y="12977"/>
                  <a:pt x="7445" y="12999"/>
                  <a:pt x="7507" y="12996"/>
                </a:cubicBezTo>
                <a:cubicBezTo>
                  <a:pt x="7525" y="13107"/>
                  <a:pt x="7595" y="13302"/>
                  <a:pt x="7708" y="13243"/>
                </a:cubicBezTo>
                <a:cubicBezTo>
                  <a:pt x="7799" y="13358"/>
                  <a:pt x="7948" y="13516"/>
                  <a:pt x="8082" y="13456"/>
                </a:cubicBezTo>
                <a:cubicBezTo>
                  <a:pt x="8040" y="13536"/>
                  <a:pt x="7899" y="13395"/>
                  <a:pt x="7863" y="13512"/>
                </a:cubicBezTo>
                <a:cubicBezTo>
                  <a:pt x="7838" y="13591"/>
                  <a:pt x="7985" y="13734"/>
                  <a:pt x="8024" y="13785"/>
                </a:cubicBezTo>
                <a:cubicBezTo>
                  <a:pt x="8174" y="13978"/>
                  <a:pt x="8328" y="14099"/>
                  <a:pt x="8506" y="13859"/>
                </a:cubicBezTo>
                <a:cubicBezTo>
                  <a:pt x="8506" y="13859"/>
                  <a:pt x="8511" y="13822"/>
                  <a:pt x="8511" y="13821"/>
                </a:cubicBezTo>
                <a:cubicBezTo>
                  <a:pt x="8597" y="14372"/>
                  <a:pt x="8658" y="15060"/>
                  <a:pt x="8944" y="15536"/>
                </a:cubicBezTo>
                <a:cubicBezTo>
                  <a:pt x="9051" y="15713"/>
                  <a:pt x="9457" y="17441"/>
                  <a:pt x="9713" y="17105"/>
                </a:cubicBezTo>
                <a:cubicBezTo>
                  <a:pt x="9784" y="17012"/>
                  <a:pt x="9781" y="16935"/>
                  <a:pt x="9870" y="16876"/>
                </a:cubicBezTo>
                <a:cubicBezTo>
                  <a:pt x="9961" y="16816"/>
                  <a:pt x="9845" y="16697"/>
                  <a:pt x="9968" y="16619"/>
                </a:cubicBezTo>
                <a:cubicBezTo>
                  <a:pt x="9997" y="16525"/>
                  <a:pt x="10045" y="16545"/>
                  <a:pt x="10043" y="16402"/>
                </a:cubicBezTo>
                <a:cubicBezTo>
                  <a:pt x="10042" y="16315"/>
                  <a:pt x="9996" y="16229"/>
                  <a:pt x="10027" y="16148"/>
                </a:cubicBezTo>
                <a:cubicBezTo>
                  <a:pt x="10149" y="15836"/>
                  <a:pt x="9994" y="15606"/>
                  <a:pt x="10014" y="15300"/>
                </a:cubicBezTo>
                <a:cubicBezTo>
                  <a:pt x="10017" y="15254"/>
                  <a:pt x="10218" y="15132"/>
                  <a:pt x="10207" y="15132"/>
                </a:cubicBezTo>
                <a:cubicBezTo>
                  <a:pt x="10321" y="15132"/>
                  <a:pt x="10494" y="14748"/>
                  <a:pt x="10602" y="14634"/>
                </a:cubicBezTo>
                <a:cubicBezTo>
                  <a:pt x="10691" y="14538"/>
                  <a:pt x="10737" y="14284"/>
                  <a:pt x="10862" y="14259"/>
                </a:cubicBezTo>
                <a:cubicBezTo>
                  <a:pt x="10992" y="14233"/>
                  <a:pt x="11028" y="14088"/>
                  <a:pt x="11120" y="13995"/>
                </a:cubicBezTo>
                <a:cubicBezTo>
                  <a:pt x="10889" y="13710"/>
                  <a:pt x="11322" y="13817"/>
                  <a:pt x="11401" y="13792"/>
                </a:cubicBezTo>
                <a:lnTo>
                  <a:pt x="11405" y="13809"/>
                </a:lnTo>
                <a:cubicBezTo>
                  <a:pt x="11513" y="13796"/>
                  <a:pt x="11840" y="13734"/>
                  <a:pt x="11758" y="13509"/>
                </a:cubicBezTo>
                <a:cubicBezTo>
                  <a:pt x="11915" y="13567"/>
                  <a:pt x="11804" y="13766"/>
                  <a:pt x="11804" y="13858"/>
                </a:cubicBezTo>
                <a:cubicBezTo>
                  <a:pt x="11855" y="13932"/>
                  <a:pt x="11916" y="14007"/>
                  <a:pt x="11963" y="14088"/>
                </a:cubicBezTo>
                <a:cubicBezTo>
                  <a:pt x="12025" y="14193"/>
                  <a:pt x="12122" y="14206"/>
                  <a:pt x="12170" y="14271"/>
                </a:cubicBezTo>
                <a:cubicBezTo>
                  <a:pt x="12116" y="14362"/>
                  <a:pt x="12121" y="14561"/>
                  <a:pt x="12259" y="14543"/>
                </a:cubicBezTo>
                <a:lnTo>
                  <a:pt x="12265" y="14517"/>
                </a:lnTo>
                <a:cubicBezTo>
                  <a:pt x="12405" y="14547"/>
                  <a:pt x="12309" y="15318"/>
                  <a:pt x="12423" y="15210"/>
                </a:cubicBezTo>
                <a:cubicBezTo>
                  <a:pt x="12494" y="15441"/>
                  <a:pt x="12802" y="15118"/>
                  <a:pt x="12844" y="14997"/>
                </a:cubicBezTo>
                <a:cubicBezTo>
                  <a:pt x="12856" y="15037"/>
                  <a:pt x="12878" y="15060"/>
                  <a:pt x="12911" y="15067"/>
                </a:cubicBezTo>
                <a:cubicBezTo>
                  <a:pt x="12901" y="15223"/>
                  <a:pt x="13012" y="15781"/>
                  <a:pt x="13143" y="15859"/>
                </a:cubicBezTo>
                <a:lnTo>
                  <a:pt x="13144" y="15854"/>
                </a:lnTo>
                <a:cubicBezTo>
                  <a:pt x="13197" y="16052"/>
                  <a:pt x="13142" y="16636"/>
                  <a:pt x="13250" y="16730"/>
                </a:cubicBezTo>
                <a:cubicBezTo>
                  <a:pt x="13233" y="16829"/>
                  <a:pt x="13157" y="17177"/>
                  <a:pt x="13261" y="17253"/>
                </a:cubicBezTo>
                <a:cubicBezTo>
                  <a:pt x="13268" y="17259"/>
                  <a:pt x="13275" y="17264"/>
                  <a:pt x="13282" y="17267"/>
                </a:cubicBezTo>
                <a:cubicBezTo>
                  <a:pt x="13318" y="17267"/>
                  <a:pt x="13328" y="17221"/>
                  <a:pt x="13335" y="17183"/>
                </a:cubicBezTo>
                <a:cubicBezTo>
                  <a:pt x="13489" y="17447"/>
                  <a:pt x="13664" y="17696"/>
                  <a:pt x="13664" y="18046"/>
                </a:cubicBezTo>
                <a:cubicBezTo>
                  <a:pt x="13665" y="18236"/>
                  <a:pt x="13986" y="18792"/>
                  <a:pt x="14143" y="18792"/>
                </a:cubicBezTo>
                <a:lnTo>
                  <a:pt x="14108" y="18792"/>
                </a:lnTo>
                <a:lnTo>
                  <a:pt x="14340" y="18993"/>
                </a:lnTo>
                <a:cubicBezTo>
                  <a:pt x="14381" y="18801"/>
                  <a:pt x="14438" y="18554"/>
                  <a:pt x="14266" y="18407"/>
                </a:cubicBezTo>
                <a:cubicBezTo>
                  <a:pt x="14222" y="18370"/>
                  <a:pt x="14205" y="18151"/>
                  <a:pt x="14226" y="18088"/>
                </a:cubicBezTo>
                <a:cubicBezTo>
                  <a:pt x="14290" y="17896"/>
                  <a:pt x="14071" y="17539"/>
                  <a:pt x="13928" y="17499"/>
                </a:cubicBezTo>
                <a:cubicBezTo>
                  <a:pt x="13881" y="17415"/>
                  <a:pt x="13661" y="17373"/>
                  <a:pt x="13645" y="17259"/>
                </a:cubicBezTo>
                <a:cubicBezTo>
                  <a:pt x="13745" y="17168"/>
                  <a:pt x="13574" y="16889"/>
                  <a:pt x="13558" y="16792"/>
                </a:cubicBezTo>
                <a:cubicBezTo>
                  <a:pt x="13529" y="16788"/>
                  <a:pt x="13501" y="16791"/>
                  <a:pt x="13472" y="16803"/>
                </a:cubicBezTo>
                <a:cubicBezTo>
                  <a:pt x="13429" y="16495"/>
                  <a:pt x="13632" y="16145"/>
                  <a:pt x="13549" y="15846"/>
                </a:cubicBezTo>
                <a:cubicBezTo>
                  <a:pt x="13573" y="15845"/>
                  <a:pt x="13595" y="15843"/>
                  <a:pt x="13619" y="15840"/>
                </a:cubicBezTo>
                <a:cubicBezTo>
                  <a:pt x="13609" y="16099"/>
                  <a:pt x="13684" y="15951"/>
                  <a:pt x="13779" y="16047"/>
                </a:cubicBezTo>
                <a:cubicBezTo>
                  <a:pt x="13864" y="16023"/>
                  <a:pt x="13870" y="16267"/>
                  <a:pt x="13976" y="16189"/>
                </a:cubicBezTo>
                <a:cubicBezTo>
                  <a:pt x="14020" y="16272"/>
                  <a:pt x="14042" y="16563"/>
                  <a:pt x="14148" y="16421"/>
                </a:cubicBezTo>
                <a:cubicBezTo>
                  <a:pt x="14160" y="16430"/>
                  <a:pt x="14169" y="16479"/>
                  <a:pt x="14172" y="16497"/>
                </a:cubicBezTo>
                <a:cubicBezTo>
                  <a:pt x="14248" y="16535"/>
                  <a:pt x="14324" y="16665"/>
                  <a:pt x="14393" y="16675"/>
                </a:cubicBezTo>
                <a:cubicBezTo>
                  <a:pt x="14349" y="16802"/>
                  <a:pt x="14378" y="16936"/>
                  <a:pt x="14328" y="17065"/>
                </a:cubicBezTo>
                <a:cubicBezTo>
                  <a:pt x="14423" y="17103"/>
                  <a:pt x="14649" y="16942"/>
                  <a:pt x="14681" y="16817"/>
                </a:cubicBezTo>
                <a:cubicBezTo>
                  <a:pt x="14747" y="16823"/>
                  <a:pt x="14771" y="16679"/>
                  <a:pt x="14777" y="16616"/>
                </a:cubicBezTo>
                <a:lnTo>
                  <a:pt x="14795" y="16636"/>
                </a:lnTo>
                <a:cubicBezTo>
                  <a:pt x="14920" y="16540"/>
                  <a:pt x="15138" y="16456"/>
                  <a:pt x="15162" y="16247"/>
                </a:cubicBezTo>
                <a:cubicBezTo>
                  <a:pt x="15186" y="16037"/>
                  <a:pt x="15149" y="15872"/>
                  <a:pt x="15136" y="15668"/>
                </a:cubicBezTo>
                <a:cubicBezTo>
                  <a:pt x="15108" y="15228"/>
                  <a:pt x="14762" y="15014"/>
                  <a:pt x="14564" y="14711"/>
                </a:cubicBezTo>
                <a:cubicBezTo>
                  <a:pt x="14528" y="14587"/>
                  <a:pt x="14270" y="14343"/>
                  <a:pt x="14428" y="14189"/>
                </a:cubicBezTo>
                <a:cubicBezTo>
                  <a:pt x="14501" y="14117"/>
                  <a:pt x="14517" y="14012"/>
                  <a:pt x="14591" y="13938"/>
                </a:cubicBezTo>
                <a:cubicBezTo>
                  <a:pt x="14638" y="13892"/>
                  <a:pt x="14715" y="13816"/>
                  <a:pt x="14743" y="13760"/>
                </a:cubicBezTo>
                <a:cubicBezTo>
                  <a:pt x="14780" y="13785"/>
                  <a:pt x="14880" y="13924"/>
                  <a:pt x="14917" y="13797"/>
                </a:cubicBezTo>
                <a:cubicBezTo>
                  <a:pt x="14919" y="13798"/>
                  <a:pt x="14921" y="13800"/>
                  <a:pt x="14924" y="13802"/>
                </a:cubicBezTo>
                <a:cubicBezTo>
                  <a:pt x="14874" y="13903"/>
                  <a:pt x="14944" y="14050"/>
                  <a:pt x="15003" y="14121"/>
                </a:cubicBezTo>
                <a:cubicBezTo>
                  <a:pt x="14696" y="14139"/>
                  <a:pt x="14934" y="14721"/>
                  <a:pt x="15063" y="14532"/>
                </a:cubicBezTo>
                <a:cubicBezTo>
                  <a:pt x="15168" y="14522"/>
                  <a:pt x="15172" y="14273"/>
                  <a:pt x="15207" y="14188"/>
                </a:cubicBezTo>
                <a:cubicBezTo>
                  <a:pt x="15207" y="14093"/>
                  <a:pt x="15157" y="14104"/>
                  <a:pt x="15102" y="14115"/>
                </a:cubicBezTo>
                <a:cubicBezTo>
                  <a:pt x="15199" y="14030"/>
                  <a:pt x="15118" y="14016"/>
                  <a:pt x="15104" y="13913"/>
                </a:cubicBezTo>
                <a:cubicBezTo>
                  <a:pt x="15092" y="13820"/>
                  <a:pt x="15241" y="13850"/>
                  <a:pt x="15281" y="13822"/>
                </a:cubicBezTo>
                <a:cubicBezTo>
                  <a:pt x="15359" y="13767"/>
                  <a:pt x="15439" y="13745"/>
                  <a:pt x="15523" y="13688"/>
                </a:cubicBezTo>
                <a:cubicBezTo>
                  <a:pt x="15526" y="13681"/>
                  <a:pt x="15528" y="13675"/>
                  <a:pt x="15529" y="13668"/>
                </a:cubicBezTo>
                <a:cubicBezTo>
                  <a:pt x="15564" y="13634"/>
                  <a:pt x="15623" y="13651"/>
                  <a:pt x="15631" y="13574"/>
                </a:cubicBezTo>
                <a:cubicBezTo>
                  <a:pt x="15689" y="13627"/>
                  <a:pt x="16074" y="13471"/>
                  <a:pt x="16095" y="13390"/>
                </a:cubicBezTo>
                <a:cubicBezTo>
                  <a:pt x="16114" y="13308"/>
                  <a:pt x="16263" y="13203"/>
                  <a:pt x="16314" y="13153"/>
                </a:cubicBezTo>
                <a:cubicBezTo>
                  <a:pt x="16369" y="13097"/>
                  <a:pt x="16451" y="12820"/>
                  <a:pt x="16493" y="12794"/>
                </a:cubicBezTo>
                <a:lnTo>
                  <a:pt x="16510" y="12781"/>
                </a:lnTo>
                <a:cubicBezTo>
                  <a:pt x="16523" y="12573"/>
                  <a:pt x="16584" y="12331"/>
                  <a:pt x="16643" y="12135"/>
                </a:cubicBezTo>
                <a:cubicBezTo>
                  <a:pt x="16777" y="12226"/>
                  <a:pt x="16741" y="11976"/>
                  <a:pt x="16718" y="11897"/>
                </a:cubicBezTo>
                <a:lnTo>
                  <a:pt x="16759" y="11906"/>
                </a:lnTo>
                <a:cubicBezTo>
                  <a:pt x="16726" y="11747"/>
                  <a:pt x="16728" y="11491"/>
                  <a:pt x="16531" y="11506"/>
                </a:cubicBezTo>
                <a:cubicBezTo>
                  <a:pt x="16589" y="11423"/>
                  <a:pt x="16734" y="11436"/>
                  <a:pt x="16572" y="11272"/>
                </a:cubicBezTo>
                <a:lnTo>
                  <a:pt x="16584" y="11278"/>
                </a:lnTo>
                <a:cubicBezTo>
                  <a:pt x="16598" y="11049"/>
                  <a:pt x="16383" y="11061"/>
                  <a:pt x="16346" y="10916"/>
                </a:cubicBezTo>
                <a:cubicBezTo>
                  <a:pt x="16216" y="10747"/>
                  <a:pt x="16131" y="10449"/>
                  <a:pt x="15922" y="10393"/>
                </a:cubicBezTo>
                <a:cubicBezTo>
                  <a:pt x="15951" y="10281"/>
                  <a:pt x="15996" y="10050"/>
                  <a:pt x="16094" y="10009"/>
                </a:cubicBezTo>
                <a:cubicBezTo>
                  <a:pt x="16162" y="9981"/>
                  <a:pt x="16172" y="9976"/>
                  <a:pt x="16241" y="9976"/>
                </a:cubicBezTo>
                <a:cubicBezTo>
                  <a:pt x="16389" y="9976"/>
                  <a:pt x="16256" y="9717"/>
                  <a:pt x="16138" y="9717"/>
                </a:cubicBezTo>
                <a:cubicBezTo>
                  <a:pt x="16041" y="9717"/>
                  <a:pt x="15947" y="9596"/>
                  <a:pt x="15855" y="9645"/>
                </a:cubicBezTo>
                <a:cubicBezTo>
                  <a:pt x="15815" y="9666"/>
                  <a:pt x="15657" y="9959"/>
                  <a:pt x="15665" y="9700"/>
                </a:cubicBezTo>
                <a:cubicBezTo>
                  <a:pt x="15671" y="9442"/>
                  <a:pt x="15348" y="9696"/>
                  <a:pt x="15343" y="9394"/>
                </a:cubicBezTo>
                <a:cubicBezTo>
                  <a:pt x="15385" y="9432"/>
                  <a:pt x="15449" y="9421"/>
                  <a:pt x="15498" y="9408"/>
                </a:cubicBezTo>
                <a:cubicBezTo>
                  <a:pt x="15515" y="9403"/>
                  <a:pt x="15696" y="9022"/>
                  <a:pt x="15715" y="8978"/>
                </a:cubicBezTo>
                <a:cubicBezTo>
                  <a:pt x="15802" y="8780"/>
                  <a:pt x="15869" y="9340"/>
                  <a:pt x="15873" y="9343"/>
                </a:cubicBezTo>
                <a:cubicBezTo>
                  <a:pt x="15724" y="9412"/>
                  <a:pt x="15962" y="9649"/>
                  <a:pt x="16042" y="9398"/>
                </a:cubicBezTo>
                <a:cubicBezTo>
                  <a:pt x="16080" y="9281"/>
                  <a:pt x="16134" y="9226"/>
                  <a:pt x="16255" y="9232"/>
                </a:cubicBezTo>
                <a:cubicBezTo>
                  <a:pt x="16563" y="9232"/>
                  <a:pt x="16381" y="9707"/>
                  <a:pt x="16600" y="9725"/>
                </a:cubicBezTo>
                <a:cubicBezTo>
                  <a:pt x="16602" y="9756"/>
                  <a:pt x="16619" y="9789"/>
                  <a:pt x="16637" y="9811"/>
                </a:cubicBezTo>
                <a:cubicBezTo>
                  <a:pt x="16663" y="9798"/>
                  <a:pt x="16698" y="9771"/>
                  <a:pt x="16709" y="9740"/>
                </a:cubicBezTo>
                <a:cubicBezTo>
                  <a:pt x="16725" y="9749"/>
                  <a:pt x="16741" y="9758"/>
                  <a:pt x="16757" y="9767"/>
                </a:cubicBezTo>
                <a:cubicBezTo>
                  <a:pt x="16769" y="9767"/>
                  <a:pt x="16778" y="9762"/>
                  <a:pt x="16785" y="9756"/>
                </a:cubicBezTo>
                <a:cubicBezTo>
                  <a:pt x="16797" y="9780"/>
                  <a:pt x="16820" y="9802"/>
                  <a:pt x="16840" y="9817"/>
                </a:cubicBezTo>
                <a:cubicBezTo>
                  <a:pt x="16852" y="9804"/>
                  <a:pt x="16864" y="9788"/>
                  <a:pt x="16873" y="9771"/>
                </a:cubicBezTo>
                <a:cubicBezTo>
                  <a:pt x="16891" y="9805"/>
                  <a:pt x="16902" y="9828"/>
                  <a:pt x="16908" y="9843"/>
                </a:cubicBezTo>
                <a:cubicBezTo>
                  <a:pt x="16847" y="9895"/>
                  <a:pt x="17004" y="10307"/>
                  <a:pt x="17021" y="10410"/>
                </a:cubicBezTo>
                <a:cubicBezTo>
                  <a:pt x="17070" y="10691"/>
                  <a:pt x="17304" y="10518"/>
                  <a:pt x="17449" y="10518"/>
                </a:cubicBezTo>
                <a:cubicBezTo>
                  <a:pt x="17808" y="10215"/>
                  <a:pt x="17261" y="9613"/>
                  <a:pt x="17080" y="9402"/>
                </a:cubicBezTo>
                <a:lnTo>
                  <a:pt x="17048" y="9438"/>
                </a:lnTo>
                <a:cubicBezTo>
                  <a:pt x="16837" y="9231"/>
                  <a:pt x="16887" y="9348"/>
                  <a:pt x="17005" y="9091"/>
                </a:cubicBezTo>
                <a:cubicBezTo>
                  <a:pt x="17099" y="8895"/>
                  <a:pt x="16986" y="8839"/>
                  <a:pt x="17044" y="8633"/>
                </a:cubicBezTo>
                <a:cubicBezTo>
                  <a:pt x="17065" y="8626"/>
                  <a:pt x="17115" y="8634"/>
                  <a:pt x="17137" y="8636"/>
                </a:cubicBezTo>
                <a:cubicBezTo>
                  <a:pt x="17110" y="8586"/>
                  <a:pt x="17077" y="8532"/>
                  <a:pt x="17040" y="8493"/>
                </a:cubicBezTo>
                <a:cubicBezTo>
                  <a:pt x="17041" y="8492"/>
                  <a:pt x="17041" y="8490"/>
                  <a:pt x="17042" y="8488"/>
                </a:cubicBezTo>
                <a:cubicBezTo>
                  <a:pt x="17064" y="8487"/>
                  <a:pt x="17086" y="8479"/>
                  <a:pt x="17106" y="8468"/>
                </a:cubicBezTo>
                <a:cubicBezTo>
                  <a:pt x="17135" y="8432"/>
                  <a:pt x="17150" y="8393"/>
                  <a:pt x="17159" y="8342"/>
                </a:cubicBezTo>
                <a:cubicBezTo>
                  <a:pt x="17315" y="8418"/>
                  <a:pt x="17705" y="8619"/>
                  <a:pt x="17671" y="8117"/>
                </a:cubicBezTo>
                <a:cubicBezTo>
                  <a:pt x="17658" y="7925"/>
                  <a:pt x="17808" y="7735"/>
                  <a:pt x="17792" y="7535"/>
                </a:cubicBezTo>
                <a:cubicBezTo>
                  <a:pt x="17781" y="7389"/>
                  <a:pt x="17861" y="7091"/>
                  <a:pt x="17823" y="6968"/>
                </a:cubicBezTo>
                <a:cubicBezTo>
                  <a:pt x="17754" y="6743"/>
                  <a:pt x="17595" y="6575"/>
                  <a:pt x="17533" y="6355"/>
                </a:cubicBezTo>
                <a:cubicBezTo>
                  <a:pt x="17482" y="6176"/>
                  <a:pt x="17477" y="6076"/>
                  <a:pt x="17371" y="5930"/>
                </a:cubicBezTo>
                <a:cubicBezTo>
                  <a:pt x="17206" y="5696"/>
                  <a:pt x="16964" y="5566"/>
                  <a:pt x="16701" y="5550"/>
                </a:cubicBezTo>
                <a:lnTo>
                  <a:pt x="16702" y="5599"/>
                </a:lnTo>
                <a:lnTo>
                  <a:pt x="16682" y="5620"/>
                </a:lnTo>
                <a:cubicBezTo>
                  <a:pt x="16715" y="5661"/>
                  <a:pt x="16696" y="5689"/>
                  <a:pt x="16705" y="5735"/>
                </a:cubicBezTo>
                <a:cubicBezTo>
                  <a:pt x="16705" y="5735"/>
                  <a:pt x="16701" y="5738"/>
                  <a:pt x="16686" y="5738"/>
                </a:cubicBezTo>
                <a:cubicBezTo>
                  <a:pt x="16699" y="5604"/>
                  <a:pt x="16597" y="5649"/>
                  <a:pt x="16543" y="5672"/>
                </a:cubicBezTo>
                <a:cubicBezTo>
                  <a:pt x="16464" y="5655"/>
                  <a:pt x="16474" y="5478"/>
                  <a:pt x="16362" y="5478"/>
                </a:cubicBezTo>
                <a:cubicBezTo>
                  <a:pt x="16292" y="5478"/>
                  <a:pt x="16248" y="5504"/>
                  <a:pt x="16175" y="5453"/>
                </a:cubicBezTo>
                <a:cubicBezTo>
                  <a:pt x="16188" y="5307"/>
                  <a:pt x="16331" y="5234"/>
                  <a:pt x="16320" y="5059"/>
                </a:cubicBezTo>
                <a:cubicBezTo>
                  <a:pt x="16316" y="4984"/>
                  <a:pt x="16399" y="4871"/>
                  <a:pt x="16438" y="4830"/>
                </a:cubicBezTo>
                <a:cubicBezTo>
                  <a:pt x="16438" y="4780"/>
                  <a:pt x="16419" y="4738"/>
                  <a:pt x="16403" y="4694"/>
                </a:cubicBezTo>
                <a:cubicBezTo>
                  <a:pt x="16485" y="4410"/>
                  <a:pt x="16622" y="4513"/>
                  <a:pt x="16822" y="4502"/>
                </a:cubicBezTo>
                <a:cubicBezTo>
                  <a:pt x="17017" y="4491"/>
                  <a:pt x="17229" y="4512"/>
                  <a:pt x="17432" y="4486"/>
                </a:cubicBezTo>
                <a:cubicBezTo>
                  <a:pt x="17432" y="4486"/>
                  <a:pt x="17380" y="4399"/>
                  <a:pt x="17380" y="4399"/>
                </a:cubicBezTo>
                <a:cubicBezTo>
                  <a:pt x="17472" y="4395"/>
                  <a:pt x="17591" y="4417"/>
                  <a:pt x="17675" y="4457"/>
                </a:cubicBezTo>
                <a:lnTo>
                  <a:pt x="17587" y="4479"/>
                </a:lnTo>
                <a:cubicBezTo>
                  <a:pt x="17820" y="4694"/>
                  <a:pt x="18012" y="4482"/>
                  <a:pt x="18255" y="4567"/>
                </a:cubicBezTo>
                <a:lnTo>
                  <a:pt x="18310" y="4498"/>
                </a:lnTo>
                <a:cubicBezTo>
                  <a:pt x="18234" y="4374"/>
                  <a:pt x="18125" y="4427"/>
                  <a:pt x="18045" y="4339"/>
                </a:cubicBezTo>
                <a:cubicBezTo>
                  <a:pt x="18017" y="4297"/>
                  <a:pt x="18066" y="4003"/>
                  <a:pt x="18073" y="3947"/>
                </a:cubicBezTo>
                <a:cubicBezTo>
                  <a:pt x="18187" y="3913"/>
                  <a:pt x="18309" y="3913"/>
                  <a:pt x="18421" y="3949"/>
                </a:cubicBezTo>
                <a:cubicBezTo>
                  <a:pt x="18458" y="3949"/>
                  <a:pt x="18515" y="4111"/>
                  <a:pt x="18527" y="4157"/>
                </a:cubicBezTo>
                <a:cubicBezTo>
                  <a:pt x="18550" y="4152"/>
                  <a:pt x="18576" y="4143"/>
                  <a:pt x="18595" y="4129"/>
                </a:cubicBezTo>
                <a:cubicBezTo>
                  <a:pt x="18617" y="4170"/>
                  <a:pt x="18639" y="4210"/>
                  <a:pt x="18664" y="4248"/>
                </a:cubicBezTo>
                <a:cubicBezTo>
                  <a:pt x="18693" y="4222"/>
                  <a:pt x="18725" y="4201"/>
                  <a:pt x="18757" y="4186"/>
                </a:cubicBezTo>
                <a:cubicBezTo>
                  <a:pt x="18758" y="4038"/>
                  <a:pt x="18825" y="3956"/>
                  <a:pt x="18932" y="4040"/>
                </a:cubicBezTo>
                <a:cubicBezTo>
                  <a:pt x="18932" y="4003"/>
                  <a:pt x="18933" y="3962"/>
                  <a:pt x="18927" y="3925"/>
                </a:cubicBezTo>
                <a:cubicBezTo>
                  <a:pt x="18949" y="3962"/>
                  <a:pt x="18974" y="4040"/>
                  <a:pt x="19016" y="4044"/>
                </a:cubicBezTo>
                <a:cubicBezTo>
                  <a:pt x="19020" y="4065"/>
                  <a:pt x="19027" y="4085"/>
                  <a:pt x="19036" y="4104"/>
                </a:cubicBezTo>
                <a:cubicBezTo>
                  <a:pt x="18991" y="4134"/>
                  <a:pt x="18948" y="4163"/>
                  <a:pt x="18913" y="4209"/>
                </a:cubicBezTo>
                <a:lnTo>
                  <a:pt x="18933" y="4227"/>
                </a:lnTo>
                <a:lnTo>
                  <a:pt x="18922" y="4242"/>
                </a:lnTo>
                <a:cubicBezTo>
                  <a:pt x="18933" y="4251"/>
                  <a:pt x="18941" y="4262"/>
                  <a:pt x="18947" y="4276"/>
                </a:cubicBezTo>
                <a:cubicBezTo>
                  <a:pt x="18922" y="4461"/>
                  <a:pt x="18945" y="4782"/>
                  <a:pt x="18746" y="4754"/>
                </a:cubicBezTo>
                <a:cubicBezTo>
                  <a:pt x="18747" y="4788"/>
                  <a:pt x="18744" y="4821"/>
                  <a:pt x="18739" y="4854"/>
                </a:cubicBezTo>
                <a:cubicBezTo>
                  <a:pt x="18836" y="5008"/>
                  <a:pt x="18864" y="5224"/>
                  <a:pt x="18983" y="5396"/>
                </a:cubicBezTo>
                <a:cubicBezTo>
                  <a:pt x="19126" y="5602"/>
                  <a:pt x="19308" y="5753"/>
                  <a:pt x="19457" y="5949"/>
                </a:cubicBezTo>
                <a:cubicBezTo>
                  <a:pt x="19532" y="6048"/>
                  <a:pt x="19836" y="6469"/>
                  <a:pt x="19960" y="6469"/>
                </a:cubicBezTo>
                <a:cubicBezTo>
                  <a:pt x="20212" y="6469"/>
                  <a:pt x="19956" y="6018"/>
                  <a:pt x="19950" y="5979"/>
                </a:cubicBezTo>
                <a:cubicBezTo>
                  <a:pt x="19977" y="5936"/>
                  <a:pt x="20168" y="5982"/>
                  <a:pt x="20211" y="5985"/>
                </a:cubicBezTo>
                <a:cubicBezTo>
                  <a:pt x="20174" y="5942"/>
                  <a:pt x="19926" y="5707"/>
                  <a:pt x="19968" y="5649"/>
                </a:cubicBezTo>
                <a:cubicBezTo>
                  <a:pt x="19982" y="5630"/>
                  <a:pt x="20101" y="5654"/>
                  <a:pt x="20126" y="5664"/>
                </a:cubicBezTo>
                <a:cubicBezTo>
                  <a:pt x="20192" y="5412"/>
                  <a:pt x="19863" y="5420"/>
                  <a:pt x="19903" y="5247"/>
                </a:cubicBezTo>
                <a:cubicBezTo>
                  <a:pt x="19934" y="5260"/>
                  <a:pt x="19968" y="5294"/>
                  <a:pt x="19997" y="5315"/>
                </a:cubicBezTo>
                <a:cubicBezTo>
                  <a:pt x="20147" y="5117"/>
                  <a:pt x="19645" y="4785"/>
                  <a:pt x="19523" y="4756"/>
                </a:cubicBezTo>
                <a:cubicBezTo>
                  <a:pt x="19467" y="4748"/>
                  <a:pt x="19432" y="4643"/>
                  <a:pt x="19443" y="4586"/>
                </a:cubicBezTo>
                <a:cubicBezTo>
                  <a:pt x="19470" y="4445"/>
                  <a:pt x="19324" y="4420"/>
                  <a:pt x="19334" y="4366"/>
                </a:cubicBezTo>
                <a:cubicBezTo>
                  <a:pt x="19351" y="4272"/>
                  <a:pt x="19470" y="4429"/>
                  <a:pt x="19504" y="4429"/>
                </a:cubicBezTo>
                <a:cubicBezTo>
                  <a:pt x="19583" y="4429"/>
                  <a:pt x="19522" y="4292"/>
                  <a:pt x="19560" y="4279"/>
                </a:cubicBezTo>
                <a:cubicBezTo>
                  <a:pt x="19779" y="4468"/>
                  <a:pt x="19644" y="4227"/>
                  <a:pt x="19830" y="4227"/>
                </a:cubicBezTo>
                <a:cubicBezTo>
                  <a:pt x="19974" y="4180"/>
                  <a:pt x="20153" y="4358"/>
                  <a:pt x="20275" y="4424"/>
                </a:cubicBezTo>
                <a:cubicBezTo>
                  <a:pt x="20286" y="4362"/>
                  <a:pt x="20280" y="4286"/>
                  <a:pt x="20244" y="4238"/>
                </a:cubicBezTo>
                <a:cubicBezTo>
                  <a:pt x="20487" y="4009"/>
                  <a:pt x="20524" y="3674"/>
                  <a:pt x="20914" y="3862"/>
                </a:cubicBezTo>
                <a:cubicBezTo>
                  <a:pt x="20928" y="3840"/>
                  <a:pt x="20946" y="3835"/>
                  <a:pt x="20968" y="3843"/>
                </a:cubicBezTo>
                <a:cubicBezTo>
                  <a:pt x="20980" y="3602"/>
                  <a:pt x="20494" y="3359"/>
                  <a:pt x="20326" y="3322"/>
                </a:cubicBezTo>
                <a:cubicBezTo>
                  <a:pt x="20400" y="3299"/>
                  <a:pt x="20509" y="3221"/>
                  <a:pt x="20442" y="3106"/>
                </a:cubicBezTo>
                <a:cubicBezTo>
                  <a:pt x="20615" y="3209"/>
                  <a:pt x="20796" y="3130"/>
                  <a:pt x="20975" y="3259"/>
                </a:cubicBezTo>
                <a:cubicBezTo>
                  <a:pt x="21042" y="3307"/>
                  <a:pt x="21600" y="3507"/>
                  <a:pt x="21591" y="3334"/>
                </a:cubicBezTo>
                <a:cubicBezTo>
                  <a:pt x="21518" y="3261"/>
                  <a:pt x="21537" y="3195"/>
                  <a:pt x="21483" y="3136"/>
                </a:cubicBezTo>
                <a:close/>
                <a:moveTo>
                  <a:pt x="16994" y="18909"/>
                </a:moveTo>
                <a:cubicBezTo>
                  <a:pt x="16992" y="18916"/>
                  <a:pt x="16986" y="18936"/>
                  <a:pt x="16994" y="18908"/>
                </a:cubicBezTo>
                <a:cubicBezTo>
                  <a:pt x="16995" y="18905"/>
                  <a:pt x="16995" y="18906"/>
                  <a:pt x="16994" y="18908"/>
                </a:cubicBezTo>
                <a:cubicBezTo>
                  <a:pt x="17025" y="18802"/>
                  <a:pt x="16849" y="18703"/>
                  <a:pt x="16797" y="18645"/>
                </a:cubicBezTo>
                <a:cubicBezTo>
                  <a:pt x="16910" y="18509"/>
                  <a:pt x="16724" y="18432"/>
                  <a:pt x="16738" y="18304"/>
                </a:cubicBezTo>
                <a:lnTo>
                  <a:pt x="16754" y="18340"/>
                </a:lnTo>
                <a:lnTo>
                  <a:pt x="16768" y="18257"/>
                </a:lnTo>
                <a:lnTo>
                  <a:pt x="16776" y="18259"/>
                </a:lnTo>
                <a:cubicBezTo>
                  <a:pt x="16763" y="18110"/>
                  <a:pt x="16888" y="18117"/>
                  <a:pt x="16947" y="18016"/>
                </a:cubicBezTo>
                <a:cubicBezTo>
                  <a:pt x="16932" y="18006"/>
                  <a:pt x="16894" y="17954"/>
                  <a:pt x="16878" y="17954"/>
                </a:cubicBezTo>
                <a:cubicBezTo>
                  <a:pt x="17187" y="17954"/>
                  <a:pt x="16910" y="17614"/>
                  <a:pt x="16748" y="17594"/>
                </a:cubicBezTo>
                <a:cubicBezTo>
                  <a:pt x="16760" y="17529"/>
                  <a:pt x="16681" y="17426"/>
                  <a:pt x="16659" y="17362"/>
                </a:cubicBezTo>
                <a:cubicBezTo>
                  <a:pt x="16473" y="17255"/>
                  <a:pt x="16458" y="17581"/>
                  <a:pt x="16391" y="17697"/>
                </a:cubicBezTo>
                <a:lnTo>
                  <a:pt x="16408" y="17712"/>
                </a:lnTo>
                <a:cubicBezTo>
                  <a:pt x="16350" y="17704"/>
                  <a:pt x="16222" y="17768"/>
                  <a:pt x="16295" y="17866"/>
                </a:cubicBezTo>
                <a:cubicBezTo>
                  <a:pt x="16216" y="17940"/>
                  <a:pt x="16061" y="17932"/>
                  <a:pt x="16023" y="18049"/>
                </a:cubicBezTo>
                <a:cubicBezTo>
                  <a:pt x="15957" y="18251"/>
                  <a:pt x="15876" y="18304"/>
                  <a:pt x="15732" y="18363"/>
                </a:cubicBezTo>
                <a:cubicBezTo>
                  <a:pt x="15609" y="18415"/>
                  <a:pt x="15571" y="18696"/>
                  <a:pt x="15535" y="18708"/>
                </a:cubicBezTo>
                <a:cubicBezTo>
                  <a:pt x="15508" y="18708"/>
                  <a:pt x="15366" y="18659"/>
                  <a:pt x="15367" y="18626"/>
                </a:cubicBezTo>
                <a:lnTo>
                  <a:pt x="15369" y="18534"/>
                </a:lnTo>
                <a:lnTo>
                  <a:pt x="15311" y="18575"/>
                </a:lnTo>
                <a:lnTo>
                  <a:pt x="15306" y="18562"/>
                </a:lnTo>
                <a:cubicBezTo>
                  <a:pt x="15117" y="18677"/>
                  <a:pt x="15108" y="18934"/>
                  <a:pt x="15200" y="19136"/>
                </a:cubicBezTo>
                <a:cubicBezTo>
                  <a:pt x="15161" y="19181"/>
                  <a:pt x="15164" y="19258"/>
                  <a:pt x="15203" y="19303"/>
                </a:cubicBezTo>
                <a:cubicBezTo>
                  <a:pt x="15195" y="19335"/>
                  <a:pt x="15210" y="19374"/>
                  <a:pt x="15235" y="19385"/>
                </a:cubicBezTo>
                <a:cubicBezTo>
                  <a:pt x="15225" y="19424"/>
                  <a:pt x="15232" y="19455"/>
                  <a:pt x="15254" y="19479"/>
                </a:cubicBezTo>
                <a:cubicBezTo>
                  <a:pt x="15285" y="19481"/>
                  <a:pt x="15311" y="19464"/>
                  <a:pt x="15340" y="19452"/>
                </a:cubicBezTo>
                <a:cubicBezTo>
                  <a:pt x="15350" y="19468"/>
                  <a:pt x="15353" y="19488"/>
                  <a:pt x="15347" y="19511"/>
                </a:cubicBezTo>
                <a:cubicBezTo>
                  <a:pt x="15325" y="19540"/>
                  <a:pt x="15350" y="19890"/>
                  <a:pt x="15399" y="19920"/>
                </a:cubicBezTo>
                <a:cubicBezTo>
                  <a:pt x="15473" y="19966"/>
                  <a:pt x="15568" y="19928"/>
                  <a:pt x="15643" y="19918"/>
                </a:cubicBezTo>
                <a:cubicBezTo>
                  <a:pt x="15630" y="20115"/>
                  <a:pt x="15842" y="20079"/>
                  <a:pt x="15913" y="19951"/>
                </a:cubicBezTo>
                <a:cubicBezTo>
                  <a:pt x="15943" y="20003"/>
                  <a:pt x="16038" y="20088"/>
                  <a:pt x="16085" y="20029"/>
                </a:cubicBezTo>
                <a:cubicBezTo>
                  <a:pt x="16181" y="20173"/>
                  <a:pt x="16201" y="20238"/>
                  <a:pt x="16389" y="20115"/>
                </a:cubicBezTo>
                <a:cubicBezTo>
                  <a:pt x="16410" y="20270"/>
                  <a:pt x="16541" y="20049"/>
                  <a:pt x="16499" y="19901"/>
                </a:cubicBezTo>
                <a:cubicBezTo>
                  <a:pt x="16526" y="19881"/>
                  <a:pt x="16539" y="19851"/>
                  <a:pt x="16538" y="19809"/>
                </a:cubicBezTo>
                <a:lnTo>
                  <a:pt x="16562" y="19798"/>
                </a:lnTo>
                <a:cubicBezTo>
                  <a:pt x="16568" y="19733"/>
                  <a:pt x="16573" y="19601"/>
                  <a:pt x="16539" y="19554"/>
                </a:cubicBezTo>
                <a:cubicBezTo>
                  <a:pt x="16562" y="19523"/>
                  <a:pt x="16573" y="19505"/>
                  <a:pt x="16597" y="19520"/>
                </a:cubicBezTo>
                <a:cubicBezTo>
                  <a:pt x="16644" y="19442"/>
                  <a:pt x="16806" y="19309"/>
                  <a:pt x="16741" y="19205"/>
                </a:cubicBezTo>
                <a:cubicBezTo>
                  <a:pt x="16704" y="19144"/>
                  <a:pt x="16767" y="18984"/>
                  <a:pt x="16806" y="18955"/>
                </a:cubicBezTo>
                <a:cubicBezTo>
                  <a:pt x="16858" y="18955"/>
                  <a:pt x="16966" y="19000"/>
                  <a:pt x="16994" y="18909"/>
                </a:cubicBezTo>
                <a:close/>
                <a:moveTo>
                  <a:pt x="17082" y="15769"/>
                </a:moveTo>
                <a:cubicBezTo>
                  <a:pt x="17065" y="15769"/>
                  <a:pt x="17051" y="15769"/>
                  <a:pt x="17082" y="15769"/>
                </a:cubicBezTo>
                <a:cubicBezTo>
                  <a:pt x="17137" y="15769"/>
                  <a:pt x="17106" y="15769"/>
                  <a:pt x="17083" y="15769"/>
                </a:cubicBezTo>
                <a:cubicBezTo>
                  <a:pt x="17275" y="15768"/>
                  <a:pt x="17243" y="16089"/>
                  <a:pt x="17193" y="16059"/>
                </a:cubicBezTo>
                <a:cubicBezTo>
                  <a:pt x="17151" y="16034"/>
                  <a:pt x="17029" y="15770"/>
                  <a:pt x="17082" y="15769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1" name="Линия"/>
          <p:cNvSpPr/>
          <p:nvPr/>
        </p:nvSpPr>
        <p:spPr>
          <a:xfrm>
            <a:off x="2448749" y="4332726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2" name="Линия"/>
          <p:cNvSpPr/>
          <p:nvPr/>
        </p:nvSpPr>
        <p:spPr>
          <a:xfrm>
            <a:off x="2448749" y="4332726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3" name="Кружок"/>
          <p:cNvSpPr/>
          <p:nvPr/>
        </p:nvSpPr>
        <p:spPr>
          <a:xfrm>
            <a:off x="2992111" y="4288629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4" name="Линия"/>
          <p:cNvSpPr/>
          <p:nvPr/>
        </p:nvSpPr>
        <p:spPr>
          <a:xfrm>
            <a:off x="2448749" y="4806483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5" name="Линия"/>
          <p:cNvSpPr/>
          <p:nvPr/>
        </p:nvSpPr>
        <p:spPr>
          <a:xfrm>
            <a:off x="2448749" y="4806483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6" name="Кружок"/>
          <p:cNvSpPr/>
          <p:nvPr/>
        </p:nvSpPr>
        <p:spPr>
          <a:xfrm>
            <a:off x="3896986" y="4762386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7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7"/>
          </p:nvPr>
        </p:nvSpPr>
        <p:spPr>
          <a:xfrm>
            <a:off x="2421378" y="5560669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288" name="Линия"/>
          <p:cNvSpPr/>
          <p:nvPr/>
        </p:nvSpPr>
        <p:spPr>
          <a:xfrm>
            <a:off x="2448749" y="531540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9" name="Линия"/>
          <p:cNvSpPr/>
          <p:nvPr/>
        </p:nvSpPr>
        <p:spPr>
          <a:xfrm>
            <a:off x="2448749" y="5315408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90" name="Кружок"/>
          <p:cNvSpPr/>
          <p:nvPr/>
        </p:nvSpPr>
        <p:spPr>
          <a:xfrm>
            <a:off x="4932829" y="5271311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2436261" y="4323558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2" name="23%"/>
          <p:cNvSpPr txBox="1">
            <a:spLocks noGrp="1"/>
          </p:cNvSpPr>
          <p:nvPr>
            <p:ph type="body" sz="quarter" idx="19"/>
          </p:nvPr>
        </p:nvSpPr>
        <p:spPr>
          <a:xfrm>
            <a:off x="2799408" y="3601297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29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2436261" y="48057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4" name="48%"/>
          <p:cNvSpPr txBox="1">
            <a:spLocks noGrp="1"/>
          </p:cNvSpPr>
          <p:nvPr>
            <p:ph type="body" sz="quarter" idx="21"/>
          </p:nvPr>
        </p:nvSpPr>
        <p:spPr>
          <a:xfrm>
            <a:off x="3704283" y="406719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29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2436261" y="53149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6" name="70%"/>
          <p:cNvSpPr txBox="1">
            <a:spLocks noGrp="1"/>
          </p:cNvSpPr>
          <p:nvPr>
            <p:ph type="body" sz="quarter" idx="23"/>
          </p:nvPr>
        </p:nvSpPr>
        <p:spPr>
          <a:xfrm>
            <a:off x="4740127" y="4586188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297" name="Треугольник"/>
          <p:cNvSpPr/>
          <p:nvPr/>
        </p:nvSpPr>
        <p:spPr>
          <a:xfrm rot="10800000" flipH="1">
            <a:off x="6506750" y="2865392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8" name="Треугольник"/>
          <p:cNvSpPr/>
          <p:nvPr/>
        </p:nvSpPr>
        <p:spPr>
          <a:xfrm rot="10800000" flipH="1">
            <a:off x="7844830" y="3365454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9" name="23%"/>
          <p:cNvSpPr txBox="1">
            <a:spLocks noGrp="1"/>
          </p:cNvSpPr>
          <p:nvPr>
            <p:ph type="body" sz="quarter" idx="24"/>
          </p:nvPr>
        </p:nvSpPr>
        <p:spPr>
          <a:xfrm>
            <a:off x="6369852" y="2177525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300" name="48%"/>
          <p:cNvSpPr txBox="1">
            <a:spLocks noGrp="1"/>
          </p:cNvSpPr>
          <p:nvPr>
            <p:ph type="body" sz="quarter" idx="25"/>
          </p:nvPr>
        </p:nvSpPr>
        <p:spPr>
          <a:xfrm>
            <a:off x="7707931" y="26808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301" name="Треугольник"/>
          <p:cNvSpPr/>
          <p:nvPr/>
        </p:nvSpPr>
        <p:spPr>
          <a:xfrm rot="10800000" flipH="1">
            <a:off x="8392517" y="2799842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02" name="70%"/>
          <p:cNvSpPr txBox="1">
            <a:spLocks noGrp="1"/>
          </p:cNvSpPr>
          <p:nvPr>
            <p:ph type="body" sz="quarter" idx="26"/>
          </p:nvPr>
        </p:nvSpPr>
        <p:spPr>
          <a:xfrm>
            <a:off x="8255619" y="21067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303" name="Eodem modo typi, qui nunc nobis videntur parum clari, fiant sollemnes in futurum."/>
          <p:cNvSpPr txBox="1">
            <a:spLocks noGrp="1"/>
          </p:cNvSpPr>
          <p:nvPr>
            <p:ph type="body" sz="quarter" idx="27"/>
          </p:nvPr>
        </p:nvSpPr>
        <p:spPr>
          <a:xfrm>
            <a:off x="7055965" y="4892692"/>
            <a:ext cx="2694315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929525"/>
      </p:ext>
    </p:extLst>
  </p:cSld>
  <p:clrMapOvr>
    <a:masterClrMapping/>
  </p:clrMapOvr>
  <p:transition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AF0F-6D33-4259-B650-5888ADBCE3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0741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A5E-E9D1-4896-B736-923C9AE4F3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2602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0A64-7821-4D9D-9BDE-135D811267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1395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B77E-3520-4C03-A7F0-448F595489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1546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3DBD-E10B-408F-AF6D-1A07CD3042E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9418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6F-DBEC-4390-B97F-CD94498249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0950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0160A-73A4-4252-9B1F-3B6CD5C1A6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6009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36AA-0C27-490A-B411-391A91F363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2133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B5C4-7A5B-40AB-84D4-AE5B04F551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8180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1DB9-C631-4257-B57F-1890739F91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02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Изображение"/>
          <p:cNvSpPr>
            <a:spLocks noGrp="1"/>
          </p:cNvSpPr>
          <p:nvPr>
            <p:ph type="pic" idx="13"/>
          </p:nvPr>
        </p:nvSpPr>
        <p:spPr>
          <a:xfrm>
            <a:off x="-8155" y="-5953"/>
            <a:ext cx="12208309" cy="686990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12" name="365"/>
          <p:cNvSpPr txBox="1">
            <a:spLocks noGrp="1"/>
          </p:cNvSpPr>
          <p:nvPr>
            <p:ph type="body" sz="quarter" idx="14"/>
          </p:nvPr>
        </p:nvSpPr>
        <p:spPr>
          <a:xfrm>
            <a:off x="2611947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365</a:t>
            </a:r>
          </a:p>
        </p:txBody>
      </p:sp>
      <p:sp>
        <p:nvSpPr>
          <p:cNvPr id="313" name="Прямоугольник"/>
          <p:cNvSpPr>
            <a:spLocks noGrp="1"/>
          </p:cNvSpPr>
          <p:nvPr>
            <p:ph type="body" sz="half" idx="15"/>
          </p:nvPr>
        </p:nvSpPr>
        <p:spPr>
          <a:xfrm>
            <a:off x="2172634" y="3694428"/>
            <a:ext cx="7846733" cy="2595991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14" name="Claritas est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2823748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processus dynamicus,</a:t>
            </a:r>
          </a:p>
        </p:txBody>
      </p:sp>
      <p:sp>
        <p:nvSpPr>
          <p:cNvPr id="315" name="In iis qui facit claritatem. Investigationes demonstraverunt lectores legere me lius quod."/>
          <p:cNvSpPr txBox="1">
            <a:spLocks noGrp="1"/>
          </p:cNvSpPr>
          <p:nvPr>
            <p:ph type="body" sz="quarter" idx="17"/>
          </p:nvPr>
        </p:nvSpPr>
        <p:spPr>
          <a:xfrm>
            <a:off x="2827631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6" name="165"/>
          <p:cNvSpPr txBox="1">
            <a:spLocks noGrp="1"/>
          </p:cNvSpPr>
          <p:nvPr>
            <p:ph type="body" sz="quarter" idx="18"/>
          </p:nvPr>
        </p:nvSpPr>
        <p:spPr>
          <a:xfrm>
            <a:off x="5064750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165</a:t>
            </a:r>
          </a:p>
        </p:txBody>
      </p:sp>
      <p:sp>
        <p:nvSpPr>
          <p:cNvPr id="317" name="Claritas etiam processus dynamicus,"/>
          <p:cNvSpPr txBox="1">
            <a:spLocks noGrp="1"/>
          </p:cNvSpPr>
          <p:nvPr>
            <p:ph type="body" sz="quarter" idx="19"/>
          </p:nvPr>
        </p:nvSpPr>
        <p:spPr>
          <a:xfrm>
            <a:off x="5226740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etiam processus dynamicus,</a:t>
            </a:r>
          </a:p>
        </p:txBody>
      </p:sp>
      <p:sp>
        <p:nvSpPr>
          <p:cNvPr id="318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5239554" y="5138411"/>
            <a:ext cx="2062501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9" name="Линия"/>
          <p:cNvSpPr/>
          <p:nvPr/>
        </p:nvSpPr>
        <p:spPr>
          <a:xfrm flipV="1">
            <a:off x="490537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0" name="Линия"/>
          <p:cNvSpPr/>
          <p:nvPr/>
        </p:nvSpPr>
        <p:spPr>
          <a:xfrm flipV="1">
            <a:off x="732806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1" name="Est etiam processus dynamicus,"/>
          <p:cNvSpPr txBox="1">
            <a:spLocks noGrp="1"/>
          </p:cNvSpPr>
          <p:nvPr>
            <p:ph type="body" sz="quarter" idx="21"/>
          </p:nvPr>
        </p:nvSpPr>
        <p:spPr>
          <a:xfrm>
            <a:off x="7614850" y="3782683"/>
            <a:ext cx="1896883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Est etiam processus dynamicus,</a:t>
            </a:r>
          </a:p>
        </p:txBody>
      </p:sp>
      <p:sp>
        <p:nvSpPr>
          <p:cNvPr id="322" name="In iis qui claritatem. Investigationes demonstraverunt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632709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claritatem. Investigationes demonstraverunt me lius quod.</a:t>
            </a:r>
          </a:p>
        </p:txBody>
      </p:sp>
      <p:sp>
        <p:nvSpPr>
          <p:cNvPr id="323" name="89"/>
          <p:cNvSpPr txBox="1">
            <a:spLocks noGrp="1"/>
          </p:cNvSpPr>
          <p:nvPr>
            <p:ph type="body" sz="quarter" idx="23"/>
          </p:nvPr>
        </p:nvSpPr>
        <p:spPr>
          <a:xfrm>
            <a:off x="7358866" y="2403021"/>
            <a:ext cx="2062501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89</a:t>
            </a:r>
          </a:p>
        </p:txBody>
      </p:sp>
      <p:sp>
        <p:nvSpPr>
          <p:cNvPr id="324" name="Кружок"/>
          <p:cNvSpPr>
            <a:spLocks noGrp="1"/>
          </p:cNvSpPr>
          <p:nvPr>
            <p:ph type="body" sz="quarter" idx="24"/>
          </p:nvPr>
        </p:nvSpPr>
        <p:spPr>
          <a:xfrm>
            <a:off x="5649516" y="519357"/>
            <a:ext cx="892969" cy="892969"/>
          </a:xfrm>
          <a:prstGeom prst="ellipse">
            <a:avLst/>
          </a:prstGeom>
          <a:solidFill>
            <a:srgbClr val="FFFFFF">
              <a:alpha val="72831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5" name="Линия"/>
          <p:cNvSpPr>
            <a:spLocks noGrp="1"/>
          </p:cNvSpPr>
          <p:nvPr>
            <p:ph type="body" sz="quarter" idx="25"/>
          </p:nvPr>
        </p:nvSpPr>
        <p:spPr>
          <a:xfrm>
            <a:off x="5924339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6" name="Линия"/>
          <p:cNvSpPr>
            <a:spLocks noGrp="1"/>
          </p:cNvSpPr>
          <p:nvPr>
            <p:ph type="body" sz="quarter" idx="26"/>
          </p:nvPr>
        </p:nvSpPr>
        <p:spPr>
          <a:xfrm flipH="1">
            <a:off x="6055025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7" name="Линия"/>
          <p:cNvSpPr>
            <a:spLocks noGrp="1"/>
          </p:cNvSpPr>
          <p:nvPr>
            <p:ph type="body" sz="quarter" idx="27"/>
          </p:nvPr>
        </p:nvSpPr>
        <p:spPr>
          <a:xfrm flipH="1">
            <a:off x="6010376" y="701986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8" name="Линия"/>
          <p:cNvSpPr>
            <a:spLocks noGrp="1"/>
          </p:cNvSpPr>
          <p:nvPr>
            <p:ph type="body" sz="quarter" idx="28"/>
          </p:nvPr>
        </p:nvSpPr>
        <p:spPr>
          <a:xfrm>
            <a:off x="5776306" y="1110258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9" name="Simple title here"/>
          <p:cNvSpPr txBox="1">
            <a:spLocks noGrp="1"/>
          </p:cNvSpPr>
          <p:nvPr>
            <p:ph type="body" sz="quarter" idx="29"/>
          </p:nvPr>
        </p:nvSpPr>
        <p:spPr>
          <a:xfrm>
            <a:off x="5089315" y="1508813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4F668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5335456"/>
      </p:ext>
    </p:extLst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A6B3-1B5F-400F-A216-C956BE3D08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8793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50B7-3C1B-4AC3-AE28-81AEC5462A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5121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5D66-93EE-4410-A635-FF58782C71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79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Прямоугольник"/>
          <p:cNvSpPr/>
          <p:nvPr/>
        </p:nvSpPr>
        <p:spPr>
          <a:xfrm>
            <a:off x="-8489" y="-5954"/>
            <a:ext cx="1217325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8" name="Прямоугольник"/>
          <p:cNvSpPr/>
          <p:nvPr/>
        </p:nvSpPr>
        <p:spPr>
          <a:xfrm>
            <a:off x="-1999" y="6536699"/>
            <a:ext cx="1219599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9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804473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40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3916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4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3318751" y="5283081"/>
            <a:ext cx="6402442" cy="51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42" name="Комментарий в прямоугольнике"/>
          <p:cNvSpPr/>
          <p:nvPr/>
        </p:nvSpPr>
        <p:spPr>
          <a:xfrm flipH="1">
            <a:off x="2443870" y="5386820"/>
            <a:ext cx="736402" cy="305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15" y="0"/>
                </a:moveTo>
                <a:lnTo>
                  <a:pt x="5815" y="11753"/>
                </a:lnTo>
                <a:lnTo>
                  <a:pt x="0" y="15549"/>
                </a:lnTo>
                <a:lnTo>
                  <a:pt x="5815" y="19359"/>
                </a:lnTo>
                <a:lnTo>
                  <a:pt x="581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5815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3" name="3"/>
          <p:cNvSpPr txBox="1">
            <a:spLocks noGrp="1"/>
          </p:cNvSpPr>
          <p:nvPr>
            <p:ph type="body" sz="quarter" idx="16"/>
          </p:nvPr>
        </p:nvSpPr>
        <p:spPr>
          <a:xfrm>
            <a:off x="2587191" y="536126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graphicFrame>
        <p:nvGraphicFramePr>
          <p:cNvPr id="344" name="2D‑площадная диаграмма"/>
          <p:cNvGraphicFramePr/>
          <p:nvPr/>
        </p:nvGraphicFramePr>
        <p:xfrm>
          <a:off x="2923788" y="2957731"/>
          <a:ext cx="6333426" cy="190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5" name="Кружок"/>
          <p:cNvSpPr/>
          <p:nvPr/>
        </p:nvSpPr>
        <p:spPr>
          <a:xfrm>
            <a:off x="4924049" y="2838218"/>
            <a:ext cx="555874" cy="555874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6" name="Кружок"/>
          <p:cNvSpPr/>
          <p:nvPr/>
        </p:nvSpPr>
        <p:spPr>
          <a:xfrm>
            <a:off x="7032886" y="3281612"/>
            <a:ext cx="481574" cy="481574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7" name="Кружок"/>
          <p:cNvSpPr/>
          <p:nvPr/>
        </p:nvSpPr>
        <p:spPr>
          <a:xfrm>
            <a:off x="4961199" y="3981104"/>
            <a:ext cx="481574" cy="48157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8" name="100%"/>
          <p:cNvSpPr txBox="1">
            <a:spLocks noGrp="1"/>
          </p:cNvSpPr>
          <p:nvPr>
            <p:ph type="body" sz="quarter" idx="17"/>
          </p:nvPr>
        </p:nvSpPr>
        <p:spPr>
          <a:xfrm>
            <a:off x="4924049" y="2960618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100</a:t>
            </a:r>
            <a:r>
              <a:rPr sz="900"/>
              <a:t>%</a:t>
            </a:r>
          </a:p>
        </p:txBody>
      </p:sp>
      <p:sp>
        <p:nvSpPr>
          <p:cNvPr id="349" name="25%"/>
          <p:cNvSpPr txBox="1">
            <a:spLocks noGrp="1"/>
          </p:cNvSpPr>
          <p:nvPr>
            <p:ph type="body" sz="quarter" idx="18"/>
          </p:nvPr>
        </p:nvSpPr>
        <p:spPr>
          <a:xfrm>
            <a:off x="4924049" y="4066354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25</a:t>
            </a:r>
            <a:r>
              <a:rPr sz="900"/>
              <a:t>%</a:t>
            </a:r>
          </a:p>
        </p:txBody>
      </p:sp>
      <p:sp>
        <p:nvSpPr>
          <p:cNvPr id="350" name="50%"/>
          <p:cNvSpPr txBox="1">
            <a:spLocks noGrp="1"/>
          </p:cNvSpPr>
          <p:nvPr>
            <p:ph type="body" sz="quarter" idx="19"/>
          </p:nvPr>
        </p:nvSpPr>
        <p:spPr>
          <a:xfrm>
            <a:off x="6995737" y="3366862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50</a:t>
            </a:r>
            <a:r>
              <a:rPr sz="900"/>
              <a:t>%</a:t>
            </a:r>
          </a:p>
        </p:txBody>
      </p:sp>
      <p:sp>
        <p:nvSpPr>
          <p:cNvPr id="351" name="Fiant sollemnes in futurum."/>
          <p:cNvSpPr txBox="1">
            <a:spLocks noGrp="1"/>
          </p:cNvSpPr>
          <p:nvPr>
            <p:ph type="body" sz="quarter" idx="20"/>
          </p:nvPr>
        </p:nvSpPr>
        <p:spPr>
          <a:xfrm>
            <a:off x="6631529" y="2828204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2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3887138" y="2649611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3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5532898" y="4158597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802771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Прямоугольник"/>
          <p:cNvSpPr/>
          <p:nvPr/>
        </p:nvSpPr>
        <p:spPr>
          <a:xfrm>
            <a:off x="-13235" y="-5954"/>
            <a:ext cx="1221847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2" name="Прямоугольник"/>
          <p:cNvSpPr/>
          <p:nvPr/>
        </p:nvSpPr>
        <p:spPr>
          <a:xfrm>
            <a:off x="-497" y="6536699"/>
            <a:ext cx="1220267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3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584145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64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6154133" y="5287454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65" name="Комментарий в прямоугольнике"/>
          <p:cNvSpPr/>
          <p:nvPr/>
        </p:nvSpPr>
        <p:spPr>
          <a:xfrm flipH="1">
            <a:off x="2817635" y="4643339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6" name="4"/>
          <p:cNvSpPr txBox="1">
            <a:spLocks noGrp="1"/>
          </p:cNvSpPr>
          <p:nvPr>
            <p:ph type="body" sz="quarter" idx="15"/>
          </p:nvPr>
        </p:nvSpPr>
        <p:spPr>
          <a:xfrm>
            <a:off x="2952026" y="4616208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graphicFrame>
        <p:nvGraphicFramePr>
          <p:cNvPr id="367" name="2D‑круговая диаграмма"/>
          <p:cNvGraphicFramePr/>
          <p:nvPr/>
        </p:nvGraphicFramePr>
        <p:xfrm>
          <a:off x="3485507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" name="Кружок"/>
          <p:cNvSpPr/>
          <p:nvPr/>
        </p:nvSpPr>
        <p:spPr>
          <a:xfrm>
            <a:off x="3530908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9" name="50%"/>
          <p:cNvSpPr txBox="1">
            <a:spLocks noGrp="1"/>
          </p:cNvSpPr>
          <p:nvPr>
            <p:ph type="body" sz="quarter" idx="16"/>
          </p:nvPr>
        </p:nvSpPr>
        <p:spPr>
          <a:xfrm>
            <a:off x="3759735" y="3421918"/>
            <a:ext cx="860582" cy="4957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2100"/>
              <a:t>%</a:t>
            </a:r>
          </a:p>
        </p:txBody>
      </p:sp>
      <p:graphicFrame>
        <p:nvGraphicFramePr>
          <p:cNvPr id="370" name="2D‑круговая диаграмма"/>
          <p:cNvGraphicFramePr/>
          <p:nvPr/>
        </p:nvGraphicFramePr>
        <p:xfrm>
          <a:off x="7306384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1" name="Кружок"/>
          <p:cNvSpPr/>
          <p:nvPr/>
        </p:nvSpPr>
        <p:spPr>
          <a:xfrm>
            <a:off x="7351786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2" name="76%"/>
          <p:cNvSpPr txBox="1">
            <a:spLocks noGrp="1"/>
          </p:cNvSpPr>
          <p:nvPr>
            <p:ph type="body" sz="quarter" idx="17"/>
          </p:nvPr>
        </p:nvSpPr>
        <p:spPr>
          <a:xfrm>
            <a:off x="7580612" y="3268283"/>
            <a:ext cx="860582" cy="803043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2100"/>
              <a:t>%</a:t>
            </a:r>
          </a:p>
        </p:txBody>
      </p:sp>
      <p:graphicFrame>
        <p:nvGraphicFramePr>
          <p:cNvPr id="373" name="2D‑круговая диаграмма"/>
          <p:cNvGraphicFramePr/>
          <p:nvPr/>
        </p:nvGraphicFramePr>
        <p:xfrm>
          <a:off x="5391481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4" name="Кружок"/>
          <p:cNvSpPr/>
          <p:nvPr/>
        </p:nvSpPr>
        <p:spPr>
          <a:xfrm>
            <a:off x="5436882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5" name="89%"/>
          <p:cNvSpPr txBox="1">
            <a:spLocks noGrp="1"/>
          </p:cNvSpPr>
          <p:nvPr>
            <p:ph type="body" sz="quarter" idx="18"/>
          </p:nvPr>
        </p:nvSpPr>
        <p:spPr>
          <a:xfrm>
            <a:off x="5688410" y="3376179"/>
            <a:ext cx="860582" cy="58725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100"/>
              <a:t>%</a:t>
            </a:r>
          </a:p>
        </p:txBody>
      </p:sp>
      <p:sp>
        <p:nvSpPr>
          <p:cNvPr id="376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2766257" y="5305313"/>
            <a:ext cx="30248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7" name="Прямоугольник"/>
          <p:cNvSpPr/>
          <p:nvPr/>
        </p:nvSpPr>
        <p:spPr>
          <a:xfrm>
            <a:off x="4442336" y="1781885"/>
            <a:ext cx="3271610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8" name="Simple title here"/>
          <p:cNvSpPr txBox="1">
            <a:spLocks noGrp="1"/>
          </p:cNvSpPr>
          <p:nvPr>
            <p:ph type="body" sz="quarter" idx="20"/>
          </p:nvPr>
        </p:nvSpPr>
        <p:spPr>
          <a:xfrm>
            <a:off x="5218389" y="1779387"/>
            <a:ext cx="1764906" cy="34432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3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79" name="Линия"/>
          <p:cNvSpPr/>
          <p:nvPr/>
        </p:nvSpPr>
        <p:spPr>
          <a:xfrm>
            <a:off x="4442336" y="2568038"/>
            <a:ext cx="3271610" cy="1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0" name="Линия"/>
          <p:cNvSpPr/>
          <p:nvPr/>
        </p:nvSpPr>
        <p:spPr>
          <a:xfrm flipV="1">
            <a:off x="6069211" y="2240688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1" name="Линия"/>
          <p:cNvSpPr/>
          <p:nvPr/>
        </p:nvSpPr>
        <p:spPr>
          <a:xfrm flipV="1">
            <a:off x="6069211" y="2539161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2" name="Линия"/>
          <p:cNvSpPr/>
          <p:nvPr/>
        </p:nvSpPr>
        <p:spPr>
          <a:xfrm flipV="1">
            <a:off x="4263268" y="2565950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3" name="Линия"/>
          <p:cNvSpPr/>
          <p:nvPr/>
        </p:nvSpPr>
        <p:spPr>
          <a:xfrm flipH="1" flipV="1">
            <a:off x="7709986" y="2563788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4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2736995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5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6392406" y="4338608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6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8416468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491902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02523A-C0DD-4A51-8188-721688DD4529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E3992F-F436-4627-ABA1-18119FAFD0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547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Прямоугольник"/>
          <p:cNvSpPr/>
          <p:nvPr/>
        </p:nvSpPr>
        <p:spPr>
          <a:xfrm>
            <a:off x="-1937" y="-5954"/>
            <a:ext cx="12195874" cy="686990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95" name="Изображение"/>
          <p:cNvSpPr>
            <a:spLocks noGrp="1"/>
          </p:cNvSpPr>
          <p:nvPr>
            <p:ph type="pic" idx="13"/>
          </p:nvPr>
        </p:nvSpPr>
        <p:spPr>
          <a:xfrm>
            <a:off x="-245" y="0"/>
            <a:ext cx="12192490" cy="685800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96" name="Кружок"/>
          <p:cNvSpPr>
            <a:spLocks noGrp="1"/>
          </p:cNvSpPr>
          <p:nvPr>
            <p:ph type="body" sz="quarter" idx="14"/>
          </p:nvPr>
        </p:nvSpPr>
        <p:spPr>
          <a:xfrm>
            <a:off x="4537397" y="1239738"/>
            <a:ext cx="3069581" cy="3069581"/>
          </a:xfrm>
          <a:prstGeom prst="ellipse">
            <a:avLst/>
          </a:pr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7" name="Кружок"/>
          <p:cNvSpPr>
            <a:spLocks noGrp="1"/>
          </p:cNvSpPr>
          <p:nvPr>
            <p:ph type="body" sz="quarter" idx="15"/>
          </p:nvPr>
        </p:nvSpPr>
        <p:spPr>
          <a:xfrm>
            <a:off x="3829185" y="2580517"/>
            <a:ext cx="1699944" cy="1699944"/>
          </a:xfrm>
          <a:prstGeom prst="ellipse">
            <a:avLst/>
          </a:prstGeom>
          <a:solidFill>
            <a:srgbClr val="4ECF73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8" name="Кружок"/>
          <p:cNvSpPr>
            <a:spLocks noGrp="1"/>
          </p:cNvSpPr>
          <p:nvPr>
            <p:ph type="body" sz="quarter" idx="16"/>
          </p:nvPr>
        </p:nvSpPr>
        <p:spPr>
          <a:xfrm>
            <a:off x="5222216" y="846832"/>
            <a:ext cx="1699943" cy="1699944"/>
          </a:xfrm>
          <a:prstGeom prst="ellipse">
            <a:avLst/>
          </a:prstGeom>
          <a:solidFill>
            <a:srgbClr val="1ACA9B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9" name="Кружок"/>
          <p:cNvSpPr>
            <a:spLocks noGrp="1"/>
          </p:cNvSpPr>
          <p:nvPr>
            <p:ph type="body" sz="quarter" idx="17"/>
          </p:nvPr>
        </p:nvSpPr>
        <p:spPr>
          <a:xfrm>
            <a:off x="6650966" y="2580517"/>
            <a:ext cx="1699943" cy="1699944"/>
          </a:xfrm>
          <a:prstGeom prst="ellipse">
            <a:avLst/>
          </a:prstGeom>
          <a:solidFill>
            <a:schemeClr val="accent1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00" name="Eodem modo typi, qui nunc nobis videntur parum clari, fiant sollemnes in futurum."/>
          <p:cNvSpPr txBox="1">
            <a:spLocks noGrp="1"/>
          </p:cNvSpPr>
          <p:nvPr>
            <p:ph type="body" sz="quarter" idx="18"/>
          </p:nvPr>
        </p:nvSpPr>
        <p:spPr>
          <a:xfrm>
            <a:off x="3425713" y="4896879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401" name="Изображение"/>
          <p:cNvSpPr>
            <a:spLocks noGrp="1"/>
          </p:cNvSpPr>
          <p:nvPr>
            <p:ph type="pic" sz="quarter" idx="19"/>
          </p:nvPr>
        </p:nvSpPr>
        <p:spPr>
          <a:xfrm>
            <a:off x="4294275" y="2910055"/>
            <a:ext cx="748174" cy="51191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2" name="Изображение"/>
          <p:cNvSpPr>
            <a:spLocks noGrp="1"/>
          </p:cNvSpPr>
          <p:nvPr>
            <p:ph type="pic" sz="quarter" idx="20"/>
          </p:nvPr>
        </p:nvSpPr>
        <p:spPr>
          <a:xfrm>
            <a:off x="5682909" y="1048959"/>
            <a:ext cx="778581" cy="71186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3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7079535" y="2868383"/>
            <a:ext cx="842749" cy="59522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4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4071545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5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5464576" y="1760996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6" name="Fiant sollemnes in futurum."/>
          <p:cNvSpPr txBox="1">
            <a:spLocks noGrp="1"/>
          </p:cNvSpPr>
          <p:nvPr>
            <p:ph type="body" sz="quarter" idx="24"/>
          </p:nvPr>
        </p:nvSpPr>
        <p:spPr>
          <a:xfrm>
            <a:off x="6893326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855579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Изображение"/>
          <p:cNvSpPr>
            <a:spLocks noGrp="1"/>
          </p:cNvSpPr>
          <p:nvPr>
            <p:ph type="pic" idx="13"/>
          </p:nvPr>
        </p:nvSpPr>
        <p:spPr>
          <a:xfrm>
            <a:off x="2433" y="0"/>
            <a:ext cx="12187135" cy="485803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25684" y="2086"/>
            <a:ext cx="12243368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18" name="Кружок"/>
          <p:cNvSpPr>
            <a:spLocks noGrp="1"/>
          </p:cNvSpPr>
          <p:nvPr>
            <p:ph type="body" sz="quarter" idx="17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9" name="Линия"/>
          <p:cNvSpPr>
            <a:spLocks noGrp="1"/>
          </p:cNvSpPr>
          <p:nvPr>
            <p:ph type="body" sz="quarter" idx="18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2" name="Линия"/>
          <p:cNvSpPr>
            <a:spLocks noGrp="1"/>
          </p:cNvSpPr>
          <p:nvPr>
            <p:ph type="body" sz="quarter" idx="21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3" name="Кружок"/>
          <p:cNvSpPr/>
          <p:nvPr/>
        </p:nvSpPr>
        <p:spPr>
          <a:xfrm>
            <a:off x="2555001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24" name="Изображение"/>
          <p:cNvSpPr>
            <a:spLocks noGrp="1"/>
          </p:cNvSpPr>
          <p:nvPr>
            <p:ph type="pic" sz="quarter" idx="22"/>
          </p:nvPr>
        </p:nvSpPr>
        <p:spPr>
          <a:xfrm>
            <a:off x="2652719" y="5553304"/>
            <a:ext cx="535691" cy="37835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25" name="Email:"/>
          <p:cNvSpPr txBox="1">
            <a:spLocks noGrp="1"/>
          </p:cNvSpPr>
          <p:nvPr>
            <p:ph type="body" sz="quarter" idx="23"/>
          </p:nvPr>
        </p:nvSpPr>
        <p:spPr>
          <a:xfrm>
            <a:off x="3327840" y="5375122"/>
            <a:ext cx="74116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Email:</a:t>
            </a:r>
          </a:p>
        </p:txBody>
      </p:sp>
      <p:sp>
        <p:nvSpPr>
          <p:cNvPr id="426" name="youremail@myemail.com"/>
          <p:cNvSpPr txBox="1">
            <a:spLocks noGrp="1"/>
          </p:cNvSpPr>
          <p:nvPr>
            <p:ph type="body" sz="quarter" idx="24"/>
          </p:nvPr>
        </p:nvSpPr>
        <p:spPr>
          <a:xfrm>
            <a:off x="4042215" y="5393740"/>
            <a:ext cx="2140568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 u="sng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youremail@myemail.com</a:t>
            </a:r>
          </a:p>
        </p:txBody>
      </p:sp>
      <p:sp>
        <p:nvSpPr>
          <p:cNvPr id="427" name="Typi non habent claritatem insitam; est usus legentis in"/>
          <p:cNvSpPr txBox="1">
            <a:spLocks noGrp="1"/>
          </p:cNvSpPr>
          <p:nvPr>
            <p:ph type="body" sz="quarter" idx="25"/>
          </p:nvPr>
        </p:nvSpPr>
        <p:spPr>
          <a:xfrm>
            <a:off x="3404064" y="5670042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28" name="Company name,  5647 Street Address, Country"/>
          <p:cNvSpPr txBox="1">
            <a:spLocks noGrp="1"/>
          </p:cNvSpPr>
          <p:nvPr>
            <p:ph type="body" sz="quarter" idx="26"/>
          </p:nvPr>
        </p:nvSpPr>
        <p:spPr>
          <a:xfrm>
            <a:off x="2092523" y="3669726"/>
            <a:ext cx="19109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Company name,  5647 Street Address, Country</a:t>
            </a:r>
          </a:p>
        </p:txBody>
      </p:sp>
      <p:sp>
        <p:nvSpPr>
          <p:cNvPr id="429" name="Изображение"/>
          <p:cNvSpPr>
            <a:spLocks noGrp="1"/>
          </p:cNvSpPr>
          <p:nvPr>
            <p:ph type="pic" sz="quarter" idx="27"/>
          </p:nvPr>
        </p:nvSpPr>
        <p:spPr>
          <a:xfrm>
            <a:off x="2080710" y="2817571"/>
            <a:ext cx="742305" cy="739282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0" name="Кружок"/>
          <p:cNvSpPr/>
          <p:nvPr/>
        </p:nvSpPr>
        <p:spPr>
          <a:xfrm>
            <a:off x="6424533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31" name="Изображение"/>
          <p:cNvSpPr>
            <a:spLocks noGrp="1"/>
          </p:cNvSpPr>
          <p:nvPr>
            <p:ph type="pic" sz="quarter" idx="28"/>
          </p:nvPr>
        </p:nvSpPr>
        <p:spPr>
          <a:xfrm>
            <a:off x="6619221" y="5444473"/>
            <a:ext cx="341988" cy="59605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2" name="1(355)979 68 76"/>
          <p:cNvSpPr txBox="1">
            <a:spLocks noGrp="1"/>
          </p:cNvSpPr>
          <p:nvPr>
            <p:ph type="body" sz="quarter" idx="29"/>
          </p:nvPr>
        </p:nvSpPr>
        <p:spPr>
          <a:xfrm>
            <a:off x="8120804" y="5402670"/>
            <a:ext cx="1500049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1(355)979 68 76</a:t>
            </a:r>
          </a:p>
        </p:txBody>
      </p:sp>
      <p:sp>
        <p:nvSpPr>
          <p:cNvPr id="433" name="Phone:"/>
          <p:cNvSpPr txBox="1">
            <a:spLocks noGrp="1"/>
          </p:cNvSpPr>
          <p:nvPr>
            <p:ph type="body" sz="quarter" idx="30"/>
          </p:nvPr>
        </p:nvSpPr>
        <p:spPr>
          <a:xfrm>
            <a:off x="7397498" y="5375122"/>
            <a:ext cx="75009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Phone:</a:t>
            </a:r>
          </a:p>
        </p:txBody>
      </p:sp>
      <p:sp>
        <p:nvSpPr>
          <p:cNvPr id="434" name="Typi non habent claritatem insitam; est usus legentis in"/>
          <p:cNvSpPr txBox="1">
            <a:spLocks noGrp="1"/>
          </p:cNvSpPr>
          <p:nvPr>
            <p:ph type="body" sz="quarter" idx="31"/>
          </p:nvPr>
        </p:nvSpPr>
        <p:spPr>
          <a:xfrm>
            <a:off x="7424288" y="5661113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096428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Изображение"/>
          <p:cNvSpPr>
            <a:spLocks noGrp="1"/>
          </p:cNvSpPr>
          <p:nvPr>
            <p:ph type="pic" idx="13"/>
          </p:nvPr>
        </p:nvSpPr>
        <p:spPr>
          <a:xfrm>
            <a:off x="-1432" y="-2387"/>
            <a:ext cx="12194865" cy="686277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43" name="98"/>
          <p:cNvSpPr txBox="1">
            <a:spLocks noGrp="1"/>
          </p:cNvSpPr>
          <p:nvPr>
            <p:ph type="body" sz="quarter" idx="14"/>
          </p:nvPr>
        </p:nvSpPr>
        <p:spPr>
          <a:xfrm>
            <a:off x="5403503" y="169621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44" name="Thank You"/>
          <p:cNvSpPr txBox="1">
            <a:spLocks noGrp="1"/>
          </p:cNvSpPr>
          <p:nvPr>
            <p:ph type="body" sz="quarter" idx="15"/>
          </p:nvPr>
        </p:nvSpPr>
        <p:spPr>
          <a:xfrm>
            <a:off x="4505021" y="3488831"/>
            <a:ext cx="3181960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Thank You</a:t>
            </a:r>
          </a:p>
        </p:txBody>
      </p:sp>
      <p:sp>
        <p:nvSpPr>
          <p:cNvPr id="445" name="vel illum dolore eu feugiat nulla facilisis at vero eros et accumsan et iusto odio dignissim qui"/>
          <p:cNvSpPr txBox="1">
            <a:spLocks noGrp="1"/>
          </p:cNvSpPr>
          <p:nvPr>
            <p:ph type="body" sz="quarter" idx="16"/>
          </p:nvPr>
        </p:nvSpPr>
        <p:spPr>
          <a:xfrm>
            <a:off x="3287588" y="4497722"/>
            <a:ext cx="5616825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 vel illum dolore eu feugiat nulla facilisis at vero eros et accumsan et iusto odio dignissim qui</a:t>
            </a:r>
          </a:p>
        </p:txBody>
      </p:sp>
      <p:sp>
        <p:nvSpPr>
          <p:cNvPr id="446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72026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47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840825"/>
            <a:ext cx="892969" cy="892970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8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9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0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1023455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1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431727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976036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03763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531458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234" y="6573841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1406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615877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122"/>
          <p:cNvSpPr txBox="1"/>
          <p:nvPr/>
        </p:nvSpPr>
        <p:spPr>
          <a:xfrm>
            <a:off x="496136" y="224884"/>
            <a:ext cx="679054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hangingPunct="0">
              <a:defRPr sz="5400" cap="all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rPr>
              <a:t>Стратегические</a:t>
            </a:r>
            <a:endParaRPr sz="5400" kern="0" cap="all" dirty="0">
              <a:solidFill>
                <a:srgbClr val="5B5D66"/>
              </a:solidFill>
              <a:latin typeface="Gilroy-Light"/>
              <a:ea typeface="Gilroy-Light"/>
              <a:cs typeface="Gilroy-Light"/>
              <a:sym typeface="Gilroy-Light"/>
            </a:endParaRPr>
          </a:p>
          <a:p>
            <a:pPr hangingPunct="0">
              <a:defRPr sz="5400" cap="all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rPr>
              <a:t>Ограничения</a:t>
            </a:r>
            <a:endParaRPr sz="2700" kern="0" cap="all" dirty="0">
              <a:solidFill>
                <a:srgbClr val="EA3324"/>
              </a:solidFill>
              <a:latin typeface="Gilroy-Light"/>
              <a:ea typeface="Gilroy-Light"/>
              <a:cs typeface="Gilroy-Light"/>
              <a:sym typeface="Gilroy-Light"/>
            </a:endParaRPr>
          </a:p>
        </p:txBody>
      </p:sp>
      <p:sp>
        <p:nvSpPr>
          <p:cNvPr id="5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355" y="6573865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0250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39609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007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C426F-E7DB-430E-B65F-DC31206AA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54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192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AEDE2D-860C-4357-8AE6-883153B22C1F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36C11D-7B7A-47B2-80D0-9324E7EF3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48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1" y="1076325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1" y="3776664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7629-C3B7-43D7-99DB-9C4DE0CD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44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172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86">
                <a:solidFill>
                  <a:schemeClr val="tx1">
                    <a:tint val="75000"/>
                  </a:schemeClr>
                </a:solidFill>
              </a:defRPr>
            </a:lvl1pPr>
            <a:lvl2pPr marL="47285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 marL="945718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41857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891436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36429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83715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331001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78287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314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2" y="6356356"/>
            <a:ext cx="28448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algn="ctr" defTabSz="410766" hangingPunct="0"/>
            <a:fld id="{5B106E36-FD25-4E2D-B0AA-010F637433A0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4" y="6356356"/>
            <a:ext cx="38608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046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 cstate="print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389329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294891"/>
                </a:solidFill>
              </a:defRPr>
            </a:pPr>
            <a:endParaRPr sz="1600" kern="0" dirty="0">
              <a:solidFill>
                <a:srgbClr val="294891"/>
              </a:solidFill>
              <a:sym typeface="Helvetica Light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 l="39743" r="39743" b="36077"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0813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563593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Изображение"/>
          <p:cNvSpPr>
            <a:spLocks noGrp="1"/>
          </p:cNvSpPr>
          <p:nvPr>
            <p:ph type="pic" idx="13"/>
          </p:nvPr>
        </p:nvSpPr>
        <p:spPr>
          <a:xfrm>
            <a:off x="-9029" y="-17860"/>
            <a:ext cx="12210195" cy="6893719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1653523" y="4245008"/>
            <a:ext cx="8884954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6" name="Eodem modo typi, qui nunc nobis videntur parum clari, fiant sollemnes in futurum."/>
          <p:cNvSpPr txBox="1">
            <a:spLocks noGrp="1"/>
          </p:cNvSpPr>
          <p:nvPr>
            <p:ph type="body" sz="quarter" idx="15"/>
          </p:nvPr>
        </p:nvSpPr>
        <p:spPr>
          <a:xfrm>
            <a:off x="2693431" y="4643812"/>
            <a:ext cx="6805137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311003" y="3537813"/>
            <a:ext cx="1254922" cy="105305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pic>
        <p:nvPicPr>
          <p:cNvPr id="38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82860" y="172630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099274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"/>
          <p:cNvSpPr/>
          <p:nvPr/>
        </p:nvSpPr>
        <p:spPr>
          <a:xfrm>
            <a:off x="-3175" y="-5954"/>
            <a:ext cx="1219835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7" name="Прямоугольник"/>
          <p:cNvSpPr/>
          <p:nvPr/>
        </p:nvSpPr>
        <p:spPr>
          <a:xfrm>
            <a:off x="-3537" y="6527770"/>
            <a:ext cx="1219200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8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5138291" y="707164"/>
            <a:ext cx="1951254" cy="195125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9" name="Robert Dolor"/>
          <p:cNvSpPr txBox="1">
            <a:spLocks noGrp="1"/>
          </p:cNvSpPr>
          <p:nvPr>
            <p:ph type="body" sz="quarter" idx="14"/>
          </p:nvPr>
        </p:nvSpPr>
        <p:spPr>
          <a:xfrm>
            <a:off x="4744086" y="2730374"/>
            <a:ext cx="2689838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Robert Dolor</a:t>
            </a:r>
          </a:p>
        </p:txBody>
      </p:sp>
      <p:sp>
        <p:nvSpPr>
          <p:cNvPr id="50" name="Комментарий в прямоугольнике"/>
          <p:cNvSpPr/>
          <p:nvPr/>
        </p:nvSpPr>
        <p:spPr>
          <a:xfrm flipH="1">
            <a:off x="3421011" y="3613259"/>
            <a:ext cx="423069" cy="35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8"/>
                </a:lnTo>
                <a:lnTo>
                  <a:pt x="13779" y="14778"/>
                </a:lnTo>
                <a:lnTo>
                  <a:pt x="15947" y="21600"/>
                </a:lnTo>
                <a:lnTo>
                  <a:pt x="18105" y="14778"/>
                </a:lnTo>
                <a:lnTo>
                  <a:pt x="21600" y="1477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1" name="Typi non habent claritatem insitam; est usus legentis in iis qui facit eorum claritatem. Investigationes demonstraverunt lectores legere me lius quod ii legunt saepius. Claritas est etiam processus ut."/>
          <p:cNvSpPr txBox="1">
            <a:spLocks noGrp="1"/>
          </p:cNvSpPr>
          <p:nvPr>
            <p:ph type="body" sz="quarter" idx="15"/>
          </p:nvPr>
        </p:nvSpPr>
        <p:spPr>
          <a:xfrm>
            <a:off x="3334403" y="4136672"/>
            <a:ext cx="5523194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ut.</a:t>
            </a:r>
          </a:p>
        </p:txBody>
      </p:sp>
      <p:sp>
        <p:nvSpPr>
          <p:cNvPr id="52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275263" y="3330017"/>
            <a:ext cx="1641474" cy="328935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53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407853" y="5287095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803332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tem Description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ervices Provided"/>
          <p:cNvSpPr txBox="1">
            <a:spLocks noGrp="1"/>
          </p:cNvSpPr>
          <p:nvPr>
            <p:ph type="body" sz="quarter" idx="13"/>
          </p:nvPr>
        </p:nvSpPr>
        <p:spPr>
          <a:xfrm>
            <a:off x="3491922" y="992890"/>
            <a:ext cx="5208156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Services Provided</a:t>
            </a:r>
          </a:p>
        </p:txBody>
      </p:sp>
      <p:sp>
        <p:nvSpPr>
          <p:cNvPr id="62" name="Прямоугольник"/>
          <p:cNvSpPr/>
          <p:nvPr/>
        </p:nvSpPr>
        <p:spPr>
          <a:xfrm>
            <a:off x="-8814" y="-5954"/>
            <a:ext cx="122096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3" name="Прямоугольник"/>
          <p:cNvSpPr/>
          <p:nvPr/>
        </p:nvSpPr>
        <p:spPr>
          <a:xfrm>
            <a:off x="-497" y="6527770"/>
            <a:ext cx="12192994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82758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65" name="Кружок"/>
          <p:cNvSpPr/>
          <p:nvPr/>
        </p:nvSpPr>
        <p:spPr>
          <a:xfrm>
            <a:off x="770798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6" name="Кружок"/>
          <p:cNvSpPr/>
          <p:nvPr/>
        </p:nvSpPr>
        <p:spPr>
          <a:xfrm>
            <a:off x="5467715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7" name="Кружок"/>
          <p:cNvSpPr/>
          <p:nvPr/>
        </p:nvSpPr>
        <p:spPr>
          <a:xfrm>
            <a:off x="322745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8" name="Изображение"/>
          <p:cNvSpPr>
            <a:spLocks noGrp="1"/>
          </p:cNvSpPr>
          <p:nvPr>
            <p:ph type="pic" sz="quarter" idx="15"/>
          </p:nvPr>
        </p:nvSpPr>
        <p:spPr>
          <a:xfrm>
            <a:off x="3491547" y="3082456"/>
            <a:ext cx="728489" cy="72848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69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5744573" y="3155999"/>
            <a:ext cx="702891" cy="5673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0" name="Accumsan et iusto odio dignissim qui"/>
          <p:cNvSpPr txBox="1">
            <a:spLocks noGrp="1"/>
          </p:cNvSpPr>
          <p:nvPr>
            <p:ph type="body" sz="quarter" idx="17"/>
          </p:nvPr>
        </p:nvSpPr>
        <p:spPr>
          <a:xfrm>
            <a:off x="3058194" y="4754149"/>
            <a:ext cx="1595081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1" name="Изображение"/>
          <p:cNvSpPr>
            <a:spLocks noGrp="1"/>
          </p:cNvSpPr>
          <p:nvPr>
            <p:ph type="pic" sz="quarter" idx="18"/>
          </p:nvPr>
        </p:nvSpPr>
        <p:spPr>
          <a:xfrm>
            <a:off x="8055022" y="3124265"/>
            <a:ext cx="562534" cy="66630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2" name="Accumsan et iusto odio dignissim qui"/>
          <p:cNvSpPr txBox="1">
            <a:spLocks noGrp="1"/>
          </p:cNvSpPr>
          <p:nvPr>
            <p:ph type="body" sz="quarter" idx="19"/>
          </p:nvPr>
        </p:nvSpPr>
        <p:spPr>
          <a:xfrm>
            <a:off x="5329612" y="4754149"/>
            <a:ext cx="1568496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3" name="Accumsan et iusto odio dignissim qui"/>
          <p:cNvSpPr txBox="1">
            <a:spLocks noGrp="1"/>
          </p:cNvSpPr>
          <p:nvPr>
            <p:ph type="body" sz="quarter" idx="20"/>
          </p:nvPr>
        </p:nvSpPr>
        <p:spPr>
          <a:xfrm>
            <a:off x="7538724" y="4754149"/>
            <a:ext cx="1595082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4" name="Lorem ipsum"/>
          <p:cNvSpPr txBox="1">
            <a:spLocks noGrp="1"/>
          </p:cNvSpPr>
          <p:nvPr>
            <p:ph type="body" sz="quarter" idx="21"/>
          </p:nvPr>
        </p:nvSpPr>
        <p:spPr>
          <a:xfrm>
            <a:off x="3163553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5" name="Lorem ipsum"/>
          <p:cNvSpPr txBox="1">
            <a:spLocks noGrp="1"/>
          </p:cNvSpPr>
          <p:nvPr>
            <p:ph type="body" sz="quarter" idx="22"/>
          </p:nvPr>
        </p:nvSpPr>
        <p:spPr>
          <a:xfrm>
            <a:off x="5382327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6" name="Lorem ipsum"/>
          <p:cNvSpPr txBox="1">
            <a:spLocks noGrp="1"/>
          </p:cNvSpPr>
          <p:nvPr>
            <p:ph type="body" sz="quarter" idx="23"/>
          </p:nvPr>
        </p:nvSpPr>
        <p:spPr>
          <a:xfrm>
            <a:off x="7644084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0925229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The St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Линия"/>
          <p:cNvSpPr/>
          <p:nvPr/>
        </p:nvSpPr>
        <p:spPr>
          <a:xfrm>
            <a:off x="5553162" y="420213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85" name="Комментарий в прямоугольнике"/>
          <p:cNvSpPr/>
          <p:nvPr/>
        </p:nvSpPr>
        <p:spPr>
          <a:xfrm flipH="1">
            <a:off x="2502520" y="954999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6" name="Прямоугольник"/>
          <p:cNvSpPr/>
          <p:nvPr/>
        </p:nvSpPr>
        <p:spPr>
          <a:xfrm>
            <a:off x="4249" y="-5954"/>
            <a:ext cx="1218350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630530" y="1289728"/>
            <a:ext cx="2119918" cy="211991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88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4"/>
          </p:nvPr>
        </p:nvSpPr>
        <p:spPr>
          <a:xfrm>
            <a:off x="2422572" y="2369754"/>
            <a:ext cx="4311314" cy="122148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89" name="Линия"/>
          <p:cNvSpPr/>
          <p:nvPr/>
        </p:nvSpPr>
        <p:spPr>
          <a:xfrm>
            <a:off x="5553162" y="4202138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0" name="Кружок"/>
          <p:cNvSpPr/>
          <p:nvPr/>
        </p:nvSpPr>
        <p:spPr>
          <a:xfrm>
            <a:off x="6096524" y="4158042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1" name="Линия"/>
          <p:cNvSpPr/>
          <p:nvPr/>
        </p:nvSpPr>
        <p:spPr>
          <a:xfrm>
            <a:off x="5553162" y="4675895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2" name="Линия"/>
          <p:cNvSpPr/>
          <p:nvPr/>
        </p:nvSpPr>
        <p:spPr>
          <a:xfrm>
            <a:off x="5553162" y="4675895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3" name="Кружок"/>
          <p:cNvSpPr/>
          <p:nvPr/>
        </p:nvSpPr>
        <p:spPr>
          <a:xfrm>
            <a:off x="7001398" y="4631799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4" name="About The Studio"/>
          <p:cNvSpPr txBox="1">
            <a:spLocks noGrp="1"/>
          </p:cNvSpPr>
          <p:nvPr>
            <p:ph type="body" sz="quarter" idx="15"/>
          </p:nvPr>
        </p:nvSpPr>
        <p:spPr>
          <a:xfrm>
            <a:off x="2373717" y="1543395"/>
            <a:ext cx="3617977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About The Studio</a:t>
            </a:r>
          </a:p>
        </p:txBody>
      </p:sp>
      <p:sp>
        <p:nvSpPr>
          <p:cNvPr id="95" name="Прямоугольник"/>
          <p:cNvSpPr/>
          <p:nvPr/>
        </p:nvSpPr>
        <p:spPr>
          <a:xfrm>
            <a:off x="-11491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6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6"/>
          </p:nvPr>
        </p:nvSpPr>
        <p:spPr>
          <a:xfrm>
            <a:off x="5588299" y="5430081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97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2436791" y="4396935"/>
            <a:ext cx="2119702" cy="112915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98" name="Линия"/>
          <p:cNvSpPr/>
          <p:nvPr/>
        </p:nvSpPr>
        <p:spPr>
          <a:xfrm>
            <a:off x="5553162" y="5184820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9" name="Линия"/>
          <p:cNvSpPr/>
          <p:nvPr/>
        </p:nvSpPr>
        <p:spPr>
          <a:xfrm>
            <a:off x="5553162" y="5184820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00" name="Кружок"/>
          <p:cNvSpPr/>
          <p:nvPr/>
        </p:nvSpPr>
        <p:spPr>
          <a:xfrm>
            <a:off x="8037242" y="5140723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0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5540674" y="4192970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2" name="23%"/>
          <p:cNvSpPr txBox="1">
            <a:spLocks noGrp="1"/>
          </p:cNvSpPr>
          <p:nvPr>
            <p:ph type="body" sz="quarter" idx="19"/>
          </p:nvPr>
        </p:nvSpPr>
        <p:spPr>
          <a:xfrm>
            <a:off x="5903821" y="3470709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10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5540674" y="46751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4" name="48%"/>
          <p:cNvSpPr txBox="1">
            <a:spLocks noGrp="1"/>
          </p:cNvSpPr>
          <p:nvPr>
            <p:ph type="body" sz="quarter" idx="21"/>
          </p:nvPr>
        </p:nvSpPr>
        <p:spPr>
          <a:xfrm>
            <a:off x="6808696" y="3936603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10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5540674" y="51843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6" name="70%"/>
          <p:cNvSpPr txBox="1">
            <a:spLocks noGrp="1"/>
          </p:cNvSpPr>
          <p:nvPr>
            <p:ph type="body" sz="quarter" idx="23"/>
          </p:nvPr>
        </p:nvSpPr>
        <p:spPr>
          <a:xfrm>
            <a:off x="7844540" y="445560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89149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>
            <a:spLocks noGrp="1"/>
          </p:cNvSpPr>
          <p:nvPr>
            <p:ph type="pic" idx="13"/>
          </p:nvPr>
        </p:nvSpPr>
        <p:spPr>
          <a:xfrm>
            <a:off x="-3206" y="0"/>
            <a:ext cx="12198412" cy="68580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2325065" y="2584307"/>
            <a:ext cx="7583259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1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490802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6C6C6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5932080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18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3446407" y="2811797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19" name="Линия"/>
          <p:cNvSpPr>
            <a:spLocks noGrp="1"/>
          </p:cNvSpPr>
          <p:nvPr>
            <p:ph type="body" sz="quarter" idx="18"/>
          </p:nvPr>
        </p:nvSpPr>
        <p:spPr>
          <a:xfrm>
            <a:off x="5945033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75718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31070" y="809142"/>
            <a:ext cx="212637" cy="52771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2" name="Линия"/>
          <p:cNvSpPr>
            <a:spLocks noGrp="1"/>
          </p:cNvSpPr>
          <p:nvPr>
            <p:ph type="body" sz="quarter" idx="21"/>
          </p:nvPr>
        </p:nvSpPr>
        <p:spPr>
          <a:xfrm>
            <a:off x="5797000" y="1208485"/>
            <a:ext cx="639390" cy="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3" name="Simple title here"/>
          <p:cNvSpPr txBox="1">
            <a:spLocks noGrp="1"/>
          </p:cNvSpPr>
          <p:nvPr>
            <p:ph type="body" sz="quarter" idx="22"/>
          </p:nvPr>
        </p:nvSpPr>
        <p:spPr>
          <a:xfrm>
            <a:off x="5110009" y="147039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354399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26824A-A73A-46FD-88CA-B70F3908DF83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C8E655-A1BD-442E-AB09-A17B2F0B2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2012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An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Прямоугольник"/>
          <p:cNvSpPr/>
          <p:nvPr/>
        </p:nvSpPr>
        <p:spPr>
          <a:xfrm>
            <a:off x="-214" y="-5954"/>
            <a:ext cx="1219242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2" name="Прямоугольник"/>
          <p:cNvSpPr/>
          <p:nvPr/>
        </p:nvSpPr>
        <p:spPr>
          <a:xfrm>
            <a:off x="-3175" y="6536699"/>
            <a:ext cx="1219834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3" name="Company Annual 2020"/>
          <p:cNvSpPr txBox="1">
            <a:spLocks noGrp="1"/>
          </p:cNvSpPr>
          <p:nvPr>
            <p:ph type="body" sz="quarter" idx="13"/>
          </p:nvPr>
        </p:nvSpPr>
        <p:spPr>
          <a:xfrm>
            <a:off x="2809619" y="816721"/>
            <a:ext cx="653704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Company Annual 2020</a:t>
            </a:r>
          </a:p>
        </p:txBody>
      </p:sp>
      <p:sp>
        <p:nvSpPr>
          <p:cNvPr id="13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5141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graphicFrame>
        <p:nvGraphicFramePr>
          <p:cNvPr id="135" name="2D‑круговая диаграмма"/>
          <p:cNvGraphicFramePr/>
          <p:nvPr/>
        </p:nvGraphicFramePr>
        <p:xfrm>
          <a:off x="2890950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6" name="Кружок"/>
          <p:cNvSpPr/>
          <p:nvPr/>
        </p:nvSpPr>
        <p:spPr>
          <a:xfrm>
            <a:off x="294608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7" name="76%"/>
          <p:cNvSpPr txBox="1">
            <a:spLocks noGrp="1"/>
          </p:cNvSpPr>
          <p:nvPr>
            <p:ph type="body" sz="quarter" idx="15"/>
          </p:nvPr>
        </p:nvSpPr>
        <p:spPr>
          <a:xfrm>
            <a:off x="322399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1900"/>
              <a:t>%</a:t>
            </a:r>
          </a:p>
        </p:txBody>
      </p:sp>
      <p:sp>
        <p:nvSpPr>
          <p:cNvPr id="138" name="Claritas est etiam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3154077" y="4645461"/>
            <a:ext cx="1185009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39" name="2D‑круговая диаграмма"/>
          <p:cNvGraphicFramePr/>
          <p:nvPr/>
        </p:nvGraphicFramePr>
        <p:xfrm>
          <a:off x="5212799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0" name="Кружок"/>
          <p:cNvSpPr/>
          <p:nvPr/>
        </p:nvSpPr>
        <p:spPr>
          <a:xfrm>
            <a:off x="526793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1" name="89%"/>
          <p:cNvSpPr txBox="1">
            <a:spLocks noGrp="1"/>
          </p:cNvSpPr>
          <p:nvPr>
            <p:ph type="body" sz="quarter" idx="17"/>
          </p:nvPr>
        </p:nvSpPr>
        <p:spPr>
          <a:xfrm>
            <a:off x="552798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1900"/>
              <a:t>%</a:t>
            </a:r>
          </a:p>
        </p:txBody>
      </p:sp>
      <p:sp>
        <p:nvSpPr>
          <p:cNvPr id="142" name="Claritas est etiam processus dynamicus,"/>
          <p:cNvSpPr txBox="1">
            <a:spLocks noGrp="1"/>
          </p:cNvSpPr>
          <p:nvPr>
            <p:ph type="body" sz="quarter" idx="18"/>
          </p:nvPr>
        </p:nvSpPr>
        <p:spPr>
          <a:xfrm>
            <a:off x="5475926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43" name="2D‑круговая диаграмма"/>
          <p:cNvGraphicFramePr/>
          <p:nvPr/>
        </p:nvGraphicFramePr>
        <p:xfrm>
          <a:off x="7589788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4" name="Кружок"/>
          <p:cNvSpPr/>
          <p:nvPr/>
        </p:nvSpPr>
        <p:spPr>
          <a:xfrm>
            <a:off x="7644927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5" name="50%"/>
          <p:cNvSpPr txBox="1">
            <a:spLocks noGrp="1"/>
          </p:cNvSpPr>
          <p:nvPr>
            <p:ph type="body" sz="quarter" idx="19"/>
          </p:nvPr>
        </p:nvSpPr>
        <p:spPr>
          <a:xfrm>
            <a:off x="7922836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1900"/>
              <a:t>%</a:t>
            </a:r>
          </a:p>
        </p:txBody>
      </p:sp>
      <p:sp>
        <p:nvSpPr>
          <p:cNvPr id="146" name="Claritas est etiam processus dynamicus,"/>
          <p:cNvSpPr txBox="1">
            <a:spLocks noGrp="1"/>
          </p:cNvSpPr>
          <p:nvPr>
            <p:ph type="body" sz="quarter" idx="20"/>
          </p:nvPr>
        </p:nvSpPr>
        <p:spPr>
          <a:xfrm>
            <a:off x="7852914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sp>
        <p:nvSpPr>
          <p:cNvPr id="147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21"/>
          </p:nvPr>
        </p:nvSpPr>
        <p:spPr>
          <a:xfrm>
            <a:off x="3011284" y="2672392"/>
            <a:ext cx="6169433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148" name="Линия"/>
          <p:cNvSpPr/>
          <p:nvPr/>
        </p:nvSpPr>
        <p:spPr>
          <a:xfrm>
            <a:off x="3177248" y="2141862"/>
            <a:ext cx="364619" cy="197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474" y="7907"/>
                </a:lnTo>
                <a:lnTo>
                  <a:pt x="11793" y="18988"/>
                </a:lnTo>
                <a:lnTo>
                  <a:pt x="21600" y="0"/>
                </a:lnTo>
              </a:path>
            </a:pathLst>
          </a:custGeom>
          <a:ln w="25400">
            <a:solidFill>
              <a:srgbClr val="E7E5E8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49" name="Комментарий в прямоугольнике"/>
          <p:cNvSpPr/>
          <p:nvPr/>
        </p:nvSpPr>
        <p:spPr>
          <a:xfrm flipH="1">
            <a:off x="3068425" y="2077624"/>
            <a:ext cx="575469" cy="478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6"/>
                </a:lnTo>
                <a:lnTo>
                  <a:pt x="13779" y="14776"/>
                </a:lnTo>
                <a:lnTo>
                  <a:pt x="15947" y="21600"/>
                </a:lnTo>
                <a:lnTo>
                  <a:pt x="18107" y="14776"/>
                </a:lnTo>
                <a:lnTo>
                  <a:pt x="21600" y="1477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514218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Изображение"/>
          <p:cNvSpPr>
            <a:spLocks noGrp="1"/>
          </p:cNvSpPr>
          <p:nvPr>
            <p:ph type="pic" idx="13"/>
          </p:nvPr>
        </p:nvSpPr>
        <p:spPr>
          <a:xfrm>
            <a:off x="3794" y="1395"/>
            <a:ext cx="12184598" cy="486761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58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4914" y="2086"/>
            <a:ext cx="12192002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59" name="Прямоугольник"/>
          <p:cNvSpPr/>
          <p:nvPr/>
        </p:nvSpPr>
        <p:spPr>
          <a:xfrm>
            <a:off x="828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60" name="“Eodem modo typi, qui nunc nobis videntur parum clari, fiant sollemnes in futurum.”"/>
          <p:cNvSpPr txBox="1">
            <a:spLocks noGrp="1"/>
          </p:cNvSpPr>
          <p:nvPr>
            <p:ph type="body" sz="quarter" idx="15"/>
          </p:nvPr>
        </p:nvSpPr>
        <p:spPr>
          <a:xfrm>
            <a:off x="3407853" y="5384427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161" name="98"/>
          <p:cNvSpPr txBox="1">
            <a:spLocks noGrp="1"/>
          </p:cNvSpPr>
          <p:nvPr>
            <p:ph type="body" sz="quarter" idx="16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62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63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4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5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6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7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0832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3332999" y="884609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7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719301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77" name="Прямоугольник"/>
          <p:cNvSpPr/>
          <p:nvPr/>
        </p:nvSpPr>
        <p:spPr>
          <a:xfrm>
            <a:off x="1897" y="-5954"/>
            <a:ext cx="1218820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8" name="Прямоугольник"/>
          <p:cNvSpPr/>
          <p:nvPr/>
        </p:nvSpPr>
        <p:spPr>
          <a:xfrm>
            <a:off x="193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9" name="Прямоугольник"/>
          <p:cNvSpPr/>
          <p:nvPr/>
        </p:nvSpPr>
        <p:spPr>
          <a:xfrm>
            <a:off x="2399667" y="2637403"/>
            <a:ext cx="7392666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0" name="2020"/>
          <p:cNvSpPr txBox="1">
            <a:spLocks noGrp="1"/>
          </p:cNvSpPr>
          <p:nvPr>
            <p:ph type="body" sz="quarter" idx="15"/>
          </p:nvPr>
        </p:nvSpPr>
        <p:spPr>
          <a:xfrm>
            <a:off x="3056674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2020</a:t>
            </a:r>
          </a:p>
        </p:txBody>
      </p:sp>
      <p:sp>
        <p:nvSpPr>
          <p:cNvPr id="181" name="2022"/>
          <p:cNvSpPr txBox="1">
            <a:spLocks noGrp="1"/>
          </p:cNvSpPr>
          <p:nvPr>
            <p:ph type="body" sz="quarter" idx="16"/>
          </p:nvPr>
        </p:nvSpPr>
        <p:spPr>
          <a:xfrm>
            <a:off x="4735455" y="2624958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2022</a:t>
            </a:r>
          </a:p>
        </p:txBody>
      </p:sp>
      <p:sp>
        <p:nvSpPr>
          <p:cNvPr id="182" name="2024"/>
          <p:cNvSpPr txBox="1">
            <a:spLocks noGrp="1"/>
          </p:cNvSpPr>
          <p:nvPr>
            <p:ph type="body" sz="quarter" idx="17"/>
          </p:nvPr>
        </p:nvSpPr>
        <p:spPr>
          <a:xfrm>
            <a:off x="6414236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2024</a:t>
            </a:r>
          </a:p>
        </p:txBody>
      </p:sp>
      <p:sp>
        <p:nvSpPr>
          <p:cNvPr id="183" name="2026"/>
          <p:cNvSpPr txBox="1">
            <a:spLocks noGrp="1"/>
          </p:cNvSpPr>
          <p:nvPr>
            <p:ph type="body" sz="quarter" idx="18"/>
          </p:nvPr>
        </p:nvSpPr>
        <p:spPr>
          <a:xfrm>
            <a:off x="8093018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2026</a:t>
            </a:r>
          </a:p>
        </p:txBody>
      </p:sp>
      <p:sp>
        <p:nvSpPr>
          <p:cNvPr id="184" name="Треугольник"/>
          <p:cNvSpPr/>
          <p:nvPr/>
        </p:nvSpPr>
        <p:spPr>
          <a:xfrm rot="10800000" flipH="1">
            <a:off x="3460068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5" name="Треугольник"/>
          <p:cNvSpPr/>
          <p:nvPr/>
        </p:nvSpPr>
        <p:spPr>
          <a:xfrm rot="10800000" flipH="1">
            <a:off x="5138849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6" name="In iis qui facit claritatem. Investigationes demonstraverunt lectores legere me lius quod."/>
          <p:cNvSpPr txBox="1">
            <a:spLocks noGrp="1"/>
          </p:cNvSpPr>
          <p:nvPr>
            <p:ph type="body" sz="quarter" idx="19"/>
          </p:nvPr>
        </p:nvSpPr>
        <p:spPr>
          <a:xfrm>
            <a:off x="2890623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87" name="Треугольник"/>
          <p:cNvSpPr/>
          <p:nvPr/>
        </p:nvSpPr>
        <p:spPr>
          <a:xfrm rot="10800000" flipH="1">
            <a:off x="6817630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8" name="Треугольник"/>
          <p:cNvSpPr/>
          <p:nvPr/>
        </p:nvSpPr>
        <p:spPr>
          <a:xfrm rot="10800000" flipH="1">
            <a:off x="8496412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9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4569404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0" name="In iis qui facit claritatem. Investigationes demonstraverunt lectores legere me lius quod."/>
          <p:cNvSpPr txBox="1">
            <a:spLocks noGrp="1"/>
          </p:cNvSpPr>
          <p:nvPr>
            <p:ph type="body" sz="quarter" idx="21"/>
          </p:nvPr>
        </p:nvSpPr>
        <p:spPr>
          <a:xfrm>
            <a:off x="6248186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1" name="In iis qui facit claritatem. Investigationes demonstraverunt lectores legere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926967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2" name="Eodem modo typi, qui nunc nobis videntur parum clari, 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2890117" y="5433548"/>
            <a:ext cx="6853507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685881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Изображение"/>
          <p:cNvSpPr>
            <a:spLocks noGrp="1"/>
          </p:cNvSpPr>
          <p:nvPr>
            <p:ph type="pic" idx="13"/>
          </p:nvPr>
        </p:nvSpPr>
        <p:spPr>
          <a:xfrm>
            <a:off x="1246" y="-15115"/>
            <a:ext cx="12189509" cy="687550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201" name="Прямоугольник"/>
          <p:cNvSpPr>
            <a:spLocks noGrp="1"/>
          </p:cNvSpPr>
          <p:nvPr>
            <p:ph type="body" sz="half" idx="14"/>
          </p:nvPr>
        </p:nvSpPr>
        <p:spPr>
          <a:xfrm>
            <a:off x="2407667" y="2467703"/>
            <a:ext cx="7376667" cy="2578318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2" name="Lorem Ipsum Dolor"/>
          <p:cNvSpPr txBox="1">
            <a:spLocks noGrp="1"/>
          </p:cNvSpPr>
          <p:nvPr>
            <p:ph type="body" sz="quarter" idx="15"/>
          </p:nvPr>
        </p:nvSpPr>
        <p:spPr>
          <a:xfrm>
            <a:off x="3350858" y="586953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203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107174" y="142164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04" name="Прямоугольник"/>
          <p:cNvSpPr>
            <a:spLocks noGrp="1"/>
          </p:cNvSpPr>
          <p:nvPr>
            <p:ph type="body" sz="quarter" idx="17"/>
          </p:nvPr>
        </p:nvSpPr>
        <p:spPr>
          <a:xfrm>
            <a:off x="2399667" y="2217792"/>
            <a:ext cx="7392666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5" name="2028"/>
          <p:cNvSpPr txBox="1">
            <a:spLocks noGrp="1"/>
          </p:cNvSpPr>
          <p:nvPr>
            <p:ph type="body" sz="quarter" idx="18"/>
          </p:nvPr>
        </p:nvSpPr>
        <p:spPr>
          <a:xfrm>
            <a:off x="3056674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2028</a:t>
            </a:r>
          </a:p>
        </p:txBody>
      </p:sp>
      <p:sp>
        <p:nvSpPr>
          <p:cNvPr id="206" name="2030"/>
          <p:cNvSpPr txBox="1">
            <a:spLocks noGrp="1"/>
          </p:cNvSpPr>
          <p:nvPr>
            <p:ph type="body" sz="quarter" idx="19"/>
          </p:nvPr>
        </p:nvSpPr>
        <p:spPr>
          <a:xfrm>
            <a:off x="4735455" y="220534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2030</a:t>
            </a:r>
          </a:p>
        </p:txBody>
      </p:sp>
      <p:sp>
        <p:nvSpPr>
          <p:cNvPr id="207" name="2032"/>
          <p:cNvSpPr txBox="1">
            <a:spLocks noGrp="1"/>
          </p:cNvSpPr>
          <p:nvPr>
            <p:ph type="body" sz="quarter" idx="20"/>
          </p:nvPr>
        </p:nvSpPr>
        <p:spPr>
          <a:xfrm>
            <a:off x="6414236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2032</a:t>
            </a:r>
          </a:p>
        </p:txBody>
      </p:sp>
      <p:sp>
        <p:nvSpPr>
          <p:cNvPr id="208" name="2034"/>
          <p:cNvSpPr txBox="1">
            <a:spLocks noGrp="1"/>
          </p:cNvSpPr>
          <p:nvPr>
            <p:ph type="body" sz="quarter" idx="21"/>
          </p:nvPr>
        </p:nvSpPr>
        <p:spPr>
          <a:xfrm>
            <a:off x="8093018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2034</a:t>
            </a:r>
          </a:p>
        </p:txBody>
      </p:sp>
      <p:sp>
        <p:nvSpPr>
          <p:cNvPr id="209" name="Треугольник"/>
          <p:cNvSpPr>
            <a:spLocks noGrp="1"/>
          </p:cNvSpPr>
          <p:nvPr>
            <p:ph type="body" sz="quarter" idx="22"/>
          </p:nvPr>
        </p:nvSpPr>
        <p:spPr>
          <a:xfrm rot="10800000" flipH="1">
            <a:off x="3460068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0" name="Треугольник"/>
          <p:cNvSpPr>
            <a:spLocks noGrp="1"/>
          </p:cNvSpPr>
          <p:nvPr>
            <p:ph type="body" sz="quarter" idx="23"/>
          </p:nvPr>
        </p:nvSpPr>
        <p:spPr>
          <a:xfrm rot="10800000" flipH="1">
            <a:off x="5138849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1" name="In iis qui facit claritatem. Investigationes demonstraverunt lectores legere me lius quod."/>
          <p:cNvSpPr txBox="1">
            <a:spLocks noGrp="1"/>
          </p:cNvSpPr>
          <p:nvPr>
            <p:ph type="body" sz="quarter" idx="24"/>
          </p:nvPr>
        </p:nvSpPr>
        <p:spPr>
          <a:xfrm>
            <a:off x="2890623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2" name="Треугольник"/>
          <p:cNvSpPr>
            <a:spLocks noGrp="1"/>
          </p:cNvSpPr>
          <p:nvPr>
            <p:ph type="body" sz="quarter" idx="25"/>
          </p:nvPr>
        </p:nvSpPr>
        <p:spPr>
          <a:xfrm rot="10800000" flipH="1">
            <a:off x="6817630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3" name="Треугольник"/>
          <p:cNvSpPr>
            <a:spLocks noGrp="1"/>
          </p:cNvSpPr>
          <p:nvPr>
            <p:ph type="body" sz="quarter" idx="26"/>
          </p:nvPr>
        </p:nvSpPr>
        <p:spPr>
          <a:xfrm rot="10800000" flipH="1">
            <a:off x="8496412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4" name="In iis qui facit claritatem. Investigationes demonstraverunt lectores legere me lius quod."/>
          <p:cNvSpPr txBox="1">
            <a:spLocks noGrp="1"/>
          </p:cNvSpPr>
          <p:nvPr>
            <p:ph type="body" sz="quarter" idx="27"/>
          </p:nvPr>
        </p:nvSpPr>
        <p:spPr>
          <a:xfrm>
            <a:off x="4569404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5" name="In iis qui facit claritatem. Investigationes demonstraverunt lectores legere me lius quod."/>
          <p:cNvSpPr txBox="1">
            <a:spLocks noGrp="1"/>
          </p:cNvSpPr>
          <p:nvPr>
            <p:ph type="body" sz="quarter" idx="28"/>
          </p:nvPr>
        </p:nvSpPr>
        <p:spPr>
          <a:xfrm>
            <a:off x="6248186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6" name="In iis qui facit claritatem. Investigationes demonstraverunt lectores legere me lius quod."/>
          <p:cNvSpPr txBox="1">
            <a:spLocks noGrp="1"/>
          </p:cNvSpPr>
          <p:nvPr>
            <p:ph type="body" sz="quarter" idx="29"/>
          </p:nvPr>
        </p:nvSpPr>
        <p:spPr>
          <a:xfrm>
            <a:off x="7926967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7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30"/>
          </p:nvPr>
        </p:nvSpPr>
        <p:spPr>
          <a:xfrm>
            <a:off x="2399667" y="5472194"/>
            <a:ext cx="7392666" cy="57515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65855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emonstraverunt"/>
          <p:cNvSpPr txBox="1">
            <a:spLocks noGrp="1"/>
          </p:cNvSpPr>
          <p:nvPr>
            <p:ph type="body" sz="quarter" idx="13"/>
          </p:nvPr>
        </p:nvSpPr>
        <p:spPr>
          <a:xfrm>
            <a:off x="3595089" y="740763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2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57545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27" name="Прямоугольник"/>
          <p:cNvSpPr/>
          <p:nvPr/>
        </p:nvSpPr>
        <p:spPr>
          <a:xfrm>
            <a:off x="-8529" y="-5954"/>
            <a:ext cx="1217334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8" name="Прямоугольник"/>
          <p:cNvSpPr/>
          <p:nvPr/>
        </p:nvSpPr>
        <p:spPr>
          <a:xfrm>
            <a:off x="-1714" y="6536699"/>
            <a:ext cx="121954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9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2588275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0" name="Комментарий в прямоугольнике"/>
          <p:cNvSpPr/>
          <p:nvPr/>
        </p:nvSpPr>
        <p:spPr>
          <a:xfrm flipH="1">
            <a:off x="2689706" y="2354047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1" name="1"/>
          <p:cNvSpPr txBox="1">
            <a:spLocks noGrp="1"/>
          </p:cNvSpPr>
          <p:nvPr>
            <p:ph type="body" sz="quarter" idx="16"/>
          </p:nvPr>
        </p:nvSpPr>
        <p:spPr>
          <a:xfrm>
            <a:off x="2824098" y="23358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32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7"/>
          </p:nvPr>
        </p:nvSpPr>
        <p:spPr>
          <a:xfrm>
            <a:off x="6326837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3" name="Комментарий в прямоугольнике"/>
          <p:cNvSpPr/>
          <p:nvPr/>
        </p:nvSpPr>
        <p:spPr>
          <a:xfrm flipH="1">
            <a:off x="6395527" y="236313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4" name="2"/>
          <p:cNvSpPr txBox="1">
            <a:spLocks noGrp="1"/>
          </p:cNvSpPr>
          <p:nvPr>
            <p:ph type="body" sz="quarter" idx="18"/>
          </p:nvPr>
        </p:nvSpPr>
        <p:spPr>
          <a:xfrm>
            <a:off x="6529918" y="2336004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35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9"/>
          </p:nvPr>
        </p:nvSpPr>
        <p:spPr>
          <a:xfrm>
            <a:off x="2593553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6" name="Комментарий в прямоугольнике"/>
          <p:cNvSpPr/>
          <p:nvPr/>
        </p:nvSpPr>
        <p:spPr>
          <a:xfrm flipH="1">
            <a:off x="2694985" y="4347790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7" name="3"/>
          <p:cNvSpPr txBox="1">
            <a:spLocks noGrp="1"/>
          </p:cNvSpPr>
          <p:nvPr>
            <p:ph type="body" sz="quarter" idx="20"/>
          </p:nvPr>
        </p:nvSpPr>
        <p:spPr>
          <a:xfrm>
            <a:off x="2829376" y="4320659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sp>
        <p:nvSpPr>
          <p:cNvPr id="238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21"/>
          </p:nvPr>
        </p:nvSpPr>
        <p:spPr>
          <a:xfrm>
            <a:off x="6332116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9" name="Комментарий в прямоугольнике"/>
          <p:cNvSpPr/>
          <p:nvPr/>
        </p:nvSpPr>
        <p:spPr>
          <a:xfrm flipH="1">
            <a:off x="6400806" y="4356877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40" name="4"/>
          <p:cNvSpPr txBox="1">
            <a:spLocks noGrp="1"/>
          </p:cNvSpPr>
          <p:nvPr>
            <p:ph type="body" sz="quarter" idx="22"/>
          </p:nvPr>
        </p:nvSpPr>
        <p:spPr>
          <a:xfrm>
            <a:off x="6535197" y="43297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sp>
        <p:nvSpPr>
          <p:cNvPr id="2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4876051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imple title here"/>
          <p:cNvSpPr txBox="1">
            <a:spLocks noGrp="1"/>
          </p:cNvSpPr>
          <p:nvPr>
            <p:ph type="body" sz="quarter" idx="13"/>
          </p:nvPr>
        </p:nvSpPr>
        <p:spPr>
          <a:xfrm>
            <a:off x="4326161" y="1408640"/>
            <a:ext cx="20133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49" name="Прямоугольник"/>
          <p:cNvSpPr/>
          <p:nvPr/>
        </p:nvSpPr>
        <p:spPr>
          <a:xfrm>
            <a:off x="-8205" y="-5954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0" name="Прямоугольник"/>
          <p:cNvSpPr/>
          <p:nvPr/>
        </p:nvSpPr>
        <p:spPr>
          <a:xfrm>
            <a:off x="-5568" y="6536699"/>
            <a:ext cx="12203136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4301830" y="1851204"/>
            <a:ext cx="408258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52" name="Комментарий в прямоугольнике"/>
          <p:cNvSpPr/>
          <p:nvPr/>
        </p:nvSpPr>
        <p:spPr>
          <a:xfrm flipH="1">
            <a:off x="4379450" y="84202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3" name="1"/>
          <p:cNvSpPr txBox="1">
            <a:spLocks noGrp="1"/>
          </p:cNvSpPr>
          <p:nvPr>
            <p:ph type="body" sz="quarter" idx="15"/>
          </p:nvPr>
        </p:nvSpPr>
        <p:spPr>
          <a:xfrm>
            <a:off x="4513841" y="823823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54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429061" y="771336"/>
            <a:ext cx="1649815" cy="164981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graphicFrame>
        <p:nvGraphicFramePr>
          <p:cNvPr id="255" name="2D‑площадная диаграмма"/>
          <p:cNvGraphicFramePr/>
          <p:nvPr/>
        </p:nvGraphicFramePr>
        <p:xfrm>
          <a:off x="2726056" y="3605507"/>
          <a:ext cx="6887550" cy="143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223246" y="5382331"/>
            <a:ext cx="5868450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257" name="Кружок"/>
          <p:cNvSpPr/>
          <p:nvPr/>
        </p:nvSpPr>
        <p:spPr>
          <a:xfrm>
            <a:off x="8014205" y="3015693"/>
            <a:ext cx="1191905" cy="1191905"/>
          </a:xfrm>
          <a:prstGeom prst="ellipse">
            <a:avLst/>
          </a:prstGeom>
          <a:solidFill>
            <a:srgbClr val="D8D7D8">
              <a:alpha val="6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8" name="89%"/>
          <p:cNvSpPr txBox="1">
            <a:spLocks noGrp="1"/>
          </p:cNvSpPr>
          <p:nvPr>
            <p:ph type="body" sz="quarter" idx="18"/>
          </p:nvPr>
        </p:nvSpPr>
        <p:spPr>
          <a:xfrm>
            <a:off x="8087575" y="3317610"/>
            <a:ext cx="1045167" cy="58807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600"/>
              <a:t>%</a:t>
            </a:r>
          </a:p>
        </p:txBody>
      </p:sp>
      <p:sp>
        <p:nvSpPr>
          <p:cNvPr id="259" name="Стрелка"/>
          <p:cNvSpPr/>
          <p:nvPr/>
        </p:nvSpPr>
        <p:spPr>
          <a:xfrm rot="16200000">
            <a:off x="8676082" y="3034042"/>
            <a:ext cx="475737" cy="274210"/>
          </a:xfrm>
          <a:prstGeom prst="rightArrow">
            <a:avLst>
              <a:gd name="adj1" fmla="val 32000"/>
              <a:gd name="adj2" fmla="val 102811"/>
            </a:avLst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0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5767974" y="3304972"/>
            <a:ext cx="2184629" cy="5597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654812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Прямоугольник"/>
          <p:cNvSpPr/>
          <p:nvPr/>
        </p:nvSpPr>
        <p:spPr>
          <a:xfrm>
            <a:off x="1856" y="-5954"/>
            <a:ext cx="1218829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9" name="Прямоугольник"/>
          <p:cNvSpPr/>
          <p:nvPr/>
        </p:nvSpPr>
        <p:spPr>
          <a:xfrm>
            <a:off x="-7131" y="6536699"/>
            <a:ext cx="1220626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0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3"/>
          </p:nvPr>
        </p:nvSpPr>
        <p:spPr>
          <a:xfrm>
            <a:off x="2406003" y="2612776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71" name="Комментарий в прямоугольнике"/>
          <p:cNvSpPr/>
          <p:nvPr/>
        </p:nvSpPr>
        <p:spPr>
          <a:xfrm flipH="1">
            <a:off x="2474692" y="1986522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2" name="2"/>
          <p:cNvSpPr txBox="1">
            <a:spLocks noGrp="1"/>
          </p:cNvSpPr>
          <p:nvPr>
            <p:ph type="body" sz="quarter" idx="14"/>
          </p:nvPr>
        </p:nvSpPr>
        <p:spPr>
          <a:xfrm>
            <a:off x="2609083" y="195939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73" name="Demonstraverunt"/>
          <p:cNvSpPr txBox="1">
            <a:spLocks noGrp="1"/>
          </p:cNvSpPr>
          <p:nvPr>
            <p:ph type="body" sz="quarter" idx="15"/>
          </p:nvPr>
        </p:nvSpPr>
        <p:spPr>
          <a:xfrm>
            <a:off x="3577230" y="694357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74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071455" y="1529048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75" name="Фигура"/>
          <p:cNvSpPr/>
          <p:nvPr/>
        </p:nvSpPr>
        <p:spPr>
          <a:xfrm>
            <a:off x="6720062" y="3505388"/>
            <a:ext cx="587484" cy="957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6" h="21346" extrusionOk="0">
                <a:moveTo>
                  <a:pt x="14907" y="13611"/>
                </a:moveTo>
                <a:cubicBezTo>
                  <a:pt x="14908" y="13576"/>
                  <a:pt x="14915" y="13542"/>
                  <a:pt x="14927" y="13508"/>
                </a:cubicBezTo>
                <a:cubicBezTo>
                  <a:pt x="14945" y="13527"/>
                  <a:pt x="14935" y="13561"/>
                  <a:pt x="14907" y="13611"/>
                </a:cubicBezTo>
                <a:cubicBezTo>
                  <a:pt x="14911" y="13596"/>
                  <a:pt x="14935" y="13561"/>
                  <a:pt x="14907" y="13611"/>
                </a:cubicBezTo>
                <a:close/>
                <a:moveTo>
                  <a:pt x="13846" y="3906"/>
                </a:moveTo>
                <a:cubicBezTo>
                  <a:pt x="13745" y="4068"/>
                  <a:pt x="13727" y="4129"/>
                  <a:pt x="13495" y="4231"/>
                </a:cubicBezTo>
                <a:cubicBezTo>
                  <a:pt x="13568" y="4090"/>
                  <a:pt x="13714" y="3995"/>
                  <a:pt x="13864" y="3877"/>
                </a:cubicBezTo>
                <a:lnTo>
                  <a:pt x="13846" y="3906"/>
                </a:lnTo>
                <a:cubicBezTo>
                  <a:pt x="13827" y="3937"/>
                  <a:pt x="13846" y="3906"/>
                  <a:pt x="13846" y="3906"/>
                </a:cubicBezTo>
                <a:close/>
                <a:moveTo>
                  <a:pt x="12475" y="14778"/>
                </a:moveTo>
                <a:cubicBezTo>
                  <a:pt x="12516" y="14778"/>
                  <a:pt x="12564" y="14776"/>
                  <a:pt x="12595" y="14795"/>
                </a:cubicBezTo>
                <a:cubicBezTo>
                  <a:pt x="12555" y="14785"/>
                  <a:pt x="12514" y="14778"/>
                  <a:pt x="12475" y="14778"/>
                </a:cubicBezTo>
                <a:cubicBezTo>
                  <a:pt x="12476" y="14778"/>
                  <a:pt x="12514" y="14778"/>
                  <a:pt x="12475" y="14778"/>
                </a:cubicBezTo>
                <a:close/>
                <a:moveTo>
                  <a:pt x="7113" y="17141"/>
                </a:moveTo>
                <a:cubicBezTo>
                  <a:pt x="7109" y="17139"/>
                  <a:pt x="7101" y="17127"/>
                  <a:pt x="7096" y="17118"/>
                </a:cubicBezTo>
                <a:cubicBezTo>
                  <a:pt x="7113" y="17112"/>
                  <a:pt x="7129" y="17104"/>
                  <a:pt x="7143" y="17096"/>
                </a:cubicBezTo>
                <a:cubicBezTo>
                  <a:pt x="7135" y="17114"/>
                  <a:pt x="7137" y="17132"/>
                  <a:pt x="7149" y="17150"/>
                </a:cubicBezTo>
                <a:lnTo>
                  <a:pt x="7113" y="17141"/>
                </a:lnTo>
                <a:cubicBezTo>
                  <a:pt x="7109" y="17139"/>
                  <a:pt x="7113" y="17141"/>
                  <a:pt x="7113" y="17141"/>
                </a:cubicBezTo>
                <a:close/>
                <a:moveTo>
                  <a:pt x="4271" y="153"/>
                </a:moveTo>
                <a:cubicBezTo>
                  <a:pt x="4271" y="153"/>
                  <a:pt x="4274" y="153"/>
                  <a:pt x="4271" y="153"/>
                </a:cubicBezTo>
                <a:cubicBezTo>
                  <a:pt x="4271" y="153"/>
                  <a:pt x="4271" y="153"/>
                  <a:pt x="4271" y="153"/>
                </a:cubicBezTo>
                <a:close/>
                <a:moveTo>
                  <a:pt x="21083" y="5876"/>
                </a:moveTo>
                <a:cubicBezTo>
                  <a:pt x="20878" y="5351"/>
                  <a:pt x="20177" y="5444"/>
                  <a:pt x="19555" y="5083"/>
                </a:cubicBezTo>
                <a:cubicBezTo>
                  <a:pt x="19066" y="4799"/>
                  <a:pt x="18685" y="4740"/>
                  <a:pt x="18023" y="4717"/>
                </a:cubicBezTo>
                <a:cubicBezTo>
                  <a:pt x="17537" y="4700"/>
                  <a:pt x="17283" y="4482"/>
                  <a:pt x="16812" y="4685"/>
                </a:cubicBezTo>
                <a:cubicBezTo>
                  <a:pt x="16950" y="4215"/>
                  <a:pt x="15462" y="3995"/>
                  <a:pt x="14945" y="4103"/>
                </a:cubicBezTo>
                <a:cubicBezTo>
                  <a:pt x="14955" y="4083"/>
                  <a:pt x="15053" y="3900"/>
                  <a:pt x="15053" y="3900"/>
                </a:cubicBezTo>
                <a:cubicBezTo>
                  <a:pt x="14663" y="3887"/>
                  <a:pt x="14273" y="3873"/>
                  <a:pt x="13883" y="3862"/>
                </a:cubicBezTo>
                <a:cubicBezTo>
                  <a:pt x="14117" y="3655"/>
                  <a:pt x="14501" y="3533"/>
                  <a:pt x="14274" y="3246"/>
                </a:cubicBezTo>
                <a:cubicBezTo>
                  <a:pt x="13791" y="3298"/>
                  <a:pt x="13738" y="2329"/>
                  <a:pt x="13421" y="2513"/>
                </a:cubicBezTo>
                <a:cubicBezTo>
                  <a:pt x="13222" y="2341"/>
                  <a:pt x="12877" y="2206"/>
                  <a:pt x="12575" y="2135"/>
                </a:cubicBezTo>
                <a:cubicBezTo>
                  <a:pt x="12586" y="2119"/>
                  <a:pt x="12595" y="2102"/>
                  <a:pt x="12600" y="2085"/>
                </a:cubicBezTo>
                <a:cubicBezTo>
                  <a:pt x="12472" y="2018"/>
                  <a:pt x="11718" y="1855"/>
                  <a:pt x="11552" y="2009"/>
                </a:cubicBezTo>
                <a:cubicBezTo>
                  <a:pt x="11407" y="1950"/>
                  <a:pt x="11152" y="1951"/>
                  <a:pt x="10982" y="1957"/>
                </a:cubicBezTo>
                <a:lnTo>
                  <a:pt x="10971" y="1915"/>
                </a:lnTo>
                <a:lnTo>
                  <a:pt x="10942" y="1935"/>
                </a:lnTo>
                <a:cubicBezTo>
                  <a:pt x="10847" y="1887"/>
                  <a:pt x="10590" y="1730"/>
                  <a:pt x="10461" y="1730"/>
                </a:cubicBezTo>
                <a:cubicBezTo>
                  <a:pt x="10603" y="1730"/>
                  <a:pt x="10202" y="1408"/>
                  <a:pt x="10132" y="1370"/>
                </a:cubicBezTo>
                <a:cubicBezTo>
                  <a:pt x="10175" y="1376"/>
                  <a:pt x="10205" y="1380"/>
                  <a:pt x="10205" y="1380"/>
                </a:cubicBezTo>
                <a:cubicBezTo>
                  <a:pt x="9946" y="1224"/>
                  <a:pt x="9692" y="1045"/>
                  <a:pt x="9292" y="1115"/>
                </a:cubicBezTo>
                <a:cubicBezTo>
                  <a:pt x="9308" y="1100"/>
                  <a:pt x="9312" y="1069"/>
                  <a:pt x="9318" y="1047"/>
                </a:cubicBezTo>
                <a:cubicBezTo>
                  <a:pt x="9756" y="901"/>
                  <a:pt x="8958" y="655"/>
                  <a:pt x="8719" y="691"/>
                </a:cubicBezTo>
                <a:cubicBezTo>
                  <a:pt x="8697" y="649"/>
                  <a:pt x="8672" y="637"/>
                  <a:pt x="8622" y="605"/>
                </a:cubicBezTo>
                <a:cubicBezTo>
                  <a:pt x="8595" y="615"/>
                  <a:pt x="8857" y="603"/>
                  <a:pt x="8946" y="583"/>
                </a:cubicBezTo>
                <a:lnTo>
                  <a:pt x="8946" y="424"/>
                </a:lnTo>
                <a:cubicBezTo>
                  <a:pt x="8584" y="419"/>
                  <a:pt x="8041" y="370"/>
                  <a:pt x="7753" y="527"/>
                </a:cubicBezTo>
                <a:cubicBezTo>
                  <a:pt x="7325" y="761"/>
                  <a:pt x="7238" y="462"/>
                  <a:pt x="6865" y="462"/>
                </a:cubicBezTo>
                <a:cubicBezTo>
                  <a:pt x="6651" y="462"/>
                  <a:pt x="6162" y="582"/>
                  <a:pt x="6100" y="423"/>
                </a:cubicBezTo>
                <a:cubicBezTo>
                  <a:pt x="6035" y="257"/>
                  <a:pt x="5794" y="173"/>
                  <a:pt x="5530" y="201"/>
                </a:cubicBezTo>
                <a:cubicBezTo>
                  <a:pt x="5798" y="201"/>
                  <a:pt x="4516" y="-254"/>
                  <a:pt x="5126" y="246"/>
                </a:cubicBezTo>
                <a:cubicBezTo>
                  <a:pt x="4964" y="310"/>
                  <a:pt x="4729" y="281"/>
                  <a:pt x="4573" y="365"/>
                </a:cubicBezTo>
                <a:cubicBezTo>
                  <a:pt x="4569" y="357"/>
                  <a:pt x="4565" y="351"/>
                  <a:pt x="4561" y="344"/>
                </a:cubicBezTo>
                <a:cubicBezTo>
                  <a:pt x="4686" y="310"/>
                  <a:pt x="4802" y="265"/>
                  <a:pt x="4906" y="212"/>
                </a:cubicBezTo>
                <a:cubicBezTo>
                  <a:pt x="4915" y="-229"/>
                  <a:pt x="4397" y="153"/>
                  <a:pt x="4270" y="153"/>
                </a:cubicBezTo>
                <a:cubicBezTo>
                  <a:pt x="4167" y="164"/>
                  <a:pt x="3359" y="353"/>
                  <a:pt x="3319" y="417"/>
                </a:cubicBezTo>
                <a:lnTo>
                  <a:pt x="3145" y="383"/>
                </a:lnTo>
                <a:cubicBezTo>
                  <a:pt x="2836" y="502"/>
                  <a:pt x="2710" y="657"/>
                  <a:pt x="2597" y="861"/>
                </a:cubicBezTo>
                <a:lnTo>
                  <a:pt x="2632" y="881"/>
                </a:lnTo>
                <a:lnTo>
                  <a:pt x="2609" y="891"/>
                </a:lnTo>
                <a:cubicBezTo>
                  <a:pt x="2609" y="891"/>
                  <a:pt x="2630" y="919"/>
                  <a:pt x="2631" y="920"/>
                </a:cubicBezTo>
                <a:cubicBezTo>
                  <a:pt x="2441" y="925"/>
                  <a:pt x="2439" y="994"/>
                  <a:pt x="2367" y="1082"/>
                </a:cubicBezTo>
                <a:cubicBezTo>
                  <a:pt x="2327" y="1132"/>
                  <a:pt x="2134" y="1188"/>
                  <a:pt x="2046" y="1216"/>
                </a:cubicBezTo>
                <a:cubicBezTo>
                  <a:pt x="2006" y="1191"/>
                  <a:pt x="1971" y="1160"/>
                  <a:pt x="1938" y="1132"/>
                </a:cubicBezTo>
                <a:lnTo>
                  <a:pt x="1757" y="1278"/>
                </a:lnTo>
                <a:lnTo>
                  <a:pt x="1868" y="1415"/>
                </a:lnTo>
                <a:lnTo>
                  <a:pt x="1840" y="1419"/>
                </a:lnTo>
                <a:lnTo>
                  <a:pt x="1824" y="1473"/>
                </a:lnTo>
                <a:lnTo>
                  <a:pt x="1805" y="1460"/>
                </a:lnTo>
                <a:cubicBezTo>
                  <a:pt x="1758" y="1481"/>
                  <a:pt x="1709" y="1500"/>
                  <a:pt x="1658" y="1517"/>
                </a:cubicBezTo>
                <a:cubicBezTo>
                  <a:pt x="1549" y="1674"/>
                  <a:pt x="1707" y="1979"/>
                  <a:pt x="1798" y="2121"/>
                </a:cubicBezTo>
                <a:lnTo>
                  <a:pt x="1623" y="2198"/>
                </a:lnTo>
                <a:cubicBezTo>
                  <a:pt x="1623" y="2198"/>
                  <a:pt x="1757" y="2274"/>
                  <a:pt x="1768" y="2279"/>
                </a:cubicBezTo>
                <a:cubicBezTo>
                  <a:pt x="1773" y="2424"/>
                  <a:pt x="1650" y="2661"/>
                  <a:pt x="1803" y="2773"/>
                </a:cubicBezTo>
                <a:cubicBezTo>
                  <a:pt x="1723" y="2851"/>
                  <a:pt x="1540" y="2983"/>
                  <a:pt x="1532" y="3078"/>
                </a:cubicBezTo>
                <a:cubicBezTo>
                  <a:pt x="1139" y="3076"/>
                  <a:pt x="1182" y="3360"/>
                  <a:pt x="947" y="3451"/>
                </a:cubicBezTo>
                <a:cubicBezTo>
                  <a:pt x="945" y="3436"/>
                  <a:pt x="951" y="3434"/>
                  <a:pt x="966" y="3447"/>
                </a:cubicBezTo>
                <a:cubicBezTo>
                  <a:pt x="608" y="3513"/>
                  <a:pt x="413" y="3554"/>
                  <a:pt x="434" y="3830"/>
                </a:cubicBezTo>
                <a:cubicBezTo>
                  <a:pt x="410" y="3843"/>
                  <a:pt x="192" y="4024"/>
                  <a:pt x="245" y="4024"/>
                </a:cubicBezTo>
                <a:lnTo>
                  <a:pt x="236" y="4024"/>
                </a:lnTo>
                <a:cubicBezTo>
                  <a:pt x="54" y="4141"/>
                  <a:pt x="48" y="4311"/>
                  <a:pt x="120" y="4482"/>
                </a:cubicBezTo>
                <a:cubicBezTo>
                  <a:pt x="-250" y="4580"/>
                  <a:pt x="355" y="4716"/>
                  <a:pt x="355" y="4730"/>
                </a:cubicBezTo>
                <a:cubicBezTo>
                  <a:pt x="361" y="4790"/>
                  <a:pt x="347" y="4826"/>
                  <a:pt x="446" y="4867"/>
                </a:cubicBezTo>
                <a:cubicBezTo>
                  <a:pt x="418" y="4880"/>
                  <a:pt x="385" y="4889"/>
                  <a:pt x="354" y="4898"/>
                </a:cubicBezTo>
                <a:lnTo>
                  <a:pt x="401" y="5044"/>
                </a:lnTo>
                <a:cubicBezTo>
                  <a:pt x="360" y="5065"/>
                  <a:pt x="295" y="5073"/>
                  <a:pt x="243" y="5074"/>
                </a:cubicBezTo>
                <a:cubicBezTo>
                  <a:pt x="-96" y="5327"/>
                  <a:pt x="100" y="5478"/>
                  <a:pt x="253" y="5724"/>
                </a:cubicBezTo>
                <a:cubicBezTo>
                  <a:pt x="-131" y="5758"/>
                  <a:pt x="906" y="6336"/>
                  <a:pt x="977" y="6405"/>
                </a:cubicBezTo>
                <a:cubicBezTo>
                  <a:pt x="1473" y="6884"/>
                  <a:pt x="1943" y="7410"/>
                  <a:pt x="2366" y="7917"/>
                </a:cubicBezTo>
                <a:cubicBezTo>
                  <a:pt x="2792" y="8429"/>
                  <a:pt x="2834" y="8747"/>
                  <a:pt x="3754" y="9047"/>
                </a:cubicBezTo>
                <a:cubicBezTo>
                  <a:pt x="4138" y="9172"/>
                  <a:pt x="4518" y="9326"/>
                  <a:pt x="4908" y="9441"/>
                </a:cubicBezTo>
                <a:cubicBezTo>
                  <a:pt x="5168" y="9517"/>
                  <a:pt x="5201" y="9759"/>
                  <a:pt x="5520" y="9800"/>
                </a:cubicBezTo>
                <a:cubicBezTo>
                  <a:pt x="5673" y="10251"/>
                  <a:pt x="5783" y="10655"/>
                  <a:pt x="5791" y="11117"/>
                </a:cubicBezTo>
                <a:cubicBezTo>
                  <a:pt x="5711" y="11122"/>
                  <a:pt x="5913" y="12338"/>
                  <a:pt x="5907" y="12464"/>
                </a:cubicBezTo>
                <a:cubicBezTo>
                  <a:pt x="5882" y="13059"/>
                  <a:pt x="5883" y="13548"/>
                  <a:pt x="6193" y="14121"/>
                </a:cubicBezTo>
                <a:lnTo>
                  <a:pt x="6225" y="14132"/>
                </a:lnTo>
                <a:cubicBezTo>
                  <a:pt x="6430" y="14543"/>
                  <a:pt x="6291" y="15161"/>
                  <a:pt x="6165" y="15567"/>
                </a:cubicBezTo>
                <a:lnTo>
                  <a:pt x="5959" y="15469"/>
                </a:lnTo>
                <a:cubicBezTo>
                  <a:pt x="6052" y="15704"/>
                  <a:pt x="6153" y="16040"/>
                  <a:pt x="6421" y="16224"/>
                </a:cubicBezTo>
                <a:cubicBezTo>
                  <a:pt x="6507" y="16420"/>
                  <a:pt x="6366" y="16837"/>
                  <a:pt x="6657" y="17019"/>
                </a:cubicBezTo>
                <a:lnTo>
                  <a:pt x="6608" y="17029"/>
                </a:lnTo>
                <a:cubicBezTo>
                  <a:pt x="6637" y="17135"/>
                  <a:pt x="6673" y="17242"/>
                  <a:pt x="6698" y="17348"/>
                </a:cubicBezTo>
                <a:cubicBezTo>
                  <a:pt x="6724" y="17460"/>
                  <a:pt x="6961" y="17753"/>
                  <a:pt x="7204" y="17552"/>
                </a:cubicBezTo>
                <a:cubicBezTo>
                  <a:pt x="7368" y="17415"/>
                  <a:pt x="7130" y="17379"/>
                  <a:pt x="7104" y="17271"/>
                </a:cubicBezTo>
                <a:cubicBezTo>
                  <a:pt x="7153" y="17247"/>
                  <a:pt x="7205" y="17224"/>
                  <a:pt x="7258" y="17204"/>
                </a:cubicBezTo>
                <a:cubicBezTo>
                  <a:pt x="7266" y="17207"/>
                  <a:pt x="7274" y="17209"/>
                  <a:pt x="7283" y="17212"/>
                </a:cubicBezTo>
                <a:cubicBezTo>
                  <a:pt x="7428" y="17330"/>
                  <a:pt x="7359" y="17669"/>
                  <a:pt x="7457" y="17825"/>
                </a:cubicBezTo>
                <a:cubicBezTo>
                  <a:pt x="7064" y="17733"/>
                  <a:pt x="6781" y="17992"/>
                  <a:pt x="7244" y="18037"/>
                </a:cubicBezTo>
                <a:cubicBezTo>
                  <a:pt x="7249" y="18089"/>
                  <a:pt x="7372" y="18164"/>
                  <a:pt x="7414" y="18219"/>
                </a:cubicBezTo>
                <a:cubicBezTo>
                  <a:pt x="7100" y="18171"/>
                  <a:pt x="6990" y="18391"/>
                  <a:pt x="6948" y="18541"/>
                </a:cubicBezTo>
                <a:cubicBezTo>
                  <a:pt x="6858" y="18867"/>
                  <a:pt x="7590" y="18545"/>
                  <a:pt x="7695" y="18694"/>
                </a:cubicBezTo>
                <a:cubicBezTo>
                  <a:pt x="7722" y="18862"/>
                  <a:pt x="7638" y="18904"/>
                  <a:pt x="7476" y="18960"/>
                </a:cubicBezTo>
                <a:cubicBezTo>
                  <a:pt x="7193" y="19058"/>
                  <a:pt x="7547" y="19380"/>
                  <a:pt x="7676" y="19483"/>
                </a:cubicBezTo>
                <a:cubicBezTo>
                  <a:pt x="7806" y="19585"/>
                  <a:pt x="8719" y="19925"/>
                  <a:pt x="8709" y="20034"/>
                </a:cubicBezTo>
                <a:cubicBezTo>
                  <a:pt x="8675" y="20055"/>
                  <a:pt x="8539" y="20057"/>
                  <a:pt x="8495" y="20060"/>
                </a:cubicBezTo>
                <a:cubicBezTo>
                  <a:pt x="8668" y="20215"/>
                  <a:pt x="8970" y="20245"/>
                  <a:pt x="9155" y="20402"/>
                </a:cubicBezTo>
                <a:cubicBezTo>
                  <a:pt x="9472" y="20673"/>
                  <a:pt x="9686" y="20866"/>
                  <a:pt x="10256" y="20922"/>
                </a:cubicBezTo>
                <a:cubicBezTo>
                  <a:pt x="10224" y="21093"/>
                  <a:pt x="10989" y="21099"/>
                  <a:pt x="11173" y="21106"/>
                </a:cubicBezTo>
                <a:cubicBezTo>
                  <a:pt x="11320" y="21272"/>
                  <a:pt x="11860" y="21266"/>
                  <a:pt x="12121" y="21346"/>
                </a:cubicBezTo>
                <a:cubicBezTo>
                  <a:pt x="12171" y="21325"/>
                  <a:pt x="12226" y="21311"/>
                  <a:pt x="12286" y="21303"/>
                </a:cubicBezTo>
                <a:cubicBezTo>
                  <a:pt x="12279" y="21275"/>
                  <a:pt x="12265" y="21249"/>
                  <a:pt x="12243" y="21224"/>
                </a:cubicBezTo>
                <a:cubicBezTo>
                  <a:pt x="12367" y="21226"/>
                  <a:pt x="12609" y="21245"/>
                  <a:pt x="12688" y="21175"/>
                </a:cubicBezTo>
                <a:cubicBezTo>
                  <a:pt x="13408" y="21075"/>
                  <a:pt x="12856" y="20944"/>
                  <a:pt x="12432" y="20879"/>
                </a:cubicBezTo>
                <a:cubicBezTo>
                  <a:pt x="12038" y="20821"/>
                  <a:pt x="11669" y="20556"/>
                  <a:pt x="11367" y="20396"/>
                </a:cubicBezTo>
                <a:lnTo>
                  <a:pt x="11371" y="20394"/>
                </a:lnTo>
                <a:cubicBezTo>
                  <a:pt x="11287" y="20307"/>
                  <a:pt x="11160" y="20275"/>
                  <a:pt x="11013" y="20336"/>
                </a:cubicBezTo>
                <a:cubicBezTo>
                  <a:pt x="10986" y="20329"/>
                  <a:pt x="10938" y="20310"/>
                  <a:pt x="10929" y="20303"/>
                </a:cubicBezTo>
                <a:cubicBezTo>
                  <a:pt x="10926" y="20288"/>
                  <a:pt x="10923" y="20273"/>
                  <a:pt x="10922" y="20258"/>
                </a:cubicBezTo>
                <a:lnTo>
                  <a:pt x="11154" y="20296"/>
                </a:lnTo>
                <a:lnTo>
                  <a:pt x="11240" y="20191"/>
                </a:lnTo>
                <a:cubicBezTo>
                  <a:pt x="10960" y="20056"/>
                  <a:pt x="10729" y="19885"/>
                  <a:pt x="10600" y="19679"/>
                </a:cubicBezTo>
                <a:cubicBezTo>
                  <a:pt x="11043" y="19491"/>
                  <a:pt x="10850" y="19267"/>
                  <a:pt x="11190" y="19008"/>
                </a:cubicBezTo>
                <a:cubicBezTo>
                  <a:pt x="11610" y="18689"/>
                  <a:pt x="10881" y="18589"/>
                  <a:pt x="10564" y="18488"/>
                </a:cubicBezTo>
                <a:cubicBezTo>
                  <a:pt x="9933" y="18287"/>
                  <a:pt x="10482" y="18110"/>
                  <a:pt x="10762" y="17956"/>
                </a:cubicBezTo>
                <a:cubicBezTo>
                  <a:pt x="11082" y="17780"/>
                  <a:pt x="10532" y="17572"/>
                  <a:pt x="10925" y="17461"/>
                </a:cubicBezTo>
                <a:cubicBezTo>
                  <a:pt x="11053" y="17363"/>
                  <a:pt x="11542" y="17241"/>
                  <a:pt x="11132" y="17081"/>
                </a:cubicBezTo>
                <a:cubicBezTo>
                  <a:pt x="10719" y="16920"/>
                  <a:pt x="10542" y="17195"/>
                  <a:pt x="10370" y="16756"/>
                </a:cubicBezTo>
                <a:cubicBezTo>
                  <a:pt x="10280" y="16736"/>
                  <a:pt x="10698" y="16839"/>
                  <a:pt x="10701" y="16840"/>
                </a:cubicBezTo>
                <a:cubicBezTo>
                  <a:pt x="10852" y="16881"/>
                  <a:pt x="11044" y="16917"/>
                  <a:pt x="11208" y="16880"/>
                </a:cubicBezTo>
                <a:cubicBezTo>
                  <a:pt x="11677" y="16774"/>
                  <a:pt x="11296" y="16620"/>
                  <a:pt x="11327" y="16476"/>
                </a:cubicBezTo>
                <a:lnTo>
                  <a:pt x="11391" y="16465"/>
                </a:lnTo>
                <a:cubicBezTo>
                  <a:pt x="11399" y="16341"/>
                  <a:pt x="11312" y="16265"/>
                  <a:pt x="11208" y="16169"/>
                </a:cubicBezTo>
                <a:cubicBezTo>
                  <a:pt x="11664" y="16259"/>
                  <a:pt x="12455" y="16159"/>
                  <a:pt x="12835" y="15994"/>
                </a:cubicBezTo>
                <a:cubicBezTo>
                  <a:pt x="13028" y="15910"/>
                  <a:pt x="13154" y="15698"/>
                  <a:pt x="13228" y="15565"/>
                </a:cubicBezTo>
                <a:cubicBezTo>
                  <a:pt x="13402" y="15253"/>
                  <a:pt x="12911" y="15333"/>
                  <a:pt x="12834" y="15144"/>
                </a:cubicBezTo>
                <a:cubicBezTo>
                  <a:pt x="12802" y="15022"/>
                  <a:pt x="12963" y="14987"/>
                  <a:pt x="12778" y="14873"/>
                </a:cubicBezTo>
                <a:cubicBezTo>
                  <a:pt x="13254" y="14989"/>
                  <a:pt x="14069" y="14954"/>
                  <a:pt x="14075" y="14543"/>
                </a:cubicBezTo>
                <a:cubicBezTo>
                  <a:pt x="14715" y="14565"/>
                  <a:pt x="14622" y="13934"/>
                  <a:pt x="14861" y="13689"/>
                </a:cubicBezTo>
                <a:cubicBezTo>
                  <a:pt x="14826" y="13753"/>
                  <a:pt x="14779" y="13815"/>
                  <a:pt x="14699" y="13862"/>
                </a:cubicBezTo>
                <a:lnTo>
                  <a:pt x="14810" y="13932"/>
                </a:lnTo>
                <a:lnTo>
                  <a:pt x="14823" y="13925"/>
                </a:lnTo>
                <a:lnTo>
                  <a:pt x="14866" y="13945"/>
                </a:lnTo>
                <a:cubicBezTo>
                  <a:pt x="15391" y="13663"/>
                  <a:pt x="15253" y="13268"/>
                  <a:pt x="15713" y="12979"/>
                </a:cubicBezTo>
                <a:cubicBezTo>
                  <a:pt x="16218" y="12660"/>
                  <a:pt x="15525" y="12151"/>
                  <a:pt x="15954" y="11777"/>
                </a:cubicBezTo>
                <a:cubicBezTo>
                  <a:pt x="16313" y="11463"/>
                  <a:pt x="17360" y="11121"/>
                  <a:pt x="17972" y="11165"/>
                </a:cubicBezTo>
                <a:cubicBezTo>
                  <a:pt x="18474" y="11201"/>
                  <a:pt x="18489" y="10927"/>
                  <a:pt x="18940" y="10851"/>
                </a:cubicBezTo>
                <a:cubicBezTo>
                  <a:pt x="18679" y="10613"/>
                  <a:pt x="19041" y="10505"/>
                  <a:pt x="19136" y="10300"/>
                </a:cubicBezTo>
                <a:cubicBezTo>
                  <a:pt x="19263" y="10026"/>
                  <a:pt x="19440" y="9737"/>
                  <a:pt x="19532" y="9473"/>
                </a:cubicBezTo>
                <a:cubicBezTo>
                  <a:pt x="19677" y="9053"/>
                  <a:pt x="19187" y="8394"/>
                  <a:pt x="19505" y="8013"/>
                </a:cubicBezTo>
                <a:cubicBezTo>
                  <a:pt x="20005" y="8053"/>
                  <a:pt x="20030" y="7526"/>
                  <a:pt x="20245" y="7340"/>
                </a:cubicBezTo>
                <a:cubicBezTo>
                  <a:pt x="20849" y="6817"/>
                  <a:pt x="21350" y="6573"/>
                  <a:pt x="21083" y="5876"/>
                </a:cubicBezTo>
                <a:cubicBezTo>
                  <a:pt x="21071" y="5847"/>
                  <a:pt x="21253" y="6319"/>
                  <a:pt x="21083" y="5876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6" name="Фигура"/>
          <p:cNvSpPr/>
          <p:nvPr/>
        </p:nvSpPr>
        <p:spPr>
          <a:xfrm>
            <a:off x="7535691" y="2608919"/>
            <a:ext cx="653350" cy="587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64" extrusionOk="0">
                <a:moveTo>
                  <a:pt x="3010" y="6585"/>
                </a:moveTo>
                <a:cubicBezTo>
                  <a:pt x="2435" y="7097"/>
                  <a:pt x="992" y="7347"/>
                  <a:pt x="363" y="6890"/>
                </a:cubicBezTo>
                <a:cubicBezTo>
                  <a:pt x="444" y="6750"/>
                  <a:pt x="713" y="6786"/>
                  <a:pt x="499" y="6579"/>
                </a:cubicBezTo>
                <a:cubicBezTo>
                  <a:pt x="464" y="6545"/>
                  <a:pt x="118" y="6445"/>
                  <a:pt x="106" y="6460"/>
                </a:cubicBezTo>
                <a:cubicBezTo>
                  <a:pt x="240" y="6289"/>
                  <a:pt x="512" y="6444"/>
                  <a:pt x="654" y="6279"/>
                </a:cubicBezTo>
                <a:cubicBezTo>
                  <a:pt x="796" y="6113"/>
                  <a:pt x="-14" y="6151"/>
                  <a:pt x="0" y="6157"/>
                </a:cubicBezTo>
                <a:cubicBezTo>
                  <a:pt x="226" y="5657"/>
                  <a:pt x="953" y="5687"/>
                  <a:pt x="954" y="6266"/>
                </a:cubicBezTo>
                <a:cubicBezTo>
                  <a:pt x="1102" y="6190"/>
                  <a:pt x="1215" y="6074"/>
                  <a:pt x="1294" y="5918"/>
                </a:cubicBezTo>
                <a:cubicBezTo>
                  <a:pt x="1537" y="5893"/>
                  <a:pt x="2370" y="6107"/>
                  <a:pt x="2491" y="5816"/>
                </a:cubicBezTo>
                <a:cubicBezTo>
                  <a:pt x="2514" y="5759"/>
                  <a:pt x="3682" y="5987"/>
                  <a:pt x="3010" y="6585"/>
                </a:cubicBezTo>
                <a:cubicBezTo>
                  <a:pt x="2843" y="6734"/>
                  <a:pt x="3142" y="6468"/>
                  <a:pt x="3010" y="6585"/>
                </a:cubicBezTo>
                <a:close/>
                <a:moveTo>
                  <a:pt x="11005" y="300"/>
                </a:moveTo>
                <a:cubicBezTo>
                  <a:pt x="11317" y="195"/>
                  <a:pt x="11825" y="280"/>
                  <a:pt x="12088" y="495"/>
                </a:cubicBezTo>
                <a:cubicBezTo>
                  <a:pt x="12051" y="428"/>
                  <a:pt x="12017" y="355"/>
                  <a:pt x="12030" y="274"/>
                </a:cubicBezTo>
                <a:cubicBezTo>
                  <a:pt x="12514" y="182"/>
                  <a:pt x="14125" y="719"/>
                  <a:pt x="14503" y="1064"/>
                </a:cubicBezTo>
                <a:cubicBezTo>
                  <a:pt x="14355" y="1090"/>
                  <a:pt x="13593" y="1487"/>
                  <a:pt x="13494" y="1113"/>
                </a:cubicBezTo>
                <a:cubicBezTo>
                  <a:pt x="13514" y="1074"/>
                  <a:pt x="13535" y="1036"/>
                  <a:pt x="13555" y="997"/>
                </a:cubicBezTo>
                <a:cubicBezTo>
                  <a:pt x="13092" y="666"/>
                  <a:pt x="12573" y="887"/>
                  <a:pt x="12439" y="1482"/>
                </a:cubicBezTo>
                <a:cubicBezTo>
                  <a:pt x="12305" y="1656"/>
                  <a:pt x="11018" y="988"/>
                  <a:pt x="11664" y="897"/>
                </a:cubicBezTo>
                <a:cubicBezTo>
                  <a:pt x="11583" y="891"/>
                  <a:pt x="10294" y="541"/>
                  <a:pt x="11005" y="300"/>
                </a:cubicBezTo>
                <a:cubicBezTo>
                  <a:pt x="11317" y="195"/>
                  <a:pt x="10790" y="373"/>
                  <a:pt x="11005" y="300"/>
                </a:cubicBezTo>
                <a:close/>
                <a:moveTo>
                  <a:pt x="13416" y="415"/>
                </a:moveTo>
                <a:cubicBezTo>
                  <a:pt x="13177" y="380"/>
                  <a:pt x="12943" y="324"/>
                  <a:pt x="12720" y="200"/>
                </a:cubicBezTo>
                <a:cubicBezTo>
                  <a:pt x="13106" y="-111"/>
                  <a:pt x="14518" y="-25"/>
                  <a:pt x="14908" y="222"/>
                </a:cubicBezTo>
                <a:cubicBezTo>
                  <a:pt x="14603" y="635"/>
                  <a:pt x="13826" y="474"/>
                  <a:pt x="13416" y="415"/>
                </a:cubicBezTo>
                <a:cubicBezTo>
                  <a:pt x="13177" y="380"/>
                  <a:pt x="13560" y="435"/>
                  <a:pt x="13416" y="415"/>
                </a:cubicBezTo>
                <a:close/>
                <a:moveTo>
                  <a:pt x="17057" y="21008"/>
                </a:moveTo>
                <a:cubicBezTo>
                  <a:pt x="17044" y="21057"/>
                  <a:pt x="17025" y="21102"/>
                  <a:pt x="16998" y="21143"/>
                </a:cubicBezTo>
                <a:cubicBezTo>
                  <a:pt x="16638" y="21123"/>
                  <a:pt x="16355" y="21046"/>
                  <a:pt x="15994" y="21031"/>
                </a:cubicBezTo>
                <a:cubicBezTo>
                  <a:pt x="15992" y="20975"/>
                  <a:pt x="15985" y="20922"/>
                  <a:pt x="15986" y="20864"/>
                </a:cubicBezTo>
                <a:cubicBezTo>
                  <a:pt x="16167" y="20818"/>
                  <a:pt x="16655" y="20912"/>
                  <a:pt x="16834" y="20976"/>
                </a:cubicBezTo>
                <a:cubicBezTo>
                  <a:pt x="16831" y="20995"/>
                  <a:pt x="16840" y="21021"/>
                  <a:pt x="16837" y="21040"/>
                </a:cubicBezTo>
                <a:cubicBezTo>
                  <a:pt x="16925" y="21067"/>
                  <a:pt x="16976" y="21002"/>
                  <a:pt x="17057" y="21008"/>
                </a:cubicBezTo>
                <a:cubicBezTo>
                  <a:pt x="17069" y="21052"/>
                  <a:pt x="16976" y="21002"/>
                  <a:pt x="17057" y="21008"/>
                </a:cubicBezTo>
                <a:close/>
                <a:moveTo>
                  <a:pt x="15035" y="9329"/>
                </a:moveTo>
                <a:cubicBezTo>
                  <a:pt x="15040" y="9332"/>
                  <a:pt x="15043" y="9336"/>
                  <a:pt x="15046" y="9340"/>
                </a:cubicBezTo>
                <a:cubicBezTo>
                  <a:pt x="15083" y="9411"/>
                  <a:pt x="14747" y="9586"/>
                  <a:pt x="14719" y="9588"/>
                </a:cubicBezTo>
                <a:cubicBezTo>
                  <a:pt x="14509" y="9606"/>
                  <a:pt x="14814" y="9185"/>
                  <a:pt x="15035" y="9329"/>
                </a:cubicBezTo>
                <a:cubicBezTo>
                  <a:pt x="15040" y="9332"/>
                  <a:pt x="15025" y="9323"/>
                  <a:pt x="15035" y="9329"/>
                </a:cubicBezTo>
                <a:close/>
                <a:moveTo>
                  <a:pt x="10464" y="17106"/>
                </a:moveTo>
                <a:lnTo>
                  <a:pt x="10453" y="17083"/>
                </a:lnTo>
                <a:cubicBezTo>
                  <a:pt x="10426" y="17405"/>
                  <a:pt x="10539" y="17595"/>
                  <a:pt x="10345" y="17882"/>
                </a:cubicBezTo>
                <a:cubicBezTo>
                  <a:pt x="9796" y="17382"/>
                  <a:pt x="10473" y="17289"/>
                  <a:pt x="10464" y="17106"/>
                </a:cubicBezTo>
                <a:cubicBezTo>
                  <a:pt x="10464" y="17106"/>
                  <a:pt x="10457" y="16967"/>
                  <a:pt x="10464" y="17106"/>
                </a:cubicBezTo>
                <a:close/>
                <a:moveTo>
                  <a:pt x="10564" y="18237"/>
                </a:moveTo>
                <a:cubicBezTo>
                  <a:pt x="10602" y="18346"/>
                  <a:pt x="10551" y="18790"/>
                  <a:pt x="10530" y="18920"/>
                </a:cubicBezTo>
                <a:cubicBezTo>
                  <a:pt x="10485" y="19203"/>
                  <a:pt x="10300" y="18856"/>
                  <a:pt x="10290" y="19078"/>
                </a:cubicBezTo>
                <a:cubicBezTo>
                  <a:pt x="10271" y="19507"/>
                  <a:pt x="9961" y="18146"/>
                  <a:pt x="9970" y="18150"/>
                </a:cubicBezTo>
                <a:cubicBezTo>
                  <a:pt x="10234" y="18257"/>
                  <a:pt x="10411" y="17796"/>
                  <a:pt x="10564" y="18237"/>
                </a:cubicBezTo>
                <a:cubicBezTo>
                  <a:pt x="10578" y="18275"/>
                  <a:pt x="10539" y="18164"/>
                  <a:pt x="10564" y="18237"/>
                </a:cubicBezTo>
                <a:close/>
                <a:moveTo>
                  <a:pt x="5029" y="10651"/>
                </a:moveTo>
                <a:cubicBezTo>
                  <a:pt x="5077" y="10532"/>
                  <a:pt x="5345" y="10601"/>
                  <a:pt x="5317" y="10393"/>
                </a:cubicBezTo>
                <a:cubicBezTo>
                  <a:pt x="5309" y="10405"/>
                  <a:pt x="5301" y="10411"/>
                  <a:pt x="5295" y="10424"/>
                </a:cubicBezTo>
                <a:cubicBezTo>
                  <a:pt x="5232" y="10439"/>
                  <a:pt x="5176" y="10423"/>
                  <a:pt x="5111" y="10424"/>
                </a:cubicBezTo>
                <a:cubicBezTo>
                  <a:pt x="5102" y="10395"/>
                  <a:pt x="5323" y="9733"/>
                  <a:pt x="5376" y="9698"/>
                </a:cubicBezTo>
                <a:cubicBezTo>
                  <a:pt x="5467" y="9638"/>
                  <a:pt x="5548" y="9315"/>
                  <a:pt x="5670" y="9337"/>
                </a:cubicBezTo>
                <a:cubicBezTo>
                  <a:pt x="5754" y="9352"/>
                  <a:pt x="6274" y="9294"/>
                  <a:pt x="6258" y="9415"/>
                </a:cubicBezTo>
                <a:cubicBezTo>
                  <a:pt x="6253" y="9452"/>
                  <a:pt x="5825" y="9767"/>
                  <a:pt x="5928" y="9811"/>
                </a:cubicBezTo>
                <a:cubicBezTo>
                  <a:pt x="5995" y="9839"/>
                  <a:pt x="6642" y="9635"/>
                  <a:pt x="6636" y="9850"/>
                </a:cubicBezTo>
                <a:cubicBezTo>
                  <a:pt x="6630" y="10107"/>
                  <a:pt x="6142" y="10320"/>
                  <a:pt x="6302" y="10517"/>
                </a:cubicBezTo>
                <a:cubicBezTo>
                  <a:pt x="6401" y="10638"/>
                  <a:pt x="6622" y="10658"/>
                  <a:pt x="6653" y="10846"/>
                </a:cubicBezTo>
                <a:cubicBezTo>
                  <a:pt x="6671" y="10958"/>
                  <a:pt x="6675" y="11181"/>
                  <a:pt x="6785" y="11246"/>
                </a:cubicBezTo>
                <a:cubicBezTo>
                  <a:pt x="7128" y="11447"/>
                  <a:pt x="7055" y="11926"/>
                  <a:pt x="7226" y="12079"/>
                </a:cubicBezTo>
                <a:cubicBezTo>
                  <a:pt x="7345" y="12186"/>
                  <a:pt x="7646" y="11861"/>
                  <a:pt x="7721" y="12232"/>
                </a:cubicBezTo>
                <a:cubicBezTo>
                  <a:pt x="7759" y="12416"/>
                  <a:pt x="7449" y="12755"/>
                  <a:pt x="7292" y="12788"/>
                </a:cubicBezTo>
                <a:cubicBezTo>
                  <a:pt x="7264" y="12782"/>
                  <a:pt x="7615" y="12821"/>
                  <a:pt x="7617" y="12880"/>
                </a:cubicBezTo>
                <a:cubicBezTo>
                  <a:pt x="7622" y="13056"/>
                  <a:pt x="6316" y="13296"/>
                  <a:pt x="6190" y="13215"/>
                </a:cubicBezTo>
                <a:cubicBezTo>
                  <a:pt x="5876" y="13016"/>
                  <a:pt x="5422" y="13624"/>
                  <a:pt x="4985" y="13472"/>
                </a:cubicBezTo>
                <a:cubicBezTo>
                  <a:pt x="5239" y="13140"/>
                  <a:pt x="5940" y="13044"/>
                  <a:pt x="6110" y="12742"/>
                </a:cubicBezTo>
                <a:cubicBezTo>
                  <a:pt x="5925" y="12832"/>
                  <a:pt x="5802" y="12692"/>
                  <a:pt x="5782" y="12693"/>
                </a:cubicBezTo>
                <a:cubicBezTo>
                  <a:pt x="5654" y="12701"/>
                  <a:pt x="5527" y="12674"/>
                  <a:pt x="5405" y="12714"/>
                </a:cubicBezTo>
                <a:cubicBezTo>
                  <a:pt x="5071" y="12824"/>
                  <a:pt x="5664" y="12288"/>
                  <a:pt x="5650" y="12311"/>
                </a:cubicBezTo>
                <a:cubicBezTo>
                  <a:pt x="5754" y="12141"/>
                  <a:pt x="5455" y="11802"/>
                  <a:pt x="5686" y="11851"/>
                </a:cubicBezTo>
                <a:cubicBezTo>
                  <a:pt x="5913" y="11898"/>
                  <a:pt x="6249" y="11772"/>
                  <a:pt x="6176" y="11451"/>
                </a:cubicBezTo>
                <a:cubicBezTo>
                  <a:pt x="5978" y="11400"/>
                  <a:pt x="5859" y="11364"/>
                  <a:pt x="6069" y="11081"/>
                </a:cubicBezTo>
                <a:cubicBezTo>
                  <a:pt x="5935" y="11261"/>
                  <a:pt x="5499" y="11034"/>
                  <a:pt x="5491" y="11228"/>
                </a:cubicBezTo>
                <a:cubicBezTo>
                  <a:pt x="5230" y="11183"/>
                  <a:pt x="5585" y="10919"/>
                  <a:pt x="5602" y="10890"/>
                </a:cubicBezTo>
                <a:cubicBezTo>
                  <a:pt x="5707" y="10709"/>
                  <a:pt x="5363" y="10523"/>
                  <a:pt x="5390" y="10718"/>
                </a:cubicBezTo>
                <a:cubicBezTo>
                  <a:pt x="5581" y="10787"/>
                  <a:pt x="5302" y="10864"/>
                  <a:pt x="5290" y="10905"/>
                </a:cubicBezTo>
                <a:cubicBezTo>
                  <a:pt x="5166" y="10939"/>
                  <a:pt x="5297" y="10688"/>
                  <a:pt x="5272" y="10646"/>
                </a:cubicBezTo>
                <a:cubicBezTo>
                  <a:pt x="5255" y="10619"/>
                  <a:pt x="4940" y="10871"/>
                  <a:pt x="5029" y="10651"/>
                </a:cubicBezTo>
                <a:cubicBezTo>
                  <a:pt x="5047" y="10606"/>
                  <a:pt x="5016" y="10683"/>
                  <a:pt x="5029" y="10651"/>
                </a:cubicBezTo>
                <a:close/>
                <a:moveTo>
                  <a:pt x="19919" y="20951"/>
                </a:moveTo>
                <a:cubicBezTo>
                  <a:pt x="19993" y="20920"/>
                  <a:pt x="20069" y="20888"/>
                  <a:pt x="20137" y="20844"/>
                </a:cubicBezTo>
                <a:cubicBezTo>
                  <a:pt x="20138" y="20843"/>
                  <a:pt x="19724" y="21347"/>
                  <a:pt x="19988" y="21347"/>
                </a:cubicBezTo>
                <a:cubicBezTo>
                  <a:pt x="19707" y="21325"/>
                  <a:pt x="19367" y="21489"/>
                  <a:pt x="19252" y="21103"/>
                </a:cubicBezTo>
                <a:cubicBezTo>
                  <a:pt x="19317" y="21150"/>
                  <a:pt x="19413" y="21101"/>
                  <a:pt x="19487" y="21094"/>
                </a:cubicBezTo>
                <a:cubicBezTo>
                  <a:pt x="19505" y="21064"/>
                  <a:pt x="19515" y="21012"/>
                  <a:pt x="19515" y="20976"/>
                </a:cubicBezTo>
                <a:cubicBezTo>
                  <a:pt x="19659" y="20995"/>
                  <a:pt x="19780" y="21008"/>
                  <a:pt x="19919" y="20951"/>
                </a:cubicBezTo>
                <a:cubicBezTo>
                  <a:pt x="19993" y="20920"/>
                  <a:pt x="19780" y="21008"/>
                  <a:pt x="19919" y="20951"/>
                </a:cubicBezTo>
                <a:close/>
                <a:moveTo>
                  <a:pt x="3448" y="12512"/>
                </a:moveTo>
                <a:lnTo>
                  <a:pt x="3439" y="12467"/>
                </a:lnTo>
                <a:cubicBezTo>
                  <a:pt x="3441" y="12484"/>
                  <a:pt x="3910" y="11973"/>
                  <a:pt x="3927" y="11961"/>
                </a:cubicBezTo>
                <a:cubicBezTo>
                  <a:pt x="3801" y="11949"/>
                  <a:pt x="3649" y="11911"/>
                  <a:pt x="3652" y="11769"/>
                </a:cubicBezTo>
                <a:lnTo>
                  <a:pt x="3653" y="11732"/>
                </a:lnTo>
                <a:cubicBezTo>
                  <a:pt x="3638" y="11187"/>
                  <a:pt x="4036" y="11537"/>
                  <a:pt x="4296" y="11292"/>
                </a:cubicBezTo>
                <a:cubicBezTo>
                  <a:pt x="4019" y="11229"/>
                  <a:pt x="4821" y="10776"/>
                  <a:pt x="5082" y="10841"/>
                </a:cubicBezTo>
                <a:cubicBezTo>
                  <a:pt x="5103" y="10873"/>
                  <a:pt x="5214" y="11022"/>
                  <a:pt x="5230" y="11072"/>
                </a:cubicBezTo>
                <a:cubicBezTo>
                  <a:pt x="5337" y="11212"/>
                  <a:pt x="5329" y="11337"/>
                  <a:pt x="5207" y="11445"/>
                </a:cubicBezTo>
                <a:cubicBezTo>
                  <a:pt x="4948" y="11696"/>
                  <a:pt x="5225" y="11803"/>
                  <a:pt x="5096" y="12165"/>
                </a:cubicBezTo>
                <a:cubicBezTo>
                  <a:pt x="4944" y="12594"/>
                  <a:pt x="3961" y="12830"/>
                  <a:pt x="3623" y="12797"/>
                </a:cubicBezTo>
                <a:lnTo>
                  <a:pt x="3629" y="12759"/>
                </a:lnTo>
                <a:cubicBezTo>
                  <a:pt x="3593" y="12765"/>
                  <a:pt x="3565" y="12764"/>
                  <a:pt x="3528" y="12766"/>
                </a:cubicBezTo>
                <a:cubicBezTo>
                  <a:pt x="3509" y="12734"/>
                  <a:pt x="3505" y="12702"/>
                  <a:pt x="3523" y="12678"/>
                </a:cubicBezTo>
                <a:cubicBezTo>
                  <a:pt x="3435" y="12635"/>
                  <a:pt x="3431" y="12581"/>
                  <a:pt x="3510" y="12516"/>
                </a:cubicBezTo>
                <a:cubicBezTo>
                  <a:pt x="3502" y="12515"/>
                  <a:pt x="3448" y="12512"/>
                  <a:pt x="3448" y="12512"/>
                </a:cubicBezTo>
                <a:cubicBezTo>
                  <a:pt x="3448" y="12512"/>
                  <a:pt x="3448" y="12512"/>
                  <a:pt x="3448" y="12512"/>
                </a:cubicBezTo>
                <a:close/>
                <a:moveTo>
                  <a:pt x="11104" y="9151"/>
                </a:moveTo>
                <a:cubicBezTo>
                  <a:pt x="11102" y="9148"/>
                  <a:pt x="11098" y="9146"/>
                  <a:pt x="11094" y="9143"/>
                </a:cubicBezTo>
                <a:cubicBezTo>
                  <a:pt x="11097" y="9141"/>
                  <a:pt x="11101" y="9138"/>
                  <a:pt x="11105" y="9135"/>
                </a:cubicBezTo>
                <a:cubicBezTo>
                  <a:pt x="11105" y="9140"/>
                  <a:pt x="11105" y="9147"/>
                  <a:pt x="11104" y="9151"/>
                </a:cubicBezTo>
                <a:cubicBezTo>
                  <a:pt x="11102" y="9148"/>
                  <a:pt x="11105" y="9147"/>
                  <a:pt x="11104" y="9151"/>
                </a:cubicBezTo>
                <a:close/>
                <a:moveTo>
                  <a:pt x="21399" y="14198"/>
                </a:moveTo>
                <a:cubicBezTo>
                  <a:pt x="21409" y="14173"/>
                  <a:pt x="21499" y="14149"/>
                  <a:pt x="21520" y="14142"/>
                </a:cubicBezTo>
                <a:lnTo>
                  <a:pt x="21423" y="14087"/>
                </a:lnTo>
                <a:cubicBezTo>
                  <a:pt x="21320" y="14027"/>
                  <a:pt x="21586" y="13723"/>
                  <a:pt x="21296" y="13692"/>
                </a:cubicBezTo>
                <a:cubicBezTo>
                  <a:pt x="21112" y="13672"/>
                  <a:pt x="20805" y="13386"/>
                  <a:pt x="20627" y="13557"/>
                </a:cubicBezTo>
                <a:cubicBezTo>
                  <a:pt x="20375" y="13291"/>
                  <a:pt x="20136" y="13280"/>
                  <a:pt x="19764" y="13317"/>
                </a:cubicBezTo>
                <a:cubicBezTo>
                  <a:pt x="19859" y="13317"/>
                  <a:pt x="19308" y="12896"/>
                  <a:pt x="19323" y="12913"/>
                </a:cubicBezTo>
                <a:cubicBezTo>
                  <a:pt x="19229" y="12913"/>
                  <a:pt x="19162" y="12594"/>
                  <a:pt x="19105" y="12495"/>
                </a:cubicBezTo>
                <a:cubicBezTo>
                  <a:pt x="18878" y="12097"/>
                  <a:pt x="18551" y="12640"/>
                  <a:pt x="18342" y="12454"/>
                </a:cubicBezTo>
                <a:cubicBezTo>
                  <a:pt x="18213" y="12393"/>
                  <a:pt x="18189" y="12168"/>
                  <a:pt x="18086" y="12043"/>
                </a:cubicBezTo>
                <a:cubicBezTo>
                  <a:pt x="18386" y="11994"/>
                  <a:pt x="18733" y="11639"/>
                  <a:pt x="18199" y="11620"/>
                </a:cubicBezTo>
                <a:cubicBezTo>
                  <a:pt x="18172" y="11530"/>
                  <a:pt x="17896" y="11200"/>
                  <a:pt x="17799" y="11143"/>
                </a:cubicBezTo>
                <a:cubicBezTo>
                  <a:pt x="17967" y="10775"/>
                  <a:pt x="17329" y="10571"/>
                  <a:pt x="17149" y="10533"/>
                </a:cubicBezTo>
                <a:cubicBezTo>
                  <a:pt x="16689" y="10533"/>
                  <a:pt x="16796" y="10101"/>
                  <a:pt x="16546" y="9833"/>
                </a:cubicBezTo>
                <a:cubicBezTo>
                  <a:pt x="16590" y="9843"/>
                  <a:pt x="16633" y="9860"/>
                  <a:pt x="16674" y="9878"/>
                </a:cubicBezTo>
                <a:lnTo>
                  <a:pt x="16626" y="9776"/>
                </a:lnTo>
                <a:cubicBezTo>
                  <a:pt x="16769" y="9536"/>
                  <a:pt x="16634" y="9167"/>
                  <a:pt x="16725" y="8824"/>
                </a:cubicBezTo>
                <a:cubicBezTo>
                  <a:pt x="16306" y="8876"/>
                  <a:pt x="15803" y="8638"/>
                  <a:pt x="15397" y="8843"/>
                </a:cubicBezTo>
                <a:cubicBezTo>
                  <a:pt x="14990" y="9046"/>
                  <a:pt x="15218" y="9655"/>
                  <a:pt x="15490" y="9475"/>
                </a:cubicBezTo>
                <a:cubicBezTo>
                  <a:pt x="15446" y="9559"/>
                  <a:pt x="15400" y="9612"/>
                  <a:pt x="15302" y="9624"/>
                </a:cubicBezTo>
                <a:cubicBezTo>
                  <a:pt x="15527" y="10138"/>
                  <a:pt x="15043" y="10023"/>
                  <a:pt x="14840" y="9709"/>
                </a:cubicBezTo>
                <a:lnTo>
                  <a:pt x="14842" y="9700"/>
                </a:lnTo>
                <a:cubicBezTo>
                  <a:pt x="14833" y="9734"/>
                  <a:pt x="14822" y="9767"/>
                  <a:pt x="14810" y="9799"/>
                </a:cubicBezTo>
                <a:cubicBezTo>
                  <a:pt x="14723" y="9791"/>
                  <a:pt x="14635" y="9776"/>
                  <a:pt x="14548" y="9751"/>
                </a:cubicBezTo>
                <a:cubicBezTo>
                  <a:pt x="14418" y="9770"/>
                  <a:pt x="14357" y="9921"/>
                  <a:pt x="14366" y="10048"/>
                </a:cubicBezTo>
                <a:lnTo>
                  <a:pt x="14272" y="10101"/>
                </a:lnTo>
                <a:cubicBezTo>
                  <a:pt x="14229" y="10390"/>
                  <a:pt x="14291" y="10708"/>
                  <a:pt x="14374" y="10979"/>
                </a:cubicBezTo>
                <a:cubicBezTo>
                  <a:pt x="14374" y="10980"/>
                  <a:pt x="14706" y="11039"/>
                  <a:pt x="14271" y="10982"/>
                </a:cubicBezTo>
                <a:cubicBezTo>
                  <a:pt x="14155" y="10964"/>
                  <a:pt x="14030" y="11072"/>
                  <a:pt x="14168" y="11177"/>
                </a:cubicBezTo>
                <a:cubicBezTo>
                  <a:pt x="14151" y="11181"/>
                  <a:pt x="14133" y="11186"/>
                  <a:pt x="14115" y="11190"/>
                </a:cubicBezTo>
                <a:cubicBezTo>
                  <a:pt x="14118" y="11235"/>
                  <a:pt x="14112" y="11279"/>
                  <a:pt x="14095" y="11321"/>
                </a:cubicBezTo>
                <a:cubicBezTo>
                  <a:pt x="14319" y="11407"/>
                  <a:pt x="14597" y="11381"/>
                  <a:pt x="14839" y="11383"/>
                </a:cubicBezTo>
                <a:lnTo>
                  <a:pt x="14792" y="11431"/>
                </a:lnTo>
                <a:cubicBezTo>
                  <a:pt x="14873" y="11397"/>
                  <a:pt x="15020" y="11368"/>
                  <a:pt x="15097" y="11423"/>
                </a:cubicBezTo>
                <a:cubicBezTo>
                  <a:pt x="14771" y="11469"/>
                  <a:pt x="14345" y="11485"/>
                  <a:pt x="14023" y="11419"/>
                </a:cubicBezTo>
                <a:cubicBezTo>
                  <a:pt x="13755" y="11424"/>
                  <a:pt x="13655" y="11208"/>
                  <a:pt x="13442" y="11208"/>
                </a:cubicBezTo>
                <a:cubicBezTo>
                  <a:pt x="13013" y="11208"/>
                  <a:pt x="12497" y="11570"/>
                  <a:pt x="12077" y="11683"/>
                </a:cubicBezTo>
                <a:cubicBezTo>
                  <a:pt x="12021" y="11598"/>
                  <a:pt x="11938" y="11539"/>
                  <a:pt x="11850" y="11498"/>
                </a:cubicBezTo>
                <a:cubicBezTo>
                  <a:pt x="11906" y="11380"/>
                  <a:pt x="11866" y="11334"/>
                  <a:pt x="11769" y="11310"/>
                </a:cubicBezTo>
                <a:lnTo>
                  <a:pt x="11748" y="11359"/>
                </a:lnTo>
                <a:cubicBezTo>
                  <a:pt x="11689" y="11359"/>
                  <a:pt x="11635" y="11383"/>
                  <a:pt x="11585" y="11434"/>
                </a:cubicBezTo>
                <a:cubicBezTo>
                  <a:pt x="11468" y="11434"/>
                  <a:pt x="11068" y="11450"/>
                  <a:pt x="10966" y="11574"/>
                </a:cubicBezTo>
                <a:cubicBezTo>
                  <a:pt x="11003" y="11493"/>
                  <a:pt x="11068" y="11431"/>
                  <a:pt x="11053" y="11329"/>
                </a:cubicBezTo>
                <a:cubicBezTo>
                  <a:pt x="11360" y="11511"/>
                  <a:pt x="11588" y="10834"/>
                  <a:pt x="11473" y="10674"/>
                </a:cubicBezTo>
                <a:cubicBezTo>
                  <a:pt x="11548" y="11455"/>
                  <a:pt x="12215" y="10595"/>
                  <a:pt x="12459" y="10590"/>
                </a:cubicBezTo>
                <a:cubicBezTo>
                  <a:pt x="12794" y="10584"/>
                  <a:pt x="12838" y="10062"/>
                  <a:pt x="12863" y="9783"/>
                </a:cubicBezTo>
                <a:cubicBezTo>
                  <a:pt x="12881" y="9580"/>
                  <a:pt x="13458" y="9031"/>
                  <a:pt x="13427" y="8990"/>
                </a:cubicBezTo>
                <a:cubicBezTo>
                  <a:pt x="13815" y="8727"/>
                  <a:pt x="12477" y="8225"/>
                  <a:pt x="13133" y="7551"/>
                </a:cubicBezTo>
                <a:cubicBezTo>
                  <a:pt x="13342" y="7340"/>
                  <a:pt x="13527" y="7230"/>
                  <a:pt x="13796" y="7110"/>
                </a:cubicBezTo>
                <a:cubicBezTo>
                  <a:pt x="13875" y="7074"/>
                  <a:pt x="14210" y="6821"/>
                  <a:pt x="14230" y="6703"/>
                </a:cubicBezTo>
                <a:cubicBezTo>
                  <a:pt x="14239" y="6653"/>
                  <a:pt x="14134" y="6487"/>
                  <a:pt x="14081" y="6528"/>
                </a:cubicBezTo>
                <a:cubicBezTo>
                  <a:pt x="14339" y="5989"/>
                  <a:pt x="15221" y="5978"/>
                  <a:pt x="15459" y="6484"/>
                </a:cubicBezTo>
                <a:cubicBezTo>
                  <a:pt x="15284" y="6479"/>
                  <a:pt x="14555" y="7035"/>
                  <a:pt x="14534" y="7238"/>
                </a:cubicBezTo>
                <a:cubicBezTo>
                  <a:pt x="14055" y="7196"/>
                  <a:pt x="14378" y="8563"/>
                  <a:pt x="14576" y="8615"/>
                </a:cubicBezTo>
                <a:cubicBezTo>
                  <a:pt x="14918" y="8705"/>
                  <a:pt x="14912" y="8954"/>
                  <a:pt x="15299" y="8832"/>
                </a:cubicBezTo>
                <a:cubicBezTo>
                  <a:pt x="16051" y="8597"/>
                  <a:pt x="16518" y="8623"/>
                  <a:pt x="17126" y="8089"/>
                </a:cubicBezTo>
                <a:cubicBezTo>
                  <a:pt x="17989" y="7332"/>
                  <a:pt x="17131" y="7189"/>
                  <a:pt x="16960" y="6564"/>
                </a:cubicBezTo>
                <a:cubicBezTo>
                  <a:pt x="16891" y="6310"/>
                  <a:pt x="16962" y="6056"/>
                  <a:pt x="16770" y="5802"/>
                </a:cubicBezTo>
                <a:cubicBezTo>
                  <a:pt x="16593" y="5570"/>
                  <a:pt x="16691" y="5715"/>
                  <a:pt x="16751" y="5394"/>
                </a:cubicBezTo>
                <a:cubicBezTo>
                  <a:pt x="16807" y="5092"/>
                  <a:pt x="16443" y="5099"/>
                  <a:pt x="16319" y="4938"/>
                </a:cubicBezTo>
                <a:cubicBezTo>
                  <a:pt x="16366" y="4885"/>
                  <a:pt x="16402" y="4805"/>
                  <a:pt x="16433" y="4739"/>
                </a:cubicBezTo>
                <a:cubicBezTo>
                  <a:pt x="16397" y="4728"/>
                  <a:pt x="16370" y="4705"/>
                  <a:pt x="16352" y="4670"/>
                </a:cubicBezTo>
                <a:cubicBezTo>
                  <a:pt x="16486" y="4552"/>
                  <a:pt x="16817" y="4457"/>
                  <a:pt x="16817" y="4297"/>
                </a:cubicBezTo>
                <a:lnTo>
                  <a:pt x="16777" y="4292"/>
                </a:lnTo>
                <a:lnTo>
                  <a:pt x="16781" y="4239"/>
                </a:lnTo>
                <a:cubicBezTo>
                  <a:pt x="16681" y="4213"/>
                  <a:pt x="16582" y="4186"/>
                  <a:pt x="16483" y="4156"/>
                </a:cubicBezTo>
                <a:cubicBezTo>
                  <a:pt x="16600" y="4125"/>
                  <a:pt x="16712" y="4098"/>
                  <a:pt x="16819" y="4044"/>
                </a:cubicBezTo>
                <a:lnTo>
                  <a:pt x="16812" y="4008"/>
                </a:lnTo>
                <a:cubicBezTo>
                  <a:pt x="16788" y="3879"/>
                  <a:pt x="16102" y="3767"/>
                  <a:pt x="16024" y="3831"/>
                </a:cubicBezTo>
                <a:cubicBezTo>
                  <a:pt x="16035" y="3485"/>
                  <a:pt x="15559" y="3828"/>
                  <a:pt x="15481" y="3933"/>
                </a:cubicBezTo>
                <a:cubicBezTo>
                  <a:pt x="15481" y="3810"/>
                  <a:pt x="15465" y="3728"/>
                  <a:pt x="15353" y="3712"/>
                </a:cubicBezTo>
                <a:cubicBezTo>
                  <a:pt x="15350" y="3712"/>
                  <a:pt x="15455" y="3766"/>
                  <a:pt x="15313" y="3766"/>
                </a:cubicBezTo>
                <a:lnTo>
                  <a:pt x="15313" y="3708"/>
                </a:lnTo>
                <a:cubicBezTo>
                  <a:pt x="14920" y="3686"/>
                  <a:pt x="14462" y="3793"/>
                  <a:pt x="14080" y="3879"/>
                </a:cubicBezTo>
                <a:lnTo>
                  <a:pt x="14055" y="3979"/>
                </a:lnTo>
                <a:cubicBezTo>
                  <a:pt x="14083" y="3996"/>
                  <a:pt x="14112" y="4012"/>
                  <a:pt x="14141" y="4027"/>
                </a:cubicBezTo>
                <a:cubicBezTo>
                  <a:pt x="14126" y="4044"/>
                  <a:pt x="13707" y="4059"/>
                  <a:pt x="13848" y="4178"/>
                </a:cubicBezTo>
                <a:cubicBezTo>
                  <a:pt x="13839" y="4188"/>
                  <a:pt x="13730" y="4250"/>
                  <a:pt x="13705" y="4250"/>
                </a:cubicBezTo>
                <a:cubicBezTo>
                  <a:pt x="13546" y="4221"/>
                  <a:pt x="13373" y="4049"/>
                  <a:pt x="13215" y="4159"/>
                </a:cubicBezTo>
                <a:cubicBezTo>
                  <a:pt x="13149" y="4204"/>
                  <a:pt x="12175" y="4604"/>
                  <a:pt x="12746" y="4666"/>
                </a:cubicBezTo>
                <a:cubicBezTo>
                  <a:pt x="12622" y="4865"/>
                  <a:pt x="12457" y="4653"/>
                  <a:pt x="12460" y="4524"/>
                </a:cubicBezTo>
                <a:cubicBezTo>
                  <a:pt x="12221" y="4504"/>
                  <a:pt x="11580" y="4848"/>
                  <a:pt x="11551" y="5086"/>
                </a:cubicBezTo>
                <a:cubicBezTo>
                  <a:pt x="11780" y="5070"/>
                  <a:pt x="12010" y="5019"/>
                  <a:pt x="12238" y="4987"/>
                </a:cubicBezTo>
                <a:cubicBezTo>
                  <a:pt x="11896" y="5054"/>
                  <a:pt x="11014" y="6216"/>
                  <a:pt x="10964" y="6583"/>
                </a:cubicBezTo>
                <a:cubicBezTo>
                  <a:pt x="10736" y="6624"/>
                  <a:pt x="10558" y="6970"/>
                  <a:pt x="10381" y="6977"/>
                </a:cubicBezTo>
                <a:cubicBezTo>
                  <a:pt x="10180" y="6977"/>
                  <a:pt x="10128" y="6767"/>
                  <a:pt x="10029" y="7058"/>
                </a:cubicBezTo>
                <a:cubicBezTo>
                  <a:pt x="9982" y="7191"/>
                  <a:pt x="9499" y="7414"/>
                  <a:pt x="9402" y="7408"/>
                </a:cubicBezTo>
                <a:cubicBezTo>
                  <a:pt x="9414" y="7463"/>
                  <a:pt x="9398" y="7484"/>
                  <a:pt x="9354" y="7470"/>
                </a:cubicBezTo>
                <a:cubicBezTo>
                  <a:pt x="9353" y="7486"/>
                  <a:pt x="9333" y="7546"/>
                  <a:pt x="9329" y="7554"/>
                </a:cubicBezTo>
                <a:cubicBezTo>
                  <a:pt x="9181" y="7675"/>
                  <a:pt x="8893" y="7604"/>
                  <a:pt x="8949" y="7955"/>
                </a:cubicBezTo>
                <a:cubicBezTo>
                  <a:pt x="8986" y="8192"/>
                  <a:pt x="8876" y="8784"/>
                  <a:pt x="8991" y="8987"/>
                </a:cubicBezTo>
                <a:cubicBezTo>
                  <a:pt x="9205" y="9365"/>
                  <a:pt x="9340" y="9782"/>
                  <a:pt x="9892" y="9648"/>
                </a:cubicBezTo>
                <a:cubicBezTo>
                  <a:pt x="10114" y="9595"/>
                  <a:pt x="10749" y="9192"/>
                  <a:pt x="10777" y="8955"/>
                </a:cubicBezTo>
                <a:cubicBezTo>
                  <a:pt x="10817" y="9053"/>
                  <a:pt x="10800" y="9070"/>
                  <a:pt x="10918" y="9140"/>
                </a:cubicBezTo>
                <a:cubicBezTo>
                  <a:pt x="10889" y="9162"/>
                  <a:pt x="10862" y="9182"/>
                  <a:pt x="10829" y="9197"/>
                </a:cubicBezTo>
                <a:cubicBezTo>
                  <a:pt x="11004" y="9640"/>
                  <a:pt x="11181" y="10022"/>
                  <a:pt x="11497" y="10369"/>
                </a:cubicBezTo>
                <a:cubicBezTo>
                  <a:pt x="11390" y="10425"/>
                  <a:pt x="11363" y="10548"/>
                  <a:pt x="11450" y="10649"/>
                </a:cubicBezTo>
                <a:cubicBezTo>
                  <a:pt x="11391" y="10614"/>
                  <a:pt x="11149" y="10769"/>
                  <a:pt x="11098" y="10800"/>
                </a:cubicBezTo>
                <a:cubicBezTo>
                  <a:pt x="10812" y="10969"/>
                  <a:pt x="11257" y="11023"/>
                  <a:pt x="11209" y="11174"/>
                </a:cubicBezTo>
                <a:cubicBezTo>
                  <a:pt x="11154" y="11353"/>
                  <a:pt x="10994" y="11044"/>
                  <a:pt x="11012" y="11359"/>
                </a:cubicBezTo>
                <a:cubicBezTo>
                  <a:pt x="10937" y="11384"/>
                  <a:pt x="10752" y="11439"/>
                  <a:pt x="10683" y="11373"/>
                </a:cubicBezTo>
                <a:cubicBezTo>
                  <a:pt x="10699" y="11309"/>
                  <a:pt x="10743" y="11117"/>
                  <a:pt x="10714" y="11059"/>
                </a:cubicBezTo>
                <a:cubicBezTo>
                  <a:pt x="10772" y="11086"/>
                  <a:pt x="10965" y="11220"/>
                  <a:pt x="10955" y="11230"/>
                </a:cubicBezTo>
                <a:cubicBezTo>
                  <a:pt x="11264" y="10919"/>
                  <a:pt x="10514" y="10683"/>
                  <a:pt x="10674" y="11018"/>
                </a:cubicBezTo>
                <a:cubicBezTo>
                  <a:pt x="10644" y="11008"/>
                  <a:pt x="10613" y="11003"/>
                  <a:pt x="10583" y="11001"/>
                </a:cubicBezTo>
                <a:cubicBezTo>
                  <a:pt x="10613" y="10960"/>
                  <a:pt x="10785" y="10573"/>
                  <a:pt x="10785" y="10566"/>
                </a:cubicBezTo>
                <a:cubicBezTo>
                  <a:pt x="10800" y="10576"/>
                  <a:pt x="10821" y="10590"/>
                  <a:pt x="10853" y="10592"/>
                </a:cubicBezTo>
                <a:cubicBezTo>
                  <a:pt x="10863" y="10592"/>
                  <a:pt x="10848" y="9927"/>
                  <a:pt x="10934" y="9698"/>
                </a:cubicBezTo>
                <a:cubicBezTo>
                  <a:pt x="10675" y="9764"/>
                  <a:pt x="10420" y="9916"/>
                  <a:pt x="10181" y="10042"/>
                </a:cubicBezTo>
                <a:cubicBezTo>
                  <a:pt x="9963" y="10157"/>
                  <a:pt x="9886" y="10826"/>
                  <a:pt x="10149" y="10909"/>
                </a:cubicBezTo>
                <a:cubicBezTo>
                  <a:pt x="10138" y="10964"/>
                  <a:pt x="10090" y="11008"/>
                  <a:pt x="10090" y="11067"/>
                </a:cubicBezTo>
                <a:cubicBezTo>
                  <a:pt x="10053" y="11050"/>
                  <a:pt x="10016" y="11033"/>
                  <a:pt x="9978" y="11019"/>
                </a:cubicBezTo>
                <a:cubicBezTo>
                  <a:pt x="10028" y="11079"/>
                  <a:pt x="10066" y="11359"/>
                  <a:pt x="10163" y="11359"/>
                </a:cubicBezTo>
                <a:cubicBezTo>
                  <a:pt x="10073" y="11359"/>
                  <a:pt x="10093" y="11378"/>
                  <a:pt x="10048" y="11394"/>
                </a:cubicBezTo>
                <a:cubicBezTo>
                  <a:pt x="10043" y="11379"/>
                  <a:pt x="10156" y="11600"/>
                  <a:pt x="10151" y="11616"/>
                </a:cubicBezTo>
                <a:cubicBezTo>
                  <a:pt x="10064" y="11619"/>
                  <a:pt x="9974" y="11681"/>
                  <a:pt x="10004" y="11789"/>
                </a:cubicBezTo>
                <a:cubicBezTo>
                  <a:pt x="9806" y="11773"/>
                  <a:pt x="8782" y="11721"/>
                  <a:pt x="9003" y="12226"/>
                </a:cubicBezTo>
                <a:cubicBezTo>
                  <a:pt x="8695" y="11907"/>
                  <a:pt x="8967" y="11872"/>
                  <a:pt x="8720" y="12293"/>
                </a:cubicBezTo>
                <a:cubicBezTo>
                  <a:pt x="8561" y="12563"/>
                  <a:pt x="8330" y="12770"/>
                  <a:pt x="8088" y="12915"/>
                </a:cubicBezTo>
                <a:lnTo>
                  <a:pt x="8082" y="12908"/>
                </a:lnTo>
                <a:cubicBezTo>
                  <a:pt x="7634" y="12869"/>
                  <a:pt x="7779" y="13179"/>
                  <a:pt x="7606" y="13396"/>
                </a:cubicBezTo>
                <a:cubicBezTo>
                  <a:pt x="7588" y="13419"/>
                  <a:pt x="7002" y="13803"/>
                  <a:pt x="7051" y="13801"/>
                </a:cubicBezTo>
                <a:cubicBezTo>
                  <a:pt x="6841" y="13801"/>
                  <a:pt x="6602" y="13612"/>
                  <a:pt x="6400" y="13559"/>
                </a:cubicBezTo>
                <a:cubicBezTo>
                  <a:pt x="6489" y="14164"/>
                  <a:pt x="6519" y="13881"/>
                  <a:pt x="6154" y="14145"/>
                </a:cubicBezTo>
                <a:cubicBezTo>
                  <a:pt x="5934" y="14026"/>
                  <a:pt x="5898" y="14077"/>
                  <a:pt x="5673" y="14077"/>
                </a:cubicBezTo>
                <a:cubicBezTo>
                  <a:pt x="5381" y="14162"/>
                  <a:pt x="5116" y="14590"/>
                  <a:pt x="5629" y="14617"/>
                </a:cubicBezTo>
                <a:cubicBezTo>
                  <a:pt x="5897" y="14801"/>
                  <a:pt x="6092" y="14655"/>
                  <a:pt x="6255" y="15020"/>
                </a:cubicBezTo>
                <a:cubicBezTo>
                  <a:pt x="6320" y="15168"/>
                  <a:pt x="6390" y="15262"/>
                  <a:pt x="6508" y="15350"/>
                </a:cubicBezTo>
                <a:cubicBezTo>
                  <a:pt x="6728" y="15390"/>
                  <a:pt x="6465" y="16646"/>
                  <a:pt x="6350" y="16730"/>
                </a:cubicBezTo>
                <a:cubicBezTo>
                  <a:pt x="6365" y="16739"/>
                  <a:pt x="5826" y="16663"/>
                  <a:pt x="5785" y="16667"/>
                </a:cubicBezTo>
                <a:cubicBezTo>
                  <a:pt x="5650" y="16689"/>
                  <a:pt x="5391" y="16822"/>
                  <a:pt x="5281" y="16822"/>
                </a:cubicBezTo>
                <a:cubicBezTo>
                  <a:pt x="5108" y="16822"/>
                  <a:pt x="3913" y="16170"/>
                  <a:pt x="3821" y="16687"/>
                </a:cubicBezTo>
                <a:cubicBezTo>
                  <a:pt x="3737" y="16815"/>
                  <a:pt x="3377" y="16827"/>
                  <a:pt x="3449" y="17021"/>
                </a:cubicBezTo>
                <a:cubicBezTo>
                  <a:pt x="3530" y="17238"/>
                  <a:pt x="3616" y="17337"/>
                  <a:pt x="3535" y="17599"/>
                </a:cubicBezTo>
                <a:cubicBezTo>
                  <a:pt x="3600" y="17542"/>
                  <a:pt x="3710" y="17444"/>
                  <a:pt x="3784" y="17425"/>
                </a:cubicBezTo>
                <a:cubicBezTo>
                  <a:pt x="3784" y="17437"/>
                  <a:pt x="3787" y="17450"/>
                  <a:pt x="3789" y="17462"/>
                </a:cubicBezTo>
                <a:cubicBezTo>
                  <a:pt x="3726" y="17490"/>
                  <a:pt x="3651" y="17551"/>
                  <a:pt x="3593" y="17601"/>
                </a:cubicBezTo>
                <a:cubicBezTo>
                  <a:pt x="3653" y="18066"/>
                  <a:pt x="3066" y="19278"/>
                  <a:pt x="3496" y="19389"/>
                </a:cubicBezTo>
                <a:cubicBezTo>
                  <a:pt x="3578" y="19503"/>
                  <a:pt x="3431" y="20005"/>
                  <a:pt x="3411" y="20118"/>
                </a:cubicBezTo>
                <a:cubicBezTo>
                  <a:pt x="3635" y="20121"/>
                  <a:pt x="3877" y="20136"/>
                  <a:pt x="4087" y="20055"/>
                </a:cubicBezTo>
                <a:cubicBezTo>
                  <a:pt x="4100" y="20019"/>
                  <a:pt x="4106" y="19981"/>
                  <a:pt x="4104" y="19942"/>
                </a:cubicBezTo>
                <a:cubicBezTo>
                  <a:pt x="4297" y="19997"/>
                  <a:pt x="4530" y="20799"/>
                  <a:pt x="4764" y="20513"/>
                </a:cubicBezTo>
                <a:cubicBezTo>
                  <a:pt x="4977" y="20254"/>
                  <a:pt x="5179" y="20132"/>
                  <a:pt x="5537" y="20162"/>
                </a:cubicBezTo>
                <a:cubicBezTo>
                  <a:pt x="5614" y="20158"/>
                  <a:pt x="5904" y="20197"/>
                  <a:pt x="5920" y="20206"/>
                </a:cubicBezTo>
                <a:cubicBezTo>
                  <a:pt x="6029" y="20263"/>
                  <a:pt x="6288" y="19747"/>
                  <a:pt x="6500" y="19720"/>
                </a:cubicBezTo>
                <a:cubicBezTo>
                  <a:pt x="6516" y="19542"/>
                  <a:pt x="6994" y="19064"/>
                  <a:pt x="6943" y="19014"/>
                </a:cubicBezTo>
                <a:cubicBezTo>
                  <a:pt x="6523" y="18603"/>
                  <a:pt x="7185" y="18457"/>
                  <a:pt x="7212" y="18069"/>
                </a:cubicBezTo>
                <a:cubicBezTo>
                  <a:pt x="7226" y="17872"/>
                  <a:pt x="8104" y="17676"/>
                  <a:pt x="8191" y="17252"/>
                </a:cubicBezTo>
                <a:cubicBezTo>
                  <a:pt x="7967" y="16762"/>
                  <a:pt x="8592" y="16828"/>
                  <a:pt x="8806" y="16828"/>
                </a:cubicBezTo>
                <a:cubicBezTo>
                  <a:pt x="9295" y="16828"/>
                  <a:pt x="9284" y="17028"/>
                  <a:pt x="9719" y="16681"/>
                </a:cubicBezTo>
                <a:cubicBezTo>
                  <a:pt x="10053" y="16798"/>
                  <a:pt x="10062" y="16395"/>
                  <a:pt x="10290" y="16395"/>
                </a:cubicBezTo>
                <a:cubicBezTo>
                  <a:pt x="10831" y="16420"/>
                  <a:pt x="10690" y="16988"/>
                  <a:pt x="11024" y="17234"/>
                </a:cubicBezTo>
                <a:cubicBezTo>
                  <a:pt x="11260" y="17408"/>
                  <a:pt x="11458" y="17785"/>
                  <a:pt x="11701" y="17900"/>
                </a:cubicBezTo>
                <a:cubicBezTo>
                  <a:pt x="11758" y="17927"/>
                  <a:pt x="12171" y="18115"/>
                  <a:pt x="12175" y="18125"/>
                </a:cubicBezTo>
                <a:cubicBezTo>
                  <a:pt x="12200" y="18189"/>
                  <a:pt x="12697" y="18605"/>
                  <a:pt x="12766" y="18619"/>
                </a:cubicBezTo>
                <a:cubicBezTo>
                  <a:pt x="12961" y="18658"/>
                  <a:pt x="13173" y="19418"/>
                  <a:pt x="12855" y="19436"/>
                </a:cubicBezTo>
                <a:cubicBezTo>
                  <a:pt x="12711" y="19427"/>
                  <a:pt x="12614" y="19631"/>
                  <a:pt x="12536" y="19631"/>
                </a:cubicBezTo>
                <a:cubicBezTo>
                  <a:pt x="12338" y="19631"/>
                  <a:pt x="11750" y="19355"/>
                  <a:pt x="11649" y="19598"/>
                </a:cubicBezTo>
                <a:cubicBezTo>
                  <a:pt x="11548" y="19838"/>
                  <a:pt x="12500" y="20365"/>
                  <a:pt x="12643" y="20365"/>
                </a:cubicBezTo>
                <a:cubicBezTo>
                  <a:pt x="12872" y="20365"/>
                  <a:pt x="12768" y="19773"/>
                  <a:pt x="12861" y="19652"/>
                </a:cubicBezTo>
                <a:cubicBezTo>
                  <a:pt x="12937" y="19784"/>
                  <a:pt x="13907" y="18987"/>
                  <a:pt x="13268" y="18723"/>
                </a:cubicBezTo>
                <a:cubicBezTo>
                  <a:pt x="13262" y="18582"/>
                  <a:pt x="13314" y="18477"/>
                  <a:pt x="13424" y="18409"/>
                </a:cubicBezTo>
                <a:cubicBezTo>
                  <a:pt x="13567" y="18409"/>
                  <a:pt x="13727" y="18623"/>
                  <a:pt x="13787" y="18743"/>
                </a:cubicBezTo>
                <a:cubicBezTo>
                  <a:pt x="14586" y="18482"/>
                  <a:pt x="13011" y="17868"/>
                  <a:pt x="13024" y="17811"/>
                </a:cubicBezTo>
                <a:cubicBezTo>
                  <a:pt x="13147" y="17540"/>
                  <a:pt x="12981" y="17586"/>
                  <a:pt x="12787" y="17586"/>
                </a:cubicBezTo>
                <a:cubicBezTo>
                  <a:pt x="12361" y="17586"/>
                  <a:pt x="12347" y="17113"/>
                  <a:pt x="12152" y="16852"/>
                </a:cubicBezTo>
                <a:cubicBezTo>
                  <a:pt x="11986" y="16631"/>
                  <a:pt x="11693" y="16567"/>
                  <a:pt x="11625" y="16266"/>
                </a:cubicBezTo>
                <a:cubicBezTo>
                  <a:pt x="11495" y="15947"/>
                  <a:pt x="11716" y="15939"/>
                  <a:pt x="11865" y="15798"/>
                </a:cubicBezTo>
                <a:cubicBezTo>
                  <a:pt x="11841" y="15934"/>
                  <a:pt x="11936" y="16125"/>
                  <a:pt x="12008" y="16225"/>
                </a:cubicBezTo>
                <a:cubicBezTo>
                  <a:pt x="12087" y="16161"/>
                  <a:pt x="12165" y="16158"/>
                  <a:pt x="12238" y="16230"/>
                </a:cubicBezTo>
                <a:cubicBezTo>
                  <a:pt x="12254" y="16203"/>
                  <a:pt x="12301" y="16084"/>
                  <a:pt x="12329" y="16084"/>
                </a:cubicBezTo>
                <a:cubicBezTo>
                  <a:pt x="12326" y="16084"/>
                  <a:pt x="12736" y="16816"/>
                  <a:pt x="12978" y="16874"/>
                </a:cubicBezTo>
                <a:cubicBezTo>
                  <a:pt x="13227" y="16935"/>
                  <a:pt x="13439" y="17177"/>
                  <a:pt x="13668" y="17310"/>
                </a:cubicBezTo>
                <a:lnTo>
                  <a:pt x="13669" y="17307"/>
                </a:lnTo>
                <a:cubicBezTo>
                  <a:pt x="13733" y="17355"/>
                  <a:pt x="13798" y="17400"/>
                  <a:pt x="13864" y="17445"/>
                </a:cubicBezTo>
                <a:cubicBezTo>
                  <a:pt x="13864" y="17445"/>
                  <a:pt x="13884" y="17398"/>
                  <a:pt x="13900" y="17364"/>
                </a:cubicBezTo>
                <a:cubicBezTo>
                  <a:pt x="13996" y="17452"/>
                  <a:pt x="14062" y="17548"/>
                  <a:pt x="14179" y="17579"/>
                </a:cubicBezTo>
                <a:cubicBezTo>
                  <a:pt x="14188" y="18042"/>
                  <a:pt x="14082" y="18142"/>
                  <a:pt x="14348" y="18508"/>
                </a:cubicBezTo>
                <a:cubicBezTo>
                  <a:pt x="14118" y="18572"/>
                  <a:pt x="14350" y="18860"/>
                  <a:pt x="14440" y="18766"/>
                </a:cubicBezTo>
                <a:cubicBezTo>
                  <a:pt x="14548" y="18912"/>
                  <a:pt x="14606" y="19070"/>
                  <a:pt x="14601" y="19267"/>
                </a:cubicBezTo>
                <a:cubicBezTo>
                  <a:pt x="14744" y="19281"/>
                  <a:pt x="14884" y="19339"/>
                  <a:pt x="15005" y="19427"/>
                </a:cubicBezTo>
                <a:cubicBezTo>
                  <a:pt x="14917" y="19488"/>
                  <a:pt x="14848" y="19566"/>
                  <a:pt x="14799" y="19661"/>
                </a:cubicBezTo>
                <a:cubicBezTo>
                  <a:pt x="15088" y="19884"/>
                  <a:pt x="14876" y="20093"/>
                  <a:pt x="15189" y="20301"/>
                </a:cubicBezTo>
                <a:cubicBezTo>
                  <a:pt x="15191" y="20250"/>
                  <a:pt x="15226" y="20114"/>
                  <a:pt x="15288" y="20127"/>
                </a:cubicBezTo>
                <a:cubicBezTo>
                  <a:pt x="15355" y="20187"/>
                  <a:pt x="15355" y="20379"/>
                  <a:pt x="15421" y="20470"/>
                </a:cubicBezTo>
                <a:cubicBezTo>
                  <a:pt x="15434" y="20425"/>
                  <a:pt x="15471" y="20268"/>
                  <a:pt x="15516" y="20268"/>
                </a:cubicBezTo>
                <a:cubicBezTo>
                  <a:pt x="15547" y="20268"/>
                  <a:pt x="15717" y="20454"/>
                  <a:pt x="15743" y="20497"/>
                </a:cubicBezTo>
                <a:cubicBezTo>
                  <a:pt x="15738" y="20305"/>
                  <a:pt x="15706" y="20091"/>
                  <a:pt x="15617" y="19924"/>
                </a:cubicBezTo>
                <a:cubicBezTo>
                  <a:pt x="15719" y="19942"/>
                  <a:pt x="15823" y="19903"/>
                  <a:pt x="15832" y="19775"/>
                </a:cubicBezTo>
                <a:cubicBezTo>
                  <a:pt x="15922" y="19798"/>
                  <a:pt x="16115" y="19795"/>
                  <a:pt x="16041" y="19632"/>
                </a:cubicBezTo>
                <a:cubicBezTo>
                  <a:pt x="16106" y="19623"/>
                  <a:pt x="16168" y="19588"/>
                  <a:pt x="16210" y="19533"/>
                </a:cubicBezTo>
                <a:cubicBezTo>
                  <a:pt x="16138" y="19390"/>
                  <a:pt x="15206" y="18490"/>
                  <a:pt x="15434" y="18346"/>
                </a:cubicBezTo>
                <a:cubicBezTo>
                  <a:pt x="15434" y="18538"/>
                  <a:pt x="16064" y="18478"/>
                  <a:pt x="15848" y="18241"/>
                </a:cubicBezTo>
                <a:cubicBezTo>
                  <a:pt x="16146" y="18267"/>
                  <a:pt x="16258" y="18137"/>
                  <a:pt x="16617" y="18242"/>
                </a:cubicBezTo>
                <a:cubicBezTo>
                  <a:pt x="16734" y="18192"/>
                  <a:pt x="16850" y="18068"/>
                  <a:pt x="16906" y="17901"/>
                </a:cubicBezTo>
                <a:cubicBezTo>
                  <a:pt x="16903" y="17828"/>
                  <a:pt x="16902" y="17624"/>
                  <a:pt x="16866" y="17758"/>
                </a:cubicBezTo>
                <a:cubicBezTo>
                  <a:pt x="16932" y="17767"/>
                  <a:pt x="16992" y="17749"/>
                  <a:pt x="17046" y="17705"/>
                </a:cubicBezTo>
                <a:lnTo>
                  <a:pt x="16983" y="17599"/>
                </a:lnTo>
                <a:cubicBezTo>
                  <a:pt x="17041" y="17535"/>
                  <a:pt x="17165" y="17507"/>
                  <a:pt x="17236" y="17493"/>
                </a:cubicBezTo>
                <a:cubicBezTo>
                  <a:pt x="17318" y="17587"/>
                  <a:pt x="17416" y="17601"/>
                  <a:pt x="17530" y="17550"/>
                </a:cubicBezTo>
                <a:cubicBezTo>
                  <a:pt x="17577" y="17423"/>
                  <a:pt x="17512" y="17280"/>
                  <a:pt x="17384" y="17221"/>
                </a:cubicBezTo>
                <a:cubicBezTo>
                  <a:pt x="17687" y="16967"/>
                  <a:pt x="17565" y="16430"/>
                  <a:pt x="17781" y="16125"/>
                </a:cubicBezTo>
                <a:cubicBezTo>
                  <a:pt x="17837" y="16046"/>
                  <a:pt x="18329" y="15956"/>
                  <a:pt x="17971" y="15701"/>
                </a:cubicBezTo>
                <a:cubicBezTo>
                  <a:pt x="18120" y="15585"/>
                  <a:pt x="18165" y="15400"/>
                  <a:pt x="18293" y="15287"/>
                </a:cubicBezTo>
                <a:cubicBezTo>
                  <a:pt x="18372" y="15279"/>
                  <a:pt x="18564" y="15290"/>
                  <a:pt x="18635" y="15243"/>
                </a:cubicBezTo>
                <a:cubicBezTo>
                  <a:pt x="18639" y="15249"/>
                  <a:pt x="18650" y="15264"/>
                  <a:pt x="18652" y="15266"/>
                </a:cubicBezTo>
                <a:cubicBezTo>
                  <a:pt x="18287" y="15517"/>
                  <a:pt x="19128" y="15507"/>
                  <a:pt x="19226" y="15549"/>
                </a:cubicBezTo>
                <a:cubicBezTo>
                  <a:pt x="19228" y="15542"/>
                  <a:pt x="18587" y="15928"/>
                  <a:pt x="18950" y="15928"/>
                </a:cubicBezTo>
                <a:cubicBezTo>
                  <a:pt x="19011" y="15928"/>
                  <a:pt x="19283" y="15953"/>
                  <a:pt x="19298" y="16033"/>
                </a:cubicBezTo>
                <a:cubicBezTo>
                  <a:pt x="19302" y="16103"/>
                  <a:pt x="19240" y="16207"/>
                  <a:pt x="19205" y="16258"/>
                </a:cubicBezTo>
                <a:cubicBezTo>
                  <a:pt x="19386" y="16473"/>
                  <a:pt x="20060" y="16208"/>
                  <a:pt x="20085" y="16167"/>
                </a:cubicBezTo>
                <a:cubicBezTo>
                  <a:pt x="20101" y="16142"/>
                  <a:pt x="20747" y="15587"/>
                  <a:pt x="20176" y="15813"/>
                </a:cubicBezTo>
                <a:cubicBezTo>
                  <a:pt x="19948" y="15902"/>
                  <a:pt x="19869" y="15644"/>
                  <a:pt x="19761" y="15477"/>
                </a:cubicBezTo>
                <a:cubicBezTo>
                  <a:pt x="19950" y="15446"/>
                  <a:pt x="20140" y="15270"/>
                  <a:pt x="20317" y="15219"/>
                </a:cubicBezTo>
                <a:cubicBezTo>
                  <a:pt x="20455" y="15239"/>
                  <a:pt x="21096" y="15033"/>
                  <a:pt x="20948" y="14830"/>
                </a:cubicBezTo>
                <a:cubicBezTo>
                  <a:pt x="21018" y="14787"/>
                  <a:pt x="21111" y="14689"/>
                  <a:pt x="21196" y="14689"/>
                </a:cubicBezTo>
                <a:cubicBezTo>
                  <a:pt x="21540" y="14453"/>
                  <a:pt x="21283" y="14523"/>
                  <a:pt x="21399" y="14198"/>
                </a:cubicBezTo>
                <a:cubicBezTo>
                  <a:pt x="21401" y="14194"/>
                  <a:pt x="21392" y="14218"/>
                  <a:pt x="21399" y="14198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7" name="Фигура"/>
          <p:cNvSpPr/>
          <p:nvPr/>
        </p:nvSpPr>
        <p:spPr>
          <a:xfrm>
            <a:off x="7514114" y="3157951"/>
            <a:ext cx="861234" cy="1016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36" extrusionOk="0">
                <a:moveTo>
                  <a:pt x="21150" y="15574"/>
                </a:moveTo>
                <a:cubicBezTo>
                  <a:pt x="21261" y="15717"/>
                  <a:pt x="21093" y="15952"/>
                  <a:pt x="20924" y="15784"/>
                </a:cubicBezTo>
                <a:cubicBezTo>
                  <a:pt x="20982" y="16021"/>
                  <a:pt x="20891" y="16384"/>
                  <a:pt x="20777" y="16596"/>
                </a:cubicBezTo>
                <a:cubicBezTo>
                  <a:pt x="20505" y="17107"/>
                  <a:pt x="20399" y="17680"/>
                  <a:pt x="20142" y="18190"/>
                </a:cubicBezTo>
                <a:cubicBezTo>
                  <a:pt x="20021" y="18451"/>
                  <a:pt x="19581" y="18883"/>
                  <a:pt x="19210" y="18697"/>
                </a:cubicBezTo>
                <a:cubicBezTo>
                  <a:pt x="19055" y="18620"/>
                  <a:pt x="18983" y="18564"/>
                  <a:pt x="18916" y="18429"/>
                </a:cubicBezTo>
                <a:cubicBezTo>
                  <a:pt x="18874" y="18346"/>
                  <a:pt x="18895" y="18082"/>
                  <a:pt x="18885" y="18073"/>
                </a:cubicBezTo>
                <a:cubicBezTo>
                  <a:pt x="18630" y="17743"/>
                  <a:pt x="18882" y="17612"/>
                  <a:pt x="18985" y="17344"/>
                </a:cubicBezTo>
                <a:cubicBezTo>
                  <a:pt x="19114" y="17002"/>
                  <a:pt x="19115" y="16913"/>
                  <a:pt x="19087" y="16545"/>
                </a:cubicBezTo>
                <a:cubicBezTo>
                  <a:pt x="19035" y="16414"/>
                  <a:pt x="19148" y="15981"/>
                  <a:pt x="19273" y="15913"/>
                </a:cubicBezTo>
                <a:cubicBezTo>
                  <a:pt x="19479" y="15800"/>
                  <a:pt x="19740" y="15772"/>
                  <a:pt x="19957" y="15653"/>
                </a:cubicBezTo>
                <a:cubicBezTo>
                  <a:pt x="20082" y="15574"/>
                  <a:pt x="20117" y="15501"/>
                  <a:pt x="20239" y="15478"/>
                </a:cubicBezTo>
                <a:cubicBezTo>
                  <a:pt x="20387" y="15448"/>
                  <a:pt x="20295" y="14983"/>
                  <a:pt x="20473" y="15143"/>
                </a:cubicBezTo>
                <a:cubicBezTo>
                  <a:pt x="20533" y="15027"/>
                  <a:pt x="20661" y="14865"/>
                  <a:pt x="20739" y="14731"/>
                </a:cubicBezTo>
                <a:cubicBezTo>
                  <a:pt x="20722" y="14552"/>
                  <a:pt x="20909" y="14739"/>
                  <a:pt x="20929" y="14819"/>
                </a:cubicBezTo>
                <a:cubicBezTo>
                  <a:pt x="20973" y="14985"/>
                  <a:pt x="21061" y="15461"/>
                  <a:pt x="21150" y="15574"/>
                </a:cubicBezTo>
                <a:cubicBezTo>
                  <a:pt x="21173" y="15603"/>
                  <a:pt x="21138" y="15559"/>
                  <a:pt x="21150" y="15574"/>
                </a:cubicBezTo>
                <a:close/>
                <a:moveTo>
                  <a:pt x="21449" y="7942"/>
                </a:moveTo>
                <a:cubicBezTo>
                  <a:pt x="21344" y="7731"/>
                  <a:pt x="21600" y="7533"/>
                  <a:pt x="21151" y="7539"/>
                </a:cubicBezTo>
                <a:cubicBezTo>
                  <a:pt x="21008" y="7541"/>
                  <a:pt x="20754" y="7739"/>
                  <a:pt x="20526" y="7739"/>
                </a:cubicBezTo>
                <a:cubicBezTo>
                  <a:pt x="20244" y="7739"/>
                  <a:pt x="20016" y="7865"/>
                  <a:pt x="19729" y="7865"/>
                </a:cubicBezTo>
                <a:cubicBezTo>
                  <a:pt x="19565" y="7865"/>
                  <a:pt x="19469" y="8014"/>
                  <a:pt x="19302" y="7993"/>
                </a:cubicBezTo>
                <a:cubicBezTo>
                  <a:pt x="19093" y="7930"/>
                  <a:pt x="19070" y="7669"/>
                  <a:pt x="18908" y="7605"/>
                </a:cubicBezTo>
                <a:cubicBezTo>
                  <a:pt x="19001" y="7551"/>
                  <a:pt x="19025" y="7458"/>
                  <a:pt x="18981" y="7374"/>
                </a:cubicBezTo>
                <a:cubicBezTo>
                  <a:pt x="19062" y="7284"/>
                  <a:pt x="18938" y="7312"/>
                  <a:pt x="18896" y="7232"/>
                </a:cubicBezTo>
                <a:cubicBezTo>
                  <a:pt x="18780" y="7074"/>
                  <a:pt x="18298" y="6560"/>
                  <a:pt x="18034" y="6598"/>
                </a:cubicBezTo>
                <a:cubicBezTo>
                  <a:pt x="17984" y="6467"/>
                  <a:pt x="17855" y="6463"/>
                  <a:pt x="17803" y="6343"/>
                </a:cubicBezTo>
                <a:cubicBezTo>
                  <a:pt x="17753" y="6232"/>
                  <a:pt x="17703" y="5708"/>
                  <a:pt x="17456" y="5708"/>
                </a:cubicBezTo>
                <a:lnTo>
                  <a:pt x="17455" y="5708"/>
                </a:lnTo>
                <a:cubicBezTo>
                  <a:pt x="17148" y="5708"/>
                  <a:pt x="17061" y="5095"/>
                  <a:pt x="17028" y="4927"/>
                </a:cubicBezTo>
                <a:lnTo>
                  <a:pt x="17085" y="4930"/>
                </a:lnTo>
                <a:cubicBezTo>
                  <a:pt x="16985" y="4575"/>
                  <a:pt x="16629" y="4445"/>
                  <a:pt x="16480" y="4141"/>
                </a:cubicBezTo>
                <a:lnTo>
                  <a:pt x="16435" y="4152"/>
                </a:lnTo>
                <a:cubicBezTo>
                  <a:pt x="16428" y="4118"/>
                  <a:pt x="16411" y="4085"/>
                  <a:pt x="16410" y="4050"/>
                </a:cubicBezTo>
                <a:cubicBezTo>
                  <a:pt x="16418" y="4049"/>
                  <a:pt x="16577" y="4040"/>
                  <a:pt x="16577" y="4040"/>
                </a:cubicBezTo>
                <a:cubicBezTo>
                  <a:pt x="16561" y="4019"/>
                  <a:pt x="16373" y="3888"/>
                  <a:pt x="16373" y="3877"/>
                </a:cubicBezTo>
                <a:cubicBezTo>
                  <a:pt x="16140" y="3556"/>
                  <a:pt x="15927" y="3229"/>
                  <a:pt x="15764" y="2884"/>
                </a:cubicBezTo>
                <a:cubicBezTo>
                  <a:pt x="15810" y="2908"/>
                  <a:pt x="15860" y="2921"/>
                  <a:pt x="15913" y="2924"/>
                </a:cubicBezTo>
                <a:cubicBezTo>
                  <a:pt x="16212" y="2508"/>
                  <a:pt x="16034" y="2139"/>
                  <a:pt x="15828" y="1728"/>
                </a:cubicBezTo>
                <a:cubicBezTo>
                  <a:pt x="15663" y="1776"/>
                  <a:pt x="15487" y="1765"/>
                  <a:pt x="15320" y="1792"/>
                </a:cubicBezTo>
                <a:cubicBezTo>
                  <a:pt x="15262" y="1792"/>
                  <a:pt x="15004" y="1673"/>
                  <a:pt x="14939" y="1652"/>
                </a:cubicBezTo>
                <a:cubicBezTo>
                  <a:pt x="14877" y="1646"/>
                  <a:pt x="14703" y="1675"/>
                  <a:pt x="14673" y="1666"/>
                </a:cubicBezTo>
                <a:cubicBezTo>
                  <a:pt x="14649" y="1666"/>
                  <a:pt x="14604" y="1640"/>
                  <a:pt x="14583" y="1631"/>
                </a:cubicBezTo>
                <a:cubicBezTo>
                  <a:pt x="14579" y="1638"/>
                  <a:pt x="14541" y="1746"/>
                  <a:pt x="14548" y="1746"/>
                </a:cubicBezTo>
                <a:cubicBezTo>
                  <a:pt x="14314" y="1775"/>
                  <a:pt x="14213" y="1915"/>
                  <a:pt x="13949" y="1776"/>
                </a:cubicBezTo>
                <a:cubicBezTo>
                  <a:pt x="13737" y="1662"/>
                  <a:pt x="13370" y="1599"/>
                  <a:pt x="13126" y="1666"/>
                </a:cubicBezTo>
                <a:cubicBezTo>
                  <a:pt x="13114" y="1631"/>
                  <a:pt x="12362" y="1325"/>
                  <a:pt x="12311" y="1315"/>
                </a:cubicBezTo>
                <a:cubicBezTo>
                  <a:pt x="12058" y="1263"/>
                  <a:pt x="11585" y="1295"/>
                  <a:pt x="11468" y="1561"/>
                </a:cubicBezTo>
                <a:cubicBezTo>
                  <a:pt x="11405" y="1704"/>
                  <a:pt x="11546" y="1817"/>
                  <a:pt x="11493" y="1940"/>
                </a:cubicBezTo>
                <a:cubicBezTo>
                  <a:pt x="11411" y="2129"/>
                  <a:pt x="10260" y="1753"/>
                  <a:pt x="10229" y="1583"/>
                </a:cubicBezTo>
                <a:cubicBezTo>
                  <a:pt x="10181" y="1321"/>
                  <a:pt x="9285" y="1213"/>
                  <a:pt x="9029" y="1193"/>
                </a:cubicBezTo>
                <a:cubicBezTo>
                  <a:pt x="9018" y="1125"/>
                  <a:pt x="8978" y="1083"/>
                  <a:pt x="8892" y="1075"/>
                </a:cubicBezTo>
                <a:lnTo>
                  <a:pt x="8892" y="1071"/>
                </a:lnTo>
                <a:cubicBezTo>
                  <a:pt x="8848" y="1075"/>
                  <a:pt x="8690" y="1054"/>
                  <a:pt x="8710" y="986"/>
                </a:cubicBezTo>
                <a:cubicBezTo>
                  <a:pt x="8710" y="964"/>
                  <a:pt x="8994" y="767"/>
                  <a:pt x="9016" y="679"/>
                </a:cubicBezTo>
                <a:cubicBezTo>
                  <a:pt x="9056" y="517"/>
                  <a:pt x="8891" y="519"/>
                  <a:pt x="8901" y="450"/>
                </a:cubicBezTo>
                <a:cubicBezTo>
                  <a:pt x="8820" y="389"/>
                  <a:pt x="9205" y="-90"/>
                  <a:pt x="8780" y="124"/>
                </a:cubicBezTo>
                <a:cubicBezTo>
                  <a:pt x="8738" y="-14"/>
                  <a:pt x="7966" y="-25"/>
                  <a:pt x="7786" y="33"/>
                </a:cubicBezTo>
                <a:cubicBezTo>
                  <a:pt x="7755" y="33"/>
                  <a:pt x="7236" y="45"/>
                  <a:pt x="7284" y="112"/>
                </a:cubicBezTo>
                <a:cubicBezTo>
                  <a:pt x="6980" y="-39"/>
                  <a:pt x="6476" y="127"/>
                  <a:pt x="6182" y="191"/>
                </a:cubicBezTo>
                <a:cubicBezTo>
                  <a:pt x="5782" y="191"/>
                  <a:pt x="5357" y="466"/>
                  <a:pt x="4985" y="577"/>
                </a:cubicBezTo>
                <a:cubicBezTo>
                  <a:pt x="4968" y="561"/>
                  <a:pt x="4957" y="544"/>
                  <a:pt x="4950" y="523"/>
                </a:cubicBezTo>
                <a:lnTo>
                  <a:pt x="4918" y="529"/>
                </a:lnTo>
                <a:lnTo>
                  <a:pt x="4905" y="496"/>
                </a:lnTo>
                <a:cubicBezTo>
                  <a:pt x="4737" y="581"/>
                  <a:pt x="4445" y="574"/>
                  <a:pt x="4277" y="480"/>
                </a:cubicBezTo>
                <a:cubicBezTo>
                  <a:pt x="4282" y="423"/>
                  <a:pt x="4286" y="367"/>
                  <a:pt x="4279" y="311"/>
                </a:cubicBezTo>
                <a:cubicBezTo>
                  <a:pt x="3839" y="327"/>
                  <a:pt x="3931" y="706"/>
                  <a:pt x="3692" y="913"/>
                </a:cubicBezTo>
                <a:cubicBezTo>
                  <a:pt x="3463" y="1112"/>
                  <a:pt x="3139" y="1114"/>
                  <a:pt x="2935" y="1363"/>
                </a:cubicBezTo>
                <a:cubicBezTo>
                  <a:pt x="2899" y="1537"/>
                  <a:pt x="2704" y="1647"/>
                  <a:pt x="2717" y="1829"/>
                </a:cubicBezTo>
                <a:cubicBezTo>
                  <a:pt x="2734" y="2071"/>
                  <a:pt x="2718" y="2224"/>
                  <a:pt x="2488" y="2389"/>
                </a:cubicBezTo>
                <a:cubicBezTo>
                  <a:pt x="2217" y="2584"/>
                  <a:pt x="1913" y="2731"/>
                  <a:pt x="1546" y="2719"/>
                </a:cubicBezTo>
                <a:cubicBezTo>
                  <a:pt x="1507" y="2976"/>
                  <a:pt x="1199" y="3017"/>
                  <a:pt x="1132" y="3212"/>
                </a:cubicBezTo>
                <a:cubicBezTo>
                  <a:pt x="1025" y="3521"/>
                  <a:pt x="918" y="3677"/>
                  <a:pt x="641" y="3906"/>
                </a:cubicBezTo>
                <a:lnTo>
                  <a:pt x="670" y="3942"/>
                </a:lnTo>
                <a:cubicBezTo>
                  <a:pt x="508" y="4166"/>
                  <a:pt x="173" y="4557"/>
                  <a:pt x="339" y="4803"/>
                </a:cubicBezTo>
                <a:lnTo>
                  <a:pt x="391" y="4803"/>
                </a:lnTo>
                <a:cubicBezTo>
                  <a:pt x="467" y="4803"/>
                  <a:pt x="416" y="5040"/>
                  <a:pt x="558" y="5026"/>
                </a:cubicBezTo>
                <a:cubicBezTo>
                  <a:pt x="575" y="5060"/>
                  <a:pt x="612" y="5269"/>
                  <a:pt x="543" y="5269"/>
                </a:cubicBezTo>
                <a:lnTo>
                  <a:pt x="456" y="5299"/>
                </a:lnTo>
                <a:cubicBezTo>
                  <a:pt x="764" y="5604"/>
                  <a:pt x="582" y="5896"/>
                  <a:pt x="452" y="6228"/>
                </a:cubicBezTo>
                <a:cubicBezTo>
                  <a:pt x="401" y="6220"/>
                  <a:pt x="345" y="6229"/>
                  <a:pt x="297" y="6251"/>
                </a:cubicBezTo>
                <a:cubicBezTo>
                  <a:pt x="430" y="6424"/>
                  <a:pt x="154" y="6618"/>
                  <a:pt x="0" y="6730"/>
                </a:cubicBezTo>
                <a:cubicBezTo>
                  <a:pt x="249" y="6752"/>
                  <a:pt x="299" y="6978"/>
                  <a:pt x="276" y="7155"/>
                </a:cubicBezTo>
                <a:lnTo>
                  <a:pt x="307" y="7155"/>
                </a:lnTo>
                <a:cubicBezTo>
                  <a:pt x="294" y="7155"/>
                  <a:pt x="281" y="7155"/>
                  <a:pt x="268" y="7155"/>
                </a:cubicBezTo>
                <a:cubicBezTo>
                  <a:pt x="265" y="7167"/>
                  <a:pt x="258" y="7174"/>
                  <a:pt x="247" y="7177"/>
                </a:cubicBezTo>
                <a:cubicBezTo>
                  <a:pt x="206" y="7341"/>
                  <a:pt x="390" y="7647"/>
                  <a:pt x="654" y="7597"/>
                </a:cubicBezTo>
                <a:cubicBezTo>
                  <a:pt x="662" y="7714"/>
                  <a:pt x="780" y="7762"/>
                  <a:pt x="802" y="7878"/>
                </a:cubicBezTo>
                <a:cubicBezTo>
                  <a:pt x="873" y="7889"/>
                  <a:pt x="913" y="7864"/>
                  <a:pt x="946" y="7814"/>
                </a:cubicBezTo>
                <a:cubicBezTo>
                  <a:pt x="1016" y="8004"/>
                  <a:pt x="1264" y="8051"/>
                  <a:pt x="1309" y="8201"/>
                </a:cubicBezTo>
                <a:cubicBezTo>
                  <a:pt x="1426" y="8354"/>
                  <a:pt x="1416" y="8441"/>
                  <a:pt x="1473" y="8622"/>
                </a:cubicBezTo>
                <a:lnTo>
                  <a:pt x="1520" y="8622"/>
                </a:lnTo>
                <a:cubicBezTo>
                  <a:pt x="1569" y="8710"/>
                  <a:pt x="1975" y="9160"/>
                  <a:pt x="2133" y="9105"/>
                </a:cubicBezTo>
                <a:cubicBezTo>
                  <a:pt x="2414" y="9356"/>
                  <a:pt x="2674" y="9574"/>
                  <a:pt x="3086" y="9750"/>
                </a:cubicBezTo>
                <a:cubicBezTo>
                  <a:pt x="3082" y="9812"/>
                  <a:pt x="3079" y="9875"/>
                  <a:pt x="3077" y="9937"/>
                </a:cubicBezTo>
                <a:cubicBezTo>
                  <a:pt x="3152" y="9898"/>
                  <a:pt x="3229" y="9859"/>
                  <a:pt x="3307" y="9824"/>
                </a:cubicBezTo>
                <a:lnTo>
                  <a:pt x="3321" y="9829"/>
                </a:lnTo>
                <a:lnTo>
                  <a:pt x="3322" y="9817"/>
                </a:lnTo>
                <a:cubicBezTo>
                  <a:pt x="3580" y="9701"/>
                  <a:pt x="3830" y="9612"/>
                  <a:pt x="4125" y="9621"/>
                </a:cubicBezTo>
                <a:cubicBezTo>
                  <a:pt x="4261" y="9626"/>
                  <a:pt x="4581" y="9721"/>
                  <a:pt x="4686" y="9617"/>
                </a:cubicBezTo>
                <a:cubicBezTo>
                  <a:pt x="4748" y="9641"/>
                  <a:pt x="4808" y="9667"/>
                  <a:pt x="4866" y="9695"/>
                </a:cubicBezTo>
                <a:cubicBezTo>
                  <a:pt x="5080" y="9574"/>
                  <a:pt x="5871" y="9431"/>
                  <a:pt x="5918" y="9296"/>
                </a:cubicBezTo>
                <a:cubicBezTo>
                  <a:pt x="5972" y="9317"/>
                  <a:pt x="5995" y="9339"/>
                  <a:pt x="6016" y="9264"/>
                </a:cubicBezTo>
                <a:cubicBezTo>
                  <a:pt x="6022" y="9261"/>
                  <a:pt x="6045" y="9250"/>
                  <a:pt x="6080" y="9241"/>
                </a:cubicBezTo>
                <a:cubicBezTo>
                  <a:pt x="6162" y="9312"/>
                  <a:pt x="6375" y="9249"/>
                  <a:pt x="6476" y="9223"/>
                </a:cubicBezTo>
                <a:lnTo>
                  <a:pt x="6476" y="9214"/>
                </a:lnTo>
                <a:cubicBezTo>
                  <a:pt x="7144" y="9195"/>
                  <a:pt x="6984" y="9378"/>
                  <a:pt x="7304" y="9739"/>
                </a:cubicBezTo>
                <a:cubicBezTo>
                  <a:pt x="7475" y="9932"/>
                  <a:pt x="7980" y="9814"/>
                  <a:pt x="8200" y="9773"/>
                </a:cubicBezTo>
                <a:cubicBezTo>
                  <a:pt x="8223" y="9858"/>
                  <a:pt x="8314" y="9945"/>
                  <a:pt x="8426" y="9941"/>
                </a:cubicBezTo>
                <a:cubicBezTo>
                  <a:pt x="8418" y="9986"/>
                  <a:pt x="8482" y="10342"/>
                  <a:pt x="8493" y="10381"/>
                </a:cubicBezTo>
                <a:lnTo>
                  <a:pt x="8473" y="10381"/>
                </a:lnTo>
                <a:cubicBezTo>
                  <a:pt x="8451" y="10590"/>
                  <a:pt x="8231" y="10752"/>
                  <a:pt x="8455" y="10846"/>
                </a:cubicBezTo>
                <a:cubicBezTo>
                  <a:pt x="8424" y="11002"/>
                  <a:pt x="8415" y="11164"/>
                  <a:pt x="8205" y="11187"/>
                </a:cubicBezTo>
                <a:cubicBezTo>
                  <a:pt x="8322" y="11607"/>
                  <a:pt x="8608" y="11836"/>
                  <a:pt x="8916" y="12161"/>
                </a:cubicBezTo>
                <a:cubicBezTo>
                  <a:pt x="8896" y="12195"/>
                  <a:pt x="8883" y="12228"/>
                  <a:pt x="8856" y="12259"/>
                </a:cubicBezTo>
                <a:cubicBezTo>
                  <a:pt x="9007" y="12382"/>
                  <a:pt x="9103" y="12537"/>
                  <a:pt x="9233" y="12666"/>
                </a:cubicBezTo>
                <a:lnTo>
                  <a:pt x="9303" y="12614"/>
                </a:lnTo>
                <a:cubicBezTo>
                  <a:pt x="9334" y="12654"/>
                  <a:pt x="9303" y="12657"/>
                  <a:pt x="9301" y="12701"/>
                </a:cubicBezTo>
                <a:lnTo>
                  <a:pt x="9265" y="12704"/>
                </a:lnTo>
                <a:cubicBezTo>
                  <a:pt x="9269" y="12865"/>
                  <a:pt x="9736" y="13608"/>
                  <a:pt x="9628" y="13713"/>
                </a:cubicBezTo>
                <a:cubicBezTo>
                  <a:pt x="9399" y="13830"/>
                  <a:pt x="9559" y="14066"/>
                  <a:pt x="9672" y="14224"/>
                </a:cubicBezTo>
                <a:cubicBezTo>
                  <a:pt x="9958" y="14623"/>
                  <a:pt x="9535" y="14683"/>
                  <a:pt x="9477" y="14929"/>
                </a:cubicBezTo>
                <a:cubicBezTo>
                  <a:pt x="9422" y="15139"/>
                  <a:pt x="9270" y="15661"/>
                  <a:pt x="9117" y="15801"/>
                </a:cubicBezTo>
                <a:cubicBezTo>
                  <a:pt x="9132" y="15821"/>
                  <a:pt x="9142" y="15843"/>
                  <a:pt x="9148" y="15865"/>
                </a:cubicBezTo>
                <a:lnTo>
                  <a:pt x="9127" y="15871"/>
                </a:lnTo>
                <a:cubicBezTo>
                  <a:pt x="9147" y="15972"/>
                  <a:pt x="9127" y="16088"/>
                  <a:pt x="9127" y="16190"/>
                </a:cubicBezTo>
                <a:lnTo>
                  <a:pt x="9117" y="16197"/>
                </a:lnTo>
                <a:cubicBezTo>
                  <a:pt x="9045" y="16880"/>
                  <a:pt x="10051" y="17437"/>
                  <a:pt x="9956" y="18137"/>
                </a:cubicBezTo>
                <a:cubicBezTo>
                  <a:pt x="9907" y="18501"/>
                  <a:pt x="10103" y="19517"/>
                  <a:pt x="10608" y="19648"/>
                </a:cubicBezTo>
                <a:cubicBezTo>
                  <a:pt x="10711" y="19738"/>
                  <a:pt x="11215" y="20660"/>
                  <a:pt x="11120" y="20764"/>
                </a:cubicBezTo>
                <a:cubicBezTo>
                  <a:pt x="10785" y="20848"/>
                  <a:pt x="11116" y="20987"/>
                  <a:pt x="11144" y="21115"/>
                </a:cubicBezTo>
                <a:cubicBezTo>
                  <a:pt x="10968" y="21510"/>
                  <a:pt x="11967" y="21476"/>
                  <a:pt x="12221" y="21354"/>
                </a:cubicBezTo>
                <a:cubicBezTo>
                  <a:pt x="12519" y="21209"/>
                  <a:pt x="12813" y="21294"/>
                  <a:pt x="13150" y="21319"/>
                </a:cubicBezTo>
                <a:cubicBezTo>
                  <a:pt x="13150" y="21319"/>
                  <a:pt x="13164" y="21264"/>
                  <a:pt x="13165" y="21262"/>
                </a:cubicBezTo>
                <a:cubicBezTo>
                  <a:pt x="13768" y="21285"/>
                  <a:pt x="14233" y="20805"/>
                  <a:pt x="14641" y="20497"/>
                </a:cubicBezTo>
                <a:cubicBezTo>
                  <a:pt x="14854" y="20335"/>
                  <a:pt x="14941" y="20135"/>
                  <a:pt x="15093" y="19938"/>
                </a:cubicBezTo>
                <a:cubicBezTo>
                  <a:pt x="15177" y="19827"/>
                  <a:pt x="15387" y="19750"/>
                  <a:pt x="15454" y="19635"/>
                </a:cubicBezTo>
                <a:cubicBezTo>
                  <a:pt x="15552" y="19463"/>
                  <a:pt x="15640" y="19307"/>
                  <a:pt x="15688" y="19094"/>
                </a:cubicBezTo>
                <a:lnTo>
                  <a:pt x="15697" y="19094"/>
                </a:lnTo>
                <a:cubicBezTo>
                  <a:pt x="15716" y="18996"/>
                  <a:pt x="15724" y="18898"/>
                  <a:pt x="15722" y="18799"/>
                </a:cubicBezTo>
                <a:lnTo>
                  <a:pt x="15659" y="18795"/>
                </a:lnTo>
                <a:cubicBezTo>
                  <a:pt x="15712" y="18611"/>
                  <a:pt x="15867" y="18624"/>
                  <a:pt x="16053" y="18537"/>
                </a:cubicBezTo>
                <a:cubicBezTo>
                  <a:pt x="16371" y="18385"/>
                  <a:pt x="16454" y="18365"/>
                  <a:pt x="16521" y="18076"/>
                </a:cubicBezTo>
                <a:cubicBezTo>
                  <a:pt x="16544" y="17824"/>
                  <a:pt x="16568" y="17645"/>
                  <a:pt x="16480" y="17400"/>
                </a:cubicBezTo>
                <a:cubicBezTo>
                  <a:pt x="16325" y="16977"/>
                  <a:pt x="16456" y="16954"/>
                  <a:pt x="16829" y="16691"/>
                </a:cubicBezTo>
                <a:cubicBezTo>
                  <a:pt x="17122" y="16484"/>
                  <a:pt x="17222" y="16348"/>
                  <a:pt x="17594" y="16182"/>
                </a:cubicBezTo>
                <a:cubicBezTo>
                  <a:pt x="17872" y="16057"/>
                  <a:pt x="18450" y="15634"/>
                  <a:pt x="18274" y="15310"/>
                </a:cubicBezTo>
                <a:cubicBezTo>
                  <a:pt x="18221" y="15211"/>
                  <a:pt x="18282" y="14088"/>
                  <a:pt x="18165" y="14103"/>
                </a:cubicBezTo>
                <a:cubicBezTo>
                  <a:pt x="18141" y="14052"/>
                  <a:pt x="18023" y="13987"/>
                  <a:pt x="17958" y="13987"/>
                </a:cubicBezTo>
                <a:cubicBezTo>
                  <a:pt x="17817" y="13835"/>
                  <a:pt x="17931" y="13505"/>
                  <a:pt x="17832" y="13353"/>
                </a:cubicBezTo>
                <a:cubicBezTo>
                  <a:pt x="17796" y="13301"/>
                  <a:pt x="17878" y="13216"/>
                  <a:pt x="17887" y="13166"/>
                </a:cubicBezTo>
                <a:cubicBezTo>
                  <a:pt x="17915" y="13016"/>
                  <a:pt x="17749" y="13031"/>
                  <a:pt x="17690" y="12936"/>
                </a:cubicBezTo>
                <a:cubicBezTo>
                  <a:pt x="17639" y="12798"/>
                  <a:pt x="17991" y="12016"/>
                  <a:pt x="18132" y="11894"/>
                </a:cubicBezTo>
                <a:cubicBezTo>
                  <a:pt x="18255" y="11861"/>
                  <a:pt x="18334" y="11800"/>
                  <a:pt x="18421" y="11719"/>
                </a:cubicBezTo>
                <a:lnTo>
                  <a:pt x="18439" y="11747"/>
                </a:lnTo>
                <a:cubicBezTo>
                  <a:pt x="18933" y="11102"/>
                  <a:pt x="19669" y="10727"/>
                  <a:pt x="20222" y="10146"/>
                </a:cubicBezTo>
                <a:cubicBezTo>
                  <a:pt x="20487" y="9868"/>
                  <a:pt x="20746" y="9587"/>
                  <a:pt x="20861" y="9234"/>
                </a:cubicBezTo>
                <a:cubicBezTo>
                  <a:pt x="20916" y="9067"/>
                  <a:pt x="21026" y="8908"/>
                  <a:pt x="21115" y="8753"/>
                </a:cubicBezTo>
                <a:cubicBezTo>
                  <a:pt x="21241" y="8534"/>
                  <a:pt x="21257" y="8322"/>
                  <a:pt x="21357" y="8120"/>
                </a:cubicBezTo>
                <a:cubicBezTo>
                  <a:pt x="21369" y="8126"/>
                  <a:pt x="21377" y="8136"/>
                  <a:pt x="21381" y="8150"/>
                </a:cubicBezTo>
                <a:cubicBezTo>
                  <a:pt x="21416" y="8150"/>
                  <a:pt x="21450" y="8149"/>
                  <a:pt x="21485" y="8146"/>
                </a:cubicBezTo>
                <a:cubicBezTo>
                  <a:pt x="21506" y="8073"/>
                  <a:pt x="21488" y="8022"/>
                  <a:pt x="21449" y="7942"/>
                </a:cubicBezTo>
                <a:cubicBezTo>
                  <a:pt x="21441" y="7926"/>
                  <a:pt x="21477" y="7998"/>
                  <a:pt x="21449" y="7942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8" name="Фигура"/>
          <p:cNvSpPr/>
          <p:nvPr/>
        </p:nvSpPr>
        <p:spPr>
          <a:xfrm>
            <a:off x="6020949" y="2587473"/>
            <a:ext cx="1669516" cy="9934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465" extrusionOk="0">
                <a:moveTo>
                  <a:pt x="13469" y="3580"/>
                </a:moveTo>
                <a:cubicBezTo>
                  <a:pt x="13690" y="3383"/>
                  <a:pt x="13241" y="3198"/>
                  <a:pt x="13219" y="3654"/>
                </a:cubicBezTo>
                <a:cubicBezTo>
                  <a:pt x="13301" y="3647"/>
                  <a:pt x="13395" y="3646"/>
                  <a:pt x="13469" y="3580"/>
                </a:cubicBezTo>
                <a:cubicBezTo>
                  <a:pt x="13488" y="3563"/>
                  <a:pt x="13429" y="3616"/>
                  <a:pt x="13469" y="3580"/>
                </a:cubicBezTo>
                <a:close/>
                <a:moveTo>
                  <a:pt x="11812" y="960"/>
                </a:moveTo>
                <a:cubicBezTo>
                  <a:pt x="11873" y="975"/>
                  <a:pt x="12398" y="1247"/>
                  <a:pt x="12369" y="928"/>
                </a:cubicBezTo>
                <a:cubicBezTo>
                  <a:pt x="12352" y="748"/>
                  <a:pt x="11916" y="805"/>
                  <a:pt x="11875" y="809"/>
                </a:cubicBezTo>
                <a:cubicBezTo>
                  <a:pt x="11884" y="836"/>
                  <a:pt x="11971" y="855"/>
                  <a:pt x="11950" y="900"/>
                </a:cubicBezTo>
                <a:cubicBezTo>
                  <a:pt x="11906" y="934"/>
                  <a:pt x="11860" y="954"/>
                  <a:pt x="11812" y="960"/>
                </a:cubicBezTo>
                <a:cubicBezTo>
                  <a:pt x="11855" y="970"/>
                  <a:pt x="11846" y="935"/>
                  <a:pt x="11812" y="960"/>
                </a:cubicBezTo>
                <a:close/>
                <a:moveTo>
                  <a:pt x="11540" y="1517"/>
                </a:moveTo>
                <a:cubicBezTo>
                  <a:pt x="11523" y="1533"/>
                  <a:pt x="11515" y="1556"/>
                  <a:pt x="11513" y="1586"/>
                </a:cubicBezTo>
                <a:cubicBezTo>
                  <a:pt x="11538" y="1636"/>
                  <a:pt x="11761" y="1589"/>
                  <a:pt x="11799" y="1596"/>
                </a:cubicBezTo>
                <a:cubicBezTo>
                  <a:pt x="11765" y="1635"/>
                  <a:pt x="11679" y="1642"/>
                  <a:pt x="11690" y="1736"/>
                </a:cubicBezTo>
                <a:cubicBezTo>
                  <a:pt x="11831" y="1761"/>
                  <a:pt x="11923" y="1736"/>
                  <a:pt x="12042" y="1625"/>
                </a:cubicBezTo>
                <a:cubicBezTo>
                  <a:pt x="12061" y="1607"/>
                  <a:pt x="12223" y="1391"/>
                  <a:pt x="12222" y="1391"/>
                </a:cubicBezTo>
                <a:cubicBezTo>
                  <a:pt x="12126" y="1354"/>
                  <a:pt x="11952" y="1272"/>
                  <a:pt x="11858" y="1369"/>
                </a:cubicBezTo>
                <a:cubicBezTo>
                  <a:pt x="11884" y="1388"/>
                  <a:pt x="11887" y="1414"/>
                  <a:pt x="11867" y="1446"/>
                </a:cubicBezTo>
                <a:cubicBezTo>
                  <a:pt x="11798" y="1500"/>
                  <a:pt x="11752" y="1289"/>
                  <a:pt x="11704" y="1540"/>
                </a:cubicBezTo>
                <a:cubicBezTo>
                  <a:pt x="11678" y="1531"/>
                  <a:pt x="11511" y="1089"/>
                  <a:pt x="11476" y="1479"/>
                </a:cubicBezTo>
                <a:cubicBezTo>
                  <a:pt x="11501" y="1477"/>
                  <a:pt x="11546" y="1464"/>
                  <a:pt x="11540" y="1517"/>
                </a:cubicBezTo>
                <a:cubicBezTo>
                  <a:pt x="11536" y="1546"/>
                  <a:pt x="11546" y="1464"/>
                  <a:pt x="11540" y="1517"/>
                </a:cubicBezTo>
                <a:close/>
                <a:moveTo>
                  <a:pt x="12343" y="1561"/>
                </a:moveTo>
                <a:cubicBezTo>
                  <a:pt x="12265" y="1570"/>
                  <a:pt x="12133" y="1594"/>
                  <a:pt x="12080" y="1710"/>
                </a:cubicBezTo>
                <a:cubicBezTo>
                  <a:pt x="12161" y="1774"/>
                  <a:pt x="12265" y="1833"/>
                  <a:pt x="12355" y="1780"/>
                </a:cubicBezTo>
                <a:cubicBezTo>
                  <a:pt x="12461" y="1718"/>
                  <a:pt x="12469" y="1547"/>
                  <a:pt x="12343" y="1561"/>
                </a:cubicBezTo>
                <a:cubicBezTo>
                  <a:pt x="12307" y="1565"/>
                  <a:pt x="12374" y="1558"/>
                  <a:pt x="12343" y="1561"/>
                </a:cubicBezTo>
                <a:close/>
                <a:moveTo>
                  <a:pt x="12410" y="1343"/>
                </a:moveTo>
                <a:cubicBezTo>
                  <a:pt x="12467" y="1514"/>
                  <a:pt x="12652" y="1308"/>
                  <a:pt x="12689" y="1408"/>
                </a:cubicBezTo>
                <a:cubicBezTo>
                  <a:pt x="12756" y="1588"/>
                  <a:pt x="12564" y="1588"/>
                  <a:pt x="12560" y="1740"/>
                </a:cubicBezTo>
                <a:cubicBezTo>
                  <a:pt x="12559" y="1806"/>
                  <a:pt x="12970" y="1815"/>
                  <a:pt x="12882" y="1823"/>
                </a:cubicBezTo>
                <a:cubicBezTo>
                  <a:pt x="13030" y="1809"/>
                  <a:pt x="13368" y="1722"/>
                  <a:pt x="13506" y="1791"/>
                </a:cubicBezTo>
                <a:cubicBezTo>
                  <a:pt x="13589" y="1831"/>
                  <a:pt x="13984" y="1801"/>
                  <a:pt x="13919" y="1685"/>
                </a:cubicBezTo>
                <a:cubicBezTo>
                  <a:pt x="13920" y="1684"/>
                  <a:pt x="14003" y="1641"/>
                  <a:pt x="13980" y="1596"/>
                </a:cubicBezTo>
                <a:cubicBezTo>
                  <a:pt x="13771" y="1178"/>
                  <a:pt x="13157" y="1950"/>
                  <a:pt x="12958" y="1442"/>
                </a:cubicBezTo>
                <a:cubicBezTo>
                  <a:pt x="12992" y="1431"/>
                  <a:pt x="13058" y="1449"/>
                  <a:pt x="13081" y="1404"/>
                </a:cubicBezTo>
                <a:cubicBezTo>
                  <a:pt x="12885" y="1396"/>
                  <a:pt x="12527" y="1042"/>
                  <a:pt x="12348" y="1306"/>
                </a:cubicBezTo>
                <a:cubicBezTo>
                  <a:pt x="12378" y="1305"/>
                  <a:pt x="12395" y="1296"/>
                  <a:pt x="12410" y="1343"/>
                </a:cubicBezTo>
                <a:cubicBezTo>
                  <a:pt x="12442" y="1437"/>
                  <a:pt x="12395" y="1296"/>
                  <a:pt x="12410" y="1343"/>
                </a:cubicBezTo>
                <a:close/>
                <a:moveTo>
                  <a:pt x="12979" y="817"/>
                </a:moveTo>
                <a:cubicBezTo>
                  <a:pt x="13039" y="880"/>
                  <a:pt x="13140" y="853"/>
                  <a:pt x="13207" y="852"/>
                </a:cubicBezTo>
                <a:cubicBezTo>
                  <a:pt x="13084" y="883"/>
                  <a:pt x="12938" y="1062"/>
                  <a:pt x="13163" y="1076"/>
                </a:cubicBezTo>
                <a:cubicBezTo>
                  <a:pt x="13377" y="1089"/>
                  <a:pt x="13572" y="1002"/>
                  <a:pt x="13782" y="958"/>
                </a:cubicBezTo>
                <a:cubicBezTo>
                  <a:pt x="13737" y="967"/>
                  <a:pt x="13584" y="986"/>
                  <a:pt x="13559" y="1099"/>
                </a:cubicBezTo>
                <a:cubicBezTo>
                  <a:pt x="13580" y="1003"/>
                  <a:pt x="13857" y="1306"/>
                  <a:pt x="13649" y="1256"/>
                </a:cubicBezTo>
                <a:cubicBezTo>
                  <a:pt x="13603" y="1244"/>
                  <a:pt x="13628" y="1137"/>
                  <a:pt x="13533" y="1140"/>
                </a:cubicBezTo>
                <a:cubicBezTo>
                  <a:pt x="13468" y="1141"/>
                  <a:pt x="13398" y="1300"/>
                  <a:pt x="13427" y="1300"/>
                </a:cubicBezTo>
                <a:cubicBezTo>
                  <a:pt x="13372" y="1300"/>
                  <a:pt x="13151" y="1319"/>
                  <a:pt x="13130" y="1438"/>
                </a:cubicBezTo>
                <a:cubicBezTo>
                  <a:pt x="13122" y="1478"/>
                  <a:pt x="13969" y="1488"/>
                  <a:pt x="13968" y="1499"/>
                </a:cubicBezTo>
                <a:cubicBezTo>
                  <a:pt x="13938" y="1648"/>
                  <a:pt x="14311" y="1463"/>
                  <a:pt x="14398" y="1368"/>
                </a:cubicBezTo>
                <a:cubicBezTo>
                  <a:pt x="14357" y="1353"/>
                  <a:pt x="14292" y="1384"/>
                  <a:pt x="14259" y="1341"/>
                </a:cubicBezTo>
                <a:cubicBezTo>
                  <a:pt x="14328" y="1202"/>
                  <a:pt x="14429" y="1318"/>
                  <a:pt x="14487" y="1150"/>
                </a:cubicBezTo>
                <a:cubicBezTo>
                  <a:pt x="14506" y="1095"/>
                  <a:pt x="14889" y="1042"/>
                  <a:pt x="14959" y="976"/>
                </a:cubicBezTo>
                <a:cubicBezTo>
                  <a:pt x="14946" y="967"/>
                  <a:pt x="14932" y="942"/>
                  <a:pt x="14913" y="938"/>
                </a:cubicBezTo>
                <a:cubicBezTo>
                  <a:pt x="15062" y="776"/>
                  <a:pt x="15306" y="784"/>
                  <a:pt x="15473" y="712"/>
                </a:cubicBezTo>
                <a:cubicBezTo>
                  <a:pt x="15689" y="619"/>
                  <a:pt x="15909" y="518"/>
                  <a:pt x="16130" y="463"/>
                </a:cubicBezTo>
                <a:cubicBezTo>
                  <a:pt x="16193" y="447"/>
                  <a:pt x="16764" y="265"/>
                  <a:pt x="16765" y="236"/>
                </a:cubicBezTo>
                <a:cubicBezTo>
                  <a:pt x="16780" y="-66"/>
                  <a:pt x="13963" y="274"/>
                  <a:pt x="13714" y="383"/>
                </a:cubicBezTo>
                <a:cubicBezTo>
                  <a:pt x="13768" y="359"/>
                  <a:pt x="13968" y="567"/>
                  <a:pt x="14046" y="575"/>
                </a:cubicBezTo>
                <a:cubicBezTo>
                  <a:pt x="14043" y="577"/>
                  <a:pt x="14036" y="582"/>
                  <a:pt x="14032" y="585"/>
                </a:cubicBezTo>
                <a:cubicBezTo>
                  <a:pt x="14084" y="583"/>
                  <a:pt x="14144" y="588"/>
                  <a:pt x="14191" y="615"/>
                </a:cubicBezTo>
                <a:cubicBezTo>
                  <a:pt x="14055" y="618"/>
                  <a:pt x="13967" y="761"/>
                  <a:pt x="13851" y="771"/>
                </a:cubicBezTo>
                <a:cubicBezTo>
                  <a:pt x="13991" y="759"/>
                  <a:pt x="13756" y="604"/>
                  <a:pt x="13742" y="599"/>
                </a:cubicBezTo>
                <a:cubicBezTo>
                  <a:pt x="13560" y="535"/>
                  <a:pt x="13514" y="377"/>
                  <a:pt x="13306" y="485"/>
                </a:cubicBezTo>
                <a:cubicBezTo>
                  <a:pt x="13258" y="510"/>
                  <a:pt x="12851" y="682"/>
                  <a:pt x="12979" y="817"/>
                </a:cubicBezTo>
                <a:cubicBezTo>
                  <a:pt x="13039" y="880"/>
                  <a:pt x="12960" y="797"/>
                  <a:pt x="12979" y="817"/>
                </a:cubicBezTo>
                <a:close/>
                <a:moveTo>
                  <a:pt x="9956" y="1618"/>
                </a:moveTo>
                <a:cubicBezTo>
                  <a:pt x="9927" y="1633"/>
                  <a:pt x="9879" y="1633"/>
                  <a:pt x="9868" y="1692"/>
                </a:cubicBezTo>
                <a:cubicBezTo>
                  <a:pt x="10059" y="1776"/>
                  <a:pt x="10254" y="1701"/>
                  <a:pt x="10449" y="1719"/>
                </a:cubicBezTo>
                <a:cubicBezTo>
                  <a:pt x="10414" y="1846"/>
                  <a:pt x="10163" y="1702"/>
                  <a:pt x="10102" y="1839"/>
                </a:cubicBezTo>
                <a:cubicBezTo>
                  <a:pt x="10212" y="2004"/>
                  <a:pt x="11297" y="1629"/>
                  <a:pt x="11264" y="1523"/>
                </a:cubicBezTo>
                <a:cubicBezTo>
                  <a:pt x="11241" y="1448"/>
                  <a:pt x="11154" y="1519"/>
                  <a:pt x="11121" y="1520"/>
                </a:cubicBezTo>
                <a:cubicBezTo>
                  <a:pt x="11011" y="1524"/>
                  <a:pt x="11109" y="1406"/>
                  <a:pt x="11112" y="1336"/>
                </a:cubicBezTo>
                <a:cubicBezTo>
                  <a:pt x="11026" y="1349"/>
                  <a:pt x="10944" y="1421"/>
                  <a:pt x="10859" y="1426"/>
                </a:cubicBezTo>
                <a:cubicBezTo>
                  <a:pt x="10881" y="1445"/>
                  <a:pt x="10896" y="1473"/>
                  <a:pt x="10906" y="1509"/>
                </a:cubicBezTo>
                <a:cubicBezTo>
                  <a:pt x="10875" y="1530"/>
                  <a:pt x="10842" y="1541"/>
                  <a:pt x="10809" y="1541"/>
                </a:cubicBezTo>
                <a:cubicBezTo>
                  <a:pt x="10841" y="1552"/>
                  <a:pt x="10868" y="1578"/>
                  <a:pt x="10889" y="1621"/>
                </a:cubicBezTo>
                <a:cubicBezTo>
                  <a:pt x="10849" y="1635"/>
                  <a:pt x="10644" y="1653"/>
                  <a:pt x="10590" y="1617"/>
                </a:cubicBezTo>
                <a:cubicBezTo>
                  <a:pt x="10607" y="1602"/>
                  <a:pt x="10622" y="1580"/>
                  <a:pt x="10634" y="1552"/>
                </a:cubicBezTo>
                <a:cubicBezTo>
                  <a:pt x="10580" y="1475"/>
                  <a:pt x="10519" y="1438"/>
                  <a:pt x="10450" y="1441"/>
                </a:cubicBezTo>
                <a:cubicBezTo>
                  <a:pt x="10531" y="1424"/>
                  <a:pt x="10345" y="1416"/>
                  <a:pt x="10317" y="1424"/>
                </a:cubicBezTo>
                <a:cubicBezTo>
                  <a:pt x="10190" y="1463"/>
                  <a:pt x="10078" y="1555"/>
                  <a:pt x="9956" y="1618"/>
                </a:cubicBezTo>
                <a:cubicBezTo>
                  <a:pt x="9927" y="1633"/>
                  <a:pt x="9966" y="1613"/>
                  <a:pt x="9956" y="1618"/>
                </a:cubicBezTo>
                <a:close/>
                <a:moveTo>
                  <a:pt x="9929" y="1543"/>
                </a:moveTo>
                <a:cubicBezTo>
                  <a:pt x="9974" y="1525"/>
                  <a:pt x="10014" y="1494"/>
                  <a:pt x="10050" y="1451"/>
                </a:cubicBezTo>
                <a:cubicBezTo>
                  <a:pt x="10045" y="1424"/>
                  <a:pt x="9794" y="1559"/>
                  <a:pt x="9801" y="1595"/>
                </a:cubicBezTo>
                <a:cubicBezTo>
                  <a:pt x="9845" y="1591"/>
                  <a:pt x="9888" y="1574"/>
                  <a:pt x="9929" y="1543"/>
                </a:cubicBezTo>
                <a:cubicBezTo>
                  <a:pt x="9998" y="1504"/>
                  <a:pt x="9860" y="1583"/>
                  <a:pt x="9929" y="1543"/>
                </a:cubicBezTo>
                <a:close/>
                <a:moveTo>
                  <a:pt x="8458" y="2722"/>
                </a:moveTo>
                <a:cubicBezTo>
                  <a:pt x="8713" y="2649"/>
                  <a:pt x="8960" y="2539"/>
                  <a:pt x="9190" y="2343"/>
                </a:cubicBezTo>
                <a:cubicBezTo>
                  <a:pt x="9189" y="2344"/>
                  <a:pt x="9188" y="2345"/>
                  <a:pt x="9187" y="2346"/>
                </a:cubicBezTo>
                <a:cubicBezTo>
                  <a:pt x="9193" y="2361"/>
                  <a:pt x="9203" y="2377"/>
                  <a:pt x="9208" y="2394"/>
                </a:cubicBezTo>
                <a:cubicBezTo>
                  <a:pt x="9114" y="2398"/>
                  <a:pt x="9036" y="2443"/>
                  <a:pt x="8963" y="2542"/>
                </a:cubicBezTo>
                <a:cubicBezTo>
                  <a:pt x="9074" y="2554"/>
                  <a:pt x="9184" y="2585"/>
                  <a:pt x="9297" y="2599"/>
                </a:cubicBezTo>
                <a:cubicBezTo>
                  <a:pt x="9255" y="2594"/>
                  <a:pt x="8938" y="2715"/>
                  <a:pt x="8936" y="2706"/>
                </a:cubicBezTo>
                <a:cubicBezTo>
                  <a:pt x="8936" y="2741"/>
                  <a:pt x="8942" y="2774"/>
                  <a:pt x="8956" y="2805"/>
                </a:cubicBezTo>
                <a:cubicBezTo>
                  <a:pt x="9103" y="2745"/>
                  <a:pt x="9448" y="2691"/>
                  <a:pt x="9582" y="2849"/>
                </a:cubicBezTo>
                <a:cubicBezTo>
                  <a:pt x="9551" y="2913"/>
                  <a:pt x="8856" y="2882"/>
                  <a:pt x="8862" y="2949"/>
                </a:cubicBezTo>
                <a:cubicBezTo>
                  <a:pt x="8874" y="3176"/>
                  <a:pt x="9180" y="3102"/>
                  <a:pt x="9149" y="3199"/>
                </a:cubicBezTo>
                <a:cubicBezTo>
                  <a:pt x="9065" y="3472"/>
                  <a:pt x="9738" y="3231"/>
                  <a:pt x="9834" y="3203"/>
                </a:cubicBezTo>
                <a:cubicBezTo>
                  <a:pt x="9865" y="3194"/>
                  <a:pt x="10026" y="3043"/>
                  <a:pt x="10058" y="3095"/>
                </a:cubicBezTo>
                <a:cubicBezTo>
                  <a:pt x="10131" y="3210"/>
                  <a:pt x="10234" y="3208"/>
                  <a:pt x="10328" y="3224"/>
                </a:cubicBezTo>
                <a:cubicBezTo>
                  <a:pt x="10400" y="3254"/>
                  <a:pt x="10469" y="3241"/>
                  <a:pt x="10535" y="3183"/>
                </a:cubicBezTo>
                <a:cubicBezTo>
                  <a:pt x="10533" y="3091"/>
                  <a:pt x="10553" y="3026"/>
                  <a:pt x="10596" y="2990"/>
                </a:cubicBezTo>
                <a:cubicBezTo>
                  <a:pt x="10666" y="2990"/>
                  <a:pt x="10750" y="3100"/>
                  <a:pt x="10786" y="2926"/>
                </a:cubicBezTo>
                <a:cubicBezTo>
                  <a:pt x="10764" y="2916"/>
                  <a:pt x="10516" y="2683"/>
                  <a:pt x="10523" y="2679"/>
                </a:cubicBezTo>
                <a:cubicBezTo>
                  <a:pt x="10641" y="2630"/>
                  <a:pt x="10784" y="2190"/>
                  <a:pt x="10609" y="2151"/>
                </a:cubicBezTo>
                <a:cubicBezTo>
                  <a:pt x="10498" y="2126"/>
                  <a:pt x="10454" y="2148"/>
                  <a:pt x="10396" y="2332"/>
                </a:cubicBezTo>
                <a:cubicBezTo>
                  <a:pt x="10338" y="2519"/>
                  <a:pt x="10278" y="2435"/>
                  <a:pt x="10222" y="2522"/>
                </a:cubicBezTo>
                <a:cubicBezTo>
                  <a:pt x="10476" y="2095"/>
                  <a:pt x="10069" y="2345"/>
                  <a:pt x="10009" y="2333"/>
                </a:cubicBezTo>
                <a:cubicBezTo>
                  <a:pt x="10021" y="2307"/>
                  <a:pt x="10032" y="2281"/>
                  <a:pt x="10044" y="2255"/>
                </a:cubicBezTo>
                <a:cubicBezTo>
                  <a:pt x="10057" y="2163"/>
                  <a:pt x="9691" y="2285"/>
                  <a:pt x="9691" y="2285"/>
                </a:cubicBezTo>
                <a:cubicBezTo>
                  <a:pt x="9712" y="2219"/>
                  <a:pt x="9831" y="2217"/>
                  <a:pt x="9823" y="2128"/>
                </a:cubicBezTo>
                <a:cubicBezTo>
                  <a:pt x="9715" y="2115"/>
                  <a:pt x="9720" y="1894"/>
                  <a:pt x="9581" y="1939"/>
                </a:cubicBezTo>
                <a:cubicBezTo>
                  <a:pt x="9442" y="1983"/>
                  <a:pt x="9346" y="1886"/>
                  <a:pt x="9211" y="1897"/>
                </a:cubicBezTo>
                <a:cubicBezTo>
                  <a:pt x="9072" y="1909"/>
                  <a:pt x="8936" y="1863"/>
                  <a:pt x="8874" y="2049"/>
                </a:cubicBezTo>
                <a:cubicBezTo>
                  <a:pt x="8829" y="2186"/>
                  <a:pt x="8709" y="2205"/>
                  <a:pt x="8630" y="2247"/>
                </a:cubicBezTo>
                <a:cubicBezTo>
                  <a:pt x="8639" y="2268"/>
                  <a:pt x="8634" y="2283"/>
                  <a:pt x="8637" y="2305"/>
                </a:cubicBezTo>
                <a:cubicBezTo>
                  <a:pt x="8541" y="2315"/>
                  <a:pt x="8399" y="2404"/>
                  <a:pt x="8326" y="2501"/>
                </a:cubicBezTo>
                <a:cubicBezTo>
                  <a:pt x="8414" y="2519"/>
                  <a:pt x="8476" y="2553"/>
                  <a:pt x="8458" y="2722"/>
                </a:cubicBezTo>
                <a:cubicBezTo>
                  <a:pt x="8561" y="2693"/>
                  <a:pt x="8476" y="2553"/>
                  <a:pt x="8458" y="2722"/>
                </a:cubicBezTo>
                <a:close/>
                <a:moveTo>
                  <a:pt x="10788" y="2920"/>
                </a:moveTo>
                <a:cubicBezTo>
                  <a:pt x="10788" y="2922"/>
                  <a:pt x="10787" y="2924"/>
                  <a:pt x="10786" y="2926"/>
                </a:cubicBezTo>
                <a:cubicBezTo>
                  <a:pt x="10787" y="2926"/>
                  <a:pt x="10788" y="2927"/>
                  <a:pt x="10788" y="2927"/>
                </a:cubicBezTo>
                <a:lnTo>
                  <a:pt x="10788" y="2920"/>
                </a:lnTo>
                <a:cubicBezTo>
                  <a:pt x="10788" y="2922"/>
                  <a:pt x="10788" y="2920"/>
                  <a:pt x="10788" y="2920"/>
                </a:cubicBezTo>
                <a:close/>
                <a:moveTo>
                  <a:pt x="14845" y="3703"/>
                </a:moveTo>
                <a:cubicBezTo>
                  <a:pt x="14830" y="3644"/>
                  <a:pt x="14818" y="3583"/>
                  <a:pt x="14809" y="3521"/>
                </a:cubicBezTo>
                <a:cubicBezTo>
                  <a:pt x="14759" y="3396"/>
                  <a:pt x="14636" y="3491"/>
                  <a:pt x="14569" y="3423"/>
                </a:cubicBezTo>
                <a:cubicBezTo>
                  <a:pt x="14417" y="3268"/>
                  <a:pt x="14634" y="3177"/>
                  <a:pt x="14687" y="3172"/>
                </a:cubicBezTo>
                <a:cubicBezTo>
                  <a:pt x="14685" y="3065"/>
                  <a:pt x="14562" y="3082"/>
                  <a:pt x="14562" y="3077"/>
                </a:cubicBezTo>
                <a:cubicBezTo>
                  <a:pt x="14566" y="2987"/>
                  <a:pt x="14661" y="3020"/>
                  <a:pt x="14691" y="3017"/>
                </a:cubicBezTo>
                <a:cubicBezTo>
                  <a:pt x="14715" y="2752"/>
                  <a:pt x="14458" y="2797"/>
                  <a:pt x="14398" y="2674"/>
                </a:cubicBezTo>
                <a:cubicBezTo>
                  <a:pt x="14297" y="2466"/>
                  <a:pt x="14274" y="2638"/>
                  <a:pt x="14138" y="2603"/>
                </a:cubicBezTo>
                <a:cubicBezTo>
                  <a:pt x="14105" y="2594"/>
                  <a:pt x="14091" y="2278"/>
                  <a:pt x="13930" y="2278"/>
                </a:cubicBezTo>
                <a:cubicBezTo>
                  <a:pt x="14160" y="2286"/>
                  <a:pt x="13539" y="1693"/>
                  <a:pt x="13605" y="2213"/>
                </a:cubicBezTo>
                <a:cubicBezTo>
                  <a:pt x="13613" y="2280"/>
                  <a:pt x="13730" y="2294"/>
                  <a:pt x="13757" y="2284"/>
                </a:cubicBezTo>
                <a:cubicBezTo>
                  <a:pt x="13706" y="2303"/>
                  <a:pt x="13443" y="2317"/>
                  <a:pt x="13420" y="2417"/>
                </a:cubicBezTo>
                <a:cubicBezTo>
                  <a:pt x="13454" y="2272"/>
                  <a:pt x="13709" y="1960"/>
                  <a:pt x="13401" y="2025"/>
                </a:cubicBezTo>
                <a:cubicBezTo>
                  <a:pt x="13347" y="2036"/>
                  <a:pt x="12807" y="2150"/>
                  <a:pt x="12973" y="2372"/>
                </a:cubicBezTo>
                <a:cubicBezTo>
                  <a:pt x="12938" y="2360"/>
                  <a:pt x="12807" y="2406"/>
                  <a:pt x="12832" y="2524"/>
                </a:cubicBezTo>
                <a:cubicBezTo>
                  <a:pt x="12710" y="2551"/>
                  <a:pt x="12996" y="2011"/>
                  <a:pt x="13152" y="2009"/>
                </a:cubicBezTo>
                <a:cubicBezTo>
                  <a:pt x="12916" y="2012"/>
                  <a:pt x="12718" y="2051"/>
                  <a:pt x="12507" y="2247"/>
                </a:cubicBezTo>
                <a:cubicBezTo>
                  <a:pt x="12356" y="2388"/>
                  <a:pt x="12233" y="2628"/>
                  <a:pt x="12496" y="2640"/>
                </a:cubicBezTo>
                <a:cubicBezTo>
                  <a:pt x="12501" y="2651"/>
                  <a:pt x="12507" y="2672"/>
                  <a:pt x="12508" y="2684"/>
                </a:cubicBezTo>
                <a:cubicBezTo>
                  <a:pt x="12039" y="2720"/>
                  <a:pt x="12531" y="2917"/>
                  <a:pt x="12735" y="2949"/>
                </a:cubicBezTo>
                <a:cubicBezTo>
                  <a:pt x="12874" y="2971"/>
                  <a:pt x="13393" y="3167"/>
                  <a:pt x="13399" y="2806"/>
                </a:cubicBezTo>
                <a:cubicBezTo>
                  <a:pt x="13466" y="2814"/>
                  <a:pt x="13468" y="2945"/>
                  <a:pt x="13483" y="3002"/>
                </a:cubicBezTo>
                <a:cubicBezTo>
                  <a:pt x="13509" y="2983"/>
                  <a:pt x="13523" y="2978"/>
                  <a:pt x="13552" y="3004"/>
                </a:cubicBezTo>
                <a:cubicBezTo>
                  <a:pt x="13544" y="3015"/>
                  <a:pt x="13540" y="3024"/>
                  <a:pt x="13526" y="3022"/>
                </a:cubicBezTo>
                <a:cubicBezTo>
                  <a:pt x="13583" y="3103"/>
                  <a:pt x="13975" y="3558"/>
                  <a:pt x="13787" y="3676"/>
                </a:cubicBezTo>
                <a:cubicBezTo>
                  <a:pt x="13689" y="3737"/>
                  <a:pt x="13620" y="3857"/>
                  <a:pt x="13513" y="3899"/>
                </a:cubicBezTo>
                <a:cubicBezTo>
                  <a:pt x="13386" y="3949"/>
                  <a:pt x="13559" y="4129"/>
                  <a:pt x="13451" y="4130"/>
                </a:cubicBezTo>
                <a:cubicBezTo>
                  <a:pt x="13251" y="4132"/>
                  <a:pt x="13070" y="4129"/>
                  <a:pt x="12906" y="4244"/>
                </a:cubicBezTo>
                <a:cubicBezTo>
                  <a:pt x="12617" y="4449"/>
                  <a:pt x="13323" y="4431"/>
                  <a:pt x="13292" y="4325"/>
                </a:cubicBezTo>
                <a:cubicBezTo>
                  <a:pt x="13296" y="4354"/>
                  <a:pt x="13301" y="4384"/>
                  <a:pt x="13305" y="4414"/>
                </a:cubicBezTo>
                <a:cubicBezTo>
                  <a:pt x="13334" y="4386"/>
                  <a:pt x="13513" y="4535"/>
                  <a:pt x="13543" y="4612"/>
                </a:cubicBezTo>
                <a:cubicBezTo>
                  <a:pt x="13561" y="4658"/>
                  <a:pt x="13446" y="4615"/>
                  <a:pt x="13484" y="4762"/>
                </a:cubicBezTo>
                <a:cubicBezTo>
                  <a:pt x="13504" y="4844"/>
                  <a:pt x="13682" y="4932"/>
                  <a:pt x="13705" y="4822"/>
                </a:cubicBezTo>
                <a:cubicBezTo>
                  <a:pt x="13671" y="4983"/>
                  <a:pt x="13904" y="5050"/>
                  <a:pt x="13968" y="5073"/>
                </a:cubicBezTo>
                <a:cubicBezTo>
                  <a:pt x="14189" y="5151"/>
                  <a:pt x="13892" y="4680"/>
                  <a:pt x="13879" y="4622"/>
                </a:cubicBezTo>
                <a:cubicBezTo>
                  <a:pt x="14050" y="4744"/>
                  <a:pt x="14339" y="5017"/>
                  <a:pt x="14391" y="4535"/>
                </a:cubicBezTo>
                <a:cubicBezTo>
                  <a:pt x="14398" y="4469"/>
                  <a:pt x="14359" y="4290"/>
                  <a:pt x="14325" y="4275"/>
                </a:cubicBezTo>
                <a:cubicBezTo>
                  <a:pt x="14117" y="4185"/>
                  <a:pt x="14320" y="4031"/>
                  <a:pt x="14265" y="3892"/>
                </a:cubicBezTo>
                <a:cubicBezTo>
                  <a:pt x="14331" y="3906"/>
                  <a:pt x="14429" y="3807"/>
                  <a:pt x="14451" y="3995"/>
                </a:cubicBezTo>
                <a:cubicBezTo>
                  <a:pt x="14473" y="3993"/>
                  <a:pt x="14497" y="3999"/>
                  <a:pt x="14519" y="4006"/>
                </a:cubicBezTo>
                <a:cubicBezTo>
                  <a:pt x="14394" y="4217"/>
                  <a:pt x="14802" y="4398"/>
                  <a:pt x="14726" y="4048"/>
                </a:cubicBezTo>
                <a:cubicBezTo>
                  <a:pt x="14755" y="4180"/>
                  <a:pt x="14950" y="3962"/>
                  <a:pt x="14989" y="3922"/>
                </a:cubicBezTo>
                <a:cubicBezTo>
                  <a:pt x="15173" y="3728"/>
                  <a:pt x="14884" y="3767"/>
                  <a:pt x="14845" y="3703"/>
                </a:cubicBezTo>
                <a:cubicBezTo>
                  <a:pt x="14822" y="3666"/>
                  <a:pt x="14895" y="3785"/>
                  <a:pt x="14845" y="3703"/>
                </a:cubicBezTo>
                <a:close/>
                <a:moveTo>
                  <a:pt x="14709" y="9160"/>
                </a:moveTo>
                <a:cubicBezTo>
                  <a:pt x="14617" y="9033"/>
                  <a:pt x="14757" y="8993"/>
                  <a:pt x="14735" y="8951"/>
                </a:cubicBezTo>
                <a:cubicBezTo>
                  <a:pt x="14705" y="8936"/>
                  <a:pt x="14678" y="8912"/>
                  <a:pt x="14654" y="8877"/>
                </a:cubicBezTo>
                <a:cubicBezTo>
                  <a:pt x="14645" y="8834"/>
                  <a:pt x="14712" y="8712"/>
                  <a:pt x="14720" y="8737"/>
                </a:cubicBezTo>
                <a:cubicBezTo>
                  <a:pt x="14673" y="8602"/>
                  <a:pt x="14427" y="8759"/>
                  <a:pt x="14423" y="8631"/>
                </a:cubicBezTo>
                <a:cubicBezTo>
                  <a:pt x="14420" y="8551"/>
                  <a:pt x="14494" y="8592"/>
                  <a:pt x="14491" y="8520"/>
                </a:cubicBezTo>
                <a:cubicBezTo>
                  <a:pt x="14489" y="8427"/>
                  <a:pt x="14265" y="8564"/>
                  <a:pt x="14263" y="8596"/>
                </a:cubicBezTo>
                <a:cubicBezTo>
                  <a:pt x="14276" y="8366"/>
                  <a:pt x="14607" y="8284"/>
                  <a:pt x="14588" y="8067"/>
                </a:cubicBezTo>
                <a:cubicBezTo>
                  <a:pt x="14565" y="8063"/>
                  <a:pt x="14543" y="8064"/>
                  <a:pt x="14521" y="8070"/>
                </a:cubicBezTo>
                <a:cubicBezTo>
                  <a:pt x="14776" y="7847"/>
                  <a:pt x="14659" y="7551"/>
                  <a:pt x="14538" y="7316"/>
                </a:cubicBezTo>
                <a:cubicBezTo>
                  <a:pt x="14743" y="7252"/>
                  <a:pt x="14251" y="6972"/>
                  <a:pt x="14256" y="6975"/>
                </a:cubicBezTo>
                <a:cubicBezTo>
                  <a:pt x="14276" y="6839"/>
                  <a:pt x="14185" y="6792"/>
                  <a:pt x="14146" y="6708"/>
                </a:cubicBezTo>
                <a:cubicBezTo>
                  <a:pt x="14293" y="6548"/>
                  <a:pt x="14221" y="6508"/>
                  <a:pt x="14189" y="6241"/>
                </a:cubicBezTo>
                <a:cubicBezTo>
                  <a:pt x="14155" y="6035"/>
                  <a:pt x="14161" y="5747"/>
                  <a:pt x="14078" y="5572"/>
                </a:cubicBezTo>
                <a:cubicBezTo>
                  <a:pt x="14009" y="5430"/>
                  <a:pt x="13720" y="5958"/>
                  <a:pt x="13655" y="6014"/>
                </a:cubicBezTo>
                <a:cubicBezTo>
                  <a:pt x="13467" y="6177"/>
                  <a:pt x="13538" y="5901"/>
                  <a:pt x="13365" y="5914"/>
                </a:cubicBezTo>
                <a:cubicBezTo>
                  <a:pt x="13393" y="5777"/>
                  <a:pt x="13582" y="5311"/>
                  <a:pt x="13382" y="5311"/>
                </a:cubicBezTo>
                <a:cubicBezTo>
                  <a:pt x="13337" y="5205"/>
                  <a:pt x="13181" y="4950"/>
                  <a:pt x="13074" y="4950"/>
                </a:cubicBezTo>
                <a:cubicBezTo>
                  <a:pt x="12932" y="4950"/>
                  <a:pt x="12559" y="4824"/>
                  <a:pt x="12498" y="5066"/>
                </a:cubicBezTo>
                <a:cubicBezTo>
                  <a:pt x="12436" y="5312"/>
                  <a:pt x="12366" y="5348"/>
                  <a:pt x="12232" y="5505"/>
                </a:cubicBezTo>
                <a:cubicBezTo>
                  <a:pt x="12278" y="5508"/>
                  <a:pt x="12342" y="5589"/>
                  <a:pt x="12376" y="5589"/>
                </a:cubicBezTo>
                <a:cubicBezTo>
                  <a:pt x="12386" y="5589"/>
                  <a:pt x="12082" y="5973"/>
                  <a:pt x="12079" y="5992"/>
                </a:cubicBezTo>
                <a:cubicBezTo>
                  <a:pt x="12065" y="6088"/>
                  <a:pt x="12148" y="6179"/>
                  <a:pt x="12170" y="6244"/>
                </a:cubicBezTo>
                <a:cubicBezTo>
                  <a:pt x="12230" y="6420"/>
                  <a:pt x="12126" y="6638"/>
                  <a:pt x="12052" y="6744"/>
                </a:cubicBezTo>
                <a:cubicBezTo>
                  <a:pt x="11913" y="6941"/>
                  <a:pt x="11636" y="6905"/>
                  <a:pt x="11529" y="7118"/>
                </a:cubicBezTo>
                <a:cubicBezTo>
                  <a:pt x="11488" y="7201"/>
                  <a:pt x="11474" y="7527"/>
                  <a:pt x="11462" y="7635"/>
                </a:cubicBezTo>
                <a:cubicBezTo>
                  <a:pt x="11441" y="7818"/>
                  <a:pt x="11395" y="7837"/>
                  <a:pt x="11343" y="7990"/>
                </a:cubicBezTo>
                <a:cubicBezTo>
                  <a:pt x="11289" y="7895"/>
                  <a:pt x="11238" y="8061"/>
                  <a:pt x="11184" y="8067"/>
                </a:cubicBezTo>
                <a:cubicBezTo>
                  <a:pt x="11057" y="8067"/>
                  <a:pt x="11066" y="7164"/>
                  <a:pt x="11251" y="7164"/>
                </a:cubicBezTo>
                <a:lnTo>
                  <a:pt x="11266" y="7164"/>
                </a:lnTo>
                <a:lnTo>
                  <a:pt x="11283" y="7016"/>
                </a:lnTo>
                <a:cubicBezTo>
                  <a:pt x="11094" y="6863"/>
                  <a:pt x="10853" y="6979"/>
                  <a:pt x="10681" y="6719"/>
                </a:cubicBezTo>
                <a:cubicBezTo>
                  <a:pt x="10511" y="6465"/>
                  <a:pt x="10435" y="6343"/>
                  <a:pt x="10189" y="6421"/>
                </a:cubicBezTo>
                <a:lnTo>
                  <a:pt x="10260" y="5959"/>
                </a:lnTo>
                <a:lnTo>
                  <a:pt x="10095" y="5959"/>
                </a:lnTo>
                <a:cubicBezTo>
                  <a:pt x="10151" y="5660"/>
                  <a:pt x="10333" y="5500"/>
                  <a:pt x="10477" y="5337"/>
                </a:cubicBezTo>
                <a:cubicBezTo>
                  <a:pt x="10523" y="5292"/>
                  <a:pt x="10894" y="4998"/>
                  <a:pt x="10896" y="4941"/>
                </a:cubicBezTo>
                <a:cubicBezTo>
                  <a:pt x="10959" y="4928"/>
                  <a:pt x="11163" y="4901"/>
                  <a:pt x="11122" y="4713"/>
                </a:cubicBezTo>
                <a:cubicBezTo>
                  <a:pt x="11227" y="4726"/>
                  <a:pt x="11873" y="4466"/>
                  <a:pt x="11831" y="4221"/>
                </a:cubicBezTo>
                <a:cubicBezTo>
                  <a:pt x="11864" y="4202"/>
                  <a:pt x="11899" y="4192"/>
                  <a:pt x="11931" y="4166"/>
                </a:cubicBezTo>
                <a:cubicBezTo>
                  <a:pt x="11885" y="4242"/>
                  <a:pt x="11632" y="4531"/>
                  <a:pt x="11610" y="4604"/>
                </a:cubicBezTo>
                <a:cubicBezTo>
                  <a:pt x="11666" y="4619"/>
                  <a:pt x="11731" y="4582"/>
                  <a:pt x="11790" y="4586"/>
                </a:cubicBezTo>
                <a:cubicBezTo>
                  <a:pt x="11799" y="4643"/>
                  <a:pt x="11765" y="4669"/>
                  <a:pt x="11764" y="4719"/>
                </a:cubicBezTo>
                <a:cubicBezTo>
                  <a:pt x="11882" y="4755"/>
                  <a:pt x="12100" y="4427"/>
                  <a:pt x="12194" y="4524"/>
                </a:cubicBezTo>
                <a:cubicBezTo>
                  <a:pt x="12189" y="4519"/>
                  <a:pt x="12517" y="4797"/>
                  <a:pt x="12468" y="4545"/>
                </a:cubicBezTo>
                <a:cubicBezTo>
                  <a:pt x="12458" y="4494"/>
                  <a:pt x="12362" y="4471"/>
                  <a:pt x="12346" y="4511"/>
                </a:cubicBezTo>
                <a:cubicBezTo>
                  <a:pt x="12443" y="4268"/>
                  <a:pt x="12176" y="4299"/>
                  <a:pt x="12160" y="4129"/>
                </a:cubicBezTo>
                <a:cubicBezTo>
                  <a:pt x="12135" y="4142"/>
                  <a:pt x="12110" y="4155"/>
                  <a:pt x="12086" y="4168"/>
                </a:cubicBezTo>
                <a:cubicBezTo>
                  <a:pt x="12088" y="4121"/>
                  <a:pt x="12095" y="4077"/>
                  <a:pt x="12108" y="4035"/>
                </a:cubicBezTo>
                <a:cubicBezTo>
                  <a:pt x="12091" y="4025"/>
                  <a:pt x="12073" y="4026"/>
                  <a:pt x="12055" y="4033"/>
                </a:cubicBezTo>
                <a:cubicBezTo>
                  <a:pt x="12064" y="4008"/>
                  <a:pt x="12065" y="3982"/>
                  <a:pt x="12058" y="3954"/>
                </a:cubicBezTo>
                <a:cubicBezTo>
                  <a:pt x="12123" y="3937"/>
                  <a:pt x="12112" y="4012"/>
                  <a:pt x="12172" y="4034"/>
                </a:cubicBezTo>
                <a:cubicBezTo>
                  <a:pt x="12209" y="4153"/>
                  <a:pt x="12359" y="4254"/>
                  <a:pt x="12315" y="4049"/>
                </a:cubicBezTo>
                <a:cubicBezTo>
                  <a:pt x="12331" y="4043"/>
                  <a:pt x="12343" y="4028"/>
                  <a:pt x="12349" y="4004"/>
                </a:cubicBezTo>
                <a:cubicBezTo>
                  <a:pt x="12448" y="4054"/>
                  <a:pt x="12868" y="3767"/>
                  <a:pt x="12772" y="3542"/>
                </a:cubicBezTo>
                <a:lnTo>
                  <a:pt x="12798" y="3528"/>
                </a:lnTo>
                <a:cubicBezTo>
                  <a:pt x="12795" y="3501"/>
                  <a:pt x="12790" y="3469"/>
                  <a:pt x="12782" y="3445"/>
                </a:cubicBezTo>
                <a:cubicBezTo>
                  <a:pt x="12837" y="3455"/>
                  <a:pt x="12967" y="3438"/>
                  <a:pt x="12958" y="3307"/>
                </a:cubicBezTo>
                <a:cubicBezTo>
                  <a:pt x="12957" y="3286"/>
                  <a:pt x="12912" y="3085"/>
                  <a:pt x="12912" y="3127"/>
                </a:cubicBezTo>
                <a:cubicBezTo>
                  <a:pt x="12847" y="2986"/>
                  <a:pt x="12622" y="2945"/>
                  <a:pt x="12525" y="3031"/>
                </a:cubicBezTo>
                <a:cubicBezTo>
                  <a:pt x="12489" y="3062"/>
                  <a:pt x="12429" y="3255"/>
                  <a:pt x="12447" y="3255"/>
                </a:cubicBezTo>
                <a:cubicBezTo>
                  <a:pt x="12403" y="3310"/>
                  <a:pt x="12326" y="3392"/>
                  <a:pt x="12276" y="3456"/>
                </a:cubicBezTo>
                <a:cubicBezTo>
                  <a:pt x="12218" y="3448"/>
                  <a:pt x="12089" y="3491"/>
                  <a:pt x="12104" y="3620"/>
                </a:cubicBezTo>
                <a:cubicBezTo>
                  <a:pt x="11972" y="3754"/>
                  <a:pt x="12055" y="3511"/>
                  <a:pt x="12053" y="3550"/>
                </a:cubicBezTo>
                <a:cubicBezTo>
                  <a:pt x="12194" y="3550"/>
                  <a:pt x="12175" y="2901"/>
                  <a:pt x="11880" y="3290"/>
                </a:cubicBezTo>
                <a:cubicBezTo>
                  <a:pt x="11885" y="3266"/>
                  <a:pt x="11886" y="3242"/>
                  <a:pt x="11883" y="3218"/>
                </a:cubicBezTo>
                <a:cubicBezTo>
                  <a:pt x="11937" y="3192"/>
                  <a:pt x="11962" y="3160"/>
                  <a:pt x="11962" y="3116"/>
                </a:cubicBezTo>
                <a:cubicBezTo>
                  <a:pt x="11960" y="3072"/>
                  <a:pt x="11940" y="3025"/>
                  <a:pt x="11890" y="3023"/>
                </a:cubicBezTo>
                <a:cubicBezTo>
                  <a:pt x="11973" y="2946"/>
                  <a:pt x="11928" y="2887"/>
                  <a:pt x="11897" y="2792"/>
                </a:cubicBezTo>
                <a:cubicBezTo>
                  <a:pt x="11923" y="2686"/>
                  <a:pt x="11966" y="2648"/>
                  <a:pt x="11896" y="2538"/>
                </a:cubicBezTo>
                <a:cubicBezTo>
                  <a:pt x="12155" y="2423"/>
                  <a:pt x="12414" y="2194"/>
                  <a:pt x="12683" y="2064"/>
                </a:cubicBezTo>
                <a:cubicBezTo>
                  <a:pt x="12497" y="1923"/>
                  <a:pt x="12275" y="1832"/>
                  <a:pt x="12074" y="1942"/>
                </a:cubicBezTo>
                <a:cubicBezTo>
                  <a:pt x="11870" y="2053"/>
                  <a:pt x="11809" y="2410"/>
                  <a:pt x="11617" y="2516"/>
                </a:cubicBezTo>
                <a:cubicBezTo>
                  <a:pt x="11637" y="2485"/>
                  <a:pt x="11711" y="2388"/>
                  <a:pt x="11713" y="2336"/>
                </a:cubicBezTo>
                <a:cubicBezTo>
                  <a:pt x="11702" y="2340"/>
                  <a:pt x="11686" y="2329"/>
                  <a:pt x="11677" y="2329"/>
                </a:cubicBezTo>
                <a:cubicBezTo>
                  <a:pt x="11686" y="2307"/>
                  <a:pt x="11682" y="2293"/>
                  <a:pt x="11685" y="2269"/>
                </a:cubicBezTo>
                <a:cubicBezTo>
                  <a:pt x="11662" y="2273"/>
                  <a:pt x="11644" y="2265"/>
                  <a:pt x="11630" y="2243"/>
                </a:cubicBezTo>
                <a:cubicBezTo>
                  <a:pt x="11658" y="2212"/>
                  <a:pt x="11851" y="2141"/>
                  <a:pt x="11835" y="2053"/>
                </a:cubicBezTo>
                <a:cubicBezTo>
                  <a:pt x="11814" y="1936"/>
                  <a:pt x="11510" y="2066"/>
                  <a:pt x="11468" y="2073"/>
                </a:cubicBezTo>
                <a:cubicBezTo>
                  <a:pt x="11212" y="2115"/>
                  <a:pt x="11441" y="2211"/>
                  <a:pt x="11298" y="2321"/>
                </a:cubicBezTo>
                <a:cubicBezTo>
                  <a:pt x="11252" y="2357"/>
                  <a:pt x="11067" y="2097"/>
                  <a:pt x="11074" y="2352"/>
                </a:cubicBezTo>
                <a:cubicBezTo>
                  <a:pt x="11077" y="2447"/>
                  <a:pt x="11215" y="2513"/>
                  <a:pt x="11244" y="2664"/>
                </a:cubicBezTo>
                <a:cubicBezTo>
                  <a:pt x="11346" y="2689"/>
                  <a:pt x="11433" y="2586"/>
                  <a:pt x="11533" y="2565"/>
                </a:cubicBezTo>
                <a:cubicBezTo>
                  <a:pt x="11355" y="2678"/>
                  <a:pt x="11253" y="2955"/>
                  <a:pt x="11404" y="3165"/>
                </a:cubicBezTo>
                <a:cubicBezTo>
                  <a:pt x="11351" y="3210"/>
                  <a:pt x="11314" y="3245"/>
                  <a:pt x="11310" y="3351"/>
                </a:cubicBezTo>
                <a:lnTo>
                  <a:pt x="11336" y="3364"/>
                </a:lnTo>
                <a:cubicBezTo>
                  <a:pt x="11179" y="3430"/>
                  <a:pt x="11147" y="3493"/>
                  <a:pt x="11033" y="3630"/>
                </a:cubicBezTo>
                <a:cubicBezTo>
                  <a:pt x="11033" y="3630"/>
                  <a:pt x="11033" y="3630"/>
                  <a:pt x="11033" y="3630"/>
                </a:cubicBezTo>
                <a:cubicBezTo>
                  <a:pt x="11061" y="3545"/>
                  <a:pt x="11117" y="3452"/>
                  <a:pt x="11050" y="3363"/>
                </a:cubicBezTo>
                <a:cubicBezTo>
                  <a:pt x="11125" y="3368"/>
                  <a:pt x="11195" y="3337"/>
                  <a:pt x="11259" y="3272"/>
                </a:cubicBezTo>
                <a:cubicBezTo>
                  <a:pt x="11272" y="3258"/>
                  <a:pt x="11117" y="3018"/>
                  <a:pt x="11091" y="3018"/>
                </a:cubicBezTo>
                <a:cubicBezTo>
                  <a:pt x="11053" y="3018"/>
                  <a:pt x="10830" y="3190"/>
                  <a:pt x="10806" y="3256"/>
                </a:cubicBezTo>
                <a:cubicBezTo>
                  <a:pt x="10845" y="3272"/>
                  <a:pt x="10884" y="3290"/>
                  <a:pt x="10923" y="3309"/>
                </a:cubicBezTo>
                <a:cubicBezTo>
                  <a:pt x="10787" y="3310"/>
                  <a:pt x="10724" y="3477"/>
                  <a:pt x="10581" y="3471"/>
                </a:cubicBezTo>
                <a:cubicBezTo>
                  <a:pt x="10453" y="3498"/>
                  <a:pt x="10173" y="3554"/>
                  <a:pt x="10078" y="3374"/>
                </a:cubicBezTo>
                <a:cubicBezTo>
                  <a:pt x="10185" y="3130"/>
                  <a:pt x="9473" y="3169"/>
                  <a:pt x="9617" y="3516"/>
                </a:cubicBezTo>
                <a:cubicBezTo>
                  <a:pt x="9529" y="3631"/>
                  <a:pt x="9460" y="3480"/>
                  <a:pt x="9368" y="3462"/>
                </a:cubicBezTo>
                <a:cubicBezTo>
                  <a:pt x="9213" y="3481"/>
                  <a:pt x="9060" y="3554"/>
                  <a:pt x="8904" y="3532"/>
                </a:cubicBezTo>
                <a:cubicBezTo>
                  <a:pt x="9137" y="3401"/>
                  <a:pt x="9054" y="3181"/>
                  <a:pt x="8833" y="3214"/>
                </a:cubicBezTo>
                <a:cubicBezTo>
                  <a:pt x="8716" y="3230"/>
                  <a:pt x="8605" y="3153"/>
                  <a:pt x="8498" y="3083"/>
                </a:cubicBezTo>
                <a:cubicBezTo>
                  <a:pt x="8301" y="2955"/>
                  <a:pt x="8276" y="3049"/>
                  <a:pt x="8098" y="3063"/>
                </a:cubicBezTo>
                <a:cubicBezTo>
                  <a:pt x="8243" y="2744"/>
                  <a:pt x="7844" y="3070"/>
                  <a:pt x="7824" y="3072"/>
                </a:cubicBezTo>
                <a:cubicBezTo>
                  <a:pt x="7802" y="3026"/>
                  <a:pt x="7857" y="2925"/>
                  <a:pt x="7822" y="2862"/>
                </a:cubicBezTo>
                <a:cubicBezTo>
                  <a:pt x="7765" y="2758"/>
                  <a:pt x="7615" y="2889"/>
                  <a:pt x="7553" y="2920"/>
                </a:cubicBezTo>
                <a:cubicBezTo>
                  <a:pt x="7482" y="2703"/>
                  <a:pt x="7200" y="3025"/>
                  <a:pt x="7120" y="3025"/>
                </a:cubicBezTo>
                <a:cubicBezTo>
                  <a:pt x="7038" y="3025"/>
                  <a:pt x="6962" y="3004"/>
                  <a:pt x="6879" y="3011"/>
                </a:cubicBezTo>
                <a:cubicBezTo>
                  <a:pt x="6761" y="3020"/>
                  <a:pt x="6643" y="3147"/>
                  <a:pt x="6540" y="3158"/>
                </a:cubicBezTo>
                <a:cubicBezTo>
                  <a:pt x="6435" y="3288"/>
                  <a:pt x="6241" y="2969"/>
                  <a:pt x="6102" y="3002"/>
                </a:cubicBezTo>
                <a:cubicBezTo>
                  <a:pt x="5987" y="2699"/>
                  <a:pt x="5301" y="2658"/>
                  <a:pt x="5108" y="2660"/>
                </a:cubicBezTo>
                <a:lnTo>
                  <a:pt x="5166" y="2595"/>
                </a:lnTo>
                <a:cubicBezTo>
                  <a:pt x="4385" y="2334"/>
                  <a:pt x="3526" y="2801"/>
                  <a:pt x="2781" y="3187"/>
                </a:cubicBezTo>
                <a:cubicBezTo>
                  <a:pt x="2790" y="3245"/>
                  <a:pt x="2794" y="3305"/>
                  <a:pt x="2794" y="3364"/>
                </a:cubicBezTo>
                <a:cubicBezTo>
                  <a:pt x="2821" y="3360"/>
                  <a:pt x="2846" y="3381"/>
                  <a:pt x="2861" y="3411"/>
                </a:cubicBezTo>
                <a:cubicBezTo>
                  <a:pt x="2895" y="3481"/>
                  <a:pt x="2847" y="3560"/>
                  <a:pt x="2808" y="3586"/>
                </a:cubicBezTo>
                <a:cubicBezTo>
                  <a:pt x="2807" y="3616"/>
                  <a:pt x="2818" y="3636"/>
                  <a:pt x="2843" y="3646"/>
                </a:cubicBezTo>
                <a:cubicBezTo>
                  <a:pt x="2669" y="3610"/>
                  <a:pt x="2511" y="3697"/>
                  <a:pt x="2346" y="3775"/>
                </a:cubicBezTo>
                <a:cubicBezTo>
                  <a:pt x="2313" y="3790"/>
                  <a:pt x="1788" y="3962"/>
                  <a:pt x="2020" y="4078"/>
                </a:cubicBezTo>
                <a:cubicBezTo>
                  <a:pt x="1791" y="4457"/>
                  <a:pt x="2405" y="4349"/>
                  <a:pt x="2510" y="4285"/>
                </a:cubicBezTo>
                <a:cubicBezTo>
                  <a:pt x="2433" y="4611"/>
                  <a:pt x="1900" y="4586"/>
                  <a:pt x="1737" y="4688"/>
                </a:cubicBezTo>
                <a:cubicBezTo>
                  <a:pt x="1610" y="4807"/>
                  <a:pt x="1325" y="4847"/>
                  <a:pt x="1294" y="5135"/>
                </a:cubicBezTo>
                <a:cubicBezTo>
                  <a:pt x="1271" y="5347"/>
                  <a:pt x="1078" y="5786"/>
                  <a:pt x="1423" y="5569"/>
                </a:cubicBezTo>
                <a:cubicBezTo>
                  <a:pt x="1382" y="5665"/>
                  <a:pt x="1288" y="5766"/>
                  <a:pt x="1232" y="5830"/>
                </a:cubicBezTo>
                <a:lnTo>
                  <a:pt x="1247" y="5941"/>
                </a:lnTo>
                <a:cubicBezTo>
                  <a:pt x="1305" y="5949"/>
                  <a:pt x="1373" y="5942"/>
                  <a:pt x="1427" y="5909"/>
                </a:cubicBezTo>
                <a:cubicBezTo>
                  <a:pt x="1582" y="5813"/>
                  <a:pt x="1505" y="5986"/>
                  <a:pt x="1616" y="6015"/>
                </a:cubicBezTo>
                <a:cubicBezTo>
                  <a:pt x="1625" y="6015"/>
                  <a:pt x="1632" y="6012"/>
                  <a:pt x="1639" y="6008"/>
                </a:cubicBezTo>
                <a:cubicBezTo>
                  <a:pt x="1268" y="6350"/>
                  <a:pt x="877" y="6521"/>
                  <a:pt x="478" y="6743"/>
                </a:cubicBezTo>
                <a:cubicBezTo>
                  <a:pt x="343" y="6818"/>
                  <a:pt x="175" y="6809"/>
                  <a:pt x="54" y="6949"/>
                </a:cubicBezTo>
                <a:cubicBezTo>
                  <a:pt x="-154" y="7190"/>
                  <a:pt x="297" y="7025"/>
                  <a:pt x="344" y="7001"/>
                </a:cubicBezTo>
                <a:cubicBezTo>
                  <a:pt x="703" y="6820"/>
                  <a:pt x="1068" y="6689"/>
                  <a:pt x="1424" y="6508"/>
                </a:cubicBezTo>
                <a:cubicBezTo>
                  <a:pt x="1621" y="6408"/>
                  <a:pt x="2420" y="6068"/>
                  <a:pt x="2420" y="5738"/>
                </a:cubicBezTo>
                <a:cubicBezTo>
                  <a:pt x="2564" y="5669"/>
                  <a:pt x="2545" y="5757"/>
                  <a:pt x="2664" y="5770"/>
                </a:cubicBezTo>
                <a:cubicBezTo>
                  <a:pt x="2775" y="5884"/>
                  <a:pt x="2982" y="5669"/>
                  <a:pt x="3099" y="5635"/>
                </a:cubicBezTo>
                <a:cubicBezTo>
                  <a:pt x="3270" y="5586"/>
                  <a:pt x="3354" y="5471"/>
                  <a:pt x="3497" y="5332"/>
                </a:cubicBezTo>
                <a:cubicBezTo>
                  <a:pt x="3592" y="5239"/>
                  <a:pt x="3675" y="5420"/>
                  <a:pt x="3762" y="5453"/>
                </a:cubicBezTo>
                <a:cubicBezTo>
                  <a:pt x="3787" y="5623"/>
                  <a:pt x="4109" y="5610"/>
                  <a:pt x="4206" y="5651"/>
                </a:cubicBezTo>
                <a:cubicBezTo>
                  <a:pt x="4425" y="5745"/>
                  <a:pt x="4511" y="6181"/>
                  <a:pt x="4283" y="6388"/>
                </a:cubicBezTo>
                <a:cubicBezTo>
                  <a:pt x="4312" y="6399"/>
                  <a:pt x="4341" y="6409"/>
                  <a:pt x="4370" y="6418"/>
                </a:cubicBezTo>
                <a:cubicBezTo>
                  <a:pt x="4406" y="6521"/>
                  <a:pt x="4318" y="6634"/>
                  <a:pt x="4422" y="6661"/>
                </a:cubicBezTo>
                <a:cubicBezTo>
                  <a:pt x="4430" y="6629"/>
                  <a:pt x="4441" y="6599"/>
                  <a:pt x="4455" y="6573"/>
                </a:cubicBezTo>
                <a:cubicBezTo>
                  <a:pt x="4440" y="6630"/>
                  <a:pt x="4444" y="6678"/>
                  <a:pt x="4466" y="6718"/>
                </a:cubicBezTo>
                <a:cubicBezTo>
                  <a:pt x="4402" y="6900"/>
                  <a:pt x="4481" y="7268"/>
                  <a:pt x="4600" y="6983"/>
                </a:cubicBezTo>
                <a:cubicBezTo>
                  <a:pt x="4616" y="7025"/>
                  <a:pt x="4647" y="7029"/>
                  <a:pt x="4668" y="7000"/>
                </a:cubicBezTo>
                <a:cubicBezTo>
                  <a:pt x="4695" y="7165"/>
                  <a:pt x="4383" y="7512"/>
                  <a:pt x="4572" y="7612"/>
                </a:cubicBezTo>
                <a:cubicBezTo>
                  <a:pt x="4561" y="7639"/>
                  <a:pt x="4537" y="8189"/>
                  <a:pt x="4549" y="8218"/>
                </a:cubicBezTo>
                <a:cubicBezTo>
                  <a:pt x="4218" y="8052"/>
                  <a:pt x="4499" y="8766"/>
                  <a:pt x="4612" y="8908"/>
                </a:cubicBezTo>
                <a:cubicBezTo>
                  <a:pt x="4469" y="9248"/>
                  <a:pt x="4405" y="9703"/>
                  <a:pt x="4249" y="10060"/>
                </a:cubicBezTo>
                <a:cubicBezTo>
                  <a:pt x="4231" y="10103"/>
                  <a:pt x="3863" y="10724"/>
                  <a:pt x="3931" y="10838"/>
                </a:cubicBezTo>
                <a:cubicBezTo>
                  <a:pt x="3904" y="10875"/>
                  <a:pt x="3884" y="11006"/>
                  <a:pt x="3866" y="11057"/>
                </a:cubicBezTo>
                <a:lnTo>
                  <a:pt x="3907" y="11057"/>
                </a:lnTo>
                <a:cubicBezTo>
                  <a:pt x="3683" y="11057"/>
                  <a:pt x="3673" y="12226"/>
                  <a:pt x="3784" y="12411"/>
                </a:cubicBezTo>
                <a:cubicBezTo>
                  <a:pt x="3713" y="12506"/>
                  <a:pt x="3776" y="12866"/>
                  <a:pt x="3821" y="12952"/>
                </a:cubicBezTo>
                <a:cubicBezTo>
                  <a:pt x="3779" y="13102"/>
                  <a:pt x="3952" y="13349"/>
                  <a:pt x="4063" y="13322"/>
                </a:cubicBezTo>
                <a:cubicBezTo>
                  <a:pt x="4060" y="13338"/>
                  <a:pt x="4058" y="13354"/>
                  <a:pt x="4057" y="13370"/>
                </a:cubicBezTo>
                <a:lnTo>
                  <a:pt x="4087" y="13379"/>
                </a:lnTo>
                <a:lnTo>
                  <a:pt x="4093" y="13414"/>
                </a:lnTo>
                <a:cubicBezTo>
                  <a:pt x="4290" y="13490"/>
                  <a:pt x="4102" y="14174"/>
                  <a:pt x="4227" y="14378"/>
                </a:cubicBezTo>
                <a:cubicBezTo>
                  <a:pt x="4190" y="14488"/>
                  <a:pt x="4544" y="15231"/>
                  <a:pt x="4228" y="15052"/>
                </a:cubicBezTo>
                <a:cubicBezTo>
                  <a:pt x="4228" y="15090"/>
                  <a:pt x="4220" y="15124"/>
                  <a:pt x="4204" y="15151"/>
                </a:cubicBezTo>
                <a:cubicBezTo>
                  <a:pt x="4266" y="15264"/>
                  <a:pt x="4305" y="15363"/>
                  <a:pt x="4335" y="15505"/>
                </a:cubicBezTo>
                <a:lnTo>
                  <a:pt x="4346" y="15505"/>
                </a:lnTo>
                <a:cubicBezTo>
                  <a:pt x="4387" y="15457"/>
                  <a:pt x="4394" y="15543"/>
                  <a:pt x="4468" y="15503"/>
                </a:cubicBezTo>
                <a:cubicBezTo>
                  <a:pt x="4571" y="15800"/>
                  <a:pt x="4536" y="15834"/>
                  <a:pt x="4468" y="16154"/>
                </a:cubicBezTo>
                <a:cubicBezTo>
                  <a:pt x="4643" y="16085"/>
                  <a:pt x="4765" y="16495"/>
                  <a:pt x="4806" y="16709"/>
                </a:cubicBezTo>
                <a:cubicBezTo>
                  <a:pt x="5029" y="16623"/>
                  <a:pt x="4935" y="16305"/>
                  <a:pt x="4856" y="16081"/>
                </a:cubicBezTo>
                <a:lnTo>
                  <a:pt x="4819" y="16090"/>
                </a:lnTo>
                <a:cubicBezTo>
                  <a:pt x="4853" y="16027"/>
                  <a:pt x="4845" y="15950"/>
                  <a:pt x="4813" y="15895"/>
                </a:cubicBezTo>
                <a:lnTo>
                  <a:pt x="4799" y="15901"/>
                </a:lnTo>
                <a:cubicBezTo>
                  <a:pt x="4773" y="15687"/>
                  <a:pt x="4711" y="15463"/>
                  <a:pt x="4695" y="15267"/>
                </a:cubicBezTo>
                <a:cubicBezTo>
                  <a:pt x="4682" y="15104"/>
                  <a:pt x="4607" y="15059"/>
                  <a:pt x="4654" y="14857"/>
                </a:cubicBezTo>
                <a:cubicBezTo>
                  <a:pt x="4643" y="14858"/>
                  <a:pt x="4632" y="14860"/>
                  <a:pt x="4621" y="14862"/>
                </a:cubicBezTo>
                <a:cubicBezTo>
                  <a:pt x="4621" y="14691"/>
                  <a:pt x="4335" y="14165"/>
                  <a:pt x="4542" y="14004"/>
                </a:cubicBezTo>
                <a:cubicBezTo>
                  <a:pt x="4568" y="14048"/>
                  <a:pt x="4597" y="14053"/>
                  <a:pt x="4633" y="14051"/>
                </a:cubicBezTo>
                <a:cubicBezTo>
                  <a:pt x="4649" y="14091"/>
                  <a:pt x="4668" y="14112"/>
                  <a:pt x="4694" y="14132"/>
                </a:cubicBezTo>
                <a:cubicBezTo>
                  <a:pt x="4606" y="14386"/>
                  <a:pt x="4732" y="15046"/>
                  <a:pt x="4888" y="15146"/>
                </a:cubicBezTo>
                <a:cubicBezTo>
                  <a:pt x="4868" y="15243"/>
                  <a:pt x="4898" y="15358"/>
                  <a:pt x="4958" y="15388"/>
                </a:cubicBezTo>
                <a:cubicBezTo>
                  <a:pt x="4954" y="15472"/>
                  <a:pt x="4978" y="15520"/>
                  <a:pt x="5030" y="15518"/>
                </a:cubicBezTo>
                <a:cubicBezTo>
                  <a:pt x="5042" y="15595"/>
                  <a:pt x="4993" y="15742"/>
                  <a:pt x="4986" y="15835"/>
                </a:cubicBezTo>
                <a:cubicBezTo>
                  <a:pt x="5221" y="15896"/>
                  <a:pt x="5644" y="17047"/>
                  <a:pt x="5374" y="17327"/>
                </a:cubicBezTo>
                <a:lnTo>
                  <a:pt x="5386" y="17327"/>
                </a:lnTo>
                <a:cubicBezTo>
                  <a:pt x="5363" y="17683"/>
                  <a:pt x="5700" y="18230"/>
                  <a:pt x="5921" y="18189"/>
                </a:cubicBezTo>
                <a:cubicBezTo>
                  <a:pt x="6093" y="18316"/>
                  <a:pt x="6360" y="18812"/>
                  <a:pt x="6568" y="18812"/>
                </a:cubicBezTo>
                <a:cubicBezTo>
                  <a:pt x="6707" y="18812"/>
                  <a:pt x="6794" y="18936"/>
                  <a:pt x="6933" y="18803"/>
                </a:cubicBezTo>
                <a:cubicBezTo>
                  <a:pt x="7112" y="18634"/>
                  <a:pt x="7225" y="18901"/>
                  <a:pt x="7338" y="19138"/>
                </a:cubicBezTo>
                <a:lnTo>
                  <a:pt x="7320" y="19233"/>
                </a:lnTo>
                <a:cubicBezTo>
                  <a:pt x="7452" y="19457"/>
                  <a:pt x="7609" y="19414"/>
                  <a:pt x="7752" y="19578"/>
                </a:cubicBezTo>
                <a:lnTo>
                  <a:pt x="7747" y="19554"/>
                </a:lnTo>
                <a:cubicBezTo>
                  <a:pt x="7831" y="19616"/>
                  <a:pt x="7966" y="19734"/>
                  <a:pt x="8058" y="19655"/>
                </a:cubicBezTo>
                <a:cubicBezTo>
                  <a:pt x="8068" y="19696"/>
                  <a:pt x="8082" y="19732"/>
                  <a:pt x="8102" y="19765"/>
                </a:cubicBezTo>
                <a:cubicBezTo>
                  <a:pt x="8201" y="19848"/>
                  <a:pt x="8249" y="20070"/>
                  <a:pt x="8332" y="20197"/>
                </a:cubicBezTo>
                <a:cubicBezTo>
                  <a:pt x="8328" y="20204"/>
                  <a:pt x="8318" y="20232"/>
                  <a:pt x="8307" y="20232"/>
                </a:cubicBezTo>
                <a:cubicBezTo>
                  <a:pt x="8248" y="20232"/>
                  <a:pt x="8242" y="20374"/>
                  <a:pt x="8290" y="20404"/>
                </a:cubicBezTo>
                <a:cubicBezTo>
                  <a:pt x="8224" y="20558"/>
                  <a:pt x="8335" y="20723"/>
                  <a:pt x="8404" y="20797"/>
                </a:cubicBezTo>
                <a:lnTo>
                  <a:pt x="8421" y="20768"/>
                </a:lnTo>
                <a:lnTo>
                  <a:pt x="8440" y="20786"/>
                </a:lnTo>
                <a:cubicBezTo>
                  <a:pt x="8440" y="20786"/>
                  <a:pt x="8460" y="20734"/>
                  <a:pt x="8463" y="20726"/>
                </a:cubicBezTo>
                <a:cubicBezTo>
                  <a:pt x="8481" y="20791"/>
                  <a:pt x="8506" y="20812"/>
                  <a:pt x="8544" y="20833"/>
                </a:cubicBezTo>
                <a:cubicBezTo>
                  <a:pt x="8631" y="20882"/>
                  <a:pt x="8572" y="21016"/>
                  <a:pt x="8625" y="21113"/>
                </a:cubicBezTo>
                <a:cubicBezTo>
                  <a:pt x="8670" y="21195"/>
                  <a:pt x="8728" y="21169"/>
                  <a:pt x="8774" y="21125"/>
                </a:cubicBezTo>
                <a:cubicBezTo>
                  <a:pt x="8819" y="21180"/>
                  <a:pt x="8955" y="21104"/>
                  <a:pt x="8977" y="21190"/>
                </a:cubicBezTo>
                <a:cubicBezTo>
                  <a:pt x="8994" y="21268"/>
                  <a:pt x="9007" y="21360"/>
                  <a:pt x="9074" y="21327"/>
                </a:cubicBezTo>
                <a:cubicBezTo>
                  <a:pt x="9087" y="21499"/>
                  <a:pt x="9387" y="21534"/>
                  <a:pt x="9242" y="21147"/>
                </a:cubicBezTo>
                <a:cubicBezTo>
                  <a:pt x="9322" y="21112"/>
                  <a:pt x="9334" y="20930"/>
                  <a:pt x="9399" y="20930"/>
                </a:cubicBezTo>
                <a:cubicBezTo>
                  <a:pt x="9476" y="20930"/>
                  <a:pt x="9464" y="21056"/>
                  <a:pt x="9512" y="21099"/>
                </a:cubicBezTo>
                <a:cubicBezTo>
                  <a:pt x="9489" y="21140"/>
                  <a:pt x="9481" y="21184"/>
                  <a:pt x="9489" y="21232"/>
                </a:cubicBezTo>
                <a:cubicBezTo>
                  <a:pt x="9530" y="21294"/>
                  <a:pt x="9567" y="21378"/>
                  <a:pt x="9594" y="21465"/>
                </a:cubicBezTo>
                <a:cubicBezTo>
                  <a:pt x="9613" y="21444"/>
                  <a:pt x="9635" y="21429"/>
                  <a:pt x="9658" y="21420"/>
                </a:cubicBezTo>
                <a:cubicBezTo>
                  <a:pt x="9651" y="21406"/>
                  <a:pt x="9651" y="21393"/>
                  <a:pt x="9656" y="21381"/>
                </a:cubicBezTo>
                <a:lnTo>
                  <a:pt x="9663" y="21393"/>
                </a:lnTo>
                <a:cubicBezTo>
                  <a:pt x="9703" y="21371"/>
                  <a:pt x="9728" y="21327"/>
                  <a:pt x="9733" y="21262"/>
                </a:cubicBezTo>
                <a:lnTo>
                  <a:pt x="9788" y="21239"/>
                </a:lnTo>
                <a:lnTo>
                  <a:pt x="9727" y="21036"/>
                </a:lnTo>
                <a:lnTo>
                  <a:pt x="9751" y="20983"/>
                </a:lnTo>
                <a:cubicBezTo>
                  <a:pt x="9690" y="20841"/>
                  <a:pt x="9591" y="20668"/>
                  <a:pt x="9478" y="20685"/>
                </a:cubicBezTo>
                <a:cubicBezTo>
                  <a:pt x="9386" y="20387"/>
                  <a:pt x="9023" y="21216"/>
                  <a:pt x="8905" y="20641"/>
                </a:cubicBezTo>
                <a:lnTo>
                  <a:pt x="8820" y="20643"/>
                </a:lnTo>
                <a:cubicBezTo>
                  <a:pt x="8820" y="20643"/>
                  <a:pt x="8682" y="20417"/>
                  <a:pt x="8717" y="20417"/>
                </a:cubicBezTo>
                <a:cubicBezTo>
                  <a:pt x="8717" y="20417"/>
                  <a:pt x="8717" y="20417"/>
                  <a:pt x="8717" y="20417"/>
                </a:cubicBezTo>
                <a:cubicBezTo>
                  <a:pt x="8719" y="20417"/>
                  <a:pt x="8885" y="19093"/>
                  <a:pt x="8901" y="18934"/>
                </a:cubicBezTo>
                <a:cubicBezTo>
                  <a:pt x="8865" y="18931"/>
                  <a:pt x="8824" y="18936"/>
                  <a:pt x="8790" y="18958"/>
                </a:cubicBezTo>
                <a:cubicBezTo>
                  <a:pt x="8665" y="18803"/>
                  <a:pt x="8556" y="18836"/>
                  <a:pt x="8451" y="18742"/>
                </a:cubicBezTo>
                <a:cubicBezTo>
                  <a:pt x="8417" y="18712"/>
                  <a:pt x="8071" y="18740"/>
                  <a:pt x="8035" y="18773"/>
                </a:cubicBezTo>
                <a:cubicBezTo>
                  <a:pt x="8032" y="18768"/>
                  <a:pt x="8029" y="18763"/>
                  <a:pt x="8025" y="18757"/>
                </a:cubicBezTo>
                <a:cubicBezTo>
                  <a:pt x="8109" y="18574"/>
                  <a:pt x="8142" y="18312"/>
                  <a:pt x="8200" y="18110"/>
                </a:cubicBezTo>
                <a:cubicBezTo>
                  <a:pt x="8274" y="17968"/>
                  <a:pt x="8508" y="16969"/>
                  <a:pt x="8384" y="16969"/>
                </a:cubicBezTo>
                <a:cubicBezTo>
                  <a:pt x="8284" y="16969"/>
                  <a:pt x="8160" y="16997"/>
                  <a:pt x="8055" y="17030"/>
                </a:cubicBezTo>
                <a:cubicBezTo>
                  <a:pt x="7708" y="17115"/>
                  <a:pt x="7858" y="17667"/>
                  <a:pt x="7599" y="17812"/>
                </a:cubicBezTo>
                <a:cubicBezTo>
                  <a:pt x="7601" y="17840"/>
                  <a:pt x="7595" y="17864"/>
                  <a:pt x="7583" y="17884"/>
                </a:cubicBezTo>
                <a:lnTo>
                  <a:pt x="7589" y="17850"/>
                </a:lnTo>
                <a:cubicBezTo>
                  <a:pt x="7313" y="17803"/>
                  <a:pt x="7206" y="18092"/>
                  <a:pt x="6955" y="17842"/>
                </a:cubicBezTo>
                <a:cubicBezTo>
                  <a:pt x="6928" y="17797"/>
                  <a:pt x="6940" y="17716"/>
                  <a:pt x="6902" y="17678"/>
                </a:cubicBezTo>
                <a:cubicBezTo>
                  <a:pt x="6909" y="17285"/>
                  <a:pt x="6745" y="17009"/>
                  <a:pt x="6787" y="16567"/>
                </a:cubicBezTo>
                <a:cubicBezTo>
                  <a:pt x="6799" y="16444"/>
                  <a:pt x="6795" y="15988"/>
                  <a:pt x="6892" y="15936"/>
                </a:cubicBezTo>
                <a:cubicBezTo>
                  <a:pt x="6964" y="15896"/>
                  <a:pt x="6970" y="15802"/>
                  <a:pt x="6989" y="15695"/>
                </a:cubicBezTo>
                <a:cubicBezTo>
                  <a:pt x="6960" y="15291"/>
                  <a:pt x="7099" y="15132"/>
                  <a:pt x="7297" y="14954"/>
                </a:cubicBezTo>
                <a:cubicBezTo>
                  <a:pt x="7407" y="14847"/>
                  <a:pt x="7530" y="14681"/>
                  <a:pt x="7658" y="14647"/>
                </a:cubicBezTo>
                <a:cubicBezTo>
                  <a:pt x="7726" y="14629"/>
                  <a:pt x="7890" y="14823"/>
                  <a:pt x="7918" y="14651"/>
                </a:cubicBezTo>
                <a:cubicBezTo>
                  <a:pt x="7929" y="14662"/>
                  <a:pt x="7940" y="14672"/>
                  <a:pt x="7951" y="14683"/>
                </a:cubicBezTo>
                <a:cubicBezTo>
                  <a:pt x="7964" y="14784"/>
                  <a:pt x="8062" y="14913"/>
                  <a:pt x="8119" y="14804"/>
                </a:cubicBezTo>
                <a:cubicBezTo>
                  <a:pt x="8158" y="14847"/>
                  <a:pt x="8205" y="14840"/>
                  <a:pt x="8218" y="14755"/>
                </a:cubicBezTo>
                <a:cubicBezTo>
                  <a:pt x="8226" y="14760"/>
                  <a:pt x="8233" y="14769"/>
                  <a:pt x="8237" y="14776"/>
                </a:cubicBezTo>
                <a:cubicBezTo>
                  <a:pt x="8243" y="14815"/>
                  <a:pt x="8236" y="14869"/>
                  <a:pt x="8238" y="14910"/>
                </a:cubicBezTo>
                <a:cubicBezTo>
                  <a:pt x="8321" y="14897"/>
                  <a:pt x="8431" y="14728"/>
                  <a:pt x="8309" y="14652"/>
                </a:cubicBezTo>
                <a:cubicBezTo>
                  <a:pt x="8336" y="14621"/>
                  <a:pt x="8354" y="14568"/>
                  <a:pt x="8341" y="14512"/>
                </a:cubicBezTo>
                <a:cubicBezTo>
                  <a:pt x="8478" y="14435"/>
                  <a:pt x="8881" y="14341"/>
                  <a:pt x="8891" y="14660"/>
                </a:cubicBezTo>
                <a:cubicBezTo>
                  <a:pt x="8953" y="14668"/>
                  <a:pt x="9017" y="14668"/>
                  <a:pt x="9071" y="14607"/>
                </a:cubicBezTo>
                <a:cubicBezTo>
                  <a:pt x="9213" y="14442"/>
                  <a:pt x="9157" y="14782"/>
                  <a:pt x="9269" y="14825"/>
                </a:cubicBezTo>
                <a:cubicBezTo>
                  <a:pt x="9274" y="14919"/>
                  <a:pt x="9158" y="15202"/>
                  <a:pt x="9231" y="15255"/>
                </a:cubicBezTo>
                <a:cubicBezTo>
                  <a:pt x="9194" y="15363"/>
                  <a:pt x="9245" y="15521"/>
                  <a:pt x="9291" y="15598"/>
                </a:cubicBezTo>
                <a:cubicBezTo>
                  <a:pt x="9303" y="15683"/>
                  <a:pt x="9312" y="15745"/>
                  <a:pt x="9294" y="15822"/>
                </a:cubicBezTo>
                <a:cubicBezTo>
                  <a:pt x="9320" y="15840"/>
                  <a:pt x="9347" y="15858"/>
                  <a:pt x="9373" y="15876"/>
                </a:cubicBezTo>
                <a:cubicBezTo>
                  <a:pt x="9376" y="15876"/>
                  <a:pt x="9389" y="16042"/>
                  <a:pt x="9392" y="16062"/>
                </a:cubicBezTo>
                <a:cubicBezTo>
                  <a:pt x="9891" y="16160"/>
                  <a:pt x="9504" y="14453"/>
                  <a:pt x="9669" y="14135"/>
                </a:cubicBezTo>
                <a:cubicBezTo>
                  <a:pt x="9801" y="13882"/>
                  <a:pt x="9965" y="13655"/>
                  <a:pt x="10125" y="13464"/>
                </a:cubicBezTo>
                <a:cubicBezTo>
                  <a:pt x="10212" y="13386"/>
                  <a:pt x="10656" y="13027"/>
                  <a:pt x="10592" y="12952"/>
                </a:cubicBezTo>
                <a:cubicBezTo>
                  <a:pt x="10811" y="12978"/>
                  <a:pt x="10712" y="12540"/>
                  <a:pt x="10767" y="12391"/>
                </a:cubicBezTo>
                <a:cubicBezTo>
                  <a:pt x="10824" y="12240"/>
                  <a:pt x="11053" y="12010"/>
                  <a:pt x="10986" y="11786"/>
                </a:cubicBezTo>
                <a:cubicBezTo>
                  <a:pt x="11080" y="11837"/>
                  <a:pt x="11274" y="11508"/>
                  <a:pt x="11267" y="11344"/>
                </a:cubicBezTo>
                <a:cubicBezTo>
                  <a:pt x="11357" y="11366"/>
                  <a:pt x="11513" y="11281"/>
                  <a:pt x="11556" y="11158"/>
                </a:cubicBezTo>
                <a:lnTo>
                  <a:pt x="11547" y="11137"/>
                </a:lnTo>
                <a:cubicBezTo>
                  <a:pt x="11604" y="11130"/>
                  <a:pt x="11673" y="11149"/>
                  <a:pt x="11708" y="11051"/>
                </a:cubicBezTo>
                <a:cubicBezTo>
                  <a:pt x="11862" y="11256"/>
                  <a:pt x="12051" y="10796"/>
                  <a:pt x="11864" y="10786"/>
                </a:cubicBezTo>
                <a:cubicBezTo>
                  <a:pt x="11862" y="10777"/>
                  <a:pt x="11858" y="10768"/>
                  <a:pt x="11853" y="10760"/>
                </a:cubicBezTo>
                <a:cubicBezTo>
                  <a:pt x="11890" y="10730"/>
                  <a:pt x="11924" y="10692"/>
                  <a:pt x="11955" y="10645"/>
                </a:cubicBezTo>
                <a:lnTo>
                  <a:pt x="11897" y="10613"/>
                </a:lnTo>
                <a:cubicBezTo>
                  <a:pt x="11984" y="10395"/>
                  <a:pt x="12164" y="10420"/>
                  <a:pt x="12245" y="10219"/>
                </a:cubicBezTo>
                <a:cubicBezTo>
                  <a:pt x="12330" y="10329"/>
                  <a:pt x="12661" y="10004"/>
                  <a:pt x="12737" y="9969"/>
                </a:cubicBezTo>
                <a:cubicBezTo>
                  <a:pt x="12664" y="10027"/>
                  <a:pt x="12408" y="10465"/>
                  <a:pt x="12631" y="10503"/>
                </a:cubicBezTo>
                <a:cubicBezTo>
                  <a:pt x="12789" y="10529"/>
                  <a:pt x="13042" y="10150"/>
                  <a:pt x="13212" y="10091"/>
                </a:cubicBezTo>
                <a:cubicBezTo>
                  <a:pt x="13387" y="9998"/>
                  <a:pt x="13656" y="9885"/>
                  <a:pt x="13625" y="9596"/>
                </a:cubicBezTo>
                <a:cubicBezTo>
                  <a:pt x="13619" y="9547"/>
                  <a:pt x="13631" y="9416"/>
                  <a:pt x="13642" y="9372"/>
                </a:cubicBezTo>
                <a:cubicBezTo>
                  <a:pt x="13542" y="9340"/>
                  <a:pt x="13492" y="9469"/>
                  <a:pt x="13428" y="9577"/>
                </a:cubicBezTo>
                <a:cubicBezTo>
                  <a:pt x="13210" y="9948"/>
                  <a:pt x="13126" y="9598"/>
                  <a:pt x="13005" y="9382"/>
                </a:cubicBezTo>
                <a:cubicBezTo>
                  <a:pt x="13043" y="9332"/>
                  <a:pt x="13094" y="9211"/>
                  <a:pt x="13035" y="9143"/>
                </a:cubicBezTo>
                <a:cubicBezTo>
                  <a:pt x="13114" y="9113"/>
                  <a:pt x="13246" y="8984"/>
                  <a:pt x="13198" y="8817"/>
                </a:cubicBezTo>
                <a:cubicBezTo>
                  <a:pt x="13133" y="8591"/>
                  <a:pt x="12921" y="8699"/>
                  <a:pt x="12820" y="8748"/>
                </a:cubicBezTo>
                <a:cubicBezTo>
                  <a:pt x="13042" y="8483"/>
                  <a:pt x="13227" y="8473"/>
                  <a:pt x="13514" y="8498"/>
                </a:cubicBezTo>
                <a:cubicBezTo>
                  <a:pt x="13879" y="8530"/>
                  <a:pt x="14067" y="8267"/>
                  <a:pt x="14414" y="8134"/>
                </a:cubicBezTo>
                <a:cubicBezTo>
                  <a:pt x="14179" y="8347"/>
                  <a:pt x="14080" y="8871"/>
                  <a:pt x="13864" y="9071"/>
                </a:cubicBezTo>
                <a:cubicBezTo>
                  <a:pt x="13717" y="9206"/>
                  <a:pt x="14405" y="9317"/>
                  <a:pt x="14423" y="9210"/>
                </a:cubicBezTo>
                <a:cubicBezTo>
                  <a:pt x="14405" y="9314"/>
                  <a:pt x="14297" y="9379"/>
                  <a:pt x="14243" y="9402"/>
                </a:cubicBezTo>
                <a:cubicBezTo>
                  <a:pt x="14313" y="9418"/>
                  <a:pt x="14553" y="9162"/>
                  <a:pt x="14568" y="9200"/>
                </a:cubicBezTo>
                <a:cubicBezTo>
                  <a:pt x="14597" y="9273"/>
                  <a:pt x="14503" y="9384"/>
                  <a:pt x="14488" y="9436"/>
                </a:cubicBezTo>
                <a:cubicBezTo>
                  <a:pt x="14575" y="9436"/>
                  <a:pt x="14865" y="9376"/>
                  <a:pt x="14709" y="9160"/>
                </a:cubicBezTo>
                <a:cubicBezTo>
                  <a:pt x="14686" y="9129"/>
                  <a:pt x="14726" y="9185"/>
                  <a:pt x="14709" y="9160"/>
                </a:cubicBezTo>
                <a:close/>
                <a:moveTo>
                  <a:pt x="9292" y="15807"/>
                </a:moveTo>
                <a:cubicBezTo>
                  <a:pt x="9294" y="15804"/>
                  <a:pt x="9294" y="15801"/>
                  <a:pt x="9294" y="15797"/>
                </a:cubicBezTo>
                <a:lnTo>
                  <a:pt x="9292" y="15807"/>
                </a:lnTo>
                <a:cubicBezTo>
                  <a:pt x="9292" y="15807"/>
                  <a:pt x="9292" y="15807"/>
                  <a:pt x="9292" y="15807"/>
                </a:cubicBezTo>
                <a:close/>
                <a:moveTo>
                  <a:pt x="10369" y="17468"/>
                </a:moveTo>
                <a:cubicBezTo>
                  <a:pt x="10335" y="17379"/>
                  <a:pt x="10167" y="17362"/>
                  <a:pt x="10156" y="17309"/>
                </a:cubicBezTo>
                <a:cubicBezTo>
                  <a:pt x="10131" y="17189"/>
                  <a:pt x="9829" y="16896"/>
                  <a:pt x="9715" y="16827"/>
                </a:cubicBezTo>
                <a:cubicBezTo>
                  <a:pt x="9533" y="16717"/>
                  <a:pt x="9375" y="16548"/>
                  <a:pt x="9156" y="16596"/>
                </a:cubicBezTo>
                <a:cubicBezTo>
                  <a:pt x="9072" y="16614"/>
                  <a:pt x="8717" y="16808"/>
                  <a:pt x="8728" y="16994"/>
                </a:cubicBezTo>
                <a:cubicBezTo>
                  <a:pt x="8730" y="17027"/>
                  <a:pt x="9190" y="16568"/>
                  <a:pt x="9247" y="16760"/>
                </a:cubicBezTo>
                <a:cubicBezTo>
                  <a:pt x="9236" y="16814"/>
                  <a:pt x="9210" y="16831"/>
                  <a:pt x="9167" y="16810"/>
                </a:cubicBezTo>
                <a:cubicBezTo>
                  <a:pt x="9239" y="16755"/>
                  <a:pt x="9536" y="17035"/>
                  <a:pt x="9629" y="17047"/>
                </a:cubicBezTo>
                <a:cubicBezTo>
                  <a:pt x="9753" y="17062"/>
                  <a:pt x="9684" y="17348"/>
                  <a:pt x="9814" y="17335"/>
                </a:cubicBezTo>
                <a:cubicBezTo>
                  <a:pt x="9981" y="17317"/>
                  <a:pt x="9882" y="17476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31" y="17583"/>
                  <a:pt x="10404" y="17558"/>
                  <a:pt x="10369" y="17468"/>
                </a:cubicBezTo>
                <a:cubicBezTo>
                  <a:pt x="10361" y="17446"/>
                  <a:pt x="10394" y="17532"/>
                  <a:pt x="10369" y="17468"/>
                </a:cubicBezTo>
                <a:close/>
                <a:moveTo>
                  <a:pt x="20788" y="376"/>
                </a:moveTo>
                <a:cubicBezTo>
                  <a:pt x="20661" y="393"/>
                  <a:pt x="20521" y="488"/>
                  <a:pt x="20397" y="482"/>
                </a:cubicBezTo>
                <a:cubicBezTo>
                  <a:pt x="20438" y="401"/>
                  <a:pt x="20552" y="165"/>
                  <a:pt x="20633" y="174"/>
                </a:cubicBezTo>
                <a:cubicBezTo>
                  <a:pt x="20175" y="121"/>
                  <a:pt x="19751" y="-20"/>
                  <a:pt x="19284" y="2"/>
                </a:cubicBezTo>
                <a:cubicBezTo>
                  <a:pt x="19105" y="10"/>
                  <a:pt x="18902" y="130"/>
                  <a:pt x="18728" y="59"/>
                </a:cubicBezTo>
                <a:cubicBezTo>
                  <a:pt x="18578" y="-2"/>
                  <a:pt x="18252" y="-5"/>
                  <a:pt x="18116" y="136"/>
                </a:cubicBezTo>
                <a:cubicBezTo>
                  <a:pt x="18175" y="75"/>
                  <a:pt x="18298" y="279"/>
                  <a:pt x="18361" y="285"/>
                </a:cubicBezTo>
                <a:cubicBezTo>
                  <a:pt x="18166" y="285"/>
                  <a:pt x="17974" y="110"/>
                  <a:pt x="17776" y="149"/>
                </a:cubicBezTo>
                <a:cubicBezTo>
                  <a:pt x="17789" y="245"/>
                  <a:pt x="17791" y="210"/>
                  <a:pt x="17833" y="259"/>
                </a:cubicBezTo>
                <a:cubicBezTo>
                  <a:pt x="17695" y="308"/>
                  <a:pt x="17442" y="191"/>
                  <a:pt x="17296" y="183"/>
                </a:cubicBezTo>
                <a:cubicBezTo>
                  <a:pt x="17097" y="171"/>
                  <a:pt x="16902" y="273"/>
                  <a:pt x="16703" y="270"/>
                </a:cubicBezTo>
                <a:cubicBezTo>
                  <a:pt x="16707" y="477"/>
                  <a:pt x="16045" y="464"/>
                  <a:pt x="15922" y="611"/>
                </a:cubicBezTo>
                <a:cubicBezTo>
                  <a:pt x="15984" y="642"/>
                  <a:pt x="16050" y="632"/>
                  <a:pt x="16114" y="633"/>
                </a:cubicBezTo>
                <a:cubicBezTo>
                  <a:pt x="16093" y="927"/>
                  <a:pt x="15244" y="969"/>
                  <a:pt x="15099" y="1007"/>
                </a:cubicBezTo>
                <a:cubicBezTo>
                  <a:pt x="15125" y="1148"/>
                  <a:pt x="15349" y="1197"/>
                  <a:pt x="15414" y="1212"/>
                </a:cubicBezTo>
                <a:cubicBezTo>
                  <a:pt x="15335" y="1285"/>
                  <a:pt x="15187" y="1268"/>
                  <a:pt x="15096" y="1309"/>
                </a:cubicBezTo>
                <a:cubicBezTo>
                  <a:pt x="15139" y="1389"/>
                  <a:pt x="15278" y="1390"/>
                  <a:pt x="15337" y="1395"/>
                </a:cubicBezTo>
                <a:cubicBezTo>
                  <a:pt x="15292" y="1423"/>
                  <a:pt x="15237" y="1423"/>
                  <a:pt x="15198" y="1474"/>
                </a:cubicBezTo>
                <a:cubicBezTo>
                  <a:pt x="15433" y="1544"/>
                  <a:pt x="15645" y="1461"/>
                  <a:pt x="15880" y="1474"/>
                </a:cubicBezTo>
                <a:cubicBezTo>
                  <a:pt x="15992" y="1480"/>
                  <a:pt x="16131" y="1500"/>
                  <a:pt x="16237" y="1562"/>
                </a:cubicBezTo>
                <a:cubicBezTo>
                  <a:pt x="16344" y="1623"/>
                  <a:pt x="16226" y="1664"/>
                  <a:pt x="16247" y="1717"/>
                </a:cubicBezTo>
                <a:cubicBezTo>
                  <a:pt x="16266" y="1765"/>
                  <a:pt x="16487" y="1880"/>
                  <a:pt x="16313" y="1959"/>
                </a:cubicBezTo>
                <a:cubicBezTo>
                  <a:pt x="16559" y="1847"/>
                  <a:pt x="16204" y="2758"/>
                  <a:pt x="16179" y="2583"/>
                </a:cubicBezTo>
                <a:cubicBezTo>
                  <a:pt x="16203" y="2748"/>
                  <a:pt x="16427" y="2568"/>
                  <a:pt x="16494" y="2630"/>
                </a:cubicBezTo>
                <a:cubicBezTo>
                  <a:pt x="16482" y="2669"/>
                  <a:pt x="16425" y="2638"/>
                  <a:pt x="16428" y="2695"/>
                </a:cubicBezTo>
                <a:cubicBezTo>
                  <a:pt x="16522" y="2661"/>
                  <a:pt x="16598" y="2870"/>
                  <a:pt x="16593" y="2871"/>
                </a:cubicBezTo>
                <a:cubicBezTo>
                  <a:pt x="16581" y="2874"/>
                  <a:pt x="16213" y="2799"/>
                  <a:pt x="16214" y="2802"/>
                </a:cubicBezTo>
                <a:cubicBezTo>
                  <a:pt x="16229" y="2835"/>
                  <a:pt x="16243" y="2868"/>
                  <a:pt x="16257" y="2900"/>
                </a:cubicBezTo>
                <a:cubicBezTo>
                  <a:pt x="16172" y="2904"/>
                  <a:pt x="16137" y="2977"/>
                  <a:pt x="16095" y="3092"/>
                </a:cubicBezTo>
                <a:cubicBezTo>
                  <a:pt x="16186" y="3140"/>
                  <a:pt x="16346" y="3277"/>
                  <a:pt x="16419" y="3092"/>
                </a:cubicBezTo>
                <a:cubicBezTo>
                  <a:pt x="16494" y="2902"/>
                  <a:pt x="16546" y="3028"/>
                  <a:pt x="16502" y="3209"/>
                </a:cubicBezTo>
                <a:cubicBezTo>
                  <a:pt x="16498" y="3224"/>
                  <a:pt x="15861" y="3720"/>
                  <a:pt x="16084" y="3791"/>
                </a:cubicBezTo>
                <a:cubicBezTo>
                  <a:pt x="16081" y="3912"/>
                  <a:pt x="15909" y="3871"/>
                  <a:pt x="15990" y="4074"/>
                </a:cubicBezTo>
                <a:cubicBezTo>
                  <a:pt x="16072" y="4282"/>
                  <a:pt x="15977" y="4328"/>
                  <a:pt x="16012" y="4522"/>
                </a:cubicBezTo>
                <a:cubicBezTo>
                  <a:pt x="16059" y="4791"/>
                  <a:pt x="16218" y="5190"/>
                  <a:pt x="16217" y="5459"/>
                </a:cubicBezTo>
                <a:cubicBezTo>
                  <a:pt x="16477" y="5346"/>
                  <a:pt x="16693" y="5934"/>
                  <a:pt x="16874" y="5492"/>
                </a:cubicBezTo>
                <a:cubicBezTo>
                  <a:pt x="16944" y="5323"/>
                  <a:pt x="17078" y="4978"/>
                  <a:pt x="17178" y="4863"/>
                </a:cubicBezTo>
                <a:cubicBezTo>
                  <a:pt x="17207" y="4830"/>
                  <a:pt x="17468" y="4537"/>
                  <a:pt x="17336" y="4506"/>
                </a:cubicBezTo>
                <a:cubicBezTo>
                  <a:pt x="17352" y="4429"/>
                  <a:pt x="17466" y="4461"/>
                  <a:pt x="17462" y="4414"/>
                </a:cubicBezTo>
                <a:cubicBezTo>
                  <a:pt x="17446" y="4185"/>
                  <a:pt x="17478" y="4318"/>
                  <a:pt x="17603" y="4179"/>
                </a:cubicBezTo>
                <a:cubicBezTo>
                  <a:pt x="17832" y="3924"/>
                  <a:pt x="18176" y="4100"/>
                  <a:pt x="18404" y="3748"/>
                </a:cubicBezTo>
                <a:cubicBezTo>
                  <a:pt x="18623" y="3408"/>
                  <a:pt x="18719" y="3579"/>
                  <a:pt x="18976" y="3474"/>
                </a:cubicBezTo>
                <a:cubicBezTo>
                  <a:pt x="19132" y="3410"/>
                  <a:pt x="19315" y="3416"/>
                  <a:pt x="19459" y="3294"/>
                </a:cubicBezTo>
                <a:cubicBezTo>
                  <a:pt x="19583" y="3189"/>
                  <a:pt x="19779" y="3004"/>
                  <a:pt x="19921" y="2998"/>
                </a:cubicBezTo>
                <a:cubicBezTo>
                  <a:pt x="19863" y="3000"/>
                  <a:pt x="19502" y="2839"/>
                  <a:pt x="19465" y="2948"/>
                </a:cubicBezTo>
                <a:cubicBezTo>
                  <a:pt x="19535" y="2744"/>
                  <a:pt x="19616" y="2666"/>
                  <a:pt x="19736" y="2808"/>
                </a:cubicBezTo>
                <a:cubicBezTo>
                  <a:pt x="19799" y="2882"/>
                  <a:pt x="20006" y="3044"/>
                  <a:pt x="20008" y="2762"/>
                </a:cubicBezTo>
                <a:cubicBezTo>
                  <a:pt x="20009" y="2563"/>
                  <a:pt x="19750" y="2306"/>
                  <a:pt x="19652" y="2240"/>
                </a:cubicBezTo>
                <a:cubicBezTo>
                  <a:pt x="19743" y="2177"/>
                  <a:pt x="20272" y="2315"/>
                  <a:pt x="20290" y="2066"/>
                </a:cubicBezTo>
                <a:cubicBezTo>
                  <a:pt x="20246" y="2069"/>
                  <a:pt x="20204" y="2042"/>
                  <a:pt x="20162" y="2024"/>
                </a:cubicBezTo>
                <a:cubicBezTo>
                  <a:pt x="20196" y="2013"/>
                  <a:pt x="20461" y="2053"/>
                  <a:pt x="20445" y="1920"/>
                </a:cubicBezTo>
                <a:cubicBezTo>
                  <a:pt x="20434" y="1826"/>
                  <a:pt x="20316" y="1823"/>
                  <a:pt x="20426" y="1726"/>
                </a:cubicBezTo>
                <a:cubicBezTo>
                  <a:pt x="20595" y="1578"/>
                  <a:pt x="20285" y="1472"/>
                  <a:pt x="20249" y="1409"/>
                </a:cubicBezTo>
                <a:cubicBezTo>
                  <a:pt x="20284" y="1409"/>
                  <a:pt x="20770" y="1373"/>
                  <a:pt x="20655" y="1204"/>
                </a:cubicBezTo>
                <a:cubicBezTo>
                  <a:pt x="20592" y="1111"/>
                  <a:pt x="20396" y="1087"/>
                  <a:pt x="20327" y="1171"/>
                </a:cubicBezTo>
                <a:cubicBezTo>
                  <a:pt x="20607" y="695"/>
                  <a:pt x="21060" y="526"/>
                  <a:pt x="21446" y="368"/>
                </a:cubicBezTo>
                <a:cubicBezTo>
                  <a:pt x="21259" y="170"/>
                  <a:pt x="20985" y="351"/>
                  <a:pt x="20788" y="376"/>
                </a:cubicBezTo>
                <a:cubicBezTo>
                  <a:pt x="20727" y="384"/>
                  <a:pt x="20985" y="351"/>
                  <a:pt x="20788" y="376"/>
                </a:cubicBezTo>
                <a:close/>
                <a:moveTo>
                  <a:pt x="11250" y="17854"/>
                </a:moveTo>
                <a:cubicBezTo>
                  <a:pt x="11353" y="18121"/>
                  <a:pt x="10932" y="18149"/>
                  <a:pt x="10851" y="18066"/>
                </a:cubicBezTo>
                <a:cubicBezTo>
                  <a:pt x="10834" y="18070"/>
                  <a:pt x="10772" y="18267"/>
                  <a:pt x="10762" y="18295"/>
                </a:cubicBezTo>
                <a:lnTo>
                  <a:pt x="10744" y="18285"/>
                </a:lnTo>
                <a:lnTo>
                  <a:pt x="10730" y="18323"/>
                </a:lnTo>
                <a:cubicBezTo>
                  <a:pt x="10688" y="18281"/>
                  <a:pt x="10661" y="18211"/>
                  <a:pt x="10659" y="18127"/>
                </a:cubicBezTo>
                <a:cubicBezTo>
                  <a:pt x="10636" y="18121"/>
                  <a:pt x="10482" y="18109"/>
                  <a:pt x="10449" y="18132"/>
                </a:cubicBezTo>
                <a:cubicBezTo>
                  <a:pt x="10400" y="18160"/>
                  <a:pt x="10250" y="18170"/>
                  <a:pt x="10272" y="17972"/>
                </a:cubicBezTo>
                <a:cubicBezTo>
                  <a:pt x="10299" y="17723"/>
                  <a:pt x="10501" y="18031"/>
                  <a:pt x="10576" y="17927"/>
                </a:cubicBezTo>
                <a:cubicBezTo>
                  <a:pt x="10576" y="17927"/>
                  <a:pt x="10576" y="17927"/>
                  <a:pt x="10576" y="17927"/>
                </a:cubicBezTo>
                <a:cubicBezTo>
                  <a:pt x="10555" y="17927"/>
                  <a:pt x="10562" y="17743"/>
                  <a:pt x="10562" y="17738"/>
                </a:cubicBezTo>
                <a:lnTo>
                  <a:pt x="10412" y="17627"/>
                </a:lnTo>
                <a:cubicBezTo>
                  <a:pt x="10499" y="17485"/>
                  <a:pt x="10669" y="17484"/>
                  <a:pt x="10776" y="17484"/>
                </a:cubicBezTo>
                <a:cubicBezTo>
                  <a:pt x="10837" y="17484"/>
                  <a:pt x="10950" y="17493"/>
                  <a:pt x="11001" y="17546"/>
                </a:cubicBezTo>
                <a:cubicBezTo>
                  <a:pt x="11036" y="17584"/>
                  <a:pt x="11222" y="17784"/>
                  <a:pt x="11250" y="17854"/>
                </a:cubicBezTo>
                <a:cubicBezTo>
                  <a:pt x="11273" y="17915"/>
                  <a:pt x="11228" y="17798"/>
                  <a:pt x="11250" y="17854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9" name="Фигура"/>
          <p:cNvSpPr/>
          <p:nvPr/>
        </p:nvSpPr>
        <p:spPr>
          <a:xfrm>
            <a:off x="9106535" y="3715568"/>
            <a:ext cx="542729" cy="580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0" h="21301" extrusionOk="0">
                <a:moveTo>
                  <a:pt x="19386" y="1922"/>
                </a:moveTo>
                <a:cubicBezTo>
                  <a:pt x="19814" y="2079"/>
                  <a:pt x="20906" y="1684"/>
                  <a:pt x="20889" y="1153"/>
                </a:cubicBezTo>
                <a:cubicBezTo>
                  <a:pt x="20881" y="1256"/>
                  <a:pt x="20912" y="1341"/>
                  <a:pt x="20981" y="1408"/>
                </a:cubicBezTo>
                <a:cubicBezTo>
                  <a:pt x="21526" y="952"/>
                  <a:pt x="20191" y="325"/>
                  <a:pt x="19879" y="191"/>
                </a:cubicBezTo>
                <a:cubicBezTo>
                  <a:pt x="20063" y="604"/>
                  <a:pt x="20673" y="601"/>
                  <a:pt x="20855" y="1057"/>
                </a:cubicBezTo>
                <a:cubicBezTo>
                  <a:pt x="20512" y="588"/>
                  <a:pt x="20469" y="1319"/>
                  <a:pt x="20375" y="1358"/>
                </a:cubicBezTo>
                <a:cubicBezTo>
                  <a:pt x="19827" y="1584"/>
                  <a:pt x="19497" y="1595"/>
                  <a:pt x="18866" y="1649"/>
                </a:cubicBezTo>
                <a:cubicBezTo>
                  <a:pt x="18833" y="1737"/>
                  <a:pt x="19305" y="1892"/>
                  <a:pt x="19386" y="1922"/>
                </a:cubicBezTo>
                <a:cubicBezTo>
                  <a:pt x="19639" y="2015"/>
                  <a:pt x="19305" y="1892"/>
                  <a:pt x="19386" y="1922"/>
                </a:cubicBezTo>
                <a:close/>
                <a:moveTo>
                  <a:pt x="19103" y="11614"/>
                </a:moveTo>
                <a:cubicBezTo>
                  <a:pt x="18975" y="11369"/>
                  <a:pt x="18653" y="11271"/>
                  <a:pt x="18576" y="10982"/>
                </a:cubicBezTo>
                <a:cubicBezTo>
                  <a:pt x="18519" y="10767"/>
                  <a:pt x="18708" y="10228"/>
                  <a:pt x="18266" y="10244"/>
                </a:cubicBezTo>
                <a:cubicBezTo>
                  <a:pt x="18251" y="10303"/>
                  <a:pt x="18237" y="10362"/>
                  <a:pt x="18222" y="10421"/>
                </a:cubicBezTo>
                <a:cubicBezTo>
                  <a:pt x="18247" y="10396"/>
                  <a:pt x="17854" y="9575"/>
                  <a:pt x="17912" y="9416"/>
                </a:cubicBezTo>
                <a:cubicBezTo>
                  <a:pt x="18034" y="9074"/>
                  <a:pt x="17131" y="8901"/>
                  <a:pt x="16984" y="8720"/>
                </a:cubicBezTo>
                <a:cubicBezTo>
                  <a:pt x="16704" y="8377"/>
                  <a:pt x="17067" y="6218"/>
                  <a:pt x="16504" y="6177"/>
                </a:cubicBezTo>
                <a:cubicBezTo>
                  <a:pt x="16273" y="6159"/>
                  <a:pt x="16153" y="6484"/>
                  <a:pt x="16083" y="6080"/>
                </a:cubicBezTo>
                <a:cubicBezTo>
                  <a:pt x="16022" y="5728"/>
                  <a:pt x="15985" y="5371"/>
                  <a:pt x="15924" y="5018"/>
                </a:cubicBezTo>
                <a:cubicBezTo>
                  <a:pt x="15759" y="4079"/>
                  <a:pt x="15690" y="4529"/>
                  <a:pt x="15317" y="5042"/>
                </a:cubicBezTo>
                <a:cubicBezTo>
                  <a:pt x="15183" y="5227"/>
                  <a:pt x="15058" y="5775"/>
                  <a:pt x="15034" y="6013"/>
                </a:cubicBezTo>
                <a:cubicBezTo>
                  <a:pt x="14984" y="6502"/>
                  <a:pt x="14940" y="7628"/>
                  <a:pt x="14375" y="7886"/>
                </a:cubicBezTo>
                <a:cubicBezTo>
                  <a:pt x="13846" y="8128"/>
                  <a:pt x="13658" y="7617"/>
                  <a:pt x="13271" y="7435"/>
                </a:cubicBezTo>
                <a:cubicBezTo>
                  <a:pt x="13079" y="7345"/>
                  <a:pt x="12495" y="6993"/>
                  <a:pt x="12357" y="6844"/>
                </a:cubicBezTo>
                <a:cubicBezTo>
                  <a:pt x="11909" y="6361"/>
                  <a:pt x="12379" y="6386"/>
                  <a:pt x="12379" y="5897"/>
                </a:cubicBezTo>
                <a:cubicBezTo>
                  <a:pt x="12379" y="5657"/>
                  <a:pt x="13041" y="5327"/>
                  <a:pt x="12893" y="5142"/>
                </a:cubicBezTo>
                <a:cubicBezTo>
                  <a:pt x="12638" y="4826"/>
                  <a:pt x="12410" y="5104"/>
                  <a:pt x="12118" y="5167"/>
                </a:cubicBezTo>
                <a:cubicBezTo>
                  <a:pt x="12073" y="5176"/>
                  <a:pt x="11507" y="4979"/>
                  <a:pt x="11456" y="4956"/>
                </a:cubicBezTo>
                <a:cubicBezTo>
                  <a:pt x="11258" y="4883"/>
                  <a:pt x="11085" y="4777"/>
                  <a:pt x="10936" y="4638"/>
                </a:cubicBezTo>
                <a:cubicBezTo>
                  <a:pt x="10808" y="4516"/>
                  <a:pt x="10485" y="4622"/>
                  <a:pt x="10582" y="4696"/>
                </a:cubicBezTo>
                <a:cubicBezTo>
                  <a:pt x="11287" y="5235"/>
                  <a:pt x="10445" y="4961"/>
                  <a:pt x="10047" y="5209"/>
                </a:cubicBezTo>
                <a:cubicBezTo>
                  <a:pt x="9664" y="5449"/>
                  <a:pt x="9179" y="6015"/>
                  <a:pt x="9314" y="6398"/>
                </a:cubicBezTo>
                <a:cubicBezTo>
                  <a:pt x="9371" y="6558"/>
                  <a:pt x="8566" y="6395"/>
                  <a:pt x="8566" y="6529"/>
                </a:cubicBezTo>
                <a:cubicBezTo>
                  <a:pt x="8531" y="5234"/>
                  <a:pt x="7201" y="6528"/>
                  <a:pt x="6847" y="6707"/>
                </a:cubicBezTo>
                <a:cubicBezTo>
                  <a:pt x="6570" y="6847"/>
                  <a:pt x="6760" y="7297"/>
                  <a:pt x="6430" y="7209"/>
                </a:cubicBezTo>
                <a:cubicBezTo>
                  <a:pt x="5937" y="7077"/>
                  <a:pt x="6342" y="7794"/>
                  <a:pt x="6208" y="7535"/>
                </a:cubicBezTo>
                <a:cubicBezTo>
                  <a:pt x="6184" y="7632"/>
                  <a:pt x="6160" y="7729"/>
                  <a:pt x="6135" y="7825"/>
                </a:cubicBezTo>
                <a:cubicBezTo>
                  <a:pt x="6054" y="7657"/>
                  <a:pt x="5985" y="7487"/>
                  <a:pt x="5914" y="7315"/>
                </a:cubicBezTo>
                <a:cubicBezTo>
                  <a:pt x="5873" y="7238"/>
                  <a:pt x="5208" y="8371"/>
                  <a:pt x="5154" y="8419"/>
                </a:cubicBezTo>
                <a:cubicBezTo>
                  <a:pt x="4695" y="8824"/>
                  <a:pt x="4672" y="9190"/>
                  <a:pt x="3820" y="9133"/>
                </a:cubicBezTo>
                <a:cubicBezTo>
                  <a:pt x="3705" y="9125"/>
                  <a:pt x="3316" y="9336"/>
                  <a:pt x="3212" y="9384"/>
                </a:cubicBezTo>
                <a:cubicBezTo>
                  <a:pt x="2904" y="9527"/>
                  <a:pt x="2613" y="9385"/>
                  <a:pt x="2350" y="9563"/>
                </a:cubicBezTo>
                <a:cubicBezTo>
                  <a:pt x="2074" y="9751"/>
                  <a:pt x="1515" y="10312"/>
                  <a:pt x="1214" y="10384"/>
                </a:cubicBezTo>
                <a:cubicBezTo>
                  <a:pt x="1097" y="10411"/>
                  <a:pt x="1127" y="9952"/>
                  <a:pt x="1118" y="10178"/>
                </a:cubicBezTo>
                <a:lnTo>
                  <a:pt x="1118" y="10178"/>
                </a:lnTo>
                <a:lnTo>
                  <a:pt x="1194" y="10178"/>
                </a:lnTo>
                <a:cubicBezTo>
                  <a:pt x="883" y="10178"/>
                  <a:pt x="1016" y="10855"/>
                  <a:pt x="856" y="11012"/>
                </a:cubicBezTo>
                <a:cubicBezTo>
                  <a:pt x="361" y="11497"/>
                  <a:pt x="1155" y="12018"/>
                  <a:pt x="820" y="12399"/>
                </a:cubicBezTo>
                <a:cubicBezTo>
                  <a:pt x="699" y="12536"/>
                  <a:pt x="536" y="11960"/>
                  <a:pt x="513" y="12066"/>
                </a:cubicBezTo>
                <a:cubicBezTo>
                  <a:pt x="514" y="12062"/>
                  <a:pt x="549" y="12342"/>
                  <a:pt x="465" y="12293"/>
                </a:cubicBezTo>
                <a:cubicBezTo>
                  <a:pt x="405" y="12258"/>
                  <a:pt x="370" y="12039"/>
                  <a:pt x="334" y="12030"/>
                </a:cubicBezTo>
                <a:cubicBezTo>
                  <a:pt x="424" y="12052"/>
                  <a:pt x="564" y="13355"/>
                  <a:pt x="640" y="13566"/>
                </a:cubicBezTo>
                <a:cubicBezTo>
                  <a:pt x="776" y="13948"/>
                  <a:pt x="561" y="14270"/>
                  <a:pt x="640" y="14640"/>
                </a:cubicBezTo>
                <a:cubicBezTo>
                  <a:pt x="747" y="15148"/>
                  <a:pt x="722" y="15468"/>
                  <a:pt x="458" y="15951"/>
                </a:cubicBezTo>
                <a:cubicBezTo>
                  <a:pt x="334" y="16180"/>
                  <a:pt x="56" y="16125"/>
                  <a:pt x="7" y="16277"/>
                </a:cubicBezTo>
                <a:cubicBezTo>
                  <a:pt x="-74" y="16533"/>
                  <a:pt x="511" y="16975"/>
                  <a:pt x="767" y="16949"/>
                </a:cubicBezTo>
                <a:cubicBezTo>
                  <a:pt x="1436" y="16881"/>
                  <a:pt x="1955" y="16336"/>
                  <a:pt x="2582" y="16311"/>
                </a:cubicBezTo>
                <a:cubicBezTo>
                  <a:pt x="2970" y="16295"/>
                  <a:pt x="3361" y="16353"/>
                  <a:pt x="3748" y="16338"/>
                </a:cubicBezTo>
                <a:cubicBezTo>
                  <a:pt x="4202" y="16322"/>
                  <a:pt x="4244" y="15862"/>
                  <a:pt x="4658" y="15792"/>
                </a:cubicBezTo>
                <a:cubicBezTo>
                  <a:pt x="5484" y="15654"/>
                  <a:pt x="6330" y="15193"/>
                  <a:pt x="7174" y="15151"/>
                </a:cubicBezTo>
                <a:cubicBezTo>
                  <a:pt x="7842" y="15118"/>
                  <a:pt x="8423" y="15247"/>
                  <a:pt x="9041" y="15506"/>
                </a:cubicBezTo>
                <a:cubicBezTo>
                  <a:pt x="9151" y="15552"/>
                  <a:pt x="9103" y="15862"/>
                  <a:pt x="9215" y="15989"/>
                </a:cubicBezTo>
                <a:cubicBezTo>
                  <a:pt x="9373" y="16166"/>
                  <a:pt x="9280" y="16704"/>
                  <a:pt x="9294" y="16895"/>
                </a:cubicBezTo>
                <a:cubicBezTo>
                  <a:pt x="9744" y="16511"/>
                  <a:pt x="10481" y="16247"/>
                  <a:pt x="10791" y="15743"/>
                </a:cubicBezTo>
                <a:cubicBezTo>
                  <a:pt x="10672" y="15935"/>
                  <a:pt x="10609" y="16166"/>
                  <a:pt x="10450" y="16380"/>
                </a:cubicBezTo>
                <a:cubicBezTo>
                  <a:pt x="10245" y="16658"/>
                  <a:pt x="9969" y="16812"/>
                  <a:pt x="9793" y="17054"/>
                </a:cubicBezTo>
                <a:cubicBezTo>
                  <a:pt x="10023" y="17069"/>
                  <a:pt x="10650" y="16543"/>
                  <a:pt x="10604" y="16524"/>
                </a:cubicBezTo>
                <a:cubicBezTo>
                  <a:pt x="10935" y="16663"/>
                  <a:pt x="10343" y="17138"/>
                  <a:pt x="10355" y="17217"/>
                </a:cubicBezTo>
                <a:cubicBezTo>
                  <a:pt x="10364" y="17277"/>
                  <a:pt x="10778" y="17209"/>
                  <a:pt x="10835" y="17418"/>
                </a:cubicBezTo>
                <a:cubicBezTo>
                  <a:pt x="10924" y="17735"/>
                  <a:pt x="10430" y="18216"/>
                  <a:pt x="10794" y="18457"/>
                </a:cubicBezTo>
                <a:cubicBezTo>
                  <a:pt x="11038" y="18617"/>
                  <a:pt x="11598" y="18832"/>
                  <a:pt x="11883" y="18879"/>
                </a:cubicBezTo>
                <a:cubicBezTo>
                  <a:pt x="11993" y="18897"/>
                  <a:pt x="12786" y="18418"/>
                  <a:pt x="12805" y="18490"/>
                </a:cubicBezTo>
                <a:cubicBezTo>
                  <a:pt x="12831" y="18588"/>
                  <a:pt x="12780" y="19001"/>
                  <a:pt x="13060" y="19024"/>
                </a:cubicBezTo>
                <a:cubicBezTo>
                  <a:pt x="13190" y="19036"/>
                  <a:pt x="13814" y="18599"/>
                  <a:pt x="13974" y="18534"/>
                </a:cubicBezTo>
                <a:cubicBezTo>
                  <a:pt x="14404" y="18360"/>
                  <a:pt x="14907" y="18467"/>
                  <a:pt x="15218" y="18114"/>
                </a:cubicBezTo>
                <a:cubicBezTo>
                  <a:pt x="15902" y="17337"/>
                  <a:pt x="16505" y="16291"/>
                  <a:pt x="17441" y="15754"/>
                </a:cubicBezTo>
                <a:cubicBezTo>
                  <a:pt x="17751" y="15577"/>
                  <a:pt x="18253" y="15097"/>
                  <a:pt x="18307" y="14745"/>
                </a:cubicBezTo>
                <a:cubicBezTo>
                  <a:pt x="18377" y="14291"/>
                  <a:pt x="19033" y="14017"/>
                  <a:pt x="19084" y="13563"/>
                </a:cubicBezTo>
                <a:cubicBezTo>
                  <a:pt x="19101" y="13406"/>
                  <a:pt x="18979" y="12964"/>
                  <a:pt x="19066" y="12849"/>
                </a:cubicBezTo>
                <a:cubicBezTo>
                  <a:pt x="19320" y="12510"/>
                  <a:pt x="19290" y="11971"/>
                  <a:pt x="19103" y="11614"/>
                </a:cubicBezTo>
                <a:cubicBezTo>
                  <a:pt x="19044" y="11501"/>
                  <a:pt x="19150" y="11703"/>
                  <a:pt x="19103" y="11614"/>
                </a:cubicBezTo>
                <a:close/>
                <a:moveTo>
                  <a:pt x="15800" y="4444"/>
                </a:moveTo>
                <a:cubicBezTo>
                  <a:pt x="15809" y="4453"/>
                  <a:pt x="15761" y="4402"/>
                  <a:pt x="15800" y="4444"/>
                </a:cubicBezTo>
                <a:cubicBezTo>
                  <a:pt x="15800" y="4444"/>
                  <a:pt x="15800" y="4444"/>
                  <a:pt x="15800" y="4444"/>
                </a:cubicBezTo>
                <a:close/>
                <a:moveTo>
                  <a:pt x="12961" y="19986"/>
                </a:moveTo>
                <a:cubicBezTo>
                  <a:pt x="12502" y="20038"/>
                  <a:pt x="11814" y="19592"/>
                  <a:pt x="11697" y="20225"/>
                </a:cubicBezTo>
                <a:cubicBezTo>
                  <a:pt x="11654" y="20463"/>
                  <a:pt x="11399" y="21102"/>
                  <a:pt x="11737" y="21256"/>
                </a:cubicBezTo>
                <a:cubicBezTo>
                  <a:pt x="12489" y="21600"/>
                  <a:pt x="13163" y="19850"/>
                  <a:pt x="13376" y="19873"/>
                </a:cubicBezTo>
                <a:cubicBezTo>
                  <a:pt x="13233" y="19896"/>
                  <a:pt x="13095" y="19934"/>
                  <a:pt x="12961" y="19986"/>
                </a:cubicBezTo>
                <a:cubicBezTo>
                  <a:pt x="12832" y="20001"/>
                  <a:pt x="13107" y="19970"/>
                  <a:pt x="12961" y="19986"/>
                </a:cubicBezTo>
                <a:close/>
                <a:moveTo>
                  <a:pt x="19596" y="4380"/>
                </a:moveTo>
                <a:cubicBezTo>
                  <a:pt x="19063" y="4380"/>
                  <a:pt x="18133" y="3946"/>
                  <a:pt x="17879" y="3572"/>
                </a:cubicBezTo>
                <a:cubicBezTo>
                  <a:pt x="17402" y="3008"/>
                  <a:pt x="17105" y="2596"/>
                  <a:pt x="16321" y="3113"/>
                </a:cubicBezTo>
                <a:cubicBezTo>
                  <a:pt x="16648" y="3732"/>
                  <a:pt x="15403" y="3702"/>
                  <a:pt x="15051" y="3495"/>
                </a:cubicBezTo>
                <a:cubicBezTo>
                  <a:pt x="15134" y="3171"/>
                  <a:pt x="15299" y="2458"/>
                  <a:pt x="15008" y="2222"/>
                </a:cubicBezTo>
                <a:cubicBezTo>
                  <a:pt x="15402" y="1681"/>
                  <a:pt x="15220" y="646"/>
                  <a:pt x="15263" y="0"/>
                </a:cubicBezTo>
                <a:cubicBezTo>
                  <a:pt x="15561" y="34"/>
                  <a:pt x="17124" y="514"/>
                  <a:pt x="17185" y="775"/>
                </a:cubicBezTo>
                <a:cubicBezTo>
                  <a:pt x="17438" y="709"/>
                  <a:pt x="17882" y="1262"/>
                  <a:pt x="17752" y="1481"/>
                </a:cubicBezTo>
                <a:cubicBezTo>
                  <a:pt x="18163" y="1442"/>
                  <a:pt x="18795" y="1893"/>
                  <a:pt x="18686" y="2306"/>
                </a:cubicBezTo>
                <a:cubicBezTo>
                  <a:pt x="18541" y="2326"/>
                  <a:pt x="18392" y="2303"/>
                  <a:pt x="18250" y="2326"/>
                </a:cubicBezTo>
                <a:cubicBezTo>
                  <a:pt x="18305" y="2472"/>
                  <a:pt x="18867" y="3294"/>
                  <a:pt x="18927" y="3308"/>
                </a:cubicBezTo>
                <a:cubicBezTo>
                  <a:pt x="19111" y="3288"/>
                  <a:pt x="19291" y="3374"/>
                  <a:pt x="19195" y="3589"/>
                </a:cubicBezTo>
                <a:cubicBezTo>
                  <a:pt x="19473" y="3593"/>
                  <a:pt x="20184" y="4380"/>
                  <a:pt x="19596" y="4380"/>
                </a:cubicBezTo>
                <a:cubicBezTo>
                  <a:pt x="19480" y="4380"/>
                  <a:pt x="19626" y="4380"/>
                  <a:pt x="19596" y="4380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0" name="Фигура"/>
          <p:cNvSpPr/>
          <p:nvPr/>
        </p:nvSpPr>
        <p:spPr>
          <a:xfrm>
            <a:off x="8023346" y="2608919"/>
            <a:ext cx="1533436" cy="1211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35" extrusionOk="0">
                <a:moveTo>
                  <a:pt x="16904" y="15081"/>
                </a:moveTo>
                <a:cubicBezTo>
                  <a:pt x="16878" y="15144"/>
                  <a:pt x="16987" y="15511"/>
                  <a:pt x="17048" y="15519"/>
                </a:cubicBezTo>
                <a:cubicBezTo>
                  <a:pt x="17083" y="15524"/>
                  <a:pt x="17047" y="15382"/>
                  <a:pt x="17101" y="15439"/>
                </a:cubicBezTo>
                <a:cubicBezTo>
                  <a:pt x="17151" y="15490"/>
                  <a:pt x="17019" y="15711"/>
                  <a:pt x="17203" y="15682"/>
                </a:cubicBezTo>
                <a:cubicBezTo>
                  <a:pt x="17259" y="15674"/>
                  <a:pt x="17432" y="15703"/>
                  <a:pt x="17464" y="15758"/>
                </a:cubicBezTo>
                <a:cubicBezTo>
                  <a:pt x="17452" y="15727"/>
                  <a:pt x="17442" y="15696"/>
                  <a:pt x="17435" y="15663"/>
                </a:cubicBezTo>
                <a:cubicBezTo>
                  <a:pt x="17516" y="15683"/>
                  <a:pt x="17654" y="15992"/>
                  <a:pt x="17725" y="15946"/>
                </a:cubicBezTo>
                <a:cubicBezTo>
                  <a:pt x="17786" y="15905"/>
                  <a:pt x="17633" y="15755"/>
                  <a:pt x="17633" y="15702"/>
                </a:cubicBezTo>
                <a:cubicBezTo>
                  <a:pt x="17660" y="15714"/>
                  <a:pt x="17766" y="15737"/>
                  <a:pt x="17745" y="15652"/>
                </a:cubicBezTo>
                <a:cubicBezTo>
                  <a:pt x="17729" y="15587"/>
                  <a:pt x="17567" y="15597"/>
                  <a:pt x="17540" y="15580"/>
                </a:cubicBezTo>
                <a:cubicBezTo>
                  <a:pt x="17349" y="15455"/>
                  <a:pt x="17283" y="15635"/>
                  <a:pt x="17202" y="15310"/>
                </a:cubicBezTo>
                <a:cubicBezTo>
                  <a:pt x="17153" y="15112"/>
                  <a:pt x="17295" y="15098"/>
                  <a:pt x="17324" y="14930"/>
                </a:cubicBezTo>
                <a:cubicBezTo>
                  <a:pt x="17333" y="14883"/>
                  <a:pt x="17282" y="14574"/>
                  <a:pt x="17261" y="14508"/>
                </a:cubicBezTo>
                <a:cubicBezTo>
                  <a:pt x="17172" y="14517"/>
                  <a:pt x="16955" y="14428"/>
                  <a:pt x="16945" y="14587"/>
                </a:cubicBezTo>
                <a:cubicBezTo>
                  <a:pt x="16940" y="14669"/>
                  <a:pt x="17033" y="15040"/>
                  <a:pt x="16988" y="15085"/>
                </a:cubicBezTo>
                <a:cubicBezTo>
                  <a:pt x="16958" y="15115"/>
                  <a:pt x="16927" y="15024"/>
                  <a:pt x="16904" y="15081"/>
                </a:cubicBezTo>
                <a:close/>
                <a:moveTo>
                  <a:pt x="16904" y="15081"/>
                </a:moveTo>
                <a:cubicBezTo>
                  <a:pt x="16926" y="15025"/>
                  <a:pt x="16888" y="15121"/>
                  <a:pt x="16904" y="15081"/>
                </a:cubicBezTo>
                <a:cubicBezTo>
                  <a:pt x="16904" y="15081"/>
                  <a:pt x="16904" y="15081"/>
                  <a:pt x="16904" y="15081"/>
                </a:cubicBezTo>
                <a:close/>
                <a:moveTo>
                  <a:pt x="17709" y="16709"/>
                </a:moveTo>
                <a:cubicBezTo>
                  <a:pt x="17708" y="16802"/>
                  <a:pt x="17805" y="16839"/>
                  <a:pt x="17834" y="16746"/>
                </a:cubicBezTo>
                <a:cubicBezTo>
                  <a:pt x="17843" y="16718"/>
                  <a:pt x="17726" y="16544"/>
                  <a:pt x="17722" y="16461"/>
                </a:cubicBezTo>
                <a:cubicBezTo>
                  <a:pt x="17724" y="16510"/>
                  <a:pt x="17344" y="16224"/>
                  <a:pt x="17341" y="16255"/>
                </a:cubicBezTo>
                <a:cubicBezTo>
                  <a:pt x="17337" y="16305"/>
                  <a:pt x="17337" y="16436"/>
                  <a:pt x="17350" y="16498"/>
                </a:cubicBezTo>
                <a:cubicBezTo>
                  <a:pt x="17373" y="16614"/>
                  <a:pt x="17515" y="16528"/>
                  <a:pt x="17520" y="16668"/>
                </a:cubicBezTo>
                <a:cubicBezTo>
                  <a:pt x="17522" y="16697"/>
                  <a:pt x="17426" y="16700"/>
                  <a:pt x="17444" y="16766"/>
                </a:cubicBezTo>
                <a:cubicBezTo>
                  <a:pt x="17455" y="16807"/>
                  <a:pt x="17578" y="16963"/>
                  <a:pt x="17612" y="16917"/>
                </a:cubicBezTo>
                <a:cubicBezTo>
                  <a:pt x="17662" y="16850"/>
                  <a:pt x="17544" y="16759"/>
                  <a:pt x="17614" y="16682"/>
                </a:cubicBezTo>
                <a:cubicBezTo>
                  <a:pt x="17616" y="16704"/>
                  <a:pt x="17611" y="16808"/>
                  <a:pt x="17633" y="16819"/>
                </a:cubicBezTo>
                <a:cubicBezTo>
                  <a:pt x="17628" y="16817"/>
                  <a:pt x="17623" y="16814"/>
                  <a:pt x="17634" y="16819"/>
                </a:cubicBezTo>
                <a:cubicBezTo>
                  <a:pt x="17645" y="16824"/>
                  <a:pt x="17640" y="16822"/>
                  <a:pt x="17634" y="16819"/>
                </a:cubicBezTo>
                <a:cubicBezTo>
                  <a:pt x="17657" y="16828"/>
                  <a:pt x="17680" y="16724"/>
                  <a:pt x="17709" y="16709"/>
                </a:cubicBezTo>
                <a:close/>
                <a:moveTo>
                  <a:pt x="17710" y="15961"/>
                </a:moveTo>
                <a:cubicBezTo>
                  <a:pt x="17692" y="16058"/>
                  <a:pt x="17961" y="16228"/>
                  <a:pt x="17733" y="16237"/>
                </a:cubicBezTo>
                <a:cubicBezTo>
                  <a:pt x="17725" y="16290"/>
                  <a:pt x="17863" y="16620"/>
                  <a:pt x="17917" y="16605"/>
                </a:cubicBezTo>
                <a:cubicBezTo>
                  <a:pt x="17920" y="16528"/>
                  <a:pt x="17845" y="16422"/>
                  <a:pt x="17860" y="16351"/>
                </a:cubicBezTo>
                <a:cubicBezTo>
                  <a:pt x="17876" y="16273"/>
                  <a:pt x="17948" y="16350"/>
                  <a:pt x="17980" y="16311"/>
                </a:cubicBezTo>
                <a:cubicBezTo>
                  <a:pt x="17973" y="16319"/>
                  <a:pt x="17965" y="16329"/>
                  <a:pt x="17980" y="16310"/>
                </a:cubicBezTo>
                <a:cubicBezTo>
                  <a:pt x="17991" y="16297"/>
                  <a:pt x="17986" y="16303"/>
                  <a:pt x="17980" y="16310"/>
                </a:cubicBezTo>
                <a:cubicBezTo>
                  <a:pt x="18077" y="16188"/>
                  <a:pt x="17806" y="15955"/>
                  <a:pt x="17710" y="15961"/>
                </a:cubicBezTo>
                <a:close/>
                <a:moveTo>
                  <a:pt x="18167" y="17453"/>
                </a:moveTo>
                <a:cubicBezTo>
                  <a:pt x="18167" y="17440"/>
                  <a:pt x="18167" y="17446"/>
                  <a:pt x="18167" y="17453"/>
                </a:cubicBezTo>
                <a:cubicBezTo>
                  <a:pt x="18167" y="17453"/>
                  <a:pt x="18167" y="17453"/>
                  <a:pt x="18167" y="17453"/>
                </a:cubicBezTo>
                <a:close/>
                <a:moveTo>
                  <a:pt x="18083" y="17581"/>
                </a:moveTo>
                <a:cubicBezTo>
                  <a:pt x="18118" y="17811"/>
                  <a:pt x="18000" y="17620"/>
                  <a:pt x="18003" y="17620"/>
                </a:cubicBezTo>
                <a:cubicBezTo>
                  <a:pt x="17800" y="17636"/>
                  <a:pt x="17817" y="17533"/>
                  <a:pt x="17813" y="17287"/>
                </a:cubicBezTo>
                <a:cubicBezTo>
                  <a:pt x="17810" y="17128"/>
                  <a:pt x="17608" y="17239"/>
                  <a:pt x="17535" y="17194"/>
                </a:cubicBezTo>
                <a:cubicBezTo>
                  <a:pt x="17492" y="17167"/>
                  <a:pt x="17488" y="17406"/>
                  <a:pt x="17436" y="17391"/>
                </a:cubicBezTo>
                <a:cubicBezTo>
                  <a:pt x="17357" y="17368"/>
                  <a:pt x="17569" y="16871"/>
                  <a:pt x="17719" y="16991"/>
                </a:cubicBezTo>
                <a:cubicBezTo>
                  <a:pt x="17721" y="16992"/>
                  <a:pt x="17793" y="17215"/>
                  <a:pt x="17812" y="17062"/>
                </a:cubicBezTo>
                <a:cubicBezTo>
                  <a:pt x="17825" y="16959"/>
                  <a:pt x="17826" y="16988"/>
                  <a:pt x="17894" y="16996"/>
                </a:cubicBezTo>
                <a:cubicBezTo>
                  <a:pt x="17909" y="16893"/>
                  <a:pt x="17880" y="16906"/>
                  <a:pt x="17983" y="16886"/>
                </a:cubicBezTo>
                <a:cubicBezTo>
                  <a:pt x="18091" y="16865"/>
                  <a:pt x="17957" y="16726"/>
                  <a:pt x="18000" y="16693"/>
                </a:cubicBezTo>
                <a:cubicBezTo>
                  <a:pt x="18101" y="16614"/>
                  <a:pt x="18130" y="16965"/>
                  <a:pt x="18133" y="16978"/>
                </a:cubicBezTo>
                <a:cubicBezTo>
                  <a:pt x="18131" y="16970"/>
                  <a:pt x="18211" y="17160"/>
                  <a:pt x="18200" y="17128"/>
                </a:cubicBezTo>
                <a:cubicBezTo>
                  <a:pt x="18258" y="17300"/>
                  <a:pt x="18153" y="17341"/>
                  <a:pt x="18174" y="17494"/>
                </a:cubicBezTo>
                <a:lnTo>
                  <a:pt x="18168" y="17460"/>
                </a:lnTo>
                <a:cubicBezTo>
                  <a:pt x="18167" y="17449"/>
                  <a:pt x="18120" y="17319"/>
                  <a:pt x="18100" y="17304"/>
                </a:cubicBezTo>
                <a:cubicBezTo>
                  <a:pt x="17981" y="17215"/>
                  <a:pt x="18085" y="17594"/>
                  <a:pt x="18083" y="17581"/>
                </a:cubicBezTo>
                <a:close/>
                <a:moveTo>
                  <a:pt x="18592" y="19309"/>
                </a:moveTo>
                <a:cubicBezTo>
                  <a:pt x="18592" y="19309"/>
                  <a:pt x="18587" y="19307"/>
                  <a:pt x="18585" y="19305"/>
                </a:cubicBezTo>
                <a:cubicBezTo>
                  <a:pt x="18586" y="19306"/>
                  <a:pt x="18588" y="19307"/>
                  <a:pt x="18592" y="19309"/>
                </a:cubicBezTo>
                <a:close/>
                <a:moveTo>
                  <a:pt x="18592" y="19309"/>
                </a:moveTo>
                <a:lnTo>
                  <a:pt x="18598" y="19309"/>
                </a:lnTo>
                <a:cubicBezTo>
                  <a:pt x="18615" y="19134"/>
                  <a:pt x="18425" y="19063"/>
                  <a:pt x="18628" y="18989"/>
                </a:cubicBezTo>
                <a:cubicBezTo>
                  <a:pt x="18655" y="18947"/>
                  <a:pt x="18648" y="18911"/>
                  <a:pt x="18607" y="18881"/>
                </a:cubicBezTo>
                <a:cubicBezTo>
                  <a:pt x="18642" y="18813"/>
                  <a:pt x="18683" y="18803"/>
                  <a:pt x="18669" y="18696"/>
                </a:cubicBezTo>
                <a:cubicBezTo>
                  <a:pt x="18643" y="18690"/>
                  <a:pt x="18459" y="18728"/>
                  <a:pt x="18561" y="18611"/>
                </a:cubicBezTo>
                <a:cubicBezTo>
                  <a:pt x="18564" y="18608"/>
                  <a:pt x="18724" y="18381"/>
                  <a:pt x="18601" y="18449"/>
                </a:cubicBezTo>
                <a:cubicBezTo>
                  <a:pt x="18400" y="18560"/>
                  <a:pt x="18393" y="19197"/>
                  <a:pt x="18592" y="19309"/>
                </a:cubicBezTo>
                <a:close/>
                <a:moveTo>
                  <a:pt x="18103" y="19991"/>
                </a:moveTo>
                <a:cubicBezTo>
                  <a:pt x="18100" y="19960"/>
                  <a:pt x="18096" y="19927"/>
                  <a:pt x="18103" y="19992"/>
                </a:cubicBezTo>
                <a:cubicBezTo>
                  <a:pt x="18109" y="20049"/>
                  <a:pt x="18106" y="20022"/>
                  <a:pt x="18103" y="19992"/>
                </a:cubicBezTo>
                <a:cubicBezTo>
                  <a:pt x="18116" y="20110"/>
                  <a:pt x="18306" y="20161"/>
                  <a:pt x="18306" y="20039"/>
                </a:cubicBezTo>
                <a:lnTo>
                  <a:pt x="18306" y="20017"/>
                </a:lnTo>
                <a:cubicBezTo>
                  <a:pt x="18306" y="19930"/>
                  <a:pt x="18091" y="19867"/>
                  <a:pt x="18103" y="19991"/>
                </a:cubicBezTo>
                <a:close/>
                <a:moveTo>
                  <a:pt x="18904" y="19884"/>
                </a:moveTo>
                <a:cubicBezTo>
                  <a:pt x="18917" y="19893"/>
                  <a:pt x="18937" y="19906"/>
                  <a:pt x="18903" y="19884"/>
                </a:cubicBezTo>
                <a:cubicBezTo>
                  <a:pt x="18890" y="19876"/>
                  <a:pt x="18895" y="19879"/>
                  <a:pt x="18902" y="19883"/>
                </a:cubicBezTo>
                <a:cubicBezTo>
                  <a:pt x="18853" y="19853"/>
                  <a:pt x="18538" y="19779"/>
                  <a:pt x="18518" y="19896"/>
                </a:cubicBezTo>
                <a:cubicBezTo>
                  <a:pt x="18509" y="19950"/>
                  <a:pt x="18935" y="20067"/>
                  <a:pt x="18988" y="20089"/>
                </a:cubicBezTo>
                <a:cubicBezTo>
                  <a:pt x="19014" y="20004"/>
                  <a:pt x="18985" y="19937"/>
                  <a:pt x="18904" y="19884"/>
                </a:cubicBezTo>
                <a:close/>
                <a:moveTo>
                  <a:pt x="16263" y="21201"/>
                </a:moveTo>
                <a:cubicBezTo>
                  <a:pt x="16276" y="21209"/>
                  <a:pt x="16293" y="21218"/>
                  <a:pt x="16262" y="21201"/>
                </a:cubicBezTo>
                <a:cubicBezTo>
                  <a:pt x="16243" y="21190"/>
                  <a:pt x="16250" y="21195"/>
                  <a:pt x="16261" y="21200"/>
                </a:cubicBezTo>
                <a:cubicBezTo>
                  <a:pt x="16178" y="21156"/>
                  <a:pt x="15894" y="21117"/>
                  <a:pt x="15839" y="21038"/>
                </a:cubicBezTo>
                <a:cubicBezTo>
                  <a:pt x="15766" y="20931"/>
                  <a:pt x="16060" y="20952"/>
                  <a:pt x="16033" y="20890"/>
                </a:cubicBezTo>
                <a:cubicBezTo>
                  <a:pt x="16015" y="20847"/>
                  <a:pt x="15631" y="20892"/>
                  <a:pt x="15548" y="20827"/>
                </a:cubicBezTo>
                <a:cubicBezTo>
                  <a:pt x="15431" y="20733"/>
                  <a:pt x="15383" y="20954"/>
                  <a:pt x="15185" y="20881"/>
                </a:cubicBezTo>
                <a:cubicBezTo>
                  <a:pt x="15030" y="20824"/>
                  <a:pt x="14638" y="20421"/>
                  <a:pt x="14549" y="20854"/>
                </a:cubicBezTo>
                <a:cubicBezTo>
                  <a:pt x="14678" y="20857"/>
                  <a:pt x="14825" y="21025"/>
                  <a:pt x="14961" y="21071"/>
                </a:cubicBezTo>
                <a:cubicBezTo>
                  <a:pt x="15189" y="21147"/>
                  <a:pt x="15472" y="21216"/>
                  <a:pt x="15706" y="21244"/>
                </a:cubicBezTo>
                <a:cubicBezTo>
                  <a:pt x="15768" y="21252"/>
                  <a:pt x="16095" y="21365"/>
                  <a:pt x="16116" y="21306"/>
                </a:cubicBezTo>
                <a:cubicBezTo>
                  <a:pt x="16108" y="21329"/>
                  <a:pt x="16443" y="21301"/>
                  <a:pt x="16263" y="21201"/>
                </a:cubicBezTo>
                <a:close/>
                <a:moveTo>
                  <a:pt x="14587" y="20535"/>
                </a:moveTo>
                <a:cubicBezTo>
                  <a:pt x="14613" y="20480"/>
                  <a:pt x="14595" y="20518"/>
                  <a:pt x="14587" y="20535"/>
                </a:cubicBezTo>
                <a:cubicBezTo>
                  <a:pt x="14615" y="20477"/>
                  <a:pt x="14667" y="19955"/>
                  <a:pt x="14646" y="19893"/>
                </a:cubicBezTo>
                <a:cubicBezTo>
                  <a:pt x="14672" y="19912"/>
                  <a:pt x="14704" y="19916"/>
                  <a:pt x="14725" y="19942"/>
                </a:cubicBezTo>
                <a:cubicBezTo>
                  <a:pt x="14719" y="19826"/>
                  <a:pt x="14724" y="19684"/>
                  <a:pt x="14625" y="19570"/>
                </a:cubicBezTo>
                <a:cubicBezTo>
                  <a:pt x="14582" y="19521"/>
                  <a:pt x="14466" y="19573"/>
                  <a:pt x="14476" y="19656"/>
                </a:cubicBezTo>
                <a:cubicBezTo>
                  <a:pt x="14484" y="19728"/>
                  <a:pt x="14595" y="19726"/>
                  <a:pt x="14612" y="19833"/>
                </a:cubicBezTo>
                <a:cubicBezTo>
                  <a:pt x="14544" y="19734"/>
                  <a:pt x="14504" y="19734"/>
                  <a:pt x="14410" y="19686"/>
                </a:cubicBezTo>
                <a:cubicBezTo>
                  <a:pt x="14334" y="19438"/>
                  <a:pt x="14184" y="19343"/>
                  <a:pt x="14241" y="19116"/>
                </a:cubicBezTo>
                <a:cubicBezTo>
                  <a:pt x="14265" y="19025"/>
                  <a:pt x="13866" y="18581"/>
                  <a:pt x="13773" y="18564"/>
                </a:cubicBezTo>
                <a:cubicBezTo>
                  <a:pt x="13610" y="18532"/>
                  <a:pt x="13314" y="18143"/>
                  <a:pt x="13239" y="17978"/>
                </a:cubicBezTo>
                <a:cubicBezTo>
                  <a:pt x="13175" y="17835"/>
                  <a:pt x="12614" y="17619"/>
                  <a:pt x="12740" y="17868"/>
                </a:cubicBezTo>
                <a:cubicBezTo>
                  <a:pt x="12804" y="17994"/>
                  <a:pt x="12911" y="18099"/>
                  <a:pt x="12993" y="18204"/>
                </a:cubicBezTo>
                <a:cubicBezTo>
                  <a:pt x="13074" y="18306"/>
                  <a:pt x="13143" y="18547"/>
                  <a:pt x="13247" y="18604"/>
                </a:cubicBezTo>
                <a:cubicBezTo>
                  <a:pt x="13343" y="18657"/>
                  <a:pt x="13391" y="18728"/>
                  <a:pt x="13410" y="18867"/>
                </a:cubicBezTo>
                <a:cubicBezTo>
                  <a:pt x="13435" y="19052"/>
                  <a:pt x="13571" y="19187"/>
                  <a:pt x="13642" y="19345"/>
                </a:cubicBezTo>
                <a:cubicBezTo>
                  <a:pt x="13726" y="19532"/>
                  <a:pt x="13738" y="19854"/>
                  <a:pt x="13898" y="19967"/>
                </a:cubicBezTo>
                <a:cubicBezTo>
                  <a:pt x="13999" y="20039"/>
                  <a:pt x="14049" y="20239"/>
                  <a:pt x="14159" y="20332"/>
                </a:cubicBezTo>
                <a:cubicBezTo>
                  <a:pt x="14218" y="20381"/>
                  <a:pt x="14320" y="20591"/>
                  <a:pt x="14373" y="20604"/>
                </a:cubicBezTo>
                <a:cubicBezTo>
                  <a:pt x="14369" y="20571"/>
                  <a:pt x="14355" y="20530"/>
                  <a:pt x="14378" y="20503"/>
                </a:cubicBezTo>
                <a:cubicBezTo>
                  <a:pt x="14413" y="20525"/>
                  <a:pt x="14560" y="20593"/>
                  <a:pt x="14587" y="20535"/>
                </a:cubicBezTo>
                <a:cubicBezTo>
                  <a:pt x="14584" y="20542"/>
                  <a:pt x="14582" y="20546"/>
                  <a:pt x="14587" y="20535"/>
                </a:cubicBezTo>
                <a:close/>
                <a:moveTo>
                  <a:pt x="18008" y="18723"/>
                </a:moveTo>
                <a:cubicBezTo>
                  <a:pt x="17983" y="18750"/>
                  <a:pt x="17963" y="18782"/>
                  <a:pt x="17947" y="18819"/>
                </a:cubicBezTo>
                <a:cubicBezTo>
                  <a:pt x="17734" y="19148"/>
                  <a:pt x="17442" y="18778"/>
                  <a:pt x="17197" y="18912"/>
                </a:cubicBezTo>
                <a:cubicBezTo>
                  <a:pt x="17066" y="18984"/>
                  <a:pt x="16845" y="19897"/>
                  <a:pt x="16936" y="20034"/>
                </a:cubicBezTo>
                <a:cubicBezTo>
                  <a:pt x="16988" y="20112"/>
                  <a:pt x="17002" y="20686"/>
                  <a:pt x="17101" y="20570"/>
                </a:cubicBezTo>
                <a:cubicBezTo>
                  <a:pt x="17213" y="20440"/>
                  <a:pt x="17176" y="20077"/>
                  <a:pt x="17157" y="19905"/>
                </a:cubicBezTo>
                <a:cubicBezTo>
                  <a:pt x="17424" y="19728"/>
                  <a:pt x="17188" y="20552"/>
                  <a:pt x="17558" y="20246"/>
                </a:cubicBezTo>
                <a:cubicBezTo>
                  <a:pt x="17629" y="20187"/>
                  <a:pt x="17419" y="19764"/>
                  <a:pt x="17386" y="19700"/>
                </a:cubicBezTo>
                <a:cubicBezTo>
                  <a:pt x="17326" y="19586"/>
                  <a:pt x="17694" y="19451"/>
                  <a:pt x="17705" y="19360"/>
                </a:cubicBezTo>
                <a:cubicBezTo>
                  <a:pt x="17715" y="19275"/>
                  <a:pt x="16935" y="19751"/>
                  <a:pt x="17124" y="19135"/>
                </a:cubicBezTo>
                <a:cubicBezTo>
                  <a:pt x="17171" y="18983"/>
                  <a:pt x="17519" y="19053"/>
                  <a:pt x="17608" y="19065"/>
                </a:cubicBezTo>
                <a:cubicBezTo>
                  <a:pt x="17718" y="19079"/>
                  <a:pt x="17835" y="19134"/>
                  <a:pt x="17920" y="19006"/>
                </a:cubicBezTo>
                <a:cubicBezTo>
                  <a:pt x="17927" y="18996"/>
                  <a:pt x="18090" y="18686"/>
                  <a:pt x="18008" y="18723"/>
                </a:cubicBezTo>
                <a:close/>
                <a:moveTo>
                  <a:pt x="16704" y="13082"/>
                </a:moveTo>
                <a:cubicBezTo>
                  <a:pt x="16613" y="13312"/>
                  <a:pt x="16783" y="13423"/>
                  <a:pt x="16840" y="13609"/>
                </a:cubicBezTo>
                <a:cubicBezTo>
                  <a:pt x="16841" y="13609"/>
                  <a:pt x="16850" y="13609"/>
                  <a:pt x="16851" y="13609"/>
                </a:cubicBezTo>
                <a:cubicBezTo>
                  <a:pt x="16855" y="13521"/>
                  <a:pt x="17025" y="12818"/>
                  <a:pt x="16888" y="12816"/>
                </a:cubicBezTo>
                <a:cubicBezTo>
                  <a:pt x="16888" y="12816"/>
                  <a:pt x="16888" y="12816"/>
                  <a:pt x="16888" y="12816"/>
                </a:cubicBezTo>
                <a:cubicBezTo>
                  <a:pt x="16848" y="12816"/>
                  <a:pt x="16878" y="12816"/>
                  <a:pt x="16888" y="12816"/>
                </a:cubicBezTo>
                <a:cubicBezTo>
                  <a:pt x="16771" y="12816"/>
                  <a:pt x="16747" y="12972"/>
                  <a:pt x="16704" y="13082"/>
                </a:cubicBezTo>
                <a:close/>
                <a:moveTo>
                  <a:pt x="17712" y="10844"/>
                </a:moveTo>
                <a:cubicBezTo>
                  <a:pt x="17703" y="10863"/>
                  <a:pt x="17708" y="10853"/>
                  <a:pt x="17712" y="10844"/>
                </a:cubicBezTo>
                <a:cubicBezTo>
                  <a:pt x="17692" y="10887"/>
                  <a:pt x="17822" y="11096"/>
                  <a:pt x="17838" y="11109"/>
                </a:cubicBezTo>
                <a:cubicBezTo>
                  <a:pt x="17849" y="11118"/>
                  <a:pt x="17865" y="11124"/>
                  <a:pt x="17877" y="11126"/>
                </a:cubicBezTo>
                <a:cubicBezTo>
                  <a:pt x="17878" y="11096"/>
                  <a:pt x="17839" y="10886"/>
                  <a:pt x="17827" y="10899"/>
                </a:cubicBezTo>
                <a:cubicBezTo>
                  <a:pt x="17897" y="10821"/>
                  <a:pt x="17903" y="11539"/>
                  <a:pt x="18077" y="11380"/>
                </a:cubicBezTo>
                <a:cubicBezTo>
                  <a:pt x="18170" y="11297"/>
                  <a:pt x="18111" y="11168"/>
                  <a:pt x="18118" y="11055"/>
                </a:cubicBezTo>
                <a:cubicBezTo>
                  <a:pt x="18128" y="10876"/>
                  <a:pt x="18099" y="10972"/>
                  <a:pt x="18021" y="10859"/>
                </a:cubicBezTo>
                <a:cubicBezTo>
                  <a:pt x="18036" y="10845"/>
                  <a:pt x="17825" y="10607"/>
                  <a:pt x="17712" y="10844"/>
                </a:cubicBezTo>
                <a:cubicBezTo>
                  <a:pt x="17714" y="10841"/>
                  <a:pt x="17715" y="10839"/>
                  <a:pt x="17716" y="10837"/>
                </a:cubicBezTo>
                <a:cubicBezTo>
                  <a:pt x="17715" y="10838"/>
                  <a:pt x="17714" y="10841"/>
                  <a:pt x="17712" y="10844"/>
                </a:cubicBezTo>
                <a:close/>
                <a:moveTo>
                  <a:pt x="18155" y="10981"/>
                </a:moveTo>
                <a:cubicBezTo>
                  <a:pt x="18156" y="10983"/>
                  <a:pt x="18156" y="10984"/>
                  <a:pt x="18157" y="10986"/>
                </a:cubicBezTo>
                <a:lnTo>
                  <a:pt x="18157" y="10980"/>
                </a:lnTo>
                <a:cubicBezTo>
                  <a:pt x="18156" y="10981"/>
                  <a:pt x="18156" y="10981"/>
                  <a:pt x="18155" y="10981"/>
                </a:cubicBezTo>
                <a:close/>
                <a:moveTo>
                  <a:pt x="18494" y="10870"/>
                </a:moveTo>
                <a:cubicBezTo>
                  <a:pt x="18495" y="10871"/>
                  <a:pt x="18495" y="10871"/>
                  <a:pt x="18494" y="10870"/>
                </a:cubicBezTo>
                <a:cubicBezTo>
                  <a:pt x="18471" y="10838"/>
                  <a:pt x="18547" y="10731"/>
                  <a:pt x="18554" y="10729"/>
                </a:cubicBezTo>
                <a:cubicBezTo>
                  <a:pt x="18453" y="10479"/>
                  <a:pt x="18199" y="10696"/>
                  <a:pt x="18150" y="10851"/>
                </a:cubicBezTo>
                <a:cubicBezTo>
                  <a:pt x="18209" y="10805"/>
                  <a:pt x="18269" y="11010"/>
                  <a:pt x="18342" y="10999"/>
                </a:cubicBezTo>
                <a:cubicBezTo>
                  <a:pt x="18354" y="10871"/>
                  <a:pt x="18377" y="10711"/>
                  <a:pt x="18494" y="10870"/>
                </a:cubicBezTo>
                <a:close/>
                <a:moveTo>
                  <a:pt x="18925" y="10455"/>
                </a:moveTo>
                <a:cubicBezTo>
                  <a:pt x="19074" y="10535"/>
                  <a:pt x="18998" y="10353"/>
                  <a:pt x="19082" y="10331"/>
                </a:cubicBezTo>
                <a:cubicBezTo>
                  <a:pt x="19143" y="10315"/>
                  <a:pt x="19102" y="10429"/>
                  <a:pt x="19140" y="10453"/>
                </a:cubicBezTo>
                <a:cubicBezTo>
                  <a:pt x="19161" y="10466"/>
                  <a:pt x="19182" y="10192"/>
                  <a:pt x="19268" y="10229"/>
                </a:cubicBezTo>
                <a:cubicBezTo>
                  <a:pt x="19270" y="10283"/>
                  <a:pt x="19281" y="10332"/>
                  <a:pt x="19303" y="10378"/>
                </a:cubicBezTo>
                <a:cubicBezTo>
                  <a:pt x="19331" y="10411"/>
                  <a:pt x="19368" y="10180"/>
                  <a:pt x="19390" y="10163"/>
                </a:cubicBezTo>
                <a:cubicBezTo>
                  <a:pt x="19189" y="10042"/>
                  <a:pt x="19220" y="9561"/>
                  <a:pt x="19213" y="9410"/>
                </a:cubicBezTo>
                <a:cubicBezTo>
                  <a:pt x="19203" y="9250"/>
                  <a:pt x="18945" y="8663"/>
                  <a:pt x="18789" y="8793"/>
                </a:cubicBezTo>
                <a:cubicBezTo>
                  <a:pt x="18688" y="8878"/>
                  <a:pt x="18903" y="9380"/>
                  <a:pt x="18921" y="9513"/>
                </a:cubicBezTo>
                <a:cubicBezTo>
                  <a:pt x="18942" y="9666"/>
                  <a:pt x="18831" y="9812"/>
                  <a:pt x="18747" y="9883"/>
                </a:cubicBezTo>
                <a:cubicBezTo>
                  <a:pt x="18578" y="10022"/>
                  <a:pt x="18681" y="9752"/>
                  <a:pt x="18616" y="9737"/>
                </a:cubicBezTo>
                <a:cubicBezTo>
                  <a:pt x="18570" y="9727"/>
                  <a:pt x="18579" y="10013"/>
                  <a:pt x="18565" y="10058"/>
                </a:cubicBezTo>
                <a:cubicBezTo>
                  <a:pt x="18497" y="10271"/>
                  <a:pt x="18631" y="10204"/>
                  <a:pt x="18427" y="10176"/>
                </a:cubicBezTo>
                <a:cubicBezTo>
                  <a:pt x="18351" y="10166"/>
                  <a:pt x="18089" y="10234"/>
                  <a:pt x="18044" y="10303"/>
                </a:cubicBezTo>
                <a:cubicBezTo>
                  <a:pt x="18047" y="10299"/>
                  <a:pt x="17883" y="10560"/>
                  <a:pt x="17858" y="10523"/>
                </a:cubicBezTo>
                <a:cubicBezTo>
                  <a:pt x="17899" y="10754"/>
                  <a:pt x="18464" y="10422"/>
                  <a:pt x="18580" y="10472"/>
                </a:cubicBezTo>
                <a:cubicBezTo>
                  <a:pt x="18585" y="10596"/>
                  <a:pt x="18609" y="10680"/>
                  <a:pt x="18703" y="10735"/>
                </a:cubicBezTo>
                <a:cubicBezTo>
                  <a:pt x="18753" y="10764"/>
                  <a:pt x="18816" y="10592"/>
                  <a:pt x="18840" y="10543"/>
                </a:cubicBezTo>
                <a:cubicBezTo>
                  <a:pt x="18865" y="10494"/>
                  <a:pt x="18720" y="10465"/>
                  <a:pt x="18769" y="10389"/>
                </a:cubicBezTo>
                <a:cubicBezTo>
                  <a:pt x="18797" y="10347"/>
                  <a:pt x="18905" y="10444"/>
                  <a:pt x="18925" y="10455"/>
                </a:cubicBezTo>
                <a:close/>
                <a:moveTo>
                  <a:pt x="19160" y="8116"/>
                </a:moveTo>
                <a:lnTo>
                  <a:pt x="19146" y="8111"/>
                </a:lnTo>
                <a:cubicBezTo>
                  <a:pt x="19036" y="8151"/>
                  <a:pt x="19089" y="8247"/>
                  <a:pt x="18906" y="8142"/>
                </a:cubicBezTo>
                <a:cubicBezTo>
                  <a:pt x="18847" y="8108"/>
                  <a:pt x="18485" y="7762"/>
                  <a:pt x="18443" y="7857"/>
                </a:cubicBezTo>
                <a:cubicBezTo>
                  <a:pt x="18479" y="7928"/>
                  <a:pt x="18697" y="8296"/>
                  <a:pt x="18646" y="8380"/>
                </a:cubicBezTo>
                <a:cubicBezTo>
                  <a:pt x="18629" y="8381"/>
                  <a:pt x="18520" y="8340"/>
                  <a:pt x="18499" y="8358"/>
                </a:cubicBezTo>
                <a:cubicBezTo>
                  <a:pt x="18498" y="8393"/>
                  <a:pt x="18522" y="8403"/>
                  <a:pt x="18547" y="8410"/>
                </a:cubicBezTo>
                <a:cubicBezTo>
                  <a:pt x="18531" y="8460"/>
                  <a:pt x="18513" y="8509"/>
                  <a:pt x="18493" y="8557"/>
                </a:cubicBezTo>
                <a:cubicBezTo>
                  <a:pt x="18527" y="8619"/>
                  <a:pt x="18568" y="8674"/>
                  <a:pt x="18615" y="8721"/>
                </a:cubicBezTo>
                <a:cubicBezTo>
                  <a:pt x="18661" y="8865"/>
                  <a:pt x="18800" y="8728"/>
                  <a:pt x="18795" y="8712"/>
                </a:cubicBezTo>
                <a:cubicBezTo>
                  <a:pt x="18774" y="8635"/>
                  <a:pt x="18622" y="8687"/>
                  <a:pt x="18587" y="8598"/>
                </a:cubicBezTo>
                <a:cubicBezTo>
                  <a:pt x="18565" y="8543"/>
                  <a:pt x="18779" y="8529"/>
                  <a:pt x="18804" y="8536"/>
                </a:cubicBezTo>
                <a:cubicBezTo>
                  <a:pt x="18831" y="8543"/>
                  <a:pt x="19142" y="8756"/>
                  <a:pt x="19097" y="8609"/>
                </a:cubicBezTo>
                <a:cubicBezTo>
                  <a:pt x="19047" y="8447"/>
                  <a:pt x="19219" y="8414"/>
                  <a:pt x="19316" y="8366"/>
                </a:cubicBezTo>
                <a:cubicBezTo>
                  <a:pt x="19247" y="8378"/>
                  <a:pt x="19154" y="8192"/>
                  <a:pt x="19160" y="8116"/>
                </a:cubicBezTo>
                <a:close/>
                <a:moveTo>
                  <a:pt x="17646" y="6274"/>
                </a:moveTo>
                <a:cubicBezTo>
                  <a:pt x="17799" y="6419"/>
                  <a:pt x="17943" y="6645"/>
                  <a:pt x="18027" y="6862"/>
                </a:cubicBezTo>
                <a:cubicBezTo>
                  <a:pt x="18080" y="6997"/>
                  <a:pt x="18171" y="7189"/>
                  <a:pt x="18248" y="7303"/>
                </a:cubicBezTo>
                <a:cubicBezTo>
                  <a:pt x="18298" y="7378"/>
                  <a:pt x="18389" y="7663"/>
                  <a:pt x="18474" y="7676"/>
                </a:cubicBezTo>
                <a:cubicBezTo>
                  <a:pt x="18421" y="7470"/>
                  <a:pt x="18534" y="7473"/>
                  <a:pt x="18607" y="7547"/>
                </a:cubicBezTo>
                <a:cubicBezTo>
                  <a:pt x="18461" y="7353"/>
                  <a:pt x="18082" y="7060"/>
                  <a:pt x="18198" y="6858"/>
                </a:cubicBezTo>
                <a:cubicBezTo>
                  <a:pt x="18255" y="6759"/>
                  <a:pt x="18499" y="7018"/>
                  <a:pt x="18519" y="7049"/>
                </a:cubicBezTo>
                <a:cubicBezTo>
                  <a:pt x="18357" y="6801"/>
                  <a:pt x="18126" y="6627"/>
                  <a:pt x="17961" y="6378"/>
                </a:cubicBezTo>
                <a:cubicBezTo>
                  <a:pt x="17806" y="6144"/>
                  <a:pt x="17586" y="5734"/>
                  <a:pt x="17350" y="5619"/>
                </a:cubicBezTo>
                <a:cubicBezTo>
                  <a:pt x="17325" y="5663"/>
                  <a:pt x="17472" y="5827"/>
                  <a:pt x="17478" y="5878"/>
                </a:cubicBezTo>
                <a:cubicBezTo>
                  <a:pt x="17465" y="5877"/>
                  <a:pt x="17376" y="5743"/>
                  <a:pt x="17378" y="5856"/>
                </a:cubicBezTo>
                <a:cubicBezTo>
                  <a:pt x="17378" y="5852"/>
                  <a:pt x="17378" y="5849"/>
                  <a:pt x="17378" y="5857"/>
                </a:cubicBezTo>
                <a:cubicBezTo>
                  <a:pt x="17379" y="5869"/>
                  <a:pt x="17378" y="5863"/>
                  <a:pt x="17378" y="5857"/>
                </a:cubicBezTo>
                <a:cubicBezTo>
                  <a:pt x="17381" y="5928"/>
                  <a:pt x="17603" y="6232"/>
                  <a:pt x="17646" y="6274"/>
                </a:cubicBezTo>
                <a:close/>
                <a:moveTo>
                  <a:pt x="18607" y="7547"/>
                </a:moveTo>
                <a:cubicBezTo>
                  <a:pt x="18635" y="7584"/>
                  <a:pt x="18654" y="7616"/>
                  <a:pt x="18660" y="7644"/>
                </a:cubicBezTo>
                <a:cubicBezTo>
                  <a:pt x="18653" y="7607"/>
                  <a:pt x="18633" y="7573"/>
                  <a:pt x="18607" y="7547"/>
                </a:cubicBezTo>
                <a:close/>
                <a:moveTo>
                  <a:pt x="12796" y="1135"/>
                </a:moveTo>
                <a:cubicBezTo>
                  <a:pt x="12751" y="1122"/>
                  <a:pt x="12895" y="1166"/>
                  <a:pt x="12796" y="1135"/>
                </a:cubicBezTo>
                <a:cubicBezTo>
                  <a:pt x="12796" y="1135"/>
                  <a:pt x="12796" y="1135"/>
                  <a:pt x="12796" y="1135"/>
                </a:cubicBezTo>
                <a:close/>
                <a:moveTo>
                  <a:pt x="12796" y="1135"/>
                </a:moveTo>
                <a:cubicBezTo>
                  <a:pt x="12907" y="1169"/>
                  <a:pt x="13566" y="1269"/>
                  <a:pt x="13631" y="1102"/>
                </a:cubicBezTo>
                <a:cubicBezTo>
                  <a:pt x="13663" y="1018"/>
                  <a:pt x="12743" y="910"/>
                  <a:pt x="12645" y="914"/>
                </a:cubicBezTo>
                <a:cubicBezTo>
                  <a:pt x="12600" y="1062"/>
                  <a:pt x="12710" y="1110"/>
                  <a:pt x="12796" y="1135"/>
                </a:cubicBezTo>
                <a:close/>
                <a:moveTo>
                  <a:pt x="6624" y="191"/>
                </a:moveTo>
                <a:cubicBezTo>
                  <a:pt x="6624" y="192"/>
                  <a:pt x="6625" y="195"/>
                  <a:pt x="6626" y="199"/>
                </a:cubicBezTo>
                <a:cubicBezTo>
                  <a:pt x="6626" y="196"/>
                  <a:pt x="6625" y="194"/>
                  <a:pt x="6624" y="191"/>
                </a:cubicBezTo>
                <a:cubicBezTo>
                  <a:pt x="6624" y="191"/>
                  <a:pt x="6624" y="191"/>
                  <a:pt x="6624" y="191"/>
                </a:cubicBezTo>
                <a:close/>
                <a:moveTo>
                  <a:pt x="6637" y="229"/>
                </a:moveTo>
                <a:cubicBezTo>
                  <a:pt x="6645" y="251"/>
                  <a:pt x="6651" y="268"/>
                  <a:pt x="6637" y="229"/>
                </a:cubicBezTo>
                <a:cubicBezTo>
                  <a:pt x="6637" y="229"/>
                  <a:pt x="6637" y="229"/>
                  <a:pt x="6637" y="229"/>
                </a:cubicBezTo>
                <a:close/>
                <a:moveTo>
                  <a:pt x="6637" y="229"/>
                </a:moveTo>
                <a:cubicBezTo>
                  <a:pt x="6637" y="228"/>
                  <a:pt x="6636" y="225"/>
                  <a:pt x="6635" y="224"/>
                </a:cubicBezTo>
                <a:cubicBezTo>
                  <a:pt x="6636" y="225"/>
                  <a:pt x="6637" y="227"/>
                  <a:pt x="6637" y="229"/>
                </a:cubicBezTo>
                <a:close/>
                <a:moveTo>
                  <a:pt x="6626" y="199"/>
                </a:moveTo>
                <a:cubicBezTo>
                  <a:pt x="6629" y="205"/>
                  <a:pt x="6632" y="215"/>
                  <a:pt x="6635" y="224"/>
                </a:cubicBezTo>
                <a:cubicBezTo>
                  <a:pt x="6633" y="217"/>
                  <a:pt x="6630" y="209"/>
                  <a:pt x="6626" y="199"/>
                </a:cubicBezTo>
                <a:close/>
                <a:moveTo>
                  <a:pt x="6639" y="191"/>
                </a:moveTo>
                <a:cubicBezTo>
                  <a:pt x="6700" y="344"/>
                  <a:pt x="6882" y="206"/>
                  <a:pt x="6974" y="224"/>
                </a:cubicBezTo>
                <a:cubicBezTo>
                  <a:pt x="6891" y="274"/>
                  <a:pt x="7101" y="361"/>
                  <a:pt x="7127" y="364"/>
                </a:cubicBezTo>
                <a:cubicBezTo>
                  <a:pt x="7319" y="388"/>
                  <a:pt x="7515" y="426"/>
                  <a:pt x="7709" y="415"/>
                </a:cubicBezTo>
                <a:cubicBezTo>
                  <a:pt x="7714" y="407"/>
                  <a:pt x="7716" y="403"/>
                  <a:pt x="7718" y="393"/>
                </a:cubicBezTo>
                <a:cubicBezTo>
                  <a:pt x="7615" y="349"/>
                  <a:pt x="7588" y="217"/>
                  <a:pt x="7471" y="203"/>
                </a:cubicBezTo>
                <a:cubicBezTo>
                  <a:pt x="7304" y="184"/>
                  <a:pt x="7240" y="132"/>
                  <a:pt x="7094" y="42"/>
                </a:cubicBezTo>
                <a:cubicBezTo>
                  <a:pt x="7017" y="-6"/>
                  <a:pt x="6518" y="-65"/>
                  <a:pt x="6639" y="191"/>
                </a:cubicBezTo>
                <a:cubicBezTo>
                  <a:pt x="6639" y="191"/>
                  <a:pt x="6639" y="191"/>
                  <a:pt x="6639" y="191"/>
                </a:cubicBezTo>
                <a:close/>
                <a:moveTo>
                  <a:pt x="3049" y="1821"/>
                </a:moveTo>
                <a:cubicBezTo>
                  <a:pt x="3097" y="1824"/>
                  <a:pt x="3068" y="1822"/>
                  <a:pt x="3049" y="1821"/>
                </a:cubicBezTo>
                <a:cubicBezTo>
                  <a:pt x="3259" y="1833"/>
                  <a:pt x="3444" y="2105"/>
                  <a:pt x="3693" y="1983"/>
                </a:cubicBezTo>
                <a:cubicBezTo>
                  <a:pt x="3695" y="1975"/>
                  <a:pt x="3695" y="1960"/>
                  <a:pt x="3693" y="1951"/>
                </a:cubicBezTo>
                <a:cubicBezTo>
                  <a:pt x="3378" y="1819"/>
                  <a:pt x="3267" y="1534"/>
                  <a:pt x="3575" y="1251"/>
                </a:cubicBezTo>
                <a:cubicBezTo>
                  <a:pt x="3878" y="973"/>
                  <a:pt x="4250" y="1072"/>
                  <a:pt x="4563" y="873"/>
                </a:cubicBezTo>
                <a:cubicBezTo>
                  <a:pt x="4434" y="627"/>
                  <a:pt x="4069" y="857"/>
                  <a:pt x="3881" y="855"/>
                </a:cubicBezTo>
                <a:cubicBezTo>
                  <a:pt x="3631" y="853"/>
                  <a:pt x="3298" y="977"/>
                  <a:pt x="3102" y="1185"/>
                </a:cubicBezTo>
                <a:cubicBezTo>
                  <a:pt x="3040" y="1251"/>
                  <a:pt x="3027" y="1414"/>
                  <a:pt x="3008" y="1500"/>
                </a:cubicBezTo>
                <a:cubicBezTo>
                  <a:pt x="2968" y="1677"/>
                  <a:pt x="2751" y="1804"/>
                  <a:pt x="3049" y="1821"/>
                </a:cubicBezTo>
                <a:close/>
                <a:moveTo>
                  <a:pt x="10216" y="16862"/>
                </a:moveTo>
                <a:cubicBezTo>
                  <a:pt x="10007" y="16414"/>
                  <a:pt x="9990" y="17186"/>
                  <a:pt x="10036" y="17376"/>
                </a:cubicBezTo>
                <a:cubicBezTo>
                  <a:pt x="10092" y="17606"/>
                  <a:pt x="10129" y="17705"/>
                  <a:pt x="10318" y="17537"/>
                </a:cubicBezTo>
                <a:cubicBezTo>
                  <a:pt x="10499" y="17376"/>
                  <a:pt x="10291" y="17023"/>
                  <a:pt x="10216" y="16863"/>
                </a:cubicBezTo>
                <a:cubicBezTo>
                  <a:pt x="10225" y="16883"/>
                  <a:pt x="10244" y="16922"/>
                  <a:pt x="10216" y="16862"/>
                </a:cubicBezTo>
                <a:close/>
                <a:moveTo>
                  <a:pt x="10216" y="16862"/>
                </a:moveTo>
                <a:cubicBezTo>
                  <a:pt x="10216" y="16862"/>
                  <a:pt x="10216" y="16862"/>
                  <a:pt x="10216" y="16863"/>
                </a:cubicBezTo>
                <a:cubicBezTo>
                  <a:pt x="10211" y="16852"/>
                  <a:pt x="10209" y="16847"/>
                  <a:pt x="10216" y="16862"/>
                </a:cubicBezTo>
                <a:close/>
                <a:moveTo>
                  <a:pt x="17680" y="20444"/>
                </a:moveTo>
                <a:cubicBezTo>
                  <a:pt x="17677" y="20432"/>
                  <a:pt x="17678" y="20435"/>
                  <a:pt x="17679" y="20439"/>
                </a:cubicBezTo>
                <a:cubicBezTo>
                  <a:pt x="17647" y="20338"/>
                  <a:pt x="17562" y="20187"/>
                  <a:pt x="17562" y="20438"/>
                </a:cubicBezTo>
                <a:cubicBezTo>
                  <a:pt x="17562" y="20640"/>
                  <a:pt x="17719" y="20588"/>
                  <a:pt x="17681" y="20445"/>
                </a:cubicBezTo>
                <a:cubicBezTo>
                  <a:pt x="17681" y="20446"/>
                  <a:pt x="17681" y="20446"/>
                  <a:pt x="17680" y="20444"/>
                </a:cubicBezTo>
                <a:close/>
                <a:moveTo>
                  <a:pt x="20845" y="19801"/>
                </a:moveTo>
                <a:cubicBezTo>
                  <a:pt x="20845" y="19756"/>
                  <a:pt x="20831" y="19752"/>
                  <a:pt x="20720" y="19722"/>
                </a:cubicBezTo>
                <a:cubicBezTo>
                  <a:pt x="20484" y="19667"/>
                  <a:pt x="20309" y="19366"/>
                  <a:pt x="20078" y="19540"/>
                </a:cubicBezTo>
                <a:lnTo>
                  <a:pt x="20083" y="19581"/>
                </a:lnTo>
                <a:lnTo>
                  <a:pt x="20066" y="19592"/>
                </a:lnTo>
                <a:cubicBezTo>
                  <a:pt x="20073" y="19603"/>
                  <a:pt x="20078" y="19616"/>
                  <a:pt x="20080" y="19629"/>
                </a:cubicBezTo>
                <a:cubicBezTo>
                  <a:pt x="19967" y="19665"/>
                  <a:pt x="19867" y="19933"/>
                  <a:pt x="19784" y="19933"/>
                </a:cubicBezTo>
                <a:cubicBezTo>
                  <a:pt x="19806" y="19933"/>
                  <a:pt x="19649" y="19674"/>
                  <a:pt x="19649" y="19726"/>
                </a:cubicBezTo>
                <a:cubicBezTo>
                  <a:pt x="19591" y="19599"/>
                  <a:pt x="19738" y="19263"/>
                  <a:pt x="19533" y="19263"/>
                </a:cubicBezTo>
                <a:cubicBezTo>
                  <a:pt x="19510" y="19243"/>
                  <a:pt x="19395" y="19210"/>
                  <a:pt x="19371" y="19200"/>
                </a:cubicBezTo>
                <a:cubicBezTo>
                  <a:pt x="19228" y="19141"/>
                  <a:pt x="19205" y="19326"/>
                  <a:pt x="19144" y="19326"/>
                </a:cubicBezTo>
                <a:cubicBezTo>
                  <a:pt x="19123" y="19314"/>
                  <a:pt x="19057" y="19299"/>
                  <a:pt x="19047" y="19341"/>
                </a:cubicBezTo>
                <a:cubicBezTo>
                  <a:pt x="18878" y="19223"/>
                  <a:pt x="19194" y="19742"/>
                  <a:pt x="19275" y="19766"/>
                </a:cubicBezTo>
                <a:cubicBezTo>
                  <a:pt x="19141" y="19798"/>
                  <a:pt x="19298" y="20026"/>
                  <a:pt x="19315" y="20115"/>
                </a:cubicBezTo>
                <a:cubicBezTo>
                  <a:pt x="19376" y="20426"/>
                  <a:pt x="19468" y="20101"/>
                  <a:pt x="19519" y="20101"/>
                </a:cubicBezTo>
                <a:cubicBezTo>
                  <a:pt x="19605" y="20101"/>
                  <a:pt x="19914" y="20363"/>
                  <a:pt x="20018" y="20411"/>
                </a:cubicBezTo>
                <a:cubicBezTo>
                  <a:pt x="20127" y="20461"/>
                  <a:pt x="20181" y="20479"/>
                  <a:pt x="20248" y="20607"/>
                </a:cubicBezTo>
                <a:cubicBezTo>
                  <a:pt x="20277" y="20661"/>
                  <a:pt x="20274" y="20778"/>
                  <a:pt x="20326" y="20815"/>
                </a:cubicBezTo>
                <a:cubicBezTo>
                  <a:pt x="20319" y="20858"/>
                  <a:pt x="20311" y="20886"/>
                  <a:pt x="20321" y="20928"/>
                </a:cubicBezTo>
                <a:cubicBezTo>
                  <a:pt x="20186" y="20961"/>
                  <a:pt x="20099" y="21117"/>
                  <a:pt x="20109" y="21286"/>
                </a:cubicBezTo>
                <a:cubicBezTo>
                  <a:pt x="20228" y="21294"/>
                  <a:pt x="20372" y="21234"/>
                  <a:pt x="20433" y="21234"/>
                </a:cubicBezTo>
                <a:lnTo>
                  <a:pt x="20433" y="21233"/>
                </a:lnTo>
                <a:cubicBezTo>
                  <a:pt x="20433" y="21142"/>
                  <a:pt x="20719" y="21510"/>
                  <a:pt x="20736" y="21535"/>
                </a:cubicBezTo>
                <a:cubicBezTo>
                  <a:pt x="20771" y="21316"/>
                  <a:pt x="20771" y="21081"/>
                  <a:pt x="20799" y="20857"/>
                </a:cubicBezTo>
                <a:lnTo>
                  <a:pt x="20771" y="20809"/>
                </a:lnTo>
                <a:cubicBezTo>
                  <a:pt x="20895" y="20557"/>
                  <a:pt x="20831" y="20091"/>
                  <a:pt x="20845" y="19801"/>
                </a:cubicBezTo>
                <a:close/>
                <a:moveTo>
                  <a:pt x="21483" y="3136"/>
                </a:moveTo>
                <a:cubicBezTo>
                  <a:pt x="21484" y="3136"/>
                  <a:pt x="21512" y="3136"/>
                  <a:pt x="21512" y="3136"/>
                </a:cubicBezTo>
                <a:cubicBezTo>
                  <a:pt x="21524" y="3110"/>
                  <a:pt x="21544" y="3089"/>
                  <a:pt x="21567" y="3075"/>
                </a:cubicBezTo>
                <a:cubicBezTo>
                  <a:pt x="21432" y="2793"/>
                  <a:pt x="21025" y="2732"/>
                  <a:pt x="20788" y="2699"/>
                </a:cubicBezTo>
                <a:cubicBezTo>
                  <a:pt x="20424" y="2699"/>
                  <a:pt x="20032" y="2429"/>
                  <a:pt x="19669" y="2355"/>
                </a:cubicBezTo>
                <a:cubicBezTo>
                  <a:pt x="19252" y="2271"/>
                  <a:pt x="18850" y="2097"/>
                  <a:pt x="18423" y="2086"/>
                </a:cubicBezTo>
                <a:cubicBezTo>
                  <a:pt x="18281" y="2082"/>
                  <a:pt x="18025" y="1964"/>
                  <a:pt x="17928" y="2085"/>
                </a:cubicBezTo>
                <a:cubicBezTo>
                  <a:pt x="17787" y="1963"/>
                  <a:pt x="17753" y="2111"/>
                  <a:pt x="17640" y="2116"/>
                </a:cubicBezTo>
                <a:cubicBezTo>
                  <a:pt x="17589" y="2193"/>
                  <a:pt x="17369" y="2124"/>
                  <a:pt x="17309" y="2114"/>
                </a:cubicBezTo>
                <a:cubicBezTo>
                  <a:pt x="17131" y="2085"/>
                  <a:pt x="16946" y="2126"/>
                  <a:pt x="16770" y="2090"/>
                </a:cubicBezTo>
                <a:cubicBezTo>
                  <a:pt x="16661" y="2068"/>
                  <a:pt x="16615" y="1921"/>
                  <a:pt x="16498" y="1897"/>
                </a:cubicBezTo>
                <a:cubicBezTo>
                  <a:pt x="16256" y="1847"/>
                  <a:pt x="15932" y="1733"/>
                  <a:pt x="15687" y="1852"/>
                </a:cubicBezTo>
                <a:cubicBezTo>
                  <a:pt x="15505" y="1940"/>
                  <a:pt x="15223" y="1766"/>
                  <a:pt x="15033" y="1732"/>
                </a:cubicBezTo>
                <a:cubicBezTo>
                  <a:pt x="15028" y="1585"/>
                  <a:pt x="14601" y="1491"/>
                  <a:pt x="14524" y="1604"/>
                </a:cubicBezTo>
                <a:cubicBezTo>
                  <a:pt x="14389" y="1489"/>
                  <a:pt x="14096" y="1512"/>
                  <a:pt x="13941" y="1503"/>
                </a:cubicBezTo>
                <a:lnTo>
                  <a:pt x="13941" y="1502"/>
                </a:lnTo>
                <a:cubicBezTo>
                  <a:pt x="13859" y="1397"/>
                  <a:pt x="13713" y="1363"/>
                  <a:pt x="13601" y="1377"/>
                </a:cubicBezTo>
                <a:cubicBezTo>
                  <a:pt x="13463" y="1395"/>
                  <a:pt x="13552" y="1500"/>
                  <a:pt x="13642" y="1496"/>
                </a:cubicBezTo>
                <a:cubicBezTo>
                  <a:pt x="13538" y="1516"/>
                  <a:pt x="13426" y="1657"/>
                  <a:pt x="13589" y="1732"/>
                </a:cubicBezTo>
                <a:cubicBezTo>
                  <a:pt x="13432" y="1749"/>
                  <a:pt x="13289" y="1736"/>
                  <a:pt x="13132" y="1770"/>
                </a:cubicBezTo>
                <a:cubicBezTo>
                  <a:pt x="13010" y="1796"/>
                  <a:pt x="12688" y="1530"/>
                  <a:pt x="12823" y="1894"/>
                </a:cubicBezTo>
                <a:cubicBezTo>
                  <a:pt x="12699" y="1866"/>
                  <a:pt x="12578" y="1803"/>
                  <a:pt x="12462" y="1744"/>
                </a:cubicBezTo>
                <a:lnTo>
                  <a:pt x="12468" y="1739"/>
                </a:lnTo>
                <a:lnTo>
                  <a:pt x="12445" y="1651"/>
                </a:lnTo>
                <a:cubicBezTo>
                  <a:pt x="12201" y="1356"/>
                  <a:pt x="11570" y="1196"/>
                  <a:pt x="11249" y="1384"/>
                </a:cubicBezTo>
                <a:cubicBezTo>
                  <a:pt x="11292" y="1402"/>
                  <a:pt x="11339" y="1419"/>
                  <a:pt x="11379" y="1446"/>
                </a:cubicBezTo>
                <a:cubicBezTo>
                  <a:pt x="11235" y="1453"/>
                  <a:pt x="11040" y="1498"/>
                  <a:pt x="10902" y="1435"/>
                </a:cubicBezTo>
                <a:cubicBezTo>
                  <a:pt x="10924" y="1410"/>
                  <a:pt x="10943" y="1372"/>
                  <a:pt x="10960" y="1341"/>
                </a:cubicBezTo>
                <a:cubicBezTo>
                  <a:pt x="10707" y="1338"/>
                  <a:pt x="10460" y="1329"/>
                  <a:pt x="10209" y="1352"/>
                </a:cubicBezTo>
                <a:cubicBezTo>
                  <a:pt x="10151" y="1292"/>
                  <a:pt x="10082" y="1254"/>
                  <a:pt x="10017" y="1207"/>
                </a:cubicBezTo>
                <a:cubicBezTo>
                  <a:pt x="10017" y="1207"/>
                  <a:pt x="10014" y="1302"/>
                  <a:pt x="10014" y="1302"/>
                </a:cubicBezTo>
                <a:cubicBezTo>
                  <a:pt x="9917" y="1297"/>
                  <a:pt x="9781" y="1215"/>
                  <a:pt x="9686" y="1274"/>
                </a:cubicBezTo>
                <a:cubicBezTo>
                  <a:pt x="10299" y="771"/>
                  <a:pt x="9202" y="741"/>
                  <a:pt x="8912" y="764"/>
                </a:cubicBezTo>
                <a:cubicBezTo>
                  <a:pt x="8912" y="763"/>
                  <a:pt x="8942" y="682"/>
                  <a:pt x="8942" y="682"/>
                </a:cubicBezTo>
                <a:cubicBezTo>
                  <a:pt x="8857" y="692"/>
                  <a:pt x="8774" y="674"/>
                  <a:pt x="8690" y="667"/>
                </a:cubicBezTo>
                <a:cubicBezTo>
                  <a:pt x="8692" y="666"/>
                  <a:pt x="8711" y="652"/>
                  <a:pt x="8711" y="652"/>
                </a:cubicBezTo>
                <a:lnTo>
                  <a:pt x="8680" y="562"/>
                </a:lnTo>
                <a:cubicBezTo>
                  <a:pt x="8568" y="569"/>
                  <a:pt x="8454" y="542"/>
                  <a:pt x="8339" y="545"/>
                </a:cubicBezTo>
                <a:cubicBezTo>
                  <a:pt x="8372" y="543"/>
                  <a:pt x="8389" y="524"/>
                  <a:pt x="8390" y="487"/>
                </a:cubicBezTo>
                <a:cubicBezTo>
                  <a:pt x="8348" y="373"/>
                  <a:pt x="8029" y="432"/>
                  <a:pt x="7984" y="380"/>
                </a:cubicBezTo>
                <a:cubicBezTo>
                  <a:pt x="7880" y="261"/>
                  <a:pt x="7809" y="457"/>
                  <a:pt x="7733" y="455"/>
                </a:cubicBezTo>
                <a:cubicBezTo>
                  <a:pt x="7767" y="710"/>
                  <a:pt x="8058" y="574"/>
                  <a:pt x="8203" y="565"/>
                </a:cubicBezTo>
                <a:cubicBezTo>
                  <a:pt x="8141" y="586"/>
                  <a:pt x="8043" y="670"/>
                  <a:pt x="8093" y="768"/>
                </a:cubicBezTo>
                <a:cubicBezTo>
                  <a:pt x="8012" y="760"/>
                  <a:pt x="7931" y="780"/>
                  <a:pt x="7859" y="828"/>
                </a:cubicBezTo>
                <a:lnTo>
                  <a:pt x="7899" y="850"/>
                </a:lnTo>
                <a:cubicBezTo>
                  <a:pt x="7761" y="924"/>
                  <a:pt x="7599" y="792"/>
                  <a:pt x="7453" y="841"/>
                </a:cubicBezTo>
                <a:cubicBezTo>
                  <a:pt x="7359" y="872"/>
                  <a:pt x="7267" y="899"/>
                  <a:pt x="7171" y="911"/>
                </a:cubicBezTo>
                <a:cubicBezTo>
                  <a:pt x="6973" y="936"/>
                  <a:pt x="6832" y="1042"/>
                  <a:pt x="6697" y="1218"/>
                </a:cubicBezTo>
                <a:lnTo>
                  <a:pt x="6715" y="1300"/>
                </a:lnTo>
                <a:cubicBezTo>
                  <a:pt x="6595" y="1317"/>
                  <a:pt x="5933" y="1282"/>
                  <a:pt x="6309" y="1601"/>
                </a:cubicBezTo>
                <a:cubicBezTo>
                  <a:pt x="6139" y="1560"/>
                  <a:pt x="5956" y="1546"/>
                  <a:pt x="5807" y="1683"/>
                </a:cubicBezTo>
                <a:cubicBezTo>
                  <a:pt x="5762" y="1559"/>
                  <a:pt x="5703" y="1466"/>
                  <a:pt x="5588" y="1483"/>
                </a:cubicBezTo>
                <a:lnTo>
                  <a:pt x="5593" y="1581"/>
                </a:lnTo>
                <a:lnTo>
                  <a:pt x="5611" y="1582"/>
                </a:lnTo>
                <a:cubicBezTo>
                  <a:pt x="5618" y="1583"/>
                  <a:pt x="5633" y="1606"/>
                  <a:pt x="5635" y="1626"/>
                </a:cubicBezTo>
                <a:cubicBezTo>
                  <a:pt x="5565" y="1686"/>
                  <a:pt x="5488" y="1670"/>
                  <a:pt x="5467" y="1800"/>
                </a:cubicBezTo>
                <a:cubicBezTo>
                  <a:pt x="5452" y="1798"/>
                  <a:pt x="5437" y="1795"/>
                  <a:pt x="5422" y="1791"/>
                </a:cubicBezTo>
                <a:cubicBezTo>
                  <a:pt x="5363" y="1613"/>
                  <a:pt x="5452" y="1463"/>
                  <a:pt x="5208" y="1445"/>
                </a:cubicBezTo>
                <a:cubicBezTo>
                  <a:pt x="5135" y="1440"/>
                  <a:pt x="5060" y="1440"/>
                  <a:pt x="4988" y="1440"/>
                </a:cubicBezTo>
                <a:cubicBezTo>
                  <a:pt x="4835" y="1440"/>
                  <a:pt x="4896" y="1580"/>
                  <a:pt x="4862" y="1697"/>
                </a:cubicBezTo>
                <a:cubicBezTo>
                  <a:pt x="4835" y="1790"/>
                  <a:pt x="4726" y="1733"/>
                  <a:pt x="4708" y="1846"/>
                </a:cubicBezTo>
                <a:cubicBezTo>
                  <a:pt x="4689" y="1970"/>
                  <a:pt x="4799" y="1948"/>
                  <a:pt x="4812" y="1996"/>
                </a:cubicBezTo>
                <a:cubicBezTo>
                  <a:pt x="4844" y="2077"/>
                  <a:pt x="4824" y="2151"/>
                  <a:pt x="4867" y="2245"/>
                </a:cubicBezTo>
                <a:cubicBezTo>
                  <a:pt x="4713" y="2182"/>
                  <a:pt x="4560" y="2145"/>
                  <a:pt x="4400" y="2112"/>
                </a:cubicBezTo>
                <a:cubicBezTo>
                  <a:pt x="4221" y="2086"/>
                  <a:pt x="4014" y="1954"/>
                  <a:pt x="3841" y="1954"/>
                </a:cubicBezTo>
                <a:cubicBezTo>
                  <a:pt x="3573" y="1954"/>
                  <a:pt x="4110" y="2290"/>
                  <a:pt x="4127" y="2309"/>
                </a:cubicBezTo>
                <a:cubicBezTo>
                  <a:pt x="4105" y="2315"/>
                  <a:pt x="4083" y="2320"/>
                  <a:pt x="4060" y="2324"/>
                </a:cubicBezTo>
                <a:lnTo>
                  <a:pt x="4065" y="2298"/>
                </a:lnTo>
                <a:cubicBezTo>
                  <a:pt x="3852" y="2201"/>
                  <a:pt x="3571" y="2399"/>
                  <a:pt x="3372" y="2425"/>
                </a:cubicBezTo>
                <a:cubicBezTo>
                  <a:pt x="3370" y="2381"/>
                  <a:pt x="3421" y="2299"/>
                  <a:pt x="3432" y="2250"/>
                </a:cubicBezTo>
                <a:cubicBezTo>
                  <a:pt x="3242" y="2226"/>
                  <a:pt x="3075" y="2344"/>
                  <a:pt x="2898" y="2413"/>
                </a:cubicBezTo>
                <a:cubicBezTo>
                  <a:pt x="2804" y="2450"/>
                  <a:pt x="2559" y="2500"/>
                  <a:pt x="2574" y="2674"/>
                </a:cubicBezTo>
                <a:cubicBezTo>
                  <a:pt x="2584" y="2801"/>
                  <a:pt x="2315" y="2630"/>
                  <a:pt x="2302" y="2618"/>
                </a:cubicBezTo>
                <a:cubicBezTo>
                  <a:pt x="2377" y="2566"/>
                  <a:pt x="2604" y="2549"/>
                  <a:pt x="2395" y="2412"/>
                </a:cubicBezTo>
                <a:cubicBezTo>
                  <a:pt x="2245" y="2314"/>
                  <a:pt x="2091" y="2321"/>
                  <a:pt x="1929" y="2318"/>
                </a:cubicBezTo>
                <a:cubicBezTo>
                  <a:pt x="1937" y="2433"/>
                  <a:pt x="1993" y="2432"/>
                  <a:pt x="2055" y="2493"/>
                </a:cubicBezTo>
                <a:cubicBezTo>
                  <a:pt x="2046" y="2478"/>
                  <a:pt x="2074" y="2893"/>
                  <a:pt x="2169" y="2758"/>
                </a:cubicBezTo>
                <a:cubicBezTo>
                  <a:pt x="2163" y="2794"/>
                  <a:pt x="2158" y="2830"/>
                  <a:pt x="2156" y="2867"/>
                </a:cubicBezTo>
                <a:cubicBezTo>
                  <a:pt x="1969" y="2739"/>
                  <a:pt x="1862" y="2828"/>
                  <a:pt x="1686" y="2928"/>
                </a:cubicBezTo>
                <a:cubicBezTo>
                  <a:pt x="1500" y="3032"/>
                  <a:pt x="1637" y="3097"/>
                  <a:pt x="1707" y="3188"/>
                </a:cubicBezTo>
                <a:cubicBezTo>
                  <a:pt x="1680" y="3244"/>
                  <a:pt x="1425" y="3107"/>
                  <a:pt x="1395" y="3091"/>
                </a:cubicBezTo>
                <a:cubicBezTo>
                  <a:pt x="1324" y="3053"/>
                  <a:pt x="1217" y="3102"/>
                  <a:pt x="1148" y="3140"/>
                </a:cubicBezTo>
                <a:cubicBezTo>
                  <a:pt x="1225" y="3269"/>
                  <a:pt x="1313" y="3308"/>
                  <a:pt x="1425" y="3357"/>
                </a:cubicBezTo>
                <a:cubicBezTo>
                  <a:pt x="1277" y="3479"/>
                  <a:pt x="1067" y="3145"/>
                  <a:pt x="988" y="3080"/>
                </a:cubicBezTo>
                <a:cubicBezTo>
                  <a:pt x="1015" y="3019"/>
                  <a:pt x="1044" y="2956"/>
                  <a:pt x="990" y="2892"/>
                </a:cubicBezTo>
                <a:cubicBezTo>
                  <a:pt x="1164" y="2934"/>
                  <a:pt x="2149" y="3013"/>
                  <a:pt x="1702" y="2525"/>
                </a:cubicBezTo>
                <a:cubicBezTo>
                  <a:pt x="1515" y="2321"/>
                  <a:pt x="920" y="2139"/>
                  <a:pt x="679" y="2180"/>
                </a:cubicBezTo>
                <a:cubicBezTo>
                  <a:pt x="673" y="2165"/>
                  <a:pt x="662" y="2161"/>
                  <a:pt x="647" y="2169"/>
                </a:cubicBezTo>
                <a:cubicBezTo>
                  <a:pt x="682" y="2169"/>
                  <a:pt x="559" y="2063"/>
                  <a:pt x="524" y="2055"/>
                </a:cubicBezTo>
                <a:cubicBezTo>
                  <a:pt x="469" y="2042"/>
                  <a:pt x="389" y="2064"/>
                  <a:pt x="328" y="2064"/>
                </a:cubicBezTo>
                <a:cubicBezTo>
                  <a:pt x="303" y="2062"/>
                  <a:pt x="285" y="2082"/>
                  <a:pt x="285" y="2118"/>
                </a:cubicBezTo>
                <a:cubicBezTo>
                  <a:pt x="266" y="2111"/>
                  <a:pt x="247" y="2104"/>
                  <a:pt x="228" y="2096"/>
                </a:cubicBezTo>
                <a:lnTo>
                  <a:pt x="222" y="2118"/>
                </a:lnTo>
                <a:lnTo>
                  <a:pt x="216" y="2112"/>
                </a:lnTo>
                <a:cubicBezTo>
                  <a:pt x="127" y="2182"/>
                  <a:pt x="72" y="2289"/>
                  <a:pt x="1" y="2385"/>
                </a:cubicBezTo>
                <a:cubicBezTo>
                  <a:pt x="38" y="2448"/>
                  <a:pt x="247" y="2553"/>
                  <a:pt x="193" y="2625"/>
                </a:cubicBezTo>
                <a:cubicBezTo>
                  <a:pt x="81" y="2777"/>
                  <a:pt x="241" y="2837"/>
                  <a:pt x="293" y="2954"/>
                </a:cubicBezTo>
                <a:cubicBezTo>
                  <a:pt x="170" y="3047"/>
                  <a:pt x="319" y="3299"/>
                  <a:pt x="399" y="3343"/>
                </a:cubicBezTo>
                <a:cubicBezTo>
                  <a:pt x="293" y="3475"/>
                  <a:pt x="513" y="3547"/>
                  <a:pt x="565" y="3597"/>
                </a:cubicBezTo>
                <a:cubicBezTo>
                  <a:pt x="607" y="3637"/>
                  <a:pt x="411" y="3845"/>
                  <a:pt x="390" y="3866"/>
                </a:cubicBezTo>
                <a:cubicBezTo>
                  <a:pt x="245" y="4011"/>
                  <a:pt x="119" y="4126"/>
                  <a:pt x="0" y="4306"/>
                </a:cubicBezTo>
                <a:cubicBezTo>
                  <a:pt x="85" y="4284"/>
                  <a:pt x="190" y="4172"/>
                  <a:pt x="266" y="4167"/>
                </a:cubicBezTo>
                <a:cubicBezTo>
                  <a:pt x="283" y="4197"/>
                  <a:pt x="302" y="4226"/>
                  <a:pt x="323" y="4253"/>
                </a:cubicBezTo>
                <a:cubicBezTo>
                  <a:pt x="222" y="4199"/>
                  <a:pt x="162" y="4293"/>
                  <a:pt x="201" y="4411"/>
                </a:cubicBezTo>
                <a:cubicBezTo>
                  <a:pt x="162" y="4553"/>
                  <a:pt x="82" y="4589"/>
                  <a:pt x="175" y="4758"/>
                </a:cubicBezTo>
                <a:cubicBezTo>
                  <a:pt x="78" y="4850"/>
                  <a:pt x="345" y="5225"/>
                  <a:pt x="406" y="5296"/>
                </a:cubicBezTo>
                <a:cubicBezTo>
                  <a:pt x="430" y="5300"/>
                  <a:pt x="451" y="5290"/>
                  <a:pt x="470" y="5265"/>
                </a:cubicBezTo>
                <a:cubicBezTo>
                  <a:pt x="470" y="5264"/>
                  <a:pt x="471" y="5244"/>
                  <a:pt x="471" y="5244"/>
                </a:cubicBezTo>
                <a:cubicBezTo>
                  <a:pt x="468" y="5227"/>
                  <a:pt x="693" y="5374"/>
                  <a:pt x="723" y="5409"/>
                </a:cubicBezTo>
                <a:cubicBezTo>
                  <a:pt x="683" y="5491"/>
                  <a:pt x="819" y="5677"/>
                  <a:pt x="881" y="5677"/>
                </a:cubicBezTo>
                <a:cubicBezTo>
                  <a:pt x="881" y="5776"/>
                  <a:pt x="983" y="5725"/>
                  <a:pt x="1012" y="5801"/>
                </a:cubicBezTo>
                <a:cubicBezTo>
                  <a:pt x="1013" y="5803"/>
                  <a:pt x="840" y="5849"/>
                  <a:pt x="814" y="5864"/>
                </a:cubicBezTo>
                <a:cubicBezTo>
                  <a:pt x="850" y="5933"/>
                  <a:pt x="902" y="6106"/>
                  <a:pt x="948" y="6152"/>
                </a:cubicBezTo>
                <a:cubicBezTo>
                  <a:pt x="1062" y="6265"/>
                  <a:pt x="1164" y="6069"/>
                  <a:pt x="1293" y="6203"/>
                </a:cubicBezTo>
                <a:cubicBezTo>
                  <a:pt x="1286" y="6211"/>
                  <a:pt x="1265" y="6237"/>
                  <a:pt x="1265" y="6237"/>
                </a:cubicBezTo>
                <a:cubicBezTo>
                  <a:pt x="1317" y="6354"/>
                  <a:pt x="1446" y="6350"/>
                  <a:pt x="1481" y="6450"/>
                </a:cubicBezTo>
                <a:cubicBezTo>
                  <a:pt x="1563" y="6681"/>
                  <a:pt x="1653" y="6696"/>
                  <a:pt x="1848" y="6592"/>
                </a:cubicBezTo>
                <a:cubicBezTo>
                  <a:pt x="1905" y="6655"/>
                  <a:pt x="1926" y="6720"/>
                  <a:pt x="2004" y="6723"/>
                </a:cubicBezTo>
                <a:lnTo>
                  <a:pt x="2009" y="6693"/>
                </a:lnTo>
                <a:cubicBezTo>
                  <a:pt x="2095" y="6686"/>
                  <a:pt x="2174" y="6765"/>
                  <a:pt x="2257" y="6780"/>
                </a:cubicBezTo>
                <a:cubicBezTo>
                  <a:pt x="2237" y="6906"/>
                  <a:pt x="2273" y="6983"/>
                  <a:pt x="2267" y="7093"/>
                </a:cubicBezTo>
                <a:cubicBezTo>
                  <a:pt x="2263" y="7128"/>
                  <a:pt x="2226" y="7132"/>
                  <a:pt x="2204" y="7126"/>
                </a:cubicBezTo>
                <a:lnTo>
                  <a:pt x="2204" y="7098"/>
                </a:lnTo>
                <a:cubicBezTo>
                  <a:pt x="2092" y="7098"/>
                  <a:pt x="1997" y="7275"/>
                  <a:pt x="2085" y="7391"/>
                </a:cubicBezTo>
                <a:cubicBezTo>
                  <a:pt x="2053" y="7403"/>
                  <a:pt x="2020" y="7412"/>
                  <a:pt x="1986" y="7420"/>
                </a:cubicBezTo>
                <a:cubicBezTo>
                  <a:pt x="1976" y="7486"/>
                  <a:pt x="2003" y="7524"/>
                  <a:pt x="2047" y="7561"/>
                </a:cubicBezTo>
                <a:cubicBezTo>
                  <a:pt x="2027" y="7581"/>
                  <a:pt x="2018" y="7606"/>
                  <a:pt x="2021" y="7635"/>
                </a:cubicBezTo>
                <a:cubicBezTo>
                  <a:pt x="2021" y="7661"/>
                  <a:pt x="1989" y="7660"/>
                  <a:pt x="1990" y="7711"/>
                </a:cubicBezTo>
                <a:cubicBezTo>
                  <a:pt x="1945" y="7720"/>
                  <a:pt x="1898" y="7715"/>
                  <a:pt x="1853" y="7703"/>
                </a:cubicBezTo>
                <a:cubicBezTo>
                  <a:pt x="1856" y="7754"/>
                  <a:pt x="1852" y="7802"/>
                  <a:pt x="1841" y="7849"/>
                </a:cubicBezTo>
                <a:cubicBezTo>
                  <a:pt x="2028" y="7973"/>
                  <a:pt x="2205" y="8066"/>
                  <a:pt x="2363" y="8238"/>
                </a:cubicBezTo>
                <a:cubicBezTo>
                  <a:pt x="2296" y="8346"/>
                  <a:pt x="2888" y="8477"/>
                  <a:pt x="2736" y="8789"/>
                </a:cubicBezTo>
                <a:cubicBezTo>
                  <a:pt x="2487" y="8980"/>
                  <a:pt x="2231" y="8785"/>
                  <a:pt x="1999" y="8788"/>
                </a:cubicBezTo>
                <a:cubicBezTo>
                  <a:pt x="1930" y="8781"/>
                  <a:pt x="1954" y="8678"/>
                  <a:pt x="1835" y="8708"/>
                </a:cubicBezTo>
                <a:cubicBezTo>
                  <a:pt x="1704" y="8534"/>
                  <a:pt x="1349" y="8634"/>
                  <a:pt x="1224" y="8736"/>
                </a:cubicBezTo>
                <a:cubicBezTo>
                  <a:pt x="1102" y="8835"/>
                  <a:pt x="682" y="8887"/>
                  <a:pt x="661" y="8607"/>
                </a:cubicBezTo>
                <a:cubicBezTo>
                  <a:pt x="631" y="8603"/>
                  <a:pt x="588" y="8600"/>
                  <a:pt x="561" y="8615"/>
                </a:cubicBezTo>
                <a:cubicBezTo>
                  <a:pt x="559" y="8612"/>
                  <a:pt x="535" y="8572"/>
                  <a:pt x="535" y="8572"/>
                </a:cubicBezTo>
                <a:cubicBezTo>
                  <a:pt x="414" y="8571"/>
                  <a:pt x="318" y="8636"/>
                  <a:pt x="375" y="8778"/>
                </a:cubicBezTo>
                <a:cubicBezTo>
                  <a:pt x="343" y="8806"/>
                  <a:pt x="256" y="9007"/>
                  <a:pt x="329" y="9043"/>
                </a:cubicBezTo>
                <a:cubicBezTo>
                  <a:pt x="249" y="9165"/>
                  <a:pt x="305" y="9330"/>
                  <a:pt x="421" y="9335"/>
                </a:cubicBezTo>
                <a:cubicBezTo>
                  <a:pt x="437" y="9593"/>
                  <a:pt x="540" y="10027"/>
                  <a:pt x="785" y="10022"/>
                </a:cubicBezTo>
                <a:cubicBezTo>
                  <a:pt x="850" y="10027"/>
                  <a:pt x="1167" y="10311"/>
                  <a:pt x="1169" y="10017"/>
                </a:cubicBezTo>
                <a:cubicBezTo>
                  <a:pt x="1171" y="9906"/>
                  <a:pt x="1447" y="10181"/>
                  <a:pt x="1452" y="10184"/>
                </a:cubicBezTo>
                <a:cubicBezTo>
                  <a:pt x="1603" y="10274"/>
                  <a:pt x="1696" y="10029"/>
                  <a:pt x="1800" y="10012"/>
                </a:cubicBezTo>
                <a:cubicBezTo>
                  <a:pt x="1854" y="10012"/>
                  <a:pt x="1899" y="10096"/>
                  <a:pt x="1959" y="10058"/>
                </a:cubicBezTo>
                <a:cubicBezTo>
                  <a:pt x="1947" y="10128"/>
                  <a:pt x="1993" y="10195"/>
                  <a:pt x="1984" y="10276"/>
                </a:cubicBezTo>
                <a:cubicBezTo>
                  <a:pt x="1984" y="10276"/>
                  <a:pt x="2022" y="10292"/>
                  <a:pt x="2025" y="10293"/>
                </a:cubicBezTo>
                <a:cubicBezTo>
                  <a:pt x="2030" y="10351"/>
                  <a:pt x="2017" y="10414"/>
                  <a:pt x="2045" y="10467"/>
                </a:cubicBezTo>
                <a:cubicBezTo>
                  <a:pt x="1964" y="10561"/>
                  <a:pt x="1951" y="10674"/>
                  <a:pt x="1927" y="10801"/>
                </a:cubicBezTo>
                <a:cubicBezTo>
                  <a:pt x="1848" y="10835"/>
                  <a:pt x="1834" y="11184"/>
                  <a:pt x="1763" y="11286"/>
                </a:cubicBezTo>
                <a:cubicBezTo>
                  <a:pt x="1769" y="11302"/>
                  <a:pt x="2052" y="12076"/>
                  <a:pt x="1847" y="12076"/>
                </a:cubicBezTo>
                <a:cubicBezTo>
                  <a:pt x="1847" y="12076"/>
                  <a:pt x="1847" y="12076"/>
                  <a:pt x="1847" y="12076"/>
                </a:cubicBezTo>
                <a:lnTo>
                  <a:pt x="1837" y="12090"/>
                </a:lnTo>
                <a:cubicBezTo>
                  <a:pt x="1850" y="12113"/>
                  <a:pt x="1854" y="12139"/>
                  <a:pt x="1849" y="12168"/>
                </a:cubicBezTo>
                <a:lnTo>
                  <a:pt x="1968" y="12175"/>
                </a:lnTo>
                <a:cubicBezTo>
                  <a:pt x="2045" y="12306"/>
                  <a:pt x="2361" y="12799"/>
                  <a:pt x="2334" y="12928"/>
                </a:cubicBezTo>
                <a:cubicBezTo>
                  <a:pt x="2299" y="13089"/>
                  <a:pt x="2510" y="13140"/>
                  <a:pt x="2556" y="13229"/>
                </a:cubicBezTo>
                <a:cubicBezTo>
                  <a:pt x="2628" y="13365"/>
                  <a:pt x="2637" y="13466"/>
                  <a:pt x="2665" y="13606"/>
                </a:cubicBezTo>
                <a:cubicBezTo>
                  <a:pt x="2622" y="13995"/>
                  <a:pt x="2974" y="14177"/>
                  <a:pt x="3079" y="14465"/>
                </a:cubicBezTo>
                <a:cubicBezTo>
                  <a:pt x="3147" y="14644"/>
                  <a:pt x="3352" y="14818"/>
                  <a:pt x="3369" y="15010"/>
                </a:cubicBezTo>
                <a:cubicBezTo>
                  <a:pt x="3389" y="15237"/>
                  <a:pt x="3410" y="15717"/>
                  <a:pt x="3527" y="15914"/>
                </a:cubicBezTo>
                <a:cubicBezTo>
                  <a:pt x="3685" y="16178"/>
                  <a:pt x="3909" y="15819"/>
                  <a:pt x="4050" y="15819"/>
                </a:cubicBezTo>
                <a:cubicBezTo>
                  <a:pt x="4318" y="15819"/>
                  <a:pt x="4521" y="15540"/>
                  <a:pt x="4746" y="15429"/>
                </a:cubicBezTo>
                <a:cubicBezTo>
                  <a:pt x="4904" y="15350"/>
                  <a:pt x="5142" y="15358"/>
                  <a:pt x="5113" y="15092"/>
                </a:cubicBezTo>
                <a:cubicBezTo>
                  <a:pt x="5108" y="15051"/>
                  <a:pt x="5191" y="15049"/>
                  <a:pt x="5224" y="15056"/>
                </a:cubicBezTo>
                <a:cubicBezTo>
                  <a:pt x="5227" y="15026"/>
                  <a:pt x="5232" y="14996"/>
                  <a:pt x="5238" y="14967"/>
                </a:cubicBezTo>
                <a:cubicBezTo>
                  <a:pt x="5244" y="14974"/>
                  <a:pt x="5256" y="14987"/>
                  <a:pt x="5262" y="14995"/>
                </a:cubicBezTo>
                <a:cubicBezTo>
                  <a:pt x="5385" y="14964"/>
                  <a:pt x="5690" y="14881"/>
                  <a:pt x="5666" y="14697"/>
                </a:cubicBezTo>
                <a:cubicBezTo>
                  <a:pt x="5680" y="14778"/>
                  <a:pt x="5943" y="14440"/>
                  <a:pt x="5924" y="14454"/>
                </a:cubicBezTo>
                <a:cubicBezTo>
                  <a:pt x="5959" y="14436"/>
                  <a:pt x="6024" y="14445"/>
                  <a:pt x="6061" y="14446"/>
                </a:cubicBezTo>
                <a:lnTo>
                  <a:pt x="6064" y="14398"/>
                </a:lnTo>
                <a:lnTo>
                  <a:pt x="6088" y="14378"/>
                </a:lnTo>
                <a:cubicBezTo>
                  <a:pt x="6071" y="14281"/>
                  <a:pt x="6052" y="14106"/>
                  <a:pt x="6092" y="14014"/>
                </a:cubicBezTo>
                <a:cubicBezTo>
                  <a:pt x="6217" y="14121"/>
                  <a:pt x="6399" y="13516"/>
                  <a:pt x="6416" y="13402"/>
                </a:cubicBezTo>
                <a:cubicBezTo>
                  <a:pt x="6337" y="13408"/>
                  <a:pt x="6330" y="13381"/>
                  <a:pt x="6268" y="13333"/>
                </a:cubicBezTo>
                <a:cubicBezTo>
                  <a:pt x="6116" y="13110"/>
                  <a:pt x="6087" y="13191"/>
                  <a:pt x="5900" y="13054"/>
                </a:cubicBezTo>
                <a:cubicBezTo>
                  <a:pt x="5695" y="12901"/>
                  <a:pt x="5769" y="12651"/>
                  <a:pt x="5663" y="12468"/>
                </a:cubicBezTo>
                <a:cubicBezTo>
                  <a:pt x="5681" y="12448"/>
                  <a:pt x="5685" y="12420"/>
                  <a:pt x="5677" y="12383"/>
                </a:cubicBezTo>
                <a:cubicBezTo>
                  <a:pt x="5773" y="12362"/>
                  <a:pt x="5783" y="12641"/>
                  <a:pt x="5830" y="12702"/>
                </a:cubicBezTo>
                <a:cubicBezTo>
                  <a:pt x="5907" y="12800"/>
                  <a:pt x="6096" y="12798"/>
                  <a:pt x="6204" y="12813"/>
                </a:cubicBezTo>
                <a:cubicBezTo>
                  <a:pt x="6343" y="12843"/>
                  <a:pt x="6560" y="12984"/>
                  <a:pt x="6684" y="12921"/>
                </a:cubicBezTo>
                <a:cubicBezTo>
                  <a:pt x="6904" y="12809"/>
                  <a:pt x="7142" y="12917"/>
                  <a:pt x="7377" y="12831"/>
                </a:cubicBezTo>
                <a:cubicBezTo>
                  <a:pt x="7381" y="12857"/>
                  <a:pt x="7392" y="12874"/>
                  <a:pt x="7409" y="12884"/>
                </a:cubicBezTo>
                <a:cubicBezTo>
                  <a:pt x="7402" y="12977"/>
                  <a:pt x="7445" y="12999"/>
                  <a:pt x="7507" y="12996"/>
                </a:cubicBezTo>
                <a:cubicBezTo>
                  <a:pt x="7525" y="13107"/>
                  <a:pt x="7595" y="13302"/>
                  <a:pt x="7708" y="13243"/>
                </a:cubicBezTo>
                <a:cubicBezTo>
                  <a:pt x="7799" y="13358"/>
                  <a:pt x="7948" y="13516"/>
                  <a:pt x="8082" y="13456"/>
                </a:cubicBezTo>
                <a:cubicBezTo>
                  <a:pt x="8040" y="13536"/>
                  <a:pt x="7899" y="13395"/>
                  <a:pt x="7863" y="13512"/>
                </a:cubicBezTo>
                <a:cubicBezTo>
                  <a:pt x="7838" y="13591"/>
                  <a:pt x="7985" y="13734"/>
                  <a:pt x="8024" y="13785"/>
                </a:cubicBezTo>
                <a:cubicBezTo>
                  <a:pt x="8174" y="13978"/>
                  <a:pt x="8328" y="14099"/>
                  <a:pt x="8506" y="13859"/>
                </a:cubicBezTo>
                <a:cubicBezTo>
                  <a:pt x="8506" y="13859"/>
                  <a:pt x="8511" y="13822"/>
                  <a:pt x="8511" y="13821"/>
                </a:cubicBezTo>
                <a:cubicBezTo>
                  <a:pt x="8597" y="14372"/>
                  <a:pt x="8658" y="15060"/>
                  <a:pt x="8944" y="15536"/>
                </a:cubicBezTo>
                <a:cubicBezTo>
                  <a:pt x="9051" y="15713"/>
                  <a:pt x="9457" y="17441"/>
                  <a:pt x="9713" y="17105"/>
                </a:cubicBezTo>
                <a:cubicBezTo>
                  <a:pt x="9784" y="17012"/>
                  <a:pt x="9781" y="16935"/>
                  <a:pt x="9870" y="16876"/>
                </a:cubicBezTo>
                <a:cubicBezTo>
                  <a:pt x="9961" y="16816"/>
                  <a:pt x="9845" y="16697"/>
                  <a:pt x="9968" y="16619"/>
                </a:cubicBezTo>
                <a:cubicBezTo>
                  <a:pt x="9997" y="16525"/>
                  <a:pt x="10045" y="16545"/>
                  <a:pt x="10043" y="16402"/>
                </a:cubicBezTo>
                <a:cubicBezTo>
                  <a:pt x="10042" y="16315"/>
                  <a:pt x="9996" y="16229"/>
                  <a:pt x="10027" y="16148"/>
                </a:cubicBezTo>
                <a:cubicBezTo>
                  <a:pt x="10149" y="15836"/>
                  <a:pt x="9994" y="15606"/>
                  <a:pt x="10014" y="15300"/>
                </a:cubicBezTo>
                <a:cubicBezTo>
                  <a:pt x="10017" y="15254"/>
                  <a:pt x="10218" y="15132"/>
                  <a:pt x="10207" y="15132"/>
                </a:cubicBezTo>
                <a:cubicBezTo>
                  <a:pt x="10321" y="15132"/>
                  <a:pt x="10494" y="14748"/>
                  <a:pt x="10602" y="14634"/>
                </a:cubicBezTo>
                <a:cubicBezTo>
                  <a:pt x="10691" y="14538"/>
                  <a:pt x="10737" y="14284"/>
                  <a:pt x="10862" y="14259"/>
                </a:cubicBezTo>
                <a:cubicBezTo>
                  <a:pt x="10992" y="14233"/>
                  <a:pt x="11028" y="14088"/>
                  <a:pt x="11120" y="13995"/>
                </a:cubicBezTo>
                <a:cubicBezTo>
                  <a:pt x="10889" y="13710"/>
                  <a:pt x="11322" y="13817"/>
                  <a:pt x="11401" y="13792"/>
                </a:cubicBezTo>
                <a:lnTo>
                  <a:pt x="11405" y="13809"/>
                </a:lnTo>
                <a:cubicBezTo>
                  <a:pt x="11513" y="13796"/>
                  <a:pt x="11840" y="13734"/>
                  <a:pt x="11758" y="13509"/>
                </a:cubicBezTo>
                <a:cubicBezTo>
                  <a:pt x="11915" y="13567"/>
                  <a:pt x="11804" y="13766"/>
                  <a:pt x="11804" y="13858"/>
                </a:cubicBezTo>
                <a:cubicBezTo>
                  <a:pt x="11855" y="13932"/>
                  <a:pt x="11916" y="14007"/>
                  <a:pt x="11963" y="14088"/>
                </a:cubicBezTo>
                <a:cubicBezTo>
                  <a:pt x="12025" y="14193"/>
                  <a:pt x="12122" y="14206"/>
                  <a:pt x="12170" y="14271"/>
                </a:cubicBezTo>
                <a:cubicBezTo>
                  <a:pt x="12116" y="14362"/>
                  <a:pt x="12121" y="14561"/>
                  <a:pt x="12259" y="14543"/>
                </a:cubicBezTo>
                <a:lnTo>
                  <a:pt x="12265" y="14517"/>
                </a:lnTo>
                <a:cubicBezTo>
                  <a:pt x="12405" y="14547"/>
                  <a:pt x="12309" y="15318"/>
                  <a:pt x="12423" y="15210"/>
                </a:cubicBezTo>
                <a:cubicBezTo>
                  <a:pt x="12494" y="15441"/>
                  <a:pt x="12802" y="15118"/>
                  <a:pt x="12844" y="14997"/>
                </a:cubicBezTo>
                <a:cubicBezTo>
                  <a:pt x="12856" y="15037"/>
                  <a:pt x="12878" y="15060"/>
                  <a:pt x="12911" y="15067"/>
                </a:cubicBezTo>
                <a:cubicBezTo>
                  <a:pt x="12901" y="15223"/>
                  <a:pt x="13012" y="15781"/>
                  <a:pt x="13143" y="15859"/>
                </a:cubicBezTo>
                <a:lnTo>
                  <a:pt x="13144" y="15854"/>
                </a:lnTo>
                <a:cubicBezTo>
                  <a:pt x="13197" y="16052"/>
                  <a:pt x="13142" y="16636"/>
                  <a:pt x="13250" y="16730"/>
                </a:cubicBezTo>
                <a:cubicBezTo>
                  <a:pt x="13233" y="16829"/>
                  <a:pt x="13157" y="17177"/>
                  <a:pt x="13261" y="17253"/>
                </a:cubicBezTo>
                <a:cubicBezTo>
                  <a:pt x="13268" y="17259"/>
                  <a:pt x="13275" y="17264"/>
                  <a:pt x="13282" y="17267"/>
                </a:cubicBezTo>
                <a:cubicBezTo>
                  <a:pt x="13318" y="17267"/>
                  <a:pt x="13328" y="17221"/>
                  <a:pt x="13335" y="17183"/>
                </a:cubicBezTo>
                <a:cubicBezTo>
                  <a:pt x="13489" y="17447"/>
                  <a:pt x="13664" y="17696"/>
                  <a:pt x="13664" y="18046"/>
                </a:cubicBezTo>
                <a:cubicBezTo>
                  <a:pt x="13665" y="18236"/>
                  <a:pt x="13986" y="18792"/>
                  <a:pt x="14143" y="18792"/>
                </a:cubicBezTo>
                <a:lnTo>
                  <a:pt x="14108" y="18792"/>
                </a:lnTo>
                <a:lnTo>
                  <a:pt x="14340" y="18993"/>
                </a:lnTo>
                <a:cubicBezTo>
                  <a:pt x="14381" y="18801"/>
                  <a:pt x="14438" y="18554"/>
                  <a:pt x="14266" y="18407"/>
                </a:cubicBezTo>
                <a:cubicBezTo>
                  <a:pt x="14222" y="18370"/>
                  <a:pt x="14205" y="18151"/>
                  <a:pt x="14226" y="18088"/>
                </a:cubicBezTo>
                <a:cubicBezTo>
                  <a:pt x="14290" y="17896"/>
                  <a:pt x="14071" y="17539"/>
                  <a:pt x="13928" y="17499"/>
                </a:cubicBezTo>
                <a:cubicBezTo>
                  <a:pt x="13881" y="17415"/>
                  <a:pt x="13661" y="17373"/>
                  <a:pt x="13645" y="17259"/>
                </a:cubicBezTo>
                <a:cubicBezTo>
                  <a:pt x="13745" y="17168"/>
                  <a:pt x="13574" y="16889"/>
                  <a:pt x="13558" y="16792"/>
                </a:cubicBezTo>
                <a:cubicBezTo>
                  <a:pt x="13529" y="16788"/>
                  <a:pt x="13501" y="16791"/>
                  <a:pt x="13472" y="16803"/>
                </a:cubicBezTo>
                <a:cubicBezTo>
                  <a:pt x="13429" y="16495"/>
                  <a:pt x="13632" y="16145"/>
                  <a:pt x="13549" y="15846"/>
                </a:cubicBezTo>
                <a:cubicBezTo>
                  <a:pt x="13573" y="15845"/>
                  <a:pt x="13595" y="15843"/>
                  <a:pt x="13619" y="15840"/>
                </a:cubicBezTo>
                <a:cubicBezTo>
                  <a:pt x="13609" y="16099"/>
                  <a:pt x="13684" y="15951"/>
                  <a:pt x="13779" y="16047"/>
                </a:cubicBezTo>
                <a:cubicBezTo>
                  <a:pt x="13864" y="16023"/>
                  <a:pt x="13870" y="16267"/>
                  <a:pt x="13976" y="16189"/>
                </a:cubicBezTo>
                <a:cubicBezTo>
                  <a:pt x="14020" y="16272"/>
                  <a:pt x="14042" y="16563"/>
                  <a:pt x="14148" y="16421"/>
                </a:cubicBezTo>
                <a:cubicBezTo>
                  <a:pt x="14160" y="16430"/>
                  <a:pt x="14169" y="16479"/>
                  <a:pt x="14172" y="16497"/>
                </a:cubicBezTo>
                <a:cubicBezTo>
                  <a:pt x="14248" y="16535"/>
                  <a:pt x="14324" y="16665"/>
                  <a:pt x="14393" y="16675"/>
                </a:cubicBezTo>
                <a:cubicBezTo>
                  <a:pt x="14349" y="16802"/>
                  <a:pt x="14378" y="16936"/>
                  <a:pt x="14328" y="17065"/>
                </a:cubicBezTo>
                <a:cubicBezTo>
                  <a:pt x="14423" y="17103"/>
                  <a:pt x="14649" y="16942"/>
                  <a:pt x="14681" y="16817"/>
                </a:cubicBezTo>
                <a:cubicBezTo>
                  <a:pt x="14747" y="16823"/>
                  <a:pt x="14771" y="16679"/>
                  <a:pt x="14777" y="16616"/>
                </a:cubicBezTo>
                <a:lnTo>
                  <a:pt x="14795" y="16636"/>
                </a:lnTo>
                <a:cubicBezTo>
                  <a:pt x="14920" y="16540"/>
                  <a:pt x="15138" y="16456"/>
                  <a:pt x="15162" y="16247"/>
                </a:cubicBezTo>
                <a:cubicBezTo>
                  <a:pt x="15186" y="16037"/>
                  <a:pt x="15149" y="15872"/>
                  <a:pt x="15136" y="15668"/>
                </a:cubicBezTo>
                <a:cubicBezTo>
                  <a:pt x="15108" y="15228"/>
                  <a:pt x="14762" y="15014"/>
                  <a:pt x="14564" y="14711"/>
                </a:cubicBezTo>
                <a:cubicBezTo>
                  <a:pt x="14528" y="14587"/>
                  <a:pt x="14270" y="14343"/>
                  <a:pt x="14428" y="14189"/>
                </a:cubicBezTo>
                <a:cubicBezTo>
                  <a:pt x="14501" y="14117"/>
                  <a:pt x="14517" y="14012"/>
                  <a:pt x="14591" y="13938"/>
                </a:cubicBezTo>
                <a:cubicBezTo>
                  <a:pt x="14638" y="13892"/>
                  <a:pt x="14715" y="13816"/>
                  <a:pt x="14743" y="13760"/>
                </a:cubicBezTo>
                <a:cubicBezTo>
                  <a:pt x="14780" y="13785"/>
                  <a:pt x="14880" y="13924"/>
                  <a:pt x="14917" y="13797"/>
                </a:cubicBezTo>
                <a:cubicBezTo>
                  <a:pt x="14919" y="13798"/>
                  <a:pt x="14921" y="13800"/>
                  <a:pt x="14924" y="13802"/>
                </a:cubicBezTo>
                <a:cubicBezTo>
                  <a:pt x="14874" y="13903"/>
                  <a:pt x="14944" y="14050"/>
                  <a:pt x="15003" y="14121"/>
                </a:cubicBezTo>
                <a:cubicBezTo>
                  <a:pt x="14696" y="14139"/>
                  <a:pt x="14934" y="14721"/>
                  <a:pt x="15063" y="14532"/>
                </a:cubicBezTo>
                <a:cubicBezTo>
                  <a:pt x="15168" y="14522"/>
                  <a:pt x="15172" y="14273"/>
                  <a:pt x="15207" y="14188"/>
                </a:cubicBezTo>
                <a:cubicBezTo>
                  <a:pt x="15207" y="14093"/>
                  <a:pt x="15157" y="14104"/>
                  <a:pt x="15102" y="14115"/>
                </a:cubicBezTo>
                <a:cubicBezTo>
                  <a:pt x="15199" y="14030"/>
                  <a:pt x="15118" y="14016"/>
                  <a:pt x="15104" y="13913"/>
                </a:cubicBezTo>
                <a:cubicBezTo>
                  <a:pt x="15092" y="13820"/>
                  <a:pt x="15241" y="13850"/>
                  <a:pt x="15281" y="13822"/>
                </a:cubicBezTo>
                <a:cubicBezTo>
                  <a:pt x="15359" y="13767"/>
                  <a:pt x="15439" y="13745"/>
                  <a:pt x="15523" y="13688"/>
                </a:cubicBezTo>
                <a:cubicBezTo>
                  <a:pt x="15526" y="13681"/>
                  <a:pt x="15528" y="13675"/>
                  <a:pt x="15529" y="13668"/>
                </a:cubicBezTo>
                <a:cubicBezTo>
                  <a:pt x="15564" y="13634"/>
                  <a:pt x="15623" y="13651"/>
                  <a:pt x="15631" y="13574"/>
                </a:cubicBezTo>
                <a:cubicBezTo>
                  <a:pt x="15689" y="13627"/>
                  <a:pt x="16074" y="13471"/>
                  <a:pt x="16095" y="13390"/>
                </a:cubicBezTo>
                <a:cubicBezTo>
                  <a:pt x="16114" y="13308"/>
                  <a:pt x="16263" y="13203"/>
                  <a:pt x="16314" y="13153"/>
                </a:cubicBezTo>
                <a:cubicBezTo>
                  <a:pt x="16369" y="13097"/>
                  <a:pt x="16451" y="12820"/>
                  <a:pt x="16493" y="12794"/>
                </a:cubicBezTo>
                <a:lnTo>
                  <a:pt x="16510" y="12781"/>
                </a:lnTo>
                <a:cubicBezTo>
                  <a:pt x="16523" y="12573"/>
                  <a:pt x="16584" y="12331"/>
                  <a:pt x="16643" y="12135"/>
                </a:cubicBezTo>
                <a:cubicBezTo>
                  <a:pt x="16777" y="12226"/>
                  <a:pt x="16741" y="11976"/>
                  <a:pt x="16718" y="11897"/>
                </a:cubicBezTo>
                <a:lnTo>
                  <a:pt x="16759" y="11906"/>
                </a:lnTo>
                <a:cubicBezTo>
                  <a:pt x="16726" y="11747"/>
                  <a:pt x="16728" y="11491"/>
                  <a:pt x="16531" y="11506"/>
                </a:cubicBezTo>
                <a:cubicBezTo>
                  <a:pt x="16589" y="11423"/>
                  <a:pt x="16734" y="11436"/>
                  <a:pt x="16572" y="11272"/>
                </a:cubicBezTo>
                <a:lnTo>
                  <a:pt x="16584" y="11278"/>
                </a:lnTo>
                <a:cubicBezTo>
                  <a:pt x="16598" y="11049"/>
                  <a:pt x="16383" y="11061"/>
                  <a:pt x="16346" y="10916"/>
                </a:cubicBezTo>
                <a:cubicBezTo>
                  <a:pt x="16216" y="10747"/>
                  <a:pt x="16131" y="10449"/>
                  <a:pt x="15922" y="10393"/>
                </a:cubicBezTo>
                <a:cubicBezTo>
                  <a:pt x="15951" y="10281"/>
                  <a:pt x="15996" y="10050"/>
                  <a:pt x="16094" y="10009"/>
                </a:cubicBezTo>
                <a:cubicBezTo>
                  <a:pt x="16162" y="9981"/>
                  <a:pt x="16172" y="9976"/>
                  <a:pt x="16241" y="9976"/>
                </a:cubicBezTo>
                <a:cubicBezTo>
                  <a:pt x="16389" y="9976"/>
                  <a:pt x="16256" y="9717"/>
                  <a:pt x="16138" y="9717"/>
                </a:cubicBezTo>
                <a:cubicBezTo>
                  <a:pt x="16041" y="9717"/>
                  <a:pt x="15947" y="9596"/>
                  <a:pt x="15855" y="9645"/>
                </a:cubicBezTo>
                <a:cubicBezTo>
                  <a:pt x="15815" y="9666"/>
                  <a:pt x="15657" y="9959"/>
                  <a:pt x="15665" y="9700"/>
                </a:cubicBezTo>
                <a:cubicBezTo>
                  <a:pt x="15671" y="9442"/>
                  <a:pt x="15348" y="9696"/>
                  <a:pt x="15343" y="9394"/>
                </a:cubicBezTo>
                <a:cubicBezTo>
                  <a:pt x="15385" y="9432"/>
                  <a:pt x="15449" y="9421"/>
                  <a:pt x="15498" y="9408"/>
                </a:cubicBezTo>
                <a:cubicBezTo>
                  <a:pt x="15515" y="9403"/>
                  <a:pt x="15696" y="9022"/>
                  <a:pt x="15715" y="8978"/>
                </a:cubicBezTo>
                <a:cubicBezTo>
                  <a:pt x="15802" y="8780"/>
                  <a:pt x="15869" y="9340"/>
                  <a:pt x="15873" y="9343"/>
                </a:cubicBezTo>
                <a:cubicBezTo>
                  <a:pt x="15724" y="9412"/>
                  <a:pt x="15962" y="9649"/>
                  <a:pt x="16042" y="9398"/>
                </a:cubicBezTo>
                <a:cubicBezTo>
                  <a:pt x="16080" y="9281"/>
                  <a:pt x="16134" y="9226"/>
                  <a:pt x="16255" y="9232"/>
                </a:cubicBezTo>
                <a:cubicBezTo>
                  <a:pt x="16563" y="9232"/>
                  <a:pt x="16381" y="9707"/>
                  <a:pt x="16600" y="9725"/>
                </a:cubicBezTo>
                <a:cubicBezTo>
                  <a:pt x="16602" y="9756"/>
                  <a:pt x="16619" y="9789"/>
                  <a:pt x="16637" y="9811"/>
                </a:cubicBezTo>
                <a:cubicBezTo>
                  <a:pt x="16663" y="9798"/>
                  <a:pt x="16698" y="9771"/>
                  <a:pt x="16709" y="9740"/>
                </a:cubicBezTo>
                <a:cubicBezTo>
                  <a:pt x="16725" y="9749"/>
                  <a:pt x="16741" y="9758"/>
                  <a:pt x="16757" y="9767"/>
                </a:cubicBezTo>
                <a:cubicBezTo>
                  <a:pt x="16769" y="9767"/>
                  <a:pt x="16778" y="9762"/>
                  <a:pt x="16785" y="9756"/>
                </a:cubicBezTo>
                <a:cubicBezTo>
                  <a:pt x="16797" y="9780"/>
                  <a:pt x="16820" y="9802"/>
                  <a:pt x="16840" y="9817"/>
                </a:cubicBezTo>
                <a:cubicBezTo>
                  <a:pt x="16852" y="9804"/>
                  <a:pt x="16864" y="9788"/>
                  <a:pt x="16873" y="9771"/>
                </a:cubicBezTo>
                <a:cubicBezTo>
                  <a:pt x="16891" y="9805"/>
                  <a:pt x="16902" y="9828"/>
                  <a:pt x="16908" y="9843"/>
                </a:cubicBezTo>
                <a:cubicBezTo>
                  <a:pt x="16847" y="9895"/>
                  <a:pt x="17004" y="10307"/>
                  <a:pt x="17021" y="10410"/>
                </a:cubicBezTo>
                <a:cubicBezTo>
                  <a:pt x="17070" y="10691"/>
                  <a:pt x="17304" y="10518"/>
                  <a:pt x="17449" y="10518"/>
                </a:cubicBezTo>
                <a:cubicBezTo>
                  <a:pt x="17808" y="10215"/>
                  <a:pt x="17261" y="9613"/>
                  <a:pt x="17080" y="9402"/>
                </a:cubicBezTo>
                <a:lnTo>
                  <a:pt x="17048" y="9438"/>
                </a:lnTo>
                <a:cubicBezTo>
                  <a:pt x="16837" y="9231"/>
                  <a:pt x="16887" y="9348"/>
                  <a:pt x="17005" y="9091"/>
                </a:cubicBezTo>
                <a:cubicBezTo>
                  <a:pt x="17099" y="8895"/>
                  <a:pt x="16986" y="8839"/>
                  <a:pt x="17044" y="8633"/>
                </a:cubicBezTo>
                <a:cubicBezTo>
                  <a:pt x="17065" y="8626"/>
                  <a:pt x="17115" y="8634"/>
                  <a:pt x="17137" y="8636"/>
                </a:cubicBezTo>
                <a:cubicBezTo>
                  <a:pt x="17110" y="8586"/>
                  <a:pt x="17077" y="8532"/>
                  <a:pt x="17040" y="8493"/>
                </a:cubicBezTo>
                <a:cubicBezTo>
                  <a:pt x="17041" y="8492"/>
                  <a:pt x="17041" y="8490"/>
                  <a:pt x="17042" y="8488"/>
                </a:cubicBezTo>
                <a:cubicBezTo>
                  <a:pt x="17064" y="8487"/>
                  <a:pt x="17086" y="8479"/>
                  <a:pt x="17106" y="8468"/>
                </a:cubicBezTo>
                <a:cubicBezTo>
                  <a:pt x="17135" y="8432"/>
                  <a:pt x="17150" y="8393"/>
                  <a:pt x="17159" y="8342"/>
                </a:cubicBezTo>
                <a:cubicBezTo>
                  <a:pt x="17315" y="8418"/>
                  <a:pt x="17705" y="8619"/>
                  <a:pt x="17671" y="8117"/>
                </a:cubicBezTo>
                <a:cubicBezTo>
                  <a:pt x="17658" y="7925"/>
                  <a:pt x="17808" y="7735"/>
                  <a:pt x="17792" y="7535"/>
                </a:cubicBezTo>
                <a:cubicBezTo>
                  <a:pt x="17781" y="7389"/>
                  <a:pt x="17861" y="7091"/>
                  <a:pt x="17823" y="6968"/>
                </a:cubicBezTo>
                <a:cubicBezTo>
                  <a:pt x="17754" y="6743"/>
                  <a:pt x="17595" y="6575"/>
                  <a:pt x="17533" y="6355"/>
                </a:cubicBezTo>
                <a:cubicBezTo>
                  <a:pt x="17482" y="6176"/>
                  <a:pt x="17477" y="6076"/>
                  <a:pt x="17371" y="5930"/>
                </a:cubicBezTo>
                <a:cubicBezTo>
                  <a:pt x="17206" y="5696"/>
                  <a:pt x="16964" y="5566"/>
                  <a:pt x="16701" y="5550"/>
                </a:cubicBezTo>
                <a:lnTo>
                  <a:pt x="16702" y="5599"/>
                </a:lnTo>
                <a:lnTo>
                  <a:pt x="16682" y="5620"/>
                </a:lnTo>
                <a:cubicBezTo>
                  <a:pt x="16715" y="5661"/>
                  <a:pt x="16696" y="5689"/>
                  <a:pt x="16705" y="5735"/>
                </a:cubicBezTo>
                <a:cubicBezTo>
                  <a:pt x="16705" y="5735"/>
                  <a:pt x="16701" y="5738"/>
                  <a:pt x="16686" y="5738"/>
                </a:cubicBezTo>
                <a:cubicBezTo>
                  <a:pt x="16699" y="5604"/>
                  <a:pt x="16597" y="5649"/>
                  <a:pt x="16543" y="5672"/>
                </a:cubicBezTo>
                <a:cubicBezTo>
                  <a:pt x="16464" y="5655"/>
                  <a:pt x="16474" y="5478"/>
                  <a:pt x="16362" y="5478"/>
                </a:cubicBezTo>
                <a:cubicBezTo>
                  <a:pt x="16292" y="5478"/>
                  <a:pt x="16248" y="5504"/>
                  <a:pt x="16175" y="5453"/>
                </a:cubicBezTo>
                <a:cubicBezTo>
                  <a:pt x="16188" y="5307"/>
                  <a:pt x="16331" y="5234"/>
                  <a:pt x="16320" y="5059"/>
                </a:cubicBezTo>
                <a:cubicBezTo>
                  <a:pt x="16316" y="4984"/>
                  <a:pt x="16399" y="4871"/>
                  <a:pt x="16438" y="4830"/>
                </a:cubicBezTo>
                <a:cubicBezTo>
                  <a:pt x="16438" y="4780"/>
                  <a:pt x="16419" y="4738"/>
                  <a:pt x="16403" y="4694"/>
                </a:cubicBezTo>
                <a:cubicBezTo>
                  <a:pt x="16485" y="4410"/>
                  <a:pt x="16622" y="4513"/>
                  <a:pt x="16822" y="4502"/>
                </a:cubicBezTo>
                <a:cubicBezTo>
                  <a:pt x="17017" y="4491"/>
                  <a:pt x="17229" y="4512"/>
                  <a:pt x="17432" y="4486"/>
                </a:cubicBezTo>
                <a:cubicBezTo>
                  <a:pt x="17432" y="4486"/>
                  <a:pt x="17380" y="4399"/>
                  <a:pt x="17380" y="4399"/>
                </a:cubicBezTo>
                <a:cubicBezTo>
                  <a:pt x="17472" y="4395"/>
                  <a:pt x="17591" y="4417"/>
                  <a:pt x="17675" y="4457"/>
                </a:cubicBezTo>
                <a:lnTo>
                  <a:pt x="17587" y="4479"/>
                </a:lnTo>
                <a:cubicBezTo>
                  <a:pt x="17820" y="4694"/>
                  <a:pt x="18012" y="4482"/>
                  <a:pt x="18255" y="4567"/>
                </a:cubicBezTo>
                <a:lnTo>
                  <a:pt x="18310" y="4498"/>
                </a:lnTo>
                <a:cubicBezTo>
                  <a:pt x="18234" y="4374"/>
                  <a:pt x="18125" y="4427"/>
                  <a:pt x="18045" y="4339"/>
                </a:cubicBezTo>
                <a:cubicBezTo>
                  <a:pt x="18017" y="4297"/>
                  <a:pt x="18066" y="4003"/>
                  <a:pt x="18073" y="3947"/>
                </a:cubicBezTo>
                <a:cubicBezTo>
                  <a:pt x="18187" y="3913"/>
                  <a:pt x="18309" y="3913"/>
                  <a:pt x="18421" y="3949"/>
                </a:cubicBezTo>
                <a:cubicBezTo>
                  <a:pt x="18458" y="3949"/>
                  <a:pt x="18515" y="4111"/>
                  <a:pt x="18527" y="4157"/>
                </a:cubicBezTo>
                <a:cubicBezTo>
                  <a:pt x="18550" y="4152"/>
                  <a:pt x="18576" y="4143"/>
                  <a:pt x="18595" y="4129"/>
                </a:cubicBezTo>
                <a:cubicBezTo>
                  <a:pt x="18617" y="4170"/>
                  <a:pt x="18639" y="4210"/>
                  <a:pt x="18664" y="4248"/>
                </a:cubicBezTo>
                <a:cubicBezTo>
                  <a:pt x="18693" y="4222"/>
                  <a:pt x="18725" y="4201"/>
                  <a:pt x="18757" y="4186"/>
                </a:cubicBezTo>
                <a:cubicBezTo>
                  <a:pt x="18758" y="4038"/>
                  <a:pt x="18825" y="3956"/>
                  <a:pt x="18932" y="4040"/>
                </a:cubicBezTo>
                <a:cubicBezTo>
                  <a:pt x="18932" y="4003"/>
                  <a:pt x="18933" y="3962"/>
                  <a:pt x="18927" y="3925"/>
                </a:cubicBezTo>
                <a:cubicBezTo>
                  <a:pt x="18949" y="3962"/>
                  <a:pt x="18974" y="4040"/>
                  <a:pt x="19016" y="4044"/>
                </a:cubicBezTo>
                <a:cubicBezTo>
                  <a:pt x="19020" y="4065"/>
                  <a:pt x="19027" y="4085"/>
                  <a:pt x="19036" y="4104"/>
                </a:cubicBezTo>
                <a:cubicBezTo>
                  <a:pt x="18991" y="4134"/>
                  <a:pt x="18948" y="4163"/>
                  <a:pt x="18913" y="4209"/>
                </a:cubicBezTo>
                <a:lnTo>
                  <a:pt x="18933" y="4227"/>
                </a:lnTo>
                <a:lnTo>
                  <a:pt x="18922" y="4242"/>
                </a:lnTo>
                <a:cubicBezTo>
                  <a:pt x="18933" y="4251"/>
                  <a:pt x="18941" y="4262"/>
                  <a:pt x="18947" y="4276"/>
                </a:cubicBezTo>
                <a:cubicBezTo>
                  <a:pt x="18922" y="4461"/>
                  <a:pt x="18945" y="4782"/>
                  <a:pt x="18746" y="4754"/>
                </a:cubicBezTo>
                <a:cubicBezTo>
                  <a:pt x="18747" y="4788"/>
                  <a:pt x="18744" y="4821"/>
                  <a:pt x="18739" y="4854"/>
                </a:cubicBezTo>
                <a:cubicBezTo>
                  <a:pt x="18836" y="5008"/>
                  <a:pt x="18864" y="5224"/>
                  <a:pt x="18983" y="5396"/>
                </a:cubicBezTo>
                <a:cubicBezTo>
                  <a:pt x="19126" y="5602"/>
                  <a:pt x="19308" y="5753"/>
                  <a:pt x="19457" y="5949"/>
                </a:cubicBezTo>
                <a:cubicBezTo>
                  <a:pt x="19532" y="6048"/>
                  <a:pt x="19836" y="6469"/>
                  <a:pt x="19960" y="6469"/>
                </a:cubicBezTo>
                <a:cubicBezTo>
                  <a:pt x="20212" y="6469"/>
                  <a:pt x="19956" y="6018"/>
                  <a:pt x="19950" y="5979"/>
                </a:cubicBezTo>
                <a:cubicBezTo>
                  <a:pt x="19977" y="5936"/>
                  <a:pt x="20168" y="5982"/>
                  <a:pt x="20211" y="5985"/>
                </a:cubicBezTo>
                <a:cubicBezTo>
                  <a:pt x="20174" y="5942"/>
                  <a:pt x="19926" y="5707"/>
                  <a:pt x="19968" y="5649"/>
                </a:cubicBezTo>
                <a:cubicBezTo>
                  <a:pt x="19982" y="5630"/>
                  <a:pt x="20101" y="5654"/>
                  <a:pt x="20126" y="5664"/>
                </a:cubicBezTo>
                <a:cubicBezTo>
                  <a:pt x="20192" y="5412"/>
                  <a:pt x="19863" y="5420"/>
                  <a:pt x="19903" y="5247"/>
                </a:cubicBezTo>
                <a:cubicBezTo>
                  <a:pt x="19934" y="5260"/>
                  <a:pt x="19968" y="5294"/>
                  <a:pt x="19997" y="5315"/>
                </a:cubicBezTo>
                <a:cubicBezTo>
                  <a:pt x="20147" y="5117"/>
                  <a:pt x="19645" y="4785"/>
                  <a:pt x="19523" y="4756"/>
                </a:cubicBezTo>
                <a:cubicBezTo>
                  <a:pt x="19467" y="4748"/>
                  <a:pt x="19432" y="4643"/>
                  <a:pt x="19443" y="4586"/>
                </a:cubicBezTo>
                <a:cubicBezTo>
                  <a:pt x="19470" y="4445"/>
                  <a:pt x="19324" y="4420"/>
                  <a:pt x="19334" y="4366"/>
                </a:cubicBezTo>
                <a:cubicBezTo>
                  <a:pt x="19351" y="4272"/>
                  <a:pt x="19470" y="4429"/>
                  <a:pt x="19504" y="4429"/>
                </a:cubicBezTo>
                <a:cubicBezTo>
                  <a:pt x="19583" y="4429"/>
                  <a:pt x="19522" y="4292"/>
                  <a:pt x="19560" y="4279"/>
                </a:cubicBezTo>
                <a:cubicBezTo>
                  <a:pt x="19779" y="4468"/>
                  <a:pt x="19644" y="4227"/>
                  <a:pt x="19830" y="4227"/>
                </a:cubicBezTo>
                <a:cubicBezTo>
                  <a:pt x="19974" y="4180"/>
                  <a:pt x="20153" y="4358"/>
                  <a:pt x="20275" y="4424"/>
                </a:cubicBezTo>
                <a:cubicBezTo>
                  <a:pt x="20286" y="4362"/>
                  <a:pt x="20280" y="4286"/>
                  <a:pt x="20244" y="4238"/>
                </a:cubicBezTo>
                <a:cubicBezTo>
                  <a:pt x="20487" y="4009"/>
                  <a:pt x="20524" y="3674"/>
                  <a:pt x="20914" y="3862"/>
                </a:cubicBezTo>
                <a:cubicBezTo>
                  <a:pt x="20928" y="3840"/>
                  <a:pt x="20946" y="3835"/>
                  <a:pt x="20968" y="3843"/>
                </a:cubicBezTo>
                <a:cubicBezTo>
                  <a:pt x="20980" y="3602"/>
                  <a:pt x="20494" y="3359"/>
                  <a:pt x="20326" y="3322"/>
                </a:cubicBezTo>
                <a:cubicBezTo>
                  <a:pt x="20400" y="3299"/>
                  <a:pt x="20509" y="3221"/>
                  <a:pt x="20442" y="3106"/>
                </a:cubicBezTo>
                <a:cubicBezTo>
                  <a:pt x="20615" y="3209"/>
                  <a:pt x="20796" y="3130"/>
                  <a:pt x="20975" y="3259"/>
                </a:cubicBezTo>
                <a:cubicBezTo>
                  <a:pt x="21042" y="3307"/>
                  <a:pt x="21600" y="3507"/>
                  <a:pt x="21591" y="3334"/>
                </a:cubicBezTo>
                <a:cubicBezTo>
                  <a:pt x="21518" y="3261"/>
                  <a:pt x="21537" y="3195"/>
                  <a:pt x="21483" y="3136"/>
                </a:cubicBezTo>
                <a:close/>
                <a:moveTo>
                  <a:pt x="16994" y="18909"/>
                </a:moveTo>
                <a:cubicBezTo>
                  <a:pt x="16992" y="18916"/>
                  <a:pt x="16986" y="18936"/>
                  <a:pt x="16994" y="18908"/>
                </a:cubicBezTo>
                <a:cubicBezTo>
                  <a:pt x="16995" y="18905"/>
                  <a:pt x="16995" y="18906"/>
                  <a:pt x="16994" y="18908"/>
                </a:cubicBezTo>
                <a:cubicBezTo>
                  <a:pt x="17025" y="18802"/>
                  <a:pt x="16849" y="18703"/>
                  <a:pt x="16797" y="18645"/>
                </a:cubicBezTo>
                <a:cubicBezTo>
                  <a:pt x="16910" y="18509"/>
                  <a:pt x="16724" y="18432"/>
                  <a:pt x="16738" y="18304"/>
                </a:cubicBezTo>
                <a:lnTo>
                  <a:pt x="16754" y="18340"/>
                </a:lnTo>
                <a:lnTo>
                  <a:pt x="16768" y="18257"/>
                </a:lnTo>
                <a:lnTo>
                  <a:pt x="16776" y="18259"/>
                </a:lnTo>
                <a:cubicBezTo>
                  <a:pt x="16763" y="18110"/>
                  <a:pt x="16888" y="18117"/>
                  <a:pt x="16947" y="18016"/>
                </a:cubicBezTo>
                <a:cubicBezTo>
                  <a:pt x="16932" y="18006"/>
                  <a:pt x="16894" y="17954"/>
                  <a:pt x="16878" y="17954"/>
                </a:cubicBezTo>
                <a:cubicBezTo>
                  <a:pt x="17187" y="17954"/>
                  <a:pt x="16910" y="17614"/>
                  <a:pt x="16748" y="17594"/>
                </a:cubicBezTo>
                <a:cubicBezTo>
                  <a:pt x="16760" y="17529"/>
                  <a:pt x="16681" y="17426"/>
                  <a:pt x="16659" y="17362"/>
                </a:cubicBezTo>
                <a:cubicBezTo>
                  <a:pt x="16473" y="17255"/>
                  <a:pt x="16458" y="17581"/>
                  <a:pt x="16391" y="17697"/>
                </a:cubicBezTo>
                <a:lnTo>
                  <a:pt x="16408" y="17712"/>
                </a:lnTo>
                <a:cubicBezTo>
                  <a:pt x="16350" y="17704"/>
                  <a:pt x="16222" y="17768"/>
                  <a:pt x="16295" y="17866"/>
                </a:cubicBezTo>
                <a:cubicBezTo>
                  <a:pt x="16216" y="17940"/>
                  <a:pt x="16061" y="17932"/>
                  <a:pt x="16023" y="18049"/>
                </a:cubicBezTo>
                <a:cubicBezTo>
                  <a:pt x="15957" y="18251"/>
                  <a:pt x="15876" y="18304"/>
                  <a:pt x="15732" y="18363"/>
                </a:cubicBezTo>
                <a:cubicBezTo>
                  <a:pt x="15609" y="18415"/>
                  <a:pt x="15571" y="18696"/>
                  <a:pt x="15535" y="18708"/>
                </a:cubicBezTo>
                <a:cubicBezTo>
                  <a:pt x="15508" y="18708"/>
                  <a:pt x="15366" y="18659"/>
                  <a:pt x="15367" y="18626"/>
                </a:cubicBezTo>
                <a:lnTo>
                  <a:pt x="15369" y="18534"/>
                </a:lnTo>
                <a:lnTo>
                  <a:pt x="15311" y="18575"/>
                </a:lnTo>
                <a:lnTo>
                  <a:pt x="15306" y="18562"/>
                </a:lnTo>
                <a:cubicBezTo>
                  <a:pt x="15117" y="18677"/>
                  <a:pt x="15108" y="18934"/>
                  <a:pt x="15200" y="19136"/>
                </a:cubicBezTo>
                <a:cubicBezTo>
                  <a:pt x="15161" y="19181"/>
                  <a:pt x="15164" y="19258"/>
                  <a:pt x="15203" y="19303"/>
                </a:cubicBezTo>
                <a:cubicBezTo>
                  <a:pt x="15195" y="19335"/>
                  <a:pt x="15210" y="19374"/>
                  <a:pt x="15235" y="19385"/>
                </a:cubicBezTo>
                <a:cubicBezTo>
                  <a:pt x="15225" y="19424"/>
                  <a:pt x="15232" y="19455"/>
                  <a:pt x="15254" y="19479"/>
                </a:cubicBezTo>
                <a:cubicBezTo>
                  <a:pt x="15285" y="19481"/>
                  <a:pt x="15311" y="19464"/>
                  <a:pt x="15340" y="19452"/>
                </a:cubicBezTo>
                <a:cubicBezTo>
                  <a:pt x="15350" y="19468"/>
                  <a:pt x="15353" y="19488"/>
                  <a:pt x="15347" y="19511"/>
                </a:cubicBezTo>
                <a:cubicBezTo>
                  <a:pt x="15325" y="19540"/>
                  <a:pt x="15350" y="19890"/>
                  <a:pt x="15399" y="19920"/>
                </a:cubicBezTo>
                <a:cubicBezTo>
                  <a:pt x="15473" y="19966"/>
                  <a:pt x="15568" y="19928"/>
                  <a:pt x="15643" y="19918"/>
                </a:cubicBezTo>
                <a:cubicBezTo>
                  <a:pt x="15630" y="20115"/>
                  <a:pt x="15842" y="20079"/>
                  <a:pt x="15913" y="19951"/>
                </a:cubicBezTo>
                <a:cubicBezTo>
                  <a:pt x="15943" y="20003"/>
                  <a:pt x="16038" y="20088"/>
                  <a:pt x="16085" y="20029"/>
                </a:cubicBezTo>
                <a:cubicBezTo>
                  <a:pt x="16181" y="20173"/>
                  <a:pt x="16201" y="20238"/>
                  <a:pt x="16389" y="20115"/>
                </a:cubicBezTo>
                <a:cubicBezTo>
                  <a:pt x="16410" y="20270"/>
                  <a:pt x="16541" y="20049"/>
                  <a:pt x="16499" y="19901"/>
                </a:cubicBezTo>
                <a:cubicBezTo>
                  <a:pt x="16526" y="19881"/>
                  <a:pt x="16539" y="19851"/>
                  <a:pt x="16538" y="19809"/>
                </a:cubicBezTo>
                <a:lnTo>
                  <a:pt x="16562" y="19798"/>
                </a:lnTo>
                <a:cubicBezTo>
                  <a:pt x="16568" y="19733"/>
                  <a:pt x="16573" y="19601"/>
                  <a:pt x="16539" y="19554"/>
                </a:cubicBezTo>
                <a:cubicBezTo>
                  <a:pt x="16562" y="19523"/>
                  <a:pt x="16573" y="19505"/>
                  <a:pt x="16597" y="19520"/>
                </a:cubicBezTo>
                <a:cubicBezTo>
                  <a:pt x="16644" y="19442"/>
                  <a:pt x="16806" y="19309"/>
                  <a:pt x="16741" y="19205"/>
                </a:cubicBezTo>
                <a:cubicBezTo>
                  <a:pt x="16704" y="19144"/>
                  <a:pt x="16767" y="18984"/>
                  <a:pt x="16806" y="18955"/>
                </a:cubicBezTo>
                <a:cubicBezTo>
                  <a:pt x="16858" y="18955"/>
                  <a:pt x="16966" y="19000"/>
                  <a:pt x="16994" y="18909"/>
                </a:cubicBezTo>
                <a:close/>
                <a:moveTo>
                  <a:pt x="17082" y="15769"/>
                </a:moveTo>
                <a:cubicBezTo>
                  <a:pt x="17065" y="15769"/>
                  <a:pt x="17051" y="15769"/>
                  <a:pt x="17082" y="15769"/>
                </a:cubicBezTo>
                <a:cubicBezTo>
                  <a:pt x="17137" y="15769"/>
                  <a:pt x="17106" y="15769"/>
                  <a:pt x="17083" y="15769"/>
                </a:cubicBezTo>
                <a:cubicBezTo>
                  <a:pt x="17275" y="15768"/>
                  <a:pt x="17243" y="16089"/>
                  <a:pt x="17193" y="16059"/>
                </a:cubicBezTo>
                <a:cubicBezTo>
                  <a:pt x="17151" y="16034"/>
                  <a:pt x="17029" y="15770"/>
                  <a:pt x="17082" y="15769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1" name="Линия"/>
          <p:cNvSpPr/>
          <p:nvPr/>
        </p:nvSpPr>
        <p:spPr>
          <a:xfrm>
            <a:off x="2448749" y="4332726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2" name="Линия"/>
          <p:cNvSpPr/>
          <p:nvPr/>
        </p:nvSpPr>
        <p:spPr>
          <a:xfrm>
            <a:off x="2448749" y="4332726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3" name="Кружок"/>
          <p:cNvSpPr/>
          <p:nvPr/>
        </p:nvSpPr>
        <p:spPr>
          <a:xfrm>
            <a:off x="2992111" y="4288629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4" name="Линия"/>
          <p:cNvSpPr/>
          <p:nvPr/>
        </p:nvSpPr>
        <p:spPr>
          <a:xfrm>
            <a:off x="2448749" y="4806483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5" name="Линия"/>
          <p:cNvSpPr/>
          <p:nvPr/>
        </p:nvSpPr>
        <p:spPr>
          <a:xfrm>
            <a:off x="2448749" y="4806483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6" name="Кружок"/>
          <p:cNvSpPr/>
          <p:nvPr/>
        </p:nvSpPr>
        <p:spPr>
          <a:xfrm>
            <a:off x="3896986" y="4762386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7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7"/>
          </p:nvPr>
        </p:nvSpPr>
        <p:spPr>
          <a:xfrm>
            <a:off x="2421378" y="5560669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288" name="Линия"/>
          <p:cNvSpPr/>
          <p:nvPr/>
        </p:nvSpPr>
        <p:spPr>
          <a:xfrm>
            <a:off x="2448749" y="531540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9" name="Линия"/>
          <p:cNvSpPr/>
          <p:nvPr/>
        </p:nvSpPr>
        <p:spPr>
          <a:xfrm>
            <a:off x="2448749" y="5315408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90" name="Кружок"/>
          <p:cNvSpPr/>
          <p:nvPr/>
        </p:nvSpPr>
        <p:spPr>
          <a:xfrm>
            <a:off x="4932829" y="5271311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2436261" y="4323558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2" name="23%"/>
          <p:cNvSpPr txBox="1">
            <a:spLocks noGrp="1"/>
          </p:cNvSpPr>
          <p:nvPr>
            <p:ph type="body" sz="quarter" idx="19"/>
          </p:nvPr>
        </p:nvSpPr>
        <p:spPr>
          <a:xfrm>
            <a:off x="2799408" y="3601297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29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2436261" y="48057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4" name="48%"/>
          <p:cNvSpPr txBox="1">
            <a:spLocks noGrp="1"/>
          </p:cNvSpPr>
          <p:nvPr>
            <p:ph type="body" sz="quarter" idx="21"/>
          </p:nvPr>
        </p:nvSpPr>
        <p:spPr>
          <a:xfrm>
            <a:off x="3704283" y="406719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29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2436261" y="53149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6" name="70%"/>
          <p:cNvSpPr txBox="1">
            <a:spLocks noGrp="1"/>
          </p:cNvSpPr>
          <p:nvPr>
            <p:ph type="body" sz="quarter" idx="23"/>
          </p:nvPr>
        </p:nvSpPr>
        <p:spPr>
          <a:xfrm>
            <a:off x="4740127" y="4586188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297" name="Треугольник"/>
          <p:cNvSpPr/>
          <p:nvPr/>
        </p:nvSpPr>
        <p:spPr>
          <a:xfrm rot="10800000" flipH="1">
            <a:off x="6506750" y="2865392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8" name="Треугольник"/>
          <p:cNvSpPr/>
          <p:nvPr/>
        </p:nvSpPr>
        <p:spPr>
          <a:xfrm rot="10800000" flipH="1">
            <a:off x="7844830" y="3365454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9" name="23%"/>
          <p:cNvSpPr txBox="1">
            <a:spLocks noGrp="1"/>
          </p:cNvSpPr>
          <p:nvPr>
            <p:ph type="body" sz="quarter" idx="24"/>
          </p:nvPr>
        </p:nvSpPr>
        <p:spPr>
          <a:xfrm>
            <a:off x="6369852" y="2177525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300" name="48%"/>
          <p:cNvSpPr txBox="1">
            <a:spLocks noGrp="1"/>
          </p:cNvSpPr>
          <p:nvPr>
            <p:ph type="body" sz="quarter" idx="25"/>
          </p:nvPr>
        </p:nvSpPr>
        <p:spPr>
          <a:xfrm>
            <a:off x="7707931" y="26808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301" name="Треугольник"/>
          <p:cNvSpPr/>
          <p:nvPr/>
        </p:nvSpPr>
        <p:spPr>
          <a:xfrm rot="10800000" flipH="1">
            <a:off x="8392517" y="2799842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02" name="70%"/>
          <p:cNvSpPr txBox="1">
            <a:spLocks noGrp="1"/>
          </p:cNvSpPr>
          <p:nvPr>
            <p:ph type="body" sz="quarter" idx="26"/>
          </p:nvPr>
        </p:nvSpPr>
        <p:spPr>
          <a:xfrm>
            <a:off x="8255619" y="21067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303" name="Eodem modo typi, qui nunc nobis videntur parum clari, fiant sollemnes in futurum."/>
          <p:cNvSpPr txBox="1">
            <a:spLocks noGrp="1"/>
          </p:cNvSpPr>
          <p:nvPr>
            <p:ph type="body" sz="quarter" idx="27"/>
          </p:nvPr>
        </p:nvSpPr>
        <p:spPr>
          <a:xfrm>
            <a:off x="7055965" y="4892692"/>
            <a:ext cx="2694315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278855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Изображение"/>
          <p:cNvSpPr>
            <a:spLocks noGrp="1"/>
          </p:cNvSpPr>
          <p:nvPr>
            <p:ph type="pic" idx="13"/>
          </p:nvPr>
        </p:nvSpPr>
        <p:spPr>
          <a:xfrm>
            <a:off x="-8155" y="-5953"/>
            <a:ext cx="12208309" cy="686990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12" name="365"/>
          <p:cNvSpPr txBox="1">
            <a:spLocks noGrp="1"/>
          </p:cNvSpPr>
          <p:nvPr>
            <p:ph type="body" sz="quarter" idx="14"/>
          </p:nvPr>
        </p:nvSpPr>
        <p:spPr>
          <a:xfrm>
            <a:off x="2611947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365</a:t>
            </a:r>
          </a:p>
        </p:txBody>
      </p:sp>
      <p:sp>
        <p:nvSpPr>
          <p:cNvPr id="313" name="Прямоугольник"/>
          <p:cNvSpPr>
            <a:spLocks noGrp="1"/>
          </p:cNvSpPr>
          <p:nvPr>
            <p:ph type="body" sz="half" idx="15"/>
          </p:nvPr>
        </p:nvSpPr>
        <p:spPr>
          <a:xfrm>
            <a:off x="2172634" y="3694428"/>
            <a:ext cx="7846733" cy="2595991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14" name="Claritas est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2823748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processus dynamicus,</a:t>
            </a:r>
          </a:p>
        </p:txBody>
      </p:sp>
      <p:sp>
        <p:nvSpPr>
          <p:cNvPr id="315" name="In iis qui facit claritatem. Investigationes demonstraverunt lectores legere me lius quod."/>
          <p:cNvSpPr txBox="1">
            <a:spLocks noGrp="1"/>
          </p:cNvSpPr>
          <p:nvPr>
            <p:ph type="body" sz="quarter" idx="17"/>
          </p:nvPr>
        </p:nvSpPr>
        <p:spPr>
          <a:xfrm>
            <a:off x="2827631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6" name="165"/>
          <p:cNvSpPr txBox="1">
            <a:spLocks noGrp="1"/>
          </p:cNvSpPr>
          <p:nvPr>
            <p:ph type="body" sz="quarter" idx="18"/>
          </p:nvPr>
        </p:nvSpPr>
        <p:spPr>
          <a:xfrm>
            <a:off x="5064750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165</a:t>
            </a:r>
          </a:p>
        </p:txBody>
      </p:sp>
      <p:sp>
        <p:nvSpPr>
          <p:cNvPr id="317" name="Claritas etiam processus dynamicus,"/>
          <p:cNvSpPr txBox="1">
            <a:spLocks noGrp="1"/>
          </p:cNvSpPr>
          <p:nvPr>
            <p:ph type="body" sz="quarter" idx="19"/>
          </p:nvPr>
        </p:nvSpPr>
        <p:spPr>
          <a:xfrm>
            <a:off x="5226740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etiam processus dynamicus,</a:t>
            </a:r>
          </a:p>
        </p:txBody>
      </p:sp>
      <p:sp>
        <p:nvSpPr>
          <p:cNvPr id="318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5239554" y="5138411"/>
            <a:ext cx="2062501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9" name="Линия"/>
          <p:cNvSpPr/>
          <p:nvPr/>
        </p:nvSpPr>
        <p:spPr>
          <a:xfrm flipV="1">
            <a:off x="490537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0" name="Линия"/>
          <p:cNvSpPr/>
          <p:nvPr/>
        </p:nvSpPr>
        <p:spPr>
          <a:xfrm flipV="1">
            <a:off x="732806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1" name="Est etiam processus dynamicus,"/>
          <p:cNvSpPr txBox="1">
            <a:spLocks noGrp="1"/>
          </p:cNvSpPr>
          <p:nvPr>
            <p:ph type="body" sz="quarter" idx="21"/>
          </p:nvPr>
        </p:nvSpPr>
        <p:spPr>
          <a:xfrm>
            <a:off x="7614850" y="3782683"/>
            <a:ext cx="1896883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Est etiam processus dynamicus,</a:t>
            </a:r>
          </a:p>
        </p:txBody>
      </p:sp>
      <p:sp>
        <p:nvSpPr>
          <p:cNvPr id="322" name="In iis qui claritatem. Investigationes demonstraverunt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632709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claritatem. Investigationes demonstraverunt me lius quod.</a:t>
            </a:r>
          </a:p>
        </p:txBody>
      </p:sp>
      <p:sp>
        <p:nvSpPr>
          <p:cNvPr id="323" name="89"/>
          <p:cNvSpPr txBox="1">
            <a:spLocks noGrp="1"/>
          </p:cNvSpPr>
          <p:nvPr>
            <p:ph type="body" sz="quarter" idx="23"/>
          </p:nvPr>
        </p:nvSpPr>
        <p:spPr>
          <a:xfrm>
            <a:off x="7358866" y="2403021"/>
            <a:ext cx="2062501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89</a:t>
            </a:r>
          </a:p>
        </p:txBody>
      </p:sp>
      <p:sp>
        <p:nvSpPr>
          <p:cNvPr id="324" name="Кружок"/>
          <p:cNvSpPr>
            <a:spLocks noGrp="1"/>
          </p:cNvSpPr>
          <p:nvPr>
            <p:ph type="body" sz="quarter" idx="24"/>
          </p:nvPr>
        </p:nvSpPr>
        <p:spPr>
          <a:xfrm>
            <a:off x="5649516" y="519357"/>
            <a:ext cx="892969" cy="892969"/>
          </a:xfrm>
          <a:prstGeom prst="ellipse">
            <a:avLst/>
          </a:prstGeom>
          <a:solidFill>
            <a:srgbClr val="FFFFFF">
              <a:alpha val="72831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5" name="Линия"/>
          <p:cNvSpPr>
            <a:spLocks noGrp="1"/>
          </p:cNvSpPr>
          <p:nvPr>
            <p:ph type="body" sz="quarter" idx="25"/>
          </p:nvPr>
        </p:nvSpPr>
        <p:spPr>
          <a:xfrm>
            <a:off x="5924339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6" name="Линия"/>
          <p:cNvSpPr>
            <a:spLocks noGrp="1"/>
          </p:cNvSpPr>
          <p:nvPr>
            <p:ph type="body" sz="quarter" idx="26"/>
          </p:nvPr>
        </p:nvSpPr>
        <p:spPr>
          <a:xfrm flipH="1">
            <a:off x="6055025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7" name="Линия"/>
          <p:cNvSpPr>
            <a:spLocks noGrp="1"/>
          </p:cNvSpPr>
          <p:nvPr>
            <p:ph type="body" sz="quarter" idx="27"/>
          </p:nvPr>
        </p:nvSpPr>
        <p:spPr>
          <a:xfrm flipH="1">
            <a:off x="6010376" y="701986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8" name="Линия"/>
          <p:cNvSpPr>
            <a:spLocks noGrp="1"/>
          </p:cNvSpPr>
          <p:nvPr>
            <p:ph type="body" sz="quarter" idx="28"/>
          </p:nvPr>
        </p:nvSpPr>
        <p:spPr>
          <a:xfrm>
            <a:off x="5776306" y="1110258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9" name="Simple title here"/>
          <p:cNvSpPr txBox="1">
            <a:spLocks noGrp="1"/>
          </p:cNvSpPr>
          <p:nvPr>
            <p:ph type="body" sz="quarter" idx="29"/>
          </p:nvPr>
        </p:nvSpPr>
        <p:spPr>
          <a:xfrm>
            <a:off x="5089315" y="1508813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4F668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93173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Прямоугольник"/>
          <p:cNvSpPr/>
          <p:nvPr/>
        </p:nvSpPr>
        <p:spPr>
          <a:xfrm>
            <a:off x="-8489" y="-5954"/>
            <a:ext cx="1217325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8" name="Прямоугольник"/>
          <p:cNvSpPr/>
          <p:nvPr/>
        </p:nvSpPr>
        <p:spPr>
          <a:xfrm>
            <a:off x="-1999" y="6536699"/>
            <a:ext cx="1219599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9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804473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40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3916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4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3318751" y="5283081"/>
            <a:ext cx="6402442" cy="51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42" name="Комментарий в прямоугольнике"/>
          <p:cNvSpPr/>
          <p:nvPr/>
        </p:nvSpPr>
        <p:spPr>
          <a:xfrm flipH="1">
            <a:off x="2443870" y="5386820"/>
            <a:ext cx="736402" cy="305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15" y="0"/>
                </a:moveTo>
                <a:lnTo>
                  <a:pt x="5815" y="11753"/>
                </a:lnTo>
                <a:lnTo>
                  <a:pt x="0" y="15549"/>
                </a:lnTo>
                <a:lnTo>
                  <a:pt x="5815" y="19359"/>
                </a:lnTo>
                <a:lnTo>
                  <a:pt x="581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5815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3" name="3"/>
          <p:cNvSpPr txBox="1">
            <a:spLocks noGrp="1"/>
          </p:cNvSpPr>
          <p:nvPr>
            <p:ph type="body" sz="quarter" idx="16"/>
          </p:nvPr>
        </p:nvSpPr>
        <p:spPr>
          <a:xfrm>
            <a:off x="2587191" y="536126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graphicFrame>
        <p:nvGraphicFramePr>
          <p:cNvPr id="344" name="2D‑площадная диаграмма"/>
          <p:cNvGraphicFramePr/>
          <p:nvPr/>
        </p:nvGraphicFramePr>
        <p:xfrm>
          <a:off x="2923788" y="2957731"/>
          <a:ext cx="6333426" cy="190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5" name="Кружок"/>
          <p:cNvSpPr/>
          <p:nvPr/>
        </p:nvSpPr>
        <p:spPr>
          <a:xfrm>
            <a:off x="4924049" y="2838218"/>
            <a:ext cx="555874" cy="555874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6" name="Кружок"/>
          <p:cNvSpPr/>
          <p:nvPr/>
        </p:nvSpPr>
        <p:spPr>
          <a:xfrm>
            <a:off x="7032886" y="3281612"/>
            <a:ext cx="481574" cy="481574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7" name="Кружок"/>
          <p:cNvSpPr/>
          <p:nvPr/>
        </p:nvSpPr>
        <p:spPr>
          <a:xfrm>
            <a:off x="4961199" y="3981104"/>
            <a:ext cx="481574" cy="48157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8" name="100%"/>
          <p:cNvSpPr txBox="1">
            <a:spLocks noGrp="1"/>
          </p:cNvSpPr>
          <p:nvPr>
            <p:ph type="body" sz="quarter" idx="17"/>
          </p:nvPr>
        </p:nvSpPr>
        <p:spPr>
          <a:xfrm>
            <a:off x="4924049" y="2960618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100</a:t>
            </a:r>
            <a:r>
              <a:rPr sz="900"/>
              <a:t>%</a:t>
            </a:r>
          </a:p>
        </p:txBody>
      </p:sp>
      <p:sp>
        <p:nvSpPr>
          <p:cNvPr id="349" name="25%"/>
          <p:cNvSpPr txBox="1">
            <a:spLocks noGrp="1"/>
          </p:cNvSpPr>
          <p:nvPr>
            <p:ph type="body" sz="quarter" idx="18"/>
          </p:nvPr>
        </p:nvSpPr>
        <p:spPr>
          <a:xfrm>
            <a:off x="4924049" y="4066354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25</a:t>
            </a:r>
            <a:r>
              <a:rPr sz="900"/>
              <a:t>%</a:t>
            </a:r>
          </a:p>
        </p:txBody>
      </p:sp>
      <p:sp>
        <p:nvSpPr>
          <p:cNvPr id="350" name="50%"/>
          <p:cNvSpPr txBox="1">
            <a:spLocks noGrp="1"/>
          </p:cNvSpPr>
          <p:nvPr>
            <p:ph type="body" sz="quarter" idx="19"/>
          </p:nvPr>
        </p:nvSpPr>
        <p:spPr>
          <a:xfrm>
            <a:off x="6995737" y="3366862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50</a:t>
            </a:r>
            <a:r>
              <a:rPr sz="900"/>
              <a:t>%</a:t>
            </a:r>
          </a:p>
        </p:txBody>
      </p:sp>
      <p:sp>
        <p:nvSpPr>
          <p:cNvPr id="351" name="Fiant sollemnes in futurum."/>
          <p:cNvSpPr txBox="1">
            <a:spLocks noGrp="1"/>
          </p:cNvSpPr>
          <p:nvPr>
            <p:ph type="body" sz="quarter" idx="20"/>
          </p:nvPr>
        </p:nvSpPr>
        <p:spPr>
          <a:xfrm>
            <a:off x="6631529" y="2828204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2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3887138" y="2649611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3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5532898" y="4158597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910773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Прямоугольник"/>
          <p:cNvSpPr/>
          <p:nvPr/>
        </p:nvSpPr>
        <p:spPr>
          <a:xfrm>
            <a:off x="-13235" y="-5954"/>
            <a:ext cx="1221847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2" name="Прямоугольник"/>
          <p:cNvSpPr/>
          <p:nvPr/>
        </p:nvSpPr>
        <p:spPr>
          <a:xfrm>
            <a:off x="-497" y="6536699"/>
            <a:ext cx="1220267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3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584145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64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6154133" y="5287454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65" name="Комментарий в прямоугольнике"/>
          <p:cNvSpPr/>
          <p:nvPr/>
        </p:nvSpPr>
        <p:spPr>
          <a:xfrm flipH="1">
            <a:off x="2817635" y="4643339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6" name="4"/>
          <p:cNvSpPr txBox="1">
            <a:spLocks noGrp="1"/>
          </p:cNvSpPr>
          <p:nvPr>
            <p:ph type="body" sz="quarter" idx="15"/>
          </p:nvPr>
        </p:nvSpPr>
        <p:spPr>
          <a:xfrm>
            <a:off x="2952026" y="4616208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graphicFrame>
        <p:nvGraphicFramePr>
          <p:cNvPr id="367" name="2D‑круговая диаграмма"/>
          <p:cNvGraphicFramePr/>
          <p:nvPr/>
        </p:nvGraphicFramePr>
        <p:xfrm>
          <a:off x="3485507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" name="Кружок"/>
          <p:cNvSpPr/>
          <p:nvPr/>
        </p:nvSpPr>
        <p:spPr>
          <a:xfrm>
            <a:off x="3530908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9" name="50%"/>
          <p:cNvSpPr txBox="1">
            <a:spLocks noGrp="1"/>
          </p:cNvSpPr>
          <p:nvPr>
            <p:ph type="body" sz="quarter" idx="16"/>
          </p:nvPr>
        </p:nvSpPr>
        <p:spPr>
          <a:xfrm>
            <a:off x="3759735" y="3421918"/>
            <a:ext cx="860582" cy="4957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2100"/>
              <a:t>%</a:t>
            </a:r>
          </a:p>
        </p:txBody>
      </p:sp>
      <p:graphicFrame>
        <p:nvGraphicFramePr>
          <p:cNvPr id="370" name="2D‑круговая диаграмма"/>
          <p:cNvGraphicFramePr/>
          <p:nvPr/>
        </p:nvGraphicFramePr>
        <p:xfrm>
          <a:off x="7306384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1" name="Кружок"/>
          <p:cNvSpPr/>
          <p:nvPr/>
        </p:nvSpPr>
        <p:spPr>
          <a:xfrm>
            <a:off x="7351786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2" name="76%"/>
          <p:cNvSpPr txBox="1">
            <a:spLocks noGrp="1"/>
          </p:cNvSpPr>
          <p:nvPr>
            <p:ph type="body" sz="quarter" idx="17"/>
          </p:nvPr>
        </p:nvSpPr>
        <p:spPr>
          <a:xfrm>
            <a:off x="7580612" y="3268283"/>
            <a:ext cx="860582" cy="803043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2100"/>
              <a:t>%</a:t>
            </a:r>
          </a:p>
        </p:txBody>
      </p:sp>
      <p:graphicFrame>
        <p:nvGraphicFramePr>
          <p:cNvPr id="373" name="2D‑круговая диаграмма"/>
          <p:cNvGraphicFramePr/>
          <p:nvPr/>
        </p:nvGraphicFramePr>
        <p:xfrm>
          <a:off x="5391481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4" name="Кружок"/>
          <p:cNvSpPr/>
          <p:nvPr/>
        </p:nvSpPr>
        <p:spPr>
          <a:xfrm>
            <a:off x="5436882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5" name="89%"/>
          <p:cNvSpPr txBox="1">
            <a:spLocks noGrp="1"/>
          </p:cNvSpPr>
          <p:nvPr>
            <p:ph type="body" sz="quarter" idx="18"/>
          </p:nvPr>
        </p:nvSpPr>
        <p:spPr>
          <a:xfrm>
            <a:off x="5688410" y="3376179"/>
            <a:ext cx="860582" cy="58725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100"/>
              <a:t>%</a:t>
            </a:r>
          </a:p>
        </p:txBody>
      </p:sp>
      <p:sp>
        <p:nvSpPr>
          <p:cNvPr id="376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2766257" y="5305313"/>
            <a:ext cx="30248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7" name="Прямоугольник"/>
          <p:cNvSpPr/>
          <p:nvPr/>
        </p:nvSpPr>
        <p:spPr>
          <a:xfrm>
            <a:off x="4442336" y="1781885"/>
            <a:ext cx="3271610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8" name="Simple title here"/>
          <p:cNvSpPr txBox="1">
            <a:spLocks noGrp="1"/>
          </p:cNvSpPr>
          <p:nvPr>
            <p:ph type="body" sz="quarter" idx="20"/>
          </p:nvPr>
        </p:nvSpPr>
        <p:spPr>
          <a:xfrm>
            <a:off x="5218389" y="1779387"/>
            <a:ext cx="1764906" cy="34432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3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79" name="Линия"/>
          <p:cNvSpPr/>
          <p:nvPr/>
        </p:nvSpPr>
        <p:spPr>
          <a:xfrm>
            <a:off x="4442336" y="2568038"/>
            <a:ext cx="3271610" cy="1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0" name="Линия"/>
          <p:cNvSpPr/>
          <p:nvPr/>
        </p:nvSpPr>
        <p:spPr>
          <a:xfrm flipV="1">
            <a:off x="6069211" y="2240688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1" name="Линия"/>
          <p:cNvSpPr/>
          <p:nvPr/>
        </p:nvSpPr>
        <p:spPr>
          <a:xfrm flipV="1">
            <a:off x="6069211" y="2539161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2" name="Линия"/>
          <p:cNvSpPr/>
          <p:nvPr/>
        </p:nvSpPr>
        <p:spPr>
          <a:xfrm flipV="1">
            <a:off x="4263268" y="2565950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3" name="Линия"/>
          <p:cNvSpPr/>
          <p:nvPr/>
        </p:nvSpPr>
        <p:spPr>
          <a:xfrm flipH="1" flipV="1">
            <a:off x="7709986" y="2563788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4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2736995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5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6392406" y="4338608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6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8416468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267520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A87F5F-B656-4335-83D5-25035E1663A5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AC0B7A-1DC2-4D19-BD5F-5E6B9C3508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858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Прямоугольник"/>
          <p:cNvSpPr/>
          <p:nvPr/>
        </p:nvSpPr>
        <p:spPr>
          <a:xfrm>
            <a:off x="-1937" y="-5954"/>
            <a:ext cx="12195874" cy="686990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95" name="Изображение"/>
          <p:cNvSpPr>
            <a:spLocks noGrp="1"/>
          </p:cNvSpPr>
          <p:nvPr>
            <p:ph type="pic" idx="13"/>
          </p:nvPr>
        </p:nvSpPr>
        <p:spPr>
          <a:xfrm>
            <a:off x="-245" y="0"/>
            <a:ext cx="12192490" cy="685800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96" name="Кружок"/>
          <p:cNvSpPr>
            <a:spLocks noGrp="1"/>
          </p:cNvSpPr>
          <p:nvPr>
            <p:ph type="body" sz="quarter" idx="14"/>
          </p:nvPr>
        </p:nvSpPr>
        <p:spPr>
          <a:xfrm>
            <a:off x="4537397" y="1239738"/>
            <a:ext cx="3069581" cy="3069581"/>
          </a:xfrm>
          <a:prstGeom prst="ellipse">
            <a:avLst/>
          </a:pr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7" name="Кружок"/>
          <p:cNvSpPr>
            <a:spLocks noGrp="1"/>
          </p:cNvSpPr>
          <p:nvPr>
            <p:ph type="body" sz="quarter" idx="15"/>
          </p:nvPr>
        </p:nvSpPr>
        <p:spPr>
          <a:xfrm>
            <a:off x="3829185" y="2580517"/>
            <a:ext cx="1699944" cy="1699944"/>
          </a:xfrm>
          <a:prstGeom prst="ellipse">
            <a:avLst/>
          </a:prstGeom>
          <a:solidFill>
            <a:srgbClr val="4ECF73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8" name="Кружок"/>
          <p:cNvSpPr>
            <a:spLocks noGrp="1"/>
          </p:cNvSpPr>
          <p:nvPr>
            <p:ph type="body" sz="quarter" idx="16"/>
          </p:nvPr>
        </p:nvSpPr>
        <p:spPr>
          <a:xfrm>
            <a:off x="5222216" y="846832"/>
            <a:ext cx="1699943" cy="1699944"/>
          </a:xfrm>
          <a:prstGeom prst="ellipse">
            <a:avLst/>
          </a:prstGeom>
          <a:solidFill>
            <a:srgbClr val="1ACA9B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9" name="Кружок"/>
          <p:cNvSpPr>
            <a:spLocks noGrp="1"/>
          </p:cNvSpPr>
          <p:nvPr>
            <p:ph type="body" sz="quarter" idx="17"/>
          </p:nvPr>
        </p:nvSpPr>
        <p:spPr>
          <a:xfrm>
            <a:off x="6650966" y="2580517"/>
            <a:ext cx="1699943" cy="1699944"/>
          </a:xfrm>
          <a:prstGeom prst="ellipse">
            <a:avLst/>
          </a:prstGeom>
          <a:solidFill>
            <a:schemeClr val="accent1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00" name="Eodem modo typi, qui nunc nobis videntur parum clari, fiant sollemnes in futurum."/>
          <p:cNvSpPr txBox="1">
            <a:spLocks noGrp="1"/>
          </p:cNvSpPr>
          <p:nvPr>
            <p:ph type="body" sz="quarter" idx="18"/>
          </p:nvPr>
        </p:nvSpPr>
        <p:spPr>
          <a:xfrm>
            <a:off x="3425713" y="4896879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401" name="Изображение"/>
          <p:cNvSpPr>
            <a:spLocks noGrp="1"/>
          </p:cNvSpPr>
          <p:nvPr>
            <p:ph type="pic" sz="quarter" idx="19"/>
          </p:nvPr>
        </p:nvSpPr>
        <p:spPr>
          <a:xfrm>
            <a:off x="4294275" y="2910055"/>
            <a:ext cx="748174" cy="51191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2" name="Изображение"/>
          <p:cNvSpPr>
            <a:spLocks noGrp="1"/>
          </p:cNvSpPr>
          <p:nvPr>
            <p:ph type="pic" sz="quarter" idx="20"/>
          </p:nvPr>
        </p:nvSpPr>
        <p:spPr>
          <a:xfrm>
            <a:off x="5682909" y="1048959"/>
            <a:ext cx="778581" cy="71186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3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7079535" y="2868383"/>
            <a:ext cx="842749" cy="59522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4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4071545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5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5464576" y="1760996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6" name="Fiant sollemnes in futurum."/>
          <p:cNvSpPr txBox="1">
            <a:spLocks noGrp="1"/>
          </p:cNvSpPr>
          <p:nvPr>
            <p:ph type="body" sz="quarter" idx="24"/>
          </p:nvPr>
        </p:nvSpPr>
        <p:spPr>
          <a:xfrm>
            <a:off x="6893326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837843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Изображение"/>
          <p:cNvSpPr>
            <a:spLocks noGrp="1"/>
          </p:cNvSpPr>
          <p:nvPr>
            <p:ph type="pic" idx="13"/>
          </p:nvPr>
        </p:nvSpPr>
        <p:spPr>
          <a:xfrm>
            <a:off x="2433" y="0"/>
            <a:ext cx="12187135" cy="485803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25684" y="2086"/>
            <a:ext cx="12243368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18" name="Кружок"/>
          <p:cNvSpPr>
            <a:spLocks noGrp="1"/>
          </p:cNvSpPr>
          <p:nvPr>
            <p:ph type="body" sz="quarter" idx="17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9" name="Линия"/>
          <p:cNvSpPr>
            <a:spLocks noGrp="1"/>
          </p:cNvSpPr>
          <p:nvPr>
            <p:ph type="body" sz="quarter" idx="18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2" name="Линия"/>
          <p:cNvSpPr>
            <a:spLocks noGrp="1"/>
          </p:cNvSpPr>
          <p:nvPr>
            <p:ph type="body" sz="quarter" idx="21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3" name="Кружок"/>
          <p:cNvSpPr/>
          <p:nvPr/>
        </p:nvSpPr>
        <p:spPr>
          <a:xfrm>
            <a:off x="2555001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24" name="Изображение"/>
          <p:cNvSpPr>
            <a:spLocks noGrp="1"/>
          </p:cNvSpPr>
          <p:nvPr>
            <p:ph type="pic" sz="quarter" idx="22"/>
          </p:nvPr>
        </p:nvSpPr>
        <p:spPr>
          <a:xfrm>
            <a:off x="2652719" y="5553304"/>
            <a:ext cx="535691" cy="37835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25" name="Email:"/>
          <p:cNvSpPr txBox="1">
            <a:spLocks noGrp="1"/>
          </p:cNvSpPr>
          <p:nvPr>
            <p:ph type="body" sz="quarter" idx="23"/>
          </p:nvPr>
        </p:nvSpPr>
        <p:spPr>
          <a:xfrm>
            <a:off x="3327840" y="5375122"/>
            <a:ext cx="74116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Email:</a:t>
            </a:r>
          </a:p>
        </p:txBody>
      </p:sp>
      <p:sp>
        <p:nvSpPr>
          <p:cNvPr id="426" name="youremail@myemail.com"/>
          <p:cNvSpPr txBox="1">
            <a:spLocks noGrp="1"/>
          </p:cNvSpPr>
          <p:nvPr>
            <p:ph type="body" sz="quarter" idx="24"/>
          </p:nvPr>
        </p:nvSpPr>
        <p:spPr>
          <a:xfrm>
            <a:off x="4042215" y="5393740"/>
            <a:ext cx="2140568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 u="sng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youremail@myemail.com</a:t>
            </a:r>
          </a:p>
        </p:txBody>
      </p:sp>
      <p:sp>
        <p:nvSpPr>
          <p:cNvPr id="427" name="Typi non habent claritatem insitam; est usus legentis in"/>
          <p:cNvSpPr txBox="1">
            <a:spLocks noGrp="1"/>
          </p:cNvSpPr>
          <p:nvPr>
            <p:ph type="body" sz="quarter" idx="25"/>
          </p:nvPr>
        </p:nvSpPr>
        <p:spPr>
          <a:xfrm>
            <a:off x="3404064" y="5670042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28" name="Company name,  5647 Street Address, Country"/>
          <p:cNvSpPr txBox="1">
            <a:spLocks noGrp="1"/>
          </p:cNvSpPr>
          <p:nvPr>
            <p:ph type="body" sz="quarter" idx="26"/>
          </p:nvPr>
        </p:nvSpPr>
        <p:spPr>
          <a:xfrm>
            <a:off x="2092523" y="3669726"/>
            <a:ext cx="19109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Company name,  5647 Street Address, Country</a:t>
            </a:r>
          </a:p>
        </p:txBody>
      </p:sp>
      <p:sp>
        <p:nvSpPr>
          <p:cNvPr id="429" name="Изображение"/>
          <p:cNvSpPr>
            <a:spLocks noGrp="1"/>
          </p:cNvSpPr>
          <p:nvPr>
            <p:ph type="pic" sz="quarter" idx="27"/>
          </p:nvPr>
        </p:nvSpPr>
        <p:spPr>
          <a:xfrm>
            <a:off x="2080710" y="2817571"/>
            <a:ext cx="742305" cy="739282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0" name="Кружок"/>
          <p:cNvSpPr/>
          <p:nvPr/>
        </p:nvSpPr>
        <p:spPr>
          <a:xfrm>
            <a:off x="6424533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31" name="Изображение"/>
          <p:cNvSpPr>
            <a:spLocks noGrp="1"/>
          </p:cNvSpPr>
          <p:nvPr>
            <p:ph type="pic" sz="quarter" idx="28"/>
          </p:nvPr>
        </p:nvSpPr>
        <p:spPr>
          <a:xfrm>
            <a:off x="6619221" y="5444473"/>
            <a:ext cx="341988" cy="59605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2" name="1(355)979 68 76"/>
          <p:cNvSpPr txBox="1">
            <a:spLocks noGrp="1"/>
          </p:cNvSpPr>
          <p:nvPr>
            <p:ph type="body" sz="quarter" idx="29"/>
          </p:nvPr>
        </p:nvSpPr>
        <p:spPr>
          <a:xfrm>
            <a:off x="8120804" y="5402670"/>
            <a:ext cx="1500049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1(355)979 68 76</a:t>
            </a:r>
          </a:p>
        </p:txBody>
      </p:sp>
      <p:sp>
        <p:nvSpPr>
          <p:cNvPr id="433" name="Phone:"/>
          <p:cNvSpPr txBox="1">
            <a:spLocks noGrp="1"/>
          </p:cNvSpPr>
          <p:nvPr>
            <p:ph type="body" sz="quarter" idx="30"/>
          </p:nvPr>
        </p:nvSpPr>
        <p:spPr>
          <a:xfrm>
            <a:off x="7397498" y="5375122"/>
            <a:ext cx="75009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Phone:</a:t>
            </a:r>
          </a:p>
        </p:txBody>
      </p:sp>
      <p:sp>
        <p:nvSpPr>
          <p:cNvPr id="434" name="Typi non habent claritatem insitam; est usus legentis in"/>
          <p:cNvSpPr txBox="1">
            <a:spLocks noGrp="1"/>
          </p:cNvSpPr>
          <p:nvPr>
            <p:ph type="body" sz="quarter" idx="31"/>
          </p:nvPr>
        </p:nvSpPr>
        <p:spPr>
          <a:xfrm>
            <a:off x="7424288" y="5661113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435960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Изображение"/>
          <p:cNvSpPr>
            <a:spLocks noGrp="1"/>
          </p:cNvSpPr>
          <p:nvPr>
            <p:ph type="pic" idx="13"/>
          </p:nvPr>
        </p:nvSpPr>
        <p:spPr>
          <a:xfrm>
            <a:off x="-1432" y="-2387"/>
            <a:ext cx="12194865" cy="686277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43" name="98"/>
          <p:cNvSpPr txBox="1">
            <a:spLocks noGrp="1"/>
          </p:cNvSpPr>
          <p:nvPr>
            <p:ph type="body" sz="quarter" idx="14"/>
          </p:nvPr>
        </p:nvSpPr>
        <p:spPr>
          <a:xfrm>
            <a:off x="5403503" y="169621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44" name="Thank You"/>
          <p:cNvSpPr txBox="1">
            <a:spLocks noGrp="1"/>
          </p:cNvSpPr>
          <p:nvPr>
            <p:ph type="body" sz="quarter" idx="15"/>
          </p:nvPr>
        </p:nvSpPr>
        <p:spPr>
          <a:xfrm>
            <a:off x="4505021" y="3488831"/>
            <a:ext cx="3181960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Thank You</a:t>
            </a:r>
          </a:p>
        </p:txBody>
      </p:sp>
      <p:sp>
        <p:nvSpPr>
          <p:cNvPr id="445" name="vel illum dolore eu feugiat nulla facilisis at vero eros et accumsan et iusto odio dignissim qui"/>
          <p:cNvSpPr txBox="1">
            <a:spLocks noGrp="1"/>
          </p:cNvSpPr>
          <p:nvPr>
            <p:ph type="body" sz="quarter" idx="16"/>
          </p:nvPr>
        </p:nvSpPr>
        <p:spPr>
          <a:xfrm>
            <a:off x="3287588" y="4497722"/>
            <a:ext cx="5616825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 vel illum dolore eu feugiat nulla facilisis at vero eros et accumsan et iusto odio dignissim qui</a:t>
            </a:r>
          </a:p>
        </p:txBody>
      </p:sp>
      <p:sp>
        <p:nvSpPr>
          <p:cNvPr id="446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72026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47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840825"/>
            <a:ext cx="892969" cy="892970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8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9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0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1023455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1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431727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735096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6447820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108535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234" y="6573841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1406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130357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122"/>
          <p:cNvSpPr txBox="1"/>
          <p:nvPr/>
        </p:nvSpPr>
        <p:spPr>
          <a:xfrm>
            <a:off x="496136" y="224884"/>
            <a:ext cx="679054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hangingPunct="0">
              <a:defRPr sz="5400" cap="all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rPr>
              <a:t>Стратегические</a:t>
            </a:r>
            <a:endParaRPr sz="5400" kern="0" cap="all" dirty="0">
              <a:solidFill>
                <a:srgbClr val="5B5D66"/>
              </a:solidFill>
              <a:latin typeface="Gilroy-Light"/>
              <a:ea typeface="Gilroy-Light"/>
              <a:cs typeface="Gilroy-Light"/>
              <a:sym typeface="Gilroy-Light"/>
            </a:endParaRPr>
          </a:p>
          <a:p>
            <a:pPr hangingPunct="0">
              <a:defRPr sz="5400" cap="all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rPr>
              <a:t>Ограничения</a:t>
            </a:r>
            <a:endParaRPr sz="2700" kern="0" cap="all" dirty="0">
              <a:solidFill>
                <a:srgbClr val="EA3324"/>
              </a:solidFill>
              <a:latin typeface="Gilroy-Light"/>
              <a:ea typeface="Gilroy-Light"/>
              <a:cs typeface="Gilroy-Light"/>
              <a:sym typeface="Gilroy-Light"/>
            </a:endParaRPr>
          </a:p>
        </p:txBody>
      </p:sp>
      <p:sp>
        <p:nvSpPr>
          <p:cNvPr id="5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355" y="6573865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0250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126855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1507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C426F-E7DB-430E-B65F-DC31206AA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925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55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DFCD19-661E-4753-8097-5E4EC70BB9E3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5A7104-47B6-4117-BA11-EF06D9D787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1696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1" y="1076325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1" y="3776664"/>
            <a:ext cx="53848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7629-C3B7-43D7-99DB-9C4DE0CD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345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172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86">
                <a:solidFill>
                  <a:schemeClr val="tx1">
                    <a:tint val="75000"/>
                  </a:schemeClr>
                </a:solidFill>
              </a:defRPr>
            </a:lvl1pPr>
            <a:lvl2pPr marL="47285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 marL="945718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41857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891436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36429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83715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331001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78287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2969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2" y="6356356"/>
            <a:ext cx="28448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algn="ctr" defTabSz="410766" hangingPunct="0"/>
            <a:fld id="{5B106E36-FD25-4E2D-B0AA-010F637433A0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4" y="6356356"/>
            <a:ext cx="38608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7953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 cstate="print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800180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294891"/>
                </a:solidFill>
              </a:defRPr>
            </a:pPr>
            <a:endParaRPr sz="1600" kern="0" dirty="0">
              <a:solidFill>
                <a:srgbClr val="294891"/>
              </a:solidFill>
              <a:sym typeface="Helvetica Light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 l="39743" r="39743" b="36077"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0813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678530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Изображение"/>
          <p:cNvSpPr>
            <a:spLocks noGrp="1"/>
          </p:cNvSpPr>
          <p:nvPr>
            <p:ph type="pic" idx="13"/>
          </p:nvPr>
        </p:nvSpPr>
        <p:spPr>
          <a:xfrm>
            <a:off x="-9029" y="-17860"/>
            <a:ext cx="12210195" cy="6893719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1653523" y="4245008"/>
            <a:ext cx="8884954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6" name="Eodem modo typi, qui nunc nobis videntur parum clari, fiant sollemnes in futurum."/>
          <p:cNvSpPr txBox="1">
            <a:spLocks noGrp="1"/>
          </p:cNvSpPr>
          <p:nvPr>
            <p:ph type="body" sz="quarter" idx="15"/>
          </p:nvPr>
        </p:nvSpPr>
        <p:spPr>
          <a:xfrm>
            <a:off x="2693431" y="4643812"/>
            <a:ext cx="6805137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311003" y="3537813"/>
            <a:ext cx="1254922" cy="105305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pic>
        <p:nvPicPr>
          <p:cNvPr id="38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82860" y="172630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105051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"/>
          <p:cNvSpPr/>
          <p:nvPr/>
        </p:nvSpPr>
        <p:spPr>
          <a:xfrm>
            <a:off x="-3175" y="-5954"/>
            <a:ext cx="1219835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7" name="Прямоугольник"/>
          <p:cNvSpPr/>
          <p:nvPr/>
        </p:nvSpPr>
        <p:spPr>
          <a:xfrm>
            <a:off x="-3537" y="6527770"/>
            <a:ext cx="1219200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8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5138291" y="707164"/>
            <a:ext cx="1951254" cy="195125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9" name="Robert Dolor"/>
          <p:cNvSpPr txBox="1">
            <a:spLocks noGrp="1"/>
          </p:cNvSpPr>
          <p:nvPr>
            <p:ph type="body" sz="quarter" idx="14"/>
          </p:nvPr>
        </p:nvSpPr>
        <p:spPr>
          <a:xfrm>
            <a:off x="4744086" y="2730374"/>
            <a:ext cx="2689838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Robert Dolor</a:t>
            </a:r>
          </a:p>
        </p:txBody>
      </p:sp>
      <p:sp>
        <p:nvSpPr>
          <p:cNvPr id="50" name="Комментарий в прямоугольнике"/>
          <p:cNvSpPr/>
          <p:nvPr/>
        </p:nvSpPr>
        <p:spPr>
          <a:xfrm flipH="1">
            <a:off x="3421011" y="3613259"/>
            <a:ext cx="423069" cy="35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8"/>
                </a:lnTo>
                <a:lnTo>
                  <a:pt x="13779" y="14778"/>
                </a:lnTo>
                <a:lnTo>
                  <a:pt x="15947" y="21600"/>
                </a:lnTo>
                <a:lnTo>
                  <a:pt x="18105" y="14778"/>
                </a:lnTo>
                <a:lnTo>
                  <a:pt x="21600" y="1477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1" name="Typi non habent claritatem insitam; est usus legentis in iis qui facit eorum claritatem. Investigationes demonstraverunt lectores legere me lius quod ii legunt saepius. Claritas est etiam processus ut."/>
          <p:cNvSpPr txBox="1">
            <a:spLocks noGrp="1"/>
          </p:cNvSpPr>
          <p:nvPr>
            <p:ph type="body" sz="quarter" idx="15"/>
          </p:nvPr>
        </p:nvSpPr>
        <p:spPr>
          <a:xfrm>
            <a:off x="3334403" y="4136672"/>
            <a:ext cx="5523194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ut.</a:t>
            </a:r>
          </a:p>
        </p:txBody>
      </p:sp>
      <p:sp>
        <p:nvSpPr>
          <p:cNvPr id="52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275263" y="3330017"/>
            <a:ext cx="1641474" cy="328935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53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407853" y="5287095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2931074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tem Description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ervices Provided"/>
          <p:cNvSpPr txBox="1">
            <a:spLocks noGrp="1"/>
          </p:cNvSpPr>
          <p:nvPr>
            <p:ph type="body" sz="quarter" idx="13"/>
          </p:nvPr>
        </p:nvSpPr>
        <p:spPr>
          <a:xfrm>
            <a:off x="3491922" y="992890"/>
            <a:ext cx="5208156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Services Provided</a:t>
            </a:r>
          </a:p>
        </p:txBody>
      </p:sp>
      <p:sp>
        <p:nvSpPr>
          <p:cNvPr id="62" name="Прямоугольник"/>
          <p:cNvSpPr/>
          <p:nvPr/>
        </p:nvSpPr>
        <p:spPr>
          <a:xfrm>
            <a:off x="-8814" y="-5954"/>
            <a:ext cx="122096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3" name="Прямоугольник"/>
          <p:cNvSpPr/>
          <p:nvPr/>
        </p:nvSpPr>
        <p:spPr>
          <a:xfrm>
            <a:off x="-497" y="6527770"/>
            <a:ext cx="12192994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82758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65" name="Кружок"/>
          <p:cNvSpPr/>
          <p:nvPr/>
        </p:nvSpPr>
        <p:spPr>
          <a:xfrm>
            <a:off x="770798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6" name="Кружок"/>
          <p:cNvSpPr/>
          <p:nvPr/>
        </p:nvSpPr>
        <p:spPr>
          <a:xfrm>
            <a:off x="5467715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7" name="Кружок"/>
          <p:cNvSpPr/>
          <p:nvPr/>
        </p:nvSpPr>
        <p:spPr>
          <a:xfrm>
            <a:off x="3227450" y="2818284"/>
            <a:ext cx="1256570" cy="1256722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8" name="Изображение"/>
          <p:cNvSpPr>
            <a:spLocks noGrp="1"/>
          </p:cNvSpPr>
          <p:nvPr>
            <p:ph type="pic" sz="quarter" idx="15"/>
          </p:nvPr>
        </p:nvSpPr>
        <p:spPr>
          <a:xfrm>
            <a:off x="3491547" y="3082456"/>
            <a:ext cx="728489" cy="72848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69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5744573" y="3155999"/>
            <a:ext cx="702891" cy="5673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0" name="Accumsan et iusto odio dignissim qui"/>
          <p:cNvSpPr txBox="1">
            <a:spLocks noGrp="1"/>
          </p:cNvSpPr>
          <p:nvPr>
            <p:ph type="body" sz="quarter" idx="17"/>
          </p:nvPr>
        </p:nvSpPr>
        <p:spPr>
          <a:xfrm>
            <a:off x="3058194" y="4754149"/>
            <a:ext cx="1595081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1" name="Изображение"/>
          <p:cNvSpPr>
            <a:spLocks noGrp="1"/>
          </p:cNvSpPr>
          <p:nvPr>
            <p:ph type="pic" sz="quarter" idx="18"/>
          </p:nvPr>
        </p:nvSpPr>
        <p:spPr>
          <a:xfrm>
            <a:off x="8055022" y="3124265"/>
            <a:ext cx="562534" cy="66630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72" name="Accumsan et iusto odio dignissim qui"/>
          <p:cNvSpPr txBox="1">
            <a:spLocks noGrp="1"/>
          </p:cNvSpPr>
          <p:nvPr>
            <p:ph type="body" sz="quarter" idx="19"/>
          </p:nvPr>
        </p:nvSpPr>
        <p:spPr>
          <a:xfrm>
            <a:off x="5329612" y="4754149"/>
            <a:ext cx="1568496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3" name="Accumsan et iusto odio dignissim qui"/>
          <p:cNvSpPr txBox="1">
            <a:spLocks noGrp="1"/>
          </p:cNvSpPr>
          <p:nvPr>
            <p:ph type="body" sz="quarter" idx="20"/>
          </p:nvPr>
        </p:nvSpPr>
        <p:spPr>
          <a:xfrm>
            <a:off x="7538724" y="4754149"/>
            <a:ext cx="1595082" cy="55879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4" name="Lorem ipsum"/>
          <p:cNvSpPr txBox="1">
            <a:spLocks noGrp="1"/>
          </p:cNvSpPr>
          <p:nvPr>
            <p:ph type="body" sz="quarter" idx="21"/>
          </p:nvPr>
        </p:nvSpPr>
        <p:spPr>
          <a:xfrm>
            <a:off x="3163553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5" name="Lorem ipsum"/>
          <p:cNvSpPr txBox="1">
            <a:spLocks noGrp="1"/>
          </p:cNvSpPr>
          <p:nvPr>
            <p:ph type="body" sz="quarter" idx="22"/>
          </p:nvPr>
        </p:nvSpPr>
        <p:spPr>
          <a:xfrm>
            <a:off x="5382327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6" name="Lorem ipsum"/>
          <p:cNvSpPr txBox="1">
            <a:spLocks noGrp="1"/>
          </p:cNvSpPr>
          <p:nvPr>
            <p:ph type="body" sz="quarter" idx="23"/>
          </p:nvPr>
        </p:nvSpPr>
        <p:spPr>
          <a:xfrm>
            <a:off x="7644084" y="4409318"/>
            <a:ext cx="1384363" cy="35461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375473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The St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Линия"/>
          <p:cNvSpPr/>
          <p:nvPr/>
        </p:nvSpPr>
        <p:spPr>
          <a:xfrm>
            <a:off x="5553162" y="420213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85" name="Комментарий в прямоугольнике"/>
          <p:cNvSpPr/>
          <p:nvPr/>
        </p:nvSpPr>
        <p:spPr>
          <a:xfrm flipH="1">
            <a:off x="2502520" y="954999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6" name="Прямоугольник"/>
          <p:cNvSpPr/>
          <p:nvPr/>
        </p:nvSpPr>
        <p:spPr>
          <a:xfrm>
            <a:off x="4249" y="-5954"/>
            <a:ext cx="1218350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630530" y="1289728"/>
            <a:ext cx="2119918" cy="211991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88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4"/>
          </p:nvPr>
        </p:nvSpPr>
        <p:spPr>
          <a:xfrm>
            <a:off x="2422572" y="2369754"/>
            <a:ext cx="4311314" cy="122148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89" name="Линия"/>
          <p:cNvSpPr/>
          <p:nvPr/>
        </p:nvSpPr>
        <p:spPr>
          <a:xfrm>
            <a:off x="5553162" y="4202138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0" name="Кружок"/>
          <p:cNvSpPr/>
          <p:nvPr/>
        </p:nvSpPr>
        <p:spPr>
          <a:xfrm>
            <a:off x="6096524" y="4158042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1" name="Линия"/>
          <p:cNvSpPr/>
          <p:nvPr/>
        </p:nvSpPr>
        <p:spPr>
          <a:xfrm>
            <a:off x="5553162" y="4675895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2" name="Линия"/>
          <p:cNvSpPr/>
          <p:nvPr/>
        </p:nvSpPr>
        <p:spPr>
          <a:xfrm>
            <a:off x="5553162" y="4675895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3" name="Кружок"/>
          <p:cNvSpPr/>
          <p:nvPr/>
        </p:nvSpPr>
        <p:spPr>
          <a:xfrm>
            <a:off x="7001398" y="4631799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4" name="About The Studio"/>
          <p:cNvSpPr txBox="1">
            <a:spLocks noGrp="1"/>
          </p:cNvSpPr>
          <p:nvPr>
            <p:ph type="body" sz="quarter" idx="15"/>
          </p:nvPr>
        </p:nvSpPr>
        <p:spPr>
          <a:xfrm>
            <a:off x="2373717" y="1543395"/>
            <a:ext cx="3617977" cy="68287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5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About The Studio</a:t>
            </a:r>
          </a:p>
        </p:txBody>
      </p:sp>
      <p:sp>
        <p:nvSpPr>
          <p:cNvPr id="95" name="Прямоугольник"/>
          <p:cNvSpPr/>
          <p:nvPr/>
        </p:nvSpPr>
        <p:spPr>
          <a:xfrm>
            <a:off x="-11491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6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6"/>
          </p:nvPr>
        </p:nvSpPr>
        <p:spPr>
          <a:xfrm>
            <a:off x="5588299" y="5430081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97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2436791" y="4396935"/>
            <a:ext cx="2119702" cy="112915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98" name="Линия"/>
          <p:cNvSpPr/>
          <p:nvPr/>
        </p:nvSpPr>
        <p:spPr>
          <a:xfrm>
            <a:off x="5553162" y="5184820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9" name="Линия"/>
          <p:cNvSpPr/>
          <p:nvPr/>
        </p:nvSpPr>
        <p:spPr>
          <a:xfrm>
            <a:off x="5553162" y="5184820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00" name="Кружок"/>
          <p:cNvSpPr/>
          <p:nvPr/>
        </p:nvSpPr>
        <p:spPr>
          <a:xfrm>
            <a:off x="8037242" y="5140723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0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5540674" y="4192970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2" name="23%"/>
          <p:cNvSpPr txBox="1">
            <a:spLocks noGrp="1"/>
          </p:cNvSpPr>
          <p:nvPr>
            <p:ph type="body" sz="quarter" idx="19"/>
          </p:nvPr>
        </p:nvSpPr>
        <p:spPr>
          <a:xfrm>
            <a:off x="5903821" y="3470709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10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5540674" y="46751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4" name="48%"/>
          <p:cNvSpPr txBox="1">
            <a:spLocks noGrp="1"/>
          </p:cNvSpPr>
          <p:nvPr>
            <p:ph type="body" sz="quarter" idx="21"/>
          </p:nvPr>
        </p:nvSpPr>
        <p:spPr>
          <a:xfrm>
            <a:off x="6808696" y="3936603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10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5540674" y="5184319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6" name="70%"/>
          <p:cNvSpPr txBox="1">
            <a:spLocks noGrp="1"/>
          </p:cNvSpPr>
          <p:nvPr>
            <p:ph type="body" sz="quarter" idx="23"/>
          </p:nvPr>
        </p:nvSpPr>
        <p:spPr>
          <a:xfrm>
            <a:off x="7844540" y="445560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466177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>
            <a:spLocks noGrp="1"/>
          </p:cNvSpPr>
          <p:nvPr>
            <p:ph type="pic" idx="13"/>
          </p:nvPr>
        </p:nvSpPr>
        <p:spPr>
          <a:xfrm>
            <a:off x="-3206" y="0"/>
            <a:ext cx="12198412" cy="68580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2325065" y="2584307"/>
            <a:ext cx="7583259" cy="1707246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1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490802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6C6C6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5932080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18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3446407" y="2811797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19" name="Линия"/>
          <p:cNvSpPr>
            <a:spLocks noGrp="1"/>
          </p:cNvSpPr>
          <p:nvPr>
            <p:ph type="body" sz="quarter" idx="18"/>
          </p:nvPr>
        </p:nvSpPr>
        <p:spPr>
          <a:xfrm>
            <a:off x="5945033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75718" y="809142"/>
            <a:ext cx="212637" cy="527711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31070" y="809142"/>
            <a:ext cx="212637" cy="52771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2" name="Линия"/>
          <p:cNvSpPr>
            <a:spLocks noGrp="1"/>
          </p:cNvSpPr>
          <p:nvPr>
            <p:ph type="body" sz="quarter" idx="21"/>
          </p:nvPr>
        </p:nvSpPr>
        <p:spPr>
          <a:xfrm>
            <a:off x="5797000" y="1208485"/>
            <a:ext cx="639390" cy="1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3" name="Simple title here"/>
          <p:cNvSpPr txBox="1">
            <a:spLocks noGrp="1"/>
          </p:cNvSpPr>
          <p:nvPr>
            <p:ph type="body" sz="quarter" idx="22"/>
          </p:nvPr>
        </p:nvSpPr>
        <p:spPr>
          <a:xfrm>
            <a:off x="5110009" y="147039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993501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15ACE4-24BB-427F-804F-F5B30CA62B3E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48F3C1-9616-496C-9CFE-6AAEC6973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2009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An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Прямоугольник"/>
          <p:cNvSpPr/>
          <p:nvPr/>
        </p:nvSpPr>
        <p:spPr>
          <a:xfrm>
            <a:off x="-214" y="-5954"/>
            <a:ext cx="1219242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2" name="Прямоугольник"/>
          <p:cNvSpPr/>
          <p:nvPr/>
        </p:nvSpPr>
        <p:spPr>
          <a:xfrm>
            <a:off x="-3175" y="6536699"/>
            <a:ext cx="1219834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3" name="Company Annual 2020"/>
          <p:cNvSpPr txBox="1">
            <a:spLocks noGrp="1"/>
          </p:cNvSpPr>
          <p:nvPr>
            <p:ph type="body" sz="quarter" idx="13"/>
          </p:nvPr>
        </p:nvSpPr>
        <p:spPr>
          <a:xfrm>
            <a:off x="2809619" y="816721"/>
            <a:ext cx="653704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Company Annual 2020</a:t>
            </a:r>
          </a:p>
        </p:txBody>
      </p:sp>
      <p:sp>
        <p:nvSpPr>
          <p:cNvPr id="13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51412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graphicFrame>
        <p:nvGraphicFramePr>
          <p:cNvPr id="135" name="2D‑круговая диаграмма"/>
          <p:cNvGraphicFramePr/>
          <p:nvPr/>
        </p:nvGraphicFramePr>
        <p:xfrm>
          <a:off x="2890950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6" name="Кружок"/>
          <p:cNvSpPr/>
          <p:nvPr/>
        </p:nvSpPr>
        <p:spPr>
          <a:xfrm>
            <a:off x="294608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7" name="76%"/>
          <p:cNvSpPr txBox="1">
            <a:spLocks noGrp="1"/>
          </p:cNvSpPr>
          <p:nvPr>
            <p:ph type="body" sz="quarter" idx="15"/>
          </p:nvPr>
        </p:nvSpPr>
        <p:spPr>
          <a:xfrm>
            <a:off x="322399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1900"/>
              <a:t>%</a:t>
            </a:r>
          </a:p>
        </p:txBody>
      </p:sp>
      <p:sp>
        <p:nvSpPr>
          <p:cNvPr id="138" name="Claritas est etiam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3154077" y="4645461"/>
            <a:ext cx="1185009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39" name="2D‑круговая диаграмма"/>
          <p:cNvGraphicFramePr/>
          <p:nvPr/>
        </p:nvGraphicFramePr>
        <p:xfrm>
          <a:off x="5212799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0" name="Кружок"/>
          <p:cNvSpPr/>
          <p:nvPr/>
        </p:nvSpPr>
        <p:spPr>
          <a:xfrm>
            <a:off x="5267939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1" name="89%"/>
          <p:cNvSpPr txBox="1">
            <a:spLocks noGrp="1"/>
          </p:cNvSpPr>
          <p:nvPr>
            <p:ph type="body" sz="quarter" idx="17"/>
          </p:nvPr>
        </p:nvSpPr>
        <p:spPr>
          <a:xfrm>
            <a:off x="5527988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1900"/>
              <a:t>%</a:t>
            </a:r>
          </a:p>
        </p:txBody>
      </p:sp>
      <p:sp>
        <p:nvSpPr>
          <p:cNvPr id="142" name="Claritas est etiam processus dynamicus,"/>
          <p:cNvSpPr txBox="1">
            <a:spLocks noGrp="1"/>
          </p:cNvSpPr>
          <p:nvPr>
            <p:ph type="body" sz="quarter" idx="18"/>
          </p:nvPr>
        </p:nvSpPr>
        <p:spPr>
          <a:xfrm>
            <a:off x="5475926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43" name="2D‑круговая диаграмма"/>
          <p:cNvGraphicFramePr/>
          <p:nvPr/>
        </p:nvGraphicFramePr>
        <p:xfrm>
          <a:off x="7589788" y="3955796"/>
          <a:ext cx="1711263" cy="171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4" name="Кружок"/>
          <p:cNvSpPr/>
          <p:nvPr/>
        </p:nvSpPr>
        <p:spPr>
          <a:xfrm>
            <a:off x="7644927" y="4010936"/>
            <a:ext cx="1600984" cy="160098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5" name="50%"/>
          <p:cNvSpPr txBox="1">
            <a:spLocks noGrp="1"/>
          </p:cNvSpPr>
          <p:nvPr>
            <p:ph type="body" sz="quarter" idx="19"/>
          </p:nvPr>
        </p:nvSpPr>
        <p:spPr>
          <a:xfrm>
            <a:off x="7922836" y="4192747"/>
            <a:ext cx="1045167" cy="4754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1900"/>
              <a:t>%</a:t>
            </a:r>
          </a:p>
        </p:txBody>
      </p:sp>
      <p:sp>
        <p:nvSpPr>
          <p:cNvPr id="146" name="Claritas est etiam processus dynamicus,"/>
          <p:cNvSpPr txBox="1">
            <a:spLocks noGrp="1"/>
          </p:cNvSpPr>
          <p:nvPr>
            <p:ph type="body" sz="quarter" idx="20"/>
          </p:nvPr>
        </p:nvSpPr>
        <p:spPr>
          <a:xfrm>
            <a:off x="7852914" y="4645461"/>
            <a:ext cx="1185010" cy="71321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sp>
        <p:nvSpPr>
          <p:cNvPr id="147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21"/>
          </p:nvPr>
        </p:nvSpPr>
        <p:spPr>
          <a:xfrm>
            <a:off x="3011284" y="2672392"/>
            <a:ext cx="6169433" cy="7953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148" name="Линия"/>
          <p:cNvSpPr/>
          <p:nvPr/>
        </p:nvSpPr>
        <p:spPr>
          <a:xfrm>
            <a:off x="3177248" y="2141862"/>
            <a:ext cx="364619" cy="197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474" y="7907"/>
                </a:lnTo>
                <a:lnTo>
                  <a:pt x="11793" y="18988"/>
                </a:lnTo>
                <a:lnTo>
                  <a:pt x="21600" y="0"/>
                </a:lnTo>
              </a:path>
            </a:pathLst>
          </a:custGeom>
          <a:ln w="25400">
            <a:solidFill>
              <a:srgbClr val="E7E5E8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49" name="Комментарий в прямоугольнике"/>
          <p:cNvSpPr/>
          <p:nvPr/>
        </p:nvSpPr>
        <p:spPr>
          <a:xfrm flipH="1">
            <a:off x="3068425" y="2077624"/>
            <a:ext cx="575469" cy="478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6"/>
                </a:lnTo>
                <a:lnTo>
                  <a:pt x="13779" y="14776"/>
                </a:lnTo>
                <a:lnTo>
                  <a:pt x="15947" y="21600"/>
                </a:lnTo>
                <a:lnTo>
                  <a:pt x="18107" y="14776"/>
                </a:lnTo>
                <a:lnTo>
                  <a:pt x="21600" y="1477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22486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Изображение"/>
          <p:cNvSpPr>
            <a:spLocks noGrp="1"/>
          </p:cNvSpPr>
          <p:nvPr>
            <p:ph type="pic" idx="13"/>
          </p:nvPr>
        </p:nvSpPr>
        <p:spPr>
          <a:xfrm>
            <a:off x="3794" y="1395"/>
            <a:ext cx="12184598" cy="486761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158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4914" y="2086"/>
            <a:ext cx="12192002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59" name="Прямоугольник"/>
          <p:cNvSpPr/>
          <p:nvPr/>
        </p:nvSpPr>
        <p:spPr>
          <a:xfrm>
            <a:off x="828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60" name="“Eodem modo typi, qui nunc nobis videntur parum clari, fiant sollemnes in futurum.”"/>
          <p:cNvSpPr txBox="1">
            <a:spLocks noGrp="1"/>
          </p:cNvSpPr>
          <p:nvPr>
            <p:ph type="body" sz="quarter" idx="15"/>
          </p:nvPr>
        </p:nvSpPr>
        <p:spPr>
          <a:xfrm>
            <a:off x="3407853" y="5384427"/>
            <a:ext cx="5340576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161" name="98"/>
          <p:cNvSpPr txBox="1">
            <a:spLocks noGrp="1"/>
          </p:cNvSpPr>
          <p:nvPr>
            <p:ph type="body" sz="quarter" idx="16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62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63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4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5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6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7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0392235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3332999" y="884609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7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719301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77" name="Прямоугольник"/>
          <p:cNvSpPr/>
          <p:nvPr/>
        </p:nvSpPr>
        <p:spPr>
          <a:xfrm>
            <a:off x="1897" y="-5954"/>
            <a:ext cx="1218820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8" name="Прямоугольник"/>
          <p:cNvSpPr/>
          <p:nvPr/>
        </p:nvSpPr>
        <p:spPr>
          <a:xfrm>
            <a:off x="1934" y="6536699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9" name="Прямоугольник"/>
          <p:cNvSpPr/>
          <p:nvPr/>
        </p:nvSpPr>
        <p:spPr>
          <a:xfrm>
            <a:off x="2399667" y="2637403"/>
            <a:ext cx="7392666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0" name="2020"/>
          <p:cNvSpPr txBox="1">
            <a:spLocks noGrp="1"/>
          </p:cNvSpPr>
          <p:nvPr>
            <p:ph type="body" sz="quarter" idx="15"/>
          </p:nvPr>
        </p:nvSpPr>
        <p:spPr>
          <a:xfrm>
            <a:off x="3056674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2020</a:t>
            </a:r>
          </a:p>
        </p:txBody>
      </p:sp>
      <p:sp>
        <p:nvSpPr>
          <p:cNvPr id="181" name="2022"/>
          <p:cNvSpPr txBox="1">
            <a:spLocks noGrp="1"/>
          </p:cNvSpPr>
          <p:nvPr>
            <p:ph type="body" sz="quarter" idx="16"/>
          </p:nvPr>
        </p:nvSpPr>
        <p:spPr>
          <a:xfrm>
            <a:off x="4735455" y="2624958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2022</a:t>
            </a:r>
          </a:p>
        </p:txBody>
      </p:sp>
      <p:sp>
        <p:nvSpPr>
          <p:cNvPr id="182" name="2024"/>
          <p:cNvSpPr txBox="1">
            <a:spLocks noGrp="1"/>
          </p:cNvSpPr>
          <p:nvPr>
            <p:ph type="body" sz="quarter" idx="17"/>
          </p:nvPr>
        </p:nvSpPr>
        <p:spPr>
          <a:xfrm>
            <a:off x="6414236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2024</a:t>
            </a:r>
          </a:p>
        </p:txBody>
      </p:sp>
      <p:sp>
        <p:nvSpPr>
          <p:cNvPr id="183" name="2026"/>
          <p:cNvSpPr txBox="1">
            <a:spLocks noGrp="1"/>
          </p:cNvSpPr>
          <p:nvPr>
            <p:ph type="body" sz="quarter" idx="18"/>
          </p:nvPr>
        </p:nvSpPr>
        <p:spPr>
          <a:xfrm>
            <a:off x="8093018" y="261751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2026</a:t>
            </a:r>
          </a:p>
        </p:txBody>
      </p:sp>
      <p:sp>
        <p:nvSpPr>
          <p:cNvPr id="184" name="Треугольник"/>
          <p:cNvSpPr/>
          <p:nvPr/>
        </p:nvSpPr>
        <p:spPr>
          <a:xfrm rot="10800000" flipH="1">
            <a:off x="3460068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5" name="Треугольник"/>
          <p:cNvSpPr/>
          <p:nvPr/>
        </p:nvSpPr>
        <p:spPr>
          <a:xfrm rot="10800000" flipH="1">
            <a:off x="5138849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6" name="In iis qui facit claritatem. Investigationes demonstraverunt lectores legere me lius quod."/>
          <p:cNvSpPr txBox="1">
            <a:spLocks noGrp="1"/>
          </p:cNvSpPr>
          <p:nvPr>
            <p:ph type="body" sz="quarter" idx="19"/>
          </p:nvPr>
        </p:nvSpPr>
        <p:spPr>
          <a:xfrm>
            <a:off x="2890623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87" name="Треугольник"/>
          <p:cNvSpPr/>
          <p:nvPr/>
        </p:nvSpPr>
        <p:spPr>
          <a:xfrm rot="10800000" flipH="1">
            <a:off x="6817630" y="3253011"/>
            <a:ext cx="199803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8" name="Треугольник"/>
          <p:cNvSpPr/>
          <p:nvPr/>
        </p:nvSpPr>
        <p:spPr>
          <a:xfrm rot="10800000" flipH="1">
            <a:off x="8496412" y="3253011"/>
            <a:ext cx="199802" cy="19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9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4569404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0" name="In iis qui facit claritatem. Investigationes demonstraverunt lectores legere me lius quod."/>
          <p:cNvSpPr txBox="1">
            <a:spLocks noGrp="1"/>
          </p:cNvSpPr>
          <p:nvPr>
            <p:ph type="body" sz="quarter" idx="21"/>
          </p:nvPr>
        </p:nvSpPr>
        <p:spPr>
          <a:xfrm>
            <a:off x="6248186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1" name="In iis qui facit claritatem. Investigationes demonstraverunt lectores legere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926967" y="3781302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2" name="Eodem modo typi, qui nunc nobis videntur parum clari, 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2890117" y="5433548"/>
            <a:ext cx="6853507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5636672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Изображение"/>
          <p:cNvSpPr>
            <a:spLocks noGrp="1"/>
          </p:cNvSpPr>
          <p:nvPr>
            <p:ph type="pic" idx="13"/>
          </p:nvPr>
        </p:nvSpPr>
        <p:spPr>
          <a:xfrm>
            <a:off x="1246" y="-15115"/>
            <a:ext cx="12189509" cy="6875503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201" name="Прямоугольник"/>
          <p:cNvSpPr>
            <a:spLocks noGrp="1"/>
          </p:cNvSpPr>
          <p:nvPr>
            <p:ph type="body" sz="half" idx="14"/>
          </p:nvPr>
        </p:nvSpPr>
        <p:spPr>
          <a:xfrm>
            <a:off x="2407667" y="2467703"/>
            <a:ext cx="7376667" cy="2578318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2" name="Lorem Ipsum Dolor"/>
          <p:cNvSpPr txBox="1">
            <a:spLocks noGrp="1"/>
          </p:cNvSpPr>
          <p:nvPr>
            <p:ph type="body" sz="quarter" idx="15"/>
          </p:nvPr>
        </p:nvSpPr>
        <p:spPr>
          <a:xfrm>
            <a:off x="3350858" y="586953"/>
            <a:ext cx="5490285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203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107174" y="1421645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04" name="Прямоугольник"/>
          <p:cNvSpPr>
            <a:spLocks noGrp="1"/>
          </p:cNvSpPr>
          <p:nvPr>
            <p:ph type="body" sz="quarter" idx="17"/>
          </p:nvPr>
        </p:nvSpPr>
        <p:spPr>
          <a:xfrm>
            <a:off x="2399667" y="2217792"/>
            <a:ext cx="7392666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5" name="2028"/>
          <p:cNvSpPr txBox="1">
            <a:spLocks noGrp="1"/>
          </p:cNvSpPr>
          <p:nvPr>
            <p:ph type="body" sz="quarter" idx="18"/>
          </p:nvPr>
        </p:nvSpPr>
        <p:spPr>
          <a:xfrm>
            <a:off x="3056674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2028</a:t>
            </a:r>
          </a:p>
        </p:txBody>
      </p:sp>
      <p:sp>
        <p:nvSpPr>
          <p:cNvPr id="206" name="2030"/>
          <p:cNvSpPr txBox="1">
            <a:spLocks noGrp="1"/>
          </p:cNvSpPr>
          <p:nvPr>
            <p:ph type="body" sz="quarter" idx="19"/>
          </p:nvPr>
        </p:nvSpPr>
        <p:spPr>
          <a:xfrm>
            <a:off x="4735455" y="2205346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2030</a:t>
            </a:r>
          </a:p>
        </p:txBody>
      </p:sp>
      <p:sp>
        <p:nvSpPr>
          <p:cNvPr id="207" name="2032"/>
          <p:cNvSpPr txBox="1">
            <a:spLocks noGrp="1"/>
          </p:cNvSpPr>
          <p:nvPr>
            <p:ph type="body" sz="quarter" idx="20"/>
          </p:nvPr>
        </p:nvSpPr>
        <p:spPr>
          <a:xfrm>
            <a:off x="6414236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2032</a:t>
            </a:r>
          </a:p>
        </p:txBody>
      </p:sp>
      <p:sp>
        <p:nvSpPr>
          <p:cNvPr id="208" name="2034"/>
          <p:cNvSpPr txBox="1">
            <a:spLocks noGrp="1"/>
          </p:cNvSpPr>
          <p:nvPr>
            <p:ph type="body" sz="quarter" idx="21"/>
          </p:nvPr>
        </p:nvSpPr>
        <p:spPr>
          <a:xfrm>
            <a:off x="8093018" y="2197905"/>
            <a:ext cx="1006591" cy="37510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2034</a:t>
            </a:r>
          </a:p>
        </p:txBody>
      </p:sp>
      <p:sp>
        <p:nvSpPr>
          <p:cNvPr id="209" name="Треугольник"/>
          <p:cNvSpPr>
            <a:spLocks noGrp="1"/>
          </p:cNvSpPr>
          <p:nvPr>
            <p:ph type="body" sz="quarter" idx="22"/>
          </p:nvPr>
        </p:nvSpPr>
        <p:spPr>
          <a:xfrm rot="10800000" flipH="1">
            <a:off x="3460068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0" name="Треугольник"/>
          <p:cNvSpPr>
            <a:spLocks noGrp="1"/>
          </p:cNvSpPr>
          <p:nvPr>
            <p:ph type="body" sz="quarter" idx="23"/>
          </p:nvPr>
        </p:nvSpPr>
        <p:spPr>
          <a:xfrm rot="10800000" flipH="1">
            <a:off x="5138849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1" name="In iis qui facit claritatem. Investigationes demonstraverunt lectores legere me lius quod."/>
          <p:cNvSpPr txBox="1">
            <a:spLocks noGrp="1"/>
          </p:cNvSpPr>
          <p:nvPr>
            <p:ph type="body" sz="quarter" idx="24"/>
          </p:nvPr>
        </p:nvSpPr>
        <p:spPr>
          <a:xfrm>
            <a:off x="2890623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2" name="Треугольник"/>
          <p:cNvSpPr>
            <a:spLocks noGrp="1"/>
          </p:cNvSpPr>
          <p:nvPr>
            <p:ph type="body" sz="quarter" idx="25"/>
          </p:nvPr>
        </p:nvSpPr>
        <p:spPr>
          <a:xfrm rot="10800000" flipH="1">
            <a:off x="6817630" y="2851259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3" name="Треугольник"/>
          <p:cNvSpPr>
            <a:spLocks noGrp="1"/>
          </p:cNvSpPr>
          <p:nvPr>
            <p:ph type="body" sz="quarter" idx="26"/>
          </p:nvPr>
        </p:nvSpPr>
        <p:spPr>
          <a:xfrm rot="10800000" flipH="1">
            <a:off x="8496412" y="2851259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4" name="In iis qui facit claritatem. Investigationes demonstraverunt lectores legere me lius quod."/>
          <p:cNvSpPr txBox="1">
            <a:spLocks noGrp="1"/>
          </p:cNvSpPr>
          <p:nvPr>
            <p:ph type="body" sz="quarter" idx="27"/>
          </p:nvPr>
        </p:nvSpPr>
        <p:spPr>
          <a:xfrm>
            <a:off x="4569404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5" name="In iis qui facit claritatem. Investigationes demonstraverunt lectores legere me lius quod."/>
          <p:cNvSpPr txBox="1">
            <a:spLocks noGrp="1"/>
          </p:cNvSpPr>
          <p:nvPr>
            <p:ph type="body" sz="quarter" idx="28"/>
          </p:nvPr>
        </p:nvSpPr>
        <p:spPr>
          <a:xfrm>
            <a:off x="6248186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6" name="In iis qui facit claritatem. Investigationes demonstraverunt lectores legere me lius quod."/>
          <p:cNvSpPr txBox="1">
            <a:spLocks noGrp="1"/>
          </p:cNvSpPr>
          <p:nvPr>
            <p:ph type="body" sz="quarter" idx="29"/>
          </p:nvPr>
        </p:nvSpPr>
        <p:spPr>
          <a:xfrm>
            <a:off x="7926967" y="3361690"/>
            <a:ext cx="1338692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7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30"/>
          </p:nvPr>
        </p:nvSpPr>
        <p:spPr>
          <a:xfrm>
            <a:off x="2399667" y="5472194"/>
            <a:ext cx="7392666" cy="57515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1808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emonstraverunt"/>
          <p:cNvSpPr txBox="1">
            <a:spLocks noGrp="1"/>
          </p:cNvSpPr>
          <p:nvPr>
            <p:ph type="body" sz="quarter" idx="13"/>
          </p:nvPr>
        </p:nvSpPr>
        <p:spPr>
          <a:xfrm>
            <a:off x="3595089" y="740763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2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57545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27" name="Прямоугольник"/>
          <p:cNvSpPr/>
          <p:nvPr/>
        </p:nvSpPr>
        <p:spPr>
          <a:xfrm>
            <a:off x="-8529" y="-5954"/>
            <a:ext cx="1217334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8" name="Прямоугольник"/>
          <p:cNvSpPr/>
          <p:nvPr/>
        </p:nvSpPr>
        <p:spPr>
          <a:xfrm>
            <a:off x="-1714" y="6536699"/>
            <a:ext cx="12195428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9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2588275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0" name="Комментарий в прямоугольнике"/>
          <p:cNvSpPr/>
          <p:nvPr/>
        </p:nvSpPr>
        <p:spPr>
          <a:xfrm flipH="1">
            <a:off x="2689706" y="2354047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1" name="1"/>
          <p:cNvSpPr txBox="1">
            <a:spLocks noGrp="1"/>
          </p:cNvSpPr>
          <p:nvPr>
            <p:ph type="body" sz="quarter" idx="16"/>
          </p:nvPr>
        </p:nvSpPr>
        <p:spPr>
          <a:xfrm>
            <a:off x="2824098" y="23358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32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7"/>
          </p:nvPr>
        </p:nvSpPr>
        <p:spPr>
          <a:xfrm>
            <a:off x="6326837" y="2989390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3" name="Комментарий в прямоугольнике"/>
          <p:cNvSpPr/>
          <p:nvPr/>
        </p:nvSpPr>
        <p:spPr>
          <a:xfrm flipH="1">
            <a:off x="6395527" y="236313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4" name="2"/>
          <p:cNvSpPr txBox="1">
            <a:spLocks noGrp="1"/>
          </p:cNvSpPr>
          <p:nvPr>
            <p:ph type="body" sz="quarter" idx="18"/>
          </p:nvPr>
        </p:nvSpPr>
        <p:spPr>
          <a:xfrm>
            <a:off x="6529918" y="2336004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35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9"/>
          </p:nvPr>
        </p:nvSpPr>
        <p:spPr>
          <a:xfrm>
            <a:off x="2593553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6" name="Комментарий в прямоугольнике"/>
          <p:cNvSpPr/>
          <p:nvPr/>
        </p:nvSpPr>
        <p:spPr>
          <a:xfrm flipH="1">
            <a:off x="2694985" y="4347790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7" name="3"/>
          <p:cNvSpPr txBox="1">
            <a:spLocks noGrp="1"/>
          </p:cNvSpPr>
          <p:nvPr>
            <p:ph type="body" sz="quarter" idx="20"/>
          </p:nvPr>
        </p:nvSpPr>
        <p:spPr>
          <a:xfrm>
            <a:off x="2829376" y="4320659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sp>
        <p:nvSpPr>
          <p:cNvPr id="238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21"/>
          </p:nvPr>
        </p:nvSpPr>
        <p:spPr>
          <a:xfrm>
            <a:off x="6332116" y="4983133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9" name="Комментарий в прямоугольнике"/>
          <p:cNvSpPr/>
          <p:nvPr/>
        </p:nvSpPr>
        <p:spPr>
          <a:xfrm flipH="1">
            <a:off x="6400806" y="4356877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40" name="4"/>
          <p:cNvSpPr txBox="1">
            <a:spLocks noGrp="1"/>
          </p:cNvSpPr>
          <p:nvPr>
            <p:ph type="body" sz="quarter" idx="22"/>
          </p:nvPr>
        </p:nvSpPr>
        <p:spPr>
          <a:xfrm>
            <a:off x="6535197" y="4329746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sp>
        <p:nvSpPr>
          <p:cNvPr id="2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375105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imple title here"/>
          <p:cNvSpPr txBox="1">
            <a:spLocks noGrp="1"/>
          </p:cNvSpPr>
          <p:nvPr>
            <p:ph type="body" sz="quarter" idx="13"/>
          </p:nvPr>
        </p:nvSpPr>
        <p:spPr>
          <a:xfrm>
            <a:off x="4326161" y="1408640"/>
            <a:ext cx="20133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49" name="Прямоугольник"/>
          <p:cNvSpPr/>
          <p:nvPr/>
        </p:nvSpPr>
        <p:spPr>
          <a:xfrm>
            <a:off x="-8205" y="-5954"/>
            <a:ext cx="12192001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0" name="Прямоугольник"/>
          <p:cNvSpPr/>
          <p:nvPr/>
        </p:nvSpPr>
        <p:spPr>
          <a:xfrm>
            <a:off x="-5568" y="6536699"/>
            <a:ext cx="12203136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4301830" y="1851204"/>
            <a:ext cx="408258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52" name="Комментарий в прямоугольнике"/>
          <p:cNvSpPr/>
          <p:nvPr/>
        </p:nvSpPr>
        <p:spPr>
          <a:xfrm flipH="1">
            <a:off x="4379450" y="842025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3" name="1"/>
          <p:cNvSpPr txBox="1">
            <a:spLocks noGrp="1"/>
          </p:cNvSpPr>
          <p:nvPr>
            <p:ph type="body" sz="quarter" idx="15"/>
          </p:nvPr>
        </p:nvSpPr>
        <p:spPr>
          <a:xfrm>
            <a:off x="4513841" y="823823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54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2429061" y="771336"/>
            <a:ext cx="1649815" cy="164981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graphicFrame>
        <p:nvGraphicFramePr>
          <p:cNvPr id="255" name="2D‑площадная диаграмма"/>
          <p:cNvGraphicFramePr/>
          <p:nvPr/>
        </p:nvGraphicFramePr>
        <p:xfrm>
          <a:off x="2726056" y="3605507"/>
          <a:ext cx="6887550" cy="143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3223246" y="5382331"/>
            <a:ext cx="5868450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257" name="Кружок"/>
          <p:cNvSpPr/>
          <p:nvPr/>
        </p:nvSpPr>
        <p:spPr>
          <a:xfrm>
            <a:off x="8014205" y="3015693"/>
            <a:ext cx="1191905" cy="1191905"/>
          </a:xfrm>
          <a:prstGeom prst="ellipse">
            <a:avLst/>
          </a:prstGeom>
          <a:solidFill>
            <a:srgbClr val="D8D7D8">
              <a:alpha val="6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8" name="89%"/>
          <p:cNvSpPr txBox="1">
            <a:spLocks noGrp="1"/>
          </p:cNvSpPr>
          <p:nvPr>
            <p:ph type="body" sz="quarter" idx="18"/>
          </p:nvPr>
        </p:nvSpPr>
        <p:spPr>
          <a:xfrm>
            <a:off x="8087575" y="3317610"/>
            <a:ext cx="1045167" cy="58807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600"/>
              <a:t>%</a:t>
            </a:r>
          </a:p>
        </p:txBody>
      </p:sp>
      <p:sp>
        <p:nvSpPr>
          <p:cNvPr id="259" name="Стрелка"/>
          <p:cNvSpPr/>
          <p:nvPr/>
        </p:nvSpPr>
        <p:spPr>
          <a:xfrm rot="16200000">
            <a:off x="8676082" y="3034042"/>
            <a:ext cx="475737" cy="274210"/>
          </a:xfrm>
          <a:prstGeom prst="rightArrow">
            <a:avLst>
              <a:gd name="adj1" fmla="val 32000"/>
              <a:gd name="adj2" fmla="val 102811"/>
            </a:avLst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0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5767974" y="3304972"/>
            <a:ext cx="2184629" cy="5597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0297788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Прямоугольник"/>
          <p:cNvSpPr/>
          <p:nvPr/>
        </p:nvSpPr>
        <p:spPr>
          <a:xfrm>
            <a:off x="1856" y="-5954"/>
            <a:ext cx="1218829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9" name="Прямоугольник"/>
          <p:cNvSpPr/>
          <p:nvPr/>
        </p:nvSpPr>
        <p:spPr>
          <a:xfrm>
            <a:off x="-7131" y="6536699"/>
            <a:ext cx="12206262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0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3"/>
          </p:nvPr>
        </p:nvSpPr>
        <p:spPr>
          <a:xfrm>
            <a:off x="2406003" y="2612776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71" name="Комментарий в прямоугольнике"/>
          <p:cNvSpPr/>
          <p:nvPr/>
        </p:nvSpPr>
        <p:spPr>
          <a:xfrm flipH="1">
            <a:off x="2474692" y="1986522"/>
            <a:ext cx="538163" cy="447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72" name="2"/>
          <p:cNvSpPr txBox="1">
            <a:spLocks noGrp="1"/>
          </p:cNvSpPr>
          <p:nvPr>
            <p:ph type="body" sz="quarter" idx="14"/>
          </p:nvPr>
        </p:nvSpPr>
        <p:spPr>
          <a:xfrm>
            <a:off x="2609083" y="195939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73" name="Demonstraverunt"/>
          <p:cNvSpPr txBox="1">
            <a:spLocks noGrp="1"/>
          </p:cNvSpPr>
          <p:nvPr>
            <p:ph type="body" sz="quarter" idx="15"/>
          </p:nvPr>
        </p:nvSpPr>
        <p:spPr>
          <a:xfrm>
            <a:off x="3577230" y="694357"/>
            <a:ext cx="4966103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74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5071455" y="1529048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75" name="Фигура"/>
          <p:cNvSpPr/>
          <p:nvPr/>
        </p:nvSpPr>
        <p:spPr>
          <a:xfrm>
            <a:off x="6720062" y="3505388"/>
            <a:ext cx="587484" cy="957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6" h="21346" extrusionOk="0">
                <a:moveTo>
                  <a:pt x="14907" y="13611"/>
                </a:moveTo>
                <a:cubicBezTo>
                  <a:pt x="14908" y="13576"/>
                  <a:pt x="14915" y="13542"/>
                  <a:pt x="14927" y="13508"/>
                </a:cubicBezTo>
                <a:cubicBezTo>
                  <a:pt x="14945" y="13527"/>
                  <a:pt x="14935" y="13561"/>
                  <a:pt x="14907" y="13611"/>
                </a:cubicBezTo>
                <a:cubicBezTo>
                  <a:pt x="14911" y="13596"/>
                  <a:pt x="14935" y="13561"/>
                  <a:pt x="14907" y="13611"/>
                </a:cubicBezTo>
                <a:close/>
                <a:moveTo>
                  <a:pt x="13846" y="3906"/>
                </a:moveTo>
                <a:cubicBezTo>
                  <a:pt x="13745" y="4068"/>
                  <a:pt x="13727" y="4129"/>
                  <a:pt x="13495" y="4231"/>
                </a:cubicBezTo>
                <a:cubicBezTo>
                  <a:pt x="13568" y="4090"/>
                  <a:pt x="13714" y="3995"/>
                  <a:pt x="13864" y="3877"/>
                </a:cubicBezTo>
                <a:lnTo>
                  <a:pt x="13846" y="3906"/>
                </a:lnTo>
                <a:cubicBezTo>
                  <a:pt x="13827" y="3937"/>
                  <a:pt x="13846" y="3906"/>
                  <a:pt x="13846" y="3906"/>
                </a:cubicBezTo>
                <a:close/>
                <a:moveTo>
                  <a:pt x="12475" y="14778"/>
                </a:moveTo>
                <a:cubicBezTo>
                  <a:pt x="12516" y="14778"/>
                  <a:pt x="12564" y="14776"/>
                  <a:pt x="12595" y="14795"/>
                </a:cubicBezTo>
                <a:cubicBezTo>
                  <a:pt x="12555" y="14785"/>
                  <a:pt x="12514" y="14778"/>
                  <a:pt x="12475" y="14778"/>
                </a:cubicBezTo>
                <a:cubicBezTo>
                  <a:pt x="12476" y="14778"/>
                  <a:pt x="12514" y="14778"/>
                  <a:pt x="12475" y="14778"/>
                </a:cubicBezTo>
                <a:close/>
                <a:moveTo>
                  <a:pt x="7113" y="17141"/>
                </a:moveTo>
                <a:cubicBezTo>
                  <a:pt x="7109" y="17139"/>
                  <a:pt x="7101" y="17127"/>
                  <a:pt x="7096" y="17118"/>
                </a:cubicBezTo>
                <a:cubicBezTo>
                  <a:pt x="7113" y="17112"/>
                  <a:pt x="7129" y="17104"/>
                  <a:pt x="7143" y="17096"/>
                </a:cubicBezTo>
                <a:cubicBezTo>
                  <a:pt x="7135" y="17114"/>
                  <a:pt x="7137" y="17132"/>
                  <a:pt x="7149" y="17150"/>
                </a:cubicBezTo>
                <a:lnTo>
                  <a:pt x="7113" y="17141"/>
                </a:lnTo>
                <a:cubicBezTo>
                  <a:pt x="7109" y="17139"/>
                  <a:pt x="7113" y="17141"/>
                  <a:pt x="7113" y="17141"/>
                </a:cubicBezTo>
                <a:close/>
                <a:moveTo>
                  <a:pt x="4271" y="153"/>
                </a:moveTo>
                <a:cubicBezTo>
                  <a:pt x="4271" y="153"/>
                  <a:pt x="4274" y="153"/>
                  <a:pt x="4271" y="153"/>
                </a:cubicBezTo>
                <a:cubicBezTo>
                  <a:pt x="4271" y="153"/>
                  <a:pt x="4271" y="153"/>
                  <a:pt x="4271" y="153"/>
                </a:cubicBezTo>
                <a:close/>
                <a:moveTo>
                  <a:pt x="21083" y="5876"/>
                </a:moveTo>
                <a:cubicBezTo>
                  <a:pt x="20878" y="5351"/>
                  <a:pt x="20177" y="5444"/>
                  <a:pt x="19555" y="5083"/>
                </a:cubicBezTo>
                <a:cubicBezTo>
                  <a:pt x="19066" y="4799"/>
                  <a:pt x="18685" y="4740"/>
                  <a:pt x="18023" y="4717"/>
                </a:cubicBezTo>
                <a:cubicBezTo>
                  <a:pt x="17537" y="4700"/>
                  <a:pt x="17283" y="4482"/>
                  <a:pt x="16812" y="4685"/>
                </a:cubicBezTo>
                <a:cubicBezTo>
                  <a:pt x="16950" y="4215"/>
                  <a:pt x="15462" y="3995"/>
                  <a:pt x="14945" y="4103"/>
                </a:cubicBezTo>
                <a:cubicBezTo>
                  <a:pt x="14955" y="4083"/>
                  <a:pt x="15053" y="3900"/>
                  <a:pt x="15053" y="3900"/>
                </a:cubicBezTo>
                <a:cubicBezTo>
                  <a:pt x="14663" y="3887"/>
                  <a:pt x="14273" y="3873"/>
                  <a:pt x="13883" y="3862"/>
                </a:cubicBezTo>
                <a:cubicBezTo>
                  <a:pt x="14117" y="3655"/>
                  <a:pt x="14501" y="3533"/>
                  <a:pt x="14274" y="3246"/>
                </a:cubicBezTo>
                <a:cubicBezTo>
                  <a:pt x="13791" y="3298"/>
                  <a:pt x="13738" y="2329"/>
                  <a:pt x="13421" y="2513"/>
                </a:cubicBezTo>
                <a:cubicBezTo>
                  <a:pt x="13222" y="2341"/>
                  <a:pt x="12877" y="2206"/>
                  <a:pt x="12575" y="2135"/>
                </a:cubicBezTo>
                <a:cubicBezTo>
                  <a:pt x="12586" y="2119"/>
                  <a:pt x="12595" y="2102"/>
                  <a:pt x="12600" y="2085"/>
                </a:cubicBezTo>
                <a:cubicBezTo>
                  <a:pt x="12472" y="2018"/>
                  <a:pt x="11718" y="1855"/>
                  <a:pt x="11552" y="2009"/>
                </a:cubicBezTo>
                <a:cubicBezTo>
                  <a:pt x="11407" y="1950"/>
                  <a:pt x="11152" y="1951"/>
                  <a:pt x="10982" y="1957"/>
                </a:cubicBezTo>
                <a:lnTo>
                  <a:pt x="10971" y="1915"/>
                </a:lnTo>
                <a:lnTo>
                  <a:pt x="10942" y="1935"/>
                </a:lnTo>
                <a:cubicBezTo>
                  <a:pt x="10847" y="1887"/>
                  <a:pt x="10590" y="1730"/>
                  <a:pt x="10461" y="1730"/>
                </a:cubicBezTo>
                <a:cubicBezTo>
                  <a:pt x="10603" y="1730"/>
                  <a:pt x="10202" y="1408"/>
                  <a:pt x="10132" y="1370"/>
                </a:cubicBezTo>
                <a:cubicBezTo>
                  <a:pt x="10175" y="1376"/>
                  <a:pt x="10205" y="1380"/>
                  <a:pt x="10205" y="1380"/>
                </a:cubicBezTo>
                <a:cubicBezTo>
                  <a:pt x="9946" y="1224"/>
                  <a:pt x="9692" y="1045"/>
                  <a:pt x="9292" y="1115"/>
                </a:cubicBezTo>
                <a:cubicBezTo>
                  <a:pt x="9308" y="1100"/>
                  <a:pt x="9312" y="1069"/>
                  <a:pt x="9318" y="1047"/>
                </a:cubicBezTo>
                <a:cubicBezTo>
                  <a:pt x="9756" y="901"/>
                  <a:pt x="8958" y="655"/>
                  <a:pt x="8719" y="691"/>
                </a:cubicBezTo>
                <a:cubicBezTo>
                  <a:pt x="8697" y="649"/>
                  <a:pt x="8672" y="637"/>
                  <a:pt x="8622" y="605"/>
                </a:cubicBezTo>
                <a:cubicBezTo>
                  <a:pt x="8595" y="615"/>
                  <a:pt x="8857" y="603"/>
                  <a:pt x="8946" y="583"/>
                </a:cubicBezTo>
                <a:lnTo>
                  <a:pt x="8946" y="424"/>
                </a:lnTo>
                <a:cubicBezTo>
                  <a:pt x="8584" y="419"/>
                  <a:pt x="8041" y="370"/>
                  <a:pt x="7753" y="527"/>
                </a:cubicBezTo>
                <a:cubicBezTo>
                  <a:pt x="7325" y="761"/>
                  <a:pt x="7238" y="462"/>
                  <a:pt x="6865" y="462"/>
                </a:cubicBezTo>
                <a:cubicBezTo>
                  <a:pt x="6651" y="462"/>
                  <a:pt x="6162" y="582"/>
                  <a:pt x="6100" y="423"/>
                </a:cubicBezTo>
                <a:cubicBezTo>
                  <a:pt x="6035" y="257"/>
                  <a:pt x="5794" y="173"/>
                  <a:pt x="5530" y="201"/>
                </a:cubicBezTo>
                <a:cubicBezTo>
                  <a:pt x="5798" y="201"/>
                  <a:pt x="4516" y="-254"/>
                  <a:pt x="5126" y="246"/>
                </a:cubicBezTo>
                <a:cubicBezTo>
                  <a:pt x="4964" y="310"/>
                  <a:pt x="4729" y="281"/>
                  <a:pt x="4573" y="365"/>
                </a:cubicBezTo>
                <a:cubicBezTo>
                  <a:pt x="4569" y="357"/>
                  <a:pt x="4565" y="351"/>
                  <a:pt x="4561" y="344"/>
                </a:cubicBezTo>
                <a:cubicBezTo>
                  <a:pt x="4686" y="310"/>
                  <a:pt x="4802" y="265"/>
                  <a:pt x="4906" y="212"/>
                </a:cubicBezTo>
                <a:cubicBezTo>
                  <a:pt x="4915" y="-229"/>
                  <a:pt x="4397" y="153"/>
                  <a:pt x="4270" y="153"/>
                </a:cubicBezTo>
                <a:cubicBezTo>
                  <a:pt x="4167" y="164"/>
                  <a:pt x="3359" y="353"/>
                  <a:pt x="3319" y="417"/>
                </a:cubicBezTo>
                <a:lnTo>
                  <a:pt x="3145" y="383"/>
                </a:lnTo>
                <a:cubicBezTo>
                  <a:pt x="2836" y="502"/>
                  <a:pt x="2710" y="657"/>
                  <a:pt x="2597" y="861"/>
                </a:cubicBezTo>
                <a:lnTo>
                  <a:pt x="2632" y="881"/>
                </a:lnTo>
                <a:lnTo>
                  <a:pt x="2609" y="891"/>
                </a:lnTo>
                <a:cubicBezTo>
                  <a:pt x="2609" y="891"/>
                  <a:pt x="2630" y="919"/>
                  <a:pt x="2631" y="920"/>
                </a:cubicBezTo>
                <a:cubicBezTo>
                  <a:pt x="2441" y="925"/>
                  <a:pt x="2439" y="994"/>
                  <a:pt x="2367" y="1082"/>
                </a:cubicBezTo>
                <a:cubicBezTo>
                  <a:pt x="2327" y="1132"/>
                  <a:pt x="2134" y="1188"/>
                  <a:pt x="2046" y="1216"/>
                </a:cubicBezTo>
                <a:cubicBezTo>
                  <a:pt x="2006" y="1191"/>
                  <a:pt x="1971" y="1160"/>
                  <a:pt x="1938" y="1132"/>
                </a:cubicBezTo>
                <a:lnTo>
                  <a:pt x="1757" y="1278"/>
                </a:lnTo>
                <a:lnTo>
                  <a:pt x="1868" y="1415"/>
                </a:lnTo>
                <a:lnTo>
                  <a:pt x="1840" y="1419"/>
                </a:lnTo>
                <a:lnTo>
                  <a:pt x="1824" y="1473"/>
                </a:lnTo>
                <a:lnTo>
                  <a:pt x="1805" y="1460"/>
                </a:lnTo>
                <a:cubicBezTo>
                  <a:pt x="1758" y="1481"/>
                  <a:pt x="1709" y="1500"/>
                  <a:pt x="1658" y="1517"/>
                </a:cubicBezTo>
                <a:cubicBezTo>
                  <a:pt x="1549" y="1674"/>
                  <a:pt x="1707" y="1979"/>
                  <a:pt x="1798" y="2121"/>
                </a:cubicBezTo>
                <a:lnTo>
                  <a:pt x="1623" y="2198"/>
                </a:lnTo>
                <a:cubicBezTo>
                  <a:pt x="1623" y="2198"/>
                  <a:pt x="1757" y="2274"/>
                  <a:pt x="1768" y="2279"/>
                </a:cubicBezTo>
                <a:cubicBezTo>
                  <a:pt x="1773" y="2424"/>
                  <a:pt x="1650" y="2661"/>
                  <a:pt x="1803" y="2773"/>
                </a:cubicBezTo>
                <a:cubicBezTo>
                  <a:pt x="1723" y="2851"/>
                  <a:pt x="1540" y="2983"/>
                  <a:pt x="1532" y="3078"/>
                </a:cubicBezTo>
                <a:cubicBezTo>
                  <a:pt x="1139" y="3076"/>
                  <a:pt x="1182" y="3360"/>
                  <a:pt x="947" y="3451"/>
                </a:cubicBezTo>
                <a:cubicBezTo>
                  <a:pt x="945" y="3436"/>
                  <a:pt x="951" y="3434"/>
                  <a:pt x="966" y="3447"/>
                </a:cubicBezTo>
                <a:cubicBezTo>
                  <a:pt x="608" y="3513"/>
                  <a:pt x="413" y="3554"/>
                  <a:pt x="434" y="3830"/>
                </a:cubicBezTo>
                <a:cubicBezTo>
                  <a:pt x="410" y="3843"/>
                  <a:pt x="192" y="4024"/>
                  <a:pt x="245" y="4024"/>
                </a:cubicBezTo>
                <a:lnTo>
                  <a:pt x="236" y="4024"/>
                </a:lnTo>
                <a:cubicBezTo>
                  <a:pt x="54" y="4141"/>
                  <a:pt x="48" y="4311"/>
                  <a:pt x="120" y="4482"/>
                </a:cubicBezTo>
                <a:cubicBezTo>
                  <a:pt x="-250" y="4580"/>
                  <a:pt x="355" y="4716"/>
                  <a:pt x="355" y="4730"/>
                </a:cubicBezTo>
                <a:cubicBezTo>
                  <a:pt x="361" y="4790"/>
                  <a:pt x="347" y="4826"/>
                  <a:pt x="446" y="4867"/>
                </a:cubicBezTo>
                <a:cubicBezTo>
                  <a:pt x="418" y="4880"/>
                  <a:pt x="385" y="4889"/>
                  <a:pt x="354" y="4898"/>
                </a:cubicBezTo>
                <a:lnTo>
                  <a:pt x="401" y="5044"/>
                </a:lnTo>
                <a:cubicBezTo>
                  <a:pt x="360" y="5065"/>
                  <a:pt x="295" y="5073"/>
                  <a:pt x="243" y="5074"/>
                </a:cubicBezTo>
                <a:cubicBezTo>
                  <a:pt x="-96" y="5327"/>
                  <a:pt x="100" y="5478"/>
                  <a:pt x="253" y="5724"/>
                </a:cubicBezTo>
                <a:cubicBezTo>
                  <a:pt x="-131" y="5758"/>
                  <a:pt x="906" y="6336"/>
                  <a:pt x="977" y="6405"/>
                </a:cubicBezTo>
                <a:cubicBezTo>
                  <a:pt x="1473" y="6884"/>
                  <a:pt x="1943" y="7410"/>
                  <a:pt x="2366" y="7917"/>
                </a:cubicBezTo>
                <a:cubicBezTo>
                  <a:pt x="2792" y="8429"/>
                  <a:pt x="2834" y="8747"/>
                  <a:pt x="3754" y="9047"/>
                </a:cubicBezTo>
                <a:cubicBezTo>
                  <a:pt x="4138" y="9172"/>
                  <a:pt x="4518" y="9326"/>
                  <a:pt x="4908" y="9441"/>
                </a:cubicBezTo>
                <a:cubicBezTo>
                  <a:pt x="5168" y="9517"/>
                  <a:pt x="5201" y="9759"/>
                  <a:pt x="5520" y="9800"/>
                </a:cubicBezTo>
                <a:cubicBezTo>
                  <a:pt x="5673" y="10251"/>
                  <a:pt x="5783" y="10655"/>
                  <a:pt x="5791" y="11117"/>
                </a:cubicBezTo>
                <a:cubicBezTo>
                  <a:pt x="5711" y="11122"/>
                  <a:pt x="5913" y="12338"/>
                  <a:pt x="5907" y="12464"/>
                </a:cubicBezTo>
                <a:cubicBezTo>
                  <a:pt x="5882" y="13059"/>
                  <a:pt x="5883" y="13548"/>
                  <a:pt x="6193" y="14121"/>
                </a:cubicBezTo>
                <a:lnTo>
                  <a:pt x="6225" y="14132"/>
                </a:lnTo>
                <a:cubicBezTo>
                  <a:pt x="6430" y="14543"/>
                  <a:pt x="6291" y="15161"/>
                  <a:pt x="6165" y="15567"/>
                </a:cubicBezTo>
                <a:lnTo>
                  <a:pt x="5959" y="15469"/>
                </a:lnTo>
                <a:cubicBezTo>
                  <a:pt x="6052" y="15704"/>
                  <a:pt x="6153" y="16040"/>
                  <a:pt x="6421" y="16224"/>
                </a:cubicBezTo>
                <a:cubicBezTo>
                  <a:pt x="6507" y="16420"/>
                  <a:pt x="6366" y="16837"/>
                  <a:pt x="6657" y="17019"/>
                </a:cubicBezTo>
                <a:lnTo>
                  <a:pt x="6608" y="17029"/>
                </a:lnTo>
                <a:cubicBezTo>
                  <a:pt x="6637" y="17135"/>
                  <a:pt x="6673" y="17242"/>
                  <a:pt x="6698" y="17348"/>
                </a:cubicBezTo>
                <a:cubicBezTo>
                  <a:pt x="6724" y="17460"/>
                  <a:pt x="6961" y="17753"/>
                  <a:pt x="7204" y="17552"/>
                </a:cubicBezTo>
                <a:cubicBezTo>
                  <a:pt x="7368" y="17415"/>
                  <a:pt x="7130" y="17379"/>
                  <a:pt x="7104" y="17271"/>
                </a:cubicBezTo>
                <a:cubicBezTo>
                  <a:pt x="7153" y="17247"/>
                  <a:pt x="7205" y="17224"/>
                  <a:pt x="7258" y="17204"/>
                </a:cubicBezTo>
                <a:cubicBezTo>
                  <a:pt x="7266" y="17207"/>
                  <a:pt x="7274" y="17209"/>
                  <a:pt x="7283" y="17212"/>
                </a:cubicBezTo>
                <a:cubicBezTo>
                  <a:pt x="7428" y="17330"/>
                  <a:pt x="7359" y="17669"/>
                  <a:pt x="7457" y="17825"/>
                </a:cubicBezTo>
                <a:cubicBezTo>
                  <a:pt x="7064" y="17733"/>
                  <a:pt x="6781" y="17992"/>
                  <a:pt x="7244" y="18037"/>
                </a:cubicBezTo>
                <a:cubicBezTo>
                  <a:pt x="7249" y="18089"/>
                  <a:pt x="7372" y="18164"/>
                  <a:pt x="7414" y="18219"/>
                </a:cubicBezTo>
                <a:cubicBezTo>
                  <a:pt x="7100" y="18171"/>
                  <a:pt x="6990" y="18391"/>
                  <a:pt x="6948" y="18541"/>
                </a:cubicBezTo>
                <a:cubicBezTo>
                  <a:pt x="6858" y="18867"/>
                  <a:pt x="7590" y="18545"/>
                  <a:pt x="7695" y="18694"/>
                </a:cubicBezTo>
                <a:cubicBezTo>
                  <a:pt x="7722" y="18862"/>
                  <a:pt x="7638" y="18904"/>
                  <a:pt x="7476" y="18960"/>
                </a:cubicBezTo>
                <a:cubicBezTo>
                  <a:pt x="7193" y="19058"/>
                  <a:pt x="7547" y="19380"/>
                  <a:pt x="7676" y="19483"/>
                </a:cubicBezTo>
                <a:cubicBezTo>
                  <a:pt x="7806" y="19585"/>
                  <a:pt x="8719" y="19925"/>
                  <a:pt x="8709" y="20034"/>
                </a:cubicBezTo>
                <a:cubicBezTo>
                  <a:pt x="8675" y="20055"/>
                  <a:pt x="8539" y="20057"/>
                  <a:pt x="8495" y="20060"/>
                </a:cubicBezTo>
                <a:cubicBezTo>
                  <a:pt x="8668" y="20215"/>
                  <a:pt x="8970" y="20245"/>
                  <a:pt x="9155" y="20402"/>
                </a:cubicBezTo>
                <a:cubicBezTo>
                  <a:pt x="9472" y="20673"/>
                  <a:pt x="9686" y="20866"/>
                  <a:pt x="10256" y="20922"/>
                </a:cubicBezTo>
                <a:cubicBezTo>
                  <a:pt x="10224" y="21093"/>
                  <a:pt x="10989" y="21099"/>
                  <a:pt x="11173" y="21106"/>
                </a:cubicBezTo>
                <a:cubicBezTo>
                  <a:pt x="11320" y="21272"/>
                  <a:pt x="11860" y="21266"/>
                  <a:pt x="12121" y="21346"/>
                </a:cubicBezTo>
                <a:cubicBezTo>
                  <a:pt x="12171" y="21325"/>
                  <a:pt x="12226" y="21311"/>
                  <a:pt x="12286" y="21303"/>
                </a:cubicBezTo>
                <a:cubicBezTo>
                  <a:pt x="12279" y="21275"/>
                  <a:pt x="12265" y="21249"/>
                  <a:pt x="12243" y="21224"/>
                </a:cubicBezTo>
                <a:cubicBezTo>
                  <a:pt x="12367" y="21226"/>
                  <a:pt x="12609" y="21245"/>
                  <a:pt x="12688" y="21175"/>
                </a:cubicBezTo>
                <a:cubicBezTo>
                  <a:pt x="13408" y="21075"/>
                  <a:pt x="12856" y="20944"/>
                  <a:pt x="12432" y="20879"/>
                </a:cubicBezTo>
                <a:cubicBezTo>
                  <a:pt x="12038" y="20821"/>
                  <a:pt x="11669" y="20556"/>
                  <a:pt x="11367" y="20396"/>
                </a:cubicBezTo>
                <a:lnTo>
                  <a:pt x="11371" y="20394"/>
                </a:lnTo>
                <a:cubicBezTo>
                  <a:pt x="11287" y="20307"/>
                  <a:pt x="11160" y="20275"/>
                  <a:pt x="11013" y="20336"/>
                </a:cubicBezTo>
                <a:cubicBezTo>
                  <a:pt x="10986" y="20329"/>
                  <a:pt x="10938" y="20310"/>
                  <a:pt x="10929" y="20303"/>
                </a:cubicBezTo>
                <a:cubicBezTo>
                  <a:pt x="10926" y="20288"/>
                  <a:pt x="10923" y="20273"/>
                  <a:pt x="10922" y="20258"/>
                </a:cubicBezTo>
                <a:lnTo>
                  <a:pt x="11154" y="20296"/>
                </a:lnTo>
                <a:lnTo>
                  <a:pt x="11240" y="20191"/>
                </a:lnTo>
                <a:cubicBezTo>
                  <a:pt x="10960" y="20056"/>
                  <a:pt x="10729" y="19885"/>
                  <a:pt x="10600" y="19679"/>
                </a:cubicBezTo>
                <a:cubicBezTo>
                  <a:pt x="11043" y="19491"/>
                  <a:pt x="10850" y="19267"/>
                  <a:pt x="11190" y="19008"/>
                </a:cubicBezTo>
                <a:cubicBezTo>
                  <a:pt x="11610" y="18689"/>
                  <a:pt x="10881" y="18589"/>
                  <a:pt x="10564" y="18488"/>
                </a:cubicBezTo>
                <a:cubicBezTo>
                  <a:pt x="9933" y="18287"/>
                  <a:pt x="10482" y="18110"/>
                  <a:pt x="10762" y="17956"/>
                </a:cubicBezTo>
                <a:cubicBezTo>
                  <a:pt x="11082" y="17780"/>
                  <a:pt x="10532" y="17572"/>
                  <a:pt x="10925" y="17461"/>
                </a:cubicBezTo>
                <a:cubicBezTo>
                  <a:pt x="11053" y="17363"/>
                  <a:pt x="11542" y="17241"/>
                  <a:pt x="11132" y="17081"/>
                </a:cubicBezTo>
                <a:cubicBezTo>
                  <a:pt x="10719" y="16920"/>
                  <a:pt x="10542" y="17195"/>
                  <a:pt x="10370" y="16756"/>
                </a:cubicBezTo>
                <a:cubicBezTo>
                  <a:pt x="10280" y="16736"/>
                  <a:pt x="10698" y="16839"/>
                  <a:pt x="10701" y="16840"/>
                </a:cubicBezTo>
                <a:cubicBezTo>
                  <a:pt x="10852" y="16881"/>
                  <a:pt x="11044" y="16917"/>
                  <a:pt x="11208" y="16880"/>
                </a:cubicBezTo>
                <a:cubicBezTo>
                  <a:pt x="11677" y="16774"/>
                  <a:pt x="11296" y="16620"/>
                  <a:pt x="11327" y="16476"/>
                </a:cubicBezTo>
                <a:lnTo>
                  <a:pt x="11391" y="16465"/>
                </a:lnTo>
                <a:cubicBezTo>
                  <a:pt x="11399" y="16341"/>
                  <a:pt x="11312" y="16265"/>
                  <a:pt x="11208" y="16169"/>
                </a:cubicBezTo>
                <a:cubicBezTo>
                  <a:pt x="11664" y="16259"/>
                  <a:pt x="12455" y="16159"/>
                  <a:pt x="12835" y="15994"/>
                </a:cubicBezTo>
                <a:cubicBezTo>
                  <a:pt x="13028" y="15910"/>
                  <a:pt x="13154" y="15698"/>
                  <a:pt x="13228" y="15565"/>
                </a:cubicBezTo>
                <a:cubicBezTo>
                  <a:pt x="13402" y="15253"/>
                  <a:pt x="12911" y="15333"/>
                  <a:pt x="12834" y="15144"/>
                </a:cubicBezTo>
                <a:cubicBezTo>
                  <a:pt x="12802" y="15022"/>
                  <a:pt x="12963" y="14987"/>
                  <a:pt x="12778" y="14873"/>
                </a:cubicBezTo>
                <a:cubicBezTo>
                  <a:pt x="13254" y="14989"/>
                  <a:pt x="14069" y="14954"/>
                  <a:pt x="14075" y="14543"/>
                </a:cubicBezTo>
                <a:cubicBezTo>
                  <a:pt x="14715" y="14565"/>
                  <a:pt x="14622" y="13934"/>
                  <a:pt x="14861" y="13689"/>
                </a:cubicBezTo>
                <a:cubicBezTo>
                  <a:pt x="14826" y="13753"/>
                  <a:pt x="14779" y="13815"/>
                  <a:pt x="14699" y="13862"/>
                </a:cubicBezTo>
                <a:lnTo>
                  <a:pt x="14810" y="13932"/>
                </a:lnTo>
                <a:lnTo>
                  <a:pt x="14823" y="13925"/>
                </a:lnTo>
                <a:lnTo>
                  <a:pt x="14866" y="13945"/>
                </a:lnTo>
                <a:cubicBezTo>
                  <a:pt x="15391" y="13663"/>
                  <a:pt x="15253" y="13268"/>
                  <a:pt x="15713" y="12979"/>
                </a:cubicBezTo>
                <a:cubicBezTo>
                  <a:pt x="16218" y="12660"/>
                  <a:pt x="15525" y="12151"/>
                  <a:pt x="15954" y="11777"/>
                </a:cubicBezTo>
                <a:cubicBezTo>
                  <a:pt x="16313" y="11463"/>
                  <a:pt x="17360" y="11121"/>
                  <a:pt x="17972" y="11165"/>
                </a:cubicBezTo>
                <a:cubicBezTo>
                  <a:pt x="18474" y="11201"/>
                  <a:pt x="18489" y="10927"/>
                  <a:pt x="18940" y="10851"/>
                </a:cubicBezTo>
                <a:cubicBezTo>
                  <a:pt x="18679" y="10613"/>
                  <a:pt x="19041" y="10505"/>
                  <a:pt x="19136" y="10300"/>
                </a:cubicBezTo>
                <a:cubicBezTo>
                  <a:pt x="19263" y="10026"/>
                  <a:pt x="19440" y="9737"/>
                  <a:pt x="19532" y="9473"/>
                </a:cubicBezTo>
                <a:cubicBezTo>
                  <a:pt x="19677" y="9053"/>
                  <a:pt x="19187" y="8394"/>
                  <a:pt x="19505" y="8013"/>
                </a:cubicBezTo>
                <a:cubicBezTo>
                  <a:pt x="20005" y="8053"/>
                  <a:pt x="20030" y="7526"/>
                  <a:pt x="20245" y="7340"/>
                </a:cubicBezTo>
                <a:cubicBezTo>
                  <a:pt x="20849" y="6817"/>
                  <a:pt x="21350" y="6573"/>
                  <a:pt x="21083" y="5876"/>
                </a:cubicBezTo>
                <a:cubicBezTo>
                  <a:pt x="21071" y="5847"/>
                  <a:pt x="21253" y="6319"/>
                  <a:pt x="21083" y="5876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6" name="Фигура"/>
          <p:cNvSpPr/>
          <p:nvPr/>
        </p:nvSpPr>
        <p:spPr>
          <a:xfrm>
            <a:off x="7535691" y="2608919"/>
            <a:ext cx="653350" cy="587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64" extrusionOk="0">
                <a:moveTo>
                  <a:pt x="3010" y="6585"/>
                </a:moveTo>
                <a:cubicBezTo>
                  <a:pt x="2435" y="7097"/>
                  <a:pt x="992" y="7347"/>
                  <a:pt x="363" y="6890"/>
                </a:cubicBezTo>
                <a:cubicBezTo>
                  <a:pt x="444" y="6750"/>
                  <a:pt x="713" y="6786"/>
                  <a:pt x="499" y="6579"/>
                </a:cubicBezTo>
                <a:cubicBezTo>
                  <a:pt x="464" y="6545"/>
                  <a:pt x="118" y="6445"/>
                  <a:pt x="106" y="6460"/>
                </a:cubicBezTo>
                <a:cubicBezTo>
                  <a:pt x="240" y="6289"/>
                  <a:pt x="512" y="6444"/>
                  <a:pt x="654" y="6279"/>
                </a:cubicBezTo>
                <a:cubicBezTo>
                  <a:pt x="796" y="6113"/>
                  <a:pt x="-14" y="6151"/>
                  <a:pt x="0" y="6157"/>
                </a:cubicBezTo>
                <a:cubicBezTo>
                  <a:pt x="226" y="5657"/>
                  <a:pt x="953" y="5687"/>
                  <a:pt x="954" y="6266"/>
                </a:cubicBezTo>
                <a:cubicBezTo>
                  <a:pt x="1102" y="6190"/>
                  <a:pt x="1215" y="6074"/>
                  <a:pt x="1294" y="5918"/>
                </a:cubicBezTo>
                <a:cubicBezTo>
                  <a:pt x="1537" y="5893"/>
                  <a:pt x="2370" y="6107"/>
                  <a:pt x="2491" y="5816"/>
                </a:cubicBezTo>
                <a:cubicBezTo>
                  <a:pt x="2514" y="5759"/>
                  <a:pt x="3682" y="5987"/>
                  <a:pt x="3010" y="6585"/>
                </a:cubicBezTo>
                <a:cubicBezTo>
                  <a:pt x="2843" y="6734"/>
                  <a:pt x="3142" y="6468"/>
                  <a:pt x="3010" y="6585"/>
                </a:cubicBezTo>
                <a:close/>
                <a:moveTo>
                  <a:pt x="11005" y="300"/>
                </a:moveTo>
                <a:cubicBezTo>
                  <a:pt x="11317" y="195"/>
                  <a:pt x="11825" y="280"/>
                  <a:pt x="12088" y="495"/>
                </a:cubicBezTo>
                <a:cubicBezTo>
                  <a:pt x="12051" y="428"/>
                  <a:pt x="12017" y="355"/>
                  <a:pt x="12030" y="274"/>
                </a:cubicBezTo>
                <a:cubicBezTo>
                  <a:pt x="12514" y="182"/>
                  <a:pt x="14125" y="719"/>
                  <a:pt x="14503" y="1064"/>
                </a:cubicBezTo>
                <a:cubicBezTo>
                  <a:pt x="14355" y="1090"/>
                  <a:pt x="13593" y="1487"/>
                  <a:pt x="13494" y="1113"/>
                </a:cubicBezTo>
                <a:cubicBezTo>
                  <a:pt x="13514" y="1074"/>
                  <a:pt x="13535" y="1036"/>
                  <a:pt x="13555" y="997"/>
                </a:cubicBezTo>
                <a:cubicBezTo>
                  <a:pt x="13092" y="666"/>
                  <a:pt x="12573" y="887"/>
                  <a:pt x="12439" y="1482"/>
                </a:cubicBezTo>
                <a:cubicBezTo>
                  <a:pt x="12305" y="1656"/>
                  <a:pt x="11018" y="988"/>
                  <a:pt x="11664" y="897"/>
                </a:cubicBezTo>
                <a:cubicBezTo>
                  <a:pt x="11583" y="891"/>
                  <a:pt x="10294" y="541"/>
                  <a:pt x="11005" y="300"/>
                </a:cubicBezTo>
                <a:cubicBezTo>
                  <a:pt x="11317" y="195"/>
                  <a:pt x="10790" y="373"/>
                  <a:pt x="11005" y="300"/>
                </a:cubicBezTo>
                <a:close/>
                <a:moveTo>
                  <a:pt x="13416" y="415"/>
                </a:moveTo>
                <a:cubicBezTo>
                  <a:pt x="13177" y="380"/>
                  <a:pt x="12943" y="324"/>
                  <a:pt x="12720" y="200"/>
                </a:cubicBezTo>
                <a:cubicBezTo>
                  <a:pt x="13106" y="-111"/>
                  <a:pt x="14518" y="-25"/>
                  <a:pt x="14908" y="222"/>
                </a:cubicBezTo>
                <a:cubicBezTo>
                  <a:pt x="14603" y="635"/>
                  <a:pt x="13826" y="474"/>
                  <a:pt x="13416" y="415"/>
                </a:cubicBezTo>
                <a:cubicBezTo>
                  <a:pt x="13177" y="380"/>
                  <a:pt x="13560" y="435"/>
                  <a:pt x="13416" y="415"/>
                </a:cubicBezTo>
                <a:close/>
                <a:moveTo>
                  <a:pt x="17057" y="21008"/>
                </a:moveTo>
                <a:cubicBezTo>
                  <a:pt x="17044" y="21057"/>
                  <a:pt x="17025" y="21102"/>
                  <a:pt x="16998" y="21143"/>
                </a:cubicBezTo>
                <a:cubicBezTo>
                  <a:pt x="16638" y="21123"/>
                  <a:pt x="16355" y="21046"/>
                  <a:pt x="15994" y="21031"/>
                </a:cubicBezTo>
                <a:cubicBezTo>
                  <a:pt x="15992" y="20975"/>
                  <a:pt x="15985" y="20922"/>
                  <a:pt x="15986" y="20864"/>
                </a:cubicBezTo>
                <a:cubicBezTo>
                  <a:pt x="16167" y="20818"/>
                  <a:pt x="16655" y="20912"/>
                  <a:pt x="16834" y="20976"/>
                </a:cubicBezTo>
                <a:cubicBezTo>
                  <a:pt x="16831" y="20995"/>
                  <a:pt x="16840" y="21021"/>
                  <a:pt x="16837" y="21040"/>
                </a:cubicBezTo>
                <a:cubicBezTo>
                  <a:pt x="16925" y="21067"/>
                  <a:pt x="16976" y="21002"/>
                  <a:pt x="17057" y="21008"/>
                </a:cubicBezTo>
                <a:cubicBezTo>
                  <a:pt x="17069" y="21052"/>
                  <a:pt x="16976" y="21002"/>
                  <a:pt x="17057" y="21008"/>
                </a:cubicBezTo>
                <a:close/>
                <a:moveTo>
                  <a:pt x="15035" y="9329"/>
                </a:moveTo>
                <a:cubicBezTo>
                  <a:pt x="15040" y="9332"/>
                  <a:pt x="15043" y="9336"/>
                  <a:pt x="15046" y="9340"/>
                </a:cubicBezTo>
                <a:cubicBezTo>
                  <a:pt x="15083" y="9411"/>
                  <a:pt x="14747" y="9586"/>
                  <a:pt x="14719" y="9588"/>
                </a:cubicBezTo>
                <a:cubicBezTo>
                  <a:pt x="14509" y="9606"/>
                  <a:pt x="14814" y="9185"/>
                  <a:pt x="15035" y="9329"/>
                </a:cubicBezTo>
                <a:cubicBezTo>
                  <a:pt x="15040" y="9332"/>
                  <a:pt x="15025" y="9323"/>
                  <a:pt x="15035" y="9329"/>
                </a:cubicBezTo>
                <a:close/>
                <a:moveTo>
                  <a:pt x="10464" y="17106"/>
                </a:moveTo>
                <a:lnTo>
                  <a:pt x="10453" y="17083"/>
                </a:lnTo>
                <a:cubicBezTo>
                  <a:pt x="10426" y="17405"/>
                  <a:pt x="10539" y="17595"/>
                  <a:pt x="10345" y="17882"/>
                </a:cubicBezTo>
                <a:cubicBezTo>
                  <a:pt x="9796" y="17382"/>
                  <a:pt x="10473" y="17289"/>
                  <a:pt x="10464" y="17106"/>
                </a:cubicBezTo>
                <a:cubicBezTo>
                  <a:pt x="10464" y="17106"/>
                  <a:pt x="10457" y="16967"/>
                  <a:pt x="10464" y="17106"/>
                </a:cubicBezTo>
                <a:close/>
                <a:moveTo>
                  <a:pt x="10564" y="18237"/>
                </a:moveTo>
                <a:cubicBezTo>
                  <a:pt x="10602" y="18346"/>
                  <a:pt x="10551" y="18790"/>
                  <a:pt x="10530" y="18920"/>
                </a:cubicBezTo>
                <a:cubicBezTo>
                  <a:pt x="10485" y="19203"/>
                  <a:pt x="10300" y="18856"/>
                  <a:pt x="10290" y="19078"/>
                </a:cubicBezTo>
                <a:cubicBezTo>
                  <a:pt x="10271" y="19507"/>
                  <a:pt x="9961" y="18146"/>
                  <a:pt x="9970" y="18150"/>
                </a:cubicBezTo>
                <a:cubicBezTo>
                  <a:pt x="10234" y="18257"/>
                  <a:pt x="10411" y="17796"/>
                  <a:pt x="10564" y="18237"/>
                </a:cubicBezTo>
                <a:cubicBezTo>
                  <a:pt x="10578" y="18275"/>
                  <a:pt x="10539" y="18164"/>
                  <a:pt x="10564" y="18237"/>
                </a:cubicBezTo>
                <a:close/>
                <a:moveTo>
                  <a:pt x="5029" y="10651"/>
                </a:moveTo>
                <a:cubicBezTo>
                  <a:pt x="5077" y="10532"/>
                  <a:pt x="5345" y="10601"/>
                  <a:pt x="5317" y="10393"/>
                </a:cubicBezTo>
                <a:cubicBezTo>
                  <a:pt x="5309" y="10405"/>
                  <a:pt x="5301" y="10411"/>
                  <a:pt x="5295" y="10424"/>
                </a:cubicBezTo>
                <a:cubicBezTo>
                  <a:pt x="5232" y="10439"/>
                  <a:pt x="5176" y="10423"/>
                  <a:pt x="5111" y="10424"/>
                </a:cubicBezTo>
                <a:cubicBezTo>
                  <a:pt x="5102" y="10395"/>
                  <a:pt x="5323" y="9733"/>
                  <a:pt x="5376" y="9698"/>
                </a:cubicBezTo>
                <a:cubicBezTo>
                  <a:pt x="5467" y="9638"/>
                  <a:pt x="5548" y="9315"/>
                  <a:pt x="5670" y="9337"/>
                </a:cubicBezTo>
                <a:cubicBezTo>
                  <a:pt x="5754" y="9352"/>
                  <a:pt x="6274" y="9294"/>
                  <a:pt x="6258" y="9415"/>
                </a:cubicBezTo>
                <a:cubicBezTo>
                  <a:pt x="6253" y="9452"/>
                  <a:pt x="5825" y="9767"/>
                  <a:pt x="5928" y="9811"/>
                </a:cubicBezTo>
                <a:cubicBezTo>
                  <a:pt x="5995" y="9839"/>
                  <a:pt x="6642" y="9635"/>
                  <a:pt x="6636" y="9850"/>
                </a:cubicBezTo>
                <a:cubicBezTo>
                  <a:pt x="6630" y="10107"/>
                  <a:pt x="6142" y="10320"/>
                  <a:pt x="6302" y="10517"/>
                </a:cubicBezTo>
                <a:cubicBezTo>
                  <a:pt x="6401" y="10638"/>
                  <a:pt x="6622" y="10658"/>
                  <a:pt x="6653" y="10846"/>
                </a:cubicBezTo>
                <a:cubicBezTo>
                  <a:pt x="6671" y="10958"/>
                  <a:pt x="6675" y="11181"/>
                  <a:pt x="6785" y="11246"/>
                </a:cubicBezTo>
                <a:cubicBezTo>
                  <a:pt x="7128" y="11447"/>
                  <a:pt x="7055" y="11926"/>
                  <a:pt x="7226" y="12079"/>
                </a:cubicBezTo>
                <a:cubicBezTo>
                  <a:pt x="7345" y="12186"/>
                  <a:pt x="7646" y="11861"/>
                  <a:pt x="7721" y="12232"/>
                </a:cubicBezTo>
                <a:cubicBezTo>
                  <a:pt x="7759" y="12416"/>
                  <a:pt x="7449" y="12755"/>
                  <a:pt x="7292" y="12788"/>
                </a:cubicBezTo>
                <a:cubicBezTo>
                  <a:pt x="7264" y="12782"/>
                  <a:pt x="7615" y="12821"/>
                  <a:pt x="7617" y="12880"/>
                </a:cubicBezTo>
                <a:cubicBezTo>
                  <a:pt x="7622" y="13056"/>
                  <a:pt x="6316" y="13296"/>
                  <a:pt x="6190" y="13215"/>
                </a:cubicBezTo>
                <a:cubicBezTo>
                  <a:pt x="5876" y="13016"/>
                  <a:pt x="5422" y="13624"/>
                  <a:pt x="4985" y="13472"/>
                </a:cubicBezTo>
                <a:cubicBezTo>
                  <a:pt x="5239" y="13140"/>
                  <a:pt x="5940" y="13044"/>
                  <a:pt x="6110" y="12742"/>
                </a:cubicBezTo>
                <a:cubicBezTo>
                  <a:pt x="5925" y="12832"/>
                  <a:pt x="5802" y="12692"/>
                  <a:pt x="5782" y="12693"/>
                </a:cubicBezTo>
                <a:cubicBezTo>
                  <a:pt x="5654" y="12701"/>
                  <a:pt x="5527" y="12674"/>
                  <a:pt x="5405" y="12714"/>
                </a:cubicBezTo>
                <a:cubicBezTo>
                  <a:pt x="5071" y="12824"/>
                  <a:pt x="5664" y="12288"/>
                  <a:pt x="5650" y="12311"/>
                </a:cubicBezTo>
                <a:cubicBezTo>
                  <a:pt x="5754" y="12141"/>
                  <a:pt x="5455" y="11802"/>
                  <a:pt x="5686" y="11851"/>
                </a:cubicBezTo>
                <a:cubicBezTo>
                  <a:pt x="5913" y="11898"/>
                  <a:pt x="6249" y="11772"/>
                  <a:pt x="6176" y="11451"/>
                </a:cubicBezTo>
                <a:cubicBezTo>
                  <a:pt x="5978" y="11400"/>
                  <a:pt x="5859" y="11364"/>
                  <a:pt x="6069" y="11081"/>
                </a:cubicBezTo>
                <a:cubicBezTo>
                  <a:pt x="5935" y="11261"/>
                  <a:pt x="5499" y="11034"/>
                  <a:pt x="5491" y="11228"/>
                </a:cubicBezTo>
                <a:cubicBezTo>
                  <a:pt x="5230" y="11183"/>
                  <a:pt x="5585" y="10919"/>
                  <a:pt x="5602" y="10890"/>
                </a:cubicBezTo>
                <a:cubicBezTo>
                  <a:pt x="5707" y="10709"/>
                  <a:pt x="5363" y="10523"/>
                  <a:pt x="5390" y="10718"/>
                </a:cubicBezTo>
                <a:cubicBezTo>
                  <a:pt x="5581" y="10787"/>
                  <a:pt x="5302" y="10864"/>
                  <a:pt x="5290" y="10905"/>
                </a:cubicBezTo>
                <a:cubicBezTo>
                  <a:pt x="5166" y="10939"/>
                  <a:pt x="5297" y="10688"/>
                  <a:pt x="5272" y="10646"/>
                </a:cubicBezTo>
                <a:cubicBezTo>
                  <a:pt x="5255" y="10619"/>
                  <a:pt x="4940" y="10871"/>
                  <a:pt x="5029" y="10651"/>
                </a:cubicBezTo>
                <a:cubicBezTo>
                  <a:pt x="5047" y="10606"/>
                  <a:pt x="5016" y="10683"/>
                  <a:pt x="5029" y="10651"/>
                </a:cubicBezTo>
                <a:close/>
                <a:moveTo>
                  <a:pt x="19919" y="20951"/>
                </a:moveTo>
                <a:cubicBezTo>
                  <a:pt x="19993" y="20920"/>
                  <a:pt x="20069" y="20888"/>
                  <a:pt x="20137" y="20844"/>
                </a:cubicBezTo>
                <a:cubicBezTo>
                  <a:pt x="20138" y="20843"/>
                  <a:pt x="19724" y="21347"/>
                  <a:pt x="19988" y="21347"/>
                </a:cubicBezTo>
                <a:cubicBezTo>
                  <a:pt x="19707" y="21325"/>
                  <a:pt x="19367" y="21489"/>
                  <a:pt x="19252" y="21103"/>
                </a:cubicBezTo>
                <a:cubicBezTo>
                  <a:pt x="19317" y="21150"/>
                  <a:pt x="19413" y="21101"/>
                  <a:pt x="19487" y="21094"/>
                </a:cubicBezTo>
                <a:cubicBezTo>
                  <a:pt x="19505" y="21064"/>
                  <a:pt x="19515" y="21012"/>
                  <a:pt x="19515" y="20976"/>
                </a:cubicBezTo>
                <a:cubicBezTo>
                  <a:pt x="19659" y="20995"/>
                  <a:pt x="19780" y="21008"/>
                  <a:pt x="19919" y="20951"/>
                </a:cubicBezTo>
                <a:cubicBezTo>
                  <a:pt x="19993" y="20920"/>
                  <a:pt x="19780" y="21008"/>
                  <a:pt x="19919" y="20951"/>
                </a:cubicBezTo>
                <a:close/>
                <a:moveTo>
                  <a:pt x="3448" y="12512"/>
                </a:moveTo>
                <a:lnTo>
                  <a:pt x="3439" y="12467"/>
                </a:lnTo>
                <a:cubicBezTo>
                  <a:pt x="3441" y="12484"/>
                  <a:pt x="3910" y="11973"/>
                  <a:pt x="3927" y="11961"/>
                </a:cubicBezTo>
                <a:cubicBezTo>
                  <a:pt x="3801" y="11949"/>
                  <a:pt x="3649" y="11911"/>
                  <a:pt x="3652" y="11769"/>
                </a:cubicBezTo>
                <a:lnTo>
                  <a:pt x="3653" y="11732"/>
                </a:lnTo>
                <a:cubicBezTo>
                  <a:pt x="3638" y="11187"/>
                  <a:pt x="4036" y="11537"/>
                  <a:pt x="4296" y="11292"/>
                </a:cubicBezTo>
                <a:cubicBezTo>
                  <a:pt x="4019" y="11229"/>
                  <a:pt x="4821" y="10776"/>
                  <a:pt x="5082" y="10841"/>
                </a:cubicBezTo>
                <a:cubicBezTo>
                  <a:pt x="5103" y="10873"/>
                  <a:pt x="5214" y="11022"/>
                  <a:pt x="5230" y="11072"/>
                </a:cubicBezTo>
                <a:cubicBezTo>
                  <a:pt x="5337" y="11212"/>
                  <a:pt x="5329" y="11337"/>
                  <a:pt x="5207" y="11445"/>
                </a:cubicBezTo>
                <a:cubicBezTo>
                  <a:pt x="4948" y="11696"/>
                  <a:pt x="5225" y="11803"/>
                  <a:pt x="5096" y="12165"/>
                </a:cubicBezTo>
                <a:cubicBezTo>
                  <a:pt x="4944" y="12594"/>
                  <a:pt x="3961" y="12830"/>
                  <a:pt x="3623" y="12797"/>
                </a:cubicBezTo>
                <a:lnTo>
                  <a:pt x="3629" y="12759"/>
                </a:lnTo>
                <a:cubicBezTo>
                  <a:pt x="3593" y="12765"/>
                  <a:pt x="3565" y="12764"/>
                  <a:pt x="3528" y="12766"/>
                </a:cubicBezTo>
                <a:cubicBezTo>
                  <a:pt x="3509" y="12734"/>
                  <a:pt x="3505" y="12702"/>
                  <a:pt x="3523" y="12678"/>
                </a:cubicBezTo>
                <a:cubicBezTo>
                  <a:pt x="3435" y="12635"/>
                  <a:pt x="3431" y="12581"/>
                  <a:pt x="3510" y="12516"/>
                </a:cubicBezTo>
                <a:cubicBezTo>
                  <a:pt x="3502" y="12515"/>
                  <a:pt x="3448" y="12512"/>
                  <a:pt x="3448" y="12512"/>
                </a:cubicBezTo>
                <a:cubicBezTo>
                  <a:pt x="3448" y="12512"/>
                  <a:pt x="3448" y="12512"/>
                  <a:pt x="3448" y="12512"/>
                </a:cubicBezTo>
                <a:close/>
                <a:moveTo>
                  <a:pt x="11104" y="9151"/>
                </a:moveTo>
                <a:cubicBezTo>
                  <a:pt x="11102" y="9148"/>
                  <a:pt x="11098" y="9146"/>
                  <a:pt x="11094" y="9143"/>
                </a:cubicBezTo>
                <a:cubicBezTo>
                  <a:pt x="11097" y="9141"/>
                  <a:pt x="11101" y="9138"/>
                  <a:pt x="11105" y="9135"/>
                </a:cubicBezTo>
                <a:cubicBezTo>
                  <a:pt x="11105" y="9140"/>
                  <a:pt x="11105" y="9147"/>
                  <a:pt x="11104" y="9151"/>
                </a:cubicBezTo>
                <a:cubicBezTo>
                  <a:pt x="11102" y="9148"/>
                  <a:pt x="11105" y="9147"/>
                  <a:pt x="11104" y="9151"/>
                </a:cubicBezTo>
                <a:close/>
                <a:moveTo>
                  <a:pt x="21399" y="14198"/>
                </a:moveTo>
                <a:cubicBezTo>
                  <a:pt x="21409" y="14173"/>
                  <a:pt x="21499" y="14149"/>
                  <a:pt x="21520" y="14142"/>
                </a:cubicBezTo>
                <a:lnTo>
                  <a:pt x="21423" y="14087"/>
                </a:lnTo>
                <a:cubicBezTo>
                  <a:pt x="21320" y="14027"/>
                  <a:pt x="21586" y="13723"/>
                  <a:pt x="21296" y="13692"/>
                </a:cubicBezTo>
                <a:cubicBezTo>
                  <a:pt x="21112" y="13672"/>
                  <a:pt x="20805" y="13386"/>
                  <a:pt x="20627" y="13557"/>
                </a:cubicBezTo>
                <a:cubicBezTo>
                  <a:pt x="20375" y="13291"/>
                  <a:pt x="20136" y="13280"/>
                  <a:pt x="19764" y="13317"/>
                </a:cubicBezTo>
                <a:cubicBezTo>
                  <a:pt x="19859" y="13317"/>
                  <a:pt x="19308" y="12896"/>
                  <a:pt x="19323" y="12913"/>
                </a:cubicBezTo>
                <a:cubicBezTo>
                  <a:pt x="19229" y="12913"/>
                  <a:pt x="19162" y="12594"/>
                  <a:pt x="19105" y="12495"/>
                </a:cubicBezTo>
                <a:cubicBezTo>
                  <a:pt x="18878" y="12097"/>
                  <a:pt x="18551" y="12640"/>
                  <a:pt x="18342" y="12454"/>
                </a:cubicBezTo>
                <a:cubicBezTo>
                  <a:pt x="18213" y="12393"/>
                  <a:pt x="18189" y="12168"/>
                  <a:pt x="18086" y="12043"/>
                </a:cubicBezTo>
                <a:cubicBezTo>
                  <a:pt x="18386" y="11994"/>
                  <a:pt x="18733" y="11639"/>
                  <a:pt x="18199" y="11620"/>
                </a:cubicBezTo>
                <a:cubicBezTo>
                  <a:pt x="18172" y="11530"/>
                  <a:pt x="17896" y="11200"/>
                  <a:pt x="17799" y="11143"/>
                </a:cubicBezTo>
                <a:cubicBezTo>
                  <a:pt x="17967" y="10775"/>
                  <a:pt x="17329" y="10571"/>
                  <a:pt x="17149" y="10533"/>
                </a:cubicBezTo>
                <a:cubicBezTo>
                  <a:pt x="16689" y="10533"/>
                  <a:pt x="16796" y="10101"/>
                  <a:pt x="16546" y="9833"/>
                </a:cubicBezTo>
                <a:cubicBezTo>
                  <a:pt x="16590" y="9843"/>
                  <a:pt x="16633" y="9860"/>
                  <a:pt x="16674" y="9878"/>
                </a:cubicBezTo>
                <a:lnTo>
                  <a:pt x="16626" y="9776"/>
                </a:lnTo>
                <a:cubicBezTo>
                  <a:pt x="16769" y="9536"/>
                  <a:pt x="16634" y="9167"/>
                  <a:pt x="16725" y="8824"/>
                </a:cubicBezTo>
                <a:cubicBezTo>
                  <a:pt x="16306" y="8876"/>
                  <a:pt x="15803" y="8638"/>
                  <a:pt x="15397" y="8843"/>
                </a:cubicBezTo>
                <a:cubicBezTo>
                  <a:pt x="14990" y="9046"/>
                  <a:pt x="15218" y="9655"/>
                  <a:pt x="15490" y="9475"/>
                </a:cubicBezTo>
                <a:cubicBezTo>
                  <a:pt x="15446" y="9559"/>
                  <a:pt x="15400" y="9612"/>
                  <a:pt x="15302" y="9624"/>
                </a:cubicBezTo>
                <a:cubicBezTo>
                  <a:pt x="15527" y="10138"/>
                  <a:pt x="15043" y="10023"/>
                  <a:pt x="14840" y="9709"/>
                </a:cubicBezTo>
                <a:lnTo>
                  <a:pt x="14842" y="9700"/>
                </a:lnTo>
                <a:cubicBezTo>
                  <a:pt x="14833" y="9734"/>
                  <a:pt x="14822" y="9767"/>
                  <a:pt x="14810" y="9799"/>
                </a:cubicBezTo>
                <a:cubicBezTo>
                  <a:pt x="14723" y="9791"/>
                  <a:pt x="14635" y="9776"/>
                  <a:pt x="14548" y="9751"/>
                </a:cubicBezTo>
                <a:cubicBezTo>
                  <a:pt x="14418" y="9770"/>
                  <a:pt x="14357" y="9921"/>
                  <a:pt x="14366" y="10048"/>
                </a:cubicBezTo>
                <a:lnTo>
                  <a:pt x="14272" y="10101"/>
                </a:lnTo>
                <a:cubicBezTo>
                  <a:pt x="14229" y="10390"/>
                  <a:pt x="14291" y="10708"/>
                  <a:pt x="14374" y="10979"/>
                </a:cubicBezTo>
                <a:cubicBezTo>
                  <a:pt x="14374" y="10980"/>
                  <a:pt x="14706" y="11039"/>
                  <a:pt x="14271" y="10982"/>
                </a:cubicBezTo>
                <a:cubicBezTo>
                  <a:pt x="14155" y="10964"/>
                  <a:pt x="14030" y="11072"/>
                  <a:pt x="14168" y="11177"/>
                </a:cubicBezTo>
                <a:cubicBezTo>
                  <a:pt x="14151" y="11181"/>
                  <a:pt x="14133" y="11186"/>
                  <a:pt x="14115" y="11190"/>
                </a:cubicBezTo>
                <a:cubicBezTo>
                  <a:pt x="14118" y="11235"/>
                  <a:pt x="14112" y="11279"/>
                  <a:pt x="14095" y="11321"/>
                </a:cubicBezTo>
                <a:cubicBezTo>
                  <a:pt x="14319" y="11407"/>
                  <a:pt x="14597" y="11381"/>
                  <a:pt x="14839" y="11383"/>
                </a:cubicBezTo>
                <a:lnTo>
                  <a:pt x="14792" y="11431"/>
                </a:lnTo>
                <a:cubicBezTo>
                  <a:pt x="14873" y="11397"/>
                  <a:pt x="15020" y="11368"/>
                  <a:pt x="15097" y="11423"/>
                </a:cubicBezTo>
                <a:cubicBezTo>
                  <a:pt x="14771" y="11469"/>
                  <a:pt x="14345" y="11485"/>
                  <a:pt x="14023" y="11419"/>
                </a:cubicBezTo>
                <a:cubicBezTo>
                  <a:pt x="13755" y="11424"/>
                  <a:pt x="13655" y="11208"/>
                  <a:pt x="13442" y="11208"/>
                </a:cubicBezTo>
                <a:cubicBezTo>
                  <a:pt x="13013" y="11208"/>
                  <a:pt x="12497" y="11570"/>
                  <a:pt x="12077" y="11683"/>
                </a:cubicBezTo>
                <a:cubicBezTo>
                  <a:pt x="12021" y="11598"/>
                  <a:pt x="11938" y="11539"/>
                  <a:pt x="11850" y="11498"/>
                </a:cubicBezTo>
                <a:cubicBezTo>
                  <a:pt x="11906" y="11380"/>
                  <a:pt x="11866" y="11334"/>
                  <a:pt x="11769" y="11310"/>
                </a:cubicBezTo>
                <a:lnTo>
                  <a:pt x="11748" y="11359"/>
                </a:lnTo>
                <a:cubicBezTo>
                  <a:pt x="11689" y="11359"/>
                  <a:pt x="11635" y="11383"/>
                  <a:pt x="11585" y="11434"/>
                </a:cubicBezTo>
                <a:cubicBezTo>
                  <a:pt x="11468" y="11434"/>
                  <a:pt x="11068" y="11450"/>
                  <a:pt x="10966" y="11574"/>
                </a:cubicBezTo>
                <a:cubicBezTo>
                  <a:pt x="11003" y="11493"/>
                  <a:pt x="11068" y="11431"/>
                  <a:pt x="11053" y="11329"/>
                </a:cubicBezTo>
                <a:cubicBezTo>
                  <a:pt x="11360" y="11511"/>
                  <a:pt x="11588" y="10834"/>
                  <a:pt x="11473" y="10674"/>
                </a:cubicBezTo>
                <a:cubicBezTo>
                  <a:pt x="11548" y="11455"/>
                  <a:pt x="12215" y="10595"/>
                  <a:pt x="12459" y="10590"/>
                </a:cubicBezTo>
                <a:cubicBezTo>
                  <a:pt x="12794" y="10584"/>
                  <a:pt x="12838" y="10062"/>
                  <a:pt x="12863" y="9783"/>
                </a:cubicBezTo>
                <a:cubicBezTo>
                  <a:pt x="12881" y="9580"/>
                  <a:pt x="13458" y="9031"/>
                  <a:pt x="13427" y="8990"/>
                </a:cubicBezTo>
                <a:cubicBezTo>
                  <a:pt x="13815" y="8727"/>
                  <a:pt x="12477" y="8225"/>
                  <a:pt x="13133" y="7551"/>
                </a:cubicBezTo>
                <a:cubicBezTo>
                  <a:pt x="13342" y="7340"/>
                  <a:pt x="13527" y="7230"/>
                  <a:pt x="13796" y="7110"/>
                </a:cubicBezTo>
                <a:cubicBezTo>
                  <a:pt x="13875" y="7074"/>
                  <a:pt x="14210" y="6821"/>
                  <a:pt x="14230" y="6703"/>
                </a:cubicBezTo>
                <a:cubicBezTo>
                  <a:pt x="14239" y="6653"/>
                  <a:pt x="14134" y="6487"/>
                  <a:pt x="14081" y="6528"/>
                </a:cubicBezTo>
                <a:cubicBezTo>
                  <a:pt x="14339" y="5989"/>
                  <a:pt x="15221" y="5978"/>
                  <a:pt x="15459" y="6484"/>
                </a:cubicBezTo>
                <a:cubicBezTo>
                  <a:pt x="15284" y="6479"/>
                  <a:pt x="14555" y="7035"/>
                  <a:pt x="14534" y="7238"/>
                </a:cubicBezTo>
                <a:cubicBezTo>
                  <a:pt x="14055" y="7196"/>
                  <a:pt x="14378" y="8563"/>
                  <a:pt x="14576" y="8615"/>
                </a:cubicBezTo>
                <a:cubicBezTo>
                  <a:pt x="14918" y="8705"/>
                  <a:pt x="14912" y="8954"/>
                  <a:pt x="15299" y="8832"/>
                </a:cubicBezTo>
                <a:cubicBezTo>
                  <a:pt x="16051" y="8597"/>
                  <a:pt x="16518" y="8623"/>
                  <a:pt x="17126" y="8089"/>
                </a:cubicBezTo>
                <a:cubicBezTo>
                  <a:pt x="17989" y="7332"/>
                  <a:pt x="17131" y="7189"/>
                  <a:pt x="16960" y="6564"/>
                </a:cubicBezTo>
                <a:cubicBezTo>
                  <a:pt x="16891" y="6310"/>
                  <a:pt x="16962" y="6056"/>
                  <a:pt x="16770" y="5802"/>
                </a:cubicBezTo>
                <a:cubicBezTo>
                  <a:pt x="16593" y="5570"/>
                  <a:pt x="16691" y="5715"/>
                  <a:pt x="16751" y="5394"/>
                </a:cubicBezTo>
                <a:cubicBezTo>
                  <a:pt x="16807" y="5092"/>
                  <a:pt x="16443" y="5099"/>
                  <a:pt x="16319" y="4938"/>
                </a:cubicBezTo>
                <a:cubicBezTo>
                  <a:pt x="16366" y="4885"/>
                  <a:pt x="16402" y="4805"/>
                  <a:pt x="16433" y="4739"/>
                </a:cubicBezTo>
                <a:cubicBezTo>
                  <a:pt x="16397" y="4728"/>
                  <a:pt x="16370" y="4705"/>
                  <a:pt x="16352" y="4670"/>
                </a:cubicBezTo>
                <a:cubicBezTo>
                  <a:pt x="16486" y="4552"/>
                  <a:pt x="16817" y="4457"/>
                  <a:pt x="16817" y="4297"/>
                </a:cubicBezTo>
                <a:lnTo>
                  <a:pt x="16777" y="4292"/>
                </a:lnTo>
                <a:lnTo>
                  <a:pt x="16781" y="4239"/>
                </a:lnTo>
                <a:cubicBezTo>
                  <a:pt x="16681" y="4213"/>
                  <a:pt x="16582" y="4186"/>
                  <a:pt x="16483" y="4156"/>
                </a:cubicBezTo>
                <a:cubicBezTo>
                  <a:pt x="16600" y="4125"/>
                  <a:pt x="16712" y="4098"/>
                  <a:pt x="16819" y="4044"/>
                </a:cubicBezTo>
                <a:lnTo>
                  <a:pt x="16812" y="4008"/>
                </a:lnTo>
                <a:cubicBezTo>
                  <a:pt x="16788" y="3879"/>
                  <a:pt x="16102" y="3767"/>
                  <a:pt x="16024" y="3831"/>
                </a:cubicBezTo>
                <a:cubicBezTo>
                  <a:pt x="16035" y="3485"/>
                  <a:pt x="15559" y="3828"/>
                  <a:pt x="15481" y="3933"/>
                </a:cubicBezTo>
                <a:cubicBezTo>
                  <a:pt x="15481" y="3810"/>
                  <a:pt x="15465" y="3728"/>
                  <a:pt x="15353" y="3712"/>
                </a:cubicBezTo>
                <a:cubicBezTo>
                  <a:pt x="15350" y="3712"/>
                  <a:pt x="15455" y="3766"/>
                  <a:pt x="15313" y="3766"/>
                </a:cubicBezTo>
                <a:lnTo>
                  <a:pt x="15313" y="3708"/>
                </a:lnTo>
                <a:cubicBezTo>
                  <a:pt x="14920" y="3686"/>
                  <a:pt x="14462" y="3793"/>
                  <a:pt x="14080" y="3879"/>
                </a:cubicBezTo>
                <a:lnTo>
                  <a:pt x="14055" y="3979"/>
                </a:lnTo>
                <a:cubicBezTo>
                  <a:pt x="14083" y="3996"/>
                  <a:pt x="14112" y="4012"/>
                  <a:pt x="14141" y="4027"/>
                </a:cubicBezTo>
                <a:cubicBezTo>
                  <a:pt x="14126" y="4044"/>
                  <a:pt x="13707" y="4059"/>
                  <a:pt x="13848" y="4178"/>
                </a:cubicBezTo>
                <a:cubicBezTo>
                  <a:pt x="13839" y="4188"/>
                  <a:pt x="13730" y="4250"/>
                  <a:pt x="13705" y="4250"/>
                </a:cubicBezTo>
                <a:cubicBezTo>
                  <a:pt x="13546" y="4221"/>
                  <a:pt x="13373" y="4049"/>
                  <a:pt x="13215" y="4159"/>
                </a:cubicBezTo>
                <a:cubicBezTo>
                  <a:pt x="13149" y="4204"/>
                  <a:pt x="12175" y="4604"/>
                  <a:pt x="12746" y="4666"/>
                </a:cubicBezTo>
                <a:cubicBezTo>
                  <a:pt x="12622" y="4865"/>
                  <a:pt x="12457" y="4653"/>
                  <a:pt x="12460" y="4524"/>
                </a:cubicBezTo>
                <a:cubicBezTo>
                  <a:pt x="12221" y="4504"/>
                  <a:pt x="11580" y="4848"/>
                  <a:pt x="11551" y="5086"/>
                </a:cubicBezTo>
                <a:cubicBezTo>
                  <a:pt x="11780" y="5070"/>
                  <a:pt x="12010" y="5019"/>
                  <a:pt x="12238" y="4987"/>
                </a:cubicBezTo>
                <a:cubicBezTo>
                  <a:pt x="11896" y="5054"/>
                  <a:pt x="11014" y="6216"/>
                  <a:pt x="10964" y="6583"/>
                </a:cubicBezTo>
                <a:cubicBezTo>
                  <a:pt x="10736" y="6624"/>
                  <a:pt x="10558" y="6970"/>
                  <a:pt x="10381" y="6977"/>
                </a:cubicBezTo>
                <a:cubicBezTo>
                  <a:pt x="10180" y="6977"/>
                  <a:pt x="10128" y="6767"/>
                  <a:pt x="10029" y="7058"/>
                </a:cubicBezTo>
                <a:cubicBezTo>
                  <a:pt x="9982" y="7191"/>
                  <a:pt x="9499" y="7414"/>
                  <a:pt x="9402" y="7408"/>
                </a:cubicBezTo>
                <a:cubicBezTo>
                  <a:pt x="9414" y="7463"/>
                  <a:pt x="9398" y="7484"/>
                  <a:pt x="9354" y="7470"/>
                </a:cubicBezTo>
                <a:cubicBezTo>
                  <a:pt x="9353" y="7486"/>
                  <a:pt x="9333" y="7546"/>
                  <a:pt x="9329" y="7554"/>
                </a:cubicBezTo>
                <a:cubicBezTo>
                  <a:pt x="9181" y="7675"/>
                  <a:pt x="8893" y="7604"/>
                  <a:pt x="8949" y="7955"/>
                </a:cubicBezTo>
                <a:cubicBezTo>
                  <a:pt x="8986" y="8192"/>
                  <a:pt x="8876" y="8784"/>
                  <a:pt x="8991" y="8987"/>
                </a:cubicBezTo>
                <a:cubicBezTo>
                  <a:pt x="9205" y="9365"/>
                  <a:pt x="9340" y="9782"/>
                  <a:pt x="9892" y="9648"/>
                </a:cubicBezTo>
                <a:cubicBezTo>
                  <a:pt x="10114" y="9595"/>
                  <a:pt x="10749" y="9192"/>
                  <a:pt x="10777" y="8955"/>
                </a:cubicBezTo>
                <a:cubicBezTo>
                  <a:pt x="10817" y="9053"/>
                  <a:pt x="10800" y="9070"/>
                  <a:pt x="10918" y="9140"/>
                </a:cubicBezTo>
                <a:cubicBezTo>
                  <a:pt x="10889" y="9162"/>
                  <a:pt x="10862" y="9182"/>
                  <a:pt x="10829" y="9197"/>
                </a:cubicBezTo>
                <a:cubicBezTo>
                  <a:pt x="11004" y="9640"/>
                  <a:pt x="11181" y="10022"/>
                  <a:pt x="11497" y="10369"/>
                </a:cubicBezTo>
                <a:cubicBezTo>
                  <a:pt x="11390" y="10425"/>
                  <a:pt x="11363" y="10548"/>
                  <a:pt x="11450" y="10649"/>
                </a:cubicBezTo>
                <a:cubicBezTo>
                  <a:pt x="11391" y="10614"/>
                  <a:pt x="11149" y="10769"/>
                  <a:pt x="11098" y="10800"/>
                </a:cubicBezTo>
                <a:cubicBezTo>
                  <a:pt x="10812" y="10969"/>
                  <a:pt x="11257" y="11023"/>
                  <a:pt x="11209" y="11174"/>
                </a:cubicBezTo>
                <a:cubicBezTo>
                  <a:pt x="11154" y="11353"/>
                  <a:pt x="10994" y="11044"/>
                  <a:pt x="11012" y="11359"/>
                </a:cubicBezTo>
                <a:cubicBezTo>
                  <a:pt x="10937" y="11384"/>
                  <a:pt x="10752" y="11439"/>
                  <a:pt x="10683" y="11373"/>
                </a:cubicBezTo>
                <a:cubicBezTo>
                  <a:pt x="10699" y="11309"/>
                  <a:pt x="10743" y="11117"/>
                  <a:pt x="10714" y="11059"/>
                </a:cubicBezTo>
                <a:cubicBezTo>
                  <a:pt x="10772" y="11086"/>
                  <a:pt x="10965" y="11220"/>
                  <a:pt x="10955" y="11230"/>
                </a:cubicBezTo>
                <a:cubicBezTo>
                  <a:pt x="11264" y="10919"/>
                  <a:pt x="10514" y="10683"/>
                  <a:pt x="10674" y="11018"/>
                </a:cubicBezTo>
                <a:cubicBezTo>
                  <a:pt x="10644" y="11008"/>
                  <a:pt x="10613" y="11003"/>
                  <a:pt x="10583" y="11001"/>
                </a:cubicBezTo>
                <a:cubicBezTo>
                  <a:pt x="10613" y="10960"/>
                  <a:pt x="10785" y="10573"/>
                  <a:pt x="10785" y="10566"/>
                </a:cubicBezTo>
                <a:cubicBezTo>
                  <a:pt x="10800" y="10576"/>
                  <a:pt x="10821" y="10590"/>
                  <a:pt x="10853" y="10592"/>
                </a:cubicBezTo>
                <a:cubicBezTo>
                  <a:pt x="10863" y="10592"/>
                  <a:pt x="10848" y="9927"/>
                  <a:pt x="10934" y="9698"/>
                </a:cubicBezTo>
                <a:cubicBezTo>
                  <a:pt x="10675" y="9764"/>
                  <a:pt x="10420" y="9916"/>
                  <a:pt x="10181" y="10042"/>
                </a:cubicBezTo>
                <a:cubicBezTo>
                  <a:pt x="9963" y="10157"/>
                  <a:pt x="9886" y="10826"/>
                  <a:pt x="10149" y="10909"/>
                </a:cubicBezTo>
                <a:cubicBezTo>
                  <a:pt x="10138" y="10964"/>
                  <a:pt x="10090" y="11008"/>
                  <a:pt x="10090" y="11067"/>
                </a:cubicBezTo>
                <a:cubicBezTo>
                  <a:pt x="10053" y="11050"/>
                  <a:pt x="10016" y="11033"/>
                  <a:pt x="9978" y="11019"/>
                </a:cubicBezTo>
                <a:cubicBezTo>
                  <a:pt x="10028" y="11079"/>
                  <a:pt x="10066" y="11359"/>
                  <a:pt x="10163" y="11359"/>
                </a:cubicBezTo>
                <a:cubicBezTo>
                  <a:pt x="10073" y="11359"/>
                  <a:pt x="10093" y="11378"/>
                  <a:pt x="10048" y="11394"/>
                </a:cubicBezTo>
                <a:cubicBezTo>
                  <a:pt x="10043" y="11379"/>
                  <a:pt x="10156" y="11600"/>
                  <a:pt x="10151" y="11616"/>
                </a:cubicBezTo>
                <a:cubicBezTo>
                  <a:pt x="10064" y="11619"/>
                  <a:pt x="9974" y="11681"/>
                  <a:pt x="10004" y="11789"/>
                </a:cubicBezTo>
                <a:cubicBezTo>
                  <a:pt x="9806" y="11773"/>
                  <a:pt x="8782" y="11721"/>
                  <a:pt x="9003" y="12226"/>
                </a:cubicBezTo>
                <a:cubicBezTo>
                  <a:pt x="8695" y="11907"/>
                  <a:pt x="8967" y="11872"/>
                  <a:pt x="8720" y="12293"/>
                </a:cubicBezTo>
                <a:cubicBezTo>
                  <a:pt x="8561" y="12563"/>
                  <a:pt x="8330" y="12770"/>
                  <a:pt x="8088" y="12915"/>
                </a:cubicBezTo>
                <a:lnTo>
                  <a:pt x="8082" y="12908"/>
                </a:lnTo>
                <a:cubicBezTo>
                  <a:pt x="7634" y="12869"/>
                  <a:pt x="7779" y="13179"/>
                  <a:pt x="7606" y="13396"/>
                </a:cubicBezTo>
                <a:cubicBezTo>
                  <a:pt x="7588" y="13419"/>
                  <a:pt x="7002" y="13803"/>
                  <a:pt x="7051" y="13801"/>
                </a:cubicBezTo>
                <a:cubicBezTo>
                  <a:pt x="6841" y="13801"/>
                  <a:pt x="6602" y="13612"/>
                  <a:pt x="6400" y="13559"/>
                </a:cubicBezTo>
                <a:cubicBezTo>
                  <a:pt x="6489" y="14164"/>
                  <a:pt x="6519" y="13881"/>
                  <a:pt x="6154" y="14145"/>
                </a:cubicBezTo>
                <a:cubicBezTo>
                  <a:pt x="5934" y="14026"/>
                  <a:pt x="5898" y="14077"/>
                  <a:pt x="5673" y="14077"/>
                </a:cubicBezTo>
                <a:cubicBezTo>
                  <a:pt x="5381" y="14162"/>
                  <a:pt x="5116" y="14590"/>
                  <a:pt x="5629" y="14617"/>
                </a:cubicBezTo>
                <a:cubicBezTo>
                  <a:pt x="5897" y="14801"/>
                  <a:pt x="6092" y="14655"/>
                  <a:pt x="6255" y="15020"/>
                </a:cubicBezTo>
                <a:cubicBezTo>
                  <a:pt x="6320" y="15168"/>
                  <a:pt x="6390" y="15262"/>
                  <a:pt x="6508" y="15350"/>
                </a:cubicBezTo>
                <a:cubicBezTo>
                  <a:pt x="6728" y="15390"/>
                  <a:pt x="6465" y="16646"/>
                  <a:pt x="6350" y="16730"/>
                </a:cubicBezTo>
                <a:cubicBezTo>
                  <a:pt x="6365" y="16739"/>
                  <a:pt x="5826" y="16663"/>
                  <a:pt x="5785" y="16667"/>
                </a:cubicBezTo>
                <a:cubicBezTo>
                  <a:pt x="5650" y="16689"/>
                  <a:pt x="5391" y="16822"/>
                  <a:pt x="5281" y="16822"/>
                </a:cubicBezTo>
                <a:cubicBezTo>
                  <a:pt x="5108" y="16822"/>
                  <a:pt x="3913" y="16170"/>
                  <a:pt x="3821" y="16687"/>
                </a:cubicBezTo>
                <a:cubicBezTo>
                  <a:pt x="3737" y="16815"/>
                  <a:pt x="3377" y="16827"/>
                  <a:pt x="3449" y="17021"/>
                </a:cubicBezTo>
                <a:cubicBezTo>
                  <a:pt x="3530" y="17238"/>
                  <a:pt x="3616" y="17337"/>
                  <a:pt x="3535" y="17599"/>
                </a:cubicBezTo>
                <a:cubicBezTo>
                  <a:pt x="3600" y="17542"/>
                  <a:pt x="3710" y="17444"/>
                  <a:pt x="3784" y="17425"/>
                </a:cubicBezTo>
                <a:cubicBezTo>
                  <a:pt x="3784" y="17437"/>
                  <a:pt x="3787" y="17450"/>
                  <a:pt x="3789" y="17462"/>
                </a:cubicBezTo>
                <a:cubicBezTo>
                  <a:pt x="3726" y="17490"/>
                  <a:pt x="3651" y="17551"/>
                  <a:pt x="3593" y="17601"/>
                </a:cubicBezTo>
                <a:cubicBezTo>
                  <a:pt x="3653" y="18066"/>
                  <a:pt x="3066" y="19278"/>
                  <a:pt x="3496" y="19389"/>
                </a:cubicBezTo>
                <a:cubicBezTo>
                  <a:pt x="3578" y="19503"/>
                  <a:pt x="3431" y="20005"/>
                  <a:pt x="3411" y="20118"/>
                </a:cubicBezTo>
                <a:cubicBezTo>
                  <a:pt x="3635" y="20121"/>
                  <a:pt x="3877" y="20136"/>
                  <a:pt x="4087" y="20055"/>
                </a:cubicBezTo>
                <a:cubicBezTo>
                  <a:pt x="4100" y="20019"/>
                  <a:pt x="4106" y="19981"/>
                  <a:pt x="4104" y="19942"/>
                </a:cubicBezTo>
                <a:cubicBezTo>
                  <a:pt x="4297" y="19997"/>
                  <a:pt x="4530" y="20799"/>
                  <a:pt x="4764" y="20513"/>
                </a:cubicBezTo>
                <a:cubicBezTo>
                  <a:pt x="4977" y="20254"/>
                  <a:pt x="5179" y="20132"/>
                  <a:pt x="5537" y="20162"/>
                </a:cubicBezTo>
                <a:cubicBezTo>
                  <a:pt x="5614" y="20158"/>
                  <a:pt x="5904" y="20197"/>
                  <a:pt x="5920" y="20206"/>
                </a:cubicBezTo>
                <a:cubicBezTo>
                  <a:pt x="6029" y="20263"/>
                  <a:pt x="6288" y="19747"/>
                  <a:pt x="6500" y="19720"/>
                </a:cubicBezTo>
                <a:cubicBezTo>
                  <a:pt x="6516" y="19542"/>
                  <a:pt x="6994" y="19064"/>
                  <a:pt x="6943" y="19014"/>
                </a:cubicBezTo>
                <a:cubicBezTo>
                  <a:pt x="6523" y="18603"/>
                  <a:pt x="7185" y="18457"/>
                  <a:pt x="7212" y="18069"/>
                </a:cubicBezTo>
                <a:cubicBezTo>
                  <a:pt x="7226" y="17872"/>
                  <a:pt x="8104" y="17676"/>
                  <a:pt x="8191" y="17252"/>
                </a:cubicBezTo>
                <a:cubicBezTo>
                  <a:pt x="7967" y="16762"/>
                  <a:pt x="8592" y="16828"/>
                  <a:pt x="8806" y="16828"/>
                </a:cubicBezTo>
                <a:cubicBezTo>
                  <a:pt x="9295" y="16828"/>
                  <a:pt x="9284" y="17028"/>
                  <a:pt x="9719" y="16681"/>
                </a:cubicBezTo>
                <a:cubicBezTo>
                  <a:pt x="10053" y="16798"/>
                  <a:pt x="10062" y="16395"/>
                  <a:pt x="10290" y="16395"/>
                </a:cubicBezTo>
                <a:cubicBezTo>
                  <a:pt x="10831" y="16420"/>
                  <a:pt x="10690" y="16988"/>
                  <a:pt x="11024" y="17234"/>
                </a:cubicBezTo>
                <a:cubicBezTo>
                  <a:pt x="11260" y="17408"/>
                  <a:pt x="11458" y="17785"/>
                  <a:pt x="11701" y="17900"/>
                </a:cubicBezTo>
                <a:cubicBezTo>
                  <a:pt x="11758" y="17927"/>
                  <a:pt x="12171" y="18115"/>
                  <a:pt x="12175" y="18125"/>
                </a:cubicBezTo>
                <a:cubicBezTo>
                  <a:pt x="12200" y="18189"/>
                  <a:pt x="12697" y="18605"/>
                  <a:pt x="12766" y="18619"/>
                </a:cubicBezTo>
                <a:cubicBezTo>
                  <a:pt x="12961" y="18658"/>
                  <a:pt x="13173" y="19418"/>
                  <a:pt x="12855" y="19436"/>
                </a:cubicBezTo>
                <a:cubicBezTo>
                  <a:pt x="12711" y="19427"/>
                  <a:pt x="12614" y="19631"/>
                  <a:pt x="12536" y="19631"/>
                </a:cubicBezTo>
                <a:cubicBezTo>
                  <a:pt x="12338" y="19631"/>
                  <a:pt x="11750" y="19355"/>
                  <a:pt x="11649" y="19598"/>
                </a:cubicBezTo>
                <a:cubicBezTo>
                  <a:pt x="11548" y="19838"/>
                  <a:pt x="12500" y="20365"/>
                  <a:pt x="12643" y="20365"/>
                </a:cubicBezTo>
                <a:cubicBezTo>
                  <a:pt x="12872" y="20365"/>
                  <a:pt x="12768" y="19773"/>
                  <a:pt x="12861" y="19652"/>
                </a:cubicBezTo>
                <a:cubicBezTo>
                  <a:pt x="12937" y="19784"/>
                  <a:pt x="13907" y="18987"/>
                  <a:pt x="13268" y="18723"/>
                </a:cubicBezTo>
                <a:cubicBezTo>
                  <a:pt x="13262" y="18582"/>
                  <a:pt x="13314" y="18477"/>
                  <a:pt x="13424" y="18409"/>
                </a:cubicBezTo>
                <a:cubicBezTo>
                  <a:pt x="13567" y="18409"/>
                  <a:pt x="13727" y="18623"/>
                  <a:pt x="13787" y="18743"/>
                </a:cubicBezTo>
                <a:cubicBezTo>
                  <a:pt x="14586" y="18482"/>
                  <a:pt x="13011" y="17868"/>
                  <a:pt x="13024" y="17811"/>
                </a:cubicBezTo>
                <a:cubicBezTo>
                  <a:pt x="13147" y="17540"/>
                  <a:pt x="12981" y="17586"/>
                  <a:pt x="12787" y="17586"/>
                </a:cubicBezTo>
                <a:cubicBezTo>
                  <a:pt x="12361" y="17586"/>
                  <a:pt x="12347" y="17113"/>
                  <a:pt x="12152" y="16852"/>
                </a:cubicBezTo>
                <a:cubicBezTo>
                  <a:pt x="11986" y="16631"/>
                  <a:pt x="11693" y="16567"/>
                  <a:pt x="11625" y="16266"/>
                </a:cubicBezTo>
                <a:cubicBezTo>
                  <a:pt x="11495" y="15947"/>
                  <a:pt x="11716" y="15939"/>
                  <a:pt x="11865" y="15798"/>
                </a:cubicBezTo>
                <a:cubicBezTo>
                  <a:pt x="11841" y="15934"/>
                  <a:pt x="11936" y="16125"/>
                  <a:pt x="12008" y="16225"/>
                </a:cubicBezTo>
                <a:cubicBezTo>
                  <a:pt x="12087" y="16161"/>
                  <a:pt x="12165" y="16158"/>
                  <a:pt x="12238" y="16230"/>
                </a:cubicBezTo>
                <a:cubicBezTo>
                  <a:pt x="12254" y="16203"/>
                  <a:pt x="12301" y="16084"/>
                  <a:pt x="12329" y="16084"/>
                </a:cubicBezTo>
                <a:cubicBezTo>
                  <a:pt x="12326" y="16084"/>
                  <a:pt x="12736" y="16816"/>
                  <a:pt x="12978" y="16874"/>
                </a:cubicBezTo>
                <a:cubicBezTo>
                  <a:pt x="13227" y="16935"/>
                  <a:pt x="13439" y="17177"/>
                  <a:pt x="13668" y="17310"/>
                </a:cubicBezTo>
                <a:lnTo>
                  <a:pt x="13669" y="17307"/>
                </a:lnTo>
                <a:cubicBezTo>
                  <a:pt x="13733" y="17355"/>
                  <a:pt x="13798" y="17400"/>
                  <a:pt x="13864" y="17445"/>
                </a:cubicBezTo>
                <a:cubicBezTo>
                  <a:pt x="13864" y="17445"/>
                  <a:pt x="13884" y="17398"/>
                  <a:pt x="13900" y="17364"/>
                </a:cubicBezTo>
                <a:cubicBezTo>
                  <a:pt x="13996" y="17452"/>
                  <a:pt x="14062" y="17548"/>
                  <a:pt x="14179" y="17579"/>
                </a:cubicBezTo>
                <a:cubicBezTo>
                  <a:pt x="14188" y="18042"/>
                  <a:pt x="14082" y="18142"/>
                  <a:pt x="14348" y="18508"/>
                </a:cubicBezTo>
                <a:cubicBezTo>
                  <a:pt x="14118" y="18572"/>
                  <a:pt x="14350" y="18860"/>
                  <a:pt x="14440" y="18766"/>
                </a:cubicBezTo>
                <a:cubicBezTo>
                  <a:pt x="14548" y="18912"/>
                  <a:pt x="14606" y="19070"/>
                  <a:pt x="14601" y="19267"/>
                </a:cubicBezTo>
                <a:cubicBezTo>
                  <a:pt x="14744" y="19281"/>
                  <a:pt x="14884" y="19339"/>
                  <a:pt x="15005" y="19427"/>
                </a:cubicBezTo>
                <a:cubicBezTo>
                  <a:pt x="14917" y="19488"/>
                  <a:pt x="14848" y="19566"/>
                  <a:pt x="14799" y="19661"/>
                </a:cubicBezTo>
                <a:cubicBezTo>
                  <a:pt x="15088" y="19884"/>
                  <a:pt x="14876" y="20093"/>
                  <a:pt x="15189" y="20301"/>
                </a:cubicBezTo>
                <a:cubicBezTo>
                  <a:pt x="15191" y="20250"/>
                  <a:pt x="15226" y="20114"/>
                  <a:pt x="15288" y="20127"/>
                </a:cubicBezTo>
                <a:cubicBezTo>
                  <a:pt x="15355" y="20187"/>
                  <a:pt x="15355" y="20379"/>
                  <a:pt x="15421" y="20470"/>
                </a:cubicBezTo>
                <a:cubicBezTo>
                  <a:pt x="15434" y="20425"/>
                  <a:pt x="15471" y="20268"/>
                  <a:pt x="15516" y="20268"/>
                </a:cubicBezTo>
                <a:cubicBezTo>
                  <a:pt x="15547" y="20268"/>
                  <a:pt x="15717" y="20454"/>
                  <a:pt x="15743" y="20497"/>
                </a:cubicBezTo>
                <a:cubicBezTo>
                  <a:pt x="15738" y="20305"/>
                  <a:pt x="15706" y="20091"/>
                  <a:pt x="15617" y="19924"/>
                </a:cubicBezTo>
                <a:cubicBezTo>
                  <a:pt x="15719" y="19942"/>
                  <a:pt x="15823" y="19903"/>
                  <a:pt x="15832" y="19775"/>
                </a:cubicBezTo>
                <a:cubicBezTo>
                  <a:pt x="15922" y="19798"/>
                  <a:pt x="16115" y="19795"/>
                  <a:pt x="16041" y="19632"/>
                </a:cubicBezTo>
                <a:cubicBezTo>
                  <a:pt x="16106" y="19623"/>
                  <a:pt x="16168" y="19588"/>
                  <a:pt x="16210" y="19533"/>
                </a:cubicBezTo>
                <a:cubicBezTo>
                  <a:pt x="16138" y="19390"/>
                  <a:pt x="15206" y="18490"/>
                  <a:pt x="15434" y="18346"/>
                </a:cubicBezTo>
                <a:cubicBezTo>
                  <a:pt x="15434" y="18538"/>
                  <a:pt x="16064" y="18478"/>
                  <a:pt x="15848" y="18241"/>
                </a:cubicBezTo>
                <a:cubicBezTo>
                  <a:pt x="16146" y="18267"/>
                  <a:pt x="16258" y="18137"/>
                  <a:pt x="16617" y="18242"/>
                </a:cubicBezTo>
                <a:cubicBezTo>
                  <a:pt x="16734" y="18192"/>
                  <a:pt x="16850" y="18068"/>
                  <a:pt x="16906" y="17901"/>
                </a:cubicBezTo>
                <a:cubicBezTo>
                  <a:pt x="16903" y="17828"/>
                  <a:pt x="16902" y="17624"/>
                  <a:pt x="16866" y="17758"/>
                </a:cubicBezTo>
                <a:cubicBezTo>
                  <a:pt x="16932" y="17767"/>
                  <a:pt x="16992" y="17749"/>
                  <a:pt x="17046" y="17705"/>
                </a:cubicBezTo>
                <a:lnTo>
                  <a:pt x="16983" y="17599"/>
                </a:lnTo>
                <a:cubicBezTo>
                  <a:pt x="17041" y="17535"/>
                  <a:pt x="17165" y="17507"/>
                  <a:pt x="17236" y="17493"/>
                </a:cubicBezTo>
                <a:cubicBezTo>
                  <a:pt x="17318" y="17587"/>
                  <a:pt x="17416" y="17601"/>
                  <a:pt x="17530" y="17550"/>
                </a:cubicBezTo>
                <a:cubicBezTo>
                  <a:pt x="17577" y="17423"/>
                  <a:pt x="17512" y="17280"/>
                  <a:pt x="17384" y="17221"/>
                </a:cubicBezTo>
                <a:cubicBezTo>
                  <a:pt x="17687" y="16967"/>
                  <a:pt x="17565" y="16430"/>
                  <a:pt x="17781" y="16125"/>
                </a:cubicBezTo>
                <a:cubicBezTo>
                  <a:pt x="17837" y="16046"/>
                  <a:pt x="18329" y="15956"/>
                  <a:pt x="17971" y="15701"/>
                </a:cubicBezTo>
                <a:cubicBezTo>
                  <a:pt x="18120" y="15585"/>
                  <a:pt x="18165" y="15400"/>
                  <a:pt x="18293" y="15287"/>
                </a:cubicBezTo>
                <a:cubicBezTo>
                  <a:pt x="18372" y="15279"/>
                  <a:pt x="18564" y="15290"/>
                  <a:pt x="18635" y="15243"/>
                </a:cubicBezTo>
                <a:cubicBezTo>
                  <a:pt x="18639" y="15249"/>
                  <a:pt x="18650" y="15264"/>
                  <a:pt x="18652" y="15266"/>
                </a:cubicBezTo>
                <a:cubicBezTo>
                  <a:pt x="18287" y="15517"/>
                  <a:pt x="19128" y="15507"/>
                  <a:pt x="19226" y="15549"/>
                </a:cubicBezTo>
                <a:cubicBezTo>
                  <a:pt x="19228" y="15542"/>
                  <a:pt x="18587" y="15928"/>
                  <a:pt x="18950" y="15928"/>
                </a:cubicBezTo>
                <a:cubicBezTo>
                  <a:pt x="19011" y="15928"/>
                  <a:pt x="19283" y="15953"/>
                  <a:pt x="19298" y="16033"/>
                </a:cubicBezTo>
                <a:cubicBezTo>
                  <a:pt x="19302" y="16103"/>
                  <a:pt x="19240" y="16207"/>
                  <a:pt x="19205" y="16258"/>
                </a:cubicBezTo>
                <a:cubicBezTo>
                  <a:pt x="19386" y="16473"/>
                  <a:pt x="20060" y="16208"/>
                  <a:pt x="20085" y="16167"/>
                </a:cubicBezTo>
                <a:cubicBezTo>
                  <a:pt x="20101" y="16142"/>
                  <a:pt x="20747" y="15587"/>
                  <a:pt x="20176" y="15813"/>
                </a:cubicBezTo>
                <a:cubicBezTo>
                  <a:pt x="19948" y="15902"/>
                  <a:pt x="19869" y="15644"/>
                  <a:pt x="19761" y="15477"/>
                </a:cubicBezTo>
                <a:cubicBezTo>
                  <a:pt x="19950" y="15446"/>
                  <a:pt x="20140" y="15270"/>
                  <a:pt x="20317" y="15219"/>
                </a:cubicBezTo>
                <a:cubicBezTo>
                  <a:pt x="20455" y="15239"/>
                  <a:pt x="21096" y="15033"/>
                  <a:pt x="20948" y="14830"/>
                </a:cubicBezTo>
                <a:cubicBezTo>
                  <a:pt x="21018" y="14787"/>
                  <a:pt x="21111" y="14689"/>
                  <a:pt x="21196" y="14689"/>
                </a:cubicBezTo>
                <a:cubicBezTo>
                  <a:pt x="21540" y="14453"/>
                  <a:pt x="21283" y="14523"/>
                  <a:pt x="21399" y="14198"/>
                </a:cubicBezTo>
                <a:cubicBezTo>
                  <a:pt x="21401" y="14194"/>
                  <a:pt x="21392" y="14218"/>
                  <a:pt x="21399" y="14198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7" name="Фигура"/>
          <p:cNvSpPr/>
          <p:nvPr/>
        </p:nvSpPr>
        <p:spPr>
          <a:xfrm>
            <a:off x="7514114" y="3157951"/>
            <a:ext cx="861234" cy="1016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36" extrusionOk="0">
                <a:moveTo>
                  <a:pt x="21150" y="15574"/>
                </a:moveTo>
                <a:cubicBezTo>
                  <a:pt x="21261" y="15717"/>
                  <a:pt x="21093" y="15952"/>
                  <a:pt x="20924" y="15784"/>
                </a:cubicBezTo>
                <a:cubicBezTo>
                  <a:pt x="20982" y="16021"/>
                  <a:pt x="20891" y="16384"/>
                  <a:pt x="20777" y="16596"/>
                </a:cubicBezTo>
                <a:cubicBezTo>
                  <a:pt x="20505" y="17107"/>
                  <a:pt x="20399" y="17680"/>
                  <a:pt x="20142" y="18190"/>
                </a:cubicBezTo>
                <a:cubicBezTo>
                  <a:pt x="20021" y="18451"/>
                  <a:pt x="19581" y="18883"/>
                  <a:pt x="19210" y="18697"/>
                </a:cubicBezTo>
                <a:cubicBezTo>
                  <a:pt x="19055" y="18620"/>
                  <a:pt x="18983" y="18564"/>
                  <a:pt x="18916" y="18429"/>
                </a:cubicBezTo>
                <a:cubicBezTo>
                  <a:pt x="18874" y="18346"/>
                  <a:pt x="18895" y="18082"/>
                  <a:pt x="18885" y="18073"/>
                </a:cubicBezTo>
                <a:cubicBezTo>
                  <a:pt x="18630" y="17743"/>
                  <a:pt x="18882" y="17612"/>
                  <a:pt x="18985" y="17344"/>
                </a:cubicBezTo>
                <a:cubicBezTo>
                  <a:pt x="19114" y="17002"/>
                  <a:pt x="19115" y="16913"/>
                  <a:pt x="19087" y="16545"/>
                </a:cubicBezTo>
                <a:cubicBezTo>
                  <a:pt x="19035" y="16414"/>
                  <a:pt x="19148" y="15981"/>
                  <a:pt x="19273" y="15913"/>
                </a:cubicBezTo>
                <a:cubicBezTo>
                  <a:pt x="19479" y="15800"/>
                  <a:pt x="19740" y="15772"/>
                  <a:pt x="19957" y="15653"/>
                </a:cubicBezTo>
                <a:cubicBezTo>
                  <a:pt x="20082" y="15574"/>
                  <a:pt x="20117" y="15501"/>
                  <a:pt x="20239" y="15478"/>
                </a:cubicBezTo>
                <a:cubicBezTo>
                  <a:pt x="20387" y="15448"/>
                  <a:pt x="20295" y="14983"/>
                  <a:pt x="20473" y="15143"/>
                </a:cubicBezTo>
                <a:cubicBezTo>
                  <a:pt x="20533" y="15027"/>
                  <a:pt x="20661" y="14865"/>
                  <a:pt x="20739" y="14731"/>
                </a:cubicBezTo>
                <a:cubicBezTo>
                  <a:pt x="20722" y="14552"/>
                  <a:pt x="20909" y="14739"/>
                  <a:pt x="20929" y="14819"/>
                </a:cubicBezTo>
                <a:cubicBezTo>
                  <a:pt x="20973" y="14985"/>
                  <a:pt x="21061" y="15461"/>
                  <a:pt x="21150" y="15574"/>
                </a:cubicBezTo>
                <a:cubicBezTo>
                  <a:pt x="21173" y="15603"/>
                  <a:pt x="21138" y="15559"/>
                  <a:pt x="21150" y="15574"/>
                </a:cubicBezTo>
                <a:close/>
                <a:moveTo>
                  <a:pt x="21449" y="7942"/>
                </a:moveTo>
                <a:cubicBezTo>
                  <a:pt x="21344" y="7731"/>
                  <a:pt x="21600" y="7533"/>
                  <a:pt x="21151" y="7539"/>
                </a:cubicBezTo>
                <a:cubicBezTo>
                  <a:pt x="21008" y="7541"/>
                  <a:pt x="20754" y="7739"/>
                  <a:pt x="20526" y="7739"/>
                </a:cubicBezTo>
                <a:cubicBezTo>
                  <a:pt x="20244" y="7739"/>
                  <a:pt x="20016" y="7865"/>
                  <a:pt x="19729" y="7865"/>
                </a:cubicBezTo>
                <a:cubicBezTo>
                  <a:pt x="19565" y="7865"/>
                  <a:pt x="19469" y="8014"/>
                  <a:pt x="19302" y="7993"/>
                </a:cubicBezTo>
                <a:cubicBezTo>
                  <a:pt x="19093" y="7930"/>
                  <a:pt x="19070" y="7669"/>
                  <a:pt x="18908" y="7605"/>
                </a:cubicBezTo>
                <a:cubicBezTo>
                  <a:pt x="19001" y="7551"/>
                  <a:pt x="19025" y="7458"/>
                  <a:pt x="18981" y="7374"/>
                </a:cubicBezTo>
                <a:cubicBezTo>
                  <a:pt x="19062" y="7284"/>
                  <a:pt x="18938" y="7312"/>
                  <a:pt x="18896" y="7232"/>
                </a:cubicBezTo>
                <a:cubicBezTo>
                  <a:pt x="18780" y="7074"/>
                  <a:pt x="18298" y="6560"/>
                  <a:pt x="18034" y="6598"/>
                </a:cubicBezTo>
                <a:cubicBezTo>
                  <a:pt x="17984" y="6467"/>
                  <a:pt x="17855" y="6463"/>
                  <a:pt x="17803" y="6343"/>
                </a:cubicBezTo>
                <a:cubicBezTo>
                  <a:pt x="17753" y="6232"/>
                  <a:pt x="17703" y="5708"/>
                  <a:pt x="17456" y="5708"/>
                </a:cubicBezTo>
                <a:lnTo>
                  <a:pt x="17455" y="5708"/>
                </a:lnTo>
                <a:cubicBezTo>
                  <a:pt x="17148" y="5708"/>
                  <a:pt x="17061" y="5095"/>
                  <a:pt x="17028" y="4927"/>
                </a:cubicBezTo>
                <a:lnTo>
                  <a:pt x="17085" y="4930"/>
                </a:lnTo>
                <a:cubicBezTo>
                  <a:pt x="16985" y="4575"/>
                  <a:pt x="16629" y="4445"/>
                  <a:pt x="16480" y="4141"/>
                </a:cubicBezTo>
                <a:lnTo>
                  <a:pt x="16435" y="4152"/>
                </a:lnTo>
                <a:cubicBezTo>
                  <a:pt x="16428" y="4118"/>
                  <a:pt x="16411" y="4085"/>
                  <a:pt x="16410" y="4050"/>
                </a:cubicBezTo>
                <a:cubicBezTo>
                  <a:pt x="16418" y="4049"/>
                  <a:pt x="16577" y="4040"/>
                  <a:pt x="16577" y="4040"/>
                </a:cubicBezTo>
                <a:cubicBezTo>
                  <a:pt x="16561" y="4019"/>
                  <a:pt x="16373" y="3888"/>
                  <a:pt x="16373" y="3877"/>
                </a:cubicBezTo>
                <a:cubicBezTo>
                  <a:pt x="16140" y="3556"/>
                  <a:pt x="15927" y="3229"/>
                  <a:pt x="15764" y="2884"/>
                </a:cubicBezTo>
                <a:cubicBezTo>
                  <a:pt x="15810" y="2908"/>
                  <a:pt x="15860" y="2921"/>
                  <a:pt x="15913" y="2924"/>
                </a:cubicBezTo>
                <a:cubicBezTo>
                  <a:pt x="16212" y="2508"/>
                  <a:pt x="16034" y="2139"/>
                  <a:pt x="15828" y="1728"/>
                </a:cubicBezTo>
                <a:cubicBezTo>
                  <a:pt x="15663" y="1776"/>
                  <a:pt x="15487" y="1765"/>
                  <a:pt x="15320" y="1792"/>
                </a:cubicBezTo>
                <a:cubicBezTo>
                  <a:pt x="15262" y="1792"/>
                  <a:pt x="15004" y="1673"/>
                  <a:pt x="14939" y="1652"/>
                </a:cubicBezTo>
                <a:cubicBezTo>
                  <a:pt x="14877" y="1646"/>
                  <a:pt x="14703" y="1675"/>
                  <a:pt x="14673" y="1666"/>
                </a:cubicBezTo>
                <a:cubicBezTo>
                  <a:pt x="14649" y="1666"/>
                  <a:pt x="14604" y="1640"/>
                  <a:pt x="14583" y="1631"/>
                </a:cubicBezTo>
                <a:cubicBezTo>
                  <a:pt x="14579" y="1638"/>
                  <a:pt x="14541" y="1746"/>
                  <a:pt x="14548" y="1746"/>
                </a:cubicBezTo>
                <a:cubicBezTo>
                  <a:pt x="14314" y="1775"/>
                  <a:pt x="14213" y="1915"/>
                  <a:pt x="13949" y="1776"/>
                </a:cubicBezTo>
                <a:cubicBezTo>
                  <a:pt x="13737" y="1662"/>
                  <a:pt x="13370" y="1599"/>
                  <a:pt x="13126" y="1666"/>
                </a:cubicBezTo>
                <a:cubicBezTo>
                  <a:pt x="13114" y="1631"/>
                  <a:pt x="12362" y="1325"/>
                  <a:pt x="12311" y="1315"/>
                </a:cubicBezTo>
                <a:cubicBezTo>
                  <a:pt x="12058" y="1263"/>
                  <a:pt x="11585" y="1295"/>
                  <a:pt x="11468" y="1561"/>
                </a:cubicBezTo>
                <a:cubicBezTo>
                  <a:pt x="11405" y="1704"/>
                  <a:pt x="11546" y="1817"/>
                  <a:pt x="11493" y="1940"/>
                </a:cubicBezTo>
                <a:cubicBezTo>
                  <a:pt x="11411" y="2129"/>
                  <a:pt x="10260" y="1753"/>
                  <a:pt x="10229" y="1583"/>
                </a:cubicBezTo>
                <a:cubicBezTo>
                  <a:pt x="10181" y="1321"/>
                  <a:pt x="9285" y="1213"/>
                  <a:pt x="9029" y="1193"/>
                </a:cubicBezTo>
                <a:cubicBezTo>
                  <a:pt x="9018" y="1125"/>
                  <a:pt x="8978" y="1083"/>
                  <a:pt x="8892" y="1075"/>
                </a:cubicBezTo>
                <a:lnTo>
                  <a:pt x="8892" y="1071"/>
                </a:lnTo>
                <a:cubicBezTo>
                  <a:pt x="8848" y="1075"/>
                  <a:pt x="8690" y="1054"/>
                  <a:pt x="8710" y="986"/>
                </a:cubicBezTo>
                <a:cubicBezTo>
                  <a:pt x="8710" y="964"/>
                  <a:pt x="8994" y="767"/>
                  <a:pt x="9016" y="679"/>
                </a:cubicBezTo>
                <a:cubicBezTo>
                  <a:pt x="9056" y="517"/>
                  <a:pt x="8891" y="519"/>
                  <a:pt x="8901" y="450"/>
                </a:cubicBezTo>
                <a:cubicBezTo>
                  <a:pt x="8820" y="389"/>
                  <a:pt x="9205" y="-90"/>
                  <a:pt x="8780" y="124"/>
                </a:cubicBezTo>
                <a:cubicBezTo>
                  <a:pt x="8738" y="-14"/>
                  <a:pt x="7966" y="-25"/>
                  <a:pt x="7786" y="33"/>
                </a:cubicBezTo>
                <a:cubicBezTo>
                  <a:pt x="7755" y="33"/>
                  <a:pt x="7236" y="45"/>
                  <a:pt x="7284" y="112"/>
                </a:cubicBezTo>
                <a:cubicBezTo>
                  <a:pt x="6980" y="-39"/>
                  <a:pt x="6476" y="127"/>
                  <a:pt x="6182" y="191"/>
                </a:cubicBezTo>
                <a:cubicBezTo>
                  <a:pt x="5782" y="191"/>
                  <a:pt x="5357" y="466"/>
                  <a:pt x="4985" y="577"/>
                </a:cubicBezTo>
                <a:cubicBezTo>
                  <a:pt x="4968" y="561"/>
                  <a:pt x="4957" y="544"/>
                  <a:pt x="4950" y="523"/>
                </a:cubicBezTo>
                <a:lnTo>
                  <a:pt x="4918" y="529"/>
                </a:lnTo>
                <a:lnTo>
                  <a:pt x="4905" y="496"/>
                </a:lnTo>
                <a:cubicBezTo>
                  <a:pt x="4737" y="581"/>
                  <a:pt x="4445" y="574"/>
                  <a:pt x="4277" y="480"/>
                </a:cubicBezTo>
                <a:cubicBezTo>
                  <a:pt x="4282" y="423"/>
                  <a:pt x="4286" y="367"/>
                  <a:pt x="4279" y="311"/>
                </a:cubicBezTo>
                <a:cubicBezTo>
                  <a:pt x="3839" y="327"/>
                  <a:pt x="3931" y="706"/>
                  <a:pt x="3692" y="913"/>
                </a:cubicBezTo>
                <a:cubicBezTo>
                  <a:pt x="3463" y="1112"/>
                  <a:pt x="3139" y="1114"/>
                  <a:pt x="2935" y="1363"/>
                </a:cubicBezTo>
                <a:cubicBezTo>
                  <a:pt x="2899" y="1537"/>
                  <a:pt x="2704" y="1647"/>
                  <a:pt x="2717" y="1829"/>
                </a:cubicBezTo>
                <a:cubicBezTo>
                  <a:pt x="2734" y="2071"/>
                  <a:pt x="2718" y="2224"/>
                  <a:pt x="2488" y="2389"/>
                </a:cubicBezTo>
                <a:cubicBezTo>
                  <a:pt x="2217" y="2584"/>
                  <a:pt x="1913" y="2731"/>
                  <a:pt x="1546" y="2719"/>
                </a:cubicBezTo>
                <a:cubicBezTo>
                  <a:pt x="1507" y="2976"/>
                  <a:pt x="1199" y="3017"/>
                  <a:pt x="1132" y="3212"/>
                </a:cubicBezTo>
                <a:cubicBezTo>
                  <a:pt x="1025" y="3521"/>
                  <a:pt x="918" y="3677"/>
                  <a:pt x="641" y="3906"/>
                </a:cubicBezTo>
                <a:lnTo>
                  <a:pt x="670" y="3942"/>
                </a:lnTo>
                <a:cubicBezTo>
                  <a:pt x="508" y="4166"/>
                  <a:pt x="173" y="4557"/>
                  <a:pt x="339" y="4803"/>
                </a:cubicBezTo>
                <a:lnTo>
                  <a:pt x="391" y="4803"/>
                </a:lnTo>
                <a:cubicBezTo>
                  <a:pt x="467" y="4803"/>
                  <a:pt x="416" y="5040"/>
                  <a:pt x="558" y="5026"/>
                </a:cubicBezTo>
                <a:cubicBezTo>
                  <a:pt x="575" y="5060"/>
                  <a:pt x="612" y="5269"/>
                  <a:pt x="543" y="5269"/>
                </a:cubicBezTo>
                <a:lnTo>
                  <a:pt x="456" y="5299"/>
                </a:lnTo>
                <a:cubicBezTo>
                  <a:pt x="764" y="5604"/>
                  <a:pt x="582" y="5896"/>
                  <a:pt x="452" y="6228"/>
                </a:cubicBezTo>
                <a:cubicBezTo>
                  <a:pt x="401" y="6220"/>
                  <a:pt x="345" y="6229"/>
                  <a:pt x="297" y="6251"/>
                </a:cubicBezTo>
                <a:cubicBezTo>
                  <a:pt x="430" y="6424"/>
                  <a:pt x="154" y="6618"/>
                  <a:pt x="0" y="6730"/>
                </a:cubicBezTo>
                <a:cubicBezTo>
                  <a:pt x="249" y="6752"/>
                  <a:pt x="299" y="6978"/>
                  <a:pt x="276" y="7155"/>
                </a:cubicBezTo>
                <a:lnTo>
                  <a:pt x="307" y="7155"/>
                </a:lnTo>
                <a:cubicBezTo>
                  <a:pt x="294" y="7155"/>
                  <a:pt x="281" y="7155"/>
                  <a:pt x="268" y="7155"/>
                </a:cubicBezTo>
                <a:cubicBezTo>
                  <a:pt x="265" y="7167"/>
                  <a:pt x="258" y="7174"/>
                  <a:pt x="247" y="7177"/>
                </a:cubicBezTo>
                <a:cubicBezTo>
                  <a:pt x="206" y="7341"/>
                  <a:pt x="390" y="7647"/>
                  <a:pt x="654" y="7597"/>
                </a:cubicBezTo>
                <a:cubicBezTo>
                  <a:pt x="662" y="7714"/>
                  <a:pt x="780" y="7762"/>
                  <a:pt x="802" y="7878"/>
                </a:cubicBezTo>
                <a:cubicBezTo>
                  <a:pt x="873" y="7889"/>
                  <a:pt x="913" y="7864"/>
                  <a:pt x="946" y="7814"/>
                </a:cubicBezTo>
                <a:cubicBezTo>
                  <a:pt x="1016" y="8004"/>
                  <a:pt x="1264" y="8051"/>
                  <a:pt x="1309" y="8201"/>
                </a:cubicBezTo>
                <a:cubicBezTo>
                  <a:pt x="1426" y="8354"/>
                  <a:pt x="1416" y="8441"/>
                  <a:pt x="1473" y="8622"/>
                </a:cubicBezTo>
                <a:lnTo>
                  <a:pt x="1520" y="8622"/>
                </a:lnTo>
                <a:cubicBezTo>
                  <a:pt x="1569" y="8710"/>
                  <a:pt x="1975" y="9160"/>
                  <a:pt x="2133" y="9105"/>
                </a:cubicBezTo>
                <a:cubicBezTo>
                  <a:pt x="2414" y="9356"/>
                  <a:pt x="2674" y="9574"/>
                  <a:pt x="3086" y="9750"/>
                </a:cubicBezTo>
                <a:cubicBezTo>
                  <a:pt x="3082" y="9812"/>
                  <a:pt x="3079" y="9875"/>
                  <a:pt x="3077" y="9937"/>
                </a:cubicBezTo>
                <a:cubicBezTo>
                  <a:pt x="3152" y="9898"/>
                  <a:pt x="3229" y="9859"/>
                  <a:pt x="3307" y="9824"/>
                </a:cubicBezTo>
                <a:lnTo>
                  <a:pt x="3321" y="9829"/>
                </a:lnTo>
                <a:lnTo>
                  <a:pt x="3322" y="9817"/>
                </a:lnTo>
                <a:cubicBezTo>
                  <a:pt x="3580" y="9701"/>
                  <a:pt x="3830" y="9612"/>
                  <a:pt x="4125" y="9621"/>
                </a:cubicBezTo>
                <a:cubicBezTo>
                  <a:pt x="4261" y="9626"/>
                  <a:pt x="4581" y="9721"/>
                  <a:pt x="4686" y="9617"/>
                </a:cubicBezTo>
                <a:cubicBezTo>
                  <a:pt x="4748" y="9641"/>
                  <a:pt x="4808" y="9667"/>
                  <a:pt x="4866" y="9695"/>
                </a:cubicBezTo>
                <a:cubicBezTo>
                  <a:pt x="5080" y="9574"/>
                  <a:pt x="5871" y="9431"/>
                  <a:pt x="5918" y="9296"/>
                </a:cubicBezTo>
                <a:cubicBezTo>
                  <a:pt x="5972" y="9317"/>
                  <a:pt x="5995" y="9339"/>
                  <a:pt x="6016" y="9264"/>
                </a:cubicBezTo>
                <a:cubicBezTo>
                  <a:pt x="6022" y="9261"/>
                  <a:pt x="6045" y="9250"/>
                  <a:pt x="6080" y="9241"/>
                </a:cubicBezTo>
                <a:cubicBezTo>
                  <a:pt x="6162" y="9312"/>
                  <a:pt x="6375" y="9249"/>
                  <a:pt x="6476" y="9223"/>
                </a:cubicBezTo>
                <a:lnTo>
                  <a:pt x="6476" y="9214"/>
                </a:lnTo>
                <a:cubicBezTo>
                  <a:pt x="7144" y="9195"/>
                  <a:pt x="6984" y="9378"/>
                  <a:pt x="7304" y="9739"/>
                </a:cubicBezTo>
                <a:cubicBezTo>
                  <a:pt x="7475" y="9932"/>
                  <a:pt x="7980" y="9814"/>
                  <a:pt x="8200" y="9773"/>
                </a:cubicBezTo>
                <a:cubicBezTo>
                  <a:pt x="8223" y="9858"/>
                  <a:pt x="8314" y="9945"/>
                  <a:pt x="8426" y="9941"/>
                </a:cubicBezTo>
                <a:cubicBezTo>
                  <a:pt x="8418" y="9986"/>
                  <a:pt x="8482" y="10342"/>
                  <a:pt x="8493" y="10381"/>
                </a:cubicBezTo>
                <a:lnTo>
                  <a:pt x="8473" y="10381"/>
                </a:lnTo>
                <a:cubicBezTo>
                  <a:pt x="8451" y="10590"/>
                  <a:pt x="8231" y="10752"/>
                  <a:pt x="8455" y="10846"/>
                </a:cubicBezTo>
                <a:cubicBezTo>
                  <a:pt x="8424" y="11002"/>
                  <a:pt x="8415" y="11164"/>
                  <a:pt x="8205" y="11187"/>
                </a:cubicBezTo>
                <a:cubicBezTo>
                  <a:pt x="8322" y="11607"/>
                  <a:pt x="8608" y="11836"/>
                  <a:pt x="8916" y="12161"/>
                </a:cubicBezTo>
                <a:cubicBezTo>
                  <a:pt x="8896" y="12195"/>
                  <a:pt x="8883" y="12228"/>
                  <a:pt x="8856" y="12259"/>
                </a:cubicBezTo>
                <a:cubicBezTo>
                  <a:pt x="9007" y="12382"/>
                  <a:pt x="9103" y="12537"/>
                  <a:pt x="9233" y="12666"/>
                </a:cubicBezTo>
                <a:lnTo>
                  <a:pt x="9303" y="12614"/>
                </a:lnTo>
                <a:cubicBezTo>
                  <a:pt x="9334" y="12654"/>
                  <a:pt x="9303" y="12657"/>
                  <a:pt x="9301" y="12701"/>
                </a:cubicBezTo>
                <a:lnTo>
                  <a:pt x="9265" y="12704"/>
                </a:lnTo>
                <a:cubicBezTo>
                  <a:pt x="9269" y="12865"/>
                  <a:pt x="9736" y="13608"/>
                  <a:pt x="9628" y="13713"/>
                </a:cubicBezTo>
                <a:cubicBezTo>
                  <a:pt x="9399" y="13830"/>
                  <a:pt x="9559" y="14066"/>
                  <a:pt x="9672" y="14224"/>
                </a:cubicBezTo>
                <a:cubicBezTo>
                  <a:pt x="9958" y="14623"/>
                  <a:pt x="9535" y="14683"/>
                  <a:pt x="9477" y="14929"/>
                </a:cubicBezTo>
                <a:cubicBezTo>
                  <a:pt x="9422" y="15139"/>
                  <a:pt x="9270" y="15661"/>
                  <a:pt x="9117" y="15801"/>
                </a:cubicBezTo>
                <a:cubicBezTo>
                  <a:pt x="9132" y="15821"/>
                  <a:pt x="9142" y="15843"/>
                  <a:pt x="9148" y="15865"/>
                </a:cubicBezTo>
                <a:lnTo>
                  <a:pt x="9127" y="15871"/>
                </a:lnTo>
                <a:cubicBezTo>
                  <a:pt x="9147" y="15972"/>
                  <a:pt x="9127" y="16088"/>
                  <a:pt x="9127" y="16190"/>
                </a:cubicBezTo>
                <a:lnTo>
                  <a:pt x="9117" y="16197"/>
                </a:lnTo>
                <a:cubicBezTo>
                  <a:pt x="9045" y="16880"/>
                  <a:pt x="10051" y="17437"/>
                  <a:pt x="9956" y="18137"/>
                </a:cubicBezTo>
                <a:cubicBezTo>
                  <a:pt x="9907" y="18501"/>
                  <a:pt x="10103" y="19517"/>
                  <a:pt x="10608" y="19648"/>
                </a:cubicBezTo>
                <a:cubicBezTo>
                  <a:pt x="10711" y="19738"/>
                  <a:pt x="11215" y="20660"/>
                  <a:pt x="11120" y="20764"/>
                </a:cubicBezTo>
                <a:cubicBezTo>
                  <a:pt x="10785" y="20848"/>
                  <a:pt x="11116" y="20987"/>
                  <a:pt x="11144" y="21115"/>
                </a:cubicBezTo>
                <a:cubicBezTo>
                  <a:pt x="10968" y="21510"/>
                  <a:pt x="11967" y="21476"/>
                  <a:pt x="12221" y="21354"/>
                </a:cubicBezTo>
                <a:cubicBezTo>
                  <a:pt x="12519" y="21209"/>
                  <a:pt x="12813" y="21294"/>
                  <a:pt x="13150" y="21319"/>
                </a:cubicBezTo>
                <a:cubicBezTo>
                  <a:pt x="13150" y="21319"/>
                  <a:pt x="13164" y="21264"/>
                  <a:pt x="13165" y="21262"/>
                </a:cubicBezTo>
                <a:cubicBezTo>
                  <a:pt x="13768" y="21285"/>
                  <a:pt x="14233" y="20805"/>
                  <a:pt x="14641" y="20497"/>
                </a:cubicBezTo>
                <a:cubicBezTo>
                  <a:pt x="14854" y="20335"/>
                  <a:pt x="14941" y="20135"/>
                  <a:pt x="15093" y="19938"/>
                </a:cubicBezTo>
                <a:cubicBezTo>
                  <a:pt x="15177" y="19827"/>
                  <a:pt x="15387" y="19750"/>
                  <a:pt x="15454" y="19635"/>
                </a:cubicBezTo>
                <a:cubicBezTo>
                  <a:pt x="15552" y="19463"/>
                  <a:pt x="15640" y="19307"/>
                  <a:pt x="15688" y="19094"/>
                </a:cubicBezTo>
                <a:lnTo>
                  <a:pt x="15697" y="19094"/>
                </a:lnTo>
                <a:cubicBezTo>
                  <a:pt x="15716" y="18996"/>
                  <a:pt x="15724" y="18898"/>
                  <a:pt x="15722" y="18799"/>
                </a:cubicBezTo>
                <a:lnTo>
                  <a:pt x="15659" y="18795"/>
                </a:lnTo>
                <a:cubicBezTo>
                  <a:pt x="15712" y="18611"/>
                  <a:pt x="15867" y="18624"/>
                  <a:pt x="16053" y="18537"/>
                </a:cubicBezTo>
                <a:cubicBezTo>
                  <a:pt x="16371" y="18385"/>
                  <a:pt x="16454" y="18365"/>
                  <a:pt x="16521" y="18076"/>
                </a:cubicBezTo>
                <a:cubicBezTo>
                  <a:pt x="16544" y="17824"/>
                  <a:pt x="16568" y="17645"/>
                  <a:pt x="16480" y="17400"/>
                </a:cubicBezTo>
                <a:cubicBezTo>
                  <a:pt x="16325" y="16977"/>
                  <a:pt x="16456" y="16954"/>
                  <a:pt x="16829" y="16691"/>
                </a:cubicBezTo>
                <a:cubicBezTo>
                  <a:pt x="17122" y="16484"/>
                  <a:pt x="17222" y="16348"/>
                  <a:pt x="17594" y="16182"/>
                </a:cubicBezTo>
                <a:cubicBezTo>
                  <a:pt x="17872" y="16057"/>
                  <a:pt x="18450" y="15634"/>
                  <a:pt x="18274" y="15310"/>
                </a:cubicBezTo>
                <a:cubicBezTo>
                  <a:pt x="18221" y="15211"/>
                  <a:pt x="18282" y="14088"/>
                  <a:pt x="18165" y="14103"/>
                </a:cubicBezTo>
                <a:cubicBezTo>
                  <a:pt x="18141" y="14052"/>
                  <a:pt x="18023" y="13987"/>
                  <a:pt x="17958" y="13987"/>
                </a:cubicBezTo>
                <a:cubicBezTo>
                  <a:pt x="17817" y="13835"/>
                  <a:pt x="17931" y="13505"/>
                  <a:pt x="17832" y="13353"/>
                </a:cubicBezTo>
                <a:cubicBezTo>
                  <a:pt x="17796" y="13301"/>
                  <a:pt x="17878" y="13216"/>
                  <a:pt x="17887" y="13166"/>
                </a:cubicBezTo>
                <a:cubicBezTo>
                  <a:pt x="17915" y="13016"/>
                  <a:pt x="17749" y="13031"/>
                  <a:pt x="17690" y="12936"/>
                </a:cubicBezTo>
                <a:cubicBezTo>
                  <a:pt x="17639" y="12798"/>
                  <a:pt x="17991" y="12016"/>
                  <a:pt x="18132" y="11894"/>
                </a:cubicBezTo>
                <a:cubicBezTo>
                  <a:pt x="18255" y="11861"/>
                  <a:pt x="18334" y="11800"/>
                  <a:pt x="18421" y="11719"/>
                </a:cubicBezTo>
                <a:lnTo>
                  <a:pt x="18439" y="11747"/>
                </a:lnTo>
                <a:cubicBezTo>
                  <a:pt x="18933" y="11102"/>
                  <a:pt x="19669" y="10727"/>
                  <a:pt x="20222" y="10146"/>
                </a:cubicBezTo>
                <a:cubicBezTo>
                  <a:pt x="20487" y="9868"/>
                  <a:pt x="20746" y="9587"/>
                  <a:pt x="20861" y="9234"/>
                </a:cubicBezTo>
                <a:cubicBezTo>
                  <a:pt x="20916" y="9067"/>
                  <a:pt x="21026" y="8908"/>
                  <a:pt x="21115" y="8753"/>
                </a:cubicBezTo>
                <a:cubicBezTo>
                  <a:pt x="21241" y="8534"/>
                  <a:pt x="21257" y="8322"/>
                  <a:pt x="21357" y="8120"/>
                </a:cubicBezTo>
                <a:cubicBezTo>
                  <a:pt x="21369" y="8126"/>
                  <a:pt x="21377" y="8136"/>
                  <a:pt x="21381" y="8150"/>
                </a:cubicBezTo>
                <a:cubicBezTo>
                  <a:pt x="21416" y="8150"/>
                  <a:pt x="21450" y="8149"/>
                  <a:pt x="21485" y="8146"/>
                </a:cubicBezTo>
                <a:cubicBezTo>
                  <a:pt x="21506" y="8073"/>
                  <a:pt x="21488" y="8022"/>
                  <a:pt x="21449" y="7942"/>
                </a:cubicBezTo>
                <a:cubicBezTo>
                  <a:pt x="21441" y="7926"/>
                  <a:pt x="21477" y="7998"/>
                  <a:pt x="21449" y="7942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8" name="Фигура"/>
          <p:cNvSpPr/>
          <p:nvPr/>
        </p:nvSpPr>
        <p:spPr>
          <a:xfrm>
            <a:off x="6020949" y="2587473"/>
            <a:ext cx="1669516" cy="9934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465" extrusionOk="0">
                <a:moveTo>
                  <a:pt x="13469" y="3580"/>
                </a:moveTo>
                <a:cubicBezTo>
                  <a:pt x="13690" y="3383"/>
                  <a:pt x="13241" y="3198"/>
                  <a:pt x="13219" y="3654"/>
                </a:cubicBezTo>
                <a:cubicBezTo>
                  <a:pt x="13301" y="3647"/>
                  <a:pt x="13395" y="3646"/>
                  <a:pt x="13469" y="3580"/>
                </a:cubicBezTo>
                <a:cubicBezTo>
                  <a:pt x="13488" y="3563"/>
                  <a:pt x="13429" y="3616"/>
                  <a:pt x="13469" y="3580"/>
                </a:cubicBezTo>
                <a:close/>
                <a:moveTo>
                  <a:pt x="11812" y="960"/>
                </a:moveTo>
                <a:cubicBezTo>
                  <a:pt x="11873" y="975"/>
                  <a:pt x="12398" y="1247"/>
                  <a:pt x="12369" y="928"/>
                </a:cubicBezTo>
                <a:cubicBezTo>
                  <a:pt x="12352" y="748"/>
                  <a:pt x="11916" y="805"/>
                  <a:pt x="11875" y="809"/>
                </a:cubicBezTo>
                <a:cubicBezTo>
                  <a:pt x="11884" y="836"/>
                  <a:pt x="11971" y="855"/>
                  <a:pt x="11950" y="900"/>
                </a:cubicBezTo>
                <a:cubicBezTo>
                  <a:pt x="11906" y="934"/>
                  <a:pt x="11860" y="954"/>
                  <a:pt x="11812" y="960"/>
                </a:cubicBezTo>
                <a:cubicBezTo>
                  <a:pt x="11855" y="970"/>
                  <a:pt x="11846" y="935"/>
                  <a:pt x="11812" y="960"/>
                </a:cubicBezTo>
                <a:close/>
                <a:moveTo>
                  <a:pt x="11540" y="1517"/>
                </a:moveTo>
                <a:cubicBezTo>
                  <a:pt x="11523" y="1533"/>
                  <a:pt x="11515" y="1556"/>
                  <a:pt x="11513" y="1586"/>
                </a:cubicBezTo>
                <a:cubicBezTo>
                  <a:pt x="11538" y="1636"/>
                  <a:pt x="11761" y="1589"/>
                  <a:pt x="11799" y="1596"/>
                </a:cubicBezTo>
                <a:cubicBezTo>
                  <a:pt x="11765" y="1635"/>
                  <a:pt x="11679" y="1642"/>
                  <a:pt x="11690" y="1736"/>
                </a:cubicBezTo>
                <a:cubicBezTo>
                  <a:pt x="11831" y="1761"/>
                  <a:pt x="11923" y="1736"/>
                  <a:pt x="12042" y="1625"/>
                </a:cubicBezTo>
                <a:cubicBezTo>
                  <a:pt x="12061" y="1607"/>
                  <a:pt x="12223" y="1391"/>
                  <a:pt x="12222" y="1391"/>
                </a:cubicBezTo>
                <a:cubicBezTo>
                  <a:pt x="12126" y="1354"/>
                  <a:pt x="11952" y="1272"/>
                  <a:pt x="11858" y="1369"/>
                </a:cubicBezTo>
                <a:cubicBezTo>
                  <a:pt x="11884" y="1388"/>
                  <a:pt x="11887" y="1414"/>
                  <a:pt x="11867" y="1446"/>
                </a:cubicBezTo>
                <a:cubicBezTo>
                  <a:pt x="11798" y="1500"/>
                  <a:pt x="11752" y="1289"/>
                  <a:pt x="11704" y="1540"/>
                </a:cubicBezTo>
                <a:cubicBezTo>
                  <a:pt x="11678" y="1531"/>
                  <a:pt x="11511" y="1089"/>
                  <a:pt x="11476" y="1479"/>
                </a:cubicBezTo>
                <a:cubicBezTo>
                  <a:pt x="11501" y="1477"/>
                  <a:pt x="11546" y="1464"/>
                  <a:pt x="11540" y="1517"/>
                </a:cubicBezTo>
                <a:cubicBezTo>
                  <a:pt x="11536" y="1546"/>
                  <a:pt x="11546" y="1464"/>
                  <a:pt x="11540" y="1517"/>
                </a:cubicBezTo>
                <a:close/>
                <a:moveTo>
                  <a:pt x="12343" y="1561"/>
                </a:moveTo>
                <a:cubicBezTo>
                  <a:pt x="12265" y="1570"/>
                  <a:pt x="12133" y="1594"/>
                  <a:pt x="12080" y="1710"/>
                </a:cubicBezTo>
                <a:cubicBezTo>
                  <a:pt x="12161" y="1774"/>
                  <a:pt x="12265" y="1833"/>
                  <a:pt x="12355" y="1780"/>
                </a:cubicBezTo>
                <a:cubicBezTo>
                  <a:pt x="12461" y="1718"/>
                  <a:pt x="12469" y="1547"/>
                  <a:pt x="12343" y="1561"/>
                </a:cubicBezTo>
                <a:cubicBezTo>
                  <a:pt x="12307" y="1565"/>
                  <a:pt x="12374" y="1558"/>
                  <a:pt x="12343" y="1561"/>
                </a:cubicBezTo>
                <a:close/>
                <a:moveTo>
                  <a:pt x="12410" y="1343"/>
                </a:moveTo>
                <a:cubicBezTo>
                  <a:pt x="12467" y="1514"/>
                  <a:pt x="12652" y="1308"/>
                  <a:pt x="12689" y="1408"/>
                </a:cubicBezTo>
                <a:cubicBezTo>
                  <a:pt x="12756" y="1588"/>
                  <a:pt x="12564" y="1588"/>
                  <a:pt x="12560" y="1740"/>
                </a:cubicBezTo>
                <a:cubicBezTo>
                  <a:pt x="12559" y="1806"/>
                  <a:pt x="12970" y="1815"/>
                  <a:pt x="12882" y="1823"/>
                </a:cubicBezTo>
                <a:cubicBezTo>
                  <a:pt x="13030" y="1809"/>
                  <a:pt x="13368" y="1722"/>
                  <a:pt x="13506" y="1791"/>
                </a:cubicBezTo>
                <a:cubicBezTo>
                  <a:pt x="13589" y="1831"/>
                  <a:pt x="13984" y="1801"/>
                  <a:pt x="13919" y="1685"/>
                </a:cubicBezTo>
                <a:cubicBezTo>
                  <a:pt x="13920" y="1684"/>
                  <a:pt x="14003" y="1641"/>
                  <a:pt x="13980" y="1596"/>
                </a:cubicBezTo>
                <a:cubicBezTo>
                  <a:pt x="13771" y="1178"/>
                  <a:pt x="13157" y="1950"/>
                  <a:pt x="12958" y="1442"/>
                </a:cubicBezTo>
                <a:cubicBezTo>
                  <a:pt x="12992" y="1431"/>
                  <a:pt x="13058" y="1449"/>
                  <a:pt x="13081" y="1404"/>
                </a:cubicBezTo>
                <a:cubicBezTo>
                  <a:pt x="12885" y="1396"/>
                  <a:pt x="12527" y="1042"/>
                  <a:pt x="12348" y="1306"/>
                </a:cubicBezTo>
                <a:cubicBezTo>
                  <a:pt x="12378" y="1305"/>
                  <a:pt x="12395" y="1296"/>
                  <a:pt x="12410" y="1343"/>
                </a:cubicBezTo>
                <a:cubicBezTo>
                  <a:pt x="12442" y="1437"/>
                  <a:pt x="12395" y="1296"/>
                  <a:pt x="12410" y="1343"/>
                </a:cubicBezTo>
                <a:close/>
                <a:moveTo>
                  <a:pt x="12979" y="817"/>
                </a:moveTo>
                <a:cubicBezTo>
                  <a:pt x="13039" y="880"/>
                  <a:pt x="13140" y="853"/>
                  <a:pt x="13207" y="852"/>
                </a:cubicBezTo>
                <a:cubicBezTo>
                  <a:pt x="13084" y="883"/>
                  <a:pt x="12938" y="1062"/>
                  <a:pt x="13163" y="1076"/>
                </a:cubicBezTo>
                <a:cubicBezTo>
                  <a:pt x="13377" y="1089"/>
                  <a:pt x="13572" y="1002"/>
                  <a:pt x="13782" y="958"/>
                </a:cubicBezTo>
                <a:cubicBezTo>
                  <a:pt x="13737" y="967"/>
                  <a:pt x="13584" y="986"/>
                  <a:pt x="13559" y="1099"/>
                </a:cubicBezTo>
                <a:cubicBezTo>
                  <a:pt x="13580" y="1003"/>
                  <a:pt x="13857" y="1306"/>
                  <a:pt x="13649" y="1256"/>
                </a:cubicBezTo>
                <a:cubicBezTo>
                  <a:pt x="13603" y="1244"/>
                  <a:pt x="13628" y="1137"/>
                  <a:pt x="13533" y="1140"/>
                </a:cubicBezTo>
                <a:cubicBezTo>
                  <a:pt x="13468" y="1141"/>
                  <a:pt x="13398" y="1300"/>
                  <a:pt x="13427" y="1300"/>
                </a:cubicBezTo>
                <a:cubicBezTo>
                  <a:pt x="13372" y="1300"/>
                  <a:pt x="13151" y="1319"/>
                  <a:pt x="13130" y="1438"/>
                </a:cubicBezTo>
                <a:cubicBezTo>
                  <a:pt x="13122" y="1478"/>
                  <a:pt x="13969" y="1488"/>
                  <a:pt x="13968" y="1499"/>
                </a:cubicBezTo>
                <a:cubicBezTo>
                  <a:pt x="13938" y="1648"/>
                  <a:pt x="14311" y="1463"/>
                  <a:pt x="14398" y="1368"/>
                </a:cubicBezTo>
                <a:cubicBezTo>
                  <a:pt x="14357" y="1353"/>
                  <a:pt x="14292" y="1384"/>
                  <a:pt x="14259" y="1341"/>
                </a:cubicBezTo>
                <a:cubicBezTo>
                  <a:pt x="14328" y="1202"/>
                  <a:pt x="14429" y="1318"/>
                  <a:pt x="14487" y="1150"/>
                </a:cubicBezTo>
                <a:cubicBezTo>
                  <a:pt x="14506" y="1095"/>
                  <a:pt x="14889" y="1042"/>
                  <a:pt x="14959" y="976"/>
                </a:cubicBezTo>
                <a:cubicBezTo>
                  <a:pt x="14946" y="967"/>
                  <a:pt x="14932" y="942"/>
                  <a:pt x="14913" y="938"/>
                </a:cubicBezTo>
                <a:cubicBezTo>
                  <a:pt x="15062" y="776"/>
                  <a:pt x="15306" y="784"/>
                  <a:pt x="15473" y="712"/>
                </a:cubicBezTo>
                <a:cubicBezTo>
                  <a:pt x="15689" y="619"/>
                  <a:pt x="15909" y="518"/>
                  <a:pt x="16130" y="463"/>
                </a:cubicBezTo>
                <a:cubicBezTo>
                  <a:pt x="16193" y="447"/>
                  <a:pt x="16764" y="265"/>
                  <a:pt x="16765" y="236"/>
                </a:cubicBezTo>
                <a:cubicBezTo>
                  <a:pt x="16780" y="-66"/>
                  <a:pt x="13963" y="274"/>
                  <a:pt x="13714" y="383"/>
                </a:cubicBezTo>
                <a:cubicBezTo>
                  <a:pt x="13768" y="359"/>
                  <a:pt x="13968" y="567"/>
                  <a:pt x="14046" y="575"/>
                </a:cubicBezTo>
                <a:cubicBezTo>
                  <a:pt x="14043" y="577"/>
                  <a:pt x="14036" y="582"/>
                  <a:pt x="14032" y="585"/>
                </a:cubicBezTo>
                <a:cubicBezTo>
                  <a:pt x="14084" y="583"/>
                  <a:pt x="14144" y="588"/>
                  <a:pt x="14191" y="615"/>
                </a:cubicBezTo>
                <a:cubicBezTo>
                  <a:pt x="14055" y="618"/>
                  <a:pt x="13967" y="761"/>
                  <a:pt x="13851" y="771"/>
                </a:cubicBezTo>
                <a:cubicBezTo>
                  <a:pt x="13991" y="759"/>
                  <a:pt x="13756" y="604"/>
                  <a:pt x="13742" y="599"/>
                </a:cubicBezTo>
                <a:cubicBezTo>
                  <a:pt x="13560" y="535"/>
                  <a:pt x="13514" y="377"/>
                  <a:pt x="13306" y="485"/>
                </a:cubicBezTo>
                <a:cubicBezTo>
                  <a:pt x="13258" y="510"/>
                  <a:pt x="12851" y="682"/>
                  <a:pt x="12979" y="817"/>
                </a:cubicBezTo>
                <a:cubicBezTo>
                  <a:pt x="13039" y="880"/>
                  <a:pt x="12960" y="797"/>
                  <a:pt x="12979" y="817"/>
                </a:cubicBezTo>
                <a:close/>
                <a:moveTo>
                  <a:pt x="9956" y="1618"/>
                </a:moveTo>
                <a:cubicBezTo>
                  <a:pt x="9927" y="1633"/>
                  <a:pt x="9879" y="1633"/>
                  <a:pt x="9868" y="1692"/>
                </a:cubicBezTo>
                <a:cubicBezTo>
                  <a:pt x="10059" y="1776"/>
                  <a:pt x="10254" y="1701"/>
                  <a:pt x="10449" y="1719"/>
                </a:cubicBezTo>
                <a:cubicBezTo>
                  <a:pt x="10414" y="1846"/>
                  <a:pt x="10163" y="1702"/>
                  <a:pt x="10102" y="1839"/>
                </a:cubicBezTo>
                <a:cubicBezTo>
                  <a:pt x="10212" y="2004"/>
                  <a:pt x="11297" y="1629"/>
                  <a:pt x="11264" y="1523"/>
                </a:cubicBezTo>
                <a:cubicBezTo>
                  <a:pt x="11241" y="1448"/>
                  <a:pt x="11154" y="1519"/>
                  <a:pt x="11121" y="1520"/>
                </a:cubicBezTo>
                <a:cubicBezTo>
                  <a:pt x="11011" y="1524"/>
                  <a:pt x="11109" y="1406"/>
                  <a:pt x="11112" y="1336"/>
                </a:cubicBezTo>
                <a:cubicBezTo>
                  <a:pt x="11026" y="1349"/>
                  <a:pt x="10944" y="1421"/>
                  <a:pt x="10859" y="1426"/>
                </a:cubicBezTo>
                <a:cubicBezTo>
                  <a:pt x="10881" y="1445"/>
                  <a:pt x="10896" y="1473"/>
                  <a:pt x="10906" y="1509"/>
                </a:cubicBezTo>
                <a:cubicBezTo>
                  <a:pt x="10875" y="1530"/>
                  <a:pt x="10842" y="1541"/>
                  <a:pt x="10809" y="1541"/>
                </a:cubicBezTo>
                <a:cubicBezTo>
                  <a:pt x="10841" y="1552"/>
                  <a:pt x="10868" y="1578"/>
                  <a:pt x="10889" y="1621"/>
                </a:cubicBezTo>
                <a:cubicBezTo>
                  <a:pt x="10849" y="1635"/>
                  <a:pt x="10644" y="1653"/>
                  <a:pt x="10590" y="1617"/>
                </a:cubicBezTo>
                <a:cubicBezTo>
                  <a:pt x="10607" y="1602"/>
                  <a:pt x="10622" y="1580"/>
                  <a:pt x="10634" y="1552"/>
                </a:cubicBezTo>
                <a:cubicBezTo>
                  <a:pt x="10580" y="1475"/>
                  <a:pt x="10519" y="1438"/>
                  <a:pt x="10450" y="1441"/>
                </a:cubicBezTo>
                <a:cubicBezTo>
                  <a:pt x="10531" y="1424"/>
                  <a:pt x="10345" y="1416"/>
                  <a:pt x="10317" y="1424"/>
                </a:cubicBezTo>
                <a:cubicBezTo>
                  <a:pt x="10190" y="1463"/>
                  <a:pt x="10078" y="1555"/>
                  <a:pt x="9956" y="1618"/>
                </a:cubicBezTo>
                <a:cubicBezTo>
                  <a:pt x="9927" y="1633"/>
                  <a:pt x="9966" y="1613"/>
                  <a:pt x="9956" y="1618"/>
                </a:cubicBezTo>
                <a:close/>
                <a:moveTo>
                  <a:pt x="9929" y="1543"/>
                </a:moveTo>
                <a:cubicBezTo>
                  <a:pt x="9974" y="1525"/>
                  <a:pt x="10014" y="1494"/>
                  <a:pt x="10050" y="1451"/>
                </a:cubicBezTo>
                <a:cubicBezTo>
                  <a:pt x="10045" y="1424"/>
                  <a:pt x="9794" y="1559"/>
                  <a:pt x="9801" y="1595"/>
                </a:cubicBezTo>
                <a:cubicBezTo>
                  <a:pt x="9845" y="1591"/>
                  <a:pt x="9888" y="1574"/>
                  <a:pt x="9929" y="1543"/>
                </a:cubicBezTo>
                <a:cubicBezTo>
                  <a:pt x="9998" y="1504"/>
                  <a:pt x="9860" y="1583"/>
                  <a:pt x="9929" y="1543"/>
                </a:cubicBezTo>
                <a:close/>
                <a:moveTo>
                  <a:pt x="8458" y="2722"/>
                </a:moveTo>
                <a:cubicBezTo>
                  <a:pt x="8713" y="2649"/>
                  <a:pt x="8960" y="2539"/>
                  <a:pt x="9190" y="2343"/>
                </a:cubicBezTo>
                <a:cubicBezTo>
                  <a:pt x="9189" y="2344"/>
                  <a:pt x="9188" y="2345"/>
                  <a:pt x="9187" y="2346"/>
                </a:cubicBezTo>
                <a:cubicBezTo>
                  <a:pt x="9193" y="2361"/>
                  <a:pt x="9203" y="2377"/>
                  <a:pt x="9208" y="2394"/>
                </a:cubicBezTo>
                <a:cubicBezTo>
                  <a:pt x="9114" y="2398"/>
                  <a:pt x="9036" y="2443"/>
                  <a:pt x="8963" y="2542"/>
                </a:cubicBezTo>
                <a:cubicBezTo>
                  <a:pt x="9074" y="2554"/>
                  <a:pt x="9184" y="2585"/>
                  <a:pt x="9297" y="2599"/>
                </a:cubicBezTo>
                <a:cubicBezTo>
                  <a:pt x="9255" y="2594"/>
                  <a:pt x="8938" y="2715"/>
                  <a:pt x="8936" y="2706"/>
                </a:cubicBezTo>
                <a:cubicBezTo>
                  <a:pt x="8936" y="2741"/>
                  <a:pt x="8942" y="2774"/>
                  <a:pt x="8956" y="2805"/>
                </a:cubicBezTo>
                <a:cubicBezTo>
                  <a:pt x="9103" y="2745"/>
                  <a:pt x="9448" y="2691"/>
                  <a:pt x="9582" y="2849"/>
                </a:cubicBezTo>
                <a:cubicBezTo>
                  <a:pt x="9551" y="2913"/>
                  <a:pt x="8856" y="2882"/>
                  <a:pt x="8862" y="2949"/>
                </a:cubicBezTo>
                <a:cubicBezTo>
                  <a:pt x="8874" y="3176"/>
                  <a:pt x="9180" y="3102"/>
                  <a:pt x="9149" y="3199"/>
                </a:cubicBezTo>
                <a:cubicBezTo>
                  <a:pt x="9065" y="3472"/>
                  <a:pt x="9738" y="3231"/>
                  <a:pt x="9834" y="3203"/>
                </a:cubicBezTo>
                <a:cubicBezTo>
                  <a:pt x="9865" y="3194"/>
                  <a:pt x="10026" y="3043"/>
                  <a:pt x="10058" y="3095"/>
                </a:cubicBezTo>
                <a:cubicBezTo>
                  <a:pt x="10131" y="3210"/>
                  <a:pt x="10234" y="3208"/>
                  <a:pt x="10328" y="3224"/>
                </a:cubicBezTo>
                <a:cubicBezTo>
                  <a:pt x="10400" y="3254"/>
                  <a:pt x="10469" y="3241"/>
                  <a:pt x="10535" y="3183"/>
                </a:cubicBezTo>
                <a:cubicBezTo>
                  <a:pt x="10533" y="3091"/>
                  <a:pt x="10553" y="3026"/>
                  <a:pt x="10596" y="2990"/>
                </a:cubicBezTo>
                <a:cubicBezTo>
                  <a:pt x="10666" y="2990"/>
                  <a:pt x="10750" y="3100"/>
                  <a:pt x="10786" y="2926"/>
                </a:cubicBezTo>
                <a:cubicBezTo>
                  <a:pt x="10764" y="2916"/>
                  <a:pt x="10516" y="2683"/>
                  <a:pt x="10523" y="2679"/>
                </a:cubicBezTo>
                <a:cubicBezTo>
                  <a:pt x="10641" y="2630"/>
                  <a:pt x="10784" y="2190"/>
                  <a:pt x="10609" y="2151"/>
                </a:cubicBezTo>
                <a:cubicBezTo>
                  <a:pt x="10498" y="2126"/>
                  <a:pt x="10454" y="2148"/>
                  <a:pt x="10396" y="2332"/>
                </a:cubicBezTo>
                <a:cubicBezTo>
                  <a:pt x="10338" y="2519"/>
                  <a:pt x="10278" y="2435"/>
                  <a:pt x="10222" y="2522"/>
                </a:cubicBezTo>
                <a:cubicBezTo>
                  <a:pt x="10476" y="2095"/>
                  <a:pt x="10069" y="2345"/>
                  <a:pt x="10009" y="2333"/>
                </a:cubicBezTo>
                <a:cubicBezTo>
                  <a:pt x="10021" y="2307"/>
                  <a:pt x="10032" y="2281"/>
                  <a:pt x="10044" y="2255"/>
                </a:cubicBezTo>
                <a:cubicBezTo>
                  <a:pt x="10057" y="2163"/>
                  <a:pt x="9691" y="2285"/>
                  <a:pt x="9691" y="2285"/>
                </a:cubicBezTo>
                <a:cubicBezTo>
                  <a:pt x="9712" y="2219"/>
                  <a:pt x="9831" y="2217"/>
                  <a:pt x="9823" y="2128"/>
                </a:cubicBezTo>
                <a:cubicBezTo>
                  <a:pt x="9715" y="2115"/>
                  <a:pt x="9720" y="1894"/>
                  <a:pt x="9581" y="1939"/>
                </a:cubicBezTo>
                <a:cubicBezTo>
                  <a:pt x="9442" y="1983"/>
                  <a:pt x="9346" y="1886"/>
                  <a:pt x="9211" y="1897"/>
                </a:cubicBezTo>
                <a:cubicBezTo>
                  <a:pt x="9072" y="1909"/>
                  <a:pt x="8936" y="1863"/>
                  <a:pt x="8874" y="2049"/>
                </a:cubicBezTo>
                <a:cubicBezTo>
                  <a:pt x="8829" y="2186"/>
                  <a:pt x="8709" y="2205"/>
                  <a:pt x="8630" y="2247"/>
                </a:cubicBezTo>
                <a:cubicBezTo>
                  <a:pt x="8639" y="2268"/>
                  <a:pt x="8634" y="2283"/>
                  <a:pt x="8637" y="2305"/>
                </a:cubicBezTo>
                <a:cubicBezTo>
                  <a:pt x="8541" y="2315"/>
                  <a:pt x="8399" y="2404"/>
                  <a:pt x="8326" y="2501"/>
                </a:cubicBezTo>
                <a:cubicBezTo>
                  <a:pt x="8414" y="2519"/>
                  <a:pt x="8476" y="2553"/>
                  <a:pt x="8458" y="2722"/>
                </a:cubicBezTo>
                <a:cubicBezTo>
                  <a:pt x="8561" y="2693"/>
                  <a:pt x="8476" y="2553"/>
                  <a:pt x="8458" y="2722"/>
                </a:cubicBezTo>
                <a:close/>
                <a:moveTo>
                  <a:pt x="10788" y="2920"/>
                </a:moveTo>
                <a:cubicBezTo>
                  <a:pt x="10788" y="2922"/>
                  <a:pt x="10787" y="2924"/>
                  <a:pt x="10786" y="2926"/>
                </a:cubicBezTo>
                <a:cubicBezTo>
                  <a:pt x="10787" y="2926"/>
                  <a:pt x="10788" y="2927"/>
                  <a:pt x="10788" y="2927"/>
                </a:cubicBezTo>
                <a:lnTo>
                  <a:pt x="10788" y="2920"/>
                </a:lnTo>
                <a:cubicBezTo>
                  <a:pt x="10788" y="2922"/>
                  <a:pt x="10788" y="2920"/>
                  <a:pt x="10788" y="2920"/>
                </a:cubicBezTo>
                <a:close/>
                <a:moveTo>
                  <a:pt x="14845" y="3703"/>
                </a:moveTo>
                <a:cubicBezTo>
                  <a:pt x="14830" y="3644"/>
                  <a:pt x="14818" y="3583"/>
                  <a:pt x="14809" y="3521"/>
                </a:cubicBezTo>
                <a:cubicBezTo>
                  <a:pt x="14759" y="3396"/>
                  <a:pt x="14636" y="3491"/>
                  <a:pt x="14569" y="3423"/>
                </a:cubicBezTo>
                <a:cubicBezTo>
                  <a:pt x="14417" y="3268"/>
                  <a:pt x="14634" y="3177"/>
                  <a:pt x="14687" y="3172"/>
                </a:cubicBezTo>
                <a:cubicBezTo>
                  <a:pt x="14685" y="3065"/>
                  <a:pt x="14562" y="3082"/>
                  <a:pt x="14562" y="3077"/>
                </a:cubicBezTo>
                <a:cubicBezTo>
                  <a:pt x="14566" y="2987"/>
                  <a:pt x="14661" y="3020"/>
                  <a:pt x="14691" y="3017"/>
                </a:cubicBezTo>
                <a:cubicBezTo>
                  <a:pt x="14715" y="2752"/>
                  <a:pt x="14458" y="2797"/>
                  <a:pt x="14398" y="2674"/>
                </a:cubicBezTo>
                <a:cubicBezTo>
                  <a:pt x="14297" y="2466"/>
                  <a:pt x="14274" y="2638"/>
                  <a:pt x="14138" y="2603"/>
                </a:cubicBezTo>
                <a:cubicBezTo>
                  <a:pt x="14105" y="2594"/>
                  <a:pt x="14091" y="2278"/>
                  <a:pt x="13930" y="2278"/>
                </a:cubicBezTo>
                <a:cubicBezTo>
                  <a:pt x="14160" y="2286"/>
                  <a:pt x="13539" y="1693"/>
                  <a:pt x="13605" y="2213"/>
                </a:cubicBezTo>
                <a:cubicBezTo>
                  <a:pt x="13613" y="2280"/>
                  <a:pt x="13730" y="2294"/>
                  <a:pt x="13757" y="2284"/>
                </a:cubicBezTo>
                <a:cubicBezTo>
                  <a:pt x="13706" y="2303"/>
                  <a:pt x="13443" y="2317"/>
                  <a:pt x="13420" y="2417"/>
                </a:cubicBezTo>
                <a:cubicBezTo>
                  <a:pt x="13454" y="2272"/>
                  <a:pt x="13709" y="1960"/>
                  <a:pt x="13401" y="2025"/>
                </a:cubicBezTo>
                <a:cubicBezTo>
                  <a:pt x="13347" y="2036"/>
                  <a:pt x="12807" y="2150"/>
                  <a:pt x="12973" y="2372"/>
                </a:cubicBezTo>
                <a:cubicBezTo>
                  <a:pt x="12938" y="2360"/>
                  <a:pt x="12807" y="2406"/>
                  <a:pt x="12832" y="2524"/>
                </a:cubicBezTo>
                <a:cubicBezTo>
                  <a:pt x="12710" y="2551"/>
                  <a:pt x="12996" y="2011"/>
                  <a:pt x="13152" y="2009"/>
                </a:cubicBezTo>
                <a:cubicBezTo>
                  <a:pt x="12916" y="2012"/>
                  <a:pt x="12718" y="2051"/>
                  <a:pt x="12507" y="2247"/>
                </a:cubicBezTo>
                <a:cubicBezTo>
                  <a:pt x="12356" y="2388"/>
                  <a:pt x="12233" y="2628"/>
                  <a:pt x="12496" y="2640"/>
                </a:cubicBezTo>
                <a:cubicBezTo>
                  <a:pt x="12501" y="2651"/>
                  <a:pt x="12507" y="2672"/>
                  <a:pt x="12508" y="2684"/>
                </a:cubicBezTo>
                <a:cubicBezTo>
                  <a:pt x="12039" y="2720"/>
                  <a:pt x="12531" y="2917"/>
                  <a:pt x="12735" y="2949"/>
                </a:cubicBezTo>
                <a:cubicBezTo>
                  <a:pt x="12874" y="2971"/>
                  <a:pt x="13393" y="3167"/>
                  <a:pt x="13399" y="2806"/>
                </a:cubicBezTo>
                <a:cubicBezTo>
                  <a:pt x="13466" y="2814"/>
                  <a:pt x="13468" y="2945"/>
                  <a:pt x="13483" y="3002"/>
                </a:cubicBezTo>
                <a:cubicBezTo>
                  <a:pt x="13509" y="2983"/>
                  <a:pt x="13523" y="2978"/>
                  <a:pt x="13552" y="3004"/>
                </a:cubicBezTo>
                <a:cubicBezTo>
                  <a:pt x="13544" y="3015"/>
                  <a:pt x="13540" y="3024"/>
                  <a:pt x="13526" y="3022"/>
                </a:cubicBezTo>
                <a:cubicBezTo>
                  <a:pt x="13583" y="3103"/>
                  <a:pt x="13975" y="3558"/>
                  <a:pt x="13787" y="3676"/>
                </a:cubicBezTo>
                <a:cubicBezTo>
                  <a:pt x="13689" y="3737"/>
                  <a:pt x="13620" y="3857"/>
                  <a:pt x="13513" y="3899"/>
                </a:cubicBezTo>
                <a:cubicBezTo>
                  <a:pt x="13386" y="3949"/>
                  <a:pt x="13559" y="4129"/>
                  <a:pt x="13451" y="4130"/>
                </a:cubicBezTo>
                <a:cubicBezTo>
                  <a:pt x="13251" y="4132"/>
                  <a:pt x="13070" y="4129"/>
                  <a:pt x="12906" y="4244"/>
                </a:cubicBezTo>
                <a:cubicBezTo>
                  <a:pt x="12617" y="4449"/>
                  <a:pt x="13323" y="4431"/>
                  <a:pt x="13292" y="4325"/>
                </a:cubicBezTo>
                <a:cubicBezTo>
                  <a:pt x="13296" y="4354"/>
                  <a:pt x="13301" y="4384"/>
                  <a:pt x="13305" y="4414"/>
                </a:cubicBezTo>
                <a:cubicBezTo>
                  <a:pt x="13334" y="4386"/>
                  <a:pt x="13513" y="4535"/>
                  <a:pt x="13543" y="4612"/>
                </a:cubicBezTo>
                <a:cubicBezTo>
                  <a:pt x="13561" y="4658"/>
                  <a:pt x="13446" y="4615"/>
                  <a:pt x="13484" y="4762"/>
                </a:cubicBezTo>
                <a:cubicBezTo>
                  <a:pt x="13504" y="4844"/>
                  <a:pt x="13682" y="4932"/>
                  <a:pt x="13705" y="4822"/>
                </a:cubicBezTo>
                <a:cubicBezTo>
                  <a:pt x="13671" y="4983"/>
                  <a:pt x="13904" y="5050"/>
                  <a:pt x="13968" y="5073"/>
                </a:cubicBezTo>
                <a:cubicBezTo>
                  <a:pt x="14189" y="5151"/>
                  <a:pt x="13892" y="4680"/>
                  <a:pt x="13879" y="4622"/>
                </a:cubicBezTo>
                <a:cubicBezTo>
                  <a:pt x="14050" y="4744"/>
                  <a:pt x="14339" y="5017"/>
                  <a:pt x="14391" y="4535"/>
                </a:cubicBezTo>
                <a:cubicBezTo>
                  <a:pt x="14398" y="4469"/>
                  <a:pt x="14359" y="4290"/>
                  <a:pt x="14325" y="4275"/>
                </a:cubicBezTo>
                <a:cubicBezTo>
                  <a:pt x="14117" y="4185"/>
                  <a:pt x="14320" y="4031"/>
                  <a:pt x="14265" y="3892"/>
                </a:cubicBezTo>
                <a:cubicBezTo>
                  <a:pt x="14331" y="3906"/>
                  <a:pt x="14429" y="3807"/>
                  <a:pt x="14451" y="3995"/>
                </a:cubicBezTo>
                <a:cubicBezTo>
                  <a:pt x="14473" y="3993"/>
                  <a:pt x="14497" y="3999"/>
                  <a:pt x="14519" y="4006"/>
                </a:cubicBezTo>
                <a:cubicBezTo>
                  <a:pt x="14394" y="4217"/>
                  <a:pt x="14802" y="4398"/>
                  <a:pt x="14726" y="4048"/>
                </a:cubicBezTo>
                <a:cubicBezTo>
                  <a:pt x="14755" y="4180"/>
                  <a:pt x="14950" y="3962"/>
                  <a:pt x="14989" y="3922"/>
                </a:cubicBezTo>
                <a:cubicBezTo>
                  <a:pt x="15173" y="3728"/>
                  <a:pt x="14884" y="3767"/>
                  <a:pt x="14845" y="3703"/>
                </a:cubicBezTo>
                <a:cubicBezTo>
                  <a:pt x="14822" y="3666"/>
                  <a:pt x="14895" y="3785"/>
                  <a:pt x="14845" y="3703"/>
                </a:cubicBezTo>
                <a:close/>
                <a:moveTo>
                  <a:pt x="14709" y="9160"/>
                </a:moveTo>
                <a:cubicBezTo>
                  <a:pt x="14617" y="9033"/>
                  <a:pt x="14757" y="8993"/>
                  <a:pt x="14735" y="8951"/>
                </a:cubicBezTo>
                <a:cubicBezTo>
                  <a:pt x="14705" y="8936"/>
                  <a:pt x="14678" y="8912"/>
                  <a:pt x="14654" y="8877"/>
                </a:cubicBezTo>
                <a:cubicBezTo>
                  <a:pt x="14645" y="8834"/>
                  <a:pt x="14712" y="8712"/>
                  <a:pt x="14720" y="8737"/>
                </a:cubicBezTo>
                <a:cubicBezTo>
                  <a:pt x="14673" y="8602"/>
                  <a:pt x="14427" y="8759"/>
                  <a:pt x="14423" y="8631"/>
                </a:cubicBezTo>
                <a:cubicBezTo>
                  <a:pt x="14420" y="8551"/>
                  <a:pt x="14494" y="8592"/>
                  <a:pt x="14491" y="8520"/>
                </a:cubicBezTo>
                <a:cubicBezTo>
                  <a:pt x="14489" y="8427"/>
                  <a:pt x="14265" y="8564"/>
                  <a:pt x="14263" y="8596"/>
                </a:cubicBezTo>
                <a:cubicBezTo>
                  <a:pt x="14276" y="8366"/>
                  <a:pt x="14607" y="8284"/>
                  <a:pt x="14588" y="8067"/>
                </a:cubicBezTo>
                <a:cubicBezTo>
                  <a:pt x="14565" y="8063"/>
                  <a:pt x="14543" y="8064"/>
                  <a:pt x="14521" y="8070"/>
                </a:cubicBezTo>
                <a:cubicBezTo>
                  <a:pt x="14776" y="7847"/>
                  <a:pt x="14659" y="7551"/>
                  <a:pt x="14538" y="7316"/>
                </a:cubicBezTo>
                <a:cubicBezTo>
                  <a:pt x="14743" y="7252"/>
                  <a:pt x="14251" y="6972"/>
                  <a:pt x="14256" y="6975"/>
                </a:cubicBezTo>
                <a:cubicBezTo>
                  <a:pt x="14276" y="6839"/>
                  <a:pt x="14185" y="6792"/>
                  <a:pt x="14146" y="6708"/>
                </a:cubicBezTo>
                <a:cubicBezTo>
                  <a:pt x="14293" y="6548"/>
                  <a:pt x="14221" y="6508"/>
                  <a:pt x="14189" y="6241"/>
                </a:cubicBezTo>
                <a:cubicBezTo>
                  <a:pt x="14155" y="6035"/>
                  <a:pt x="14161" y="5747"/>
                  <a:pt x="14078" y="5572"/>
                </a:cubicBezTo>
                <a:cubicBezTo>
                  <a:pt x="14009" y="5430"/>
                  <a:pt x="13720" y="5958"/>
                  <a:pt x="13655" y="6014"/>
                </a:cubicBezTo>
                <a:cubicBezTo>
                  <a:pt x="13467" y="6177"/>
                  <a:pt x="13538" y="5901"/>
                  <a:pt x="13365" y="5914"/>
                </a:cubicBezTo>
                <a:cubicBezTo>
                  <a:pt x="13393" y="5777"/>
                  <a:pt x="13582" y="5311"/>
                  <a:pt x="13382" y="5311"/>
                </a:cubicBezTo>
                <a:cubicBezTo>
                  <a:pt x="13337" y="5205"/>
                  <a:pt x="13181" y="4950"/>
                  <a:pt x="13074" y="4950"/>
                </a:cubicBezTo>
                <a:cubicBezTo>
                  <a:pt x="12932" y="4950"/>
                  <a:pt x="12559" y="4824"/>
                  <a:pt x="12498" y="5066"/>
                </a:cubicBezTo>
                <a:cubicBezTo>
                  <a:pt x="12436" y="5312"/>
                  <a:pt x="12366" y="5348"/>
                  <a:pt x="12232" y="5505"/>
                </a:cubicBezTo>
                <a:cubicBezTo>
                  <a:pt x="12278" y="5508"/>
                  <a:pt x="12342" y="5589"/>
                  <a:pt x="12376" y="5589"/>
                </a:cubicBezTo>
                <a:cubicBezTo>
                  <a:pt x="12386" y="5589"/>
                  <a:pt x="12082" y="5973"/>
                  <a:pt x="12079" y="5992"/>
                </a:cubicBezTo>
                <a:cubicBezTo>
                  <a:pt x="12065" y="6088"/>
                  <a:pt x="12148" y="6179"/>
                  <a:pt x="12170" y="6244"/>
                </a:cubicBezTo>
                <a:cubicBezTo>
                  <a:pt x="12230" y="6420"/>
                  <a:pt x="12126" y="6638"/>
                  <a:pt x="12052" y="6744"/>
                </a:cubicBezTo>
                <a:cubicBezTo>
                  <a:pt x="11913" y="6941"/>
                  <a:pt x="11636" y="6905"/>
                  <a:pt x="11529" y="7118"/>
                </a:cubicBezTo>
                <a:cubicBezTo>
                  <a:pt x="11488" y="7201"/>
                  <a:pt x="11474" y="7527"/>
                  <a:pt x="11462" y="7635"/>
                </a:cubicBezTo>
                <a:cubicBezTo>
                  <a:pt x="11441" y="7818"/>
                  <a:pt x="11395" y="7837"/>
                  <a:pt x="11343" y="7990"/>
                </a:cubicBezTo>
                <a:cubicBezTo>
                  <a:pt x="11289" y="7895"/>
                  <a:pt x="11238" y="8061"/>
                  <a:pt x="11184" y="8067"/>
                </a:cubicBezTo>
                <a:cubicBezTo>
                  <a:pt x="11057" y="8067"/>
                  <a:pt x="11066" y="7164"/>
                  <a:pt x="11251" y="7164"/>
                </a:cubicBezTo>
                <a:lnTo>
                  <a:pt x="11266" y="7164"/>
                </a:lnTo>
                <a:lnTo>
                  <a:pt x="11283" y="7016"/>
                </a:lnTo>
                <a:cubicBezTo>
                  <a:pt x="11094" y="6863"/>
                  <a:pt x="10853" y="6979"/>
                  <a:pt x="10681" y="6719"/>
                </a:cubicBezTo>
                <a:cubicBezTo>
                  <a:pt x="10511" y="6465"/>
                  <a:pt x="10435" y="6343"/>
                  <a:pt x="10189" y="6421"/>
                </a:cubicBezTo>
                <a:lnTo>
                  <a:pt x="10260" y="5959"/>
                </a:lnTo>
                <a:lnTo>
                  <a:pt x="10095" y="5959"/>
                </a:lnTo>
                <a:cubicBezTo>
                  <a:pt x="10151" y="5660"/>
                  <a:pt x="10333" y="5500"/>
                  <a:pt x="10477" y="5337"/>
                </a:cubicBezTo>
                <a:cubicBezTo>
                  <a:pt x="10523" y="5292"/>
                  <a:pt x="10894" y="4998"/>
                  <a:pt x="10896" y="4941"/>
                </a:cubicBezTo>
                <a:cubicBezTo>
                  <a:pt x="10959" y="4928"/>
                  <a:pt x="11163" y="4901"/>
                  <a:pt x="11122" y="4713"/>
                </a:cubicBezTo>
                <a:cubicBezTo>
                  <a:pt x="11227" y="4726"/>
                  <a:pt x="11873" y="4466"/>
                  <a:pt x="11831" y="4221"/>
                </a:cubicBezTo>
                <a:cubicBezTo>
                  <a:pt x="11864" y="4202"/>
                  <a:pt x="11899" y="4192"/>
                  <a:pt x="11931" y="4166"/>
                </a:cubicBezTo>
                <a:cubicBezTo>
                  <a:pt x="11885" y="4242"/>
                  <a:pt x="11632" y="4531"/>
                  <a:pt x="11610" y="4604"/>
                </a:cubicBezTo>
                <a:cubicBezTo>
                  <a:pt x="11666" y="4619"/>
                  <a:pt x="11731" y="4582"/>
                  <a:pt x="11790" y="4586"/>
                </a:cubicBezTo>
                <a:cubicBezTo>
                  <a:pt x="11799" y="4643"/>
                  <a:pt x="11765" y="4669"/>
                  <a:pt x="11764" y="4719"/>
                </a:cubicBezTo>
                <a:cubicBezTo>
                  <a:pt x="11882" y="4755"/>
                  <a:pt x="12100" y="4427"/>
                  <a:pt x="12194" y="4524"/>
                </a:cubicBezTo>
                <a:cubicBezTo>
                  <a:pt x="12189" y="4519"/>
                  <a:pt x="12517" y="4797"/>
                  <a:pt x="12468" y="4545"/>
                </a:cubicBezTo>
                <a:cubicBezTo>
                  <a:pt x="12458" y="4494"/>
                  <a:pt x="12362" y="4471"/>
                  <a:pt x="12346" y="4511"/>
                </a:cubicBezTo>
                <a:cubicBezTo>
                  <a:pt x="12443" y="4268"/>
                  <a:pt x="12176" y="4299"/>
                  <a:pt x="12160" y="4129"/>
                </a:cubicBezTo>
                <a:cubicBezTo>
                  <a:pt x="12135" y="4142"/>
                  <a:pt x="12110" y="4155"/>
                  <a:pt x="12086" y="4168"/>
                </a:cubicBezTo>
                <a:cubicBezTo>
                  <a:pt x="12088" y="4121"/>
                  <a:pt x="12095" y="4077"/>
                  <a:pt x="12108" y="4035"/>
                </a:cubicBezTo>
                <a:cubicBezTo>
                  <a:pt x="12091" y="4025"/>
                  <a:pt x="12073" y="4026"/>
                  <a:pt x="12055" y="4033"/>
                </a:cubicBezTo>
                <a:cubicBezTo>
                  <a:pt x="12064" y="4008"/>
                  <a:pt x="12065" y="3982"/>
                  <a:pt x="12058" y="3954"/>
                </a:cubicBezTo>
                <a:cubicBezTo>
                  <a:pt x="12123" y="3937"/>
                  <a:pt x="12112" y="4012"/>
                  <a:pt x="12172" y="4034"/>
                </a:cubicBezTo>
                <a:cubicBezTo>
                  <a:pt x="12209" y="4153"/>
                  <a:pt x="12359" y="4254"/>
                  <a:pt x="12315" y="4049"/>
                </a:cubicBezTo>
                <a:cubicBezTo>
                  <a:pt x="12331" y="4043"/>
                  <a:pt x="12343" y="4028"/>
                  <a:pt x="12349" y="4004"/>
                </a:cubicBezTo>
                <a:cubicBezTo>
                  <a:pt x="12448" y="4054"/>
                  <a:pt x="12868" y="3767"/>
                  <a:pt x="12772" y="3542"/>
                </a:cubicBezTo>
                <a:lnTo>
                  <a:pt x="12798" y="3528"/>
                </a:lnTo>
                <a:cubicBezTo>
                  <a:pt x="12795" y="3501"/>
                  <a:pt x="12790" y="3469"/>
                  <a:pt x="12782" y="3445"/>
                </a:cubicBezTo>
                <a:cubicBezTo>
                  <a:pt x="12837" y="3455"/>
                  <a:pt x="12967" y="3438"/>
                  <a:pt x="12958" y="3307"/>
                </a:cubicBezTo>
                <a:cubicBezTo>
                  <a:pt x="12957" y="3286"/>
                  <a:pt x="12912" y="3085"/>
                  <a:pt x="12912" y="3127"/>
                </a:cubicBezTo>
                <a:cubicBezTo>
                  <a:pt x="12847" y="2986"/>
                  <a:pt x="12622" y="2945"/>
                  <a:pt x="12525" y="3031"/>
                </a:cubicBezTo>
                <a:cubicBezTo>
                  <a:pt x="12489" y="3062"/>
                  <a:pt x="12429" y="3255"/>
                  <a:pt x="12447" y="3255"/>
                </a:cubicBezTo>
                <a:cubicBezTo>
                  <a:pt x="12403" y="3310"/>
                  <a:pt x="12326" y="3392"/>
                  <a:pt x="12276" y="3456"/>
                </a:cubicBezTo>
                <a:cubicBezTo>
                  <a:pt x="12218" y="3448"/>
                  <a:pt x="12089" y="3491"/>
                  <a:pt x="12104" y="3620"/>
                </a:cubicBezTo>
                <a:cubicBezTo>
                  <a:pt x="11972" y="3754"/>
                  <a:pt x="12055" y="3511"/>
                  <a:pt x="12053" y="3550"/>
                </a:cubicBezTo>
                <a:cubicBezTo>
                  <a:pt x="12194" y="3550"/>
                  <a:pt x="12175" y="2901"/>
                  <a:pt x="11880" y="3290"/>
                </a:cubicBezTo>
                <a:cubicBezTo>
                  <a:pt x="11885" y="3266"/>
                  <a:pt x="11886" y="3242"/>
                  <a:pt x="11883" y="3218"/>
                </a:cubicBezTo>
                <a:cubicBezTo>
                  <a:pt x="11937" y="3192"/>
                  <a:pt x="11962" y="3160"/>
                  <a:pt x="11962" y="3116"/>
                </a:cubicBezTo>
                <a:cubicBezTo>
                  <a:pt x="11960" y="3072"/>
                  <a:pt x="11940" y="3025"/>
                  <a:pt x="11890" y="3023"/>
                </a:cubicBezTo>
                <a:cubicBezTo>
                  <a:pt x="11973" y="2946"/>
                  <a:pt x="11928" y="2887"/>
                  <a:pt x="11897" y="2792"/>
                </a:cubicBezTo>
                <a:cubicBezTo>
                  <a:pt x="11923" y="2686"/>
                  <a:pt x="11966" y="2648"/>
                  <a:pt x="11896" y="2538"/>
                </a:cubicBezTo>
                <a:cubicBezTo>
                  <a:pt x="12155" y="2423"/>
                  <a:pt x="12414" y="2194"/>
                  <a:pt x="12683" y="2064"/>
                </a:cubicBezTo>
                <a:cubicBezTo>
                  <a:pt x="12497" y="1923"/>
                  <a:pt x="12275" y="1832"/>
                  <a:pt x="12074" y="1942"/>
                </a:cubicBezTo>
                <a:cubicBezTo>
                  <a:pt x="11870" y="2053"/>
                  <a:pt x="11809" y="2410"/>
                  <a:pt x="11617" y="2516"/>
                </a:cubicBezTo>
                <a:cubicBezTo>
                  <a:pt x="11637" y="2485"/>
                  <a:pt x="11711" y="2388"/>
                  <a:pt x="11713" y="2336"/>
                </a:cubicBezTo>
                <a:cubicBezTo>
                  <a:pt x="11702" y="2340"/>
                  <a:pt x="11686" y="2329"/>
                  <a:pt x="11677" y="2329"/>
                </a:cubicBezTo>
                <a:cubicBezTo>
                  <a:pt x="11686" y="2307"/>
                  <a:pt x="11682" y="2293"/>
                  <a:pt x="11685" y="2269"/>
                </a:cubicBezTo>
                <a:cubicBezTo>
                  <a:pt x="11662" y="2273"/>
                  <a:pt x="11644" y="2265"/>
                  <a:pt x="11630" y="2243"/>
                </a:cubicBezTo>
                <a:cubicBezTo>
                  <a:pt x="11658" y="2212"/>
                  <a:pt x="11851" y="2141"/>
                  <a:pt x="11835" y="2053"/>
                </a:cubicBezTo>
                <a:cubicBezTo>
                  <a:pt x="11814" y="1936"/>
                  <a:pt x="11510" y="2066"/>
                  <a:pt x="11468" y="2073"/>
                </a:cubicBezTo>
                <a:cubicBezTo>
                  <a:pt x="11212" y="2115"/>
                  <a:pt x="11441" y="2211"/>
                  <a:pt x="11298" y="2321"/>
                </a:cubicBezTo>
                <a:cubicBezTo>
                  <a:pt x="11252" y="2357"/>
                  <a:pt x="11067" y="2097"/>
                  <a:pt x="11074" y="2352"/>
                </a:cubicBezTo>
                <a:cubicBezTo>
                  <a:pt x="11077" y="2447"/>
                  <a:pt x="11215" y="2513"/>
                  <a:pt x="11244" y="2664"/>
                </a:cubicBezTo>
                <a:cubicBezTo>
                  <a:pt x="11346" y="2689"/>
                  <a:pt x="11433" y="2586"/>
                  <a:pt x="11533" y="2565"/>
                </a:cubicBezTo>
                <a:cubicBezTo>
                  <a:pt x="11355" y="2678"/>
                  <a:pt x="11253" y="2955"/>
                  <a:pt x="11404" y="3165"/>
                </a:cubicBezTo>
                <a:cubicBezTo>
                  <a:pt x="11351" y="3210"/>
                  <a:pt x="11314" y="3245"/>
                  <a:pt x="11310" y="3351"/>
                </a:cubicBezTo>
                <a:lnTo>
                  <a:pt x="11336" y="3364"/>
                </a:lnTo>
                <a:cubicBezTo>
                  <a:pt x="11179" y="3430"/>
                  <a:pt x="11147" y="3493"/>
                  <a:pt x="11033" y="3630"/>
                </a:cubicBezTo>
                <a:cubicBezTo>
                  <a:pt x="11033" y="3630"/>
                  <a:pt x="11033" y="3630"/>
                  <a:pt x="11033" y="3630"/>
                </a:cubicBezTo>
                <a:cubicBezTo>
                  <a:pt x="11061" y="3545"/>
                  <a:pt x="11117" y="3452"/>
                  <a:pt x="11050" y="3363"/>
                </a:cubicBezTo>
                <a:cubicBezTo>
                  <a:pt x="11125" y="3368"/>
                  <a:pt x="11195" y="3337"/>
                  <a:pt x="11259" y="3272"/>
                </a:cubicBezTo>
                <a:cubicBezTo>
                  <a:pt x="11272" y="3258"/>
                  <a:pt x="11117" y="3018"/>
                  <a:pt x="11091" y="3018"/>
                </a:cubicBezTo>
                <a:cubicBezTo>
                  <a:pt x="11053" y="3018"/>
                  <a:pt x="10830" y="3190"/>
                  <a:pt x="10806" y="3256"/>
                </a:cubicBezTo>
                <a:cubicBezTo>
                  <a:pt x="10845" y="3272"/>
                  <a:pt x="10884" y="3290"/>
                  <a:pt x="10923" y="3309"/>
                </a:cubicBezTo>
                <a:cubicBezTo>
                  <a:pt x="10787" y="3310"/>
                  <a:pt x="10724" y="3477"/>
                  <a:pt x="10581" y="3471"/>
                </a:cubicBezTo>
                <a:cubicBezTo>
                  <a:pt x="10453" y="3498"/>
                  <a:pt x="10173" y="3554"/>
                  <a:pt x="10078" y="3374"/>
                </a:cubicBezTo>
                <a:cubicBezTo>
                  <a:pt x="10185" y="3130"/>
                  <a:pt x="9473" y="3169"/>
                  <a:pt x="9617" y="3516"/>
                </a:cubicBezTo>
                <a:cubicBezTo>
                  <a:pt x="9529" y="3631"/>
                  <a:pt x="9460" y="3480"/>
                  <a:pt x="9368" y="3462"/>
                </a:cubicBezTo>
                <a:cubicBezTo>
                  <a:pt x="9213" y="3481"/>
                  <a:pt x="9060" y="3554"/>
                  <a:pt x="8904" y="3532"/>
                </a:cubicBezTo>
                <a:cubicBezTo>
                  <a:pt x="9137" y="3401"/>
                  <a:pt x="9054" y="3181"/>
                  <a:pt x="8833" y="3214"/>
                </a:cubicBezTo>
                <a:cubicBezTo>
                  <a:pt x="8716" y="3230"/>
                  <a:pt x="8605" y="3153"/>
                  <a:pt x="8498" y="3083"/>
                </a:cubicBezTo>
                <a:cubicBezTo>
                  <a:pt x="8301" y="2955"/>
                  <a:pt x="8276" y="3049"/>
                  <a:pt x="8098" y="3063"/>
                </a:cubicBezTo>
                <a:cubicBezTo>
                  <a:pt x="8243" y="2744"/>
                  <a:pt x="7844" y="3070"/>
                  <a:pt x="7824" y="3072"/>
                </a:cubicBezTo>
                <a:cubicBezTo>
                  <a:pt x="7802" y="3026"/>
                  <a:pt x="7857" y="2925"/>
                  <a:pt x="7822" y="2862"/>
                </a:cubicBezTo>
                <a:cubicBezTo>
                  <a:pt x="7765" y="2758"/>
                  <a:pt x="7615" y="2889"/>
                  <a:pt x="7553" y="2920"/>
                </a:cubicBezTo>
                <a:cubicBezTo>
                  <a:pt x="7482" y="2703"/>
                  <a:pt x="7200" y="3025"/>
                  <a:pt x="7120" y="3025"/>
                </a:cubicBezTo>
                <a:cubicBezTo>
                  <a:pt x="7038" y="3025"/>
                  <a:pt x="6962" y="3004"/>
                  <a:pt x="6879" y="3011"/>
                </a:cubicBezTo>
                <a:cubicBezTo>
                  <a:pt x="6761" y="3020"/>
                  <a:pt x="6643" y="3147"/>
                  <a:pt x="6540" y="3158"/>
                </a:cubicBezTo>
                <a:cubicBezTo>
                  <a:pt x="6435" y="3288"/>
                  <a:pt x="6241" y="2969"/>
                  <a:pt x="6102" y="3002"/>
                </a:cubicBezTo>
                <a:cubicBezTo>
                  <a:pt x="5987" y="2699"/>
                  <a:pt x="5301" y="2658"/>
                  <a:pt x="5108" y="2660"/>
                </a:cubicBezTo>
                <a:lnTo>
                  <a:pt x="5166" y="2595"/>
                </a:lnTo>
                <a:cubicBezTo>
                  <a:pt x="4385" y="2334"/>
                  <a:pt x="3526" y="2801"/>
                  <a:pt x="2781" y="3187"/>
                </a:cubicBezTo>
                <a:cubicBezTo>
                  <a:pt x="2790" y="3245"/>
                  <a:pt x="2794" y="3305"/>
                  <a:pt x="2794" y="3364"/>
                </a:cubicBezTo>
                <a:cubicBezTo>
                  <a:pt x="2821" y="3360"/>
                  <a:pt x="2846" y="3381"/>
                  <a:pt x="2861" y="3411"/>
                </a:cubicBezTo>
                <a:cubicBezTo>
                  <a:pt x="2895" y="3481"/>
                  <a:pt x="2847" y="3560"/>
                  <a:pt x="2808" y="3586"/>
                </a:cubicBezTo>
                <a:cubicBezTo>
                  <a:pt x="2807" y="3616"/>
                  <a:pt x="2818" y="3636"/>
                  <a:pt x="2843" y="3646"/>
                </a:cubicBezTo>
                <a:cubicBezTo>
                  <a:pt x="2669" y="3610"/>
                  <a:pt x="2511" y="3697"/>
                  <a:pt x="2346" y="3775"/>
                </a:cubicBezTo>
                <a:cubicBezTo>
                  <a:pt x="2313" y="3790"/>
                  <a:pt x="1788" y="3962"/>
                  <a:pt x="2020" y="4078"/>
                </a:cubicBezTo>
                <a:cubicBezTo>
                  <a:pt x="1791" y="4457"/>
                  <a:pt x="2405" y="4349"/>
                  <a:pt x="2510" y="4285"/>
                </a:cubicBezTo>
                <a:cubicBezTo>
                  <a:pt x="2433" y="4611"/>
                  <a:pt x="1900" y="4586"/>
                  <a:pt x="1737" y="4688"/>
                </a:cubicBezTo>
                <a:cubicBezTo>
                  <a:pt x="1610" y="4807"/>
                  <a:pt x="1325" y="4847"/>
                  <a:pt x="1294" y="5135"/>
                </a:cubicBezTo>
                <a:cubicBezTo>
                  <a:pt x="1271" y="5347"/>
                  <a:pt x="1078" y="5786"/>
                  <a:pt x="1423" y="5569"/>
                </a:cubicBezTo>
                <a:cubicBezTo>
                  <a:pt x="1382" y="5665"/>
                  <a:pt x="1288" y="5766"/>
                  <a:pt x="1232" y="5830"/>
                </a:cubicBezTo>
                <a:lnTo>
                  <a:pt x="1247" y="5941"/>
                </a:lnTo>
                <a:cubicBezTo>
                  <a:pt x="1305" y="5949"/>
                  <a:pt x="1373" y="5942"/>
                  <a:pt x="1427" y="5909"/>
                </a:cubicBezTo>
                <a:cubicBezTo>
                  <a:pt x="1582" y="5813"/>
                  <a:pt x="1505" y="5986"/>
                  <a:pt x="1616" y="6015"/>
                </a:cubicBezTo>
                <a:cubicBezTo>
                  <a:pt x="1625" y="6015"/>
                  <a:pt x="1632" y="6012"/>
                  <a:pt x="1639" y="6008"/>
                </a:cubicBezTo>
                <a:cubicBezTo>
                  <a:pt x="1268" y="6350"/>
                  <a:pt x="877" y="6521"/>
                  <a:pt x="478" y="6743"/>
                </a:cubicBezTo>
                <a:cubicBezTo>
                  <a:pt x="343" y="6818"/>
                  <a:pt x="175" y="6809"/>
                  <a:pt x="54" y="6949"/>
                </a:cubicBezTo>
                <a:cubicBezTo>
                  <a:pt x="-154" y="7190"/>
                  <a:pt x="297" y="7025"/>
                  <a:pt x="344" y="7001"/>
                </a:cubicBezTo>
                <a:cubicBezTo>
                  <a:pt x="703" y="6820"/>
                  <a:pt x="1068" y="6689"/>
                  <a:pt x="1424" y="6508"/>
                </a:cubicBezTo>
                <a:cubicBezTo>
                  <a:pt x="1621" y="6408"/>
                  <a:pt x="2420" y="6068"/>
                  <a:pt x="2420" y="5738"/>
                </a:cubicBezTo>
                <a:cubicBezTo>
                  <a:pt x="2564" y="5669"/>
                  <a:pt x="2545" y="5757"/>
                  <a:pt x="2664" y="5770"/>
                </a:cubicBezTo>
                <a:cubicBezTo>
                  <a:pt x="2775" y="5884"/>
                  <a:pt x="2982" y="5669"/>
                  <a:pt x="3099" y="5635"/>
                </a:cubicBezTo>
                <a:cubicBezTo>
                  <a:pt x="3270" y="5586"/>
                  <a:pt x="3354" y="5471"/>
                  <a:pt x="3497" y="5332"/>
                </a:cubicBezTo>
                <a:cubicBezTo>
                  <a:pt x="3592" y="5239"/>
                  <a:pt x="3675" y="5420"/>
                  <a:pt x="3762" y="5453"/>
                </a:cubicBezTo>
                <a:cubicBezTo>
                  <a:pt x="3787" y="5623"/>
                  <a:pt x="4109" y="5610"/>
                  <a:pt x="4206" y="5651"/>
                </a:cubicBezTo>
                <a:cubicBezTo>
                  <a:pt x="4425" y="5745"/>
                  <a:pt x="4511" y="6181"/>
                  <a:pt x="4283" y="6388"/>
                </a:cubicBezTo>
                <a:cubicBezTo>
                  <a:pt x="4312" y="6399"/>
                  <a:pt x="4341" y="6409"/>
                  <a:pt x="4370" y="6418"/>
                </a:cubicBezTo>
                <a:cubicBezTo>
                  <a:pt x="4406" y="6521"/>
                  <a:pt x="4318" y="6634"/>
                  <a:pt x="4422" y="6661"/>
                </a:cubicBezTo>
                <a:cubicBezTo>
                  <a:pt x="4430" y="6629"/>
                  <a:pt x="4441" y="6599"/>
                  <a:pt x="4455" y="6573"/>
                </a:cubicBezTo>
                <a:cubicBezTo>
                  <a:pt x="4440" y="6630"/>
                  <a:pt x="4444" y="6678"/>
                  <a:pt x="4466" y="6718"/>
                </a:cubicBezTo>
                <a:cubicBezTo>
                  <a:pt x="4402" y="6900"/>
                  <a:pt x="4481" y="7268"/>
                  <a:pt x="4600" y="6983"/>
                </a:cubicBezTo>
                <a:cubicBezTo>
                  <a:pt x="4616" y="7025"/>
                  <a:pt x="4647" y="7029"/>
                  <a:pt x="4668" y="7000"/>
                </a:cubicBezTo>
                <a:cubicBezTo>
                  <a:pt x="4695" y="7165"/>
                  <a:pt x="4383" y="7512"/>
                  <a:pt x="4572" y="7612"/>
                </a:cubicBezTo>
                <a:cubicBezTo>
                  <a:pt x="4561" y="7639"/>
                  <a:pt x="4537" y="8189"/>
                  <a:pt x="4549" y="8218"/>
                </a:cubicBezTo>
                <a:cubicBezTo>
                  <a:pt x="4218" y="8052"/>
                  <a:pt x="4499" y="8766"/>
                  <a:pt x="4612" y="8908"/>
                </a:cubicBezTo>
                <a:cubicBezTo>
                  <a:pt x="4469" y="9248"/>
                  <a:pt x="4405" y="9703"/>
                  <a:pt x="4249" y="10060"/>
                </a:cubicBezTo>
                <a:cubicBezTo>
                  <a:pt x="4231" y="10103"/>
                  <a:pt x="3863" y="10724"/>
                  <a:pt x="3931" y="10838"/>
                </a:cubicBezTo>
                <a:cubicBezTo>
                  <a:pt x="3904" y="10875"/>
                  <a:pt x="3884" y="11006"/>
                  <a:pt x="3866" y="11057"/>
                </a:cubicBezTo>
                <a:lnTo>
                  <a:pt x="3907" y="11057"/>
                </a:lnTo>
                <a:cubicBezTo>
                  <a:pt x="3683" y="11057"/>
                  <a:pt x="3673" y="12226"/>
                  <a:pt x="3784" y="12411"/>
                </a:cubicBezTo>
                <a:cubicBezTo>
                  <a:pt x="3713" y="12506"/>
                  <a:pt x="3776" y="12866"/>
                  <a:pt x="3821" y="12952"/>
                </a:cubicBezTo>
                <a:cubicBezTo>
                  <a:pt x="3779" y="13102"/>
                  <a:pt x="3952" y="13349"/>
                  <a:pt x="4063" y="13322"/>
                </a:cubicBezTo>
                <a:cubicBezTo>
                  <a:pt x="4060" y="13338"/>
                  <a:pt x="4058" y="13354"/>
                  <a:pt x="4057" y="13370"/>
                </a:cubicBezTo>
                <a:lnTo>
                  <a:pt x="4087" y="13379"/>
                </a:lnTo>
                <a:lnTo>
                  <a:pt x="4093" y="13414"/>
                </a:lnTo>
                <a:cubicBezTo>
                  <a:pt x="4290" y="13490"/>
                  <a:pt x="4102" y="14174"/>
                  <a:pt x="4227" y="14378"/>
                </a:cubicBezTo>
                <a:cubicBezTo>
                  <a:pt x="4190" y="14488"/>
                  <a:pt x="4544" y="15231"/>
                  <a:pt x="4228" y="15052"/>
                </a:cubicBezTo>
                <a:cubicBezTo>
                  <a:pt x="4228" y="15090"/>
                  <a:pt x="4220" y="15124"/>
                  <a:pt x="4204" y="15151"/>
                </a:cubicBezTo>
                <a:cubicBezTo>
                  <a:pt x="4266" y="15264"/>
                  <a:pt x="4305" y="15363"/>
                  <a:pt x="4335" y="15505"/>
                </a:cubicBezTo>
                <a:lnTo>
                  <a:pt x="4346" y="15505"/>
                </a:lnTo>
                <a:cubicBezTo>
                  <a:pt x="4387" y="15457"/>
                  <a:pt x="4394" y="15543"/>
                  <a:pt x="4468" y="15503"/>
                </a:cubicBezTo>
                <a:cubicBezTo>
                  <a:pt x="4571" y="15800"/>
                  <a:pt x="4536" y="15834"/>
                  <a:pt x="4468" y="16154"/>
                </a:cubicBezTo>
                <a:cubicBezTo>
                  <a:pt x="4643" y="16085"/>
                  <a:pt x="4765" y="16495"/>
                  <a:pt x="4806" y="16709"/>
                </a:cubicBezTo>
                <a:cubicBezTo>
                  <a:pt x="5029" y="16623"/>
                  <a:pt x="4935" y="16305"/>
                  <a:pt x="4856" y="16081"/>
                </a:cubicBezTo>
                <a:lnTo>
                  <a:pt x="4819" y="16090"/>
                </a:lnTo>
                <a:cubicBezTo>
                  <a:pt x="4853" y="16027"/>
                  <a:pt x="4845" y="15950"/>
                  <a:pt x="4813" y="15895"/>
                </a:cubicBezTo>
                <a:lnTo>
                  <a:pt x="4799" y="15901"/>
                </a:lnTo>
                <a:cubicBezTo>
                  <a:pt x="4773" y="15687"/>
                  <a:pt x="4711" y="15463"/>
                  <a:pt x="4695" y="15267"/>
                </a:cubicBezTo>
                <a:cubicBezTo>
                  <a:pt x="4682" y="15104"/>
                  <a:pt x="4607" y="15059"/>
                  <a:pt x="4654" y="14857"/>
                </a:cubicBezTo>
                <a:cubicBezTo>
                  <a:pt x="4643" y="14858"/>
                  <a:pt x="4632" y="14860"/>
                  <a:pt x="4621" y="14862"/>
                </a:cubicBezTo>
                <a:cubicBezTo>
                  <a:pt x="4621" y="14691"/>
                  <a:pt x="4335" y="14165"/>
                  <a:pt x="4542" y="14004"/>
                </a:cubicBezTo>
                <a:cubicBezTo>
                  <a:pt x="4568" y="14048"/>
                  <a:pt x="4597" y="14053"/>
                  <a:pt x="4633" y="14051"/>
                </a:cubicBezTo>
                <a:cubicBezTo>
                  <a:pt x="4649" y="14091"/>
                  <a:pt x="4668" y="14112"/>
                  <a:pt x="4694" y="14132"/>
                </a:cubicBezTo>
                <a:cubicBezTo>
                  <a:pt x="4606" y="14386"/>
                  <a:pt x="4732" y="15046"/>
                  <a:pt x="4888" y="15146"/>
                </a:cubicBezTo>
                <a:cubicBezTo>
                  <a:pt x="4868" y="15243"/>
                  <a:pt x="4898" y="15358"/>
                  <a:pt x="4958" y="15388"/>
                </a:cubicBezTo>
                <a:cubicBezTo>
                  <a:pt x="4954" y="15472"/>
                  <a:pt x="4978" y="15520"/>
                  <a:pt x="5030" y="15518"/>
                </a:cubicBezTo>
                <a:cubicBezTo>
                  <a:pt x="5042" y="15595"/>
                  <a:pt x="4993" y="15742"/>
                  <a:pt x="4986" y="15835"/>
                </a:cubicBezTo>
                <a:cubicBezTo>
                  <a:pt x="5221" y="15896"/>
                  <a:pt x="5644" y="17047"/>
                  <a:pt x="5374" y="17327"/>
                </a:cubicBezTo>
                <a:lnTo>
                  <a:pt x="5386" y="17327"/>
                </a:lnTo>
                <a:cubicBezTo>
                  <a:pt x="5363" y="17683"/>
                  <a:pt x="5700" y="18230"/>
                  <a:pt x="5921" y="18189"/>
                </a:cubicBezTo>
                <a:cubicBezTo>
                  <a:pt x="6093" y="18316"/>
                  <a:pt x="6360" y="18812"/>
                  <a:pt x="6568" y="18812"/>
                </a:cubicBezTo>
                <a:cubicBezTo>
                  <a:pt x="6707" y="18812"/>
                  <a:pt x="6794" y="18936"/>
                  <a:pt x="6933" y="18803"/>
                </a:cubicBezTo>
                <a:cubicBezTo>
                  <a:pt x="7112" y="18634"/>
                  <a:pt x="7225" y="18901"/>
                  <a:pt x="7338" y="19138"/>
                </a:cubicBezTo>
                <a:lnTo>
                  <a:pt x="7320" y="19233"/>
                </a:lnTo>
                <a:cubicBezTo>
                  <a:pt x="7452" y="19457"/>
                  <a:pt x="7609" y="19414"/>
                  <a:pt x="7752" y="19578"/>
                </a:cubicBezTo>
                <a:lnTo>
                  <a:pt x="7747" y="19554"/>
                </a:lnTo>
                <a:cubicBezTo>
                  <a:pt x="7831" y="19616"/>
                  <a:pt x="7966" y="19734"/>
                  <a:pt x="8058" y="19655"/>
                </a:cubicBezTo>
                <a:cubicBezTo>
                  <a:pt x="8068" y="19696"/>
                  <a:pt x="8082" y="19732"/>
                  <a:pt x="8102" y="19765"/>
                </a:cubicBezTo>
                <a:cubicBezTo>
                  <a:pt x="8201" y="19848"/>
                  <a:pt x="8249" y="20070"/>
                  <a:pt x="8332" y="20197"/>
                </a:cubicBezTo>
                <a:cubicBezTo>
                  <a:pt x="8328" y="20204"/>
                  <a:pt x="8318" y="20232"/>
                  <a:pt x="8307" y="20232"/>
                </a:cubicBezTo>
                <a:cubicBezTo>
                  <a:pt x="8248" y="20232"/>
                  <a:pt x="8242" y="20374"/>
                  <a:pt x="8290" y="20404"/>
                </a:cubicBezTo>
                <a:cubicBezTo>
                  <a:pt x="8224" y="20558"/>
                  <a:pt x="8335" y="20723"/>
                  <a:pt x="8404" y="20797"/>
                </a:cubicBezTo>
                <a:lnTo>
                  <a:pt x="8421" y="20768"/>
                </a:lnTo>
                <a:lnTo>
                  <a:pt x="8440" y="20786"/>
                </a:lnTo>
                <a:cubicBezTo>
                  <a:pt x="8440" y="20786"/>
                  <a:pt x="8460" y="20734"/>
                  <a:pt x="8463" y="20726"/>
                </a:cubicBezTo>
                <a:cubicBezTo>
                  <a:pt x="8481" y="20791"/>
                  <a:pt x="8506" y="20812"/>
                  <a:pt x="8544" y="20833"/>
                </a:cubicBezTo>
                <a:cubicBezTo>
                  <a:pt x="8631" y="20882"/>
                  <a:pt x="8572" y="21016"/>
                  <a:pt x="8625" y="21113"/>
                </a:cubicBezTo>
                <a:cubicBezTo>
                  <a:pt x="8670" y="21195"/>
                  <a:pt x="8728" y="21169"/>
                  <a:pt x="8774" y="21125"/>
                </a:cubicBezTo>
                <a:cubicBezTo>
                  <a:pt x="8819" y="21180"/>
                  <a:pt x="8955" y="21104"/>
                  <a:pt x="8977" y="21190"/>
                </a:cubicBezTo>
                <a:cubicBezTo>
                  <a:pt x="8994" y="21268"/>
                  <a:pt x="9007" y="21360"/>
                  <a:pt x="9074" y="21327"/>
                </a:cubicBezTo>
                <a:cubicBezTo>
                  <a:pt x="9087" y="21499"/>
                  <a:pt x="9387" y="21534"/>
                  <a:pt x="9242" y="21147"/>
                </a:cubicBezTo>
                <a:cubicBezTo>
                  <a:pt x="9322" y="21112"/>
                  <a:pt x="9334" y="20930"/>
                  <a:pt x="9399" y="20930"/>
                </a:cubicBezTo>
                <a:cubicBezTo>
                  <a:pt x="9476" y="20930"/>
                  <a:pt x="9464" y="21056"/>
                  <a:pt x="9512" y="21099"/>
                </a:cubicBezTo>
                <a:cubicBezTo>
                  <a:pt x="9489" y="21140"/>
                  <a:pt x="9481" y="21184"/>
                  <a:pt x="9489" y="21232"/>
                </a:cubicBezTo>
                <a:cubicBezTo>
                  <a:pt x="9530" y="21294"/>
                  <a:pt x="9567" y="21378"/>
                  <a:pt x="9594" y="21465"/>
                </a:cubicBezTo>
                <a:cubicBezTo>
                  <a:pt x="9613" y="21444"/>
                  <a:pt x="9635" y="21429"/>
                  <a:pt x="9658" y="21420"/>
                </a:cubicBezTo>
                <a:cubicBezTo>
                  <a:pt x="9651" y="21406"/>
                  <a:pt x="9651" y="21393"/>
                  <a:pt x="9656" y="21381"/>
                </a:cubicBezTo>
                <a:lnTo>
                  <a:pt x="9663" y="21393"/>
                </a:lnTo>
                <a:cubicBezTo>
                  <a:pt x="9703" y="21371"/>
                  <a:pt x="9728" y="21327"/>
                  <a:pt x="9733" y="21262"/>
                </a:cubicBezTo>
                <a:lnTo>
                  <a:pt x="9788" y="21239"/>
                </a:lnTo>
                <a:lnTo>
                  <a:pt x="9727" y="21036"/>
                </a:lnTo>
                <a:lnTo>
                  <a:pt x="9751" y="20983"/>
                </a:lnTo>
                <a:cubicBezTo>
                  <a:pt x="9690" y="20841"/>
                  <a:pt x="9591" y="20668"/>
                  <a:pt x="9478" y="20685"/>
                </a:cubicBezTo>
                <a:cubicBezTo>
                  <a:pt x="9386" y="20387"/>
                  <a:pt x="9023" y="21216"/>
                  <a:pt x="8905" y="20641"/>
                </a:cubicBezTo>
                <a:lnTo>
                  <a:pt x="8820" y="20643"/>
                </a:lnTo>
                <a:cubicBezTo>
                  <a:pt x="8820" y="20643"/>
                  <a:pt x="8682" y="20417"/>
                  <a:pt x="8717" y="20417"/>
                </a:cubicBezTo>
                <a:cubicBezTo>
                  <a:pt x="8717" y="20417"/>
                  <a:pt x="8717" y="20417"/>
                  <a:pt x="8717" y="20417"/>
                </a:cubicBezTo>
                <a:cubicBezTo>
                  <a:pt x="8719" y="20417"/>
                  <a:pt x="8885" y="19093"/>
                  <a:pt x="8901" y="18934"/>
                </a:cubicBezTo>
                <a:cubicBezTo>
                  <a:pt x="8865" y="18931"/>
                  <a:pt x="8824" y="18936"/>
                  <a:pt x="8790" y="18958"/>
                </a:cubicBezTo>
                <a:cubicBezTo>
                  <a:pt x="8665" y="18803"/>
                  <a:pt x="8556" y="18836"/>
                  <a:pt x="8451" y="18742"/>
                </a:cubicBezTo>
                <a:cubicBezTo>
                  <a:pt x="8417" y="18712"/>
                  <a:pt x="8071" y="18740"/>
                  <a:pt x="8035" y="18773"/>
                </a:cubicBezTo>
                <a:cubicBezTo>
                  <a:pt x="8032" y="18768"/>
                  <a:pt x="8029" y="18763"/>
                  <a:pt x="8025" y="18757"/>
                </a:cubicBezTo>
                <a:cubicBezTo>
                  <a:pt x="8109" y="18574"/>
                  <a:pt x="8142" y="18312"/>
                  <a:pt x="8200" y="18110"/>
                </a:cubicBezTo>
                <a:cubicBezTo>
                  <a:pt x="8274" y="17968"/>
                  <a:pt x="8508" y="16969"/>
                  <a:pt x="8384" y="16969"/>
                </a:cubicBezTo>
                <a:cubicBezTo>
                  <a:pt x="8284" y="16969"/>
                  <a:pt x="8160" y="16997"/>
                  <a:pt x="8055" y="17030"/>
                </a:cubicBezTo>
                <a:cubicBezTo>
                  <a:pt x="7708" y="17115"/>
                  <a:pt x="7858" y="17667"/>
                  <a:pt x="7599" y="17812"/>
                </a:cubicBezTo>
                <a:cubicBezTo>
                  <a:pt x="7601" y="17840"/>
                  <a:pt x="7595" y="17864"/>
                  <a:pt x="7583" y="17884"/>
                </a:cubicBezTo>
                <a:lnTo>
                  <a:pt x="7589" y="17850"/>
                </a:lnTo>
                <a:cubicBezTo>
                  <a:pt x="7313" y="17803"/>
                  <a:pt x="7206" y="18092"/>
                  <a:pt x="6955" y="17842"/>
                </a:cubicBezTo>
                <a:cubicBezTo>
                  <a:pt x="6928" y="17797"/>
                  <a:pt x="6940" y="17716"/>
                  <a:pt x="6902" y="17678"/>
                </a:cubicBezTo>
                <a:cubicBezTo>
                  <a:pt x="6909" y="17285"/>
                  <a:pt x="6745" y="17009"/>
                  <a:pt x="6787" y="16567"/>
                </a:cubicBezTo>
                <a:cubicBezTo>
                  <a:pt x="6799" y="16444"/>
                  <a:pt x="6795" y="15988"/>
                  <a:pt x="6892" y="15936"/>
                </a:cubicBezTo>
                <a:cubicBezTo>
                  <a:pt x="6964" y="15896"/>
                  <a:pt x="6970" y="15802"/>
                  <a:pt x="6989" y="15695"/>
                </a:cubicBezTo>
                <a:cubicBezTo>
                  <a:pt x="6960" y="15291"/>
                  <a:pt x="7099" y="15132"/>
                  <a:pt x="7297" y="14954"/>
                </a:cubicBezTo>
                <a:cubicBezTo>
                  <a:pt x="7407" y="14847"/>
                  <a:pt x="7530" y="14681"/>
                  <a:pt x="7658" y="14647"/>
                </a:cubicBezTo>
                <a:cubicBezTo>
                  <a:pt x="7726" y="14629"/>
                  <a:pt x="7890" y="14823"/>
                  <a:pt x="7918" y="14651"/>
                </a:cubicBezTo>
                <a:cubicBezTo>
                  <a:pt x="7929" y="14662"/>
                  <a:pt x="7940" y="14672"/>
                  <a:pt x="7951" y="14683"/>
                </a:cubicBezTo>
                <a:cubicBezTo>
                  <a:pt x="7964" y="14784"/>
                  <a:pt x="8062" y="14913"/>
                  <a:pt x="8119" y="14804"/>
                </a:cubicBezTo>
                <a:cubicBezTo>
                  <a:pt x="8158" y="14847"/>
                  <a:pt x="8205" y="14840"/>
                  <a:pt x="8218" y="14755"/>
                </a:cubicBezTo>
                <a:cubicBezTo>
                  <a:pt x="8226" y="14760"/>
                  <a:pt x="8233" y="14769"/>
                  <a:pt x="8237" y="14776"/>
                </a:cubicBezTo>
                <a:cubicBezTo>
                  <a:pt x="8243" y="14815"/>
                  <a:pt x="8236" y="14869"/>
                  <a:pt x="8238" y="14910"/>
                </a:cubicBezTo>
                <a:cubicBezTo>
                  <a:pt x="8321" y="14897"/>
                  <a:pt x="8431" y="14728"/>
                  <a:pt x="8309" y="14652"/>
                </a:cubicBezTo>
                <a:cubicBezTo>
                  <a:pt x="8336" y="14621"/>
                  <a:pt x="8354" y="14568"/>
                  <a:pt x="8341" y="14512"/>
                </a:cubicBezTo>
                <a:cubicBezTo>
                  <a:pt x="8478" y="14435"/>
                  <a:pt x="8881" y="14341"/>
                  <a:pt x="8891" y="14660"/>
                </a:cubicBezTo>
                <a:cubicBezTo>
                  <a:pt x="8953" y="14668"/>
                  <a:pt x="9017" y="14668"/>
                  <a:pt x="9071" y="14607"/>
                </a:cubicBezTo>
                <a:cubicBezTo>
                  <a:pt x="9213" y="14442"/>
                  <a:pt x="9157" y="14782"/>
                  <a:pt x="9269" y="14825"/>
                </a:cubicBezTo>
                <a:cubicBezTo>
                  <a:pt x="9274" y="14919"/>
                  <a:pt x="9158" y="15202"/>
                  <a:pt x="9231" y="15255"/>
                </a:cubicBezTo>
                <a:cubicBezTo>
                  <a:pt x="9194" y="15363"/>
                  <a:pt x="9245" y="15521"/>
                  <a:pt x="9291" y="15598"/>
                </a:cubicBezTo>
                <a:cubicBezTo>
                  <a:pt x="9303" y="15683"/>
                  <a:pt x="9312" y="15745"/>
                  <a:pt x="9294" y="15822"/>
                </a:cubicBezTo>
                <a:cubicBezTo>
                  <a:pt x="9320" y="15840"/>
                  <a:pt x="9347" y="15858"/>
                  <a:pt x="9373" y="15876"/>
                </a:cubicBezTo>
                <a:cubicBezTo>
                  <a:pt x="9376" y="15876"/>
                  <a:pt x="9389" y="16042"/>
                  <a:pt x="9392" y="16062"/>
                </a:cubicBezTo>
                <a:cubicBezTo>
                  <a:pt x="9891" y="16160"/>
                  <a:pt x="9504" y="14453"/>
                  <a:pt x="9669" y="14135"/>
                </a:cubicBezTo>
                <a:cubicBezTo>
                  <a:pt x="9801" y="13882"/>
                  <a:pt x="9965" y="13655"/>
                  <a:pt x="10125" y="13464"/>
                </a:cubicBezTo>
                <a:cubicBezTo>
                  <a:pt x="10212" y="13386"/>
                  <a:pt x="10656" y="13027"/>
                  <a:pt x="10592" y="12952"/>
                </a:cubicBezTo>
                <a:cubicBezTo>
                  <a:pt x="10811" y="12978"/>
                  <a:pt x="10712" y="12540"/>
                  <a:pt x="10767" y="12391"/>
                </a:cubicBezTo>
                <a:cubicBezTo>
                  <a:pt x="10824" y="12240"/>
                  <a:pt x="11053" y="12010"/>
                  <a:pt x="10986" y="11786"/>
                </a:cubicBezTo>
                <a:cubicBezTo>
                  <a:pt x="11080" y="11837"/>
                  <a:pt x="11274" y="11508"/>
                  <a:pt x="11267" y="11344"/>
                </a:cubicBezTo>
                <a:cubicBezTo>
                  <a:pt x="11357" y="11366"/>
                  <a:pt x="11513" y="11281"/>
                  <a:pt x="11556" y="11158"/>
                </a:cubicBezTo>
                <a:lnTo>
                  <a:pt x="11547" y="11137"/>
                </a:lnTo>
                <a:cubicBezTo>
                  <a:pt x="11604" y="11130"/>
                  <a:pt x="11673" y="11149"/>
                  <a:pt x="11708" y="11051"/>
                </a:cubicBezTo>
                <a:cubicBezTo>
                  <a:pt x="11862" y="11256"/>
                  <a:pt x="12051" y="10796"/>
                  <a:pt x="11864" y="10786"/>
                </a:cubicBezTo>
                <a:cubicBezTo>
                  <a:pt x="11862" y="10777"/>
                  <a:pt x="11858" y="10768"/>
                  <a:pt x="11853" y="10760"/>
                </a:cubicBezTo>
                <a:cubicBezTo>
                  <a:pt x="11890" y="10730"/>
                  <a:pt x="11924" y="10692"/>
                  <a:pt x="11955" y="10645"/>
                </a:cubicBezTo>
                <a:lnTo>
                  <a:pt x="11897" y="10613"/>
                </a:lnTo>
                <a:cubicBezTo>
                  <a:pt x="11984" y="10395"/>
                  <a:pt x="12164" y="10420"/>
                  <a:pt x="12245" y="10219"/>
                </a:cubicBezTo>
                <a:cubicBezTo>
                  <a:pt x="12330" y="10329"/>
                  <a:pt x="12661" y="10004"/>
                  <a:pt x="12737" y="9969"/>
                </a:cubicBezTo>
                <a:cubicBezTo>
                  <a:pt x="12664" y="10027"/>
                  <a:pt x="12408" y="10465"/>
                  <a:pt x="12631" y="10503"/>
                </a:cubicBezTo>
                <a:cubicBezTo>
                  <a:pt x="12789" y="10529"/>
                  <a:pt x="13042" y="10150"/>
                  <a:pt x="13212" y="10091"/>
                </a:cubicBezTo>
                <a:cubicBezTo>
                  <a:pt x="13387" y="9998"/>
                  <a:pt x="13656" y="9885"/>
                  <a:pt x="13625" y="9596"/>
                </a:cubicBezTo>
                <a:cubicBezTo>
                  <a:pt x="13619" y="9547"/>
                  <a:pt x="13631" y="9416"/>
                  <a:pt x="13642" y="9372"/>
                </a:cubicBezTo>
                <a:cubicBezTo>
                  <a:pt x="13542" y="9340"/>
                  <a:pt x="13492" y="9469"/>
                  <a:pt x="13428" y="9577"/>
                </a:cubicBezTo>
                <a:cubicBezTo>
                  <a:pt x="13210" y="9948"/>
                  <a:pt x="13126" y="9598"/>
                  <a:pt x="13005" y="9382"/>
                </a:cubicBezTo>
                <a:cubicBezTo>
                  <a:pt x="13043" y="9332"/>
                  <a:pt x="13094" y="9211"/>
                  <a:pt x="13035" y="9143"/>
                </a:cubicBezTo>
                <a:cubicBezTo>
                  <a:pt x="13114" y="9113"/>
                  <a:pt x="13246" y="8984"/>
                  <a:pt x="13198" y="8817"/>
                </a:cubicBezTo>
                <a:cubicBezTo>
                  <a:pt x="13133" y="8591"/>
                  <a:pt x="12921" y="8699"/>
                  <a:pt x="12820" y="8748"/>
                </a:cubicBezTo>
                <a:cubicBezTo>
                  <a:pt x="13042" y="8483"/>
                  <a:pt x="13227" y="8473"/>
                  <a:pt x="13514" y="8498"/>
                </a:cubicBezTo>
                <a:cubicBezTo>
                  <a:pt x="13879" y="8530"/>
                  <a:pt x="14067" y="8267"/>
                  <a:pt x="14414" y="8134"/>
                </a:cubicBezTo>
                <a:cubicBezTo>
                  <a:pt x="14179" y="8347"/>
                  <a:pt x="14080" y="8871"/>
                  <a:pt x="13864" y="9071"/>
                </a:cubicBezTo>
                <a:cubicBezTo>
                  <a:pt x="13717" y="9206"/>
                  <a:pt x="14405" y="9317"/>
                  <a:pt x="14423" y="9210"/>
                </a:cubicBezTo>
                <a:cubicBezTo>
                  <a:pt x="14405" y="9314"/>
                  <a:pt x="14297" y="9379"/>
                  <a:pt x="14243" y="9402"/>
                </a:cubicBezTo>
                <a:cubicBezTo>
                  <a:pt x="14313" y="9418"/>
                  <a:pt x="14553" y="9162"/>
                  <a:pt x="14568" y="9200"/>
                </a:cubicBezTo>
                <a:cubicBezTo>
                  <a:pt x="14597" y="9273"/>
                  <a:pt x="14503" y="9384"/>
                  <a:pt x="14488" y="9436"/>
                </a:cubicBezTo>
                <a:cubicBezTo>
                  <a:pt x="14575" y="9436"/>
                  <a:pt x="14865" y="9376"/>
                  <a:pt x="14709" y="9160"/>
                </a:cubicBezTo>
                <a:cubicBezTo>
                  <a:pt x="14686" y="9129"/>
                  <a:pt x="14726" y="9185"/>
                  <a:pt x="14709" y="9160"/>
                </a:cubicBezTo>
                <a:close/>
                <a:moveTo>
                  <a:pt x="9292" y="15807"/>
                </a:moveTo>
                <a:cubicBezTo>
                  <a:pt x="9294" y="15804"/>
                  <a:pt x="9294" y="15801"/>
                  <a:pt x="9294" y="15797"/>
                </a:cubicBezTo>
                <a:lnTo>
                  <a:pt x="9292" y="15807"/>
                </a:lnTo>
                <a:cubicBezTo>
                  <a:pt x="9292" y="15807"/>
                  <a:pt x="9292" y="15807"/>
                  <a:pt x="9292" y="15807"/>
                </a:cubicBezTo>
                <a:close/>
                <a:moveTo>
                  <a:pt x="10369" y="17468"/>
                </a:moveTo>
                <a:cubicBezTo>
                  <a:pt x="10335" y="17379"/>
                  <a:pt x="10167" y="17362"/>
                  <a:pt x="10156" y="17309"/>
                </a:cubicBezTo>
                <a:cubicBezTo>
                  <a:pt x="10131" y="17189"/>
                  <a:pt x="9829" y="16896"/>
                  <a:pt x="9715" y="16827"/>
                </a:cubicBezTo>
                <a:cubicBezTo>
                  <a:pt x="9533" y="16717"/>
                  <a:pt x="9375" y="16548"/>
                  <a:pt x="9156" y="16596"/>
                </a:cubicBezTo>
                <a:cubicBezTo>
                  <a:pt x="9072" y="16614"/>
                  <a:pt x="8717" y="16808"/>
                  <a:pt x="8728" y="16994"/>
                </a:cubicBezTo>
                <a:cubicBezTo>
                  <a:pt x="8730" y="17027"/>
                  <a:pt x="9190" y="16568"/>
                  <a:pt x="9247" y="16760"/>
                </a:cubicBezTo>
                <a:cubicBezTo>
                  <a:pt x="9236" y="16814"/>
                  <a:pt x="9210" y="16831"/>
                  <a:pt x="9167" y="16810"/>
                </a:cubicBezTo>
                <a:cubicBezTo>
                  <a:pt x="9239" y="16755"/>
                  <a:pt x="9536" y="17035"/>
                  <a:pt x="9629" y="17047"/>
                </a:cubicBezTo>
                <a:cubicBezTo>
                  <a:pt x="9753" y="17062"/>
                  <a:pt x="9684" y="17348"/>
                  <a:pt x="9814" y="17335"/>
                </a:cubicBezTo>
                <a:cubicBezTo>
                  <a:pt x="9981" y="17317"/>
                  <a:pt x="9882" y="17476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31" y="17583"/>
                  <a:pt x="10404" y="17558"/>
                  <a:pt x="10369" y="17468"/>
                </a:cubicBezTo>
                <a:cubicBezTo>
                  <a:pt x="10361" y="17446"/>
                  <a:pt x="10394" y="17532"/>
                  <a:pt x="10369" y="17468"/>
                </a:cubicBezTo>
                <a:close/>
                <a:moveTo>
                  <a:pt x="20788" y="376"/>
                </a:moveTo>
                <a:cubicBezTo>
                  <a:pt x="20661" y="393"/>
                  <a:pt x="20521" y="488"/>
                  <a:pt x="20397" y="482"/>
                </a:cubicBezTo>
                <a:cubicBezTo>
                  <a:pt x="20438" y="401"/>
                  <a:pt x="20552" y="165"/>
                  <a:pt x="20633" y="174"/>
                </a:cubicBezTo>
                <a:cubicBezTo>
                  <a:pt x="20175" y="121"/>
                  <a:pt x="19751" y="-20"/>
                  <a:pt x="19284" y="2"/>
                </a:cubicBezTo>
                <a:cubicBezTo>
                  <a:pt x="19105" y="10"/>
                  <a:pt x="18902" y="130"/>
                  <a:pt x="18728" y="59"/>
                </a:cubicBezTo>
                <a:cubicBezTo>
                  <a:pt x="18578" y="-2"/>
                  <a:pt x="18252" y="-5"/>
                  <a:pt x="18116" y="136"/>
                </a:cubicBezTo>
                <a:cubicBezTo>
                  <a:pt x="18175" y="75"/>
                  <a:pt x="18298" y="279"/>
                  <a:pt x="18361" y="285"/>
                </a:cubicBezTo>
                <a:cubicBezTo>
                  <a:pt x="18166" y="285"/>
                  <a:pt x="17974" y="110"/>
                  <a:pt x="17776" y="149"/>
                </a:cubicBezTo>
                <a:cubicBezTo>
                  <a:pt x="17789" y="245"/>
                  <a:pt x="17791" y="210"/>
                  <a:pt x="17833" y="259"/>
                </a:cubicBezTo>
                <a:cubicBezTo>
                  <a:pt x="17695" y="308"/>
                  <a:pt x="17442" y="191"/>
                  <a:pt x="17296" y="183"/>
                </a:cubicBezTo>
                <a:cubicBezTo>
                  <a:pt x="17097" y="171"/>
                  <a:pt x="16902" y="273"/>
                  <a:pt x="16703" y="270"/>
                </a:cubicBezTo>
                <a:cubicBezTo>
                  <a:pt x="16707" y="477"/>
                  <a:pt x="16045" y="464"/>
                  <a:pt x="15922" y="611"/>
                </a:cubicBezTo>
                <a:cubicBezTo>
                  <a:pt x="15984" y="642"/>
                  <a:pt x="16050" y="632"/>
                  <a:pt x="16114" y="633"/>
                </a:cubicBezTo>
                <a:cubicBezTo>
                  <a:pt x="16093" y="927"/>
                  <a:pt x="15244" y="969"/>
                  <a:pt x="15099" y="1007"/>
                </a:cubicBezTo>
                <a:cubicBezTo>
                  <a:pt x="15125" y="1148"/>
                  <a:pt x="15349" y="1197"/>
                  <a:pt x="15414" y="1212"/>
                </a:cubicBezTo>
                <a:cubicBezTo>
                  <a:pt x="15335" y="1285"/>
                  <a:pt x="15187" y="1268"/>
                  <a:pt x="15096" y="1309"/>
                </a:cubicBezTo>
                <a:cubicBezTo>
                  <a:pt x="15139" y="1389"/>
                  <a:pt x="15278" y="1390"/>
                  <a:pt x="15337" y="1395"/>
                </a:cubicBezTo>
                <a:cubicBezTo>
                  <a:pt x="15292" y="1423"/>
                  <a:pt x="15237" y="1423"/>
                  <a:pt x="15198" y="1474"/>
                </a:cubicBezTo>
                <a:cubicBezTo>
                  <a:pt x="15433" y="1544"/>
                  <a:pt x="15645" y="1461"/>
                  <a:pt x="15880" y="1474"/>
                </a:cubicBezTo>
                <a:cubicBezTo>
                  <a:pt x="15992" y="1480"/>
                  <a:pt x="16131" y="1500"/>
                  <a:pt x="16237" y="1562"/>
                </a:cubicBezTo>
                <a:cubicBezTo>
                  <a:pt x="16344" y="1623"/>
                  <a:pt x="16226" y="1664"/>
                  <a:pt x="16247" y="1717"/>
                </a:cubicBezTo>
                <a:cubicBezTo>
                  <a:pt x="16266" y="1765"/>
                  <a:pt x="16487" y="1880"/>
                  <a:pt x="16313" y="1959"/>
                </a:cubicBezTo>
                <a:cubicBezTo>
                  <a:pt x="16559" y="1847"/>
                  <a:pt x="16204" y="2758"/>
                  <a:pt x="16179" y="2583"/>
                </a:cubicBezTo>
                <a:cubicBezTo>
                  <a:pt x="16203" y="2748"/>
                  <a:pt x="16427" y="2568"/>
                  <a:pt x="16494" y="2630"/>
                </a:cubicBezTo>
                <a:cubicBezTo>
                  <a:pt x="16482" y="2669"/>
                  <a:pt x="16425" y="2638"/>
                  <a:pt x="16428" y="2695"/>
                </a:cubicBezTo>
                <a:cubicBezTo>
                  <a:pt x="16522" y="2661"/>
                  <a:pt x="16598" y="2870"/>
                  <a:pt x="16593" y="2871"/>
                </a:cubicBezTo>
                <a:cubicBezTo>
                  <a:pt x="16581" y="2874"/>
                  <a:pt x="16213" y="2799"/>
                  <a:pt x="16214" y="2802"/>
                </a:cubicBezTo>
                <a:cubicBezTo>
                  <a:pt x="16229" y="2835"/>
                  <a:pt x="16243" y="2868"/>
                  <a:pt x="16257" y="2900"/>
                </a:cubicBezTo>
                <a:cubicBezTo>
                  <a:pt x="16172" y="2904"/>
                  <a:pt x="16137" y="2977"/>
                  <a:pt x="16095" y="3092"/>
                </a:cubicBezTo>
                <a:cubicBezTo>
                  <a:pt x="16186" y="3140"/>
                  <a:pt x="16346" y="3277"/>
                  <a:pt x="16419" y="3092"/>
                </a:cubicBezTo>
                <a:cubicBezTo>
                  <a:pt x="16494" y="2902"/>
                  <a:pt x="16546" y="3028"/>
                  <a:pt x="16502" y="3209"/>
                </a:cubicBezTo>
                <a:cubicBezTo>
                  <a:pt x="16498" y="3224"/>
                  <a:pt x="15861" y="3720"/>
                  <a:pt x="16084" y="3791"/>
                </a:cubicBezTo>
                <a:cubicBezTo>
                  <a:pt x="16081" y="3912"/>
                  <a:pt x="15909" y="3871"/>
                  <a:pt x="15990" y="4074"/>
                </a:cubicBezTo>
                <a:cubicBezTo>
                  <a:pt x="16072" y="4282"/>
                  <a:pt x="15977" y="4328"/>
                  <a:pt x="16012" y="4522"/>
                </a:cubicBezTo>
                <a:cubicBezTo>
                  <a:pt x="16059" y="4791"/>
                  <a:pt x="16218" y="5190"/>
                  <a:pt x="16217" y="5459"/>
                </a:cubicBezTo>
                <a:cubicBezTo>
                  <a:pt x="16477" y="5346"/>
                  <a:pt x="16693" y="5934"/>
                  <a:pt x="16874" y="5492"/>
                </a:cubicBezTo>
                <a:cubicBezTo>
                  <a:pt x="16944" y="5323"/>
                  <a:pt x="17078" y="4978"/>
                  <a:pt x="17178" y="4863"/>
                </a:cubicBezTo>
                <a:cubicBezTo>
                  <a:pt x="17207" y="4830"/>
                  <a:pt x="17468" y="4537"/>
                  <a:pt x="17336" y="4506"/>
                </a:cubicBezTo>
                <a:cubicBezTo>
                  <a:pt x="17352" y="4429"/>
                  <a:pt x="17466" y="4461"/>
                  <a:pt x="17462" y="4414"/>
                </a:cubicBezTo>
                <a:cubicBezTo>
                  <a:pt x="17446" y="4185"/>
                  <a:pt x="17478" y="4318"/>
                  <a:pt x="17603" y="4179"/>
                </a:cubicBezTo>
                <a:cubicBezTo>
                  <a:pt x="17832" y="3924"/>
                  <a:pt x="18176" y="4100"/>
                  <a:pt x="18404" y="3748"/>
                </a:cubicBezTo>
                <a:cubicBezTo>
                  <a:pt x="18623" y="3408"/>
                  <a:pt x="18719" y="3579"/>
                  <a:pt x="18976" y="3474"/>
                </a:cubicBezTo>
                <a:cubicBezTo>
                  <a:pt x="19132" y="3410"/>
                  <a:pt x="19315" y="3416"/>
                  <a:pt x="19459" y="3294"/>
                </a:cubicBezTo>
                <a:cubicBezTo>
                  <a:pt x="19583" y="3189"/>
                  <a:pt x="19779" y="3004"/>
                  <a:pt x="19921" y="2998"/>
                </a:cubicBezTo>
                <a:cubicBezTo>
                  <a:pt x="19863" y="3000"/>
                  <a:pt x="19502" y="2839"/>
                  <a:pt x="19465" y="2948"/>
                </a:cubicBezTo>
                <a:cubicBezTo>
                  <a:pt x="19535" y="2744"/>
                  <a:pt x="19616" y="2666"/>
                  <a:pt x="19736" y="2808"/>
                </a:cubicBezTo>
                <a:cubicBezTo>
                  <a:pt x="19799" y="2882"/>
                  <a:pt x="20006" y="3044"/>
                  <a:pt x="20008" y="2762"/>
                </a:cubicBezTo>
                <a:cubicBezTo>
                  <a:pt x="20009" y="2563"/>
                  <a:pt x="19750" y="2306"/>
                  <a:pt x="19652" y="2240"/>
                </a:cubicBezTo>
                <a:cubicBezTo>
                  <a:pt x="19743" y="2177"/>
                  <a:pt x="20272" y="2315"/>
                  <a:pt x="20290" y="2066"/>
                </a:cubicBezTo>
                <a:cubicBezTo>
                  <a:pt x="20246" y="2069"/>
                  <a:pt x="20204" y="2042"/>
                  <a:pt x="20162" y="2024"/>
                </a:cubicBezTo>
                <a:cubicBezTo>
                  <a:pt x="20196" y="2013"/>
                  <a:pt x="20461" y="2053"/>
                  <a:pt x="20445" y="1920"/>
                </a:cubicBezTo>
                <a:cubicBezTo>
                  <a:pt x="20434" y="1826"/>
                  <a:pt x="20316" y="1823"/>
                  <a:pt x="20426" y="1726"/>
                </a:cubicBezTo>
                <a:cubicBezTo>
                  <a:pt x="20595" y="1578"/>
                  <a:pt x="20285" y="1472"/>
                  <a:pt x="20249" y="1409"/>
                </a:cubicBezTo>
                <a:cubicBezTo>
                  <a:pt x="20284" y="1409"/>
                  <a:pt x="20770" y="1373"/>
                  <a:pt x="20655" y="1204"/>
                </a:cubicBezTo>
                <a:cubicBezTo>
                  <a:pt x="20592" y="1111"/>
                  <a:pt x="20396" y="1087"/>
                  <a:pt x="20327" y="1171"/>
                </a:cubicBezTo>
                <a:cubicBezTo>
                  <a:pt x="20607" y="695"/>
                  <a:pt x="21060" y="526"/>
                  <a:pt x="21446" y="368"/>
                </a:cubicBezTo>
                <a:cubicBezTo>
                  <a:pt x="21259" y="170"/>
                  <a:pt x="20985" y="351"/>
                  <a:pt x="20788" y="376"/>
                </a:cubicBezTo>
                <a:cubicBezTo>
                  <a:pt x="20727" y="384"/>
                  <a:pt x="20985" y="351"/>
                  <a:pt x="20788" y="376"/>
                </a:cubicBezTo>
                <a:close/>
                <a:moveTo>
                  <a:pt x="11250" y="17854"/>
                </a:moveTo>
                <a:cubicBezTo>
                  <a:pt x="11353" y="18121"/>
                  <a:pt x="10932" y="18149"/>
                  <a:pt x="10851" y="18066"/>
                </a:cubicBezTo>
                <a:cubicBezTo>
                  <a:pt x="10834" y="18070"/>
                  <a:pt x="10772" y="18267"/>
                  <a:pt x="10762" y="18295"/>
                </a:cubicBezTo>
                <a:lnTo>
                  <a:pt x="10744" y="18285"/>
                </a:lnTo>
                <a:lnTo>
                  <a:pt x="10730" y="18323"/>
                </a:lnTo>
                <a:cubicBezTo>
                  <a:pt x="10688" y="18281"/>
                  <a:pt x="10661" y="18211"/>
                  <a:pt x="10659" y="18127"/>
                </a:cubicBezTo>
                <a:cubicBezTo>
                  <a:pt x="10636" y="18121"/>
                  <a:pt x="10482" y="18109"/>
                  <a:pt x="10449" y="18132"/>
                </a:cubicBezTo>
                <a:cubicBezTo>
                  <a:pt x="10400" y="18160"/>
                  <a:pt x="10250" y="18170"/>
                  <a:pt x="10272" y="17972"/>
                </a:cubicBezTo>
                <a:cubicBezTo>
                  <a:pt x="10299" y="17723"/>
                  <a:pt x="10501" y="18031"/>
                  <a:pt x="10576" y="17927"/>
                </a:cubicBezTo>
                <a:cubicBezTo>
                  <a:pt x="10576" y="17927"/>
                  <a:pt x="10576" y="17927"/>
                  <a:pt x="10576" y="17927"/>
                </a:cubicBezTo>
                <a:cubicBezTo>
                  <a:pt x="10555" y="17927"/>
                  <a:pt x="10562" y="17743"/>
                  <a:pt x="10562" y="17738"/>
                </a:cubicBezTo>
                <a:lnTo>
                  <a:pt x="10412" y="17627"/>
                </a:lnTo>
                <a:cubicBezTo>
                  <a:pt x="10499" y="17485"/>
                  <a:pt x="10669" y="17484"/>
                  <a:pt x="10776" y="17484"/>
                </a:cubicBezTo>
                <a:cubicBezTo>
                  <a:pt x="10837" y="17484"/>
                  <a:pt x="10950" y="17493"/>
                  <a:pt x="11001" y="17546"/>
                </a:cubicBezTo>
                <a:cubicBezTo>
                  <a:pt x="11036" y="17584"/>
                  <a:pt x="11222" y="17784"/>
                  <a:pt x="11250" y="17854"/>
                </a:cubicBezTo>
                <a:cubicBezTo>
                  <a:pt x="11273" y="17915"/>
                  <a:pt x="11228" y="17798"/>
                  <a:pt x="11250" y="17854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79" name="Фигура"/>
          <p:cNvSpPr/>
          <p:nvPr/>
        </p:nvSpPr>
        <p:spPr>
          <a:xfrm>
            <a:off x="9106535" y="3715568"/>
            <a:ext cx="542729" cy="580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0" h="21301" extrusionOk="0">
                <a:moveTo>
                  <a:pt x="19386" y="1922"/>
                </a:moveTo>
                <a:cubicBezTo>
                  <a:pt x="19814" y="2079"/>
                  <a:pt x="20906" y="1684"/>
                  <a:pt x="20889" y="1153"/>
                </a:cubicBezTo>
                <a:cubicBezTo>
                  <a:pt x="20881" y="1256"/>
                  <a:pt x="20912" y="1341"/>
                  <a:pt x="20981" y="1408"/>
                </a:cubicBezTo>
                <a:cubicBezTo>
                  <a:pt x="21526" y="952"/>
                  <a:pt x="20191" y="325"/>
                  <a:pt x="19879" y="191"/>
                </a:cubicBezTo>
                <a:cubicBezTo>
                  <a:pt x="20063" y="604"/>
                  <a:pt x="20673" y="601"/>
                  <a:pt x="20855" y="1057"/>
                </a:cubicBezTo>
                <a:cubicBezTo>
                  <a:pt x="20512" y="588"/>
                  <a:pt x="20469" y="1319"/>
                  <a:pt x="20375" y="1358"/>
                </a:cubicBezTo>
                <a:cubicBezTo>
                  <a:pt x="19827" y="1584"/>
                  <a:pt x="19497" y="1595"/>
                  <a:pt x="18866" y="1649"/>
                </a:cubicBezTo>
                <a:cubicBezTo>
                  <a:pt x="18833" y="1737"/>
                  <a:pt x="19305" y="1892"/>
                  <a:pt x="19386" y="1922"/>
                </a:cubicBezTo>
                <a:cubicBezTo>
                  <a:pt x="19639" y="2015"/>
                  <a:pt x="19305" y="1892"/>
                  <a:pt x="19386" y="1922"/>
                </a:cubicBezTo>
                <a:close/>
                <a:moveTo>
                  <a:pt x="19103" y="11614"/>
                </a:moveTo>
                <a:cubicBezTo>
                  <a:pt x="18975" y="11369"/>
                  <a:pt x="18653" y="11271"/>
                  <a:pt x="18576" y="10982"/>
                </a:cubicBezTo>
                <a:cubicBezTo>
                  <a:pt x="18519" y="10767"/>
                  <a:pt x="18708" y="10228"/>
                  <a:pt x="18266" y="10244"/>
                </a:cubicBezTo>
                <a:cubicBezTo>
                  <a:pt x="18251" y="10303"/>
                  <a:pt x="18237" y="10362"/>
                  <a:pt x="18222" y="10421"/>
                </a:cubicBezTo>
                <a:cubicBezTo>
                  <a:pt x="18247" y="10396"/>
                  <a:pt x="17854" y="9575"/>
                  <a:pt x="17912" y="9416"/>
                </a:cubicBezTo>
                <a:cubicBezTo>
                  <a:pt x="18034" y="9074"/>
                  <a:pt x="17131" y="8901"/>
                  <a:pt x="16984" y="8720"/>
                </a:cubicBezTo>
                <a:cubicBezTo>
                  <a:pt x="16704" y="8377"/>
                  <a:pt x="17067" y="6218"/>
                  <a:pt x="16504" y="6177"/>
                </a:cubicBezTo>
                <a:cubicBezTo>
                  <a:pt x="16273" y="6159"/>
                  <a:pt x="16153" y="6484"/>
                  <a:pt x="16083" y="6080"/>
                </a:cubicBezTo>
                <a:cubicBezTo>
                  <a:pt x="16022" y="5728"/>
                  <a:pt x="15985" y="5371"/>
                  <a:pt x="15924" y="5018"/>
                </a:cubicBezTo>
                <a:cubicBezTo>
                  <a:pt x="15759" y="4079"/>
                  <a:pt x="15690" y="4529"/>
                  <a:pt x="15317" y="5042"/>
                </a:cubicBezTo>
                <a:cubicBezTo>
                  <a:pt x="15183" y="5227"/>
                  <a:pt x="15058" y="5775"/>
                  <a:pt x="15034" y="6013"/>
                </a:cubicBezTo>
                <a:cubicBezTo>
                  <a:pt x="14984" y="6502"/>
                  <a:pt x="14940" y="7628"/>
                  <a:pt x="14375" y="7886"/>
                </a:cubicBezTo>
                <a:cubicBezTo>
                  <a:pt x="13846" y="8128"/>
                  <a:pt x="13658" y="7617"/>
                  <a:pt x="13271" y="7435"/>
                </a:cubicBezTo>
                <a:cubicBezTo>
                  <a:pt x="13079" y="7345"/>
                  <a:pt x="12495" y="6993"/>
                  <a:pt x="12357" y="6844"/>
                </a:cubicBezTo>
                <a:cubicBezTo>
                  <a:pt x="11909" y="6361"/>
                  <a:pt x="12379" y="6386"/>
                  <a:pt x="12379" y="5897"/>
                </a:cubicBezTo>
                <a:cubicBezTo>
                  <a:pt x="12379" y="5657"/>
                  <a:pt x="13041" y="5327"/>
                  <a:pt x="12893" y="5142"/>
                </a:cubicBezTo>
                <a:cubicBezTo>
                  <a:pt x="12638" y="4826"/>
                  <a:pt x="12410" y="5104"/>
                  <a:pt x="12118" y="5167"/>
                </a:cubicBezTo>
                <a:cubicBezTo>
                  <a:pt x="12073" y="5176"/>
                  <a:pt x="11507" y="4979"/>
                  <a:pt x="11456" y="4956"/>
                </a:cubicBezTo>
                <a:cubicBezTo>
                  <a:pt x="11258" y="4883"/>
                  <a:pt x="11085" y="4777"/>
                  <a:pt x="10936" y="4638"/>
                </a:cubicBezTo>
                <a:cubicBezTo>
                  <a:pt x="10808" y="4516"/>
                  <a:pt x="10485" y="4622"/>
                  <a:pt x="10582" y="4696"/>
                </a:cubicBezTo>
                <a:cubicBezTo>
                  <a:pt x="11287" y="5235"/>
                  <a:pt x="10445" y="4961"/>
                  <a:pt x="10047" y="5209"/>
                </a:cubicBezTo>
                <a:cubicBezTo>
                  <a:pt x="9664" y="5449"/>
                  <a:pt x="9179" y="6015"/>
                  <a:pt x="9314" y="6398"/>
                </a:cubicBezTo>
                <a:cubicBezTo>
                  <a:pt x="9371" y="6558"/>
                  <a:pt x="8566" y="6395"/>
                  <a:pt x="8566" y="6529"/>
                </a:cubicBezTo>
                <a:cubicBezTo>
                  <a:pt x="8531" y="5234"/>
                  <a:pt x="7201" y="6528"/>
                  <a:pt x="6847" y="6707"/>
                </a:cubicBezTo>
                <a:cubicBezTo>
                  <a:pt x="6570" y="6847"/>
                  <a:pt x="6760" y="7297"/>
                  <a:pt x="6430" y="7209"/>
                </a:cubicBezTo>
                <a:cubicBezTo>
                  <a:pt x="5937" y="7077"/>
                  <a:pt x="6342" y="7794"/>
                  <a:pt x="6208" y="7535"/>
                </a:cubicBezTo>
                <a:cubicBezTo>
                  <a:pt x="6184" y="7632"/>
                  <a:pt x="6160" y="7729"/>
                  <a:pt x="6135" y="7825"/>
                </a:cubicBezTo>
                <a:cubicBezTo>
                  <a:pt x="6054" y="7657"/>
                  <a:pt x="5985" y="7487"/>
                  <a:pt x="5914" y="7315"/>
                </a:cubicBezTo>
                <a:cubicBezTo>
                  <a:pt x="5873" y="7238"/>
                  <a:pt x="5208" y="8371"/>
                  <a:pt x="5154" y="8419"/>
                </a:cubicBezTo>
                <a:cubicBezTo>
                  <a:pt x="4695" y="8824"/>
                  <a:pt x="4672" y="9190"/>
                  <a:pt x="3820" y="9133"/>
                </a:cubicBezTo>
                <a:cubicBezTo>
                  <a:pt x="3705" y="9125"/>
                  <a:pt x="3316" y="9336"/>
                  <a:pt x="3212" y="9384"/>
                </a:cubicBezTo>
                <a:cubicBezTo>
                  <a:pt x="2904" y="9527"/>
                  <a:pt x="2613" y="9385"/>
                  <a:pt x="2350" y="9563"/>
                </a:cubicBezTo>
                <a:cubicBezTo>
                  <a:pt x="2074" y="9751"/>
                  <a:pt x="1515" y="10312"/>
                  <a:pt x="1214" y="10384"/>
                </a:cubicBezTo>
                <a:cubicBezTo>
                  <a:pt x="1097" y="10411"/>
                  <a:pt x="1127" y="9952"/>
                  <a:pt x="1118" y="10178"/>
                </a:cubicBezTo>
                <a:lnTo>
                  <a:pt x="1118" y="10178"/>
                </a:lnTo>
                <a:lnTo>
                  <a:pt x="1194" y="10178"/>
                </a:lnTo>
                <a:cubicBezTo>
                  <a:pt x="883" y="10178"/>
                  <a:pt x="1016" y="10855"/>
                  <a:pt x="856" y="11012"/>
                </a:cubicBezTo>
                <a:cubicBezTo>
                  <a:pt x="361" y="11497"/>
                  <a:pt x="1155" y="12018"/>
                  <a:pt x="820" y="12399"/>
                </a:cubicBezTo>
                <a:cubicBezTo>
                  <a:pt x="699" y="12536"/>
                  <a:pt x="536" y="11960"/>
                  <a:pt x="513" y="12066"/>
                </a:cubicBezTo>
                <a:cubicBezTo>
                  <a:pt x="514" y="12062"/>
                  <a:pt x="549" y="12342"/>
                  <a:pt x="465" y="12293"/>
                </a:cubicBezTo>
                <a:cubicBezTo>
                  <a:pt x="405" y="12258"/>
                  <a:pt x="370" y="12039"/>
                  <a:pt x="334" y="12030"/>
                </a:cubicBezTo>
                <a:cubicBezTo>
                  <a:pt x="424" y="12052"/>
                  <a:pt x="564" y="13355"/>
                  <a:pt x="640" y="13566"/>
                </a:cubicBezTo>
                <a:cubicBezTo>
                  <a:pt x="776" y="13948"/>
                  <a:pt x="561" y="14270"/>
                  <a:pt x="640" y="14640"/>
                </a:cubicBezTo>
                <a:cubicBezTo>
                  <a:pt x="747" y="15148"/>
                  <a:pt x="722" y="15468"/>
                  <a:pt x="458" y="15951"/>
                </a:cubicBezTo>
                <a:cubicBezTo>
                  <a:pt x="334" y="16180"/>
                  <a:pt x="56" y="16125"/>
                  <a:pt x="7" y="16277"/>
                </a:cubicBezTo>
                <a:cubicBezTo>
                  <a:pt x="-74" y="16533"/>
                  <a:pt x="511" y="16975"/>
                  <a:pt x="767" y="16949"/>
                </a:cubicBezTo>
                <a:cubicBezTo>
                  <a:pt x="1436" y="16881"/>
                  <a:pt x="1955" y="16336"/>
                  <a:pt x="2582" y="16311"/>
                </a:cubicBezTo>
                <a:cubicBezTo>
                  <a:pt x="2970" y="16295"/>
                  <a:pt x="3361" y="16353"/>
                  <a:pt x="3748" y="16338"/>
                </a:cubicBezTo>
                <a:cubicBezTo>
                  <a:pt x="4202" y="16322"/>
                  <a:pt x="4244" y="15862"/>
                  <a:pt x="4658" y="15792"/>
                </a:cubicBezTo>
                <a:cubicBezTo>
                  <a:pt x="5484" y="15654"/>
                  <a:pt x="6330" y="15193"/>
                  <a:pt x="7174" y="15151"/>
                </a:cubicBezTo>
                <a:cubicBezTo>
                  <a:pt x="7842" y="15118"/>
                  <a:pt x="8423" y="15247"/>
                  <a:pt x="9041" y="15506"/>
                </a:cubicBezTo>
                <a:cubicBezTo>
                  <a:pt x="9151" y="15552"/>
                  <a:pt x="9103" y="15862"/>
                  <a:pt x="9215" y="15989"/>
                </a:cubicBezTo>
                <a:cubicBezTo>
                  <a:pt x="9373" y="16166"/>
                  <a:pt x="9280" y="16704"/>
                  <a:pt x="9294" y="16895"/>
                </a:cubicBezTo>
                <a:cubicBezTo>
                  <a:pt x="9744" y="16511"/>
                  <a:pt x="10481" y="16247"/>
                  <a:pt x="10791" y="15743"/>
                </a:cubicBezTo>
                <a:cubicBezTo>
                  <a:pt x="10672" y="15935"/>
                  <a:pt x="10609" y="16166"/>
                  <a:pt x="10450" y="16380"/>
                </a:cubicBezTo>
                <a:cubicBezTo>
                  <a:pt x="10245" y="16658"/>
                  <a:pt x="9969" y="16812"/>
                  <a:pt x="9793" y="17054"/>
                </a:cubicBezTo>
                <a:cubicBezTo>
                  <a:pt x="10023" y="17069"/>
                  <a:pt x="10650" y="16543"/>
                  <a:pt x="10604" y="16524"/>
                </a:cubicBezTo>
                <a:cubicBezTo>
                  <a:pt x="10935" y="16663"/>
                  <a:pt x="10343" y="17138"/>
                  <a:pt x="10355" y="17217"/>
                </a:cubicBezTo>
                <a:cubicBezTo>
                  <a:pt x="10364" y="17277"/>
                  <a:pt x="10778" y="17209"/>
                  <a:pt x="10835" y="17418"/>
                </a:cubicBezTo>
                <a:cubicBezTo>
                  <a:pt x="10924" y="17735"/>
                  <a:pt x="10430" y="18216"/>
                  <a:pt x="10794" y="18457"/>
                </a:cubicBezTo>
                <a:cubicBezTo>
                  <a:pt x="11038" y="18617"/>
                  <a:pt x="11598" y="18832"/>
                  <a:pt x="11883" y="18879"/>
                </a:cubicBezTo>
                <a:cubicBezTo>
                  <a:pt x="11993" y="18897"/>
                  <a:pt x="12786" y="18418"/>
                  <a:pt x="12805" y="18490"/>
                </a:cubicBezTo>
                <a:cubicBezTo>
                  <a:pt x="12831" y="18588"/>
                  <a:pt x="12780" y="19001"/>
                  <a:pt x="13060" y="19024"/>
                </a:cubicBezTo>
                <a:cubicBezTo>
                  <a:pt x="13190" y="19036"/>
                  <a:pt x="13814" y="18599"/>
                  <a:pt x="13974" y="18534"/>
                </a:cubicBezTo>
                <a:cubicBezTo>
                  <a:pt x="14404" y="18360"/>
                  <a:pt x="14907" y="18467"/>
                  <a:pt x="15218" y="18114"/>
                </a:cubicBezTo>
                <a:cubicBezTo>
                  <a:pt x="15902" y="17337"/>
                  <a:pt x="16505" y="16291"/>
                  <a:pt x="17441" y="15754"/>
                </a:cubicBezTo>
                <a:cubicBezTo>
                  <a:pt x="17751" y="15577"/>
                  <a:pt x="18253" y="15097"/>
                  <a:pt x="18307" y="14745"/>
                </a:cubicBezTo>
                <a:cubicBezTo>
                  <a:pt x="18377" y="14291"/>
                  <a:pt x="19033" y="14017"/>
                  <a:pt x="19084" y="13563"/>
                </a:cubicBezTo>
                <a:cubicBezTo>
                  <a:pt x="19101" y="13406"/>
                  <a:pt x="18979" y="12964"/>
                  <a:pt x="19066" y="12849"/>
                </a:cubicBezTo>
                <a:cubicBezTo>
                  <a:pt x="19320" y="12510"/>
                  <a:pt x="19290" y="11971"/>
                  <a:pt x="19103" y="11614"/>
                </a:cubicBezTo>
                <a:cubicBezTo>
                  <a:pt x="19044" y="11501"/>
                  <a:pt x="19150" y="11703"/>
                  <a:pt x="19103" y="11614"/>
                </a:cubicBezTo>
                <a:close/>
                <a:moveTo>
                  <a:pt x="15800" y="4444"/>
                </a:moveTo>
                <a:cubicBezTo>
                  <a:pt x="15809" y="4453"/>
                  <a:pt x="15761" y="4402"/>
                  <a:pt x="15800" y="4444"/>
                </a:cubicBezTo>
                <a:cubicBezTo>
                  <a:pt x="15800" y="4444"/>
                  <a:pt x="15800" y="4444"/>
                  <a:pt x="15800" y="4444"/>
                </a:cubicBezTo>
                <a:close/>
                <a:moveTo>
                  <a:pt x="12961" y="19986"/>
                </a:moveTo>
                <a:cubicBezTo>
                  <a:pt x="12502" y="20038"/>
                  <a:pt x="11814" y="19592"/>
                  <a:pt x="11697" y="20225"/>
                </a:cubicBezTo>
                <a:cubicBezTo>
                  <a:pt x="11654" y="20463"/>
                  <a:pt x="11399" y="21102"/>
                  <a:pt x="11737" y="21256"/>
                </a:cubicBezTo>
                <a:cubicBezTo>
                  <a:pt x="12489" y="21600"/>
                  <a:pt x="13163" y="19850"/>
                  <a:pt x="13376" y="19873"/>
                </a:cubicBezTo>
                <a:cubicBezTo>
                  <a:pt x="13233" y="19896"/>
                  <a:pt x="13095" y="19934"/>
                  <a:pt x="12961" y="19986"/>
                </a:cubicBezTo>
                <a:cubicBezTo>
                  <a:pt x="12832" y="20001"/>
                  <a:pt x="13107" y="19970"/>
                  <a:pt x="12961" y="19986"/>
                </a:cubicBezTo>
                <a:close/>
                <a:moveTo>
                  <a:pt x="19596" y="4380"/>
                </a:moveTo>
                <a:cubicBezTo>
                  <a:pt x="19063" y="4380"/>
                  <a:pt x="18133" y="3946"/>
                  <a:pt x="17879" y="3572"/>
                </a:cubicBezTo>
                <a:cubicBezTo>
                  <a:pt x="17402" y="3008"/>
                  <a:pt x="17105" y="2596"/>
                  <a:pt x="16321" y="3113"/>
                </a:cubicBezTo>
                <a:cubicBezTo>
                  <a:pt x="16648" y="3732"/>
                  <a:pt x="15403" y="3702"/>
                  <a:pt x="15051" y="3495"/>
                </a:cubicBezTo>
                <a:cubicBezTo>
                  <a:pt x="15134" y="3171"/>
                  <a:pt x="15299" y="2458"/>
                  <a:pt x="15008" y="2222"/>
                </a:cubicBezTo>
                <a:cubicBezTo>
                  <a:pt x="15402" y="1681"/>
                  <a:pt x="15220" y="646"/>
                  <a:pt x="15263" y="0"/>
                </a:cubicBezTo>
                <a:cubicBezTo>
                  <a:pt x="15561" y="34"/>
                  <a:pt x="17124" y="514"/>
                  <a:pt x="17185" y="775"/>
                </a:cubicBezTo>
                <a:cubicBezTo>
                  <a:pt x="17438" y="709"/>
                  <a:pt x="17882" y="1262"/>
                  <a:pt x="17752" y="1481"/>
                </a:cubicBezTo>
                <a:cubicBezTo>
                  <a:pt x="18163" y="1442"/>
                  <a:pt x="18795" y="1893"/>
                  <a:pt x="18686" y="2306"/>
                </a:cubicBezTo>
                <a:cubicBezTo>
                  <a:pt x="18541" y="2326"/>
                  <a:pt x="18392" y="2303"/>
                  <a:pt x="18250" y="2326"/>
                </a:cubicBezTo>
                <a:cubicBezTo>
                  <a:pt x="18305" y="2472"/>
                  <a:pt x="18867" y="3294"/>
                  <a:pt x="18927" y="3308"/>
                </a:cubicBezTo>
                <a:cubicBezTo>
                  <a:pt x="19111" y="3288"/>
                  <a:pt x="19291" y="3374"/>
                  <a:pt x="19195" y="3589"/>
                </a:cubicBezTo>
                <a:cubicBezTo>
                  <a:pt x="19473" y="3593"/>
                  <a:pt x="20184" y="4380"/>
                  <a:pt x="19596" y="4380"/>
                </a:cubicBezTo>
                <a:cubicBezTo>
                  <a:pt x="19480" y="4380"/>
                  <a:pt x="19626" y="4380"/>
                  <a:pt x="19596" y="4380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0" name="Фигура"/>
          <p:cNvSpPr/>
          <p:nvPr/>
        </p:nvSpPr>
        <p:spPr>
          <a:xfrm>
            <a:off x="8023346" y="2608919"/>
            <a:ext cx="1533436" cy="1211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35" extrusionOk="0">
                <a:moveTo>
                  <a:pt x="16904" y="15081"/>
                </a:moveTo>
                <a:cubicBezTo>
                  <a:pt x="16878" y="15144"/>
                  <a:pt x="16987" y="15511"/>
                  <a:pt x="17048" y="15519"/>
                </a:cubicBezTo>
                <a:cubicBezTo>
                  <a:pt x="17083" y="15524"/>
                  <a:pt x="17047" y="15382"/>
                  <a:pt x="17101" y="15439"/>
                </a:cubicBezTo>
                <a:cubicBezTo>
                  <a:pt x="17151" y="15490"/>
                  <a:pt x="17019" y="15711"/>
                  <a:pt x="17203" y="15682"/>
                </a:cubicBezTo>
                <a:cubicBezTo>
                  <a:pt x="17259" y="15674"/>
                  <a:pt x="17432" y="15703"/>
                  <a:pt x="17464" y="15758"/>
                </a:cubicBezTo>
                <a:cubicBezTo>
                  <a:pt x="17452" y="15727"/>
                  <a:pt x="17442" y="15696"/>
                  <a:pt x="17435" y="15663"/>
                </a:cubicBezTo>
                <a:cubicBezTo>
                  <a:pt x="17516" y="15683"/>
                  <a:pt x="17654" y="15992"/>
                  <a:pt x="17725" y="15946"/>
                </a:cubicBezTo>
                <a:cubicBezTo>
                  <a:pt x="17786" y="15905"/>
                  <a:pt x="17633" y="15755"/>
                  <a:pt x="17633" y="15702"/>
                </a:cubicBezTo>
                <a:cubicBezTo>
                  <a:pt x="17660" y="15714"/>
                  <a:pt x="17766" y="15737"/>
                  <a:pt x="17745" y="15652"/>
                </a:cubicBezTo>
                <a:cubicBezTo>
                  <a:pt x="17729" y="15587"/>
                  <a:pt x="17567" y="15597"/>
                  <a:pt x="17540" y="15580"/>
                </a:cubicBezTo>
                <a:cubicBezTo>
                  <a:pt x="17349" y="15455"/>
                  <a:pt x="17283" y="15635"/>
                  <a:pt x="17202" y="15310"/>
                </a:cubicBezTo>
                <a:cubicBezTo>
                  <a:pt x="17153" y="15112"/>
                  <a:pt x="17295" y="15098"/>
                  <a:pt x="17324" y="14930"/>
                </a:cubicBezTo>
                <a:cubicBezTo>
                  <a:pt x="17333" y="14883"/>
                  <a:pt x="17282" y="14574"/>
                  <a:pt x="17261" y="14508"/>
                </a:cubicBezTo>
                <a:cubicBezTo>
                  <a:pt x="17172" y="14517"/>
                  <a:pt x="16955" y="14428"/>
                  <a:pt x="16945" y="14587"/>
                </a:cubicBezTo>
                <a:cubicBezTo>
                  <a:pt x="16940" y="14669"/>
                  <a:pt x="17033" y="15040"/>
                  <a:pt x="16988" y="15085"/>
                </a:cubicBezTo>
                <a:cubicBezTo>
                  <a:pt x="16958" y="15115"/>
                  <a:pt x="16927" y="15024"/>
                  <a:pt x="16904" y="15081"/>
                </a:cubicBezTo>
                <a:close/>
                <a:moveTo>
                  <a:pt x="16904" y="15081"/>
                </a:moveTo>
                <a:cubicBezTo>
                  <a:pt x="16926" y="15025"/>
                  <a:pt x="16888" y="15121"/>
                  <a:pt x="16904" y="15081"/>
                </a:cubicBezTo>
                <a:cubicBezTo>
                  <a:pt x="16904" y="15081"/>
                  <a:pt x="16904" y="15081"/>
                  <a:pt x="16904" y="15081"/>
                </a:cubicBezTo>
                <a:close/>
                <a:moveTo>
                  <a:pt x="17709" y="16709"/>
                </a:moveTo>
                <a:cubicBezTo>
                  <a:pt x="17708" y="16802"/>
                  <a:pt x="17805" y="16839"/>
                  <a:pt x="17834" y="16746"/>
                </a:cubicBezTo>
                <a:cubicBezTo>
                  <a:pt x="17843" y="16718"/>
                  <a:pt x="17726" y="16544"/>
                  <a:pt x="17722" y="16461"/>
                </a:cubicBezTo>
                <a:cubicBezTo>
                  <a:pt x="17724" y="16510"/>
                  <a:pt x="17344" y="16224"/>
                  <a:pt x="17341" y="16255"/>
                </a:cubicBezTo>
                <a:cubicBezTo>
                  <a:pt x="17337" y="16305"/>
                  <a:pt x="17337" y="16436"/>
                  <a:pt x="17350" y="16498"/>
                </a:cubicBezTo>
                <a:cubicBezTo>
                  <a:pt x="17373" y="16614"/>
                  <a:pt x="17515" y="16528"/>
                  <a:pt x="17520" y="16668"/>
                </a:cubicBezTo>
                <a:cubicBezTo>
                  <a:pt x="17522" y="16697"/>
                  <a:pt x="17426" y="16700"/>
                  <a:pt x="17444" y="16766"/>
                </a:cubicBezTo>
                <a:cubicBezTo>
                  <a:pt x="17455" y="16807"/>
                  <a:pt x="17578" y="16963"/>
                  <a:pt x="17612" y="16917"/>
                </a:cubicBezTo>
                <a:cubicBezTo>
                  <a:pt x="17662" y="16850"/>
                  <a:pt x="17544" y="16759"/>
                  <a:pt x="17614" y="16682"/>
                </a:cubicBezTo>
                <a:cubicBezTo>
                  <a:pt x="17616" y="16704"/>
                  <a:pt x="17611" y="16808"/>
                  <a:pt x="17633" y="16819"/>
                </a:cubicBezTo>
                <a:cubicBezTo>
                  <a:pt x="17628" y="16817"/>
                  <a:pt x="17623" y="16814"/>
                  <a:pt x="17634" y="16819"/>
                </a:cubicBezTo>
                <a:cubicBezTo>
                  <a:pt x="17645" y="16824"/>
                  <a:pt x="17640" y="16822"/>
                  <a:pt x="17634" y="16819"/>
                </a:cubicBezTo>
                <a:cubicBezTo>
                  <a:pt x="17657" y="16828"/>
                  <a:pt x="17680" y="16724"/>
                  <a:pt x="17709" y="16709"/>
                </a:cubicBezTo>
                <a:close/>
                <a:moveTo>
                  <a:pt x="17710" y="15961"/>
                </a:moveTo>
                <a:cubicBezTo>
                  <a:pt x="17692" y="16058"/>
                  <a:pt x="17961" y="16228"/>
                  <a:pt x="17733" y="16237"/>
                </a:cubicBezTo>
                <a:cubicBezTo>
                  <a:pt x="17725" y="16290"/>
                  <a:pt x="17863" y="16620"/>
                  <a:pt x="17917" y="16605"/>
                </a:cubicBezTo>
                <a:cubicBezTo>
                  <a:pt x="17920" y="16528"/>
                  <a:pt x="17845" y="16422"/>
                  <a:pt x="17860" y="16351"/>
                </a:cubicBezTo>
                <a:cubicBezTo>
                  <a:pt x="17876" y="16273"/>
                  <a:pt x="17948" y="16350"/>
                  <a:pt x="17980" y="16311"/>
                </a:cubicBezTo>
                <a:cubicBezTo>
                  <a:pt x="17973" y="16319"/>
                  <a:pt x="17965" y="16329"/>
                  <a:pt x="17980" y="16310"/>
                </a:cubicBezTo>
                <a:cubicBezTo>
                  <a:pt x="17991" y="16297"/>
                  <a:pt x="17986" y="16303"/>
                  <a:pt x="17980" y="16310"/>
                </a:cubicBezTo>
                <a:cubicBezTo>
                  <a:pt x="18077" y="16188"/>
                  <a:pt x="17806" y="15955"/>
                  <a:pt x="17710" y="15961"/>
                </a:cubicBezTo>
                <a:close/>
                <a:moveTo>
                  <a:pt x="18167" y="17453"/>
                </a:moveTo>
                <a:cubicBezTo>
                  <a:pt x="18167" y="17440"/>
                  <a:pt x="18167" y="17446"/>
                  <a:pt x="18167" y="17453"/>
                </a:cubicBezTo>
                <a:cubicBezTo>
                  <a:pt x="18167" y="17453"/>
                  <a:pt x="18167" y="17453"/>
                  <a:pt x="18167" y="17453"/>
                </a:cubicBezTo>
                <a:close/>
                <a:moveTo>
                  <a:pt x="18083" y="17581"/>
                </a:moveTo>
                <a:cubicBezTo>
                  <a:pt x="18118" y="17811"/>
                  <a:pt x="18000" y="17620"/>
                  <a:pt x="18003" y="17620"/>
                </a:cubicBezTo>
                <a:cubicBezTo>
                  <a:pt x="17800" y="17636"/>
                  <a:pt x="17817" y="17533"/>
                  <a:pt x="17813" y="17287"/>
                </a:cubicBezTo>
                <a:cubicBezTo>
                  <a:pt x="17810" y="17128"/>
                  <a:pt x="17608" y="17239"/>
                  <a:pt x="17535" y="17194"/>
                </a:cubicBezTo>
                <a:cubicBezTo>
                  <a:pt x="17492" y="17167"/>
                  <a:pt x="17488" y="17406"/>
                  <a:pt x="17436" y="17391"/>
                </a:cubicBezTo>
                <a:cubicBezTo>
                  <a:pt x="17357" y="17368"/>
                  <a:pt x="17569" y="16871"/>
                  <a:pt x="17719" y="16991"/>
                </a:cubicBezTo>
                <a:cubicBezTo>
                  <a:pt x="17721" y="16992"/>
                  <a:pt x="17793" y="17215"/>
                  <a:pt x="17812" y="17062"/>
                </a:cubicBezTo>
                <a:cubicBezTo>
                  <a:pt x="17825" y="16959"/>
                  <a:pt x="17826" y="16988"/>
                  <a:pt x="17894" y="16996"/>
                </a:cubicBezTo>
                <a:cubicBezTo>
                  <a:pt x="17909" y="16893"/>
                  <a:pt x="17880" y="16906"/>
                  <a:pt x="17983" y="16886"/>
                </a:cubicBezTo>
                <a:cubicBezTo>
                  <a:pt x="18091" y="16865"/>
                  <a:pt x="17957" y="16726"/>
                  <a:pt x="18000" y="16693"/>
                </a:cubicBezTo>
                <a:cubicBezTo>
                  <a:pt x="18101" y="16614"/>
                  <a:pt x="18130" y="16965"/>
                  <a:pt x="18133" y="16978"/>
                </a:cubicBezTo>
                <a:cubicBezTo>
                  <a:pt x="18131" y="16970"/>
                  <a:pt x="18211" y="17160"/>
                  <a:pt x="18200" y="17128"/>
                </a:cubicBezTo>
                <a:cubicBezTo>
                  <a:pt x="18258" y="17300"/>
                  <a:pt x="18153" y="17341"/>
                  <a:pt x="18174" y="17494"/>
                </a:cubicBezTo>
                <a:lnTo>
                  <a:pt x="18168" y="17460"/>
                </a:lnTo>
                <a:cubicBezTo>
                  <a:pt x="18167" y="17449"/>
                  <a:pt x="18120" y="17319"/>
                  <a:pt x="18100" y="17304"/>
                </a:cubicBezTo>
                <a:cubicBezTo>
                  <a:pt x="17981" y="17215"/>
                  <a:pt x="18085" y="17594"/>
                  <a:pt x="18083" y="17581"/>
                </a:cubicBezTo>
                <a:close/>
                <a:moveTo>
                  <a:pt x="18592" y="19309"/>
                </a:moveTo>
                <a:cubicBezTo>
                  <a:pt x="18592" y="19309"/>
                  <a:pt x="18587" y="19307"/>
                  <a:pt x="18585" y="19305"/>
                </a:cubicBezTo>
                <a:cubicBezTo>
                  <a:pt x="18586" y="19306"/>
                  <a:pt x="18588" y="19307"/>
                  <a:pt x="18592" y="19309"/>
                </a:cubicBezTo>
                <a:close/>
                <a:moveTo>
                  <a:pt x="18592" y="19309"/>
                </a:moveTo>
                <a:lnTo>
                  <a:pt x="18598" y="19309"/>
                </a:lnTo>
                <a:cubicBezTo>
                  <a:pt x="18615" y="19134"/>
                  <a:pt x="18425" y="19063"/>
                  <a:pt x="18628" y="18989"/>
                </a:cubicBezTo>
                <a:cubicBezTo>
                  <a:pt x="18655" y="18947"/>
                  <a:pt x="18648" y="18911"/>
                  <a:pt x="18607" y="18881"/>
                </a:cubicBezTo>
                <a:cubicBezTo>
                  <a:pt x="18642" y="18813"/>
                  <a:pt x="18683" y="18803"/>
                  <a:pt x="18669" y="18696"/>
                </a:cubicBezTo>
                <a:cubicBezTo>
                  <a:pt x="18643" y="18690"/>
                  <a:pt x="18459" y="18728"/>
                  <a:pt x="18561" y="18611"/>
                </a:cubicBezTo>
                <a:cubicBezTo>
                  <a:pt x="18564" y="18608"/>
                  <a:pt x="18724" y="18381"/>
                  <a:pt x="18601" y="18449"/>
                </a:cubicBezTo>
                <a:cubicBezTo>
                  <a:pt x="18400" y="18560"/>
                  <a:pt x="18393" y="19197"/>
                  <a:pt x="18592" y="19309"/>
                </a:cubicBezTo>
                <a:close/>
                <a:moveTo>
                  <a:pt x="18103" y="19991"/>
                </a:moveTo>
                <a:cubicBezTo>
                  <a:pt x="18100" y="19960"/>
                  <a:pt x="18096" y="19927"/>
                  <a:pt x="18103" y="19992"/>
                </a:cubicBezTo>
                <a:cubicBezTo>
                  <a:pt x="18109" y="20049"/>
                  <a:pt x="18106" y="20022"/>
                  <a:pt x="18103" y="19992"/>
                </a:cubicBezTo>
                <a:cubicBezTo>
                  <a:pt x="18116" y="20110"/>
                  <a:pt x="18306" y="20161"/>
                  <a:pt x="18306" y="20039"/>
                </a:cubicBezTo>
                <a:lnTo>
                  <a:pt x="18306" y="20017"/>
                </a:lnTo>
                <a:cubicBezTo>
                  <a:pt x="18306" y="19930"/>
                  <a:pt x="18091" y="19867"/>
                  <a:pt x="18103" y="19991"/>
                </a:cubicBezTo>
                <a:close/>
                <a:moveTo>
                  <a:pt x="18904" y="19884"/>
                </a:moveTo>
                <a:cubicBezTo>
                  <a:pt x="18917" y="19893"/>
                  <a:pt x="18937" y="19906"/>
                  <a:pt x="18903" y="19884"/>
                </a:cubicBezTo>
                <a:cubicBezTo>
                  <a:pt x="18890" y="19876"/>
                  <a:pt x="18895" y="19879"/>
                  <a:pt x="18902" y="19883"/>
                </a:cubicBezTo>
                <a:cubicBezTo>
                  <a:pt x="18853" y="19853"/>
                  <a:pt x="18538" y="19779"/>
                  <a:pt x="18518" y="19896"/>
                </a:cubicBezTo>
                <a:cubicBezTo>
                  <a:pt x="18509" y="19950"/>
                  <a:pt x="18935" y="20067"/>
                  <a:pt x="18988" y="20089"/>
                </a:cubicBezTo>
                <a:cubicBezTo>
                  <a:pt x="19014" y="20004"/>
                  <a:pt x="18985" y="19937"/>
                  <a:pt x="18904" y="19884"/>
                </a:cubicBezTo>
                <a:close/>
                <a:moveTo>
                  <a:pt x="16263" y="21201"/>
                </a:moveTo>
                <a:cubicBezTo>
                  <a:pt x="16276" y="21209"/>
                  <a:pt x="16293" y="21218"/>
                  <a:pt x="16262" y="21201"/>
                </a:cubicBezTo>
                <a:cubicBezTo>
                  <a:pt x="16243" y="21190"/>
                  <a:pt x="16250" y="21195"/>
                  <a:pt x="16261" y="21200"/>
                </a:cubicBezTo>
                <a:cubicBezTo>
                  <a:pt x="16178" y="21156"/>
                  <a:pt x="15894" y="21117"/>
                  <a:pt x="15839" y="21038"/>
                </a:cubicBezTo>
                <a:cubicBezTo>
                  <a:pt x="15766" y="20931"/>
                  <a:pt x="16060" y="20952"/>
                  <a:pt x="16033" y="20890"/>
                </a:cubicBezTo>
                <a:cubicBezTo>
                  <a:pt x="16015" y="20847"/>
                  <a:pt x="15631" y="20892"/>
                  <a:pt x="15548" y="20827"/>
                </a:cubicBezTo>
                <a:cubicBezTo>
                  <a:pt x="15431" y="20733"/>
                  <a:pt x="15383" y="20954"/>
                  <a:pt x="15185" y="20881"/>
                </a:cubicBezTo>
                <a:cubicBezTo>
                  <a:pt x="15030" y="20824"/>
                  <a:pt x="14638" y="20421"/>
                  <a:pt x="14549" y="20854"/>
                </a:cubicBezTo>
                <a:cubicBezTo>
                  <a:pt x="14678" y="20857"/>
                  <a:pt x="14825" y="21025"/>
                  <a:pt x="14961" y="21071"/>
                </a:cubicBezTo>
                <a:cubicBezTo>
                  <a:pt x="15189" y="21147"/>
                  <a:pt x="15472" y="21216"/>
                  <a:pt x="15706" y="21244"/>
                </a:cubicBezTo>
                <a:cubicBezTo>
                  <a:pt x="15768" y="21252"/>
                  <a:pt x="16095" y="21365"/>
                  <a:pt x="16116" y="21306"/>
                </a:cubicBezTo>
                <a:cubicBezTo>
                  <a:pt x="16108" y="21329"/>
                  <a:pt x="16443" y="21301"/>
                  <a:pt x="16263" y="21201"/>
                </a:cubicBezTo>
                <a:close/>
                <a:moveTo>
                  <a:pt x="14587" y="20535"/>
                </a:moveTo>
                <a:cubicBezTo>
                  <a:pt x="14613" y="20480"/>
                  <a:pt x="14595" y="20518"/>
                  <a:pt x="14587" y="20535"/>
                </a:cubicBezTo>
                <a:cubicBezTo>
                  <a:pt x="14615" y="20477"/>
                  <a:pt x="14667" y="19955"/>
                  <a:pt x="14646" y="19893"/>
                </a:cubicBezTo>
                <a:cubicBezTo>
                  <a:pt x="14672" y="19912"/>
                  <a:pt x="14704" y="19916"/>
                  <a:pt x="14725" y="19942"/>
                </a:cubicBezTo>
                <a:cubicBezTo>
                  <a:pt x="14719" y="19826"/>
                  <a:pt x="14724" y="19684"/>
                  <a:pt x="14625" y="19570"/>
                </a:cubicBezTo>
                <a:cubicBezTo>
                  <a:pt x="14582" y="19521"/>
                  <a:pt x="14466" y="19573"/>
                  <a:pt x="14476" y="19656"/>
                </a:cubicBezTo>
                <a:cubicBezTo>
                  <a:pt x="14484" y="19728"/>
                  <a:pt x="14595" y="19726"/>
                  <a:pt x="14612" y="19833"/>
                </a:cubicBezTo>
                <a:cubicBezTo>
                  <a:pt x="14544" y="19734"/>
                  <a:pt x="14504" y="19734"/>
                  <a:pt x="14410" y="19686"/>
                </a:cubicBezTo>
                <a:cubicBezTo>
                  <a:pt x="14334" y="19438"/>
                  <a:pt x="14184" y="19343"/>
                  <a:pt x="14241" y="19116"/>
                </a:cubicBezTo>
                <a:cubicBezTo>
                  <a:pt x="14265" y="19025"/>
                  <a:pt x="13866" y="18581"/>
                  <a:pt x="13773" y="18564"/>
                </a:cubicBezTo>
                <a:cubicBezTo>
                  <a:pt x="13610" y="18532"/>
                  <a:pt x="13314" y="18143"/>
                  <a:pt x="13239" y="17978"/>
                </a:cubicBezTo>
                <a:cubicBezTo>
                  <a:pt x="13175" y="17835"/>
                  <a:pt x="12614" y="17619"/>
                  <a:pt x="12740" y="17868"/>
                </a:cubicBezTo>
                <a:cubicBezTo>
                  <a:pt x="12804" y="17994"/>
                  <a:pt x="12911" y="18099"/>
                  <a:pt x="12993" y="18204"/>
                </a:cubicBezTo>
                <a:cubicBezTo>
                  <a:pt x="13074" y="18306"/>
                  <a:pt x="13143" y="18547"/>
                  <a:pt x="13247" y="18604"/>
                </a:cubicBezTo>
                <a:cubicBezTo>
                  <a:pt x="13343" y="18657"/>
                  <a:pt x="13391" y="18728"/>
                  <a:pt x="13410" y="18867"/>
                </a:cubicBezTo>
                <a:cubicBezTo>
                  <a:pt x="13435" y="19052"/>
                  <a:pt x="13571" y="19187"/>
                  <a:pt x="13642" y="19345"/>
                </a:cubicBezTo>
                <a:cubicBezTo>
                  <a:pt x="13726" y="19532"/>
                  <a:pt x="13738" y="19854"/>
                  <a:pt x="13898" y="19967"/>
                </a:cubicBezTo>
                <a:cubicBezTo>
                  <a:pt x="13999" y="20039"/>
                  <a:pt x="14049" y="20239"/>
                  <a:pt x="14159" y="20332"/>
                </a:cubicBezTo>
                <a:cubicBezTo>
                  <a:pt x="14218" y="20381"/>
                  <a:pt x="14320" y="20591"/>
                  <a:pt x="14373" y="20604"/>
                </a:cubicBezTo>
                <a:cubicBezTo>
                  <a:pt x="14369" y="20571"/>
                  <a:pt x="14355" y="20530"/>
                  <a:pt x="14378" y="20503"/>
                </a:cubicBezTo>
                <a:cubicBezTo>
                  <a:pt x="14413" y="20525"/>
                  <a:pt x="14560" y="20593"/>
                  <a:pt x="14587" y="20535"/>
                </a:cubicBezTo>
                <a:cubicBezTo>
                  <a:pt x="14584" y="20542"/>
                  <a:pt x="14582" y="20546"/>
                  <a:pt x="14587" y="20535"/>
                </a:cubicBezTo>
                <a:close/>
                <a:moveTo>
                  <a:pt x="18008" y="18723"/>
                </a:moveTo>
                <a:cubicBezTo>
                  <a:pt x="17983" y="18750"/>
                  <a:pt x="17963" y="18782"/>
                  <a:pt x="17947" y="18819"/>
                </a:cubicBezTo>
                <a:cubicBezTo>
                  <a:pt x="17734" y="19148"/>
                  <a:pt x="17442" y="18778"/>
                  <a:pt x="17197" y="18912"/>
                </a:cubicBezTo>
                <a:cubicBezTo>
                  <a:pt x="17066" y="18984"/>
                  <a:pt x="16845" y="19897"/>
                  <a:pt x="16936" y="20034"/>
                </a:cubicBezTo>
                <a:cubicBezTo>
                  <a:pt x="16988" y="20112"/>
                  <a:pt x="17002" y="20686"/>
                  <a:pt x="17101" y="20570"/>
                </a:cubicBezTo>
                <a:cubicBezTo>
                  <a:pt x="17213" y="20440"/>
                  <a:pt x="17176" y="20077"/>
                  <a:pt x="17157" y="19905"/>
                </a:cubicBezTo>
                <a:cubicBezTo>
                  <a:pt x="17424" y="19728"/>
                  <a:pt x="17188" y="20552"/>
                  <a:pt x="17558" y="20246"/>
                </a:cubicBezTo>
                <a:cubicBezTo>
                  <a:pt x="17629" y="20187"/>
                  <a:pt x="17419" y="19764"/>
                  <a:pt x="17386" y="19700"/>
                </a:cubicBezTo>
                <a:cubicBezTo>
                  <a:pt x="17326" y="19586"/>
                  <a:pt x="17694" y="19451"/>
                  <a:pt x="17705" y="19360"/>
                </a:cubicBezTo>
                <a:cubicBezTo>
                  <a:pt x="17715" y="19275"/>
                  <a:pt x="16935" y="19751"/>
                  <a:pt x="17124" y="19135"/>
                </a:cubicBezTo>
                <a:cubicBezTo>
                  <a:pt x="17171" y="18983"/>
                  <a:pt x="17519" y="19053"/>
                  <a:pt x="17608" y="19065"/>
                </a:cubicBezTo>
                <a:cubicBezTo>
                  <a:pt x="17718" y="19079"/>
                  <a:pt x="17835" y="19134"/>
                  <a:pt x="17920" y="19006"/>
                </a:cubicBezTo>
                <a:cubicBezTo>
                  <a:pt x="17927" y="18996"/>
                  <a:pt x="18090" y="18686"/>
                  <a:pt x="18008" y="18723"/>
                </a:cubicBezTo>
                <a:close/>
                <a:moveTo>
                  <a:pt x="16704" y="13082"/>
                </a:moveTo>
                <a:cubicBezTo>
                  <a:pt x="16613" y="13312"/>
                  <a:pt x="16783" y="13423"/>
                  <a:pt x="16840" y="13609"/>
                </a:cubicBezTo>
                <a:cubicBezTo>
                  <a:pt x="16841" y="13609"/>
                  <a:pt x="16850" y="13609"/>
                  <a:pt x="16851" y="13609"/>
                </a:cubicBezTo>
                <a:cubicBezTo>
                  <a:pt x="16855" y="13521"/>
                  <a:pt x="17025" y="12818"/>
                  <a:pt x="16888" y="12816"/>
                </a:cubicBezTo>
                <a:cubicBezTo>
                  <a:pt x="16888" y="12816"/>
                  <a:pt x="16888" y="12816"/>
                  <a:pt x="16888" y="12816"/>
                </a:cubicBezTo>
                <a:cubicBezTo>
                  <a:pt x="16848" y="12816"/>
                  <a:pt x="16878" y="12816"/>
                  <a:pt x="16888" y="12816"/>
                </a:cubicBezTo>
                <a:cubicBezTo>
                  <a:pt x="16771" y="12816"/>
                  <a:pt x="16747" y="12972"/>
                  <a:pt x="16704" y="13082"/>
                </a:cubicBezTo>
                <a:close/>
                <a:moveTo>
                  <a:pt x="17712" y="10844"/>
                </a:moveTo>
                <a:cubicBezTo>
                  <a:pt x="17703" y="10863"/>
                  <a:pt x="17708" y="10853"/>
                  <a:pt x="17712" y="10844"/>
                </a:cubicBezTo>
                <a:cubicBezTo>
                  <a:pt x="17692" y="10887"/>
                  <a:pt x="17822" y="11096"/>
                  <a:pt x="17838" y="11109"/>
                </a:cubicBezTo>
                <a:cubicBezTo>
                  <a:pt x="17849" y="11118"/>
                  <a:pt x="17865" y="11124"/>
                  <a:pt x="17877" y="11126"/>
                </a:cubicBezTo>
                <a:cubicBezTo>
                  <a:pt x="17878" y="11096"/>
                  <a:pt x="17839" y="10886"/>
                  <a:pt x="17827" y="10899"/>
                </a:cubicBezTo>
                <a:cubicBezTo>
                  <a:pt x="17897" y="10821"/>
                  <a:pt x="17903" y="11539"/>
                  <a:pt x="18077" y="11380"/>
                </a:cubicBezTo>
                <a:cubicBezTo>
                  <a:pt x="18170" y="11297"/>
                  <a:pt x="18111" y="11168"/>
                  <a:pt x="18118" y="11055"/>
                </a:cubicBezTo>
                <a:cubicBezTo>
                  <a:pt x="18128" y="10876"/>
                  <a:pt x="18099" y="10972"/>
                  <a:pt x="18021" y="10859"/>
                </a:cubicBezTo>
                <a:cubicBezTo>
                  <a:pt x="18036" y="10845"/>
                  <a:pt x="17825" y="10607"/>
                  <a:pt x="17712" y="10844"/>
                </a:cubicBezTo>
                <a:cubicBezTo>
                  <a:pt x="17714" y="10841"/>
                  <a:pt x="17715" y="10839"/>
                  <a:pt x="17716" y="10837"/>
                </a:cubicBezTo>
                <a:cubicBezTo>
                  <a:pt x="17715" y="10838"/>
                  <a:pt x="17714" y="10841"/>
                  <a:pt x="17712" y="10844"/>
                </a:cubicBezTo>
                <a:close/>
                <a:moveTo>
                  <a:pt x="18155" y="10981"/>
                </a:moveTo>
                <a:cubicBezTo>
                  <a:pt x="18156" y="10983"/>
                  <a:pt x="18156" y="10984"/>
                  <a:pt x="18157" y="10986"/>
                </a:cubicBezTo>
                <a:lnTo>
                  <a:pt x="18157" y="10980"/>
                </a:lnTo>
                <a:cubicBezTo>
                  <a:pt x="18156" y="10981"/>
                  <a:pt x="18156" y="10981"/>
                  <a:pt x="18155" y="10981"/>
                </a:cubicBezTo>
                <a:close/>
                <a:moveTo>
                  <a:pt x="18494" y="10870"/>
                </a:moveTo>
                <a:cubicBezTo>
                  <a:pt x="18495" y="10871"/>
                  <a:pt x="18495" y="10871"/>
                  <a:pt x="18494" y="10870"/>
                </a:cubicBezTo>
                <a:cubicBezTo>
                  <a:pt x="18471" y="10838"/>
                  <a:pt x="18547" y="10731"/>
                  <a:pt x="18554" y="10729"/>
                </a:cubicBezTo>
                <a:cubicBezTo>
                  <a:pt x="18453" y="10479"/>
                  <a:pt x="18199" y="10696"/>
                  <a:pt x="18150" y="10851"/>
                </a:cubicBezTo>
                <a:cubicBezTo>
                  <a:pt x="18209" y="10805"/>
                  <a:pt x="18269" y="11010"/>
                  <a:pt x="18342" y="10999"/>
                </a:cubicBezTo>
                <a:cubicBezTo>
                  <a:pt x="18354" y="10871"/>
                  <a:pt x="18377" y="10711"/>
                  <a:pt x="18494" y="10870"/>
                </a:cubicBezTo>
                <a:close/>
                <a:moveTo>
                  <a:pt x="18925" y="10455"/>
                </a:moveTo>
                <a:cubicBezTo>
                  <a:pt x="19074" y="10535"/>
                  <a:pt x="18998" y="10353"/>
                  <a:pt x="19082" y="10331"/>
                </a:cubicBezTo>
                <a:cubicBezTo>
                  <a:pt x="19143" y="10315"/>
                  <a:pt x="19102" y="10429"/>
                  <a:pt x="19140" y="10453"/>
                </a:cubicBezTo>
                <a:cubicBezTo>
                  <a:pt x="19161" y="10466"/>
                  <a:pt x="19182" y="10192"/>
                  <a:pt x="19268" y="10229"/>
                </a:cubicBezTo>
                <a:cubicBezTo>
                  <a:pt x="19270" y="10283"/>
                  <a:pt x="19281" y="10332"/>
                  <a:pt x="19303" y="10378"/>
                </a:cubicBezTo>
                <a:cubicBezTo>
                  <a:pt x="19331" y="10411"/>
                  <a:pt x="19368" y="10180"/>
                  <a:pt x="19390" y="10163"/>
                </a:cubicBezTo>
                <a:cubicBezTo>
                  <a:pt x="19189" y="10042"/>
                  <a:pt x="19220" y="9561"/>
                  <a:pt x="19213" y="9410"/>
                </a:cubicBezTo>
                <a:cubicBezTo>
                  <a:pt x="19203" y="9250"/>
                  <a:pt x="18945" y="8663"/>
                  <a:pt x="18789" y="8793"/>
                </a:cubicBezTo>
                <a:cubicBezTo>
                  <a:pt x="18688" y="8878"/>
                  <a:pt x="18903" y="9380"/>
                  <a:pt x="18921" y="9513"/>
                </a:cubicBezTo>
                <a:cubicBezTo>
                  <a:pt x="18942" y="9666"/>
                  <a:pt x="18831" y="9812"/>
                  <a:pt x="18747" y="9883"/>
                </a:cubicBezTo>
                <a:cubicBezTo>
                  <a:pt x="18578" y="10022"/>
                  <a:pt x="18681" y="9752"/>
                  <a:pt x="18616" y="9737"/>
                </a:cubicBezTo>
                <a:cubicBezTo>
                  <a:pt x="18570" y="9727"/>
                  <a:pt x="18579" y="10013"/>
                  <a:pt x="18565" y="10058"/>
                </a:cubicBezTo>
                <a:cubicBezTo>
                  <a:pt x="18497" y="10271"/>
                  <a:pt x="18631" y="10204"/>
                  <a:pt x="18427" y="10176"/>
                </a:cubicBezTo>
                <a:cubicBezTo>
                  <a:pt x="18351" y="10166"/>
                  <a:pt x="18089" y="10234"/>
                  <a:pt x="18044" y="10303"/>
                </a:cubicBezTo>
                <a:cubicBezTo>
                  <a:pt x="18047" y="10299"/>
                  <a:pt x="17883" y="10560"/>
                  <a:pt x="17858" y="10523"/>
                </a:cubicBezTo>
                <a:cubicBezTo>
                  <a:pt x="17899" y="10754"/>
                  <a:pt x="18464" y="10422"/>
                  <a:pt x="18580" y="10472"/>
                </a:cubicBezTo>
                <a:cubicBezTo>
                  <a:pt x="18585" y="10596"/>
                  <a:pt x="18609" y="10680"/>
                  <a:pt x="18703" y="10735"/>
                </a:cubicBezTo>
                <a:cubicBezTo>
                  <a:pt x="18753" y="10764"/>
                  <a:pt x="18816" y="10592"/>
                  <a:pt x="18840" y="10543"/>
                </a:cubicBezTo>
                <a:cubicBezTo>
                  <a:pt x="18865" y="10494"/>
                  <a:pt x="18720" y="10465"/>
                  <a:pt x="18769" y="10389"/>
                </a:cubicBezTo>
                <a:cubicBezTo>
                  <a:pt x="18797" y="10347"/>
                  <a:pt x="18905" y="10444"/>
                  <a:pt x="18925" y="10455"/>
                </a:cubicBezTo>
                <a:close/>
                <a:moveTo>
                  <a:pt x="19160" y="8116"/>
                </a:moveTo>
                <a:lnTo>
                  <a:pt x="19146" y="8111"/>
                </a:lnTo>
                <a:cubicBezTo>
                  <a:pt x="19036" y="8151"/>
                  <a:pt x="19089" y="8247"/>
                  <a:pt x="18906" y="8142"/>
                </a:cubicBezTo>
                <a:cubicBezTo>
                  <a:pt x="18847" y="8108"/>
                  <a:pt x="18485" y="7762"/>
                  <a:pt x="18443" y="7857"/>
                </a:cubicBezTo>
                <a:cubicBezTo>
                  <a:pt x="18479" y="7928"/>
                  <a:pt x="18697" y="8296"/>
                  <a:pt x="18646" y="8380"/>
                </a:cubicBezTo>
                <a:cubicBezTo>
                  <a:pt x="18629" y="8381"/>
                  <a:pt x="18520" y="8340"/>
                  <a:pt x="18499" y="8358"/>
                </a:cubicBezTo>
                <a:cubicBezTo>
                  <a:pt x="18498" y="8393"/>
                  <a:pt x="18522" y="8403"/>
                  <a:pt x="18547" y="8410"/>
                </a:cubicBezTo>
                <a:cubicBezTo>
                  <a:pt x="18531" y="8460"/>
                  <a:pt x="18513" y="8509"/>
                  <a:pt x="18493" y="8557"/>
                </a:cubicBezTo>
                <a:cubicBezTo>
                  <a:pt x="18527" y="8619"/>
                  <a:pt x="18568" y="8674"/>
                  <a:pt x="18615" y="8721"/>
                </a:cubicBezTo>
                <a:cubicBezTo>
                  <a:pt x="18661" y="8865"/>
                  <a:pt x="18800" y="8728"/>
                  <a:pt x="18795" y="8712"/>
                </a:cubicBezTo>
                <a:cubicBezTo>
                  <a:pt x="18774" y="8635"/>
                  <a:pt x="18622" y="8687"/>
                  <a:pt x="18587" y="8598"/>
                </a:cubicBezTo>
                <a:cubicBezTo>
                  <a:pt x="18565" y="8543"/>
                  <a:pt x="18779" y="8529"/>
                  <a:pt x="18804" y="8536"/>
                </a:cubicBezTo>
                <a:cubicBezTo>
                  <a:pt x="18831" y="8543"/>
                  <a:pt x="19142" y="8756"/>
                  <a:pt x="19097" y="8609"/>
                </a:cubicBezTo>
                <a:cubicBezTo>
                  <a:pt x="19047" y="8447"/>
                  <a:pt x="19219" y="8414"/>
                  <a:pt x="19316" y="8366"/>
                </a:cubicBezTo>
                <a:cubicBezTo>
                  <a:pt x="19247" y="8378"/>
                  <a:pt x="19154" y="8192"/>
                  <a:pt x="19160" y="8116"/>
                </a:cubicBezTo>
                <a:close/>
                <a:moveTo>
                  <a:pt x="17646" y="6274"/>
                </a:moveTo>
                <a:cubicBezTo>
                  <a:pt x="17799" y="6419"/>
                  <a:pt x="17943" y="6645"/>
                  <a:pt x="18027" y="6862"/>
                </a:cubicBezTo>
                <a:cubicBezTo>
                  <a:pt x="18080" y="6997"/>
                  <a:pt x="18171" y="7189"/>
                  <a:pt x="18248" y="7303"/>
                </a:cubicBezTo>
                <a:cubicBezTo>
                  <a:pt x="18298" y="7378"/>
                  <a:pt x="18389" y="7663"/>
                  <a:pt x="18474" y="7676"/>
                </a:cubicBezTo>
                <a:cubicBezTo>
                  <a:pt x="18421" y="7470"/>
                  <a:pt x="18534" y="7473"/>
                  <a:pt x="18607" y="7547"/>
                </a:cubicBezTo>
                <a:cubicBezTo>
                  <a:pt x="18461" y="7353"/>
                  <a:pt x="18082" y="7060"/>
                  <a:pt x="18198" y="6858"/>
                </a:cubicBezTo>
                <a:cubicBezTo>
                  <a:pt x="18255" y="6759"/>
                  <a:pt x="18499" y="7018"/>
                  <a:pt x="18519" y="7049"/>
                </a:cubicBezTo>
                <a:cubicBezTo>
                  <a:pt x="18357" y="6801"/>
                  <a:pt x="18126" y="6627"/>
                  <a:pt x="17961" y="6378"/>
                </a:cubicBezTo>
                <a:cubicBezTo>
                  <a:pt x="17806" y="6144"/>
                  <a:pt x="17586" y="5734"/>
                  <a:pt x="17350" y="5619"/>
                </a:cubicBezTo>
                <a:cubicBezTo>
                  <a:pt x="17325" y="5663"/>
                  <a:pt x="17472" y="5827"/>
                  <a:pt x="17478" y="5878"/>
                </a:cubicBezTo>
                <a:cubicBezTo>
                  <a:pt x="17465" y="5877"/>
                  <a:pt x="17376" y="5743"/>
                  <a:pt x="17378" y="5856"/>
                </a:cubicBezTo>
                <a:cubicBezTo>
                  <a:pt x="17378" y="5852"/>
                  <a:pt x="17378" y="5849"/>
                  <a:pt x="17378" y="5857"/>
                </a:cubicBezTo>
                <a:cubicBezTo>
                  <a:pt x="17379" y="5869"/>
                  <a:pt x="17378" y="5863"/>
                  <a:pt x="17378" y="5857"/>
                </a:cubicBezTo>
                <a:cubicBezTo>
                  <a:pt x="17381" y="5928"/>
                  <a:pt x="17603" y="6232"/>
                  <a:pt x="17646" y="6274"/>
                </a:cubicBezTo>
                <a:close/>
                <a:moveTo>
                  <a:pt x="18607" y="7547"/>
                </a:moveTo>
                <a:cubicBezTo>
                  <a:pt x="18635" y="7584"/>
                  <a:pt x="18654" y="7616"/>
                  <a:pt x="18660" y="7644"/>
                </a:cubicBezTo>
                <a:cubicBezTo>
                  <a:pt x="18653" y="7607"/>
                  <a:pt x="18633" y="7573"/>
                  <a:pt x="18607" y="7547"/>
                </a:cubicBezTo>
                <a:close/>
                <a:moveTo>
                  <a:pt x="12796" y="1135"/>
                </a:moveTo>
                <a:cubicBezTo>
                  <a:pt x="12751" y="1122"/>
                  <a:pt x="12895" y="1166"/>
                  <a:pt x="12796" y="1135"/>
                </a:cubicBezTo>
                <a:cubicBezTo>
                  <a:pt x="12796" y="1135"/>
                  <a:pt x="12796" y="1135"/>
                  <a:pt x="12796" y="1135"/>
                </a:cubicBezTo>
                <a:close/>
                <a:moveTo>
                  <a:pt x="12796" y="1135"/>
                </a:moveTo>
                <a:cubicBezTo>
                  <a:pt x="12907" y="1169"/>
                  <a:pt x="13566" y="1269"/>
                  <a:pt x="13631" y="1102"/>
                </a:cubicBezTo>
                <a:cubicBezTo>
                  <a:pt x="13663" y="1018"/>
                  <a:pt x="12743" y="910"/>
                  <a:pt x="12645" y="914"/>
                </a:cubicBezTo>
                <a:cubicBezTo>
                  <a:pt x="12600" y="1062"/>
                  <a:pt x="12710" y="1110"/>
                  <a:pt x="12796" y="1135"/>
                </a:cubicBezTo>
                <a:close/>
                <a:moveTo>
                  <a:pt x="6624" y="191"/>
                </a:moveTo>
                <a:cubicBezTo>
                  <a:pt x="6624" y="192"/>
                  <a:pt x="6625" y="195"/>
                  <a:pt x="6626" y="199"/>
                </a:cubicBezTo>
                <a:cubicBezTo>
                  <a:pt x="6626" y="196"/>
                  <a:pt x="6625" y="194"/>
                  <a:pt x="6624" y="191"/>
                </a:cubicBezTo>
                <a:cubicBezTo>
                  <a:pt x="6624" y="191"/>
                  <a:pt x="6624" y="191"/>
                  <a:pt x="6624" y="191"/>
                </a:cubicBezTo>
                <a:close/>
                <a:moveTo>
                  <a:pt x="6637" y="229"/>
                </a:moveTo>
                <a:cubicBezTo>
                  <a:pt x="6645" y="251"/>
                  <a:pt x="6651" y="268"/>
                  <a:pt x="6637" y="229"/>
                </a:cubicBezTo>
                <a:cubicBezTo>
                  <a:pt x="6637" y="229"/>
                  <a:pt x="6637" y="229"/>
                  <a:pt x="6637" y="229"/>
                </a:cubicBezTo>
                <a:close/>
                <a:moveTo>
                  <a:pt x="6637" y="229"/>
                </a:moveTo>
                <a:cubicBezTo>
                  <a:pt x="6637" y="228"/>
                  <a:pt x="6636" y="225"/>
                  <a:pt x="6635" y="224"/>
                </a:cubicBezTo>
                <a:cubicBezTo>
                  <a:pt x="6636" y="225"/>
                  <a:pt x="6637" y="227"/>
                  <a:pt x="6637" y="229"/>
                </a:cubicBezTo>
                <a:close/>
                <a:moveTo>
                  <a:pt x="6626" y="199"/>
                </a:moveTo>
                <a:cubicBezTo>
                  <a:pt x="6629" y="205"/>
                  <a:pt x="6632" y="215"/>
                  <a:pt x="6635" y="224"/>
                </a:cubicBezTo>
                <a:cubicBezTo>
                  <a:pt x="6633" y="217"/>
                  <a:pt x="6630" y="209"/>
                  <a:pt x="6626" y="199"/>
                </a:cubicBezTo>
                <a:close/>
                <a:moveTo>
                  <a:pt x="6639" y="191"/>
                </a:moveTo>
                <a:cubicBezTo>
                  <a:pt x="6700" y="344"/>
                  <a:pt x="6882" y="206"/>
                  <a:pt x="6974" y="224"/>
                </a:cubicBezTo>
                <a:cubicBezTo>
                  <a:pt x="6891" y="274"/>
                  <a:pt x="7101" y="361"/>
                  <a:pt x="7127" y="364"/>
                </a:cubicBezTo>
                <a:cubicBezTo>
                  <a:pt x="7319" y="388"/>
                  <a:pt x="7515" y="426"/>
                  <a:pt x="7709" y="415"/>
                </a:cubicBezTo>
                <a:cubicBezTo>
                  <a:pt x="7714" y="407"/>
                  <a:pt x="7716" y="403"/>
                  <a:pt x="7718" y="393"/>
                </a:cubicBezTo>
                <a:cubicBezTo>
                  <a:pt x="7615" y="349"/>
                  <a:pt x="7588" y="217"/>
                  <a:pt x="7471" y="203"/>
                </a:cubicBezTo>
                <a:cubicBezTo>
                  <a:pt x="7304" y="184"/>
                  <a:pt x="7240" y="132"/>
                  <a:pt x="7094" y="42"/>
                </a:cubicBezTo>
                <a:cubicBezTo>
                  <a:pt x="7017" y="-6"/>
                  <a:pt x="6518" y="-65"/>
                  <a:pt x="6639" y="191"/>
                </a:cubicBezTo>
                <a:cubicBezTo>
                  <a:pt x="6639" y="191"/>
                  <a:pt x="6639" y="191"/>
                  <a:pt x="6639" y="191"/>
                </a:cubicBezTo>
                <a:close/>
                <a:moveTo>
                  <a:pt x="3049" y="1821"/>
                </a:moveTo>
                <a:cubicBezTo>
                  <a:pt x="3097" y="1824"/>
                  <a:pt x="3068" y="1822"/>
                  <a:pt x="3049" y="1821"/>
                </a:cubicBezTo>
                <a:cubicBezTo>
                  <a:pt x="3259" y="1833"/>
                  <a:pt x="3444" y="2105"/>
                  <a:pt x="3693" y="1983"/>
                </a:cubicBezTo>
                <a:cubicBezTo>
                  <a:pt x="3695" y="1975"/>
                  <a:pt x="3695" y="1960"/>
                  <a:pt x="3693" y="1951"/>
                </a:cubicBezTo>
                <a:cubicBezTo>
                  <a:pt x="3378" y="1819"/>
                  <a:pt x="3267" y="1534"/>
                  <a:pt x="3575" y="1251"/>
                </a:cubicBezTo>
                <a:cubicBezTo>
                  <a:pt x="3878" y="973"/>
                  <a:pt x="4250" y="1072"/>
                  <a:pt x="4563" y="873"/>
                </a:cubicBezTo>
                <a:cubicBezTo>
                  <a:pt x="4434" y="627"/>
                  <a:pt x="4069" y="857"/>
                  <a:pt x="3881" y="855"/>
                </a:cubicBezTo>
                <a:cubicBezTo>
                  <a:pt x="3631" y="853"/>
                  <a:pt x="3298" y="977"/>
                  <a:pt x="3102" y="1185"/>
                </a:cubicBezTo>
                <a:cubicBezTo>
                  <a:pt x="3040" y="1251"/>
                  <a:pt x="3027" y="1414"/>
                  <a:pt x="3008" y="1500"/>
                </a:cubicBezTo>
                <a:cubicBezTo>
                  <a:pt x="2968" y="1677"/>
                  <a:pt x="2751" y="1804"/>
                  <a:pt x="3049" y="1821"/>
                </a:cubicBezTo>
                <a:close/>
                <a:moveTo>
                  <a:pt x="10216" y="16862"/>
                </a:moveTo>
                <a:cubicBezTo>
                  <a:pt x="10007" y="16414"/>
                  <a:pt x="9990" y="17186"/>
                  <a:pt x="10036" y="17376"/>
                </a:cubicBezTo>
                <a:cubicBezTo>
                  <a:pt x="10092" y="17606"/>
                  <a:pt x="10129" y="17705"/>
                  <a:pt x="10318" y="17537"/>
                </a:cubicBezTo>
                <a:cubicBezTo>
                  <a:pt x="10499" y="17376"/>
                  <a:pt x="10291" y="17023"/>
                  <a:pt x="10216" y="16863"/>
                </a:cubicBezTo>
                <a:cubicBezTo>
                  <a:pt x="10225" y="16883"/>
                  <a:pt x="10244" y="16922"/>
                  <a:pt x="10216" y="16862"/>
                </a:cubicBezTo>
                <a:close/>
                <a:moveTo>
                  <a:pt x="10216" y="16862"/>
                </a:moveTo>
                <a:cubicBezTo>
                  <a:pt x="10216" y="16862"/>
                  <a:pt x="10216" y="16862"/>
                  <a:pt x="10216" y="16863"/>
                </a:cubicBezTo>
                <a:cubicBezTo>
                  <a:pt x="10211" y="16852"/>
                  <a:pt x="10209" y="16847"/>
                  <a:pt x="10216" y="16862"/>
                </a:cubicBezTo>
                <a:close/>
                <a:moveTo>
                  <a:pt x="17680" y="20444"/>
                </a:moveTo>
                <a:cubicBezTo>
                  <a:pt x="17677" y="20432"/>
                  <a:pt x="17678" y="20435"/>
                  <a:pt x="17679" y="20439"/>
                </a:cubicBezTo>
                <a:cubicBezTo>
                  <a:pt x="17647" y="20338"/>
                  <a:pt x="17562" y="20187"/>
                  <a:pt x="17562" y="20438"/>
                </a:cubicBezTo>
                <a:cubicBezTo>
                  <a:pt x="17562" y="20640"/>
                  <a:pt x="17719" y="20588"/>
                  <a:pt x="17681" y="20445"/>
                </a:cubicBezTo>
                <a:cubicBezTo>
                  <a:pt x="17681" y="20446"/>
                  <a:pt x="17681" y="20446"/>
                  <a:pt x="17680" y="20444"/>
                </a:cubicBezTo>
                <a:close/>
                <a:moveTo>
                  <a:pt x="20845" y="19801"/>
                </a:moveTo>
                <a:cubicBezTo>
                  <a:pt x="20845" y="19756"/>
                  <a:pt x="20831" y="19752"/>
                  <a:pt x="20720" y="19722"/>
                </a:cubicBezTo>
                <a:cubicBezTo>
                  <a:pt x="20484" y="19667"/>
                  <a:pt x="20309" y="19366"/>
                  <a:pt x="20078" y="19540"/>
                </a:cubicBezTo>
                <a:lnTo>
                  <a:pt x="20083" y="19581"/>
                </a:lnTo>
                <a:lnTo>
                  <a:pt x="20066" y="19592"/>
                </a:lnTo>
                <a:cubicBezTo>
                  <a:pt x="20073" y="19603"/>
                  <a:pt x="20078" y="19616"/>
                  <a:pt x="20080" y="19629"/>
                </a:cubicBezTo>
                <a:cubicBezTo>
                  <a:pt x="19967" y="19665"/>
                  <a:pt x="19867" y="19933"/>
                  <a:pt x="19784" y="19933"/>
                </a:cubicBezTo>
                <a:cubicBezTo>
                  <a:pt x="19806" y="19933"/>
                  <a:pt x="19649" y="19674"/>
                  <a:pt x="19649" y="19726"/>
                </a:cubicBezTo>
                <a:cubicBezTo>
                  <a:pt x="19591" y="19599"/>
                  <a:pt x="19738" y="19263"/>
                  <a:pt x="19533" y="19263"/>
                </a:cubicBezTo>
                <a:cubicBezTo>
                  <a:pt x="19510" y="19243"/>
                  <a:pt x="19395" y="19210"/>
                  <a:pt x="19371" y="19200"/>
                </a:cubicBezTo>
                <a:cubicBezTo>
                  <a:pt x="19228" y="19141"/>
                  <a:pt x="19205" y="19326"/>
                  <a:pt x="19144" y="19326"/>
                </a:cubicBezTo>
                <a:cubicBezTo>
                  <a:pt x="19123" y="19314"/>
                  <a:pt x="19057" y="19299"/>
                  <a:pt x="19047" y="19341"/>
                </a:cubicBezTo>
                <a:cubicBezTo>
                  <a:pt x="18878" y="19223"/>
                  <a:pt x="19194" y="19742"/>
                  <a:pt x="19275" y="19766"/>
                </a:cubicBezTo>
                <a:cubicBezTo>
                  <a:pt x="19141" y="19798"/>
                  <a:pt x="19298" y="20026"/>
                  <a:pt x="19315" y="20115"/>
                </a:cubicBezTo>
                <a:cubicBezTo>
                  <a:pt x="19376" y="20426"/>
                  <a:pt x="19468" y="20101"/>
                  <a:pt x="19519" y="20101"/>
                </a:cubicBezTo>
                <a:cubicBezTo>
                  <a:pt x="19605" y="20101"/>
                  <a:pt x="19914" y="20363"/>
                  <a:pt x="20018" y="20411"/>
                </a:cubicBezTo>
                <a:cubicBezTo>
                  <a:pt x="20127" y="20461"/>
                  <a:pt x="20181" y="20479"/>
                  <a:pt x="20248" y="20607"/>
                </a:cubicBezTo>
                <a:cubicBezTo>
                  <a:pt x="20277" y="20661"/>
                  <a:pt x="20274" y="20778"/>
                  <a:pt x="20326" y="20815"/>
                </a:cubicBezTo>
                <a:cubicBezTo>
                  <a:pt x="20319" y="20858"/>
                  <a:pt x="20311" y="20886"/>
                  <a:pt x="20321" y="20928"/>
                </a:cubicBezTo>
                <a:cubicBezTo>
                  <a:pt x="20186" y="20961"/>
                  <a:pt x="20099" y="21117"/>
                  <a:pt x="20109" y="21286"/>
                </a:cubicBezTo>
                <a:cubicBezTo>
                  <a:pt x="20228" y="21294"/>
                  <a:pt x="20372" y="21234"/>
                  <a:pt x="20433" y="21234"/>
                </a:cubicBezTo>
                <a:lnTo>
                  <a:pt x="20433" y="21233"/>
                </a:lnTo>
                <a:cubicBezTo>
                  <a:pt x="20433" y="21142"/>
                  <a:pt x="20719" y="21510"/>
                  <a:pt x="20736" y="21535"/>
                </a:cubicBezTo>
                <a:cubicBezTo>
                  <a:pt x="20771" y="21316"/>
                  <a:pt x="20771" y="21081"/>
                  <a:pt x="20799" y="20857"/>
                </a:cubicBezTo>
                <a:lnTo>
                  <a:pt x="20771" y="20809"/>
                </a:lnTo>
                <a:cubicBezTo>
                  <a:pt x="20895" y="20557"/>
                  <a:pt x="20831" y="20091"/>
                  <a:pt x="20845" y="19801"/>
                </a:cubicBezTo>
                <a:close/>
                <a:moveTo>
                  <a:pt x="21483" y="3136"/>
                </a:moveTo>
                <a:cubicBezTo>
                  <a:pt x="21484" y="3136"/>
                  <a:pt x="21512" y="3136"/>
                  <a:pt x="21512" y="3136"/>
                </a:cubicBezTo>
                <a:cubicBezTo>
                  <a:pt x="21524" y="3110"/>
                  <a:pt x="21544" y="3089"/>
                  <a:pt x="21567" y="3075"/>
                </a:cubicBezTo>
                <a:cubicBezTo>
                  <a:pt x="21432" y="2793"/>
                  <a:pt x="21025" y="2732"/>
                  <a:pt x="20788" y="2699"/>
                </a:cubicBezTo>
                <a:cubicBezTo>
                  <a:pt x="20424" y="2699"/>
                  <a:pt x="20032" y="2429"/>
                  <a:pt x="19669" y="2355"/>
                </a:cubicBezTo>
                <a:cubicBezTo>
                  <a:pt x="19252" y="2271"/>
                  <a:pt x="18850" y="2097"/>
                  <a:pt x="18423" y="2086"/>
                </a:cubicBezTo>
                <a:cubicBezTo>
                  <a:pt x="18281" y="2082"/>
                  <a:pt x="18025" y="1964"/>
                  <a:pt x="17928" y="2085"/>
                </a:cubicBezTo>
                <a:cubicBezTo>
                  <a:pt x="17787" y="1963"/>
                  <a:pt x="17753" y="2111"/>
                  <a:pt x="17640" y="2116"/>
                </a:cubicBezTo>
                <a:cubicBezTo>
                  <a:pt x="17589" y="2193"/>
                  <a:pt x="17369" y="2124"/>
                  <a:pt x="17309" y="2114"/>
                </a:cubicBezTo>
                <a:cubicBezTo>
                  <a:pt x="17131" y="2085"/>
                  <a:pt x="16946" y="2126"/>
                  <a:pt x="16770" y="2090"/>
                </a:cubicBezTo>
                <a:cubicBezTo>
                  <a:pt x="16661" y="2068"/>
                  <a:pt x="16615" y="1921"/>
                  <a:pt x="16498" y="1897"/>
                </a:cubicBezTo>
                <a:cubicBezTo>
                  <a:pt x="16256" y="1847"/>
                  <a:pt x="15932" y="1733"/>
                  <a:pt x="15687" y="1852"/>
                </a:cubicBezTo>
                <a:cubicBezTo>
                  <a:pt x="15505" y="1940"/>
                  <a:pt x="15223" y="1766"/>
                  <a:pt x="15033" y="1732"/>
                </a:cubicBezTo>
                <a:cubicBezTo>
                  <a:pt x="15028" y="1585"/>
                  <a:pt x="14601" y="1491"/>
                  <a:pt x="14524" y="1604"/>
                </a:cubicBezTo>
                <a:cubicBezTo>
                  <a:pt x="14389" y="1489"/>
                  <a:pt x="14096" y="1512"/>
                  <a:pt x="13941" y="1503"/>
                </a:cubicBezTo>
                <a:lnTo>
                  <a:pt x="13941" y="1502"/>
                </a:lnTo>
                <a:cubicBezTo>
                  <a:pt x="13859" y="1397"/>
                  <a:pt x="13713" y="1363"/>
                  <a:pt x="13601" y="1377"/>
                </a:cubicBezTo>
                <a:cubicBezTo>
                  <a:pt x="13463" y="1395"/>
                  <a:pt x="13552" y="1500"/>
                  <a:pt x="13642" y="1496"/>
                </a:cubicBezTo>
                <a:cubicBezTo>
                  <a:pt x="13538" y="1516"/>
                  <a:pt x="13426" y="1657"/>
                  <a:pt x="13589" y="1732"/>
                </a:cubicBezTo>
                <a:cubicBezTo>
                  <a:pt x="13432" y="1749"/>
                  <a:pt x="13289" y="1736"/>
                  <a:pt x="13132" y="1770"/>
                </a:cubicBezTo>
                <a:cubicBezTo>
                  <a:pt x="13010" y="1796"/>
                  <a:pt x="12688" y="1530"/>
                  <a:pt x="12823" y="1894"/>
                </a:cubicBezTo>
                <a:cubicBezTo>
                  <a:pt x="12699" y="1866"/>
                  <a:pt x="12578" y="1803"/>
                  <a:pt x="12462" y="1744"/>
                </a:cubicBezTo>
                <a:lnTo>
                  <a:pt x="12468" y="1739"/>
                </a:lnTo>
                <a:lnTo>
                  <a:pt x="12445" y="1651"/>
                </a:lnTo>
                <a:cubicBezTo>
                  <a:pt x="12201" y="1356"/>
                  <a:pt x="11570" y="1196"/>
                  <a:pt x="11249" y="1384"/>
                </a:cubicBezTo>
                <a:cubicBezTo>
                  <a:pt x="11292" y="1402"/>
                  <a:pt x="11339" y="1419"/>
                  <a:pt x="11379" y="1446"/>
                </a:cubicBezTo>
                <a:cubicBezTo>
                  <a:pt x="11235" y="1453"/>
                  <a:pt x="11040" y="1498"/>
                  <a:pt x="10902" y="1435"/>
                </a:cubicBezTo>
                <a:cubicBezTo>
                  <a:pt x="10924" y="1410"/>
                  <a:pt x="10943" y="1372"/>
                  <a:pt x="10960" y="1341"/>
                </a:cubicBezTo>
                <a:cubicBezTo>
                  <a:pt x="10707" y="1338"/>
                  <a:pt x="10460" y="1329"/>
                  <a:pt x="10209" y="1352"/>
                </a:cubicBezTo>
                <a:cubicBezTo>
                  <a:pt x="10151" y="1292"/>
                  <a:pt x="10082" y="1254"/>
                  <a:pt x="10017" y="1207"/>
                </a:cubicBezTo>
                <a:cubicBezTo>
                  <a:pt x="10017" y="1207"/>
                  <a:pt x="10014" y="1302"/>
                  <a:pt x="10014" y="1302"/>
                </a:cubicBezTo>
                <a:cubicBezTo>
                  <a:pt x="9917" y="1297"/>
                  <a:pt x="9781" y="1215"/>
                  <a:pt x="9686" y="1274"/>
                </a:cubicBezTo>
                <a:cubicBezTo>
                  <a:pt x="10299" y="771"/>
                  <a:pt x="9202" y="741"/>
                  <a:pt x="8912" y="764"/>
                </a:cubicBezTo>
                <a:cubicBezTo>
                  <a:pt x="8912" y="763"/>
                  <a:pt x="8942" y="682"/>
                  <a:pt x="8942" y="682"/>
                </a:cubicBezTo>
                <a:cubicBezTo>
                  <a:pt x="8857" y="692"/>
                  <a:pt x="8774" y="674"/>
                  <a:pt x="8690" y="667"/>
                </a:cubicBezTo>
                <a:cubicBezTo>
                  <a:pt x="8692" y="666"/>
                  <a:pt x="8711" y="652"/>
                  <a:pt x="8711" y="652"/>
                </a:cubicBezTo>
                <a:lnTo>
                  <a:pt x="8680" y="562"/>
                </a:lnTo>
                <a:cubicBezTo>
                  <a:pt x="8568" y="569"/>
                  <a:pt x="8454" y="542"/>
                  <a:pt x="8339" y="545"/>
                </a:cubicBezTo>
                <a:cubicBezTo>
                  <a:pt x="8372" y="543"/>
                  <a:pt x="8389" y="524"/>
                  <a:pt x="8390" y="487"/>
                </a:cubicBezTo>
                <a:cubicBezTo>
                  <a:pt x="8348" y="373"/>
                  <a:pt x="8029" y="432"/>
                  <a:pt x="7984" y="380"/>
                </a:cubicBezTo>
                <a:cubicBezTo>
                  <a:pt x="7880" y="261"/>
                  <a:pt x="7809" y="457"/>
                  <a:pt x="7733" y="455"/>
                </a:cubicBezTo>
                <a:cubicBezTo>
                  <a:pt x="7767" y="710"/>
                  <a:pt x="8058" y="574"/>
                  <a:pt x="8203" y="565"/>
                </a:cubicBezTo>
                <a:cubicBezTo>
                  <a:pt x="8141" y="586"/>
                  <a:pt x="8043" y="670"/>
                  <a:pt x="8093" y="768"/>
                </a:cubicBezTo>
                <a:cubicBezTo>
                  <a:pt x="8012" y="760"/>
                  <a:pt x="7931" y="780"/>
                  <a:pt x="7859" y="828"/>
                </a:cubicBezTo>
                <a:lnTo>
                  <a:pt x="7899" y="850"/>
                </a:lnTo>
                <a:cubicBezTo>
                  <a:pt x="7761" y="924"/>
                  <a:pt x="7599" y="792"/>
                  <a:pt x="7453" y="841"/>
                </a:cubicBezTo>
                <a:cubicBezTo>
                  <a:pt x="7359" y="872"/>
                  <a:pt x="7267" y="899"/>
                  <a:pt x="7171" y="911"/>
                </a:cubicBezTo>
                <a:cubicBezTo>
                  <a:pt x="6973" y="936"/>
                  <a:pt x="6832" y="1042"/>
                  <a:pt x="6697" y="1218"/>
                </a:cubicBezTo>
                <a:lnTo>
                  <a:pt x="6715" y="1300"/>
                </a:lnTo>
                <a:cubicBezTo>
                  <a:pt x="6595" y="1317"/>
                  <a:pt x="5933" y="1282"/>
                  <a:pt x="6309" y="1601"/>
                </a:cubicBezTo>
                <a:cubicBezTo>
                  <a:pt x="6139" y="1560"/>
                  <a:pt x="5956" y="1546"/>
                  <a:pt x="5807" y="1683"/>
                </a:cubicBezTo>
                <a:cubicBezTo>
                  <a:pt x="5762" y="1559"/>
                  <a:pt x="5703" y="1466"/>
                  <a:pt x="5588" y="1483"/>
                </a:cubicBezTo>
                <a:lnTo>
                  <a:pt x="5593" y="1581"/>
                </a:lnTo>
                <a:lnTo>
                  <a:pt x="5611" y="1582"/>
                </a:lnTo>
                <a:cubicBezTo>
                  <a:pt x="5618" y="1583"/>
                  <a:pt x="5633" y="1606"/>
                  <a:pt x="5635" y="1626"/>
                </a:cubicBezTo>
                <a:cubicBezTo>
                  <a:pt x="5565" y="1686"/>
                  <a:pt x="5488" y="1670"/>
                  <a:pt x="5467" y="1800"/>
                </a:cubicBezTo>
                <a:cubicBezTo>
                  <a:pt x="5452" y="1798"/>
                  <a:pt x="5437" y="1795"/>
                  <a:pt x="5422" y="1791"/>
                </a:cubicBezTo>
                <a:cubicBezTo>
                  <a:pt x="5363" y="1613"/>
                  <a:pt x="5452" y="1463"/>
                  <a:pt x="5208" y="1445"/>
                </a:cubicBezTo>
                <a:cubicBezTo>
                  <a:pt x="5135" y="1440"/>
                  <a:pt x="5060" y="1440"/>
                  <a:pt x="4988" y="1440"/>
                </a:cubicBezTo>
                <a:cubicBezTo>
                  <a:pt x="4835" y="1440"/>
                  <a:pt x="4896" y="1580"/>
                  <a:pt x="4862" y="1697"/>
                </a:cubicBezTo>
                <a:cubicBezTo>
                  <a:pt x="4835" y="1790"/>
                  <a:pt x="4726" y="1733"/>
                  <a:pt x="4708" y="1846"/>
                </a:cubicBezTo>
                <a:cubicBezTo>
                  <a:pt x="4689" y="1970"/>
                  <a:pt x="4799" y="1948"/>
                  <a:pt x="4812" y="1996"/>
                </a:cubicBezTo>
                <a:cubicBezTo>
                  <a:pt x="4844" y="2077"/>
                  <a:pt x="4824" y="2151"/>
                  <a:pt x="4867" y="2245"/>
                </a:cubicBezTo>
                <a:cubicBezTo>
                  <a:pt x="4713" y="2182"/>
                  <a:pt x="4560" y="2145"/>
                  <a:pt x="4400" y="2112"/>
                </a:cubicBezTo>
                <a:cubicBezTo>
                  <a:pt x="4221" y="2086"/>
                  <a:pt x="4014" y="1954"/>
                  <a:pt x="3841" y="1954"/>
                </a:cubicBezTo>
                <a:cubicBezTo>
                  <a:pt x="3573" y="1954"/>
                  <a:pt x="4110" y="2290"/>
                  <a:pt x="4127" y="2309"/>
                </a:cubicBezTo>
                <a:cubicBezTo>
                  <a:pt x="4105" y="2315"/>
                  <a:pt x="4083" y="2320"/>
                  <a:pt x="4060" y="2324"/>
                </a:cubicBezTo>
                <a:lnTo>
                  <a:pt x="4065" y="2298"/>
                </a:lnTo>
                <a:cubicBezTo>
                  <a:pt x="3852" y="2201"/>
                  <a:pt x="3571" y="2399"/>
                  <a:pt x="3372" y="2425"/>
                </a:cubicBezTo>
                <a:cubicBezTo>
                  <a:pt x="3370" y="2381"/>
                  <a:pt x="3421" y="2299"/>
                  <a:pt x="3432" y="2250"/>
                </a:cubicBezTo>
                <a:cubicBezTo>
                  <a:pt x="3242" y="2226"/>
                  <a:pt x="3075" y="2344"/>
                  <a:pt x="2898" y="2413"/>
                </a:cubicBezTo>
                <a:cubicBezTo>
                  <a:pt x="2804" y="2450"/>
                  <a:pt x="2559" y="2500"/>
                  <a:pt x="2574" y="2674"/>
                </a:cubicBezTo>
                <a:cubicBezTo>
                  <a:pt x="2584" y="2801"/>
                  <a:pt x="2315" y="2630"/>
                  <a:pt x="2302" y="2618"/>
                </a:cubicBezTo>
                <a:cubicBezTo>
                  <a:pt x="2377" y="2566"/>
                  <a:pt x="2604" y="2549"/>
                  <a:pt x="2395" y="2412"/>
                </a:cubicBezTo>
                <a:cubicBezTo>
                  <a:pt x="2245" y="2314"/>
                  <a:pt x="2091" y="2321"/>
                  <a:pt x="1929" y="2318"/>
                </a:cubicBezTo>
                <a:cubicBezTo>
                  <a:pt x="1937" y="2433"/>
                  <a:pt x="1993" y="2432"/>
                  <a:pt x="2055" y="2493"/>
                </a:cubicBezTo>
                <a:cubicBezTo>
                  <a:pt x="2046" y="2478"/>
                  <a:pt x="2074" y="2893"/>
                  <a:pt x="2169" y="2758"/>
                </a:cubicBezTo>
                <a:cubicBezTo>
                  <a:pt x="2163" y="2794"/>
                  <a:pt x="2158" y="2830"/>
                  <a:pt x="2156" y="2867"/>
                </a:cubicBezTo>
                <a:cubicBezTo>
                  <a:pt x="1969" y="2739"/>
                  <a:pt x="1862" y="2828"/>
                  <a:pt x="1686" y="2928"/>
                </a:cubicBezTo>
                <a:cubicBezTo>
                  <a:pt x="1500" y="3032"/>
                  <a:pt x="1637" y="3097"/>
                  <a:pt x="1707" y="3188"/>
                </a:cubicBezTo>
                <a:cubicBezTo>
                  <a:pt x="1680" y="3244"/>
                  <a:pt x="1425" y="3107"/>
                  <a:pt x="1395" y="3091"/>
                </a:cubicBezTo>
                <a:cubicBezTo>
                  <a:pt x="1324" y="3053"/>
                  <a:pt x="1217" y="3102"/>
                  <a:pt x="1148" y="3140"/>
                </a:cubicBezTo>
                <a:cubicBezTo>
                  <a:pt x="1225" y="3269"/>
                  <a:pt x="1313" y="3308"/>
                  <a:pt x="1425" y="3357"/>
                </a:cubicBezTo>
                <a:cubicBezTo>
                  <a:pt x="1277" y="3479"/>
                  <a:pt x="1067" y="3145"/>
                  <a:pt x="988" y="3080"/>
                </a:cubicBezTo>
                <a:cubicBezTo>
                  <a:pt x="1015" y="3019"/>
                  <a:pt x="1044" y="2956"/>
                  <a:pt x="990" y="2892"/>
                </a:cubicBezTo>
                <a:cubicBezTo>
                  <a:pt x="1164" y="2934"/>
                  <a:pt x="2149" y="3013"/>
                  <a:pt x="1702" y="2525"/>
                </a:cubicBezTo>
                <a:cubicBezTo>
                  <a:pt x="1515" y="2321"/>
                  <a:pt x="920" y="2139"/>
                  <a:pt x="679" y="2180"/>
                </a:cubicBezTo>
                <a:cubicBezTo>
                  <a:pt x="673" y="2165"/>
                  <a:pt x="662" y="2161"/>
                  <a:pt x="647" y="2169"/>
                </a:cubicBezTo>
                <a:cubicBezTo>
                  <a:pt x="682" y="2169"/>
                  <a:pt x="559" y="2063"/>
                  <a:pt x="524" y="2055"/>
                </a:cubicBezTo>
                <a:cubicBezTo>
                  <a:pt x="469" y="2042"/>
                  <a:pt x="389" y="2064"/>
                  <a:pt x="328" y="2064"/>
                </a:cubicBezTo>
                <a:cubicBezTo>
                  <a:pt x="303" y="2062"/>
                  <a:pt x="285" y="2082"/>
                  <a:pt x="285" y="2118"/>
                </a:cubicBezTo>
                <a:cubicBezTo>
                  <a:pt x="266" y="2111"/>
                  <a:pt x="247" y="2104"/>
                  <a:pt x="228" y="2096"/>
                </a:cubicBezTo>
                <a:lnTo>
                  <a:pt x="222" y="2118"/>
                </a:lnTo>
                <a:lnTo>
                  <a:pt x="216" y="2112"/>
                </a:lnTo>
                <a:cubicBezTo>
                  <a:pt x="127" y="2182"/>
                  <a:pt x="72" y="2289"/>
                  <a:pt x="1" y="2385"/>
                </a:cubicBezTo>
                <a:cubicBezTo>
                  <a:pt x="38" y="2448"/>
                  <a:pt x="247" y="2553"/>
                  <a:pt x="193" y="2625"/>
                </a:cubicBezTo>
                <a:cubicBezTo>
                  <a:pt x="81" y="2777"/>
                  <a:pt x="241" y="2837"/>
                  <a:pt x="293" y="2954"/>
                </a:cubicBezTo>
                <a:cubicBezTo>
                  <a:pt x="170" y="3047"/>
                  <a:pt x="319" y="3299"/>
                  <a:pt x="399" y="3343"/>
                </a:cubicBezTo>
                <a:cubicBezTo>
                  <a:pt x="293" y="3475"/>
                  <a:pt x="513" y="3547"/>
                  <a:pt x="565" y="3597"/>
                </a:cubicBezTo>
                <a:cubicBezTo>
                  <a:pt x="607" y="3637"/>
                  <a:pt x="411" y="3845"/>
                  <a:pt x="390" y="3866"/>
                </a:cubicBezTo>
                <a:cubicBezTo>
                  <a:pt x="245" y="4011"/>
                  <a:pt x="119" y="4126"/>
                  <a:pt x="0" y="4306"/>
                </a:cubicBezTo>
                <a:cubicBezTo>
                  <a:pt x="85" y="4284"/>
                  <a:pt x="190" y="4172"/>
                  <a:pt x="266" y="4167"/>
                </a:cubicBezTo>
                <a:cubicBezTo>
                  <a:pt x="283" y="4197"/>
                  <a:pt x="302" y="4226"/>
                  <a:pt x="323" y="4253"/>
                </a:cubicBezTo>
                <a:cubicBezTo>
                  <a:pt x="222" y="4199"/>
                  <a:pt x="162" y="4293"/>
                  <a:pt x="201" y="4411"/>
                </a:cubicBezTo>
                <a:cubicBezTo>
                  <a:pt x="162" y="4553"/>
                  <a:pt x="82" y="4589"/>
                  <a:pt x="175" y="4758"/>
                </a:cubicBezTo>
                <a:cubicBezTo>
                  <a:pt x="78" y="4850"/>
                  <a:pt x="345" y="5225"/>
                  <a:pt x="406" y="5296"/>
                </a:cubicBezTo>
                <a:cubicBezTo>
                  <a:pt x="430" y="5300"/>
                  <a:pt x="451" y="5290"/>
                  <a:pt x="470" y="5265"/>
                </a:cubicBezTo>
                <a:cubicBezTo>
                  <a:pt x="470" y="5264"/>
                  <a:pt x="471" y="5244"/>
                  <a:pt x="471" y="5244"/>
                </a:cubicBezTo>
                <a:cubicBezTo>
                  <a:pt x="468" y="5227"/>
                  <a:pt x="693" y="5374"/>
                  <a:pt x="723" y="5409"/>
                </a:cubicBezTo>
                <a:cubicBezTo>
                  <a:pt x="683" y="5491"/>
                  <a:pt x="819" y="5677"/>
                  <a:pt x="881" y="5677"/>
                </a:cubicBezTo>
                <a:cubicBezTo>
                  <a:pt x="881" y="5776"/>
                  <a:pt x="983" y="5725"/>
                  <a:pt x="1012" y="5801"/>
                </a:cubicBezTo>
                <a:cubicBezTo>
                  <a:pt x="1013" y="5803"/>
                  <a:pt x="840" y="5849"/>
                  <a:pt x="814" y="5864"/>
                </a:cubicBezTo>
                <a:cubicBezTo>
                  <a:pt x="850" y="5933"/>
                  <a:pt x="902" y="6106"/>
                  <a:pt x="948" y="6152"/>
                </a:cubicBezTo>
                <a:cubicBezTo>
                  <a:pt x="1062" y="6265"/>
                  <a:pt x="1164" y="6069"/>
                  <a:pt x="1293" y="6203"/>
                </a:cubicBezTo>
                <a:cubicBezTo>
                  <a:pt x="1286" y="6211"/>
                  <a:pt x="1265" y="6237"/>
                  <a:pt x="1265" y="6237"/>
                </a:cubicBezTo>
                <a:cubicBezTo>
                  <a:pt x="1317" y="6354"/>
                  <a:pt x="1446" y="6350"/>
                  <a:pt x="1481" y="6450"/>
                </a:cubicBezTo>
                <a:cubicBezTo>
                  <a:pt x="1563" y="6681"/>
                  <a:pt x="1653" y="6696"/>
                  <a:pt x="1848" y="6592"/>
                </a:cubicBezTo>
                <a:cubicBezTo>
                  <a:pt x="1905" y="6655"/>
                  <a:pt x="1926" y="6720"/>
                  <a:pt x="2004" y="6723"/>
                </a:cubicBezTo>
                <a:lnTo>
                  <a:pt x="2009" y="6693"/>
                </a:lnTo>
                <a:cubicBezTo>
                  <a:pt x="2095" y="6686"/>
                  <a:pt x="2174" y="6765"/>
                  <a:pt x="2257" y="6780"/>
                </a:cubicBezTo>
                <a:cubicBezTo>
                  <a:pt x="2237" y="6906"/>
                  <a:pt x="2273" y="6983"/>
                  <a:pt x="2267" y="7093"/>
                </a:cubicBezTo>
                <a:cubicBezTo>
                  <a:pt x="2263" y="7128"/>
                  <a:pt x="2226" y="7132"/>
                  <a:pt x="2204" y="7126"/>
                </a:cubicBezTo>
                <a:lnTo>
                  <a:pt x="2204" y="7098"/>
                </a:lnTo>
                <a:cubicBezTo>
                  <a:pt x="2092" y="7098"/>
                  <a:pt x="1997" y="7275"/>
                  <a:pt x="2085" y="7391"/>
                </a:cubicBezTo>
                <a:cubicBezTo>
                  <a:pt x="2053" y="7403"/>
                  <a:pt x="2020" y="7412"/>
                  <a:pt x="1986" y="7420"/>
                </a:cubicBezTo>
                <a:cubicBezTo>
                  <a:pt x="1976" y="7486"/>
                  <a:pt x="2003" y="7524"/>
                  <a:pt x="2047" y="7561"/>
                </a:cubicBezTo>
                <a:cubicBezTo>
                  <a:pt x="2027" y="7581"/>
                  <a:pt x="2018" y="7606"/>
                  <a:pt x="2021" y="7635"/>
                </a:cubicBezTo>
                <a:cubicBezTo>
                  <a:pt x="2021" y="7661"/>
                  <a:pt x="1989" y="7660"/>
                  <a:pt x="1990" y="7711"/>
                </a:cubicBezTo>
                <a:cubicBezTo>
                  <a:pt x="1945" y="7720"/>
                  <a:pt x="1898" y="7715"/>
                  <a:pt x="1853" y="7703"/>
                </a:cubicBezTo>
                <a:cubicBezTo>
                  <a:pt x="1856" y="7754"/>
                  <a:pt x="1852" y="7802"/>
                  <a:pt x="1841" y="7849"/>
                </a:cubicBezTo>
                <a:cubicBezTo>
                  <a:pt x="2028" y="7973"/>
                  <a:pt x="2205" y="8066"/>
                  <a:pt x="2363" y="8238"/>
                </a:cubicBezTo>
                <a:cubicBezTo>
                  <a:pt x="2296" y="8346"/>
                  <a:pt x="2888" y="8477"/>
                  <a:pt x="2736" y="8789"/>
                </a:cubicBezTo>
                <a:cubicBezTo>
                  <a:pt x="2487" y="8980"/>
                  <a:pt x="2231" y="8785"/>
                  <a:pt x="1999" y="8788"/>
                </a:cubicBezTo>
                <a:cubicBezTo>
                  <a:pt x="1930" y="8781"/>
                  <a:pt x="1954" y="8678"/>
                  <a:pt x="1835" y="8708"/>
                </a:cubicBezTo>
                <a:cubicBezTo>
                  <a:pt x="1704" y="8534"/>
                  <a:pt x="1349" y="8634"/>
                  <a:pt x="1224" y="8736"/>
                </a:cubicBezTo>
                <a:cubicBezTo>
                  <a:pt x="1102" y="8835"/>
                  <a:pt x="682" y="8887"/>
                  <a:pt x="661" y="8607"/>
                </a:cubicBezTo>
                <a:cubicBezTo>
                  <a:pt x="631" y="8603"/>
                  <a:pt x="588" y="8600"/>
                  <a:pt x="561" y="8615"/>
                </a:cubicBezTo>
                <a:cubicBezTo>
                  <a:pt x="559" y="8612"/>
                  <a:pt x="535" y="8572"/>
                  <a:pt x="535" y="8572"/>
                </a:cubicBezTo>
                <a:cubicBezTo>
                  <a:pt x="414" y="8571"/>
                  <a:pt x="318" y="8636"/>
                  <a:pt x="375" y="8778"/>
                </a:cubicBezTo>
                <a:cubicBezTo>
                  <a:pt x="343" y="8806"/>
                  <a:pt x="256" y="9007"/>
                  <a:pt x="329" y="9043"/>
                </a:cubicBezTo>
                <a:cubicBezTo>
                  <a:pt x="249" y="9165"/>
                  <a:pt x="305" y="9330"/>
                  <a:pt x="421" y="9335"/>
                </a:cubicBezTo>
                <a:cubicBezTo>
                  <a:pt x="437" y="9593"/>
                  <a:pt x="540" y="10027"/>
                  <a:pt x="785" y="10022"/>
                </a:cubicBezTo>
                <a:cubicBezTo>
                  <a:pt x="850" y="10027"/>
                  <a:pt x="1167" y="10311"/>
                  <a:pt x="1169" y="10017"/>
                </a:cubicBezTo>
                <a:cubicBezTo>
                  <a:pt x="1171" y="9906"/>
                  <a:pt x="1447" y="10181"/>
                  <a:pt x="1452" y="10184"/>
                </a:cubicBezTo>
                <a:cubicBezTo>
                  <a:pt x="1603" y="10274"/>
                  <a:pt x="1696" y="10029"/>
                  <a:pt x="1800" y="10012"/>
                </a:cubicBezTo>
                <a:cubicBezTo>
                  <a:pt x="1854" y="10012"/>
                  <a:pt x="1899" y="10096"/>
                  <a:pt x="1959" y="10058"/>
                </a:cubicBezTo>
                <a:cubicBezTo>
                  <a:pt x="1947" y="10128"/>
                  <a:pt x="1993" y="10195"/>
                  <a:pt x="1984" y="10276"/>
                </a:cubicBezTo>
                <a:cubicBezTo>
                  <a:pt x="1984" y="10276"/>
                  <a:pt x="2022" y="10292"/>
                  <a:pt x="2025" y="10293"/>
                </a:cubicBezTo>
                <a:cubicBezTo>
                  <a:pt x="2030" y="10351"/>
                  <a:pt x="2017" y="10414"/>
                  <a:pt x="2045" y="10467"/>
                </a:cubicBezTo>
                <a:cubicBezTo>
                  <a:pt x="1964" y="10561"/>
                  <a:pt x="1951" y="10674"/>
                  <a:pt x="1927" y="10801"/>
                </a:cubicBezTo>
                <a:cubicBezTo>
                  <a:pt x="1848" y="10835"/>
                  <a:pt x="1834" y="11184"/>
                  <a:pt x="1763" y="11286"/>
                </a:cubicBezTo>
                <a:cubicBezTo>
                  <a:pt x="1769" y="11302"/>
                  <a:pt x="2052" y="12076"/>
                  <a:pt x="1847" y="12076"/>
                </a:cubicBezTo>
                <a:cubicBezTo>
                  <a:pt x="1847" y="12076"/>
                  <a:pt x="1847" y="12076"/>
                  <a:pt x="1847" y="12076"/>
                </a:cubicBezTo>
                <a:lnTo>
                  <a:pt x="1837" y="12090"/>
                </a:lnTo>
                <a:cubicBezTo>
                  <a:pt x="1850" y="12113"/>
                  <a:pt x="1854" y="12139"/>
                  <a:pt x="1849" y="12168"/>
                </a:cubicBezTo>
                <a:lnTo>
                  <a:pt x="1968" y="12175"/>
                </a:lnTo>
                <a:cubicBezTo>
                  <a:pt x="2045" y="12306"/>
                  <a:pt x="2361" y="12799"/>
                  <a:pt x="2334" y="12928"/>
                </a:cubicBezTo>
                <a:cubicBezTo>
                  <a:pt x="2299" y="13089"/>
                  <a:pt x="2510" y="13140"/>
                  <a:pt x="2556" y="13229"/>
                </a:cubicBezTo>
                <a:cubicBezTo>
                  <a:pt x="2628" y="13365"/>
                  <a:pt x="2637" y="13466"/>
                  <a:pt x="2665" y="13606"/>
                </a:cubicBezTo>
                <a:cubicBezTo>
                  <a:pt x="2622" y="13995"/>
                  <a:pt x="2974" y="14177"/>
                  <a:pt x="3079" y="14465"/>
                </a:cubicBezTo>
                <a:cubicBezTo>
                  <a:pt x="3147" y="14644"/>
                  <a:pt x="3352" y="14818"/>
                  <a:pt x="3369" y="15010"/>
                </a:cubicBezTo>
                <a:cubicBezTo>
                  <a:pt x="3389" y="15237"/>
                  <a:pt x="3410" y="15717"/>
                  <a:pt x="3527" y="15914"/>
                </a:cubicBezTo>
                <a:cubicBezTo>
                  <a:pt x="3685" y="16178"/>
                  <a:pt x="3909" y="15819"/>
                  <a:pt x="4050" y="15819"/>
                </a:cubicBezTo>
                <a:cubicBezTo>
                  <a:pt x="4318" y="15819"/>
                  <a:pt x="4521" y="15540"/>
                  <a:pt x="4746" y="15429"/>
                </a:cubicBezTo>
                <a:cubicBezTo>
                  <a:pt x="4904" y="15350"/>
                  <a:pt x="5142" y="15358"/>
                  <a:pt x="5113" y="15092"/>
                </a:cubicBezTo>
                <a:cubicBezTo>
                  <a:pt x="5108" y="15051"/>
                  <a:pt x="5191" y="15049"/>
                  <a:pt x="5224" y="15056"/>
                </a:cubicBezTo>
                <a:cubicBezTo>
                  <a:pt x="5227" y="15026"/>
                  <a:pt x="5232" y="14996"/>
                  <a:pt x="5238" y="14967"/>
                </a:cubicBezTo>
                <a:cubicBezTo>
                  <a:pt x="5244" y="14974"/>
                  <a:pt x="5256" y="14987"/>
                  <a:pt x="5262" y="14995"/>
                </a:cubicBezTo>
                <a:cubicBezTo>
                  <a:pt x="5385" y="14964"/>
                  <a:pt x="5690" y="14881"/>
                  <a:pt x="5666" y="14697"/>
                </a:cubicBezTo>
                <a:cubicBezTo>
                  <a:pt x="5680" y="14778"/>
                  <a:pt x="5943" y="14440"/>
                  <a:pt x="5924" y="14454"/>
                </a:cubicBezTo>
                <a:cubicBezTo>
                  <a:pt x="5959" y="14436"/>
                  <a:pt x="6024" y="14445"/>
                  <a:pt x="6061" y="14446"/>
                </a:cubicBezTo>
                <a:lnTo>
                  <a:pt x="6064" y="14398"/>
                </a:lnTo>
                <a:lnTo>
                  <a:pt x="6088" y="14378"/>
                </a:lnTo>
                <a:cubicBezTo>
                  <a:pt x="6071" y="14281"/>
                  <a:pt x="6052" y="14106"/>
                  <a:pt x="6092" y="14014"/>
                </a:cubicBezTo>
                <a:cubicBezTo>
                  <a:pt x="6217" y="14121"/>
                  <a:pt x="6399" y="13516"/>
                  <a:pt x="6416" y="13402"/>
                </a:cubicBezTo>
                <a:cubicBezTo>
                  <a:pt x="6337" y="13408"/>
                  <a:pt x="6330" y="13381"/>
                  <a:pt x="6268" y="13333"/>
                </a:cubicBezTo>
                <a:cubicBezTo>
                  <a:pt x="6116" y="13110"/>
                  <a:pt x="6087" y="13191"/>
                  <a:pt x="5900" y="13054"/>
                </a:cubicBezTo>
                <a:cubicBezTo>
                  <a:pt x="5695" y="12901"/>
                  <a:pt x="5769" y="12651"/>
                  <a:pt x="5663" y="12468"/>
                </a:cubicBezTo>
                <a:cubicBezTo>
                  <a:pt x="5681" y="12448"/>
                  <a:pt x="5685" y="12420"/>
                  <a:pt x="5677" y="12383"/>
                </a:cubicBezTo>
                <a:cubicBezTo>
                  <a:pt x="5773" y="12362"/>
                  <a:pt x="5783" y="12641"/>
                  <a:pt x="5830" y="12702"/>
                </a:cubicBezTo>
                <a:cubicBezTo>
                  <a:pt x="5907" y="12800"/>
                  <a:pt x="6096" y="12798"/>
                  <a:pt x="6204" y="12813"/>
                </a:cubicBezTo>
                <a:cubicBezTo>
                  <a:pt x="6343" y="12843"/>
                  <a:pt x="6560" y="12984"/>
                  <a:pt x="6684" y="12921"/>
                </a:cubicBezTo>
                <a:cubicBezTo>
                  <a:pt x="6904" y="12809"/>
                  <a:pt x="7142" y="12917"/>
                  <a:pt x="7377" y="12831"/>
                </a:cubicBezTo>
                <a:cubicBezTo>
                  <a:pt x="7381" y="12857"/>
                  <a:pt x="7392" y="12874"/>
                  <a:pt x="7409" y="12884"/>
                </a:cubicBezTo>
                <a:cubicBezTo>
                  <a:pt x="7402" y="12977"/>
                  <a:pt x="7445" y="12999"/>
                  <a:pt x="7507" y="12996"/>
                </a:cubicBezTo>
                <a:cubicBezTo>
                  <a:pt x="7525" y="13107"/>
                  <a:pt x="7595" y="13302"/>
                  <a:pt x="7708" y="13243"/>
                </a:cubicBezTo>
                <a:cubicBezTo>
                  <a:pt x="7799" y="13358"/>
                  <a:pt x="7948" y="13516"/>
                  <a:pt x="8082" y="13456"/>
                </a:cubicBezTo>
                <a:cubicBezTo>
                  <a:pt x="8040" y="13536"/>
                  <a:pt x="7899" y="13395"/>
                  <a:pt x="7863" y="13512"/>
                </a:cubicBezTo>
                <a:cubicBezTo>
                  <a:pt x="7838" y="13591"/>
                  <a:pt x="7985" y="13734"/>
                  <a:pt x="8024" y="13785"/>
                </a:cubicBezTo>
                <a:cubicBezTo>
                  <a:pt x="8174" y="13978"/>
                  <a:pt x="8328" y="14099"/>
                  <a:pt x="8506" y="13859"/>
                </a:cubicBezTo>
                <a:cubicBezTo>
                  <a:pt x="8506" y="13859"/>
                  <a:pt x="8511" y="13822"/>
                  <a:pt x="8511" y="13821"/>
                </a:cubicBezTo>
                <a:cubicBezTo>
                  <a:pt x="8597" y="14372"/>
                  <a:pt x="8658" y="15060"/>
                  <a:pt x="8944" y="15536"/>
                </a:cubicBezTo>
                <a:cubicBezTo>
                  <a:pt x="9051" y="15713"/>
                  <a:pt x="9457" y="17441"/>
                  <a:pt x="9713" y="17105"/>
                </a:cubicBezTo>
                <a:cubicBezTo>
                  <a:pt x="9784" y="17012"/>
                  <a:pt x="9781" y="16935"/>
                  <a:pt x="9870" y="16876"/>
                </a:cubicBezTo>
                <a:cubicBezTo>
                  <a:pt x="9961" y="16816"/>
                  <a:pt x="9845" y="16697"/>
                  <a:pt x="9968" y="16619"/>
                </a:cubicBezTo>
                <a:cubicBezTo>
                  <a:pt x="9997" y="16525"/>
                  <a:pt x="10045" y="16545"/>
                  <a:pt x="10043" y="16402"/>
                </a:cubicBezTo>
                <a:cubicBezTo>
                  <a:pt x="10042" y="16315"/>
                  <a:pt x="9996" y="16229"/>
                  <a:pt x="10027" y="16148"/>
                </a:cubicBezTo>
                <a:cubicBezTo>
                  <a:pt x="10149" y="15836"/>
                  <a:pt x="9994" y="15606"/>
                  <a:pt x="10014" y="15300"/>
                </a:cubicBezTo>
                <a:cubicBezTo>
                  <a:pt x="10017" y="15254"/>
                  <a:pt x="10218" y="15132"/>
                  <a:pt x="10207" y="15132"/>
                </a:cubicBezTo>
                <a:cubicBezTo>
                  <a:pt x="10321" y="15132"/>
                  <a:pt x="10494" y="14748"/>
                  <a:pt x="10602" y="14634"/>
                </a:cubicBezTo>
                <a:cubicBezTo>
                  <a:pt x="10691" y="14538"/>
                  <a:pt x="10737" y="14284"/>
                  <a:pt x="10862" y="14259"/>
                </a:cubicBezTo>
                <a:cubicBezTo>
                  <a:pt x="10992" y="14233"/>
                  <a:pt x="11028" y="14088"/>
                  <a:pt x="11120" y="13995"/>
                </a:cubicBezTo>
                <a:cubicBezTo>
                  <a:pt x="10889" y="13710"/>
                  <a:pt x="11322" y="13817"/>
                  <a:pt x="11401" y="13792"/>
                </a:cubicBezTo>
                <a:lnTo>
                  <a:pt x="11405" y="13809"/>
                </a:lnTo>
                <a:cubicBezTo>
                  <a:pt x="11513" y="13796"/>
                  <a:pt x="11840" y="13734"/>
                  <a:pt x="11758" y="13509"/>
                </a:cubicBezTo>
                <a:cubicBezTo>
                  <a:pt x="11915" y="13567"/>
                  <a:pt x="11804" y="13766"/>
                  <a:pt x="11804" y="13858"/>
                </a:cubicBezTo>
                <a:cubicBezTo>
                  <a:pt x="11855" y="13932"/>
                  <a:pt x="11916" y="14007"/>
                  <a:pt x="11963" y="14088"/>
                </a:cubicBezTo>
                <a:cubicBezTo>
                  <a:pt x="12025" y="14193"/>
                  <a:pt x="12122" y="14206"/>
                  <a:pt x="12170" y="14271"/>
                </a:cubicBezTo>
                <a:cubicBezTo>
                  <a:pt x="12116" y="14362"/>
                  <a:pt x="12121" y="14561"/>
                  <a:pt x="12259" y="14543"/>
                </a:cubicBezTo>
                <a:lnTo>
                  <a:pt x="12265" y="14517"/>
                </a:lnTo>
                <a:cubicBezTo>
                  <a:pt x="12405" y="14547"/>
                  <a:pt x="12309" y="15318"/>
                  <a:pt x="12423" y="15210"/>
                </a:cubicBezTo>
                <a:cubicBezTo>
                  <a:pt x="12494" y="15441"/>
                  <a:pt x="12802" y="15118"/>
                  <a:pt x="12844" y="14997"/>
                </a:cubicBezTo>
                <a:cubicBezTo>
                  <a:pt x="12856" y="15037"/>
                  <a:pt x="12878" y="15060"/>
                  <a:pt x="12911" y="15067"/>
                </a:cubicBezTo>
                <a:cubicBezTo>
                  <a:pt x="12901" y="15223"/>
                  <a:pt x="13012" y="15781"/>
                  <a:pt x="13143" y="15859"/>
                </a:cubicBezTo>
                <a:lnTo>
                  <a:pt x="13144" y="15854"/>
                </a:lnTo>
                <a:cubicBezTo>
                  <a:pt x="13197" y="16052"/>
                  <a:pt x="13142" y="16636"/>
                  <a:pt x="13250" y="16730"/>
                </a:cubicBezTo>
                <a:cubicBezTo>
                  <a:pt x="13233" y="16829"/>
                  <a:pt x="13157" y="17177"/>
                  <a:pt x="13261" y="17253"/>
                </a:cubicBezTo>
                <a:cubicBezTo>
                  <a:pt x="13268" y="17259"/>
                  <a:pt x="13275" y="17264"/>
                  <a:pt x="13282" y="17267"/>
                </a:cubicBezTo>
                <a:cubicBezTo>
                  <a:pt x="13318" y="17267"/>
                  <a:pt x="13328" y="17221"/>
                  <a:pt x="13335" y="17183"/>
                </a:cubicBezTo>
                <a:cubicBezTo>
                  <a:pt x="13489" y="17447"/>
                  <a:pt x="13664" y="17696"/>
                  <a:pt x="13664" y="18046"/>
                </a:cubicBezTo>
                <a:cubicBezTo>
                  <a:pt x="13665" y="18236"/>
                  <a:pt x="13986" y="18792"/>
                  <a:pt x="14143" y="18792"/>
                </a:cubicBezTo>
                <a:lnTo>
                  <a:pt x="14108" y="18792"/>
                </a:lnTo>
                <a:lnTo>
                  <a:pt x="14340" y="18993"/>
                </a:lnTo>
                <a:cubicBezTo>
                  <a:pt x="14381" y="18801"/>
                  <a:pt x="14438" y="18554"/>
                  <a:pt x="14266" y="18407"/>
                </a:cubicBezTo>
                <a:cubicBezTo>
                  <a:pt x="14222" y="18370"/>
                  <a:pt x="14205" y="18151"/>
                  <a:pt x="14226" y="18088"/>
                </a:cubicBezTo>
                <a:cubicBezTo>
                  <a:pt x="14290" y="17896"/>
                  <a:pt x="14071" y="17539"/>
                  <a:pt x="13928" y="17499"/>
                </a:cubicBezTo>
                <a:cubicBezTo>
                  <a:pt x="13881" y="17415"/>
                  <a:pt x="13661" y="17373"/>
                  <a:pt x="13645" y="17259"/>
                </a:cubicBezTo>
                <a:cubicBezTo>
                  <a:pt x="13745" y="17168"/>
                  <a:pt x="13574" y="16889"/>
                  <a:pt x="13558" y="16792"/>
                </a:cubicBezTo>
                <a:cubicBezTo>
                  <a:pt x="13529" y="16788"/>
                  <a:pt x="13501" y="16791"/>
                  <a:pt x="13472" y="16803"/>
                </a:cubicBezTo>
                <a:cubicBezTo>
                  <a:pt x="13429" y="16495"/>
                  <a:pt x="13632" y="16145"/>
                  <a:pt x="13549" y="15846"/>
                </a:cubicBezTo>
                <a:cubicBezTo>
                  <a:pt x="13573" y="15845"/>
                  <a:pt x="13595" y="15843"/>
                  <a:pt x="13619" y="15840"/>
                </a:cubicBezTo>
                <a:cubicBezTo>
                  <a:pt x="13609" y="16099"/>
                  <a:pt x="13684" y="15951"/>
                  <a:pt x="13779" y="16047"/>
                </a:cubicBezTo>
                <a:cubicBezTo>
                  <a:pt x="13864" y="16023"/>
                  <a:pt x="13870" y="16267"/>
                  <a:pt x="13976" y="16189"/>
                </a:cubicBezTo>
                <a:cubicBezTo>
                  <a:pt x="14020" y="16272"/>
                  <a:pt x="14042" y="16563"/>
                  <a:pt x="14148" y="16421"/>
                </a:cubicBezTo>
                <a:cubicBezTo>
                  <a:pt x="14160" y="16430"/>
                  <a:pt x="14169" y="16479"/>
                  <a:pt x="14172" y="16497"/>
                </a:cubicBezTo>
                <a:cubicBezTo>
                  <a:pt x="14248" y="16535"/>
                  <a:pt x="14324" y="16665"/>
                  <a:pt x="14393" y="16675"/>
                </a:cubicBezTo>
                <a:cubicBezTo>
                  <a:pt x="14349" y="16802"/>
                  <a:pt x="14378" y="16936"/>
                  <a:pt x="14328" y="17065"/>
                </a:cubicBezTo>
                <a:cubicBezTo>
                  <a:pt x="14423" y="17103"/>
                  <a:pt x="14649" y="16942"/>
                  <a:pt x="14681" y="16817"/>
                </a:cubicBezTo>
                <a:cubicBezTo>
                  <a:pt x="14747" y="16823"/>
                  <a:pt x="14771" y="16679"/>
                  <a:pt x="14777" y="16616"/>
                </a:cubicBezTo>
                <a:lnTo>
                  <a:pt x="14795" y="16636"/>
                </a:lnTo>
                <a:cubicBezTo>
                  <a:pt x="14920" y="16540"/>
                  <a:pt x="15138" y="16456"/>
                  <a:pt x="15162" y="16247"/>
                </a:cubicBezTo>
                <a:cubicBezTo>
                  <a:pt x="15186" y="16037"/>
                  <a:pt x="15149" y="15872"/>
                  <a:pt x="15136" y="15668"/>
                </a:cubicBezTo>
                <a:cubicBezTo>
                  <a:pt x="15108" y="15228"/>
                  <a:pt x="14762" y="15014"/>
                  <a:pt x="14564" y="14711"/>
                </a:cubicBezTo>
                <a:cubicBezTo>
                  <a:pt x="14528" y="14587"/>
                  <a:pt x="14270" y="14343"/>
                  <a:pt x="14428" y="14189"/>
                </a:cubicBezTo>
                <a:cubicBezTo>
                  <a:pt x="14501" y="14117"/>
                  <a:pt x="14517" y="14012"/>
                  <a:pt x="14591" y="13938"/>
                </a:cubicBezTo>
                <a:cubicBezTo>
                  <a:pt x="14638" y="13892"/>
                  <a:pt x="14715" y="13816"/>
                  <a:pt x="14743" y="13760"/>
                </a:cubicBezTo>
                <a:cubicBezTo>
                  <a:pt x="14780" y="13785"/>
                  <a:pt x="14880" y="13924"/>
                  <a:pt x="14917" y="13797"/>
                </a:cubicBezTo>
                <a:cubicBezTo>
                  <a:pt x="14919" y="13798"/>
                  <a:pt x="14921" y="13800"/>
                  <a:pt x="14924" y="13802"/>
                </a:cubicBezTo>
                <a:cubicBezTo>
                  <a:pt x="14874" y="13903"/>
                  <a:pt x="14944" y="14050"/>
                  <a:pt x="15003" y="14121"/>
                </a:cubicBezTo>
                <a:cubicBezTo>
                  <a:pt x="14696" y="14139"/>
                  <a:pt x="14934" y="14721"/>
                  <a:pt x="15063" y="14532"/>
                </a:cubicBezTo>
                <a:cubicBezTo>
                  <a:pt x="15168" y="14522"/>
                  <a:pt x="15172" y="14273"/>
                  <a:pt x="15207" y="14188"/>
                </a:cubicBezTo>
                <a:cubicBezTo>
                  <a:pt x="15207" y="14093"/>
                  <a:pt x="15157" y="14104"/>
                  <a:pt x="15102" y="14115"/>
                </a:cubicBezTo>
                <a:cubicBezTo>
                  <a:pt x="15199" y="14030"/>
                  <a:pt x="15118" y="14016"/>
                  <a:pt x="15104" y="13913"/>
                </a:cubicBezTo>
                <a:cubicBezTo>
                  <a:pt x="15092" y="13820"/>
                  <a:pt x="15241" y="13850"/>
                  <a:pt x="15281" y="13822"/>
                </a:cubicBezTo>
                <a:cubicBezTo>
                  <a:pt x="15359" y="13767"/>
                  <a:pt x="15439" y="13745"/>
                  <a:pt x="15523" y="13688"/>
                </a:cubicBezTo>
                <a:cubicBezTo>
                  <a:pt x="15526" y="13681"/>
                  <a:pt x="15528" y="13675"/>
                  <a:pt x="15529" y="13668"/>
                </a:cubicBezTo>
                <a:cubicBezTo>
                  <a:pt x="15564" y="13634"/>
                  <a:pt x="15623" y="13651"/>
                  <a:pt x="15631" y="13574"/>
                </a:cubicBezTo>
                <a:cubicBezTo>
                  <a:pt x="15689" y="13627"/>
                  <a:pt x="16074" y="13471"/>
                  <a:pt x="16095" y="13390"/>
                </a:cubicBezTo>
                <a:cubicBezTo>
                  <a:pt x="16114" y="13308"/>
                  <a:pt x="16263" y="13203"/>
                  <a:pt x="16314" y="13153"/>
                </a:cubicBezTo>
                <a:cubicBezTo>
                  <a:pt x="16369" y="13097"/>
                  <a:pt x="16451" y="12820"/>
                  <a:pt x="16493" y="12794"/>
                </a:cubicBezTo>
                <a:lnTo>
                  <a:pt x="16510" y="12781"/>
                </a:lnTo>
                <a:cubicBezTo>
                  <a:pt x="16523" y="12573"/>
                  <a:pt x="16584" y="12331"/>
                  <a:pt x="16643" y="12135"/>
                </a:cubicBezTo>
                <a:cubicBezTo>
                  <a:pt x="16777" y="12226"/>
                  <a:pt x="16741" y="11976"/>
                  <a:pt x="16718" y="11897"/>
                </a:cubicBezTo>
                <a:lnTo>
                  <a:pt x="16759" y="11906"/>
                </a:lnTo>
                <a:cubicBezTo>
                  <a:pt x="16726" y="11747"/>
                  <a:pt x="16728" y="11491"/>
                  <a:pt x="16531" y="11506"/>
                </a:cubicBezTo>
                <a:cubicBezTo>
                  <a:pt x="16589" y="11423"/>
                  <a:pt x="16734" y="11436"/>
                  <a:pt x="16572" y="11272"/>
                </a:cubicBezTo>
                <a:lnTo>
                  <a:pt x="16584" y="11278"/>
                </a:lnTo>
                <a:cubicBezTo>
                  <a:pt x="16598" y="11049"/>
                  <a:pt x="16383" y="11061"/>
                  <a:pt x="16346" y="10916"/>
                </a:cubicBezTo>
                <a:cubicBezTo>
                  <a:pt x="16216" y="10747"/>
                  <a:pt x="16131" y="10449"/>
                  <a:pt x="15922" y="10393"/>
                </a:cubicBezTo>
                <a:cubicBezTo>
                  <a:pt x="15951" y="10281"/>
                  <a:pt x="15996" y="10050"/>
                  <a:pt x="16094" y="10009"/>
                </a:cubicBezTo>
                <a:cubicBezTo>
                  <a:pt x="16162" y="9981"/>
                  <a:pt x="16172" y="9976"/>
                  <a:pt x="16241" y="9976"/>
                </a:cubicBezTo>
                <a:cubicBezTo>
                  <a:pt x="16389" y="9976"/>
                  <a:pt x="16256" y="9717"/>
                  <a:pt x="16138" y="9717"/>
                </a:cubicBezTo>
                <a:cubicBezTo>
                  <a:pt x="16041" y="9717"/>
                  <a:pt x="15947" y="9596"/>
                  <a:pt x="15855" y="9645"/>
                </a:cubicBezTo>
                <a:cubicBezTo>
                  <a:pt x="15815" y="9666"/>
                  <a:pt x="15657" y="9959"/>
                  <a:pt x="15665" y="9700"/>
                </a:cubicBezTo>
                <a:cubicBezTo>
                  <a:pt x="15671" y="9442"/>
                  <a:pt x="15348" y="9696"/>
                  <a:pt x="15343" y="9394"/>
                </a:cubicBezTo>
                <a:cubicBezTo>
                  <a:pt x="15385" y="9432"/>
                  <a:pt x="15449" y="9421"/>
                  <a:pt x="15498" y="9408"/>
                </a:cubicBezTo>
                <a:cubicBezTo>
                  <a:pt x="15515" y="9403"/>
                  <a:pt x="15696" y="9022"/>
                  <a:pt x="15715" y="8978"/>
                </a:cubicBezTo>
                <a:cubicBezTo>
                  <a:pt x="15802" y="8780"/>
                  <a:pt x="15869" y="9340"/>
                  <a:pt x="15873" y="9343"/>
                </a:cubicBezTo>
                <a:cubicBezTo>
                  <a:pt x="15724" y="9412"/>
                  <a:pt x="15962" y="9649"/>
                  <a:pt x="16042" y="9398"/>
                </a:cubicBezTo>
                <a:cubicBezTo>
                  <a:pt x="16080" y="9281"/>
                  <a:pt x="16134" y="9226"/>
                  <a:pt x="16255" y="9232"/>
                </a:cubicBezTo>
                <a:cubicBezTo>
                  <a:pt x="16563" y="9232"/>
                  <a:pt x="16381" y="9707"/>
                  <a:pt x="16600" y="9725"/>
                </a:cubicBezTo>
                <a:cubicBezTo>
                  <a:pt x="16602" y="9756"/>
                  <a:pt x="16619" y="9789"/>
                  <a:pt x="16637" y="9811"/>
                </a:cubicBezTo>
                <a:cubicBezTo>
                  <a:pt x="16663" y="9798"/>
                  <a:pt x="16698" y="9771"/>
                  <a:pt x="16709" y="9740"/>
                </a:cubicBezTo>
                <a:cubicBezTo>
                  <a:pt x="16725" y="9749"/>
                  <a:pt x="16741" y="9758"/>
                  <a:pt x="16757" y="9767"/>
                </a:cubicBezTo>
                <a:cubicBezTo>
                  <a:pt x="16769" y="9767"/>
                  <a:pt x="16778" y="9762"/>
                  <a:pt x="16785" y="9756"/>
                </a:cubicBezTo>
                <a:cubicBezTo>
                  <a:pt x="16797" y="9780"/>
                  <a:pt x="16820" y="9802"/>
                  <a:pt x="16840" y="9817"/>
                </a:cubicBezTo>
                <a:cubicBezTo>
                  <a:pt x="16852" y="9804"/>
                  <a:pt x="16864" y="9788"/>
                  <a:pt x="16873" y="9771"/>
                </a:cubicBezTo>
                <a:cubicBezTo>
                  <a:pt x="16891" y="9805"/>
                  <a:pt x="16902" y="9828"/>
                  <a:pt x="16908" y="9843"/>
                </a:cubicBezTo>
                <a:cubicBezTo>
                  <a:pt x="16847" y="9895"/>
                  <a:pt x="17004" y="10307"/>
                  <a:pt x="17021" y="10410"/>
                </a:cubicBezTo>
                <a:cubicBezTo>
                  <a:pt x="17070" y="10691"/>
                  <a:pt x="17304" y="10518"/>
                  <a:pt x="17449" y="10518"/>
                </a:cubicBezTo>
                <a:cubicBezTo>
                  <a:pt x="17808" y="10215"/>
                  <a:pt x="17261" y="9613"/>
                  <a:pt x="17080" y="9402"/>
                </a:cubicBezTo>
                <a:lnTo>
                  <a:pt x="17048" y="9438"/>
                </a:lnTo>
                <a:cubicBezTo>
                  <a:pt x="16837" y="9231"/>
                  <a:pt x="16887" y="9348"/>
                  <a:pt x="17005" y="9091"/>
                </a:cubicBezTo>
                <a:cubicBezTo>
                  <a:pt x="17099" y="8895"/>
                  <a:pt x="16986" y="8839"/>
                  <a:pt x="17044" y="8633"/>
                </a:cubicBezTo>
                <a:cubicBezTo>
                  <a:pt x="17065" y="8626"/>
                  <a:pt x="17115" y="8634"/>
                  <a:pt x="17137" y="8636"/>
                </a:cubicBezTo>
                <a:cubicBezTo>
                  <a:pt x="17110" y="8586"/>
                  <a:pt x="17077" y="8532"/>
                  <a:pt x="17040" y="8493"/>
                </a:cubicBezTo>
                <a:cubicBezTo>
                  <a:pt x="17041" y="8492"/>
                  <a:pt x="17041" y="8490"/>
                  <a:pt x="17042" y="8488"/>
                </a:cubicBezTo>
                <a:cubicBezTo>
                  <a:pt x="17064" y="8487"/>
                  <a:pt x="17086" y="8479"/>
                  <a:pt x="17106" y="8468"/>
                </a:cubicBezTo>
                <a:cubicBezTo>
                  <a:pt x="17135" y="8432"/>
                  <a:pt x="17150" y="8393"/>
                  <a:pt x="17159" y="8342"/>
                </a:cubicBezTo>
                <a:cubicBezTo>
                  <a:pt x="17315" y="8418"/>
                  <a:pt x="17705" y="8619"/>
                  <a:pt x="17671" y="8117"/>
                </a:cubicBezTo>
                <a:cubicBezTo>
                  <a:pt x="17658" y="7925"/>
                  <a:pt x="17808" y="7735"/>
                  <a:pt x="17792" y="7535"/>
                </a:cubicBezTo>
                <a:cubicBezTo>
                  <a:pt x="17781" y="7389"/>
                  <a:pt x="17861" y="7091"/>
                  <a:pt x="17823" y="6968"/>
                </a:cubicBezTo>
                <a:cubicBezTo>
                  <a:pt x="17754" y="6743"/>
                  <a:pt x="17595" y="6575"/>
                  <a:pt x="17533" y="6355"/>
                </a:cubicBezTo>
                <a:cubicBezTo>
                  <a:pt x="17482" y="6176"/>
                  <a:pt x="17477" y="6076"/>
                  <a:pt x="17371" y="5930"/>
                </a:cubicBezTo>
                <a:cubicBezTo>
                  <a:pt x="17206" y="5696"/>
                  <a:pt x="16964" y="5566"/>
                  <a:pt x="16701" y="5550"/>
                </a:cubicBezTo>
                <a:lnTo>
                  <a:pt x="16702" y="5599"/>
                </a:lnTo>
                <a:lnTo>
                  <a:pt x="16682" y="5620"/>
                </a:lnTo>
                <a:cubicBezTo>
                  <a:pt x="16715" y="5661"/>
                  <a:pt x="16696" y="5689"/>
                  <a:pt x="16705" y="5735"/>
                </a:cubicBezTo>
                <a:cubicBezTo>
                  <a:pt x="16705" y="5735"/>
                  <a:pt x="16701" y="5738"/>
                  <a:pt x="16686" y="5738"/>
                </a:cubicBezTo>
                <a:cubicBezTo>
                  <a:pt x="16699" y="5604"/>
                  <a:pt x="16597" y="5649"/>
                  <a:pt x="16543" y="5672"/>
                </a:cubicBezTo>
                <a:cubicBezTo>
                  <a:pt x="16464" y="5655"/>
                  <a:pt x="16474" y="5478"/>
                  <a:pt x="16362" y="5478"/>
                </a:cubicBezTo>
                <a:cubicBezTo>
                  <a:pt x="16292" y="5478"/>
                  <a:pt x="16248" y="5504"/>
                  <a:pt x="16175" y="5453"/>
                </a:cubicBezTo>
                <a:cubicBezTo>
                  <a:pt x="16188" y="5307"/>
                  <a:pt x="16331" y="5234"/>
                  <a:pt x="16320" y="5059"/>
                </a:cubicBezTo>
                <a:cubicBezTo>
                  <a:pt x="16316" y="4984"/>
                  <a:pt x="16399" y="4871"/>
                  <a:pt x="16438" y="4830"/>
                </a:cubicBezTo>
                <a:cubicBezTo>
                  <a:pt x="16438" y="4780"/>
                  <a:pt x="16419" y="4738"/>
                  <a:pt x="16403" y="4694"/>
                </a:cubicBezTo>
                <a:cubicBezTo>
                  <a:pt x="16485" y="4410"/>
                  <a:pt x="16622" y="4513"/>
                  <a:pt x="16822" y="4502"/>
                </a:cubicBezTo>
                <a:cubicBezTo>
                  <a:pt x="17017" y="4491"/>
                  <a:pt x="17229" y="4512"/>
                  <a:pt x="17432" y="4486"/>
                </a:cubicBezTo>
                <a:cubicBezTo>
                  <a:pt x="17432" y="4486"/>
                  <a:pt x="17380" y="4399"/>
                  <a:pt x="17380" y="4399"/>
                </a:cubicBezTo>
                <a:cubicBezTo>
                  <a:pt x="17472" y="4395"/>
                  <a:pt x="17591" y="4417"/>
                  <a:pt x="17675" y="4457"/>
                </a:cubicBezTo>
                <a:lnTo>
                  <a:pt x="17587" y="4479"/>
                </a:lnTo>
                <a:cubicBezTo>
                  <a:pt x="17820" y="4694"/>
                  <a:pt x="18012" y="4482"/>
                  <a:pt x="18255" y="4567"/>
                </a:cubicBezTo>
                <a:lnTo>
                  <a:pt x="18310" y="4498"/>
                </a:lnTo>
                <a:cubicBezTo>
                  <a:pt x="18234" y="4374"/>
                  <a:pt x="18125" y="4427"/>
                  <a:pt x="18045" y="4339"/>
                </a:cubicBezTo>
                <a:cubicBezTo>
                  <a:pt x="18017" y="4297"/>
                  <a:pt x="18066" y="4003"/>
                  <a:pt x="18073" y="3947"/>
                </a:cubicBezTo>
                <a:cubicBezTo>
                  <a:pt x="18187" y="3913"/>
                  <a:pt x="18309" y="3913"/>
                  <a:pt x="18421" y="3949"/>
                </a:cubicBezTo>
                <a:cubicBezTo>
                  <a:pt x="18458" y="3949"/>
                  <a:pt x="18515" y="4111"/>
                  <a:pt x="18527" y="4157"/>
                </a:cubicBezTo>
                <a:cubicBezTo>
                  <a:pt x="18550" y="4152"/>
                  <a:pt x="18576" y="4143"/>
                  <a:pt x="18595" y="4129"/>
                </a:cubicBezTo>
                <a:cubicBezTo>
                  <a:pt x="18617" y="4170"/>
                  <a:pt x="18639" y="4210"/>
                  <a:pt x="18664" y="4248"/>
                </a:cubicBezTo>
                <a:cubicBezTo>
                  <a:pt x="18693" y="4222"/>
                  <a:pt x="18725" y="4201"/>
                  <a:pt x="18757" y="4186"/>
                </a:cubicBezTo>
                <a:cubicBezTo>
                  <a:pt x="18758" y="4038"/>
                  <a:pt x="18825" y="3956"/>
                  <a:pt x="18932" y="4040"/>
                </a:cubicBezTo>
                <a:cubicBezTo>
                  <a:pt x="18932" y="4003"/>
                  <a:pt x="18933" y="3962"/>
                  <a:pt x="18927" y="3925"/>
                </a:cubicBezTo>
                <a:cubicBezTo>
                  <a:pt x="18949" y="3962"/>
                  <a:pt x="18974" y="4040"/>
                  <a:pt x="19016" y="4044"/>
                </a:cubicBezTo>
                <a:cubicBezTo>
                  <a:pt x="19020" y="4065"/>
                  <a:pt x="19027" y="4085"/>
                  <a:pt x="19036" y="4104"/>
                </a:cubicBezTo>
                <a:cubicBezTo>
                  <a:pt x="18991" y="4134"/>
                  <a:pt x="18948" y="4163"/>
                  <a:pt x="18913" y="4209"/>
                </a:cubicBezTo>
                <a:lnTo>
                  <a:pt x="18933" y="4227"/>
                </a:lnTo>
                <a:lnTo>
                  <a:pt x="18922" y="4242"/>
                </a:lnTo>
                <a:cubicBezTo>
                  <a:pt x="18933" y="4251"/>
                  <a:pt x="18941" y="4262"/>
                  <a:pt x="18947" y="4276"/>
                </a:cubicBezTo>
                <a:cubicBezTo>
                  <a:pt x="18922" y="4461"/>
                  <a:pt x="18945" y="4782"/>
                  <a:pt x="18746" y="4754"/>
                </a:cubicBezTo>
                <a:cubicBezTo>
                  <a:pt x="18747" y="4788"/>
                  <a:pt x="18744" y="4821"/>
                  <a:pt x="18739" y="4854"/>
                </a:cubicBezTo>
                <a:cubicBezTo>
                  <a:pt x="18836" y="5008"/>
                  <a:pt x="18864" y="5224"/>
                  <a:pt x="18983" y="5396"/>
                </a:cubicBezTo>
                <a:cubicBezTo>
                  <a:pt x="19126" y="5602"/>
                  <a:pt x="19308" y="5753"/>
                  <a:pt x="19457" y="5949"/>
                </a:cubicBezTo>
                <a:cubicBezTo>
                  <a:pt x="19532" y="6048"/>
                  <a:pt x="19836" y="6469"/>
                  <a:pt x="19960" y="6469"/>
                </a:cubicBezTo>
                <a:cubicBezTo>
                  <a:pt x="20212" y="6469"/>
                  <a:pt x="19956" y="6018"/>
                  <a:pt x="19950" y="5979"/>
                </a:cubicBezTo>
                <a:cubicBezTo>
                  <a:pt x="19977" y="5936"/>
                  <a:pt x="20168" y="5982"/>
                  <a:pt x="20211" y="5985"/>
                </a:cubicBezTo>
                <a:cubicBezTo>
                  <a:pt x="20174" y="5942"/>
                  <a:pt x="19926" y="5707"/>
                  <a:pt x="19968" y="5649"/>
                </a:cubicBezTo>
                <a:cubicBezTo>
                  <a:pt x="19982" y="5630"/>
                  <a:pt x="20101" y="5654"/>
                  <a:pt x="20126" y="5664"/>
                </a:cubicBezTo>
                <a:cubicBezTo>
                  <a:pt x="20192" y="5412"/>
                  <a:pt x="19863" y="5420"/>
                  <a:pt x="19903" y="5247"/>
                </a:cubicBezTo>
                <a:cubicBezTo>
                  <a:pt x="19934" y="5260"/>
                  <a:pt x="19968" y="5294"/>
                  <a:pt x="19997" y="5315"/>
                </a:cubicBezTo>
                <a:cubicBezTo>
                  <a:pt x="20147" y="5117"/>
                  <a:pt x="19645" y="4785"/>
                  <a:pt x="19523" y="4756"/>
                </a:cubicBezTo>
                <a:cubicBezTo>
                  <a:pt x="19467" y="4748"/>
                  <a:pt x="19432" y="4643"/>
                  <a:pt x="19443" y="4586"/>
                </a:cubicBezTo>
                <a:cubicBezTo>
                  <a:pt x="19470" y="4445"/>
                  <a:pt x="19324" y="4420"/>
                  <a:pt x="19334" y="4366"/>
                </a:cubicBezTo>
                <a:cubicBezTo>
                  <a:pt x="19351" y="4272"/>
                  <a:pt x="19470" y="4429"/>
                  <a:pt x="19504" y="4429"/>
                </a:cubicBezTo>
                <a:cubicBezTo>
                  <a:pt x="19583" y="4429"/>
                  <a:pt x="19522" y="4292"/>
                  <a:pt x="19560" y="4279"/>
                </a:cubicBezTo>
                <a:cubicBezTo>
                  <a:pt x="19779" y="4468"/>
                  <a:pt x="19644" y="4227"/>
                  <a:pt x="19830" y="4227"/>
                </a:cubicBezTo>
                <a:cubicBezTo>
                  <a:pt x="19974" y="4180"/>
                  <a:pt x="20153" y="4358"/>
                  <a:pt x="20275" y="4424"/>
                </a:cubicBezTo>
                <a:cubicBezTo>
                  <a:pt x="20286" y="4362"/>
                  <a:pt x="20280" y="4286"/>
                  <a:pt x="20244" y="4238"/>
                </a:cubicBezTo>
                <a:cubicBezTo>
                  <a:pt x="20487" y="4009"/>
                  <a:pt x="20524" y="3674"/>
                  <a:pt x="20914" y="3862"/>
                </a:cubicBezTo>
                <a:cubicBezTo>
                  <a:pt x="20928" y="3840"/>
                  <a:pt x="20946" y="3835"/>
                  <a:pt x="20968" y="3843"/>
                </a:cubicBezTo>
                <a:cubicBezTo>
                  <a:pt x="20980" y="3602"/>
                  <a:pt x="20494" y="3359"/>
                  <a:pt x="20326" y="3322"/>
                </a:cubicBezTo>
                <a:cubicBezTo>
                  <a:pt x="20400" y="3299"/>
                  <a:pt x="20509" y="3221"/>
                  <a:pt x="20442" y="3106"/>
                </a:cubicBezTo>
                <a:cubicBezTo>
                  <a:pt x="20615" y="3209"/>
                  <a:pt x="20796" y="3130"/>
                  <a:pt x="20975" y="3259"/>
                </a:cubicBezTo>
                <a:cubicBezTo>
                  <a:pt x="21042" y="3307"/>
                  <a:pt x="21600" y="3507"/>
                  <a:pt x="21591" y="3334"/>
                </a:cubicBezTo>
                <a:cubicBezTo>
                  <a:pt x="21518" y="3261"/>
                  <a:pt x="21537" y="3195"/>
                  <a:pt x="21483" y="3136"/>
                </a:cubicBezTo>
                <a:close/>
                <a:moveTo>
                  <a:pt x="16994" y="18909"/>
                </a:moveTo>
                <a:cubicBezTo>
                  <a:pt x="16992" y="18916"/>
                  <a:pt x="16986" y="18936"/>
                  <a:pt x="16994" y="18908"/>
                </a:cubicBezTo>
                <a:cubicBezTo>
                  <a:pt x="16995" y="18905"/>
                  <a:pt x="16995" y="18906"/>
                  <a:pt x="16994" y="18908"/>
                </a:cubicBezTo>
                <a:cubicBezTo>
                  <a:pt x="17025" y="18802"/>
                  <a:pt x="16849" y="18703"/>
                  <a:pt x="16797" y="18645"/>
                </a:cubicBezTo>
                <a:cubicBezTo>
                  <a:pt x="16910" y="18509"/>
                  <a:pt x="16724" y="18432"/>
                  <a:pt x="16738" y="18304"/>
                </a:cubicBezTo>
                <a:lnTo>
                  <a:pt x="16754" y="18340"/>
                </a:lnTo>
                <a:lnTo>
                  <a:pt x="16768" y="18257"/>
                </a:lnTo>
                <a:lnTo>
                  <a:pt x="16776" y="18259"/>
                </a:lnTo>
                <a:cubicBezTo>
                  <a:pt x="16763" y="18110"/>
                  <a:pt x="16888" y="18117"/>
                  <a:pt x="16947" y="18016"/>
                </a:cubicBezTo>
                <a:cubicBezTo>
                  <a:pt x="16932" y="18006"/>
                  <a:pt x="16894" y="17954"/>
                  <a:pt x="16878" y="17954"/>
                </a:cubicBezTo>
                <a:cubicBezTo>
                  <a:pt x="17187" y="17954"/>
                  <a:pt x="16910" y="17614"/>
                  <a:pt x="16748" y="17594"/>
                </a:cubicBezTo>
                <a:cubicBezTo>
                  <a:pt x="16760" y="17529"/>
                  <a:pt x="16681" y="17426"/>
                  <a:pt x="16659" y="17362"/>
                </a:cubicBezTo>
                <a:cubicBezTo>
                  <a:pt x="16473" y="17255"/>
                  <a:pt x="16458" y="17581"/>
                  <a:pt x="16391" y="17697"/>
                </a:cubicBezTo>
                <a:lnTo>
                  <a:pt x="16408" y="17712"/>
                </a:lnTo>
                <a:cubicBezTo>
                  <a:pt x="16350" y="17704"/>
                  <a:pt x="16222" y="17768"/>
                  <a:pt x="16295" y="17866"/>
                </a:cubicBezTo>
                <a:cubicBezTo>
                  <a:pt x="16216" y="17940"/>
                  <a:pt x="16061" y="17932"/>
                  <a:pt x="16023" y="18049"/>
                </a:cubicBezTo>
                <a:cubicBezTo>
                  <a:pt x="15957" y="18251"/>
                  <a:pt x="15876" y="18304"/>
                  <a:pt x="15732" y="18363"/>
                </a:cubicBezTo>
                <a:cubicBezTo>
                  <a:pt x="15609" y="18415"/>
                  <a:pt x="15571" y="18696"/>
                  <a:pt x="15535" y="18708"/>
                </a:cubicBezTo>
                <a:cubicBezTo>
                  <a:pt x="15508" y="18708"/>
                  <a:pt x="15366" y="18659"/>
                  <a:pt x="15367" y="18626"/>
                </a:cubicBezTo>
                <a:lnTo>
                  <a:pt x="15369" y="18534"/>
                </a:lnTo>
                <a:lnTo>
                  <a:pt x="15311" y="18575"/>
                </a:lnTo>
                <a:lnTo>
                  <a:pt x="15306" y="18562"/>
                </a:lnTo>
                <a:cubicBezTo>
                  <a:pt x="15117" y="18677"/>
                  <a:pt x="15108" y="18934"/>
                  <a:pt x="15200" y="19136"/>
                </a:cubicBezTo>
                <a:cubicBezTo>
                  <a:pt x="15161" y="19181"/>
                  <a:pt x="15164" y="19258"/>
                  <a:pt x="15203" y="19303"/>
                </a:cubicBezTo>
                <a:cubicBezTo>
                  <a:pt x="15195" y="19335"/>
                  <a:pt x="15210" y="19374"/>
                  <a:pt x="15235" y="19385"/>
                </a:cubicBezTo>
                <a:cubicBezTo>
                  <a:pt x="15225" y="19424"/>
                  <a:pt x="15232" y="19455"/>
                  <a:pt x="15254" y="19479"/>
                </a:cubicBezTo>
                <a:cubicBezTo>
                  <a:pt x="15285" y="19481"/>
                  <a:pt x="15311" y="19464"/>
                  <a:pt x="15340" y="19452"/>
                </a:cubicBezTo>
                <a:cubicBezTo>
                  <a:pt x="15350" y="19468"/>
                  <a:pt x="15353" y="19488"/>
                  <a:pt x="15347" y="19511"/>
                </a:cubicBezTo>
                <a:cubicBezTo>
                  <a:pt x="15325" y="19540"/>
                  <a:pt x="15350" y="19890"/>
                  <a:pt x="15399" y="19920"/>
                </a:cubicBezTo>
                <a:cubicBezTo>
                  <a:pt x="15473" y="19966"/>
                  <a:pt x="15568" y="19928"/>
                  <a:pt x="15643" y="19918"/>
                </a:cubicBezTo>
                <a:cubicBezTo>
                  <a:pt x="15630" y="20115"/>
                  <a:pt x="15842" y="20079"/>
                  <a:pt x="15913" y="19951"/>
                </a:cubicBezTo>
                <a:cubicBezTo>
                  <a:pt x="15943" y="20003"/>
                  <a:pt x="16038" y="20088"/>
                  <a:pt x="16085" y="20029"/>
                </a:cubicBezTo>
                <a:cubicBezTo>
                  <a:pt x="16181" y="20173"/>
                  <a:pt x="16201" y="20238"/>
                  <a:pt x="16389" y="20115"/>
                </a:cubicBezTo>
                <a:cubicBezTo>
                  <a:pt x="16410" y="20270"/>
                  <a:pt x="16541" y="20049"/>
                  <a:pt x="16499" y="19901"/>
                </a:cubicBezTo>
                <a:cubicBezTo>
                  <a:pt x="16526" y="19881"/>
                  <a:pt x="16539" y="19851"/>
                  <a:pt x="16538" y="19809"/>
                </a:cubicBezTo>
                <a:lnTo>
                  <a:pt x="16562" y="19798"/>
                </a:lnTo>
                <a:cubicBezTo>
                  <a:pt x="16568" y="19733"/>
                  <a:pt x="16573" y="19601"/>
                  <a:pt x="16539" y="19554"/>
                </a:cubicBezTo>
                <a:cubicBezTo>
                  <a:pt x="16562" y="19523"/>
                  <a:pt x="16573" y="19505"/>
                  <a:pt x="16597" y="19520"/>
                </a:cubicBezTo>
                <a:cubicBezTo>
                  <a:pt x="16644" y="19442"/>
                  <a:pt x="16806" y="19309"/>
                  <a:pt x="16741" y="19205"/>
                </a:cubicBezTo>
                <a:cubicBezTo>
                  <a:pt x="16704" y="19144"/>
                  <a:pt x="16767" y="18984"/>
                  <a:pt x="16806" y="18955"/>
                </a:cubicBezTo>
                <a:cubicBezTo>
                  <a:pt x="16858" y="18955"/>
                  <a:pt x="16966" y="19000"/>
                  <a:pt x="16994" y="18909"/>
                </a:cubicBezTo>
                <a:close/>
                <a:moveTo>
                  <a:pt x="17082" y="15769"/>
                </a:moveTo>
                <a:cubicBezTo>
                  <a:pt x="17065" y="15769"/>
                  <a:pt x="17051" y="15769"/>
                  <a:pt x="17082" y="15769"/>
                </a:cubicBezTo>
                <a:cubicBezTo>
                  <a:pt x="17137" y="15769"/>
                  <a:pt x="17106" y="15769"/>
                  <a:pt x="17083" y="15769"/>
                </a:cubicBezTo>
                <a:cubicBezTo>
                  <a:pt x="17275" y="15768"/>
                  <a:pt x="17243" y="16089"/>
                  <a:pt x="17193" y="16059"/>
                </a:cubicBezTo>
                <a:cubicBezTo>
                  <a:pt x="17151" y="16034"/>
                  <a:pt x="17029" y="15770"/>
                  <a:pt x="17082" y="15769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21469" hangingPunct="0">
              <a:lnSpc>
                <a:spcPct val="80000"/>
              </a:lnSpc>
              <a:spcBef>
                <a:spcPts val="245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 sz="21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281" name="Линия"/>
          <p:cNvSpPr/>
          <p:nvPr/>
        </p:nvSpPr>
        <p:spPr>
          <a:xfrm>
            <a:off x="2448749" y="4332726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2" name="Линия"/>
          <p:cNvSpPr/>
          <p:nvPr/>
        </p:nvSpPr>
        <p:spPr>
          <a:xfrm>
            <a:off x="2448749" y="4332726"/>
            <a:ext cx="797554" cy="1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3" name="Кружок"/>
          <p:cNvSpPr/>
          <p:nvPr/>
        </p:nvSpPr>
        <p:spPr>
          <a:xfrm>
            <a:off x="2992111" y="4288629"/>
            <a:ext cx="88195" cy="88195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4" name="Линия"/>
          <p:cNvSpPr/>
          <p:nvPr/>
        </p:nvSpPr>
        <p:spPr>
          <a:xfrm>
            <a:off x="2448749" y="4806483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5" name="Линия"/>
          <p:cNvSpPr/>
          <p:nvPr/>
        </p:nvSpPr>
        <p:spPr>
          <a:xfrm>
            <a:off x="2448749" y="4806483"/>
            <a:ext cx="1629226" cy="1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6" name="Кружок"/>
          <p:cNvSpPr/>
          <p:nvPr/>
        </p:nvSpPr>
        <p:spPr>
          <a:xfrm>
            <a:off x="3896986" y="4762386"/>
            <a:ext cx="88195" cy="88195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7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7"/>
          </p:nvPr>
        </p:nvSpPr>
        <p:spPr>
          <a:xfrm>
            <a:off x="2421378" y="5560669"/>
            <a:ext cx="4144259" cy="39049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288" name="Линия"/>
          <p:cNvSpPr/>
          <p:nvPr/>
        </p:nvSpPr>
        <p:spPr>
          <a:xfrm>
            <a:off x="2448749" y="5315408"/>
            <a:ext cx="4214535" cy="1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9" name="Линия"/>
          <p:cNvSpPr/>
          <p:nvPr/>
        </p:nvSpPr>
        <p:spPr>
          <a:xfrm>
            <a:off x="2448749" y="5315408"/>
            <a:ext cx="269431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90" name="Кружок"/>
          <p:cNvSpPr/>
          <p:nvPr/>
        </p:nvSpPr>
        <p:spPr>
          <a:xfrm>
            <a:off x="4932829" y="5271311"/>
            <a:ext cx="88195" cy="8819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2436261" y="4323558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2" name="23%"/>
          <p:cNvSpPr txBox="1">
            <a:spLocks noGrp="1"/>
          </p:cNvSpPr>
          <p:nvPr>
            <p:ph type="body" sz="quarter" idx="19"/>
          </p:nvPr>
        </p:nvSpPr>
        <p:spPr>
          <a:xfrm>
            <a:off x="2799408" y="3601297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29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2436261" y="48057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4" name="48%"/>
          <p:cNvSpPr txBox="1">
            <a:spLocks noGrp="1"/>
          </p:cNvSpPr>
          <p:nvPr>
            <p:ph type="body" sz="quarter" idx="21"/>
          </p:nvPr>
        </p:nvSpPr>
        <p:spPr>
          <a:xfrm>
            <a:off x="3704283" y="4067190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29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2436261" y="5314906"/>
            <a:ext cx="4239510" cy="26738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6" name="70%"/>
          <p:cNvSpPr txBox="1">
            <a:spLocks noGrp="1"/>
          </p:cNvSpPr>
          <p:nvPr>
            <p:ph type="body" sz="quarter" idx="23"/>
          </p:nvPr>
        </p:nvSpPr>
        <p:spPr>
          <a:xfrm>
            <a:off x="4740127" y="4586188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297" name="Треугольник"/>
          <p:cNvSpPr/>
          <p:nvPr/>
        </p:nvSpPr>
        <p:spPr>
          <a:xfrm rot="10800000" flipH="1">
            <a:off x="6506750" y="2865392"/>
            <a:ext cx="199803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4ECF7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8" name="Треугольник"/>
          <p:cNvSpPr/>
          <p:nvPr/>
        </p:nvSpPr>
        <p:spPr>
          <a:xfrm rot="10800000" flipH="1">
            <a:off x="7844830" y="3365454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1ACA9B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9" name="23%"/>
          <p:cNvSpPr txBox="1">
            <a:spLocks noGrp="1"/>
          </p:cNvSpPr>
          <p:nvPr>
            <p:ph type="body" sz="quarter" idx="24"/>
          </p:nvPr>
        </p:nvSpPr>
        <p:spPr>
          <a:xfrm>
            <a:off x="6369852" y="2177525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000"/>
              <a:t>%</a:t>
            </a:r>
          </a:p>
        </p:txBody>
      </p:sp>
      <p:sp>
        <p:nvSpPr>
          <p:cNvPr id="300" name="48%"/>
          <p:cNvSpPr txBox="1">
            <a:spLocks noGrp="1"/>
          </p:cNvSpPr>
          <p:nvPr>
            <p:ph type="body" sz="quarter" idx="25"/>
          </p:nvPr>
        </p:nvSpPr>
        <p:spPr>
          <a:xfrm>
            <a:off x="7707931" y="26808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000"/>
              <a:t>%</a:t>
            </a:r>
          </a:p>
        </p:txBody>
      </p:sp>
      <p:sp>
        <p:nvSpPr>
          <p:cNvPr id="301" name="Треугольник"/>
          <p:cNvSpPr/>
          <p:nvPr/>
        </p:nvSpPr>
        <p:spPr>
          <a:xfrm rot="10800000" flipH="1">
            <a:off x="8392517" y="2799842"/>
            <a:ext cx="199802" cy="199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02" name="70%"/>
          <p:cNvSpPr txBox="1">
            <a:spLocks noGrp="1"/>
          </p:cNvSpPr>
          <p:nvPr>
            <p:ph type="body" sz="quarter" idx="26"/>
          </p:nvPr>
        </p:nvSpPr>
        <p:spPr>
          <a:xfrm>
            <a:off x="8255619" y="2106711"/>
            <a:ext cx="473600" cy="106759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000"/>
              <a:t>%</a:t>
            </a:r>
          </a:p>
        </p:txBody>
      </p:sp>
      <p:sp>
        <p:nvSpPr>
          <p:cNvPr id="303" name="Eodem modo typi, qui nunc nobis videntur parum clari, fiant sollemnes in futurum."/>
          <p:cNvSpPr txBox="1">
            <a:spLocks noGrp="1"/>
          </p:cNvSpPr>
          <p:nvPr>
            <p:ph type="body" sz="quarter" idx="27"/>
          </p:nvPr>
        </p:nvSpPr>
        <p:spPr>
          <a:xfrm>
            <a:off x="7055965" y="4892692"/>
            <a:ext cx="2694315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61151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Изображение"/>
          <p:cNvSpPr>
            <a:spLocks noGrp="1"/>
          </p:cNvSpPr>
          <p:nvPr>
            <p:ph type="pic" idx="13"/>
          </p:nvPr>
        </p:nvSpPr>
        <p:spPr>
          <a:xfrm>
            <a:off x="-8155" y="-5953"/>
            <a:ext cx="12208309" cy="686990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12" name="365"/>
          <p:cNvSpPr txBox="1">
            <a:spLocks noGrp="1"/>
          </p:cNvSpPr>
          <p:nvPr>
            <p:ph type="body" sz="quarter" idx="14"/>
          </p:nvPr>
        </p:nvSpPr>
        <p:spPr>
          <a:xfrm>
            <a:off x="2611947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365</a:t>
            </a:r>
          </a:p>
        </p:txBody>
      </p:sp>
      <p:sp>
        <p:nvSpPr>
          <p:cNvPr id="313" name="Прямоугольник"/>
          <p:cNvSpPr>
            <a:spLocks noGrp="1"/>
          </p:cNvSpPr>
          <p:nvPr>
            <p:ph type="body" sz="half" idx="15"/>
          </p:nvPr>
        </p:nvSpPr>
        <p:spPr>
          <a:xfrm>
            <a:off x="2172634" y="3694428"/>
            <a:ext cx="7846733" cy="2595991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14" name="Claritas est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2823748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processus dynamicus,</a:t>
            </a:r>
          </a:p>
        </p:txBody>
      </p:sp>
      <p:sp>
        <p:nvSpPr>
          <p:cNvPr id="315" name="In iis qui facit claritatem. Investigationes demonstraverunt lectores legere me lius quod."/>
          <p:cNvSpPr txBox="1">
            <a:spLocks noGrp="1"/>
          </p:cNvSpPr>
          <p:nvPr>
            <p:ph type="body" sz="quarter" idx="17"/>
          </p:nvPr>
        </p:nvSpPr>
        <p:spPr>
          <a:xfrm>
            <a:off x="2827631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6" name="165"/>
          <p:cNvSpPr txBox="1">
            <a:spLocks noGrp="1"/>
          </p:cNvSpPr>
          <p:nvPr>
            <p:ph type="body" sz="quarter" idx="18"/>
          </p:nvPr>
        </p:nvSpPr>
        <p:spPr>
          <a:xfrm>
            <a:off x="5064750" y="2403021"/>
            <a:ext cx="2062500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165</a:t>
            </a:r>
          </a:p>
        </p:txBody>
      </p:sp>
      <p:sp>
        <p:nvSpPr>
          <p:cNvPr id="317" name="Claritas etiam processus dynamicus,"/>
          <p:cNvSpPr txBox="1">
            <a:spLocks noGrp="1"/>
          </p:cNvSpPr>
          <p:nvPr>
            <p:ph type="body" sz="quarter" idx="19"/>
          </p:nvPr>
        </p:nvSpPr>
        <p:spPr>
          <a:xfrm>
            <a:off x="5226740" y="3782683"/>
            <a:ext cx="2141705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etiam processus dynamicus,</a:t>
            </a:r>
          </a:p>
        </p:txBody>
      </p:sp>
      <p:sp>
        <p:nvSpPr>
          <p:cNvPr id="318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5239554" y="5138411"/>
            <a:ext cx="2062501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9" name="Линия"/>
          <p:cNvSpPr/>
          <p:nvPr/>
        </p:nvSpPr>
        <p:spPr>
          <a:xfrm flipV="1">
            <a:off x="490537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0" name="Линия"/>
          <p:cNvSpPr/>
          <p:nvPr/>
        </p:nvSpPr>
        <p:spPr>
          <a:xfrm flipV="1">
            <a:off x="7328065" y="2282081"/>
            <a:ext cx="1" cy="121216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21" name="Est etiam processus dynamicus,"/>
          <p:cNvSpPr txBox="1">
            <a:spLocks noGrp="1"/>
          </p:cNvSpPr>
          <p:nvPr>
            <p:ph type="body" sz="quarter" idx="21"/>
          </p:nvPr>
        </p:nvSpPr>
        <p:spPr>
          <a:xfrm>
            <a:off x="7614850" y="3782683"/>
            <a:ext cx="1896883" cy="142609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Est etiam processus dynamicus,</a:t>
            </a:r>
          </a:p>
        </p:txBody>
      </p:sp>
      <p:sp>
        <p:nvSpPr>
          <p:cNvPr id="322" name="In iis qui claritatem. Investigationes demonstraverunt me lius quod."/>
          <p:cNvSpPr txBox="1">
            <a:spLocks noGrp="1"/>
          </p:cNvSpPr>
          <p:nvPr>
            <p:ph type="body" sz="quarter" idx="22"/>
          </p:nvPr>
        </p:nvSpPr>
        <p:spPr>
          <a:xfrm>
            <a:off x="7632709" y="5138411"/>
            <a:ext cx="206250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claritatem. Investigationes demonstraverunt me lius quod.</a:t>
            </a:r>
          </a:p>
        </p:txBody>
      </p:sp>
      <p:sp>
        <p:nvSpPr>
          <p:cNvPr id="323" name="89"/>
          <p:cNvSpPr txBox="1">
            <a:spLocks noGrp="1"/>
          </p:cNvSpPr>
          <p:nvPr>
            <p:ph type="body" sz="quarter" idx="23"/>
          </p:nvPr>
        </p:nvSpPr>
        <p:spPr>
          <a:xfrm>
            <a:off x="7358866" y="2403021"/>
            <a:ext cx="2062501" cy="97028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89</a:t>
            </a:r>
          </a:p>
        </p:txBody>
      </p:sp>
      <p:sp>
        <p:nvSpPr>
          <p:cNvPr id="324" name="Кружок"/>
          <p:cNvSpPr>
            <a:spLocks noGrp="1"/>
          </p:cNvSpPr>
          <p:nvPr>
            <p:ph type="body" sz="quarter" idx="24"/>
          </p:nvPr>
        </p:nvSpPr>
        <p:spPr>
          <a:xfrm>
            <a:off x="5649516" y="519357"/>
            <a:ext cx="892969" cy="892969"/>
          </a:xfrm>
          <a:prstGeom prst="ellipse">
            <a:avLst/>
          </a:prstGeom>
          <a:solidFill>
            <a:srgbClr val="FFFFFF">
              <a:alpha val="72831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5" name="Линия"/>
          <p:cNvSpPr>
            <a:spLocks noGrp="1"/>
          </p:cNvSpPr>
          <p:nvPr>
            <p:ph type="body" sz="quarter" idx="25"/>
          </p:nvPr>
        </p:nvSpPr>
        <p:spPr>
          <a:xfrm>
            <a:off x="5924339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6" name="Линия"/>
          <p:cNvSpPr>
            <a:spLocks noGrp="1"/>
          </p:cNvSpPr>
          <p:nvPr>
            <p:ph type="body" sz="quarter" idx="26"/>
          </p:nvPr>
        </p:nvSpPr>
        <p:spPr>
          <a:xfrm flipH="1">
            <a:off x="6055025" y="701986"/>
            <a:ext cx="212637" cy="52771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7" name="Линия"/>
          <p:cNvSpPr>
            <a:spLocks noGrp="1"/>
          </p:cNvSpPr>
          <p:nvPr>
            <p:ph type="body" sz="quarter" idx="27"/>
          </p:nvPr>
        </p:nvSpPr>
        <p:spPr>
          <a:xfrm flipH="1">
            <a:off x="6010376" y="701986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8" name="Линия"/>
          <p:cNvSpPr>
            <a:spLocks noGrp="1"/>
          </p:cNvSpPr>
          <p:nvPr>
            <p:ph type="body" sz="quarter" idx="28"/>
          </p:nvPr>
        </p:nvSpPr>
        <p:spPr>
          <a:xfrm>
            <a:off x="5776306" y="1110258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9" name="Simple title here"/>
          <p:cNvSpPr txBox="1">
            <a:spLocks noGrp="1"/>
          </p:cNvSpPr>
          <p:nvPr>
            <p:ph type="body" sz="quarter" idx="29"/>
          </p:nvPr>
        </p:nvSpPr>
        <p:spPr>
          <a:xfrm>
            <a:off x="5089315" y="1508813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4F668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89197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Прямоугольник"/>
          <p:cNvSpPr/>
          <p:nvPr/>
        </p:nvSpPr>
        <p:spPr>
          <a:xfrm>
            <a:off x="-8489" y="-5954"/>
            <a:ext cx="1217325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8" name="Прямоугольник"/>
          <p:cNvSpPr/>
          <p:nvPr/>
        </p:nvSpPr>
        <p:spPr>
          <a:xfrm>
            <a:off x="-1999" y="6536699"/>
            <a:ext cx="12195999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9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804473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40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5089315" y="1639164"/>
            <a:ext cx="2013372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4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3318751" y="5283081"/>
            <a:ext cx="6402442" cy="51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42" name="Комментарий в прямоугольнике"/>
          <p:cNvSpPr/>
          <p:nvPr/>
        </p:nvSpPr>
        <p:spPr>
          <a:xfrm flipH="1">
            <a:off x="2443870" y="5386820"/>
            <a:ext cx="736402" cy="305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15" y="0"/>
                </a:moveTo>
                <a:lnTo>
                  <a:pt x="5815" y="11753"/>
                </a:lnTo>
                <a:lnTo>
                  <a:pt x="0" y="15549"/>
                </a:lnTo>
                <a:lnTo>
                  <a:pt x="5815" y="19359"/>
                </a:lnTo>
                <a:lnTo>
                  <a:pt x="581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5815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3" name="3"/>
          <p:cNvSpPr txBox="1">
            <a:spLocks noGrp="1"/>
          </p:cNvSpPr>
          <p:nvPr>
            <p:ph type="body" sz="quarter" idx="16"/>
          </p:nvPr>
        </p:nvSpPr>
        <p:spPr>
          <a:xfrm>
            <a:off x="2587191" y="5361260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graphicFrame>
        <p:nvGraphicFramePr>
          <p:cNvPr id="344" name="2D‑площадная диаграмма"/>
          <p:cNvGraphicFramePr/>
          <p:nvPr/>
        </p:nvGraphicFramePr>
        <p:xfrm>
          <a:off x="2923788" y="2957731"/>
          <a:ext cx="6333426" cy="190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5" name="Кружок"/>
          <p:cNvSpPr/>
          <p:nvPr/>
        </p:nvSpPr>
        <p:spPr>
          <a:xfrm>
            <a:off x="4924049" y="2838218"/>
            <a:ext cx="555874" cy="555874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6" name="Кружок"/>
          <p:cNvSpPr/>
          <p:nvPr/>
        </p:nvSpPr>
        <p:spPr>
          <a:xfrm>
            <a:off x="7032886" y="3281612"/>
            <a:ext cx="481574" cy="481574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7" name="Кружок"/>
          <p:cNvSpPr/>
          <p:nvPr/>
        </p:nvSpPr>
        <p:spPr>
          <a:xfrm>
            <a:off x="4961199" y="3981104"/>
            <a:ext cx="481574" cy="48157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48" name="100%"/>
          <p:cNvSpPr txBox="1">
            <a:spLocks noGrp="1"/>
          </p:cNvSpPr>
          <p:nvPr>
            <p:ph type="body" sz="quarter" idx="17"/>
          </p:nvPr>
        </p:nvSpPr>
        <p:spPr>
          <a:xfrm>
            <a:off x="4924049" y="2960618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100</a:t>
            </a:r>
            <a:r>
              <a:rPr sz="900"/>
              <a:t>%</a:t>
            </a:r>
          </a:p>
        </p:txBody>
      </p:sp>
      <p:sp>
        <p:nvSpPr>
          <p:cNvPr id="349" name="25%"/>
          <p:cNvSpPr txBox="1">
            <a:spLocks noGrp="1"/>
          </p:cNvSpPr>
          <p:nvPr>
            <p:ph type="body" sz="quarter" idx="18"/>
          </p:nvPr>
        </p:nvSpPr>
        <p:spPr>
          <a:xfrm>
            <a:off x="4924049" y="4066354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25</a:t>
            </a:r>
            <a:r>
              <a:rPr sz="900"/>
              <a:t>%</a:t>
            </a:r>
          </a:p>
        </p:txBody>
      </p:sp>
      <p:sp>
        <p:nvSpPr>
          <p:cNvPr id="350" name="50%"/>
          <p:cNvSpPr txBox="1">
            <a:spLocks noGrp="1"/>
          </p:cNvSpPr>
          <p:nvPr>
            <p:ph type="body" sz="quarter" idx="19"/>
          </p:nvPr>
        </p:nvSpPr>
        <p:spPr>
          <a:xfrm>
            <a:off x="6995737" y="3366862"/>
            <a:ext cx="555874" cy="3289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00"/>
              <a:t>50</a:t>
            </a:r>
            <a:r>
              <a:rPr sz="900"/>
              <a:t>%</a:t>
            </a:r>
          </a:p>
        </p:txBody>
      </p:sp>
      <p:sp>
        <p:nvSpPr>
          <p:cNvPr id="351" name="Fiant sollemnes in futurum."/>
          <p:cNvSpPr txBox="1">
            <a:spLocks noGrp="1"/>
          </p:cNvSpPr>
          <p:nvPr>
            <p:ph type="body" sz="quarter" idx="20"/>
          </p:nvPr>
        </p:nvSpPr>
        <p:spPr>
          <a:xfrm>
            <a:off x="6631529" y="2828204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2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3887138" y="2649611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3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5532898" y="4158597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4436296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Прямоугольник"/>
          <p:cNvSpPr/>
          <p:nvPr/>
        </p:nvSpPr>
        <p:spPr>
          <a:xfrm>
            <a:off x="-13235" y="-5954"/>
            <a:ext cx="12218470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2" name="Прямоугольник"/>
          <p:cNvSpPr/>
          <p:nvPr/>
        </p:nvSpPr>
        <p:spPr>
          <a:xfrm>
            <a:off x="-497" y="6536699"/>
            <a:ext cx="12202677" cy="31747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3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3822716" y="584145"/>
            <a:ext cx="4510849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64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6154133" y="5287454"/>
            <a:ext cx="3271610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65" name="Комментарий в прямоугольнике"/>
          <p:cNvSpPr/>
          <p:nvPr/>
        </p:nvSpPr>
        <p:spPr>
          <a:xfrm flipH="1">
            <a:off x="2817635" y="4643339"/>
            <a:ext cx="538163" cy="447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6" name="4"/>
          <p:cNvSpPr txBox="1">
            <a:spLocks noGrp="1"/>
          </p:cNvSpPr>
          <p:nvPr>
            <p:ph type="body" sz="quarter" idx="15"/>
          </p:nvPr>
        </p:nvSpPr>
        <p:spPr>
          <a:xfrm>
            <a:off x="2952026" y="4616208"/>
            <a:ext cx="251671" cy="37510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graphicFrame>
        <p:nvGraphicFramePr>
          <p:cNvPr id="367" name="2D‑круговая диаграмма"/>
          <p:cNvGraphicFramePr/>
          <p:nvPr/>
        </p:nvGraphicFramePr>
        <p:xfrm>
          <a:off x="3485507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" name="Кружок"/>
          <p:cNvSpPr/>
          <p:nvPr/>
        </p:nvSpPr>
        <p:spPr>
          <a:xfrm>
            <a:off x="3530908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9" name="50%"/>
          <p:cNvSpPr txBox="1">
            <a:spLocks noGrp="1"/>
          </p:cNvSpPr>
          <p:nvPr>
            <p:ph type="body" sz="quarter" idx="16"/>
          </p:nvPr>
        </p:nvSpPr>
        <p:spPr>
          <a:xfrm>
            <a:off x="3759735" y="3421918"/>
            <a:ext cx="860582" cy="49577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2100"/>
              <a:t>%</a:t>
            </a:r>
          </a:p>
        </p:txBody>
      </p:sp>
      <p:graphicFrame>
        <p:nvGraphicFramePr>
          <p:cNvPr id="370" name="2D‑круговая диаграмма"/>
          <p:cNvGraphicFramePr/>
          <p:nvPr/>
        </p:nvGraphicFramePr>
        <p:xfrm>
          <a:off x="7306384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1" name="Кружок"/>
          <p:cNvSpPr/>
          <p:nvPr/>
        </p:nvSpPr>
        <p:spPr>
          <a:xfrm>
            <a:off x="7351786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2" name="76%"/>
          <p:cNvSpPr txBox="1">
            <a:spLocks noGrp="1"/>
          </p:cNvSpPr>
          <p:nvPr>
            <p:ph type="body" sz="quarter" idx="17"/>
          </p:nvPr>
        </p:nvSpPr>
        <p:spPr>
          <a:xfrm>
            <a:off x="7580612" y="3268283"/>
            <a:ext cx="860582" cy="803043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2100"/>
              <a:t>%</a:t>
            </a:r>
          </a:p>
        </p:txBody>
      </p:sp>
      <p:graphicFrame>
        <p:nvGraphicFramePr>
          <p:cNvPr id="373" name="2D‑круговая диаграмма"/>
          <p:cNvGraphicFramePr/>
          <p:nvPr/>
        </p:nvGraphicFramePr>
        <p:xfrm>
          <a:off x="5391481" y="2965285"/>
          <a:ext cx="1409040" cy="140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4" name="Кружок"/>
          <p:cNvSpPr/>
          <p:nvPr/>
        </p:nvSpPr>
        <p:spPr>
          <a:xfrm>
            <a:off x="5436882" y="3010686"/>
            <a:ext cx="1318237" cy="13182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5" name="89%"/>
          <p:cNvSpPr txBox="1">
            <a:spLocks noGrp="1"/>
          </p:cNvSpPr>
          <p:nvPr>
            <p:ph type="body" sz="quarter" idx="18"/>
          </p:nvPr>
        </p:nvSpPr>
        <p:spPr>
          <a:xfrm>
            <a:off x="5688410" y="3376179"/>
            <a:ext cx="860582" cy="58725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2100"/>
              <a:t>%</a:t>
            </a:r>
          </a:p>
        </p:txBody>
      </p:sp>
      <p:sp>
        <p:nvSpPr>
          <p:cNvPr id="376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2766257" y="5305313"/>
            <a:ext cx="30248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7" name="Прямоугольник"/>
          <p:cNvSpPr/>
          <p:nvPr/>
        </p:nvSpPr>
        <p:spPr>
          <a:xfrm>
            <a:off x="4442336" y="1781885"/>
            <a:ext cx="3271610" cy="31747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78" name="Simple title here"/>
          <p:cNvSpPr txBox="1">
            <a:spLocks noGrp="1"/>
          </p:cNvSpPr>
          <p:nvPr>
            <p:ph type="body" sz="quarter" idx="20"/>
          </p:nvPr>
        </p:nvSpPr>
        <p:spPr>
          <a:xfrm>
            <a:off x="5218389" y="1779387"/>
            <a:ext cx="1764906" cy="34432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3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79" name="Линия"/>
          <p:cNvSpPr/>
          <p:nvPr/>
        </p:nvSpPr>
        <p:spPr>
          <a:xfrm>
            <a:off x="4442336" y="2568038"/>
            <a:ext cx="3271610" cy="1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0" name="Линия"/>
          <p:cNvSpPr/>
          <p:nvPr/>
        </p:nvSpPr>
        <p:spPr>
          <a:xfrm flipV="1">
            <a:off x="6069211" y="2240688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1" name="Линия"/>
          <p:cNvSpPr/>
          <p:nvPr/>
        </p:nvSpPr>
        <p:spPr>
          <a:xfrm flipV="1">
            <a:off x="6069211" y="2539161"/>
            <a:ext cx="1" cy="31747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2" name="Линия"/>
          <p:cNvSpPr/>
          <p:nvPr/>
        </p:nvSpPr>
        <p:spPr>
          <a:xfrm flipV="1">
            <a:off x="4263268" y="2565950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3" name="Линия"/>
          <p:cNvSpPr/>
          <p:nvPr/>
        </p:nvSpPr>
        <p:spPr>
          <a:xfrm flipH="1" flipV="1">
            <a:off x="7709986" y="2563788"/>
            <a:ext cx="177764" cy="29689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84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2736995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5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6392406" y="4338608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6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8416468" y="2704475"/>
            <a:ext cx="984959" cy="42126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653336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A0450D-DE5C-4F2B-92D0-5C8E84234A58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E7D677-81A6-47B5-ADB3-0FB8E0EAD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5270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Прямоугольник"/>
          <p:cNvSpPr/>
          <p:nvPr/>
        </p:nvSpPr>
        <p:spPr>
          <a:xfrm>
            <a:off x="-1937" y="-5954"/>
            <a:ext cx="12195874" cy="686990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95" name="Изображение"/>
          <p:cNvSpPr>
            <a:spLocks noGrp="1"/>
          </p:cNvSpPr>
          <p:nvPr>
            <p:ph type="pic" idx="13"/>
          </p:nvPr>
        </p:nvSpPr>
        <p:spPr>
          <a:xfrm>
            <a:off x="-245" y="0"/>
            <a:ext cx="12192490" cy="685800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396" name="Кружок"/>
          <p:cNvSpPr>
            <a:spLocks noGrp="1"/>
          </p:cNvSpPr>
          <p:nvPr>
            <p:ph type="body" sz="quarter" idx="14"/>
          </p:nvPr>
        </p:nvSpPr>
        <p:spPr>
          <a:xfrm>
            <a:off x="4537397" y="1239738"/>
            <a:ext cx="3069581" cy="3069581"/>
          </a:xfrm>
          <a:prstGeom prst="ellipse">
            <a:avLst/>
          </a:pr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7" name="Кружок"/>
          <p:cNvSpPr>
            <a:spLocks noGrp="1"/>
          </p:cNvSpPr>
          <p:nvPr>
            <p:ph type="body" sz="quarter" idx="15"/>
          </p:nvPr>
        </p:nvSpPr>
        <p:spPr>
          <a:xfrm>
            <a:off x="3829185" y="2580517"/>
            <a:ext cx="1699944" cy="1699944"/>
          </a:xfrm>
          <a:prstGeom prst="ellipse">
            <a:avLst/>
          </a:prstGeom>
          <a:solidFill>
            <a:srgbClr val="4ECF73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8" name="Кружок"/>
          <p:cNvSpPr>
            <a:spLocks noGrp="1"/>
          </p:cNvSpPr>
          <p:nvPr>
            <p:ph type="body" sz="quarter" idx="16"/>
          </p:nvPr>
        </p:nvSpPr>
        <p:spPr>
          <a:xfrm>
            <a:off x="5222216" y="846832"/>
            <a:ext cx="1699943" cy="1699944"/>
          </a:xfrm>
          <a:prstGeom prst="ellipse">
            <a:avLst/>
          </a:prstGeom>
          <a:solidFill>
            <a:srgbClr val="1ACA9B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9" name="Кружок"/>
          <p:cNvSpPr>
            <a:spLocks noGrp="1"/>
          </p:cNvSpPr>
          <p:nvPr>
            <p:ph type="body" sz="quarter" idx="17"/>
          </p:nvPr>
        </p:nvSpPr>
        <p:spPr>
          <a:xfrm>
            <a:off x="6650966" y="2580517"/>
            <a:ext cx="1699943" cy="1699944"/>
          </a:xfrm>
          <a:prstGeom prst="ellipse">
            <a:avLst/>
          </a:prstGeom>
          <a:solidFill>
            <a:schemeClr val="accent1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00" name="Eodem modo typi, qui nunc nobis videntur parum clari, fiant sollemnes in futurum."/>
          <p:cNvSpPr txBox="1">
            <a:spLocks noGrp="1"/>
          </p:cNvSpPr>
          <p:nvPr>
            <p:ph type="body" sz="quarter" idx="18"/>
          </p:nvPr>
        </p:nvSpPr>
        <p:spPr>
          <a:xfrm>
            <a:off x="3425713" y="4896879"/>
            <a:ext cx="5340576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401" name="Изображение"/>
          <p:cNvSpPr>
            <a:spLocks noGrp="1"/>
          </p:cNvSpPr>
          <p:nvPr>
            <p:ph type="pic" sz="quarter" idx="19"/>
          </p:nvPr>
        </p:nvSpPr>
        <p:spPr>
          <a:xfrm>
            <a:off x="4294275" y="2910055"/>
            <a:ext cx="748174" cy="51191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2" name="Изображение"/>
          <p:cNvSpPr>
            <a:spLocks noGrp="1"/>
          </p:cNvSpPr>
          <p:nvPr>
            <p:ph type="pic" sz="quarter" idx="20"/>
          </p:nvPr>
        </p:nvSpPr>
        <p:spPr>
          <a:xfrm>
            <a:off x="5682909" y="1048959"/>
            <a:ext cx="778581" cy="71186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3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7079535" y="2868383"/>
            <a:ext cx="842749" cy="59522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04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4071545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5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5464576" y="1760996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6" name="Fiant sollemnes in futurum."/>
          <p:cNvSpPr txBox="1">
            <a:spLocks noGrp="1"/>
          </p:cNvSpPr>
          <p:nvPr>
            <p:ph type="body" sz="quarter" idx="24"/>
          </p:nvPr>
        </p:nvSpPr>
        <p:spPr>
          <a:xfrm>
            <a:off x="6893326" y="3487402"/>
            <a:ext cx="1215224" cy="4520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299457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Изображение"/>
          <p:cNvSpPr>
            <a:spLocks noGrp="1"/>
          </p:cNvSpPr>
          <p:nvPr>
            <p:ph type="pic" idx="13"/>
          </p:nvPr>
        </p:nvSpPr>
        <p:spPr>
          <a:xfrm>
            <a:off x="2433" y="0"/>
            <a:ext cx="12187135" cy="485803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25684" y="2086"/>
            <a:ext cx="12243368" cy="31747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6" name="98"/>
          <p:cNvSpPr txBox="1">
            <a:spLocks noGrp="1"/>
          </p:cNvSpPr>
          <p:nvPr>
            <p:ph type="body" sz="quarter" idx="15"/>
          </p:nvPr>
        </p:nvSpPr>
        <p:spPr>
          <a:xfrm>
            <a:off x="5403503" y="1580499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5560598" y="260455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18" name="Кружок"/>
          <p:cNvSpPr>
            <a:spLocks noGrp="1"/>
          </p:cNvSpPr>
          <p:nvPr>
            <p:ph type="body" sz="quarter" idx="17"/>
          </p:nvPr>
        </p:nvSpPr>
        <p:spPr>
          <a:xfrm>
            <a:off x="5649516" y="725115"/>
            <a:ext cx="892969" cy="892969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9" name="Линия"/>
          <p:cNvSpPr>
            <a:spLocks noGrp="1"/>
          </p:cNvSpPr>
          <p:nvPr>
            <p:ph type="body" sz="quarter" idx="18"/>
          </p:nvPr>
        </p:nvSpPr>
        <p:spPr>
          <a:xfrm>
            <a:off x="5924339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6055025" y="907745"/>
            <a:ext cx="212637" cy="52771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10376" y="907745"/>
            <a:ext cx="212637" cy="52771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2" name="Линия"/>
          <p:cNvSpPr>
            <a:spLocks noGrp="1"/>
          </p:cNvSpPr>
          <p:nvPr>
            <p:ph type="body" sz="quarter" idx="21"/>
          </p:nvPr>
        </p:nvSpPr>
        <p:spPr>
          <a:xfrm>
            <a:off x="5776306" y="1316016"/>
            <a:ext cx="639390" cy="1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3" name="Кружок"/>
          <p:cNvSpPr/>
          <p:nvPr/>
        </p:nvSpPr>
        <p:spPr>
          <a:xfrm>
            <a:off x="2555001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24" name="Изображение"/>
          <p:cNvSpPr>
            <a:spLocks noGrp="1"/>
          </p:cNvSpPr>
          <p:nvPr>
            <p:ph type="pic" sz="quarter" idx="22"/>
          </p:nvPr>
        </p:nvSpPr>
        <p:spPr>
          <a:xfrm>
            <a:off x="2652719" y="5553304"/>
            <a:ext cx="535691" cy="37835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25" name="Email:"/>
          <p:cNvSpPr txBox="1">
            <a:spLocks noGrp="1"/>
          </p:cNvSpPr>
          <p:nvPr>
            <p:ph type="body" sz="quarter" idx="23"/>
          </p:nvPr>
        </p:nvSpPr>
        <p:spPr>
          <a:xfrm>
            <a:off x="3327840" y="5375122"/>
            <a:ext cx="74116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Email:</a:t>
            </a:r>
          </a:p>
        </p:txBody>
      </p:sp>
      <p:sp>
        <p:nvSpPr>
          <p:cNvPr id="426" name="youremail@myemail.com"/>
          <p:cNvSpPr txBox="1">
            <a:spLocks noGrp="1"/>
          </p:cNvSpPr>
          <p:nvPr>
            <p:ph type="body" sz="quarter" idx="24"/>
          </p:nvPr>
        </p:nvSpPr>
        <p:spPr>
          <a:xfrm>
            <a:off x="4042215" y="5393740"/>
            <a:ext cx="2140568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 u="sng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youremail@myemail.com</a:t>
            </a:r>
          </a:p>
        </p:txBody>
      </p:sp>
      <p:sp>
        <p:nvSpPr>
          <p:cNvPr id="427" name="Typi non habent claritatem insitam; est usus legentis in"/>
          <p:cNvSpPr txBox="1">
            <a:spLocks noGrp="1"/>
          </p:cNvSpPr>
          <p:nvPr>
            <p:ph type="body" sz="quarter" idx="25"/>
          </p:nvPr>
        </p:nvSpPr>
        <p:spPr>
          <a:xfrm>
            <a:off x="3404064" y="5670042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28" name="Company name,  5647 Street Address, Country"/>
          <p:cNvSpPr txBox="1">
            <a:spLocks noGrp="1"/>
          </p:cNvSpPr>
          <p:nvPr>
            <p:ph type="body" sz="quarter" idx="26"/>
          </p:nvPr>
        </p:nvSpPr>
        <p:spPr>
          <a:xfrm>
            <a:off x="2092523" y="3669726"/>
            <a:ext cx="1910954" cy="90963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Company name,  5647 Street Address, Country</a:t>
            </a:r>
          </a:p>
        </p:txBody>
      </p:sp>
      <p:sp>
        <p:nvSpPr>
          <p:cNvPr id="429" name="Изображение"/>
          <p:cNvSpPr>
            <a:spLocks noGrp="1"/>
          </p:cNvSpPr>
          <p:nvPr>
            <p:ph type="pic" sz="quarter" idx="27"/>
          </p:nvPr>
        </p:nvSpPr>
        <p:spPr>
          <a:xfrm>
            <a:off x="2080710" y="2817571"/>
            <a:ext cx="742305" cy="739282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0" name="Кружок"/>
          <p:cNvSpPr/>
          <p:nvPr/>
        </p:nvSpPr>
        <p:spPr>
          <a:xfrm>
            <a:off x="6424533" y="5376849"/>
            <a:ext cx="731217" cy="731305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31" name="Изображение"/>
          <p:cNvSpPr>
            <a:spLocks noGrp="1"/>
          </p:cNvSpPr>
          <p:nvPr>
            <p:ph type="pic" sz="quarter" idx="28"/>
          </p:nvPr>
        </p:nvSpPr>
        <p:spPr>
          <a:xfrm>
            <a:off x="6619221" y="5444473"/>
            <a:ext cx="341988" cy="59605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32" name="1(355)979 68 76"/>
          <p:cNvSpPr txBox="1">
            <a:spLocks noGrp="1"/>
          </p:cNvSpPr>
          <p:nvPr>
            <p:ph type="body" sz="quarter" idx="29"/>
          </p:nvPr>
        </p:nvSpPr>
        <p:spPr>
          <a:xfrm>
            <a:off x="8120804" y="5402670"/>
            <a:ext cx="1500049" cy="31354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1(355)979 68 76</a:t>
            </a:r>
          </a:p>
        </p:txBody>
      </p:sp>
      <p:sp>
        <p:nvSpPr>
          <p:cNvPr id="433" name="Phone:"/>
          <p:cNvSpPr txBox="1">
            <a:spLocks noGrp="1"/>
          </p:cNvSpPr>
          <p:nvPr>
            <p:ph type="body" sz="quarter" idx="30"/>
          </p:nvPr>
        </p:nvSpPr>
        <p:spPr>
          <a:xfrm>
            <a:off x="7397498" y="5375122"/>
            <a:ext cx="750095" cy="35971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Phone:</a:t>
            </a:r>
          </a:p>
        </p:txBody>
      </p:sp>
      <p:sp>
        <p:nvSpPr>
          <p:cNvPr id="434" name="Typi non habent claritatem insitam; est usus legentis in"/>
          <p:cNvSpPr txBox="1">
            <a:spLocks noGrp="1"/>
          </p:cNvSpPr>
          <p:nvPr>
            <p:ph type="body" sz="quarter" idx="31"/>
          </p:nvPr>
        </p:nvSpPr>
        <p:spPr>
          <a:xfrm>
            <a:off x="7424288" y="5661113"/>
            <a:ext cx="2217176" cy="4828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400660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Изображение"/>
          <p:cNvSpPr>
            <a:spLocks noGrp="1"/>
          </p:cNvSpPr>
          <p:nvPr>
            <p:ph type="pic" idx="13"/>
          </p:nvPr>
        </p:nvSpPr>
        <p:spPr>
          <a:xfrm>
            <a:off x="-1432" y="-2387"/>
            <a:ext cx="12194865" cy="686277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443" name="98"/>
          <p:cNvSpPr txBox="1">
            <a:spLocks noGrp="1"/>
          </p:cNvSpPr>
          <p:nvPr>
            <p:ph type="body" sz="quarter" idx="14"/>
          </p:nvPr>
        </p:nvSpPr>
        <p:spPr>
          <a:xfrm>
            <a:off x="5403503" y="1696210"/>
            <a:ext cx="1384994" cy="148309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7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44" name="Thank You"/>
          <p:cNvSpPr txBox="1">
            <a:spLocks noGrp="1"/>
          </p:cNvSpPr>
          <p:nvPr>
            <p:ph type="body" sz="quarter" idx="15"/>
          </p:nvPr>
        </p:nvSpPr>
        <p:spPr>
          <a:xfrm>
            <a:off x="4505021" y="3488831"/>
            <a:ext cx="3181960" cy="898322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Thank You</a:t>
            </a:r>
          </a:p>
        </p:txBody>
      </p:sp>
      <p:sp>
        <p:nvSpPr>
          <p:cNvPr id="445" name="vel illum dolore eu feugiat nulla facilisis at vero eros et accumsan et iusto odio dignissim qui"/>
          <p:cNvSpPr txBox="1">
            <a:spLocks noGrp="1"/>
          </p:cNvSpPr>
          <p:nvPr>
            <p:ph type="body" sz="quarter" idx="16"/>
          </p:nvPr>
        </p:nvSpPr>
        <p:spPr>
          <a:xfrm>
            <a:off x="3287588" y="4497722"/>
            <a:ext cx="5616825" cy="63671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 vel illum dolore eu feugiat nulla facilisis at vero eros et accumsan et iusto odio dignissim qui</a:t>
            </a:r>
          </a:p>
        </p:txBody>
      </p:sp>
      <p:sp>
        <p:nvSpPr>
          <p:cNvPr id="446" name="congue"/>
          <p:cNvSpPr txBox="1">
            <a:spLocks noGrp="1"/>
          </p:cNvSpPr>
          <p:nvPr>
            <p:ph type="body" sz="quarter" idx="17"/>
          </p:nvPr>
        </p:nvSpPr>
        <p:spPr>
          <a:xfrm>
            <a:off x="5560598" y="2720269"/>
            <a:ext cx="1070805" cy="4828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47" name="Кружок"/>
          <p:cNvSpPr>
            <a:spLocks noGrp="1"/>
          </p:cNvSpPr>
          <p:nvPr>
            <p:ph type="body" sz="quarter" idx="18"/>
          </p:nvPr>
        </p:nvSpPr>
        <p:spPr>
          <a:xfrm>
            <a:off x="5649516" y="840825"/>
            <a:ext cx="892969" cy="892970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8" name="Линия"/>
          <p:cNvSpPr>
            <a:spLocks noGrp="1"/>
          </p:cNvSpPr>
          <p:nvPr>
            <p:ph type="body" sz="quarter" idx="19"/>
          </p:nvPr>
        </p:nvSpPr>
        <p:spPr>
          <a:xfrm>
            <a:off x="5924339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9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6055025" y="1023455"/>
            <a:ext cx="212637" cy="527711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0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6010376" y="1023455"/>
            <a:ext cx="212637" cy="52771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1" name="Линия"/>
          <p:cNvSpPr>
            <a:spLocks noGrp="1"/>
          </p:cNvSpPr>
          <p:nvPr>
            <p:ph type="body" sz="quarter" idx="22"/>
          </p:nvPr>
        </p:nvSpPr>
        <p:spPr>
          <a:xfrm>
            <a:off x="5776306" y="1431727"/>
            <a:ext cx="639390" cy="1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25625" y="6505277"/>
            <a:ext cx="331821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0597333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481326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189086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234" y="6573841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1406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964686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122"/>
          <p:cNvSpPr txBox="1"/>
          <p:nvPr/>
        </p:nvSpPr>
        <p:spPr>
          <a:xfrm>
            <a:off x="496136" y="224884"/>
            <a:ext cx="679054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hangingPunct="0">
              <a:defRPr sz="5400" cap="all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rPr>
              <a:t>Стратегические</a:t>
            </a:r>
            <a:endParaRPr sz="5400" kern="0" cap="all" dirty="0">
              <a:solidFill>
                <a:srgbClr val="5B5D66"/>
              </a:solidFill>
              <a:latin typeface="Gilroy-Light"/>
              <a:ea typeface="Gilroy-Light"/>
              <a:cs typeface="Gilroy-Light"/>
              <a:sym typeface="Gilroy-Light"/>
            </a:endParaRPr>
          </a:p>
          <a:p>
            <a:pPr hangingPunct="0">
              <a:defRPr sz="5400" cap="all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sz="2700" kern="0" cap="all" dirty="0" err="1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rPr>
              <a:t>Ограничения</a:t>
            </a:r>
            <a:endParaRPr sz="2700" kern="0" cap="all" dirty="0">
              <a:solidFill>
                <a:srgbClr val="EA3324"/>
              </a:solidFill>
              <a:latin typeface="Gilroy-Light"/>
              <a:ea typeface="Gilroy-Light"/>
              <a:cs typeface="Gilroy-Light"/>
              <a:sym typeface="Gilroy-Light"/>
            </a:endParaRPr>
          </a:p>
        </p:txBody>
      </p:sp>
      <p:sp>
        <p:nvSpPr>
          <p:cNvPr id="5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221355" y="6573865"/>
            <a:ext cx="125035" cy="123111"/>
          </a:xfrm>
          <a:prstGeom prst="rect">
            <a:avLst/>
          </a:prstGeom>
        </p:spPr>
        <p:txBody>
          <a:bodyPr lIns="0" tIns="0" rIns="0" bIns="0"/>
          <a:lstStyle>
            <a:lvl1pPr algn="ctr" defTabSz="902509"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2287050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2903"/>
            </a:lvl1pPr>
            <a:lvl2pPr>
              <a:defRPr sz="2449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8404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076326"/>
            <a:ext cx="5384800" cy="52482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81582" y="6354248"/>
            <a:ext cx="372218" cy="3693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C426F-E7DB-430E-B65F-DC31206AA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074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6" hangingPunct="0"/>
            <a:fld id="{240F45CF-1DAA-4ECE-BBEA-059359282DBB}" type="datetimeFigureOut">
              <a:rPr lang="ru-RU" sz="2500" kern="0" smtClean="0">
                <a:solidFill>
                  <a:srgbClr val="000000"/>
                </a:solidFill>
                <a:sym typeface="Helvetica Light"/>
              </a:rPr>
              <a:pPr algn="ctr" defTabSz="410766" hangingPunct="0"/>
              <a:t>24.04.2019</a:t>
            </a:fld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6" hangingPunct="0"/>
            <a:endParaRPr lang="ru-RU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1582" y="6354248"/>
            <a:ext cx="372218" cy="369330"/>
          </a:xfrm>
        </p:spPr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465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26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28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Relationship Id="rId27" Type="http://schemas.openxmlformats.org/officeDocument/2006/relationships/slideLayout" Target="../slideLayouts/slideLayout129.xml"/><Relationship Id="rId30" Type="http://schemas.openxmlformats.org/officeDocument/2006/relationships/slideLayout" Target="../slideLayouts/slideLayout1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26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29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28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Relationship Id="rId27" Type="http://schemas.openxmlformats.org/officeDocument/2006/relationships/slideLayout" Target="../slideLayouts/slideLayout159.xml"/><Relationship Id="rId30" Type="http://schemas.openxmlformats.org/officeDocument/2006/relationships/slideLayout" Target="../slideLayouts/slideLayout1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5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82.xml"/><Relationship Id="rId29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2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23" Type="http://schemas.openxmlformats.org/officeDocument/2006/relationships/slideLayout" Target="../slideLayouts/slideLayout185.xml"/><Relationship Id="rId28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81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Relationship Id="rId22" Type="http://schemas.openxmlformats.org/officeDocument/2006/relationships/slideLayout" Target="../slideLayouts/slideLayout184.xml"/><Relationship Id="rId27" Type="http://schemas.openxmlformats.org/officeDocument/2006/relationships/slideLayout" Target="../slideLayouts/slideLayout189.xml"/><Relationship Id="rId30" Type="http://schemas.openxmlformats.org/officeDocument/2006/relationships/slideLayout" Target="../slideLayouts/slideLayout1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18" Type="http://schemas.openxmlformats.org/officeDocument/2006/relationships/slideLayout" Target="../slideLayouts/slideLayout210.xml"/><Relationship Id="rId26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195.xml"/><Relationship Id="rId21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17" Type="http://schemas.openxmlformats.org/officeDocument/2006/relationships/slideLayout" Target="../slideLayouts/slideLayout209.xml"/><Relationship Id="rId25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194.xml"/><Relationship Id="rId16" Type="http://schemas.openxmlformats.org/officeDocument/2006/relationships/slideLayout" Target="../slideLayouts/slideLayout208.xml"/><Relationship Id="rId20" Type="http://schemas.openxmlformats.org/officeDocument/2006/relationships/slideLayout" Target="../slideLayouts/slideLayout212.xml"/><Relationship Id="rId29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24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23" Type="http://schemas.openxmlformats.org/officeDocument/2006/relationships/slideLayout" Target="../slideLayouts/slideLayout215.xml"/><Relationship Id="rId28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02.xml"/><Relationship Id="rId19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Relationship Id="rId22" Type="http://schemas.openxmlformats.org/officeDocument/2006/relationships/slideLayout" Target="../slideLayouts/slideLayout214.xml"/><Relationship Id="rId27" Type="http://schemas.openxmlformats.org/officeDocument/2006/relationships/slideLayout" Target="../slideLayouts/slideLayout219.xml"/><Relationship Id="rId30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18" Type="http://schemas.openxmlformats.org/officeDocument/2006/relationships/slideLayout" Target="../slideLayouts/slideLayout239.xml"/><Relationship Id="rId26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24.xml"/><Relationship Id="rId21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slideLayout" Target="../slideLayouts/slideLayout238.xml"/><Relationship Id="rId25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23.xml"/><Relationship Id="rId16" Type="http://schemas.openxmlformats.org/officeDocument/2006/relationships/slideLayout" Target="../slideLayouts/slideLayout237.xml"/><Relationship Id="rId20" Type="http://schemas.openxmlformats.org/officeDocument/2006/relationships/slideLayout" Target="../slideLayouts/slideLayout241.xml"/><Relationship Id="rId29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24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6.xml"/><Relationship Id="rId23" Type="http://schemas.openxmlformats.org/officeDocument/2006/relationships/slideLayout" Target="../slideLayouts/slideLayout244.xml"/><Relationship Id="rId28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31.xml"/><Relationship Id="rId19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Relationship Id="rId22" Type="http://schemas.openxmlformats.org/officeDocument/2006/relationships/slideLayout" Target="../slideLayouts/slideLayout243.xml"/><Relationship Id="rId27" Type="http://schemas.openxmlformats.org/officeDocument/2006/relationships/slideLayout" Target="../slideLayouts/slideLayout248.xml"/><Relationship Id="rId30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 charset="0"/>
              </a:defRPr>
            </a:lvl1pPr>
          </a:lstStyle>
          <a:p>
            <a:pPr>
              <a:defRPr/>
            </a:pPr>
            <a:fld id="{45FB2670-FC99-4CA6-919C-7E557A5FF375}" type="datetimeFigureOut">
              <a:rPr lang="ru-RU"/>
              <a:pPr>
                <a:defRPr/>
              </a:pPr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 charset="0"/>
              </a:defRPr>
            </a:lvl1pPr>
          </a:lstStyle>
          <a:p>
            <a:pPr>
              <a:defRPr/>
            </a:pPr>
            <a:fld id="{C824F3C1-1933-4DE2-83F2-A5B5309115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41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89C51-E247-4B20-BA87-7C4739B8CD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9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5BB91-B599-4B57-B874-F9477BD2EE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981583" y="6354248"/>
            <a:ext cx="372218" cy="36933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457200">
              <a:defRPr sz="1200">
                <a:solidFill>
                  <a:srgbClr val="888888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 dirty="0"/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318475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titleStyle>
    <p:bodyStyle>
      <a:lvl1pPr marL="228600" marR="0" indent="-228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495300" marR="0" indent="-2667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777240" marR="0" indent="-32004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1041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12700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14986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1727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19558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2184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1pPr>
      <a:lvl2pPr marL="0" marR="0" indent="228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2pPr>
      <a:lvl3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3pPr>
      <a:lvl4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4pPr>
      <a:lvl5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5pPr>
      <a:lvl6pPr marL="0" marR="0" indent="1143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6pPr>
      <a:lvl7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7pPr>
      <a:lvl8pPr marL="0" marR="0" indent="1600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8pPr>
      <a:lvl9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981583" y="6354248"/>
            <a:ext cx="372218" cy="36933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457200">
              <a:defRPr sz="1200">
                <a:solidFill>
                  <a:srgbClr val="888888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 dirty="0"/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15052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titleStyle>
    <p:bodyStyle>
      <a:lvl1pPr marL="228600" marR="0" indent="-228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495300" marR="0" indent="-2667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777240" marR="0" indent="-32004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1041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12700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14986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1727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19558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2184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1pPr>
      <a:lvl2pPr marL="0" marR="0" indent="228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2pPr>
      <a:lvl3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3pPr>
      <a:lvl4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4pPr>
      <a:lvl5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5pPr>
      <a:lvl6pPr marL="0" marR="0" indent="1143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6pPr>
      <a:lvl7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7pPr>
      <a:lvl8pPr marL="0" marR="0" indent="1600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8pPr>
      <a:lvl9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981583" y="6354248"/>
            <a:ext cx="372218" cy="36933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457200">
              <a:defRPr sz="1200">
                <a:solidFill>
                  <a:srgbClr val="888888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 dirty="0"/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125892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titleStyle>
    <p:bodyStyle>
      <a:lvl1pPr marL="228600" marR="0" indent="-228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495300" marR="0" indent="-2667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777240" marR="0" indent="-32004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1041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12700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14986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1727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19558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2184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1pPr>
      <a:lvl2pPr marL="0" marR="0" indent="228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2pPr>
      <a:lvl3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3pPr>
      <a:lvl4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4pPr>
      <a:lvl5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5pPr>
      <a:lvl6pPr marL="0" marR="0" indent="1143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6pPr>
      <a:lvl7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7pPr>
      <a:lvl8pPr marL="0" marR="0" indent="1600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8pPr>
      <a:lvl9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981583" y="6354248"/>
            <a:ext cx="372218" cy="36933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457200">
              <a:defRPr sz="1200">
                <a:solidFill>
                  <a:srgbClr val="888888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 dirty="0"/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335008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  <p:sldLayoutId id="2147483789" r:id="rId23"/>
    <p:sldLayoutId id="2147483790" r:id="rId24"/>
    <p:sldLayoutId id="2147483791" r:id="rId25"/>
    <p:sldLayoutId id="2147483792" r:id="rId26"/>
    <p:sldLayoutId id="2147483793" r:id="rId27"/>
    <p:sldLayoutId id="2147483794" r:id="rId28"/>
    <p:sldLayoutId id="2147483795" r:id="rId29"/>
    <p:sldLayoutId id="2147483796" r:id="rId30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titleStyle>
    <p:bodyStyle>
      <a:lvl1pPr marL="228600" marR="0" indent="-228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495300" marR="0" indent="-2667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777240" marR="0" indent="-32004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1041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12700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14986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1727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19558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2184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1pPr>
      <a:lvl2pPr marL="0" marR="0" indent="228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2pPr>
      <a:lvl3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3pPr>
      <a:lvl4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4pPr>
      <a:lvl5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5pPr>
      <a:lvl6pPr marL="0" marR="0" indent="1143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6pPr>
      <a:lvl7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7pPr>
      <a:lvl8pPr marL="0" marR="0" indent="1600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8pPr>
      <a:lvl9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981583" y="6354248"/>
            <a:ext cx="372218" cy="36933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457200">
              <a:defRPr sz="1200">
                <a:solidFill>
                  <a:srgbClr val="888888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 dirty="0"/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244232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  <p:sldLayoutId id="2147483820" r:id="rId23"/>
    <p:sldLayoutId id="2147483821" r:id="rId24"/>
    <p:sldLayoutId id="2147483822" r:id="rId25"/>
    <p:sldLayoutId id="2147483823" r:id="rId26"/>
    <p:sldLayoutId id="2147483824" r:id="rId27"/>
    <p:sldLayoutId id="2147483825" r:id="rId28"/>
    <p:sldLayoutId id="2147483826" r:id="rId29"/>
    <p:sldLayoutId id="2147483827" r:id="rId30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titleStyle>
    <p:bodyStyle>
      <a:lvl1pPr marL="228600" marR="0" indent="-228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495300" marR="0" indent="-2667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777240" marR="0" indent="-32004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1041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12700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14986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1727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19558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2184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1pPr>
      <a:lvl2pPr marL="0" marR="0" indent="228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2pPr>
      <a:lvl3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3pPr>
      <a:lvl4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4pPr>
      <a:lvl5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5pPr>
      <a:lvl6pPr marL="0" marR="0" indent="1143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6pPr>
      <a:lvl7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7pPr>
      <a:lvl8pPr marL="0" marR="0" indent="1600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8pPr>
      <a:lvl9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981583" y="6354248"/>
            <a:ext cx="372218" cy="36933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457200">
              <a:defRPr sz="1200">
                <a:solidFill>
                  <a:srgbClr val="888888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 dirty="0"/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289042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852" r:id="rId24"/>
    <p:sldLayoutId id="2147483853" r:id="rId25"/>
    <p:sldLayoutId id="2147483854" r:id="rId26"/>
    <p:sldLayoutId id="2147483855" r:id="rId27"/>
    <p:sldLayoutId id="2147483856" r:id="rId28"/>
    <p:sldLayoutId id="2147483857" r:id="rId29"/>
    <p:sldLayoutId id="2147483858" r:id="rId30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titleStyle>
    <p:bodyStyle>
      <a:lvl1pPr marL="228600" marR="0" indent="-228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495300" marR="0" indent="-2667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777240" marR="0" indent="-32004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1041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12700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14986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1727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19558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2184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1pPr>
      <a:lvl2pPr marL="0" marR="0" indent="228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2pPr>
      <a:lvl3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3pPr>
      <a:lvl4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4pPr>
      <a:lvl5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5pPr>
      <a:lvl6pPr marL="0" marR="0" indent="1143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6pPr>
      <a:lvl7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7pPr>
      <a:lvl8pPr marL="0" marR="0" indent="1600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8pPr>
      <a:lvl9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981583" y="6354248"/>
            <a:ext cx="372218" cy="36933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457200">
              <a:defRPr sz="1200">
                <a:solidFill>
                  <a:srgbClr val="888888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 dirty="0"/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141549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  <p:sldLayoutId id="2147483877" r:id="rId18"/>
    <p:sldLayoutId id="2147483878" r:id="rId19"/>
    <p:sldLayoutId id="2147483879" r:id="rId20"/>
    <p:sldLayoutId id="2147483880" r:id="rId21"/>
    <p:sldLayoutId id="2147483881" r:id="rId22"/>
    <p:sldLayoutId id="2147483882" r:id="rId23"/>
    <p:sldLayoutId id="2147483883" r:id="rId24"/>
    <p:sldLayoutId id="2147483884" r:id="rId25"/>
    <p:sldLayoutId id="2147483885" r:id="rId26"/>
    <p:sldLayoutId id="2147483886" r:id="rId27"/>
    <p:sldLayoutId id="2147483887" r:id="rId28"/>
    <p:sldLayoutId id="2147483888" r:id="rId29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titleStyle>
    <p:bodyStyle>
      <a:lvl1pPr marL="228600" marR="0" indent="-228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495300" marR="0" indent="-2667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777240" marR="0" indent="-32004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1041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12700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14986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1727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19558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2184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1pPr>
      <a:lvl2pPr marL="0" marR="0" indent="228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2pPr>
      <a:lvl3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3pPr>
      <a:lvl4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4pPr>
      <a:lvl5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5pPr>
      <a:lvl6pPr marL="0" marR="0" indent="1143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6pPr>
      <a:lvl7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7pPr>
      <a:lvl8pPr marL="0" marR="0" indent="1600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8pPr>
      <a:lvl9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981583" y="6354248"/>
            <a:ext cx="372218" cy="36933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457200">
              <a:defRPr sz="1200">
                <a:solidFill>
                  <a:srgbClr val="888888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 dirty="0"/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205980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  <p:sldLayoutId id="2147484092" r:id="rId15"/>
    <p:sldLayoutId id="2147484093" r:id="rId16"/>
    <p:sldLayoutId id="2147484094" r:id="rId17"/>
    <p:sldLayoutId id="2147484095" r:id="rId18"/>
    <p:sldLayoutId id="2147484096" r:id="rId19"/>
    <p:sldLayoutId id="2147484097" r:id="rId20"/>
    <p:sldLayoutId id="2147484098" r:id="rId21"/>
    <p:sldLayoutId id="2147484099" r:id="rId22"/>
    <p:sldLayoutId id="2147484100" r:id="rId23"/>
    <p:sldLayoutId id="2147484101" r:id="rId24"/>
    <p:sldLayoutId id="2147484102" r:id="rId25"/>
    <p:sldLayoutId id="2147484103" r:id="rId26"/>
    <p:sldLayoutId id="2147484104" r:id="rId27"/>
    <p:sldLayoutId id="2147484105" r:id="rId28"/>
    <p:sldLayoutId id="2147484106" r:id="rId29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titleStyle>
    <p:bodyStyle>
      <a:lvl1pPr marL="228600" marR="0" indent="-228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495300" marR="0" indent="-2667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777240" marR="0" indent="-32004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1041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12700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14986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1727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19558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2184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Gilroy-Light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1pPr>
      <a:lvl2pPr marL="0" marR="0" indent="228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2pPr>
      <a:lvl3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3pPr>
      <a:lvl4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4pPr>
      <a:lvl5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5pPr>
      <a:lvl6pPr marL="0" marR="0" indent="1143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6pPr>
      <a:lvl7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7pPr>
      <a:lvl8pPr marL="0" marR="0" indent="1600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8pPr>
      <a:lvl9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ase.garant.ru/55170507/53f89421bbdaf741eb2d1ecc4ddb4c33/" TargetMode="External"/><Relationship Id="rId2" Type="http://schemas.openxmlformats.org/officeDocument/2006/relationships/hyperlink" Target="http://base.garant.ru/57503714/53f89421bbdaf741eb2d1ecc4ddb4c33/" TargetMode="Externa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4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6.png"/><Relationship Id="rId4" Type="http://schemas.openxmlformats.org/officeDocument/2006/relationships/diagramData" Target="../diagrams/data7.xml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toipkro.ru/" TargetMode="External"/><Relationship Id="rId1" Type="http://schemas.openxmlformats.org/officeDocument/2006/relationships/slideLayout" Target="../slideLayouts/slideLayout2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>
          <a:xfrm>
            <a:off x="4954588" y="4400550"/>
            <a:ext cx="5713412" cy="1212850"/>
          </a:xfrm>
        </p:spPr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en-US" altLang="ru-RU" sz="2400" b="1" dirty="0">
                <a:solidFill>
                  <a:schemeClr val="bg1"/>
                </a:solidFill>
              </a:rPr>
              <a:t/>
            </a:r>
            <a:br>
              <a:rPr lang="en-US" altLang="ru-RU" sz="2400" b="1" dirty="0">
                <a:solidFill>
                  <a:schemeClr val="bg1"/>
                </a:solidFill>
              </a:rPr>
            </a:br>
            <a:r>
              <a:rPr lang="ru-RU" altLang="ru-RU" sz="4000" b="1" dirty="0" smtClean="0">
                <a:solidFill>
                  <a:schemeClr val="bg1"/>
                </a:solidFill>
              </a:rPr>
              <a:t>Организация изучения второго иностранного языка</a:t>
            </a:r>
            <a:r>
              <a:rPr lang="ru-RU" altLang="ru-RU" sz="2400" b="1" dirty="0" smtClean="0">
                <a:solidFill>
                  <a:schemeClr val="bg1"/>
                </a:solidFill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</a:rPr>
            </a:br>
            <a:r>
              <a:rPr lang="ru-RU" altLang="ru-RU" sz="2000" b="1" dirty="0" smtClean="0">
                <a:solidFill>
                  <a:schemeClr val="bg1"/>
                </a:solidFill>
              </a:rPr>
              <a:t>24.04.2019</a:t>
            </a:r>
            <a:endParaRPr lang="ru-RU" altLang="ru-RU" sz="13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1775" y="4657725"/>
            <a:ext cx="2352675" cy="6985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400" i="1" dirty="0">
                <a:solidFill>
                  <a:schemeClr val="bg1"/>
                </a:solidFill>
                <a:latin typeface="Arial" charset="0"/>
              </a:rPr>
              <a:t>Печерица Э.И.,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400" i="1" dirty="0" err="1">
                <a:solidFill>
                  <a:schemeClr val="bg1"/>
                </a:solidFill>
                <a:latin typeface="Arial" charset="0"/>
              </a:rPr>
              <a:t>к.п.н</a:t>
            </a:r>
            <a:r>
              <a:rPr lang="ru-RU" sz="1400" i="1" dirty="0">
                <a:solidFill>
                  <a:schemeClr val="bg1"/>
                </a:solidFill>
                <a:latin typeface="Arial" charset="0"/>
              </a:rPr>
              <a:t>., доцент ТОИПКРО</a:t>
            </a:r>
          </a:p>
        </p:txBody>
      </p:sp>
    </p:spTree>
    <p:extLst>
      <p:ext uri="{BB962C8B-B14F-4D97-AF65-F5344CB8AC3E}">
        <p14:creationId xmlns:p14="http://schemas.microsoft.com/office/powerpoint/2010/main" val="3878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"/>
    </mc:Choice>
    <mc:Fallback xmlns="">
      <p:transition spd="slow" advTm="124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21" y="255248"/>
            <a:ext cx="5740291" cy="322891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8320"/>
          <a:stretch>
            <a:fillRect/>
          </a:stretch>
        </p:blipFill>
        <p:spPr bwMode="auto">
          <a:xfrm>
            <a:off x="6623806" y="154966"/>
            <a:ext cx="2496275" cy="3429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633" y="0"/>
            <a:ext cx="2895293" cy="38351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61" y="3484162"/>
            <a:ext cx="2454363" cy="34190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796" y="3581764"/>
            <a:ext cx="3371380" cy="31397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7192" y="3749221"/>
            <a:ext cx="4575208" cy="2972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0044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74" y="260846"/>
            <a:ext cx="6096851" cy="3429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917" y="381647"/>
            <a:ext cx="5416662" cy="3046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73" y="3428521"/>
            <a:ext cx="6096851" cy="3429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647" y="3702359"/>
            <a:ext cx="5123202" cy="2881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457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000" t="18031" r="27285" b="23936"/>
          <a:stretch/>
        </p:blipFill>
        <p:spPr>
          <a:xfrm>
            <a:off x="1445623" y="234135"/>
            <a:ext cx="9141083" cy="6002120"/>
          </a:xfrm>
          <a:prstGeom prst="rect">
            <a:avLst/>
          </a:prstGeom>
          <a:scene3d>
            <a:camera prst="orthographicFront"/>
            <a:lightRig rig="threePt" dir="t"/>
          </a:scene3d>
          <a:sp3d contourW="76200">
            <a:contourClr>
              <a:schemeClr val="accent2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21381" y="500513"/>
            <a:ext cx="1001027" cy="9914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ФПУ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80644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143" t="24762" r="27214" b="15556"/>
          <a:stretch/>
        </p:blipFill>
        <p:spPr>
          <a:xfrm>
            <a:off x="1508289" y="87928"/>
            <a:ext cx="9539220" cy="6450985"/>
          </a:xfrm>
          <a:prstGeom prst="rect">
            <a:avLst/>
          </a:prstGeom>
          <a:scene3d>
            <a:camera prst="orthographicFront"/>
            <a:lightRig rig="threePt" dir="t"/>
          </a:scene3d>
          <a:sp3d contourW="76200">
            <a:contourClr>
              <a:schemeClr val="accent2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21381" y="500513"/>
            <a:ext cx="1001027" cy="9914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ФПУ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6173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000" t="17143" r="27286" b="55936"/>
          <a:stretch/>
        </p:blipFill>
        <p:spPr>
          <a:xfrm>
            <a:off x="1456385" y="153680"/>
            <a:ext cx="10055235" cy="3062803"/>
          </a:xfrm>
          <a:prstGeom prst="rect">
            <a:avLst/>
          </a:prstGeom>
          <a:scene3d>
            <a:camera prst="orthographicFront"/>
            <a:lightRig rig="threePt" dir="t"/>
          </a:scene3d>
          <a:sp3d contourW="76200">
            <a:contourClr>
              <a:schemeClr val="accent2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84" y="3398035"/>
            <a:ext cx="5583783" cy="3140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671" y="3387604"/>
            <a:ext cx="5602327" cy="3151309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221381" y="500513"/>
            <a:ext cx="1001027" cy="9914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ФПУ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33254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192" y="76369"/>
            <a:ext cx="4301690" cy="5974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ФГОС ООО (проект)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88" t="11616" r="22918" b="43819"/>
          <a:stretch/>
        </p:blipFill>
        <p:spPr>
          <a:xfrm>
            <a:off x="4831882" y="76369"/>
            <a:ext cx="7187233" cy="2705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7" y="647826"/>
            <a:ext cx="3741051" cy="260231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 contourW="38100">
            <a:contourClr>
              <a:schemeClr val="accent2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0247" t="26291" r="22887" b="41596"/>
          <a:stretch/>
        </p:blipFill>
        <p:spPr>
          <a:xfrm>
            <a:off x="574032" y="3168808"/>
            <a:ext cx="3725105" cy="1006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 contourW="44450">
            <a:contourClr>
              <a:schemeClr val="accent2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32" y="4106936"/>
            <a:ext cx="3783036" cy="2637857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chemeClr val="accent2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6316" y="3809005"/>
            <a:ext cx="4406524" cy="2499295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chemeClr val="accent2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7662" y="5448638"/>
            <a:ext cx="3844199" cy="1323083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44450">
            <a:extrusionClr>
              <a:schemeClr val="accent2"/>
            </a:extrusionClr>
            <a:contourClr>
              <a:schemeClr val="accent2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181" y="2739290"/>
            <a:ext cx="5718934" cy="2139430"/>
          </a:xfrm>
          <a:prstGeom prst="rect">
            <a:avLst/>
          </a:prstGeom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accent2"/>
            </a:contourClr>
          </a:sp3d>
        </p:spPr>
      </p:pic>
    </p:spTree>
    <p:extLst>
      <p:ext uri="{BB962C8B-B14F-4D97-AF65-F5344CB8AC3E}">
        <p14:creationId xmlns:p14="http://schemas.microsoft.com/office/powerpoint/2010/main" val="3463070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192" y="76369"/>
            <a:ext cx="10515600" cy="5974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ФГОС ООО (проект)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88" t="11616" r="22918" b="43819"/>
          <a:stretch/>
        </p:blipFill>
        <p:spPr>
          <a:xfrm>
            <a:off x="413888" y="673769"/>
            <a:ext cx="7655688" cy="2881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355" y="0"/>
            <a:ext cx="3945827" cy="274475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 contourW="38100">
            <a:contourClr>
              <a:schemeClr val="accent2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0247" t="26291" r="22887" b="41596"/>
          <a:stretch/>
        </p:blipFill>
        <p:spPr>
          <a:xfrm>
            <a:off x="8032519" y="2602937"/>
            <a:ext cx="4051153" cy="1094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 contourW="44450">
            <a:contourClr>
              <a:schemeClr val="accent2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189" y="3622883"/>
            <a:ext cx="4309483" cy="3004942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chemeClr val="accent2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772" y="3171685"/>
            <a:ext cx="3930968" cy="118603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accent2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6" y="3697325"/>
            <a:ext cx="4406524" cy="2499295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chemeClr val="accent2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9389" y="4476750"/>
            <a:ext cx="3473130" cy="808237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44450">
            <a:extrusionClr>
              <a:schemeClr val="accent2"/>
            </a:extrusionClr>
            <a:contourClr>
              <a:schemeClr val="accent2"/>
            </a:contourClr>
          </a:sp3d>
        </p:spPr>
      </p:pic>
    </p:spTree>
    <p:extLst>
      <p:ext uri="{BB962C8B-B14F-4D97-AF65-F5344CB8AC3E}">
        <p14:creationId xmlns:p14="http://schemas.microsoft.com/office/powerpoint/2010/main" val="423348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731" y="806964"/>
            <a:ext cx="9453706" cy="537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hape 520"/>
          <p:cNvSpPr txBox="1">
            <a:spLocks/>
          </p:cNvSpPr>
          <p:nvPr/>
        </p:nvSpPr>
        <p:spPr>
          <a:xfrm>
            <a:off x="299243" y="414757"/>
            <a:ext cx="11022473" cy="427926"/>
          </a:xfrm>
          <a:prstGeom prst="rect">
            <a:avLst/>
          </a:prstGeom>
        </p:spPr>
        <p:txBody>
          <a:bodyPr vert="horz" lIns="94605" tIns="47303" rIns="94605" bIns="47303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601"/>
              </a:spcBef>
            </a:pPr>
            <a:r>
              <a:rPr lang="ru-RU" altLang="ru-RU" sz="2993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Федеральный государственный образовательный стандарт</a:t>
            </a:r>
          </a:p>
        </p:txBody>
      </p:sp>
    </p:spTree>
    <p:extLst>
      <p:ext uri="{BB962C8B-B14F-4D97-AF65-F5344CB8AC3E}">
        <p14:creationId xmlns:p14="http://schemas.microsoft.com/office/powerpoint/2010/main" val="37197893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17500" t="15543" r="3214" b="27886"/>
          <a:stretch>
            <a:fillRect/>
          </a:stretch>
        </p:blipFill>
        <p:spPr bwMode="auto">
          <a:xfrm>
            <a:off x="94212" y="1071155"/>
            <a:ext cx="12097789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807132" y="5473337"/>
            <a:ext cx="2194560" cy="794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6098229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2733" y="257577"/>
            <a:ext cx="10542431" cy="6176963"/>
          </a:xfrm>
        </p:spPr>
        <p:txBody>
          <a:bodyPr/>
          <a:lstStyle/>
          <a:p>
            <a:pPr algn="just"/>
            <a:r>
              <a:rPr lang="ru-RU" sz="1800" dirty="0" smtClean="0"/>
              <a:t>В </a:t>
            </a:r>
            <a:r>
              <a:rPr lang="ru-RU" sz="1800" dirty="0"/>
              <a:t>соответствии с нормами статей 12 и 28 ФЗ № 273 «Об образовании в Российской Федерации» к компетенциям образовательной организации относятся разработка и утверждение образовательных программ. Образовательная программа разрабатывается в соответствии с федеральными </a:t>
            </a:r>
            <a:r>
              <a:rPr lang="ru-RU" sz="1800" dirty="0" smtClean="0"/>
              <a:t>государственными </a:t>
            </a:r>
            <a:r>
              <a:rPr lang="ru-RU" sz="1800" dirty="0"/>
              <a:t>образовательными стандартами и с учетом примерных основных образовательных программ. Следовательно, учебные планы основного общего образования, разрабатываемые общеобразовательными организациями, должны включать указанные выше предметные области и учебные предметы.</a:t>
            </a:r>
          </a:p>
          <a:p>
            <a:pPr algn="just"/>
            <a:r>
              <a:rPr lang="ru-RU" sz="1800" dirty="0" smtClean="0"/>
              <a:t>Ввиду </a:t>
            </a:r>
            <a:r>
              <a:rPr lang="ru-RU" sz="1800" dirty="0"/>
              <a:t>того, что общий объем аудиторной нагрузки по обязательным учебным предметам не регламентирован федеральными документами, следует ориентироваться на примерные учебные планы, которые представлены в примерной основной образовательной программе основного общего образования (размещена на сайте www.fgosreestr.ru), а также на примерные учебные планы, рекомендуемые Министерством образования и науки Российской Федерации.</a:t>
            </a:r>
          </a:p>
          <a:p>
            <a:pPr algn="just"/>
            <a:r>
              <a:rPr lang="ru-RU" sz="1800" dirty="0"/>
              <a:t>В соответствии с приказом Министерства образования и науки РФ от 14 февраля 2014г. № 115 «Об утверждении Порядка заполнения, учета и выдачи аттестатов об основном общем и среднем общем </a:t>
            </a:r>
            <a:r>
              <a:rPr lang="ru-RU" sz="1800" dirty="0" smtClean="0"/>
              <a:t>образовании </a:t>
            </a:r>
            <a:r>
              <a:rPr lang="ru-RU" sz="1800" dirty="0"/>
              <a:t>и их дубликатов» с изменениями и дополнениями от 17 апреля, 28 мая 2014г., 8 июня, 31 мая 2016г., 9 января 2017г. итоговая отметка выпускника выставляется в аттестат об основном общем образовании «- по каждому учебному предмету инвариантной части базисного учебного плана; - по каждому учебному предмету вариативной части учебного плана организации, осуществляющей образовательную деятельность, </a:t>
            </a:r>
            <a:r>
              <a:rPr lang="ru-RU" sz="1800" dirty="0" err="1"/>
              <a:t>изучавшемуся</a:t>
            </a:r>
            <a:r>
              <a:rPr lang="ru-RU" sz="1800" dirty="0"/>
              <a:t> выпускником, в случае если на его изучение отводилось по учебному плану организации, осуществляющей образовательную деятельность, </a:t>
            </a:r>
            <a:r>
              <a:rPr lang="ru-RU" sz="1800" b="1" dirty="0"/>
              <a:t>не менее 64 часов </a:t>
            </a:r>
            <a:r>
              <a:rPr lang="ru-RU" sz="1800" dirty="0"/>
              <a:t>за два учебных года</a:t>
            </a:r>
            <a:r>
              <a:rPr lang="ru-RU" sz="1800" dirty="0" smtClean="0"/>
              <a:t>».</a:t>
            </a:r>
          </a:p>
          <a:p>
            <a:pPr marL="0" indent="0" algn="just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1787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9685453"/>
              </p:ext>
            </p:extLst>
          </p:nvPr>
        </p:nvGraphicFramePr>
        <p:xfrm>
          <a:off x="785611" y="167425"/>
          <a:ext cx="10568189" cy="600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8487" y="3682231"/>
            <a:ext cx="3742436" cy="2266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3471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87827" y="613954"/>
          <a:ext cx="11416938" cy="5786846"/>
        </p:xfrm>
        <a:graphic>
          <a:graphicData uri="http://schemas.openxmlformats.org/drawingml/2006/table">
            <a:tbl>
              <a:tblPr/>
              <a:tblGrid>
                <a:gridCol w="5708469"/>
                <a:gridCol w="5708469"/>
              </a:tblGrid>
              <a:tr h="5914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rgbClr val="808080"/>
                          </a:solidFill>
                          <a:hlinkClick r:id="rId2"/>
                        </a:rPr>
                        <a:t>Первоначальная (с 11 марта 2011 года) редакция</a:t>
                      </a:r>
                      <a:r>
                        <a:rPr lang="ru-RU" sz="1600" dirty="0"/>
                        <a:t> </a:t>
                      </a:r>
                      <a:br>
                        <a:rPr lang="ru-RU" sz="1600" dirty="0"/>
                      </a:br>
                      <a:r>
                        <a:rPr lang="ru-RU" sz="1600" dirty="0"/>
                        <a:t>ФГОС средней школы</a:t>
                      </a:r>
                    </a:p>
                  </a:txBody>
                  <a:tcPr marL="28575" marR="28575" marT="28575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>
                          <a:solidFill>
                            <a:srgbClr val="808080"/>
                          </a:solidFill>
                          <a:hlinkClick r:id="rId3"/>
                        </a:rPr>
                        <a:t>Текущая (с 16 февраля 2016 года) редакция</a:t>
                      </a:r>
                      <a:r>
                        <a:rPr lang="ru-RU" sz="1600"/>
                        <a:t> </a:t>
                      </a:r>
                      <a:br>
                        <a:rPr lang="ru-RU" sz="1600"/>
                      </a:br>
                      <a:r>
                        <a:rPr lang="ru-RU" sz="1600"/>
                        <a:t>ФГОС средней школы</a:t>
                      </a:r>
                    </a:p>
                  </a:txBody>
                  <a:tcPr marL="28575" marR="28575" marT="28575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9537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/>
                        <a:t>В учебный план входят следующие обязательные предметные области и учебные предметы: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/>
                        <a:t>филология (русский язык, родной язык, литература, родная литература, иностранный язык, второй иностранный язык);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/>
                        <a:t>общественно-научные предметы (история России, всеобщая история, обществознание, география);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/>
                        <a:t>математика и информатика (математика, алгебра, геометрия, информатика);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/>
                        <a:t>основы духовно-нравственной культуры народов России;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/>
                        <a:t>естественно-научные предметы (физика, биология, химия);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/>
                        <a:t>искусство (изобразительное искусство, музыка);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/>
                        <a:t>технология (технология);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/>
                        <a:t>физическая культура и основы безопасности жизнедеятельности (физическая культура, основы безопасности жизнедеятельности)</a:t>
                      </a:r>
                    </a:p>
                  </a:txBody>
                  <a:tcPr marL="28575" marR="28575" marT="28575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dirty="0"/>
                        <a:t>В учебный план входят следующие обязательные предметные области и учебные предметы: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dirty="0"/>
                        <a:t>русский язык и литература (русский язык, литература);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dirty="0"/>
                        <a:t>родной язык и родная литература (родной язык, родная литература);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dirty="0"/>
                        <a:t>иностранные языки (иностранный язык, второй иностранный язык);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dirty="0"/>
                        <a:t>общественно-научные предметы (история России, всеобщая история, обществознание, география);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dirty="0"/>
                        <a:t>математика и информатика (математика, алгебра, геометрия, информатика);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dirty="0"/>
                        <a:t>основы духовно-нравственной культуры народов России;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dirty="0" err="1"/>
                        <a:t>естественно-научные</a:t>
                      </a:r>
                      <a:r>
                        <a:rPr lang="ru-RU" sz="1600" dirty="0"/>
                        <a:t> предметы (физика, биология, химия);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dirty="0"/>
                        <a:t>искусство (изобразительное искусство, музыка);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dirty="0"/>
                        <a:t>технология (</a:t>
                      </a:r>
                      <a:r>
                        <a:rPr lang="ru-RU" sz="1600" dirty="0" err="1"/>
                        <a:t>технология</a:t>
                      </a:r>
                      <a:r>
                        <a:rPr lang="ru-RU" sz="1600" dirty="0"/>
                        <a:t>);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dirty="0"/>
                        <a:t>физическая культура и основы безопасности жизнедеятельности (физическая культура, основы безопасности жизнедеятельности)</a:t>
                      </a:r>
                    </a:p>
                  </a:txBody>
                  <a:tcPr marL="28575" marR="28575" marT="28575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363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1360616" y="5373217"/>
            <a:ext cx="1874924" cy="839291"/>
            <a:chOff x="-32858" y="523447"/>
            <a:chExt cx="2067190" cy="98150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58" y="1387941"/>
              <a:ext cx="2067190" cy="117010"/>
            </a:xfrm>
            <a:prstGeom prst="rect">
              <a:avLst/>
            </a:prstGeom>
          </p:spPr>
        </p:pic>
        <p:pic>
          <p:nvPicPr>
            <p:cNvPr id="9" name="Рисунок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75" y="523447"/>
              <a:ext cx="1792288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hape 520"/>
          <p:cNvSpPr txBox="1">
            <a:spLocks/>
          </p:cNvSpPr>
          <p:nvPr/>
        </p:nvSpPr>
        <p:spPr>
          <a:xfrm>
            <a:off x="200632" y="343039"/>
            <a:ext cx="11036863" cy="427926"/>
          </a:xfrm>
          <a:prstGeom prst="rect">
            <a:avLst/>
          </a:prstGeom>
        </p:spPr>
        <p:txBody>
          <a:bodyPr vert="horz" lIns="94605" tIns="47303" rIns="94605" bIns="47303" rtlCol="0" anchor="ctr">
            <a:noAutofit/>
          </a:bodyPr>
          <a:lstStyle>
            <a:lvl1pPr algn="ctr" defTabSz="1261464" rtl="0" eaLnBrk="1" latinLnBrk="0" hangingPunct="1">
              <a:spcBef>
                <a:spcPct val="0"/>
              </a:spcBef>
              <a:buNone/>
              <a:defRPr sz="5800" b="0" kern="1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spcBef>
                <a:spcPts val="601"/>
              </a:spcBef>
            </a:pPr>
            <a:r>
              <a:rPr lang="ru-RU" altLang="ru-RU" sz="2993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Нормативные документы</a:t>
            </a:r>
          </a:p>
        </p:txBody>
      </p:sp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4451" y="1590953"/>
            <a:ext cx="4633277" cy="4832987"/>
          </a:xfrm>
          <a:prstGeom prst="rect">
            <a:avLst/>
          </a:prstGeom>
          <a:noFill/>
          <a:ln w="1270">
            <a:solidFill>
              <a:schemeClr val="tx1"/>
            </a:solidFill>
            <a:miter lim="800000"/>
            <a:headEnd/>
            <a:tailEnd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3904" y="881493"/>
            <a:ext cx="4353061" cy="26973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6490931" y="3855958"/>
            <a:ext cx="4375944" cy="24820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Примерная основная образовательная программа основного общего образования (одобрена решением федерального учебно-методического объединения по общему образованию (протокол от 8 апреля 2015 г. № 1/15)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(сайт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fgosreestr.ru)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http://www.ipkps.bsu.edu.ru/source/FGOS/logo.gif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5"/>
          <a:stretch/>
        </p:blipFill>
        <p:spPr bwMode="auto">
          <a:xfrm>
            <a:off x="224373" y="738057"/>
            <a:ext cx="2615837" cy="777520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9737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975" y="469116"/>
            <a:ext cx="5304856" cy="328709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иностран.яз25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4351" y="3993904"/>
            <a:ext cx="7094497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735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14"/>
          <p:cNvSpPr>
            <a:spLocks noGrp="1"/>
          </p:cNvSpPr>
          <p:nvPr>
            <p:ph sz="half" idx="4294967295"/>
          </p:nvPr>
        </p:nvSpPr>
        <p:spPr>
          <a:xfrm>
            <a:off x="1138281" y="1575406"/>
            <a:ext cx="8675688" cy="1893888"/>
          </a:xfrm>
          <a:ln w="31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72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Основная цель</a:t>
            </a:r>
            <a:r>
              <a:rPr lang="ru-RU" sz="272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изучения иностранных языков в школе - формирование у школьников иноязычной коммуникативной компетенции: способности и готовности осуществлять иноязычное межличностное и межкультурное общение с носителями языка</a:t>
            </a:r>
            <a:r>
              <a:rPr lang="ru-RU" sz="272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half" idx="4294967295"/>
          </p:nvPr>
        </p:nvSpPr>
        <p:spPr>
          <a:xfrm>
            <a:off x="1272988" y="3525253"/>
            <a:ext cx="10067365" cy="3010018"/>
          </a:xfrm>
          <a:ln w="3175"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650" b="1" dirty="0">
                <a:solidFill>
                  <a:schemeClr val="accent1">
                    <a:lumMod val="50000"/>
                  </a:schemeClr>
                </a:solidFill>
              </a:rPr>
              <a:t>ФГОС ООО: </a:t>
            </a:r>
            <a:r>
              <a:rPr lang="de-DE" sz="3650" b="1" dirty="0">
                <a:solidFill>
                  <a:schemeClr val="accent1">
                    <a:lumMod val="50000"/>
                  </a:schemeClr>
                </a:solidFill>
              </a:rPr>
              <a:t>II. </a:t>
            </a:r>
            <a:r>
              <a:rPr lang="ru-RU" sz="3650" b="1" dirty="0">
                <a:solidFill>
                  <a:schemeClr val="accent1">
                    <a:lumMod val="50000"/>
                  </a:schemeClr>
                </a:solidFill>
              </a:rPr>
              <a:t>Требования к результатам освоения ООП ООО:</a:t>
            </a:r>
          </a:p>
          <a:p>
            <a:pPr marL="0" indent="0">
              <a:buNone/>
            </a:pPr>
            <a:r>
              <a:rPr lang="ru-RU" sz="36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0" indent="0">
              <a:buNone/>
            </a:pPr>
            <a:r>
              <a:rPr lang="ru-RU" sz="36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3) Достижение </a:t>
            </a:r>
            <a:r>
              <a:rPr lang="ru-RU" sz="365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допорогового</a:t>
            </a:r>
            <a:r>
              <a:rPr lang="ru-RU" sz="36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уровня иноязычной коммуникативной компетенции </a:t>
            </a:r>
          </a:p>
          <a:p>
            <a:pPr marL="0" indent="0">
              <a:buNone/>
            </a:pPr>
            <a:endParaRPr lang="en-US" sz="365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ru-RU" sz="365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основы для формирования интереса </a:t>
            </a:r>
            <a:r>
              <a:rPr lang="ru-RU" sz="36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совершенствованию достигнутого</a:t>
            </a:r>
            <a:r>
              <a:rPr lang="en-US" sz="36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 владения изучаемым иностранным языком, в том числе на основе самонаблюдения и самооценки</a:t>
            </a:r>
            <a:r>
              <a:rPr lang="ru-RU" sz="365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 изучению второго/третьего иностранного языка, к использованию иностранного языка как средства получения информации, позволяющей расширять свои знания в других предметных областях</a:t>
            </a:r>
            <a:r>
              <a:rPr lang="ru-RU" sz="36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0329" y="334543"/>
            <a:ext cx="10784542" cy="92910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ФГОС основного общего образования</a:t>
            </a:r>
            <a:b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</a:b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II. ТРЕБОВАНИЯ К РЕЗУЛЬТАТАМ ОСВОЕНИЯ ОСНОВНОЙ ОБРАЗОВАТЕЛЬНОЙ ПРОГРАММЫ ОСНОВНОГО ОБЩЕГО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139547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49067" y="1679025"/>
            <a:ext cx="6750050" cy="33845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</a:t>
            </a:r>
            <a:r>
              <a:rPr sz="3719" b="1" i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часах </a:t>
            </a:r>
            <a:r>
              <a:rPr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неделю </a:t>
            </a:r>
            <a:br>
              <a:rPr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достигаются уровни: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</a:t>
            </a:r>
            <a:r>
              <a:rPr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5–6 </a:t>
            </a:r>
            <a:r>
              <a:rPr sz="3719" b="1" dirty="0" err="1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</a:t>
            </a:r>
            <a:r>
              <a:rPr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3719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en-US" sz="3719" b="1" dirty="0">
                <a:solidFill>
                  <a:srgbClr val="25406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en-US" sz="3719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sz="3719" b="1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А1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3719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</a:t>
            </a:r>
            <a:r>
              <a:rPr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7–</a:t>
            </a:r>
            <a:r>
              <a:rPr lang="en-US"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</a:t>
            </a:r>
            <a:r>
              <a:rPr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sz="3719" b="1" dirty="0" err="1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</a:t>
            </a:r>
            <a:r>
              <a:rPr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719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 </a:t>
            </a:r>
            <a:r>
              <a:rPr sz="3719" b="1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А2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3719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en-US"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en-US"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</a:t>
            </a:r>
            <a:r>
              <a:rPr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sz="3719" b="1" dirty="0" err="1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</a:t>
            </a:r>
            <a:r>
              <a:rPr sz="3719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en-US" sz="3719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 </a:t>
            </a:r>
            <a:r>
              <a:rPr lang="en-US" sz="3719" b="1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B1</a:t>
            </a: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9858422" y="1789627"/>
          <a:ext cx="872331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Image" r:id="rId4" imgW="377633" imgH="383756" progId="">
                  <p:embed/>
                </p:oleObj>
              </mc:Choice>
              <mc:Fallback>
                <p:oleObj name="Image" r:id="rId4" imgW="377633" imgH="383756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8422" y="1789627"/>
                        <a:ext cx="872331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Line 10"/>
          <p:cNvSpPr>
            <a:spLocks noChangeShapeType="1"/>
          </p:cNvSpPr>
          <p:nvPr/>
        </p:nvSpPr>
        <p:spPr bwMode="auto">
          <a:xfrm>
            <a:off x="5791229" y="3068639"/>
            <a:ext cx="687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94605" tIns="47303" rIns="94605" bIns="47303"/>
          <a:lstStyle/>
          <a:p>
            <a:pPr algn="ctr" defTabSz="410766" hangingPunct="0"/>
            <a:endParaRPr lang="ru-RU" sz="4535" kern="0">
              <a:solidFill>
                <a:srgbClr val="000000"/>
              </a:solidFill>
              <a:latin typeface="Helvetica Neue Black Condensed"/>
              <a:sym typeface="Helvetica Light"/>
            </a:endParaRPr>
          </a:p>
        </p:txBody>
      </p:sp>
      <p:sp>
        <p:nvSpPr>
          <p:cNvPr id="2054" name="Line 11"/>
          <p:cNvSpPr>
            <a:spLocks noChangeShapeType="1"/>
          </p:cNvSpPr>
          <p:nvPr/>
        </p:nvSpPr>
        <p:spPr bwMode="auto">
          <a:xfrm>
            <a:off x="5791229" y="3789363"/>
            <a:ext cx="687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94605" tIns="47303" rIns="94605" bIns="47303"/>
          <a:lstStyle/>
          <a:p>
            <a:pPr algn="ctr" defTabSz="410766" hangingPunct="0"/>
            <a:endParaRPr lang="ru-RU" sz="4535" kern="0">
              <a:solidFill>
                <a:srgbClr val="000000"/>
              </a:solidFill>
              <a:latin typeface="Helvetica Neue Black Condensed"/>
              <a:sym typeface="Helvetica Light"/>
            </a:endParaRPr>
          </a:p>
        </p:txBody>
      </p:sp>
      <p:sp>
        <p:nvSpPr>
          <p:cNvPr id="2055" name="Line 12"/>
          <p:cNvSpPr>
            <a:spLocks noChangeShapeType="1"/>
          </p:cNvSpPr>
          <p:nvPr/>
        </p:nvSpPr>
        <p:spPr bwMode="auto">
          <a:xfrm>
            <a:off x="5791229" y="4365626"/>
            <a:ext cx="687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94605" tIns="47303" rIns="94605" bIns="47303"/>
          <a:lstStyle/>
          <a:p>
            <a:pPr algn="ctr" defTabSz="410766" hangingPunct="0"/>
            <a:endParaRPr lang="ru-RU" sz="4535" kern="0">
              <a:solidFill>
                <a:srgbClr val="000000"/>
              </a:solidFill>
              <a:latin typeface="Helvetica Neue Black Condensed"/>
              <a:sym typeface="Helvetica Light"/>
            </a:endParaRPr>
          </a:p>
        </p:txBody>
      </p:sp>
      <p:grpSp>
        <p:nvGrpSpPr>
          <p:cNvPr id="2" name="Группа 1"/>
          <p:cNvGrpSpPr/>
          <p:nvPr/>
        </p:nvGrpSpPr>
        <p:grpSpPr>
          <a:xfrm rot="20231320">
            <a:off x="6482340" y="2805932"/>
            <a:ext cx="3325300" cy="692048"/>
            <a:chOff x="5461746" y="2776383"/>
            <a:chExt cx="3135076" cy="692048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6683260" y="1554869"/>
              <a:ext cx="692048" cy="313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060951" y="2915305"/>
              <a:ext cx="2465237" cy="46923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defTabSz="410766"/>
              <a:r>
                <a:rPr lang="ru-RU" sz="2449" b="1" kern="0" dirty="0">
                  <a:solidFill>
                    <a:srgbClr val="FFFFFF"/>
                  </a:solidFill>
                  <a:latin typeface="Helvetica Neue Black Condensed"/>
                  <a:ea typeface="Calibri" pitchFamily="34" charset="0"/>
                  <a:cs typeface="Calibri" pitchFamily="34" charset="0"/>
                  <a:sym typeface="Helvetica Light"/>
                </a:rPr>
                <a:t>согласно ФГОС</a:t>
              </a:r>
            </a:p>
          </p:txBody>
        </p:sp>
      </p:grpSp>
      <p:sp>
        <p:nvSpPr>
          <p:cNvPr id="16" name="Содержимое 2"/>
          <p:cNvSpPr txBox="1">
            <a:spLocks/>
          </p:cNvSpPr>
          <p:nvPr/>
        </p:nvSpPr>
        <p:spPr>
          <a:xfrm>
            <a:off x="3157022" y="4865835"/>
            <a:ext cx="7641345" cy="1858508"/>
          </a:xfrm>
          <a:prstGeom prst="rect">
            <a:avLst/>
          </a:prstGeom>
        </p:spPr>
        <p:txBody>
          <a:bodyPr vert="horz" lIns="94571" tIns="47286" rIns="94571" bIns="47286" rtlCol="0">
            <a:noAutofit/>
          </a:bodyPr>
          <a:lstStyle/>
          <a:p>
            <a:pPr defTabSz="945718">
              <a:defRPr/>
            </a:pPr>
            <a:r>
              <a:rPr lang="ru-RU" sz="2358" dirty="0">
                <a:solidFill>
                  <a:srgbClr val="53585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Helvetica Light"/>
              </a:rPr>
              <a:t>«Современные языки: изучение, преподавание, оценка. Общеевропейские компетенции владения иностранным языком» (Страсбург, 1996)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4094" y="417548"/>
            <a:ext cx="10741369" cy="55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66" hangingPunct="0"/>
            <a:r>
              <a:rPr lang="ru-RU" altLang="ru-RU" sz="2993" dirty="0">
                <a:solidFill>
                  <a:srgbClr val="0365C0">
                    <a:lumMod val="50000"/>
                  </a:srgb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СООТВЕТСТВИЕ УРОВНЯМ ЯЗЫКОВЫХ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2910788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094" y="417548"/>
            <a:ext cx="8722659" cy="55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66" hangingPunct="0"/>
            <a:r>
              <a:rPr lang="ru-RU" altLang="ru-RU" sz="2993" dirty="0" err="1">
                <a:solidFill>
                  <a:srgbClr val="0365C0">
                    <a:lumMod val="50000"/>
                  </a:srgb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Допороговый</a:t>
            </a:r>
            <a:r>
              <a:rPr lang="ru-RU" altLang="ru-RU" sz="2993" dirty="0">
                <a:solidFill>
                  <a:srgbClr val="0365C0">
                    <a:lumMod val="50000"/>
                  </a:srgb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 уровень А2</a:t>
            </a:r>
          </a:p>
        </p:txBody>
      </p:sp>
      <p:sp>
        <p:nvSpPr>
          <p:cNvPr id="3" name="Содержимое 14"/>
          <p:cNvSpPr txBox="1">
            <a:spLocks/>
          </p:cNvSpPr>
          <p:nvPr/>
        </p:nvSpPr>
        <p:spPr>
          <a:xfrm>
            <a:off x="349386" y="1154065"/>
            <a:ext cx="11573673" cy="2306312"/>
          </a:xfrm>
          <a:prstGeom prst="rect">
            <a:avLst/>
          </a:prstGeom>
          <a:ln w="3175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20" bIns="4572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r>
              <a:rPr lang="ru-RU" sz="2721" i="1" kern="0" dirty="0">
                <a:solidFill>
                  <a:srgbClr val="0365C0">
                    <a:lumMod val="50000"/>
                  </a:srgb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100-120 часов – уровень А1</a:t>
            </a:r>
          </a:p>
          <a:p>
            <a:pPr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r>
              <a:rPr lang="ru-RU" sz="2721" i="1" kern="0" dirty="0">
                <a:solidFill>
                  <a:srgbClr val="0365C0">
                    <a:lumMod val="50000"/>
                  </a:srgb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180 – 200 часов – уровень А2 (при условии владения языком на элементарном уровне)</a:t>
            </a:r>
            <a:r>
              <a:rPr lang="ru-RU" sz="2721" b="1" kern="0" dirty="0">
                <a:solidFill>
                  <a:srgbClr val="0365C0">
                    <a:lumMod val="50000"/>
                  </a:srgb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. </a:t>
            </a:r>
          </a:p>
          <a:p>
            <a:pPr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endParaRPr lang="ru-RU" sz="2721" i="1" kern="0" dirty="0">
              <a:solidFill>
                <a:srgbClr val="0365C0">
                  <a:lumMod val="50000"/>
                </a:srgbClr>
              </a:solidFill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endParaRPr lang="ru-RU" sz="2721" kern="0" dirty="0">
              <a:solidFill>
                <a:srgbClr val="53585F">
                  <a:lumMod val="50000"/>
                </a:srgbClr>
              </a:solidFill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endParaRPr lang="ru-RU" sz="2800" b="1" kern="0" dirty="0">
              <a:solidFill>
                <a:srgbClr val="53585F">
                  <a:lumMod val="50000"/>
                </a:srgbClr>
              </a:solidFill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644588" y="3804670"/>
            <a:ext cx="681318" cy="423039"/>
          </a:xfrm>
          <a:prstGeom prst="downArrow">
            <a:avLst/>
          </a:prstGeom>
          <a:blipFill rotWithShape="1">
            <a:blip r:embed="rId2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ru-RU" sz="16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" name="Содержимое 14"/>
          <p:cNvSpPr txBox="1">
            <a:spLocks/>
          </p:cNvSpPr>
          <p:nvPr/>
        </p:nvSpPr>
        <p:spPr>
          <a:xfrm>
            <a:off x="555575" y="4533759"/>
            <a:ext cx="10435155" cy="1893888"/>
          </a:xfrm>
          <a:prstGeom prst="rect">
            <a:avLst/>
          </a:prstGeom>
          <a:ln w="3175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20" bIns="4572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r>
              <a:rPr lang="ru-RU" sz="2721" u="sng" kern="0" dirty="0">
                <a:solidFill>
                  <a:srgbClr val="0365C0">
                    <a:lumMod val="50000"/>
                  </a:srgb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Рекомендация</a:t>
            </a:r>
            <a:r>
              <a:rPr lang="ru-RU" sz="2721" kern="0" dirty="0">
                <a:solidFill>
                  <a:srgbClr val="0365C0">
                    <a:lumMod val="50000"/>
                  </a:srgb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: Вводить второй иностранный язык не позже 7 класса по 2 часа в неделю, чтобы выполнить требования ФГОС ООО</a:t>
            </a:r>
            <a:endParaRPr lang="ru-RU" sz="2721" kern="0" dirty="0">
              <a:solidFill>
                <a:srgbClr val="53585F">
                  <a:lumMod val="50000"/>
                </a:srgbClr>
              </a:solidFill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endParaRPr lang="ru-RU" sz="2800" b="1" kern="0" dirty="0">
              <a:solidFill>
                <a:srgbClr val="53585F">
                  <a:lumMod val="50000"/>
                </a:srgbClr>
              </a:solidFill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</p:txBody>
      </p:sp>
    </p:spTree>
    <p:extLst>
      <p:ext uri="{BB962C8B-B14F-4D97-AF65-F5344CB8AC3E}">
        <p14:creationId xmlns:p14="http://schemas.microsoft.com/office/powerpoint/2010/main" val="746073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39240211"/>
              </p:ext>
            </p:extLst>
          </p:nvPr>
        </p:nvGraphicFramePr>
        <p:xfrm>
          <a:off x="829994" y="1195754"/>
          <a:ext cx="10296810" cy="56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70158" y="364757"/>
            <a:ext cx="11352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Source Sans Pro Italic"/>
              </a:rPr>
              <a:t>Общеевропейские компетенции владения иностранным языком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Source Sans Pro Italic"/>
              </a:rPr>
              <a:t> (</a:t>
            </a:r>
            <a:r>
              <a:rPr lang="ru-RU" sz="2400" dirty="0" err="1" smtClean="0">
                <a:solidFill>
                  <a:schemeClr val="bg1"/>
                </a:solidFill>
                <a:latin typeface="Source Sans Pro Italic"/>
              </a:rPr>
              <a:t>Common</a:t>
            </a:r>
            <a:r>
              <a:rPr lang="ru-RU" sz="2400" dirty="0" smtClean="0">
                <a:solidFill>
                  <a:schemeClr val="bg1"/>
                </a:solidFill>
                <a:latin typeface="Source Sans Pro Italic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Source Sans Pro Italic"/>
              </a:rPr>
              <a:t>European</a:t>
            </a:r>
            <a:r>
              <a:rPr lang="ru-RU" sz="2400" dirty="0" smtClean="0">
                <a:solidFill>
                  <a:schemeClr val="bg1"/>
                </a:solidFill>
                <a:latin typeface="Source Sans Pro Italic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Source Sans Pro Italic"/>
              </a:rPr>
              <a:t>Framework</a:t>
            </a:r>
            <a:r>
              <a:rPr lang="ru-RU" sz="2400" dirty="0" smtClean="0">
                <a:solidFill>
                  <a:schemeClr val="bg1"/>
                </a:solidFill>
                <a:latin typeface="Source Sans Pro Italic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Source Sans Pro Italic"/>
              </a:rPr>
              <a:t>of</a:t>
            </a:r>
            <a:r>
              <a:rPr lang="ru-RU" sz="2400" dirty="0" smtClean="0">
                <a:solidFill>
                  <a:schemeClr val="bg1"/>
                </a:solidFill>
                <a:latin typeface="Source Sans Pro Italic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Source Sans Pro Italic"/>
              </a:rPr>
              <a:t>Reference</a:t>
            </a:r>
            <a:r>
              <a:rPr lang="ru-RU" sz="2400" dirty="0" smtClean="0">
                <a:solidFill>
                  <a:schemeClr val="bg1"/>
                </a:solidFill>
                <a:latin typeface="Source Sans Pro Italic"/>
              </a:rPr>
              <a:t>, CEFR) 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65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ours to learn engl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9" y="112541"/>
            <a:ext cx="11821676" cy="301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96994191"/>
              </p:ext>
            </p:extLst>
          </p:nvPr>
        </p:nvGraphicFramePr>
        <p:xfrm>
          <a:off x="633046" y="3072348"/>
          <a:ext cx="10396024" cy="341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3933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Общеевропейские компетенции 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3484946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7340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011" y="1323996"/>
            <a:ext cx="1130968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Рабочие программы по второму иностранному языку имеют ту же структуру, что и рабочие программы по предмету «Иностранный язык», и должны содержать:</a:t>
            </a:r>
          </a:p>
          <a:p>
            <a:pPr algn="l"/>
            <a:endParaRPr lang="ru-RU" sz="27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ru-RU" sz="2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планируемые результаты освоения предмета «Второй иностранный язык»;</a:t>
            </a:r>
          </a:p>
          <a:p>
            <a:pPr lvl="0" algn="l"/>
            <a:endParaRPr lang="ru-RU" sz="27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ru-RU" sz="2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содержание предмета «Второй иностранный язык»;</a:t>
            </a:r>
          </a:p>
          <a:p>
            <a:pPr lvl="0" algn="l"/>
            <a:endParaRPr lang="ru-RU" sz="27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ru-RU" sz="2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тематическое планирование.</a:t>
            </a:r>
          </a:p>
          <a:p>
            <a:r>
              <a:rPr lang="ru-RU" sz="900" dirty="0"/>
              <a:t/>
            </a:r>
            <a:br>
              <a:rPr lang="ru-RU" sz="900" dirty="0"/>
            </a:br>
            <a:r>
              <a:rPr lang="ru-RU" sz="900" dirty="0"/>
              <a:t/>
            </a:r>
            <a:br>
              <a:rPr lang="ru-RU" sz="900" dirty="0"/>
            </a:br>
            <a:endParaRPr lang="ru-RU" sz="9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09074" y="378109"/>
            <a:ext cx="10756232" cy="708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20" bIns="45720" rtlCol="0" anchor="ctr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altLang="ru-RU" sz="2993" cap="all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Разработка учебной программы по предмету</a:t>
            </a:r>
          </a:p>
        </p:txBody>
      </p:sp>
    </p:spTree>
    <p:extLst>
      <p:ext uri="{BB962C8B-B14F-4D97-AF65-F5344CB8AC3E}">
        <p14:creationId xmlns:p14="http://schemas.microsoft.com/office/powerpoint/2010/main" val="2835478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Скругленный прямоугольник 50"/>
          <p:cNvSpPr/>
          <p:nvPr/>
        </p:nvSpPr>
        <p:spPr>
          <a:xfrm>
            <a:off x="4058194" y="899822"/>
            <a:ext cx="2973910" cy="634329"/>
          </a:xfrm>
          <a:prstGeom prst="roundRect">
            <a:avLst>
              <a:gd name="adj" fmla="val 2465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2016-2017</a:t>
            </a:r>
            <a:endParaRPr lang="ru-RU" sz="3200" b="1" dirty="0">
              <a:solidFill>
                <a:prstClr val="black">
                  <a:lumMod val="75000"/>
                  <a:lumOff val="25000"/>
                </a:prstClr>
              </a:solidFill>
              <a:cs typeface="Times New Roman" pitchFamily="18" charset="0"/>
            </a:endParaRPr>
          </a:p>
        </p:txBody>
      </p:sp>
      <p:sp>
        <p:nvSpPr>
          <p:cNvPr id="42" name="Прямоугольник: скругленные верхние углы 41"/>
          <p:cNvSpPr/>
          <p:nvPr/>
        </p:nvSpPr>
        <p:spPr>
          <a:xfrm>
            <a:off x="1745213" y="5216010"/>
            <a:ext cx="8712968" cy="1410280"/>
          </a:xfrm>
          <a:prstGeom prst="round2Same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87688" y="188640"/>
            <a:ext cx="72008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98375" y="2564504"/>
            <a:ext cx="8712967" cy="602671"/>
          </a:xfrm>
          <a:prstGeom prst="roundRect">
            <a:avLst>
              <a:gd name="adj" fmla="val 2465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Английский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язык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как второй ИЯ изучали 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160000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обучающихся 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cs typeface="Times New Roman" pitchFamily="18" charset="0"/>
            </a:endParaRPr>
          </a:p>
          <a:p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cs typeface="Times New Roman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="" xmlns:a16="http://schemas.microsoft.com/office/drawing/2014/main" id="{83D9C74D-AE88-46AB-A207-AF7478CB66BD}"/>
              </a:ext>
            </a:extLst>
          </p:cNvPr>
          <p:cNvSpPr txBox="1">
            <a:spLocks/>
          </p:cNvSpPr>
          <p:nvPr/>
        </p:nvSpPr>
        <p:spPr>
          <a:xfrm>
            <a:off x="1650589" y="103144"/>
            <a:ext cx="7928583" cy="6429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prstClr val="black"/>
                </a:solidFill>
                <a:latin typeface="Calibri Light" panose="020F0302020204030204"/>
              </a:rPr>
              <a:t>ПРОМЕЖУТОЧНЫЙ ИТОГ ПРОЦЕССА ВВЕДЕНИЯ </a:t>
            </a:r>
            <a:endParaRPr lang="en-US" sz="2400" b="1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ru-RU" sz="2400" b="1" dirty="0" smtClean="0">
                <a:solidFill>
                  <a:prstClr val="black"/>
                </a:solidFill>
                <a:latin typeface="Calibri Light" panose="020F0302020204030204"/>
              </a:rPr>
              <a:t>2ИЯ </a:t>
            </a:r>
            <a:r>
              <a:rPr lang="ru-RU" sz="2400" b="1" dirty="0">
                <a:solidFill>
                  <a:prstClr val="black"/>
                </a:solidFill>
                <a:latin typeface="Calibri Light" panose="020F0302020204030204"/>
              </a:rPr>
              <a:t>В РОССИЙСКИХ ШКОЛАХ</a:t>
            </a:r>
            <a:endParaRPr lang="ru-RU" sz="2400" b="1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2A097826-1C56-4A2D-94A2-F8CB682B3B1C}"/>
              </a:ext>
            </a:extLst>
          </p:cNvPr>
          <p:cNvSpPr/>
          <p:nvPr/>
        </p:nvSpPr>
        <p:spPr>
          <a:xfrm>
            <a:off x="9716327" y="100663"/>
            <a:ext cx="857250" cy="8518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133AE616-460A-411B-8EA9-001B70209465}"/>
              </a:ext>
            </a:extLst>
          </p:cNvPr>
          <p:cNvSpPr/>
          <p:nvPr/>
        </p:nvSpPr>
        <p:spPr>
          <a:xfrm>
            <a:off x="9930705" y="202055"/>
            <a:ext cx="1008112" cy="9451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703513" y="1700808"/>
            <a:ext cx="8712967" cy="706890"/>
          </a:xfrm>
          <a:prstGeom prst="roundRect">
            <a:avLst>
              <a:gd name="adj" fmla="val 2465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Немецкий язык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как второй ИЯ изучали 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193000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обучающихся 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cs typeface="Times New Roman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698375" y="3333388"/>
            <a:ext cx="8712967" cy="599669"/>
          </a:xfrm>
          <a:prstGeom prst="roundRect">
            <a:avLst>
              <a:gd name="adj" fmla="val 2465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Французский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язык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как второй ИЯ изучали 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131000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обучающихся 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cs typeface="Times New Roman" pitchFamily="18" charset="0"/>
            </a:endParaRPr>
          </a:p>
          <a:p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cs typeface="Times New Roman" pitchFamily="18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448A4ABA-5204-4851-911D-8411CB1A4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867" y="174808"/>
            <a:ext cx="877788" cy="900000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1901794" y="5400134"/>
            <a:ext cx="1848249" cy="113457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Сопоставление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935760" y="5364950"/>
            <a:ext cx="4084714" cy="55620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Интенсификация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3935760" y="5993057"/>
            <a:ext cx="4084714" cy="55620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Перенос стратегий изучения первого иностранного языка в новый второй ИЯ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299270" y="5339858"/>
            <a:ext cx="1973196" cy="12094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Коммуникативное изучение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721794" y="4150293"/>
            <a:ext cx="8712967" cy="599669"/>
          </a:xfrm>
          <a:prstGeom prst="roundRect">
            <a:avLst>
              <a:gd name="adj" fmla="val 2465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Испанский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язык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как второй ИЯ изучали 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39000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обучающихся 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cs typeface="Times New Roman" pitchFamily="18" charset="0"/>
            </a:endParaRPr>
          </a:p>
          <a:p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447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2596" y="897158"/>
            <a:ext cx="8718468" cy="561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8392" y="270533"/>
            <a:ext cx="11065514" cy="708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2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2993" cap="all" dirty="0">
                <a:solidFill>
                  <a:srgbClr val="0365C0">
                    <a:lumMod val="50000"/>
                  </a:srgb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Разработка учебной программы по предмету</a:t>
            </a:r>
          </a:p>
        </p:txBody>
      </p:sp>
    </p:spTree>
    <p:extLst>
      <p:ext uri="{BB962C8B-B14F-4D97-AF65-F5344CB8AC3E}">
        <p14:creationId xmlns:p14="http://schemas.microsoft.com/office/powerpoint/2010/main" val="14478820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498" y="1012507"/>
            <a:ext cx="8621004" cy="55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8392" y="270533"/>
            <a:ext cx="10969261" cy="708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2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2993" cap="all" dirty="0">
                <a:solidFill>
                  <a:srgbClr val="0365C0">
                    <a:lumMod val="50000"/>
                  </a:srgb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Разработка учебной программы по предмету</a:t>
            </a:r>
          </a:p>
        </p:txBody>
      </p:sp>
    </p:spTree>
    <p:extLst>
      <p:ext uri="{BB962C8B-B14F-4D97-AF65-F5344CB8AC3E}">
        <p14:creationId xmlns:p14="http://schemas.microsoft.com/office/powerpoint/2010/main" val="1746547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577516" y="1121109"/>
            <a:ext cx="10840453" cy="514734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8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Опыт освоения нового языка                   принцип экономии;</a:t>
            </a:r>
          </a:p>
          <a:p>
            <a:pPr>
              <a:buNone/>
            </a:pPr>
            <a:endParaRPr lang="ru-RU" sz="285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Принцип учёта знаний, умений и навыков в первом иностранном, а также в родном языках:</a:t>
            </a:r>
          </a:p>
          <a:p>
            <a:endParaRPr lang="ru-RU" sz="285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похожие структуры предложений: 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Er ist gut / He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good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Sie kann tanzen/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She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dance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лексика, имеющая сходство на уровне произношения, значения, написания,</a:t>
            </a:r>
            <a:br>
              <a:rPr lang="ru-RU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словообразования: 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tanzen –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dance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der Elefant –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elephant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b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beginnen –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begin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заимствованные слова в русском языке.</a:t>
            </a:r>
            <a:endParaRPr lang="de-DE" sz="285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временных форм (от трех основных форм глагола и использование </a:t>
            </a:r>
            <a:r>
              <a:rPr lang="ru-RU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вспомогательногог</a:t>
            </a:r>
            <a:r>
              <a:rPr lang="ru-RU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лагола</a:t>
            </a:r>
            <a:r>
              <a:rPr lang="ru-RU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haben =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перфекте): 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kommen – kam – gekommen/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come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came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come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bringen – brachte-gebracht/ bring –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brought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brought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модальные глаголы: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mussen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must /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konnen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определённого и </a:t>
            </a:r>
            <a:r>
              <a:rPr lang="ru-RU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неопределённогоартиклей</a:t>
            </a:r>
            <a:r>
              <a:rPr lang="ru-RU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схожесть правил по их употреблению: 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Das ist ein Mann. Der Mann ist gut./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 man. The man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good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повелительное наклонение: 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Lesen Sie den Text!!/ Read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5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text</a:t>
            </a:r>
            <a:r>
              <a:rPr lang="de-DE" sz="285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000066"/>
              </a:solidFill>
            </a:endParaRPr>
          </a:p>
        </p:txBody>
      </p:sp>
      <p:sp>
        <p:nvSpPr>
          <p:cNvPr id="159745" name="Rectangle 1"/>
          <p:cNvSpPr>
            <a:spLocks noChangeArrowheads="1"/>
          </p:cNvSpPr>
          <p:nvPr/>
        </p:nvSpPr>
        <p:spPr bwMode="auto">
          <a:xfrm>
            <a:off x="-42479" y="398812"/>
            <a:ext cx="11555407" cy="50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indent="225425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993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Особенности преподавания предмета «Второй иностранный язык»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4114989" y="1008970"/>
            <a:ext cx="1075765" cy="632403"/>
          </a:xfrm>
          <a:prstGeom prst="rightArrow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ru-RU" sz="160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96740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806116" y="1121109"/>
            <a:ext cx="10611853" cy="511333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000066"/>
              </a:solidFill>
            </a:endParaRPr>
          </a:p>
        </p:txBody>
      </p:sp>
      <p:sp>
        <p:nvSpPr>
          <p:cNvPr id="159745" name="Rectangle 1"/>
          <p:cNvSpPr>
            <a:spLocks noChangeArrowheads="1"/>
          </p:cNvSpPr>
          <p:nvPr/>
        </p:nvSpPr>
        <p:spPr bwMode="auto">
          <a:xfrm>
            <a:off x="-42479" y="398812"/>
            <a:ext cx="11555407" cy="50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indent="225425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993" dirty="0">
                <a:solidFill>
                  <a:srgbClr val="0365C0">
                    <a:lumMod val="50000"/>
                  </a:srgb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Gilroy-Light"/>
              </a:rPr>
              <a:t>Особенности преподавания предмета «Второй иностранный язык»</a:t>
            </a: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882316" y="1335506"/>
            <a:ext cx="10611853" cy="497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45720" bIns="4572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r>
              <a:rPr lang="ru-RU" sz="3150" kern="0" dirty="0">
                <a:solidFill>
                  <a:srgbClr val="0365C0">
                    <a:lumMod val="50000"/>
                  </a:srgb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3. Использование латинского алфавита;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endParaRPr lang="ru-RU" sz="2800" kern="0" dirty="0">
              <a:solidFill>
                <a:srgbClr val="0365C0">
                  <a:lumMod val="50000"/>
                </a:srgbClr>
              </a:solidFill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ru-RU" sz="2800" kern="0" dirty="0">
                <a:solidFill>
                  <a:srgbClr val="0365C0">
                    <a:lumMod val="50000"/>
                  </a:srgb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4. </a:t>
            </a:r>
            <a:r>
              <a:rPr lang="ru-RU" sz="3150" kern="0" dirty="0">
                <a:solidFill>
                  <a:srgbClr val="0365C0">
                    <a:lumMod val="50000"/>
                  </a:srgb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Максимально практически ориентированное и коммуникативное изучение языка;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</a:pPr>
            <a:endParaRPr lang="ru-RU" sz="3150" kern="0" dirty="0">
              <a:solidFill>
                <a:srgbClr val="0365C0">
                  <a:lumMod val="50000"/>
                </a:srgbClr>
              </a:solidFill>
              <a:latin typeface="Times New Roman" pitchFamily="18" charset="0"/>
              <a:ea typeface="Gilroy-Light"/>
              <a:cs typeface="Times New Roman" pitchFamily="18" charset="0"/>
              <a:sym typeface="Gilroy-Light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ru-RU" sz="3150" kern="0" dirty="0">
                <a:solidFill>
                  <a:srgbClr val="0365C0">
                    <a:lumMod val="50000"/>
                  </a:srgbClr>
                </a:solidFill>
                <a:latin typeface="Times New Roman" pitchFamily="18" charset="0"/>
                <a:ea typeface="Gilroy-Light"/>
                <a:cs typeface="Times New Roman" pitchFamily="18" charset="0"/>
                <a:sym typeface="Gilroy-Light"/>
              </a:rPr>
              <a:t>5. Принцип сознательности в изучении второго иностранного языка             индуктивный подход в изучении лексики и грамматики</a:t>
            </a:r>
            <a:r>
              <a:rPr lang="ru-RU" sz="3150" kern="0" dirty="0">
                <a:solidFill>
                  <a:srgbClr val="000066"/>
                </a:solidFill>
                <a:latin typeface="Gilroy-Light"/>
                <a:ea typeface="Gilroy-Light"/>
                <a:cs typeface="Gilroy-Light"/>
                <a:sym typeface="Gilroy-Light"/>
              </a:rPr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</a:pPr>
            <a:endParaRPr lang="ru-RU" sz="3150" kern="0" dirty="0">
              <a:solidFill>
                <a:srgbClr val="000066"/>
              </a:solidFill>
              <a:latin typeface="Gilroy-Light"/>
              <a:ea typeface="Gilroy-Light"/>
              <a:cs typeface="Gilroy-Light"/>
              <a:sym typeface="Gilroy-Light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689249" y="4329876"/>
            <a:ext cx="1075765" cy="632403"/>
          </a:xfrm>
          <a:prstGeom prst="rightArrow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ru-RU" sz="1600" kern="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9334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32623" y="101609"/>
            <a:ext cx="10145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РАБОТА С </a:t>
            </a:r>
            <a:r>
              <a:rPr lang="ru-RU" sz="28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УЧИТЕЛЯМИ ИНОСТРАННЫХ ЯЗЫКОВ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06583" y="1105597"/>
            <a:ext cx="109894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0" y="0"/>
            <a:ext cx="80025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706583" y="1105597"/>
            <a:ext cx="109894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Штриховая стрелка вправо 1"/>
          <p:cNvSpPr/>
          <p:nvPr/>
        </p:nvSpPr>
        <p:spPr>
          <a:xfrm>
            <a:off x="955343" y="6164010"/>
            <a:ext cx="11122926" cy="525437"/>
          </a:xfrm>
          <a:prstGeom prst="stripedRightArrow">
            <a:avLst>
              <a:gd name="adj1" fmla="val 43103"/>
              <a:gd name="adj2" fmla="val 112024"/>
            </a:avLst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701918" y="5769195"/>
            <a:ext cx="139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2022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4526" y="1482057"/>
            <a:ext cx="6996732" cy="769441"/>
          </a:xfrm>
          <a:prstGeom prst="rect">
            <a:avLst/>
          </a:prstGeom>
          <a:noFill/>
          <a:ln w="6350">
            <a:solidFill>
              <a:srgbClr val="10B1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4BACC6"/>
              </a:buClr>
              <a:buSzPct val="101000"/>
              <a:buFont typeface="Wingdings" pitchFamily="2" charset="2"/>
              <a:buChar char="§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Образовательные программы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повышения</a:t>
            </a:r>
          </a:p>
          <a:p>
            <a:pPr>
              <a:buClr>
                <a:srgbClr val="4BACC6"/>
              </a:buClr>
              <a:buSzPct val="101000"/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квалификации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4525" y="3570757"/>
            <a:ext cx="7126711" cy="1107996"/>
          </a:xfrm>
          <a:prstGeom prst="rect">
            <a:avLst/>
          </a:prstGeom>
          <a:noFill/>
          <a:ln w="6350">
            <a:solidFill>
              <a:srgbClr val="10B1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4BACC6"/>
              </a:buClr>
              <a:buSzPct val="101000"/>
              <a:buFont typeface="Wingdings" pitchFamily="2" charset="2"/>
              <a:buChar char="§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Программа профессиональной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переподготовки (Английский, немецкий, китайский, испанский и другие ИЯ)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2092" y="4973190"/>
            <a:ext cx="1185895" cy="110903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811" y="5117475"/>
            <a:ext cx="948457" cy="9376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70" y="5019092"/>
            <a:ext cx="1185895" cy="1109030"/>
          </a:xfrm>
          <a:prstGeom prst="rect">
            <a:avLst/>
          </a:prstGeom>
        </p:spPr>
      </p:pic>
      <p:cxnSp>
        <p:nvCxnSpPr>
          <p:cNvPr id="32" name="Прямая со стрелкой 31"/>
          <p:cNvCxnSpPr>
            <a:stCxn id="27" idx="0"/>
          </p:cNvCxnSpPr>
          <p:nvPr/>
        </p:nvCxnSpPr>
        <p:spPr>
          <a:xfrm flipV="1">
            <a:off x="2235039" y="4617529"/>
            <a:ext cx="348748" cy="355661"/>
          </a:xfrm>
          <a:prstGeom prst="straightConnector1">
            <a:avLst/>
          </a:prstGeom>
          <a:ln w="12700">
            <a:solidFill>
              <a:srgbClr val="6ABAD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30" idx="0"/>
          </p:cNvCxnSpPr>
          <p:nvPr/>
        </p:nvCxnSpPr>
        <p:spPr>
          <a:xfrm flipH="1" flipV="1">
            <a:off x="5324325" y="4663431"/>
            <a:ext cx="571593" cy="355661"/>
          </a:xfrm>
          <a:prstGeom prst="straightConnector1">
            <a:avLst/>
          </a:prstGeom>
          <a:ln w="12700">
            <a:solidFill>
              <a:srgbClr val="6ABAD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29" idx="0"/>
          </p:cNvCxnSpPr>
          <p:nvPr/>
        </p:nvCxnSpPr>
        <p:spPr>
          <a:xfrm flipV="1">
            <a:off x="4018040" y="4684377"/>
            <a:ext cx="0" cy="433098"/>
          </a:xfrm>
          <a:prstGeom prst="straightConnector1">
            <a:avLst/>
          </a:prstGeom>
          <a:ln w="12700">
            <a:solidFill>
              <a:srgbClr val="6ABAD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Схема 36"/>
          <p:cNvGraphicFramePr/>
          <p:nvPr>
            <p:extLst>
              <p:ext uri="{D42A27DB-BD31-4B8C-83A1-F6EECF244321}">
                <p14:modId xmlns:p14="http://schemas.microsoft.com/office/powerpoint/2010/main" val="3493592993"/>
              </p:ext>
            </p:extLst>
          </p:nvPr>
        </p:nvGraphicFramePr>
        <p:xfrm>
          <a:off x="8570794" y="1450531"/>
          <a:ext cx="3507475" cy="4419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8" name="Овал 37"/>
          <p:cNvSpPr/>
          <p:nvPr/>
        </p:nvSpPr>
        <p:spPr>
          <a:xfrm>
            <a:off x="8208561" y="6320226"/>
            <a:ext cx="189393" cy="21300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cxnSpLocks/>
          </p:cNvCxnSpPr>
          <p:nvPr/>
        </p:nvCxnSpPr>
        <p:spPr>
          <a:xfrm flipH="1" flipV="1">
            <a:off x="2694888" y="6423821"/>
            <a:ext cx="5403989" cy="2907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853" y="128353"/>
            <a:ext cx="1012024" cy="9449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2467E97D-147A-4F04-AE64-96F53767D8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3" y="124495"/>
            <a:ext cx="877788" cy="9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5342" y="2618434"/>
            <a:ext cx="7442611" cy="513601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0000"/>
                </a:solidFill>
                <a:sym typeface="Helvetica Light"/>
              </a:rPr>
              <a:t>     Методические рекомендации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58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642" t="8127" r="37643" b="14539"/>
          <a:stretch/>
        </p:blipFill>
        <p:spPr>
          <a:xfrm>
            <a:off x="7193279" y="556957"/>
            <a:ext cx="4354287" cy="53035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8821" y="187625"/>
            <a:ext cx="409919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http://g_10.edu54.ru/p255aa1.html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857" t="8621" r="19286" b="14159"/>
          <a:stretch/>
        </p:blipFill>
        <p:spPr>
          <a:xfrm>
            <a:off x="566057" y="1201783"/>
            <a:ext cx="6313716" cy="436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53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31504" y="116632"/>
            <a:ext cx="885698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7508" y="3397800"/>
            <a:ext cx="8784976" cy="35086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>
                <a:solidFill>
                  <a:srgbClr val="0A9BB2"/>
                </a:solidFill>
                <a:latin typeface="Candara" panose="020E0502030303020204" pitchFamily="34" charset="0"/>
                <a:cs typeface="Aparajita" panose="020B0604020202020204" pitchFamily="34" charset="0"/>
              </a:defRPr>
            </a:lvl1pPr>
          </a:lstStyle>
          <a:p>
            <a:r>
              <a:rPr lang="ru-RU" sz="3600" dirty="0"/>
              <a:t>Томский областной институт повышения квалификации и переподготовки работников образования</a:t>
            </a:r>
          </a:p>
          <a:p>
            <a:r>
              <a:rPr lang="ru-RU" sz="2800" dirty="0" smtClean="0"/>
              <a:t>г</a:t>
            </a:r>
            <a:r>
              <a:rPr lang="ru-RU" sz="2800" dirty="0"/>
              <a:t>. Томск, ул. Пирогова 10</a:t>
            </a:r>
            <a:endParaRPr lang="en-US" sz="1800" dirty="0"/>
          </a:p>
          <a:p>
            <a:endParaRPr lang="ru-RU" sz="1800" dirty="0"/>
          </a:p>
          <a:p>
            <a:r>
              <a:rPr lang="en-US" sz="2400" dirty="0">
                <a:solidFill>
                  <a:srgbClr val="008080"/>
                </a:solidFill>
                <a:hlinkClick r:id="rId2"/>
              </a:rPr>
              <a:t>https://toipkro.ru</a:t>
            </a:r>
            <a:r>
              <a:rPr lang="en-US" sz="2400" dirty="0" smtClean="0">
                <a:solidFill>
                  <a:srgbClr val="008080"/>
                </a:solidFill>
                <a:hlinkClick r:id="rId2"/>
              </a:rPr>
              <a:t>/</a:t>
            </a:r>
            <a:r>
              <a:rPr lang="en-US" sz="2400" dirty="0" smtClean="0">
                <a:solidFill>
                  <a:srgbClr val="008080"/>
                </a:solidFill>
              </a:rPr>
              <a:t> |  </a:t>
            </a:r>
            <a:r>
              <a:rPr lang="en-US" sz="2400" dirty="0" smtClean="0"/>
              <a:t>inostr@edu.tomsk.ru  </a:t>
            </a:r>
            <a:r>
              <a:rPr lang="en-US" sz="2400" dirty="0"/>
              <a:t>|  8 (3822) </a:t>
            </a:r>
            <a:r>
              <a:rPr lang="en-US" sz="2400" dirty="0" smtClean="0"/>
              <a:t>90-20-46</a:t>
            </a:r>
          </a:p>
          <a:p>
            <a:r>
              <a:rPr lang="ru-RU" sz="1800" i="1" dirty="0" smtClean="0"/>
              <a:t>Печерица Э.И., </a:t>
            </a:r>
            <a:r>
              <a:rPr lang="ru-RU" sz="1800" i="1" dirty="0" err="1" smtClean="0"/>
              <a:t>к.п.н</a:t>
            </a:r>
            <a:r>
              <a:rPr lang="ru-RU" sz="1800" i="1" dirty="0" smtClean="0"/>
              <a:t>., доцент кафедры гуманитарного образования</a:t>
            </a:r>
            <a:endParaRPr lang="en-US" sz="1800" i="1" dirty="0" smtClean="0"/>
          </a:p>
          <a:p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12" y="299790"/>
            <a:ext cx="4355976" cy="307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Положительный перенос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2026265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5479833"/>
            <a:ext cx="1088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1 ИЯ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493640" y="5479832"/>
            <a:ext cx="1088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2 ИЯ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6404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1587617"/>
              </p:ext>
            </p:extLst>
          </p:nvPr>
        </p:nvGraphicFramePr>
        <p:xfrm>
          <a:off x="609600" y="201295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9120" y="0"/>
            <a:ext cx="6156960" cy="20225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7" y="0"/>
            <a:ext cx="4276619" cy="204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0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Обновление содержания образования</a:t>
            </a:r>
            <a:r>
              <a:rPr lang="ru-RU" dirty="0" smtClean="0"/>
              <a:t>: </a:t>
            </a:r>
            <a:r>
              <a:rPr lang="ru-RU" dirty="0"/>
              <a:t>учебники</a:t>
            </a:r>
            <a:r>
              <a:rPr lang="ru-RU" dirty="0">
                <a:solidFill>
                  <a:srgbClr val="4BACC6">
                    <a:lumMod val="50000"/>
                  </a:srgbClr>
                </a:solidFill>
              </a:rPr>
              <a:t/>
            </a:r>
            <a:br>
              <a:rPr lang="ru-RU" dirty="0">
                <a:solidFill>
                  <a:srgbClr val="4BACC6">
                    <a:lumMod val="50000"/>
                  </a:srgbClr>
                </a:solidFill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745" y="3109434"/>
            <a:ext cx="6096851" cy="3429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44" y="1558323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5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643" t="26540" r="27500" b="13905"/>
          <a:stretch/>
        </p:blipFill>
        <p:spPr>
          <a:xfrm>
            <a:off x="1366375" y="171938"/>
            <a:ext cx="9475796" cy="6366975"/>
          </a:xfrm>
          <a:prstGeom prst="rect">
            <a:avLst/>
          </a:prstGeom>
          <a:scene3d>
            <a:camera prst="orthographicFront"/>
            <a:lightRig rig="threePt" dir="t"/>
          </a:scene3d>
          <a:sp3d contourW="76200">
            <a:contourClr>
              <a:schemeClr val="accent2"/>
            </a:contourClr>
          </a:sp3d>
        </p:spPr>
      </p:pic>
      <p:sp>
        <p:nvSpPr>
          <p:cNvPr id="2" name="Овал 1"/>
          <p:cNvSpPr/>
          <p:nvPr/>
        </p:nvSpPr>
        <p:spPr>
          <a:xfrm>
            <a:off x="221381" y="500513"/>
            <a:ext cx="1001027" cy="9914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ФПУ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15360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20" y="182996"/>
            <a:ext cx="6256846" cy="3519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549" y="3350109"/>
            <a:ext cx="6096851" cy="3429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974" y="144110"/>
            <a:ext cx="2407012" cy="3205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трелка вверх 7"/>
          <p:cNvSpPr/>
          <p:nvPr/>
        </p:nvSpPr>
        <p:spPr>
          <a:xfrm>
            <a:off x="10295949" y="3324153"/>
            <a:ext cx="330627" cy="689650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2216" r="11058"/>
          <a:stretch/>
        </p:blipFill>
        <p:spPr>
          <a:xfrm>
            <a:off x="1599638" y="3859731"/>
            <a:ext cx="3718642" cy="2726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9190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643" t="26540" r="27500" b="13905"/>
          <a:stretch/>
        </p:blipFill>
        <p:spPr>
          <a:xfrm>
            <a:off x="1366375" y="171938"/>
            <a:ext cx="9475796" cy="6366975"/>
          </a:xfrm>
          <a:prstGeom prst="rect">
            <a:avLst/>
          </a:prstGeom>
          <a:scene3d>
            <a:camera prst="orthographicFront"/>
            <a:lightRig rig="threePt" dir="t"/>
          </a:scene3d>
          <a:sp3d contourW="95250">
            <a:contourClr>
              <a:schemeClr val="accent2"/>
            </a:contourClr>
          </a:sp3d>
        </p:spPr>
      </p:pic>
      <p:sp>
        <p:nvSpPr>
          <p:cNvPr id="6" name="Овал 5"/>
          <p:cNvSpPr/>
          <p:nvPr/>
        </p:nvSpPr>
        <p:spPr>
          <a:xfrm>
            <a:off x="221381" y="500513"/>
            <a:ext cx="1001027" cy="9914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ФПУ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1393440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1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1154</Words>
  <Application>Microsoft Office PowerPoint</Application>
  <PresentationFormat>Широкоэкранный</PresentationFormat>
  <Paragraphs>177</Paragraphs>
  <Slides>36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63" baseType="lpstr">
      <vt:lpstr>Aparajita</vt:lpstr>
      <vt:lpstr>Arial</vt:lpstr>
      <vt:lpstr>Avenir Next</vt:lpstr>
      <vt:lpstr>Avenir Next Medium</vt:lpstr>
      <vt:lpstr>Avenir Next Ultra Light</vt:lpstr>
      <vt:lpstr>Calibri</vt:lpstr>
      <vt:lpstr>Calibri Light</vt:lpstr>
      <vt:lpstr>Candara</vt:lpstr>
      <vt:lpstr>Gilroy-Light</vt:lpstr>
      <vt:lpstr>Helvetica Light</vt:lpstr>
      <vt:lpstr>Helvetica Neue Black Condensed</vt:lpstr>
      <vt:lpstr>Impact</vt:lpstr>
      <vt:lpstr>Source Sans Pro Italic</vt:lpstr>
      <vt:lpstr>Times New Roman</vt:lpstr>
      <vt:lpstr>Wingdings</vt:lpstr>
      <vt:lpstr>1_Тема Office</vt:lpstr>
      <vt:lpstr>White</vt:lpstr>
      <vt:lpstr>1_White</vt:lpstr>
      <vt:lpstr>2_White</vt:lpstr>
      <vt:lpstr>3_White</vt:lpstr>
      <vt:lpstr>4_White</vt:lpstr>
      <vt:lpstr>5_White</vt:lpstr>
      <vt:lpstr>6_White</vt:lpstr>
      <vt:lpstr>13_White</vt:lpstr>
      <vt:lpstr>2_Тема Office</vt:lpstr>
      <vt:lpstr>Тема Office</vt:lpstr>
      <vt:lpstr>Image</vt:lpstr>
      <vt:lpstr> Организация изучения второго иностранного языка 24.04.2019</vt:lpstr>
      <vt:lpstr>Презентация PowerPoint</vt:lpstr>
      <vt:lpstr>Презентация PowerPoint</vt:lpstr>
      <vt:lpstr>Положительный перенос</vt:lpstr>
      <vt:lpstr>Презентация PowerPoint</vt:lpstr>
      <vt:lpstr>Обновление содержания образования: учебники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ФГОС ООО (проект)</vt:lpstr>
      <vt:lpstr>НОВЫЙ ФГОС ООО (проект)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Общеевропейские компетенции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Иностранный язык</dc:creator>
  <cp:lastModifiedBy>Иностранный язык</cp:lastModifiedBy>
  <cp:revision>65</cp:revision>
  <dcterms:created xsi:type="dcterms:W3CDTF">2018-10-30T04:25:27Z</dcterms:created>
  <dcterms:modified xsi:type="dcterms:W3CDTF">2019-04-24T04:36:46Z</dcterms:modified>
</cp:coreProperties>
</file>