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4" r:id="rId7"/>
    <p:sldId id="266" r:id="rId8"/>
    <p:sldId id="260" r:id="rId9"/>
  </p:sldIdLst>
  <p:sldSz cx="9720263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 userDrawn="1">
          <p15:clr>
            <a:srgbClr val="A4A3A4"/>
          </p15:clr>
        </p15:guide>
        <p15:guide id="2" pos="30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24" y="-102"/>
      </p:cViewPr>
      <p:guideLst>
        <p:guide orient="horz" pos="2041"/>
        <p:guide pos="30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013055"/>
            <a:ext cx="8262224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3672099"/>
            <a:ext cx="6804184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7191" y="259508"/>
            <a:ext cx="2187059" cy="55291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259508"/>
            <a:ext cx="6399173" cy="55291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34" y="4164113"/>
            <a:ext cx="8262224" cy="1287035"/>
          </a:xfrm>
        </p:spPr>
        <p:txBody>
          <a:bodyPr anchor="t"/>
          <a:lstStyle>
            <a:lvl1pPr algn="l">
              <a:defRPr sz="425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34" y="2746575"/>
            <a:ext cx="8262224" cy="1417538"/>
          </a:xfrm>
        </p:spPr>
        <p:txBody>
          <a:bodyPr anchor="b"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13" y="1512041"/>
            <a:ext cx="4293116" cy="4276616"/>
          </a:xfrm>
        </p:spPr>
        <p:txBody>
          <a:bodyPr/>
          <a:lstStyle>
            <a:lvl1pPr>
              <a:defRPr sz="2976"/>
            </a:lvl1pPr>
            <a:lvl2pPr>
              <a:defRPr sz="2551"/>
            </a:lvl2pPr>
            <a:lvl3pPr>
              <a:defRPr sz="2126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134" y="1512041"/>
            <a:ext cx="4293116" cy="4276616"/>
          </a:xfrm>
        </p:spPr>
        <p:txBody>
          <a:bodyPr/>
          <a:lstStyle>
            <a:lvl1pPr>
              <a:defRPr sz="2976"/>
            </a:lvl1pPr>
            <a:lvl2pPr>
              <a:defRPr sz="2551"/>
            </a:lvl2pPr>
            <a:lvl3pPr>
              <a:defRPr sz="2126"/>
            </a:lvl3pPr>
            <a:lvl4pPr>
              <a:defRPr sz="1913"/>
            </a:lvl4pPr>
            <a:lvl5pPr>
              <a:defRPr sz="1913"/>
            </a:lvl5pPr>
            <a:lvl6pPr>
              <a:defRPr sz="1913"/>
            </a:lvl6pPr>
            <a:lvl7pPr>
              <a:defRPr sz="1913"/>
            </a:lvl7pPr>
            <a:lvl8pPr>
              <a:defRPr sz="1913"/>
            </a:lvl8pPr>
            <a:lvl9pPr>
              <a:defRPr sz="19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450540"/>
            <a:ext cx="4294804" cy="604516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13" y="2055056"/>
            <a:ext cx="4294804" cy="3733601"/>
          </a:xfrm>
        </p:spPr>
        <p:txBody>
          <a:bodyPr/>
          <a:lstStyle>
            <a:lvl1pPr>
              <a:defRPr sz="2551"/>
            </a:lvl1pPr>
            <a:lvl2pPr>
              <a:defRPr sz="2126"/>
            </a:lvl2pPr>
            <a:lvl3pPr>
              <a:defRPr sz="1913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59" y="1450540"/>
            <a:ext cx="4296491" cy="604516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759" y="2055056"/>
            <a:ext cx="4296491" cy="3733601"/>
          </a:xfrm>
        </p:spPr>
        <p:txBody>
          <a:bodyPr/>
          <a:lstStyle>
            <a:lvl1pPr>
              <a:defRPr sz="2551"/>
            </a:lvl1pPr>
            <a:lvl2pPr>
              <a:defRPr sz="2126"/>
            </a:lvl2pPr>
            <a:lvl3pPr>
              <a:defRPr sz="1913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58007"/>
            <a:ext cx="3197900" cy="1098030"/>
          </a:xfrm>
        </p:spPr>
        <p:txBody>
          <a:bodyPr anchor="b"/>
          <a:lstStyle>
            <a:lvl1pPr algn="l">
              <a:defRPr sz="212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353" y="258007"/>
            <a:ext cx="5433897" cy="5530650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13" y="1356037"/>
            <a:ext cx="3197900" cy="4432620"/>
          </a:xfrm>
        </p:spPr>
        <p:txBody>
          <a:bodyPr/>
          <a:lstStyle>
            <a:lvl1pPr marL="0" indent="0">
              <a:buNone/>
              <a:defRPr sz="1488"/>
            </a:lvl1pPr>
            <a:lvl2pPr marL="486004" indent="0">
              <a:buNone/>
              <a:defRPr sz="1276"/>
            </a:lvl2pPr>
            <a:lvl3pPr marL="972007" indent="0">
              <a:buNone/>
              <a:defRPr sz="1063"/>
            </a:lvl3pPr>
            <a:lvl4pPr marL="1458011" indent="0">
              <a:buNone/>
              <a:defRPr sz="957"/>
            </a:lvl4pPr>
            <a:lvl5pPr marL="1944014" indent="0">
              <a:buNone/>
              <a:defRPr sz="957"/>
            </a:lvl5pPr>
            <a:lvl6pPr marL="2430018" indent="0">
              <a:buNone/>
              <a:defRPr sz="957"/>
            </a:lvl6pPr>
            <a:lvl7pPr marL="2916022" indent="0">
              <a:buNone/>
              <a:defRPr sz="957"/>
            </a:lvl7pPr>
            <a:lvl8pPr marL="3402025" indent="0">
              <a:buNone/>
              <a:defRPr sz="957"/>
            </a:lvl8pPr>
            <a:lvl9pPr marL="3888029" indent="0">
              <a:buNone/>
              <a:defRPr sz="9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239" y="4536122"/>
            <a:ext cx="5832158" cy="535515"/>
          </a:xfrm>
        </p:spPr>
        <p:txBody>
          <a:bodyPr anchor="b"/>
          <a:lstStyle>
            <a:lvl1pPr algn="l">
              <a:defRPr sz="212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239" y="579016"/>
            <a:ext cx="5832158" cy="3888105"/>
          </a:xfrm>
        </p:spPr>
        <p:txBody>
          <a:bodyPr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239" y="5071637"/>
            <a:ext cx="5832158" cy="760520"/>
          </a:xfrm>
        </p:spPr>
        <p:txBody>
          <a:bodyPr/>
          <a:lstStyle>
            <a:lvl1pPr marL="0" indent="0">
              <a:buNone/>
              <a:defRPr sz="1488"/>
            </a:lvl1pPr>
            <a:lvl2pPr marL="486004" indent="0">
              <a:buNone/>
              <a:defRPr sz="1276"/>
            </a:lvl2pPr>
            <a:lvl3pPr marL="972007" indent="0">
              <a:buNone/>
              <a:defRPr sz="1063"/>
            </a:lvl3pPr>
            <a:lvl4pPr marL="1458011" indent="0">
              <a:buNone/>
              <a:defRPr sz="957"/>
            </a:lvl4pPr>
            <a:lvl5pPr marL="1944014" indent="0">
              <a:buNone/>
              <a:defRPr sz="957"/>
            </a:lvl5pPr>
            <a:lvl6pPr marL="2430018" indent="0">
              <a:buNone/>
              <a:defRPr sz="957"/>
            </a:lvl6pPr>
            <a:lvl7pPr marL="2916022" indent="0">
              <a:buNone/>
              <a:defRPr sz="957"/>
            </a:lvl7pPr>
            <a:lvl8pPr marL="3402025" indent="0">
              <a:buNone/>
              <a:defRPr sz="957"/>
            </a:lvl8pPr>
            <a:lvl9pPr marL="3888029" indent="0">
              <a:buNone/>
              <a:defRPr sz="95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13" y="259508"/>
            <a:ext cx="8748237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13" y="1512041"/>
            <a:ext cx="8748237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13" y="6006163"/>
            <a:ext cx="226806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1729-C8C6-43F1-AFE5-017FB98DAD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090" y="6006163"/>
            <a:ext cx="3078083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89" y="6006163"/>
            <a:ext cx="226806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EB2C-CF85-4BF1-9A5D-955FAF468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2007" rtl="0" eaLnBrk="1" latinLnBrk="0" hangingPunct="1"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503" indent="-364503" algn="l" defTabSz="972007" rtl="0" eaLnBrk="1" latinLnBrk="0" hangingPunct="1">
        <a:spcBef>
          <a:spcPct val="20000"/>
        </a:spcBef>
        <a:buFont typeface="Arial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1pPr>
      <a:lvl2pPr marL="789756" indent="-303752" algn="l" defTabSz="972007" rtl="0" eaLnBrk="1" latinLnBrk="0" hangingPunct="1">
        <a:spcBef>
          <a:spcPct val="20000"/>
        </a:spcBef>
        <a:buFont typeface="Arial" pitchFamily="34" charset="0"/>
        <a:buChar char="–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spcBef>
          <a:spcPct val="20000"/>
        </a:spcBef>
        <a:buFont typeface="Arial" pitchFamily="34" charset="0"/>
        <a:buChar char="–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spcBef>
          <a:spcPct val="20000"/>
        </a:spcBef>
        <a:buFont typeface="Arial" pitchFamily="34" charset="0"/>
        <a:buChar char="»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spcBef>
          <a:spcPct val="20000"/>
        </a:spcBef>
        <a:buFont typeface="Arial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5;&#1086;&#1083;&#1100;&#1079;&#1086;&#1074;&#1072;&#1090;&#1077;&#1083;&#1100;\Desktop\&#1092;&#1080;&#1085;&#1072;&#1083;%20&#1043;&#1072;&#1083;&#1072;&#1077;&#1074;&#1072;\ernesto-cortazar-together.mp3" TargetMode="External"/><Relationship Id="rId1" Type="http://schemas.openxmlformats.org/officeDocument/2006/relationships/video" Target="file:///E:\&#1092;&#1080;&#1085;&#1072;&#1083;%20&#1043;&#1072;&#1083;&#1072;&#1077;&#1074;&#1072;\&#1088;&#1086;&#1083;&#1080;&#1082;%20&#1086;%20&#1076;&#1077;&#1090;&#1103;&#1093;%20(online-video-cutter.com)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92;&#1080;&#1085;&#1072;&#1083;%20&#1043;&#1072;&#1083;&#1072;&#1077;&#1074;&#1072;\&#1051;&#1091;&#1095;&#1096;&#1080;&#1081;%20&#1084;&#1091;&#1083;&#1100;&#1090;&#1092;&#1080;&#1083;&#1100;&#1084;%20&#1076;&#1083;&#1103;%20&#1076;&#1077;&#1090;&#1077;&#1081;%20&#1080;%20&#1088;&#1086;&#1076;&#1080;&#1090;&#1077;&#1083;&#1077;&#1081;%20&#1042;&#1057;&#1045;%20&#1054;%20&#1042;&#1054;&#1057;&#1055;&#1048;&#1058;&#1040;&#1053;&#1048;&#1048;%20&#1056;&#1045;&#1041;&#1045;&#1053;&#1050;&#1040;%20&#1079;&#1072;%205%20&#1084;&#1080;&#1085;&#1091;&#1090;%20(2)%20(online-video-cutter.com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92;&#1080;&#1085;&#1072;&#1083;%20&#1043;&#1072;&#1083;&#1072;&#1077;&#1074;&#1072;\ernesto-cortazar-together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1" y="-405012"/>
            <a:ext cx="9720263" cy="72901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3465" y="4541369"/>
            <a:ext cx="7187001" cy="1276038"/>
          </a:xfrm>
          <a:prstGeom prst="rect">
            <a:avLst/>
          </a:prstGeom>
          <a:noFill/>
        </p:spPr>
        <p:txBody>
          <a:bodyPr wrap="none" lIns="97203" tIns="48601" rIns="97203" bIns="4860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654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Мы вместе…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лик о детях (online-video-cutter.com)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97269" y="331339"/>
            <a:ext cx="9525725" cy="5358220"/>
          </a:xfrm>
          <a:prstGeom prst="rect">
            <a:avLst/>
          </a:prstGeom>
        </p:spPr>
      </p:pic>
      <p:pic>
        <p:nvPicPr>
          <p:cNvPr id="5" name="ernesto-cortazar-togethe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76555" y="590438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1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2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BGkMGK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647" y="714069"/>
            <a:ext cx="8496606" cy="576745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0116715" y="2087959"/>
            <a:ext cx="2448272" cy="2592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любознательный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044707" y="287759"/>
            <a:ext cx="2664296" cy="23762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здоровый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972699" y="4103911"/>
            <a:ext cx="2664296" cy="237626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надежный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-2664296" y="1871935"/>
            <a:ext cx="2664296" cy="2376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талантливый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-2916733" y="-288305"/>
            <a:ext cx="2664296" cy="23762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весёлый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2844725" y="3888159"/>
            <a:ext cx="2664296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вежливый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14E-6 8.19495E-6 L 0.75638 0.53319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6 -0.04972 L -0.81197 0.48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0" y="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8 0.02792 L 0.93443 0.094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6 -0.0218 L -0.88996 -0.121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2 0.0169 L 0.62672 -0.47195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18 0.03919 L -0.46354 -0.47196 " pathEditMode="relative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dd0b0-d181d0b0d0b9d182-e150038909724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8F0F8"/>
              </a:clrFrom>
              <a:clrTo>
                <a:srgbClr val="C8F0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525" y="0"/>
            <a:ext cx="8643213" cy="6480175"/>
          </a:xfrm>
          <a:prstGeom prst="rect">
            <a:avLst/>
          </a:prstGeom>
        </p:spPr>
      </p:pic>
      <p:pic>
        <p:nvPicPr>
          <p:cNvPr id="3" name="Рисунок 2" descr="245161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123772">
            <a:off x="4935518" y="4268213"/>
            <a:ext cx="1538879" cy="102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Лучший мультфильм для детей и родителей ВСЕ О ВОСПИТАНИИ РЕБЕНКА за 5 минут (2) (online-video-cutter.com).mp4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158309" y="254793"/>
            <a:ext cx="9403644" cy="528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5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179" y="359767"/>
            <a:ext cx="3600000" cy="2700000"/>
          </a:xfrm>
          <a:prstGeom prst="rect">
            <a:avLst/>
          </a:prstGeom>
        </p:spPr>
      </p:pic>
      <p:pic>
        <p:nvPicPr>
          <p:cNvPr id="5" name="Рисунок 4" descr="DSC05704.JPG"/>
          <p:cNvPicPr>
            <a:picLocks noChangeAspect="1"/>
          </p:cNvPicPr>
          <p:nvPr/>
        </p:nvPicPr>
        <p:blipFill>
          <a:blip r:embed="rId3" cstate="print"/>
          <a:srcRect l="7895" r="11910" b="16250"/>
          <a:stretch>
            <a:fillRect/>
          </a:stretch>
        </p:blipFill>
        <p:spPr>
          <a:xfrm>
            <a:off x="467645" y="359767"/>
            <a:ext cx="3447193" cy="2700000"/>
          </a:xfrm>
          <a:prstGeom prst="rect">
            <a:avLst/>
          </a:prstGeom>
        </p:spPr>
      </p:pic>
      <p:pic>
        <p:nvPicPr>
          <p:cNvPr id="8" name="Рисунок 7" descr="DSC05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186" y="3312095"/>
            <a:ext cx="3600000" cy="2700000"/>
          </a:xfrm>
          <a:prstGeom prst="rect">
            <a:avLst/>
          </a:prstGeom>
        </p:spPr>
      </p:pic>
      <p:pic>
        <p:nvPicPr>
          <p:cNvPr id="10" name="Рисунок 9" descr="DSC05704.JPG"/>
          <p:cNvPicPr>
            <a:picLocks noChangeAspect="1"/>
          </p:cNvPicPr>
          <p:nvPr/>
        </p:nvPicPr>
        <p:blipFill>
          <a:blip r:embed="rId5" cstate="print"/>
          <a:srcRect t="8495" r="17658" b="461"/>
          <a:stretch>
            <a:fillRect/>
          </a:stretch>
        </p:blipFill>
        <p:spPr>
          <a:xfrm>
            <a:off x="611659" y="3312095"/>
            <a:ext cx="3255881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MO_088734_01993_1_t218_001608.jpg"/>
          <p:cNvPicPr>
            <a:picLocks noChangeAspect="1"/>
          </p:cNvPicPr>
          <p:nvPr/>
        </p:nvPicPr>
        <p:blipFill>
          <a:blip r:embed="rId2" cstate="print"/>
          <a:srcRect r="9397" b="2610"/>
          <a:stretch>
            <a:fillRect/>
          </a:stretch>
        </p:blipFill>
        <p:spPr>
          <a:xfrm>
            <a:off x="-146169" y="0"/>
            <a:ext cx="10012601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реб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405012"/>
            <a:ext cx="9720263" cy="7290197"/>
          </a:xfrm>
          <a:prstGeom prst="rect">
            <a:avLst/>
          </a:prstGeom>
        </p:spPr>
      </p:pic>
      <p:pic>
        <p:nvPicPr>
          <p:cNvPr id="3" name="ernesto-cortazar-togeth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555" y="61753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</Words>
  <Application>Microsoft Office PowerPoint</Application>
  <PresentationFormat>Произвольный</PresentationFormat>
  <Paragraphs>7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dosh Дошкольники</cp:lastModifiedBy>
  <cp:revision>32</cp:revision>
  <dcterms:created xsi:type="dcterms:W3CDTF">2019-02-06T08:10:47Z</dcterms:created>
  <dcterms:modified xsi:type="dcterms:W3CDTF">2019-04-22T12:35:01Z</dcterms:modified>
</cp:coreProperties>
</file>