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0" r:id="rId4"/>
    <p:sldId id="276" r:id="rId5"/>
    <p:sldId id="266" r:id="rId6"/>
    <p:sldId id="274" r:id="rId7"/>
    <p:sldId id="268" r:id="rId8"/>
    <p:sldId id="269" r:id="rId9"/>
    <p:sldId id="271" r:id="rId10"/>
    <p:sldId id="272" r:id="rId11"/>
    <p:sldId id="27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5@mail.tomskne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278688" cy="1296144"/>
          </a:xfrm>
        </p:spPr>
        <p:txBody>
          <a:bodyPr/>
          <a:lstStyle/>
          <a:p>
            <a:r>
              <a:rPr lang="ru-RU" altLang="ru-RU" sz="14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МУНИЦИПАЛЬНОЕ АВТОНОМНОЕ</a:t>
            </a:r>
            <a:br>
              <a:rPr lang="ru-RU" altLang="ru-RU" sz="14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ru-RU" altLang="ru-RU" sz="14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ДОШКОЛЬНОЕ ОБРАЗОВАТЕЛЬНОЕ УЧРЕЖДЕНИЕ</a:t>
            </a:r>
            <a:br>
              <a:rPr lang="ru-RU" altLang="ru-RU" sz="14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ДЕТСКИЙ САД ОБЩЕРАЗВИВАЮЩЕГО ВИДА № 48 г. ТОМСКА</a:t>
            </a:r>
            <a:br>
              <a:rPr lang="ru-RU" altLang="ru-RU" sz="1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Бела Куна ул., д. 24/1, Томск, 634063, тел.: (3822) 67-70-23, факс: (3822) 67-70-23,</a:t>
            </a:r>
            <a:br>
              <a:rPr lang="ru-RU" altLang="ru-RU" sz="1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ru-RU" sz="1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e-mail: </a:t>
            </a:r>
            <a:r>
              <a:rPr lang="en-US" altLang="ru-RU" sz="1400" i="1" u="sng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hlinkClick r:id="rId2"/>
              </a:rPr>
              <a:t>dsad48@mail.tomsknet.ru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04864"/>
            <a:ext cx="8134672" cy="410445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«Песочный мир» - современные игровые пособия в работе с детьми дошкольного возраста»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трогательного песка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Попадич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Егоркина И.В.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  2019</a:t>
            </a:r>
          </a:p>
          <a:p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5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59216" cy="724942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букв, имени на песке</a:t>
            </a:r>
            <a:b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  </a:t>
            </a:r>
            <a:endParaRPr lang="ru-RU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77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816424" cy="2592288"/>
          </a:xfrm>
        </p:spPr>
        <p:txBody>
          <a:bodyPr/>
          <a:lstStyle/>
          <a:p>
            <a:r>
              <a:rPr lang="ru-RU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32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 </a:t>
            </a:r>
            <a:r>
              <a:rPr lang="ru-RU" sz="3200" b="1" i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борник игр и упражнений </a:t>
            </a: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522" y="1748814"/>
            <a:ext cx="499255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067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5472608" cy="1196752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астасия\Desktop\f66ff16b4262d2b3578f5e1be63290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482453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70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354162"/>
          </a:xfrm>
        </p:spPr>
        <p:txBody>
          <a:bodyPr/>
          <a:lstStyle/>
          <a:p>
            <a:r>
              <a:rPr lang="ru-RU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Лепа</a:t>
            </a:r>
            <a:r>
              <a:rPr lang="ru-RU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  <a:r>
              <a:rPr lang="ru-RU" sz="32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кинетический(трогательный) песок</a:t>
            </a:r>
            <a:r>
              <a:rPr lang="ru-RU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90 %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кварцевый песок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10 %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связующий полимер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47289"/>
            <a:ext cx="339407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882752" y="2276872"/>
            <a:ext cx="864096" cy="64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82752" y="3115816"/>
            <a:ext cx="1193304" cy="673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9632" y="2127842"/>
            <a:ext cx="648072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8136904" cy="864095"/>
          </a:xfrm>
        </p:spPr>
        <p:txBody>
          <a:bodyPr/>
          <a:lstStyle/>
          <a:p>
            <a:pPr algn="r"/>
            <a:r>
              <a:rPr lang="ru-RU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r>
              <a:rPr lang="ru-RU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1340769"/>
            <a:ext cx="7920880" cy="260924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форму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Расползается под руками (не крошится)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руки после игры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прилипает к металлу, пластику и стеклу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Прилипает к силиконовым поверхностям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ощупь как мокрый песок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вскрытия упаковки может иметь силиконовый запах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песок не пачкает руки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повышении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более текучим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259632" y="2127842"/>
            <a:ext cx="648072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2050" name="Picture 2" descr="C:\Users\Анастасия\Desktop\ac194dd5f6ad9a15389ac86c82373b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968552" cy="4634843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b0947b4c6a6311e76a8300505689b783_b48038c26a6311e76a8300505689b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475624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9632" y="2127842"/>
            <a:ext cx="648072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16232"/>
            <a:ext cx="7774632" cy="1611610"/>
          </a:xfrm>
        </p:spPr>
        <p:txBody>
          <a:bodyPr/>
          <a:lstStyle/>
          <a:p>
            <a:pPr algn="r"/>
            <a:r>
              <a:rPr lang="ru-RU" sz="36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3600" b="1" i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3600" b="1" i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sz="36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(</a:t>
            </a:r>
            <a:r>
              <a:rPr lang="ru-RU" sz="24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фигурок)</a:t>
            </a:r>
            <a:r>
              <a:rPr lang="ru-RU" sz="3600" b="1" i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u="sng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941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Человеческие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персонажи;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Здания (дома, замки)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Животные (дикие, домашние)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Растения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Машины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Постройки (мосты, ворота)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Природный материал (ракушки, камни, веточки)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Символические предметы (сундуки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сокровищами, драгоценности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Сказочные герои (добрые и злые)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Домашняя утварь, посуда, инструменты для разрезания песка: стеки, палочки разной толщины и длины.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Буквы, цифры, геометрические фигуры, формочки разной величины.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5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91264" cy="792088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Руки – один из главных «инструментов» для игры с песком </a:t>
            </a:r>
            <a:endParaRPr lang="ru-RU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0808"/>
            <a:ext cx="44164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564904"/>
            <a:ext cx="4680520" cy="351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068960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522148" cy="936104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природные материалы</a:t>
            </a:r>
            <a:b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формочки</a:t>
            </a:r>
            <a:b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 </a:t>
            </a:r>
            <a:endParaRPr lang="ru-RU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5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723401"/>
            <a:ext cx="7704856" cy="504056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Киндер игрушки  и «</a:t>
            </a:r>
            <a:r>
              <a:rPr lang="ru-RU" sz="2800" b="1" i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07" y="2348880"/>
            <a:ext cx="4907953" cy="368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647" y="1340768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4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5544616" cy="1224136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Раскопки» </a:t>
            </a:r>
            <a:r>
              <a:rPr lang="ru-RU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с последующим подсчетом количества и     графическим   отображением      цифры на песке  </a:t>
            </a:r>
            <a:endParaRPr lang="ru-RU" sz="24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88840"/>
            <a:ext cx="5606280" cy="420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70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66"/>
      </a:hlink>
      <a:folHlink>
        <a:srgbClr val="6600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129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МУНИЦИПАЛЬНОЕ АВТОНОМНОЕ ДОШКОЛЬНОЕ ОБРАЗОВАТЕЛЬНОЕ УЧРЕЖДЕНИЕ ДЕТСКИЙ САД ОБЩЕРАЗВИВАЮЩЕГО ВИДА № 48 г. ТОМСКА Бела Куна ул., д. 24/1, Томск, 634063, тел.: (3822) 67-70-23, факс: (3822) 67-70-23, e-mail: dsad48@mail.tomsknet.ru  </vt:lpstr>
      <vt:lpstr>                                           «Лепа»        кинетический(трогательный) песок                                 90 %                                      кварцевый песок                10 %                            связующий полимер</vt:lpstr>
      <vt:lpstr>Свойства </vt:lpstr>
      <vt:lpstr>Слайд 4</vt:lpstr>
      <vt:lpstr>  Материалы,  необходимые для проведения игр (группы фигурок) </vt:lpstr>
      <vt:lpstr>               Руки – один из главных «инструментов» для игры с песком </vt:lpstr>
      <vt:lpstr> природные материалы   формочки   счетные палочки </vt:lpstr>
      <vt:lpstr>Киндер игрушки  и «сказкотерапия»</vt:lpstr>
      <vt:lpstr> «Раскопки»  игрушек с последующим подсчетом количества и     графическим   отображением      цифры на песке  </vt:lpstr>
      <vt:lpstr>Печать букв, имени на песке пальчиками  </vt:lpstr>
      <vt:lpstr>                                                           Электронный  сборник игр и упражнений   </vt:lpstr>
      <vt:lpstr> 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Анастасия</cp:lastModifiedBy>
  <cp:revision>96</cp:revision>
  <dcterms:created xsi:type="dcterms:W3CDTF">2014-07-06T18:18:01Z</dcterms:created>
  <dcterms:modified xsi:type="dcterms:W3CDTF">2019-04-23T00:49:38Z</dcterms:modified>
</cp:coreProperties>
</file>