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77" r:id="rId6"/>
    <p:sldId id="278" r:id="rId7"/>
    <p:sldId id="279" r:id="rId8"/>
    <p:sldId id="291" r:id="rId9"/>
    <p:sldId id="271" r:id="rId1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C7CD2"/>
    <a:srgbClr val="4A9337"/>
    <a:srgbClr val="7DD330"/>
    <a:srgbClr val="00CC00"/>
    <a:srgbClr val="1F7EE7"/>
    <a:srgbClr val="AE1517"/>
    <a:srgbClr val="CC0000"/>
    <a:srgbClr val="486DA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69" autoAdjust="0"/>
    <p:restoredTop sz="94660"/>
  </p:normalViewPr>
  <p:slideViewPr>
    <p:cSldViewPr>
      <p:cViewPr>
        <p:scale>
          <a:sx n="69" d="100"/>
          <a:sy n="69" d="100"/>
        </p:scale>
        <p:origin x="-2844" y="-9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2527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984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854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509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55751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9798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580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26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39630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020243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45376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Text Box 34"/>
          <p:cNvSpPr txBox="1">
            <a:spLocks noChangeArrowheads="1"/>
          </p:cNvSpPr>
          <p:nvPr userDrawn="1"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>
                <a:hlinkClick r:id="rId13"/>
              </a:rPr>
              <a:t>Free Powerpoint Templates</a:t>
            </a:r>
            <a:endParaRPr lang="fr-FR"/>
          </a:p>
        </p:txBody>
      </p:sp>
      <p:pic>
        <p:nvPicPr>
          <p:cNvPr id="1063" name="Picture 39" descr="h rtrae gd jrt ujrt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8035925" y="6237288"/>
            <a:ext cx="107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b="1">
                <a:solidFill>
                  <a:srgbClr val="4A9337"/>
                </a:solidFill>
              </a:rPr>
              <a:t>Page </a:t>
            </a:r>
            <a:fld id="{132F72E0-DEED-4C10-87F7-AF3FD76872A0}" type="slidenum">
              <a:rPr lang="fr-FR" b="1">
                <a:solidFill>
                  <a:srgbClr val="4A9337"/>
                </a:solidFill>
              </a:rPr>
              <a:pPr/>
              <a:t>‹#›</a:t>
            </a:fld>
            <a:endParaRPr lang="fr-FR" b="1">
              <a:solidFill>
                <a:srgbClr val="4A9337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owerpointstyl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>
                <a:hlinkClick r:id="rId2"/>
              </a:rPr>
              <a:t>Free Powerpoint Templates</a:t>
            </a:r>
            <a:endParaRPr lang="fr-FR"/>
          </a:p>
        </p:txBody>
      </p:sp>
      <p:pic>
        <p:nvPicPr>
          <p:cNvPr id="2083" name="Picture 35" descr="jy tyjze yhj,gazh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0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152128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Город  Северск</a:t>
            </a:r>
            <a:endParaRPr lang="ru-RU" sz="3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714488"/>
            <a:ext cx="8249000" cy="4572032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Рабочая группа  «</a:t>
            </a:r>
            <a:r>
              <a:rPr lang="ru-RU" sz="4800" b="1" dirty="0" err="1" smtClean="0">
                <a:solidFill>
                  <a:srgbClr val="002060"/>
                </a:solidFill>
                <a:latin typeface="Monotype Corsiva" pitchFamily="66" charset="0"/>
              </a:rPr>
              <a:t>Психолог+</a:t>
            </a: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ru-RU" sz="4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как единое профессионально-межличностное </a:t>
            </a: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пространство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психологов ДОУ</a:t>
            </a:r>
            <a:endParaRPr lang="ru-RU" sz="4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sz="44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endParaRPr lang="ru-RU" sz="4400" dirty="0">
              <a:latin typeface="Monotype Corsiva" pitchFamily="66" charset="0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latin typeface="Monotype Corsiva" pitchFamily="66" charset="0"/>
              </a:rPr>
              <a:t>  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                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979613" y="1341438"/>
            <a:ext cx="648017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>
                    <a:alpha val="80000"/>
                  </a:scheme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tIns="180000" rIns="180000" bIns="180000"/>
          <a:lstStyle/>
          <a:p>
            <a:pPr algn="just"/>
            <a:endParaRPr lang="fr-FR" sz="2000" b="1" dirty="0">
              <a:solidFill>
                <a:srgbClr val="4A9337"/>
              </a:solidFill>
              <a:latin typeface="Verdana" pitchFamily="34" charset="0"/>
            </a:endParaRPr>
          </a:p>
        </p:txBody>
      </p:sp>
      <p:pic>
        <p:nvPicPr>
          <p:cNvPr id="4" name="Рисунок 3" descr="http://st.depositphotos.com/2492355/3184/v/950/depositphotos_31843989-Green-decorative-butterfly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8143900" y="5715015"/>
            <a:ext cx="1000099" cy="107371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Рабочая группа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Педагог-психолог МДБОУ «Детский сад №52» </a:t>
            </a:r>
          </a:p>
          <a:p>
            <a:pPr algn="ctr">
              <a:buNone/>
            </a:pP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Машурик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Юлия Викторовна</a:t>
            </a:r>
          </a:p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Педагог- психолог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МДБОУ «Детский сад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№40» 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Голосеева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Наталья Александровна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Педагог- психолог МДБОУ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« ЦРР - детский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сад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№59» 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Мевиус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 Евгения Николаевна</a:t>
            </a:r>
          </a:p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Педагог- психолог МДБОУ  « ЦРР - детский сад №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58»  Конькова Ольга </a:t>
            </a:r>
            <a:r>
              <a:rPr lang="ru-RU" sz="2800" b="1" dirty="0" err="1" smtClean="0">
                <a:solidFill>
                  <a:srgbClr val="002060"/>
                </a:solidFill>
                <a:latin typeface="Monotype Corsiva" pitchFamily="66" charset="0"/>
              </a:rPr>
              <a:t>Саматовна</a:t>
            </a:r>
            <a:endParaRPr lang="ru-RU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14400" y="1643050"/>
            <a:ext cx="8229600" cy="7143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                 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рабочая группа «Психолог +»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http://st.depositphotos.com/2492355/3184/v/950/depositphotos_31843989-Green-decorative-butterfly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7564582" y="5126183"/>
            <a:ext cx="1579417" cy="1662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E:\Оля\Психолог+\vverr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66"/>
            <a:ext cx="8064524" cy="1071546"/>
          </a:xfrm>
          <a:prstGeom prst="rect">
            <a:avLst/>
          </a:prstGeom>
          <a:noFill/>
        </p:spPr>
      </p:pic>
      <p:pic>
        <p:nvPicPr>
          <p:cNvPr id="1027" name="Picture 3" descr="E:\Оля\Психолог+\IMG-20190131-WA0042 (1).jpg"/>
          <p:cNvPicPr>
            <a:picLocks noChangeAspect="1" noChangeArrowheads="1"/>
          </p:cNvPicPr>
          <p:nvPr/>
        </p:nvPicPr>
        <p:blipFill>
          <a:blip r:embed="rId4"/>
          <a:srcRect t="21286" b="30229"/>
          <a:stretch>
            <a:fillRect/>
          </a:stretch>
        </p:blipFill>
        <p:spPr bwMode="auto">
          <a:xfrm>
            <a:off x="2214546" y="2643182"/>
            <a:ext cx="5857916" cy="378691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21922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331640" y="1484784"/>
            <a:ext cx="648017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>
                    <a:alpha val="80000"/>
                  </a:schemeClr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tIns="180000" rIns="180000" bIns="180000"/>
          <a:lstStyle/>
          <a:p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</a:t>
            </a:r>
            <a:r>
              <a:rPr lang="ru-RU" sz="3200" b="1" u="sng" dirty="0" smtClean="0">
                <a:solidFill>
                  <a:srgbClr val="C00000"/>
                </a:solidFill>
                <a:latin typeface="Monotype Corsiva" pitchFamily="66" charset="0"/>
              </a:rPr>
              <a:t>Цель</a:t>
            </a:r>
            <a:r>
              <a:rPr lang="ru-RU" sz="3200" b="1" u="sng" dirty="0" smtClean="0">
                <a:latin typeface="Monotype Corsiva" pitchFamily="66" charset="0"/>
              </a:rPr>
              <a:t>:</a:t>
            </a:r>
            <a:r>
              <a:rPr lang="ru-RU" sz="3200" b="1" dirty="0" smtClean="0"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повышение компетентности в профессиональной деятельности педагогов-психологов дошкольных учреждений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.</a:t>
            </a:r>
            <a:b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u="sng" dirty="0" smtClean="0">
                <a:solidFill>
                  <a:srgbClr val="C00000"/>
                </a:solidFill>
                <a:latin typeface="Monotype Corsiva" pitchFamily="66" charset="0"/>
              </a:rPr>
              <a:t>Задачи:</a:t>
            </a: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Создать единое профессионально-межличностное пространство для психологов, работающих в ДОУ.</a:t>
            </a:r>
            <a:b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Активизировать ресурсы психологов к саморазвитию и профессиональному самосовершенствованию.</a:t>
            </a:r>
            <a:b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Поддерживать   молодых и малоопытных педагогов-психологов в профессии.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0C7CD2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http://st.depositphotos.com/2492355/3184/v/950/depositphotos_31843989-Green-decorative-butterfly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7993178" y="5784287"/>
            <a:ext cx="1150822" cy="1073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5" y="438172"/>
          <a:ext cx="6429421" cy="5957511"/>
        </p:xfrm>
        <a:graphic>
          <a:graphicData uri="http://schemas.openxmlformats.org/drawingml/2006/table">
            <a:tbl>
              <a:tblPr/>
              <a:tblGrid>
                <a:gridCol w="1340726"/>
                <a:gridCol w="3540489"/>
                <a:gridCol w="1548206"/>
              </a:tblGrid>
              <a:tr h="4686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Месяц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Примерные темы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(на базе ДОУ)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Октябрь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Документация.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Аттестация педагога-психолога.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Портфолио.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№60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6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Ноябрь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Телесно-ориентированные практики. «Контакт телом».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№47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6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Декабрь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«Чемоданчик практических методик и техник в работе с семьёй»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№59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Январь 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«От шока до принятия. Этапы проживания горя родителями с детьми   с ОВЗ»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№40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Февраль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Документация  ОВЗ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Психологическое сопровождение детей с ОВЗ и инвалидностью в ДОУ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№47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5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Март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Система работы специалистов ДОУ с использованием телесно-ориентированных практик, направленных на регуляцию эмоциональной сферы.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№52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Апрель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Использование логических блоков Дьенеша в коррекционно-развивающей работе с детьми ОВЗ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№17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6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Май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МАК - инструмент для самопознания и помощи в работе психолога 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Детский сад №27</a:t>
                      </a:r>
                    </a:p>
                  </a:txBody>
                  <a:tcPr marL="49387" marR="493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 descr="http://st.depositphotos.com/2492355/3184/v/950/depositphotos_31843989-Green-decorative-butterfly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8358214" y="6000768"/>
            <a:ext cx="642942" cy="642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E:\Оля\Психолог+\1544644983_pesochnaja-terapij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109836" cy="27216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C7CD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0" name="Picture 2" descr="E:\Оля\Психолог+\4221396001_5668562814001_5668539116001-vs.jpg"/>
          <p:cNvPicPr>
            <a:picLocks noChangeAspect="1" noChangeArrowheads="1"/>
          </p:cNvPicPr>
          <p:nvPr/>
        </p:nvPicPr>
        <p:blipFill>
          <a:blip r:embed="rId3"/>
          <a:srcRect l="10112" r="11877"/>
          <a:stretch>
            <a:fillRect/>
          </a:stretch>
        </p:blipFill>
        <p:spPr bwMode="auto">
          <a:xfrm>
            <a:off x="5000628" y="357166"/>
            <a:ext cx="3857652" cy="278159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C7CD2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1" name="Picture 3" descr="E:\Оля\Психолог+\dialectical-behavior-therap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929066"/>
            <a:ext cx="4372741" cy="24432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C7CD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2" name="Picture 4" descr="E:\Оля\Психолог+\gestalt.png"/>
          <p:cNvPicPr>
            <a:picLocks noChangeAspect="1" noChangeArrowheads="1"/>
          </p:cNvPicPr>
          <p:nvPr/>
        </p:nvPicPr>
        <p:blipFill>
          <a:blip r:embed="rId5" cstate="print"/>
          <a:srcRect l="4750" r="3413"/>
          <a:stretch>
            <a:fillRect/>
          </a:stretch>
        </p:blipFill>
        <p:spPr bwMode="auto">
          <a:xfrm>
            <a:off x="214282" y="4071942"/>
            <a:ext cx="4143404" cy="22614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C7CD2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E:\Оля\Психолог+\171225839bbfeb06f3afa3f0d6bf93d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85794"/>
            <a:ext cx="4056264" cy="459264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86380" y="857232"/>
            <a:ext cx="3500462" cy="47149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и </a:t>
            </a:r>
            <a:b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рабочая группа «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Психолог+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http://st.depositphotos.com/2492355/3184/v/950/depositphotos_31843989-Green-decorative-butterfly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7993178" y="5572140"/>
            <a:ext cx="1150822" cy="1073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.depositphotos.com/2492355/3184/v/950/depositphotos_31843989-Green-decorative-butterfly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7993178" y="5572140"/>
            <a:ext cx="1150822" cy="10737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229600" cy="292895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Видеоролик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приятного просмотра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571625" y="2214563"/>
            <a:ext cx="7572375" cy="3413125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None/>
            </a:pPr>
            <a:endParaRPr lang="ru-RU" sz="4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     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за внимание!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076" name="Picture 4" descr="http://stockfresh.com/files/m/misha/m/14/139669_stock-photo-vector-butterfly-and-flow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879" y="5733256"/>
            <a:ext cx="1610544" cy="11247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st.depositphotos.com/2492355/3184/v/950/depositphotos_31843989-Green-decorative-butterfly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0" t="16561" r="9163" b="14310"/>
          <a:stretch/>
        </p:blipFill>
        <p:spPr bwMode="auto">
          <a:xfrm>
            <a:off x="7993178" y="5784287"/>
            <a:ext cx="1150822" cy="1073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67308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238</Words>
  <Application>Microsoft Office PowerPoint</Application>
  <PresentationFormat>Экран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Modèle par défaut</vt:lpstr>
      <vt:lpstr> Город  Северск</vt:lpstr>
      <vt:lpstr>Рабочая группа</vt:lpstr>
      <vt:lpstr> </vt:lpstr>
      <vt:lpstr>                Цель: повышение компетентности в профессиональной деятельности педагогов-психологов дошкольных учреждений.  Задачи: Создать единое профессионально-межличностное пространство для психологов, работающих в ДОУ. Активизировать ресурсы психологов к саморазвитию и профессиональному самосовершенствованию. Поддерживать   молодых и малоопытных педагогов-психологов в профессии.  </vt:lpstr>
      <vt:lpstr>Слайд 5</vt:lpstr>
      <vt:lpstr>Слайд 6</vt:lpstr>
      <vt:lpstr> и  рабочая группа «Психолог+»</vt:lpstr>
      <vt:lpstr>Видеоролик  приятного просмотра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Butterflies</dc:title>
  <dc:creator>www.powerpointstyles.com</dc:creator>
  <cp:lastModifiedBy>Slava</cp:lastModifiedBy>
  <cp:revision>118</cp:revision>
  <dcterms:created xsi:type="dcterms:W3CDTF">2009-03-23T15:23:24Z</dcterms:created>
  <dcterms:modified xsi:type="dcterms:W3CDTF">2019-04-22T12:39:06Z</dcterms:modified>
</cp:coreProperties>
</file>