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3274-9207-432A-BFA3-C60DBB3FA6E0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60A5E-A5AD-4FD5-BA7D-CAA65B3AA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61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B0A4-2E60-4A2E-A382-8A6613622A2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68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B0A4-2E60-4A2E-A382-8A6613622A2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01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B0A4-2E60-4A2E-A382-8A6613622A2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44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B0A4-2E60-4A2E-A382-8A6613622A2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87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B0A4-2E60-4A2E-A382-8A6613622A2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45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B0A4-2E60-4A2E-A382-8A6613622A2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208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B0A4-2E60-4A2E-A382-8A6613622A2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23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B0A4-2E60-4A2E-A382-8A6613622A2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430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B0A4-2E60-4A2E-A382-8A6613622A2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768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B0A4-2E60-4A2E-A382-8A6613622A2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55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7DF1-38EC-4267-BCCB-F323E1645B8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243-9822-4318-9829-F12B776DF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0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7DF1-38EC-4267-BCCB-F323E1645B8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243-9822-4318-9829-F12B776DF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4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7DF1-38EC-4267-BCCB-F323E1645B8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243-9822-4318-9829-F12B776DF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7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7DF1-38EC-4267-BCCB-F323E1645B8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243-9822-4318-9829-F12B776DF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4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7DF1-38EC-4267-BCCB-F323E1645B8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243-9822-4318-9829-F12B776DF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6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7DF1-38EC-4267-BCCB-F323E1645B8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243-9822-4318-9829-F12B776DF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3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7DF1-38EC-4267-BCCB-F323E1645B8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243-9822-4318-9829-F12B776DF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0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7DF1-38EC-4267-BCCB-F323E1645B8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243-9822-4318-9829-F12B776DF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1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7DF1-38EC-4267-BCCB-F323E1645B8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243-9822-4318-9829-F12B776DF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8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7DF1-38EC-4267-BCCB-F323E1645B8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243-9822-4318-9829-F12B776DF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6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7DF1-38EC-4267-BCCB-F323E1645B8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9243-9822-4318-9829-F12B776DF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3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17DF1-38EC-4267-BCCB-F323E1645B84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B9243-9822-4318-9829-F12B776DF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8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karta_tomsk (1)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2279577" y="1123706"/>
            <a:ext cx="6457026" cy="5304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3719" y="1772816"/>
            <a:ext cx="7848214" cy="36724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развития психологической службы в системе образования Томской области на период до 2025 года Томской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622" y="5291324"/>
            <a:ext cx="3761910" cy="1214561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ru-RU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Вторина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Вениаминовна,</a:t>
            </a:r>
          </a:p>
          <a:p>
            <a:pPr algn="l">
              <a:spcAft>
                <a:spcPts val="1200"/>
              </a:spcAft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Департамента общего  образования Томской области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285911" y="6381328"/>
            <a:ext cx="161686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2019 год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04867" y="464809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4" name="Picture 6" descr="Coat_of_arms_of_Tomsk_Ob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22" y="414527"/>
            <a:ext cx="620595" cy="6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676400" y="113312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1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karta_tomsk (1)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2279577" y="1123706"/>
            <a:ext cx="6457026" cy="5304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3719" y="1772816"/>
            <a:ext cx="7848214" cy="36724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развития психологической службы в системе образования Томской области на период до 2025 года Томской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256" y="5305996"/>
            <a:ext cx="4769726" cy="1214561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Вениаминовна,</a:t>
            </a:r>
          </a:p>
          <a:p>
            <a:pPr algn="l">
              <a:spcAft>
                <a:spcPts val="1200"/>
              </a:spcAft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Департамента общего  образования Томской области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285911" y="6381328"/>
            <a:ext cx="161686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2019 год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04867" y="464809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4" name="Picture 6" descr="Coat_of_arms_of_Tomsk_Ob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22" y="414527"/>
            <a:ext cx="620595" cy="6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676400" y="113312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0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285911" y="6381328"/>
            <a:ext cx="161686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2019 год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04867" y="464809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4" name="Picture 6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30" y="414527"/>
            <a:ext cx="620595" cy="6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676400" y="113312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9444" t="17929" r="41063" b="24273"/>
          <a:stretch/>
        </p:blipFill>
        <p:spPr>
          <a:xfrm>
            <a:off x="3099353" y="1240477"/>
            <a:ext cx="5989984" cy="54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285911" y="6381328"/>
            <a:ext cx="161686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2019 год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04867" y="464809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4" name="Picture 6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34" y="414527"/>
            <a:ext cx="620595" cy="6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676400" y="113312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3889" t="25894" r="34058" b="20579"/>
          <a:stretch/>
        </p:blipFill>
        <p:spPr>
          <a:xfrm>
            <a:off x="1802498" y="1352479"/>
            <a:ext cx="8087733" cy="519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285911" y="6381328"/>
            <a:ext cx="161686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2019 год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04867" y="464809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4" name="Picture 6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34" y="414527"/>
            <a:ext cx="620595" cy="6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676400" y="113312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4251" t="21062" r="33333" b="20966"/>
          <a:stretch/>
        </p:blipFill>
        <p:spPr>
          <a:xfrm>
            <a:off x="2438401" y="1599553"/>
            <a:ext cx="6917633" cy="4781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4613" t="28985" r="34179" b="68696"/>
          <a:stretch/>
        </p:blipFill>
        <p:spPr>
          <a:xfrm>
            <a:off x="1752979" y="1364974"/>
            <a:ext cx="8288475" cy="2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285911" y="6381328"/>
            <a:ext cx="161686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2019 год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04867" y="464809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4" name="Picture 6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34" y="414527"/>
            <a:ext cx="620595" cy="6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676400" y="113312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4251" t="26474" r="33937" b="25217"/>
          <a:stretch/>
        </p:blipFill>
        <p:spPr>
          <a:xfrm>
            <a:off x="1826309" y="1539282"/>
            <a:ext cx="7865624" cy="458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285911" y="6381328"/>
            <a:ext cx="161686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2019 год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04867" y="464809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4" name="Picture 6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34" y="414527"/>
            <a:ext cx="620595" cy="6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676400" y="113312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4131" t="25894" r="33816" b="35072"/>
          <a:stretch/>
        </p:blipFill>
        <p:spPr>
          <a:xfrm>
            <a:off x="1676400" y="1846099"/>
            <a:ext cx="8948110" cy="41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285911" y="6381328"/>
            <a:ext cx="161686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2019 год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04867" y="464809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4" name="Picture 6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34" y="414527"/>
            <a:ext cx="620595" cy="6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676400" y="113312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4372" t="59710" r="34058" b="29083"/>
          <a:stretch/>
        </p:blipFill>
        <p:spPr>
          <a:xfrm>
            <a:off x="1296115" y="3840046"/>
            <a:ext cx="9974903" cy="13549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4070" t="33140" r="33756" b="46957"/>
          <a:stretch/>
        </p:blipFill>
        <p:spPr>
          <a:xfrm>
            <a:off x="1260952" y="1461772"/>
            <a:ext cx="9974896" cy="23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285911" y="6381328"/>
            <a:ext cx="161686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2019 год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04867" y="464809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4" name="Picture 6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34" y="414527"/>
            <a:ext cx="620595" cy="6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676400" y="113312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5096" t="38454" r="33817" b="13623"/>
          <a:stretch/>
        </p:blipFill>
        <p:spPr>
          <a:xfrm>
            <a:off x="1789043" y="1539282"/>
            <a:ext cx="7998177" cy="46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285911" y="6381328"/>
            <a:ext cx="161686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2019 год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04867" y="464809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4" name="Picture 6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34" y="414527"/>
            <a:ext cx="620595" cy="6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676400" y="113312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4493" t="43092" r="33212" b="25990"/>
          <a:stretch/>
        </p:blipFill>
        <p:spPr>
          <a:xfrm>
            <a:off x="1458413" y="2044181"/>
            <a:ext cx="9271863" cy="34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138</Words>
  <Application>Microsoft Office PowerPoint</Application>
  <PresentationFormat>Широкоэкранный</PresentationFormat>
  <Paragraphs>36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Verdana</vt:lpstr>
      <vt:lpstr>Тема Office</vt:lpstr>
      <vt:lpstr>О реализации концепции развития психологической службы в системе образования Томской области на период до 2025 года Томской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реализации концепции развития психологической службы в системе образования Томской области на период до 2025 года Томской области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концепции развития психологической службы в системе образования Томской области на период до 2025 года Томской области</dc:title>
  <dc:creator>Пользователь Windows</dc:creator>
  <cp:lastModifiedBy>Мария Боровикова</cp:lastModifiedBy>
  <cp:revision>3</cp:revision>
  <cp:lastPrinted>2019-04-30T02:23:32Z</cp:lastPrinted>
  <dcterms:created xsi:type="dcterms:W3CDTF">2019-04-30T01:47:43Z</dcterms:created>
  <dcterms:modified xsi:type="dcterms:W3CDTF">2019-04-30T02:54:53Z</dcterms:modified>
</cp:coreProperties>
</file>