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1" r:id="rId4"/>
    <p:sldId id="272" r:id="rId5"/>
    <p:sldId id="269" r:id="rId6"/>
    <p:sldId id="264" r:id="rId7"/>
    <p:sldId id="266" r:id="rId8"/>
    <p:sldId id="26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070"/>
    <a:srgbClr val="00421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Users\&#1055;&#1086;&#1083;&#1100;&#1079;&#1086;&#1074;&#1072;&#1090;&#1077;&#1083;&#1100;\Desktop\&#1092;&#1080;&#1085;&#1072;&#1083;%20&#1041;&#1072;&#1089;&#1082;&#1086;&#1074;&#1072;\&#1088;&#1086;&#1083;&#1080;&#1082;.mp4" TargetMode="External"/><Relationship Id="rId1" Type="http://schemas.openxmlformats.org/officeDocument/2006/relationships/audio" Target="file:///C:\Users\&#1055;&#1086;&#1083;&#1100;&#1079;&#1086;&#1074;&#1072;&#1090;&#1077;&#1083;&#1100;\Desktop\&#1092;&#1080;&#1085;&#1072;&#1083;%20&#1041;&#1072;&#1089;&#1082;&#1086;&#1074;&#1072;\MELODII_DLYA_DUSHI_-_Melodiya_dlya_dushi_3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5;&#1086;&#1083;&#1100;&#1079;&#1086;&#1074;&#1072;&#1090;&#1077;&#1083;&#1100;\Desktop\&#1092;&#1080;&#1085;&#1072;&#1083;%20&#1041;&#1072;&#1089;&#1082;&#1086;&#1074;&#1072;\&#1082;&#1072;&#1088;&#1091;&#1089;&#1077;&#1083;&#1100;_1&#1057;&#1074;&#1077;&#1090;&#1083;&#1072;&#1085;&#1072;_&#1041;&#1072;&#1089;&#1082;&#1086;&#1074;&#1072;24.mp4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5;&#1086;&#1083;&#1100;&#1079;&#1086;&#1074;&#1072;&#1090;&#1077;&#1083;&#1100;\Desktop\&#1092;&#1080;&#1085;&#1072;&#1083;%20&#1041;&#1072;&#1089;&#1082;&#1086;&#1074;&#1072;\MELODII_DLYA_DUSHI_-_Melodiya_dlya_dushi_3.mp3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и по запросу шаблоны для презентации скачать бесплатно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 bwMode="auto">
          <a:xfrm>
            <a:off x="2028" y="0"/>
            <a:ext cx="9139943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2924944"/>
            <a:ext cx="8352420" cy="144655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cs typeface="Times New Roman" pitchFamily="18" charset="0"/>
              </a:rPr>
              <a:t>Познаем   играя</a:t>
            </a:r>
            <a:endParaRPr lang="ru-RU" sz="8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itchFamily="66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Муниципальное автономное дошкольное образовательное учреждение детский сад комбинированного вида № 15 г Томска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6"/>
          <p:cNvSpPr txBox="1">
            <a:spLocks/>
          </p:cNvSpPr>
          <p:nvPr/>
        </p:nvSpPr>
        <p:spPr>
          <a:xfrm>
            <a:off x="0" y="5517232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Баскова Светлана Владимировна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-23417" y="0"/>
            <a:ext cx="9167417" cy="6858000"/>
          </a:xfrm>
          <a:prstGeom prst="rect">
            <a:avLst/>
          </a:prstGeom>
          <a:noFill/>
        </p:spPr>
      </p:pic>
      <p:pic>
        <p:nvPicPr>
          <p:cNvPr id="4" name="MELODII_DLYA_DUSHI_-_Melodiya_dlya_dushi_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32440" y="6553200"/>
            <a:ext cx="304800" cy="304800"/>
          </a:xfrm>
          <a:prstGeom prst="rect">
            <a:avLst/>
          </a:prstGeom>
        </p:spPr>
      </p:pic>
      <p:pic>
        <p:nvPicPr>
          <p:cNvPr id="6" name="ролик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847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31032" y="188640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rgbClr val="00421E"/>
                </a:solidFill>
                <a:latin typeface="Times New Roman" pitchFamily="18" charset="0"/>
                <a:cs typeface="Times New Roman" pitchFamily="18" charset="0"/>
              </a:rPr>
              <a:t>Интерактивное обучение, интерактивные технологии 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692696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i="1" dirty="0" smtClean="0">
                <a:solidFill>
                  <a:srgbClr val="004070"/>
                </a:solidFill>
                <a:latin typeface="Times New Roman" pitchFamily="18" charset="0"/>
                <a:cs typeface="Times New Roman" pitchFamily="18" charset="0"/>
              </a:rPr>
              <a:t>Интерактивность</a:t>
            </a:r>
            <a:r>
              <a:rPr lang="ru-RU" altLang="ru-RU" sz="2400" dirty="0" smtClean="0">
                <a:solidFill>
                  <a:srgbClr val="00407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inter</a:t>
            </a:r>
            <a:r>
              <a:rPr lang="ru-RU" altLang="ru-RU" sz="24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– между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active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от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act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– действовать, действие Интерактивность означает способность взаимодействовать или находиться в режиме беседы, диалога с чем-либо (например, с компьютером) или кем-либо (человеком). </a:t>
            </a:r>
          </a:p>
        </p:txBody>
      </p:sp>
      <p:pic>
        <p:nvPicPr>
          <p:cNvPr id="7" name="Рисунок 6" descr="IMG_0174.JPG"/>
          <p:cNvPicPr>
            <a:picLocks noChangeAspect="1"/>
          </p:cNvPicPr>
          <p:nvPr/>
        </p:nvPicPr>
        <p:blipFill>
          <a:blip r:embed="rId3" cstate="print"/>
          <a:srcRect t="11514" r="1649" b="2128"/>
          <a:stretch>
            <a:fillRect/>
          </a:stretch>
        </p:blipFill>
        <p:spPr>
          <a:xfrm>
            <a:off x="5076056" y="2708920"/>
            <a:ext cx="3494788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IMG_0174.JPG"/>
          <p:cNvPicPr>
            <a:picLocks noChangeAspect="1"/>
          </p:cNvPicPr>
          <p:nvPr/>
        </p:nvPicPr>
        <p:blipFill>
          <a:blip r:embed="rId4" cstate="print"/>
          <a:srcRect l="29502" b="541"/>
          <a:stretch>
            <a:fillRect/>
          </a:stretch>
        </p:blipFill>
        <p:spPr>
          <a:xfrm>
            <a:off x="539552" y="2708920"/>
            <a:ext cx="3976699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6" descr="slide_10.jpg"/>
          <p:cNvPicPr>
            <a:picLocks noChangeAspect="1"/>
          </p:cNvPicPr>
          <p:nvPr/>
        </p:nvPicPr>
        <p:blipFill>
          <a:blip r:embed="rId3" cstate="print"/>
          <a:srcRect l="14870" b="-370"/>
          <a:stretch>
            <a:fillRect/>
          </a:stretch>
        </p:blipFill>
        <p:spPr>
          <a:xfrm>
            <a:off x="395536" y="260648"/>
            <a:ext cx="3664084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slide_10.jpg"/>
          <p:cNvPicPr>
            <a:picLocks noChangeAspect="1"/>
          </p:cNvPicPr>
          <p:nvPr/>
        </p:nvPicPr>
        <p:blipFill>
          <a:blip r:embed="rId4" cstate="print"/>
          <a:srcRect r="14570" b="2489"/>
          <a:stretch>
            <a:fillRect/>
          </a:stretch>
        </p:blipFill>
        <p:spPr>
          <a:xfrm>
            <a:off x="4860032" y="3429000"/>
            <a:ext cx="3686478" cy="2808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slide_10.jpg"/>
          <p:cNvPicPr>
            <a:picLocks noChangeAspect="1"/>
          </p:cNvPicPr>
          <p:nvPr/>
        </p:nvPicPr>
        <p:blipFill>
          <a:blip r:embed="rId5" cstate="print"/>
          <a:srcRect t="13167" r="32628" b="-370"/>
          <a:stretch>
            <a:fillRect/>
          </a:stretch>
        </p:blipFill>
        <p:spPr>
          <a:xfrm>
            <a:off x="467544" y="3429000"/>
            <a:ext cx="3634286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slide_1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76056" y="332656"/>
            <a:ext cx="2892838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188641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alt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23728" y="5373216"/>
            <a:ext cx="34864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«Цепочка»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9" name="Рисунок 8" descr="41388498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1268760"/>
            <a:ext cx="6493390" cy="36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188641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alt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5934670"/>
            <a:ext cx="36837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«Карусель»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7" name="карусель_1Светлана_Баскова24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11560" y="1196752"/>
            <a:ext cx="7680854" cy="4320480"/>
          </a:xfrm>
          <a:prstGeom prst="rect">
            <a:avLst/>
          </a:prstGeom>
        </p:spPr>
      </p:pic>
      <p:pic>
        <p:nvPicPr>
          <p:cNvPr id="8" name="Рисунок 7" descr="4138849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404664"/>
            <a:ext cx="8136904" cy="5544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3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5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3548" y="620688"/>
            <a:ext cx="8136904" cy="5424603"/>
          </a:xfrm>
          <a:prstGeom prst="rect">
            <a:avLst/>
          </a:prstGeom>
        </p:spPr>
      </p:pic>
      <p:pic>
        <p:nvPicPr>
          <p:cNvPr id="9" name="MELODII_DLYA_DUSHI_-_Melodiya_dlya_dushi_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67544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961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348822" cy="6858000"/>
          </a:xfrm>
          <a:prstGeom prst="rect">
            <a:avLst/>
          </a:prstGeom>
          <a:noFill/>
        </p:spPr>
      </p:pic>
      <p:pic>
        <p:nvPicPr>
          <p:cNvPr id="5" name="Рисунок 4" descr="img16 (1)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74" t="15389" r="8726" b="10861"/>
          <a:stretch>
            <a:fillRect/>
          </a:stretch>
        </p:blipFill>
        <p:spPr>
          <a:xfrm>
            <a:off x="1428728" y="1357298"/>
            <a:ext cx="6500858" cy="399531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00100" y="500042"/>
            <a:ext cx="75724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Познавайте играя!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5357826"/>
            <a:ext cx="75724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Желаю успехов!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914</TotalTime>
  <Words>70</Words>
  <Application>Microsoft Office PowerPoint</Application>
  <PresentationFormat>Экран (4:3)</PresentationFormat>
  <Paragraphs>9</Paragraphs>
  <Slides>8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Муниципальное автономное дошкольное образовательное учреждение детский сад комбинированного вида № 15 г Томска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61</cp:revision>
  <dcterms:created xsi:type="dcterms:W3CDTF">2018-01-08T13:34:36Z</dcterms:created>
  <dcterms:modified xsi:type="dcterms:W3CDTF">2019-04-19T07:47:26Z</dcterms:modified>
</cp:coreProperties>
</file>