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57" r:id="rId8"/>
    <p:sldId id="267" r:id="rId9"/>
  </p:sldIdLst>
  <p:sldSz cx="9144000" cy="6858000" type="screen4x3"/>
  <p:notesSz cx="6797675" cy="9926638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F6F367-C3E0-4CF8-9DC6-D1D7AB33FAC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A5E1C4-F947-4345-8994-93440DD04797}">
      <dgm:prSet phldrT="[Текст]"/>
      <dgm:spPr/>
      <dgm:t>
        <a:bodyPr/>
        <a:lstStyle/>
        <a:p>
          <a:r>
            <a:rPr lang="en-US" dirty="0" smtClean="0"/>
            <a:t>#1</a:t>
          </a:r>
          <a:endParaRPr lang="ru-RU" dirty="0"/>
        </a:p>
      </dgm:t>
    </dgm:pt>
    <dgm:pt modelId="{2D57F2D9-A8E9-43A3-84C5-5B4DB7F35519}" type="parTrans" cxnId="{6A351F56-18FE-4CD3-8C50-69C3EEA05D18}">
      <dgm:prSet/>
      <dgm:spPr/>
      <dgm:t>
        <a:bodyPr/>
        <a:lstStyle/>
        <a:p>
          <a:endParaRPr lang="ru-RU"/>
        </a:p>
      </dgm:t>
    </dgm:pt>
    <dgm:pt modelId="{7F1EF667-BB58-468F-8474-6E4EE0E54280}" type="sibTrans" cxnId="{6A351F56-18FE-4CD3-8C50-69C3EEA05D18}">
      <dgm:prSet/>
      <dgm:spPr/>
      <dgm:t>
        <a:bodyPr/>
        <a:lstStyle/>
        <a:p>
          <a:endParaRPr lang="ru-RU"/>
        </a:p>
      </dgm:t>
    </dgm:pt>
    <dgm:pt modelId="{0373C246-0DB7-4F51-A599-0C9D98C1EFDF}">
      <dgm:prSet phldrT="[Текст]" custT="1"/>
      <dgm:spPr/>
      <dgm:t>
        <a:bodyPr/>
        <a:lstStyle/>
        <a:p>
          <a:pPr algn="ctr"/>
          <a:r>
            <a:rPr lang="ru-RU" sz="1800" dirty="0" smtClean="0">
              <a:latin typeface="Monotype Corsiva" panose="03010101010201010101" pitchFamily="66" charset="0"/>
            </a:rPr>
            <a:t>Обучение новых участников программы (модуль  1)</a:t>
          </a:r>
          <a:endParaRPr lang="ru-RU" sz="1800" dirty="0">
            <a:latin typeface="Monotype Corsiva" panose="03010101010201010101" pitchFamily="66" charset="0"/>
          </a:endParaRPr>
        </a:p>
      </dgm:t>
    </dgm:pt>
    <dgm:pt modelId="{108D7EFC-C8BE-4091-BA6E-22A8F78DB7A8}" type="parTrans" cxnId="{156B8124-6783-481F-BB68-48D8F0E72D1C}">
      <dgm:prSet/>
      <dgm:spPr/>
      <dgm:t>
        <a:bodyPr/>
        <a:lstStyle/>
        <a:p>
          <a:endParaRPr lang="ru-RU"/>
        </a:p>
      </dgm:t>
    </dgm:pt>
    <dgm:pt modelId="{C7A169C6-4D34-4E37-A5FD-9BD5F0D96B47}" type="sibTrans" cxnId="{156B8124-6783-481F-BB68-48D8F0E72D1C}">
      <dgm:prSet/>
      <dgm:spPr/>
      <dgm:t>
        <a:bodyPr/>
        <a:lstStyle/>
        <a:p>
          <a:endParaRPr lang="ru-RU"/>
        </a:p>
      </dgm:t>
    </dgm:pt>
    <dgm:pt modelId="{FE7ABF1D-0D17-4D70-AAA8-672B1E6A6532}">
      <dgm:prSet phldrT="[Текст]"/>
      <dgm:spPr/>
      <dgm:t>
        <a:bodyPr/>
        <a:lstStyle/>
        <a:p>
          <a:r>
            <a:rPr lang="en-US" dirty="0" smtClean="0"/>
            <a:t>#</a:t>
          </a:r>
          <a:r>
            <a:rPr lang="ru-RU" dirty="0" smtClean="0"/>
            <a:t>2</a:t>
          </a:r>
          <a:endParaRPr lang="ru-RU" dirty="0"/>
        </a:p>
      </dgm:t>
    </dgm:pt>
    <dgm:pt modelId="{A1F2F21E-E47B-403F-9EEB-526BD0EE0429}" type="parTrans" cxnId="{9115385A-19CC-41A2-BEF0-83209801801A}">
      <dgm:prSet/>
      <dgm:spPr/>
      <dgm:t>
        <a:bodyPr/>
        <a:lstStyle/>
        <a:p>
          <a:endParaRPr lang="ru-RU"/>
        </a:p>
      </dgm:t>
    </dgm:pt>
    <dgm:pt modelId="{5790A0BA-4E27-4665-9773-357244E5FDAA}" type="sibTrans" cxnId="{9115385A-19CC-41A2-BEF0-83209801801A}">
      <dgm:prSet/>
      <dgm:spPr/>
      <dgm:t>
        <a:bodyPr/>
        <a:lstStyle/>
        <a:p>
          <a:endParaRPr lang="ru-RU"/>
        </a:p>
      </dgm:t>
    </dgm:pt>
    <dgm:pt modelId="{78FE48C8-4F00-4E21-AAEC-65B480B5802A}">
      <dgm:prSet phldrT="[Текст]" custT="1"/>
      <dgm:spPr/>
      <dgm:t>
        <a:bodyPr/>
        <a:lstStyle/>
        <a:p>
          <a:pPr algn="ctr"/>
          <a:r>
            <a:rPr lang="ru-RU" sz="1800" dirty="0" smtClean="0">
              <a:latin typeface="Monotype Corsiva" panose="03010101010201010101" pitchFamily="66" charset="0"/>
            </a:rPr>
            <a:t>Обучение участников программы (модуль 2)</a:t>
          </a:r>
          <a:endParaRPr lang="ru-RU" sz="1800" dirty="0">
            <a:latin typeface="Monotype Corsiva" panose="03010101010201010101" pitchFamily="66" charset="0"/>
          </a:endParaRPr>
        </a:p>
      </dgm:t>
    </dgm:pt>
    <dgm:pt modelId="{A99527B7-1352-4CD5-8B30-0238176A5B59}" type="parTrans" cxnId="{5B082FC0-C2E9-4966-9839-F49A6B0877CC}">
      <dgm:prSet/>
      <dgm:spPr/>
      <dgm:t>
        <a:bodyPr/>
        <a:lstStyle/>
        <a:p>
          <a:endParaRPr lang="ru-RU"/>
        </a:p>
      </dgm:t>
    </dgm:pt>
    <dgm:pt modelId="{0B840F36-3AFF-441A-BF43-9B73FB9DEEC4}" type="sibTrans" cxnId="{5B082FC0-C2E9-4966-9839-F49A6B0877CC}">
      <dgm:prSet/>
      <dgm:spPr/>
      <dgm:t>
        <a:bodyPr/>
        <a:lstStyle/>
        <a:p>
          <a:endParaRPr lang="ru-RU"/>
        </a:p>
      </dgm:t>
    </dgm:pt>
    <dgm:pt modelId="{50426A84-799B-4840-8093-223F6A2AFAC7}">
      <dgm:prSet phldrT="[Текст]"/>
      <dgm:spPr/>
      <dgm:t>
        <a:bodyPr/>
        <a:lstStyle/>
        <a:p>
          <a:r>
            <a:rPr lang="en-US" dirty="0" smtClean="0"/>
            <a:t>#</a:t>
          </a:r>
          <a:r>
            <a:rPr lang="ru-RU" dirty="0" smtClean="0"/>
            <a:t>3</a:t>
          </a:r>
          <a:endParaRPr lang="ru-RU" dirty="0"/>
        </a:p>
      </dgm:t>
    </dgm:pt>
    <dgm:pt modelId="{FD4DD364-933D-4A4C-8018-A4F883F96D6E}" type="parTrans" cxnId="{BB457D80-BA4E-4FDA-B652-47E6C188E47C}">
      <dgm:prSet/>
      <dgm:spPr/>
      <dgm:t>
        <a:bodyPr/>
        <a:lstStyle/>
        <a:p>
          <a:endParaRPr lang="ru-RU"/>
        </a:p>
      </dgm:t>
    </dgm:pt>
    <dgm:pt modelId="{F502A6E6-BFCB-4639-A569-4369BA731637}" type="sibTrans" cxnId="{BB457D80-BA4E-4FDA-B652-47E6C188E47C}">
      <dgm:prSet/>
      <dgm:spPr/>
      <dgm:t>
        <a:bodyPr/>
        <a:lstStyle/>
        <a:p>
          <a:endParaRPr lang="ru-RU"/>
        </a:p>
      </dgm:t>
    </dgm:pt>
    <dgm:pt modelId="{036BD840-6566-4532-A2C2-BB34B73BAC0C}">
      <dgm:prSet phldrT="[Текст]" custT="1"/>
      <dgm:spPr/>
      <dgm:t>
        <a:bodyPr/>
        <a:lstStyle/>
        <a:p>
          <a:pPr algn="ctr"/>
          <a:r>
            <a:rPr lang="ru-RU" sz="1600" dirty="0" smtClean="0">
              <a:latin typeface="Monotype Corsiva" panose="03010101010201010101" pitchFamily="66" charset="0"/>
            </a:rPr>
            <a:t>Разработка интерактивных межпредметных комплексов</a:t>
          </a:r>
          <a:endParaRPr lang="ru-RU" sz="1600" dirty="0">
            <a:latin typeface="Monotype Corsiva" panose="03010101010201010101" pitchFamily="66" charset="0"/>
          </a:endParaRPr>
        </a:p>
      </dgm:t>
    </dgm:pt>
    <dgm:pt modelId="{5272F389-588C-47DB-BD7D-1DC6B36D3BEC}" type="parTrans" cxnId="{BA7EB80A-6C6E-478C-AED7-34318E056F48}">
      <dgm:prSet/>
      <dgm:spPr/>
      <dgm:t>
        <a:bodyPr/>
        <a:lstStyle/>
        <a:p>
          <a:endParaRPr lang="ru-RU"/>
        </a:p>
      </dgm:t>
    </dgm:pt>
    <dgm:pt modelId="{3F0166CD-172F-4D9A-8185-9939C98778CF}" type="sibTrans" cxnId="{BA7EB80A-6C6E-478C-AED7-34318E056F48}">
      <dgm:prSet/>
      <dgm:spPr/>
      <dgm:t>
        <a:bodyPr/>
        <a:lstStyle/>
        <a:p>
          <a:endParaRPr lang="ru-RU"/>
        </a:p>
      </dgm:t>
    </dgm:pt>
    <dgm:pt modelId="{5CE19EAC-AED0-43F9-A567-0CC2CF055FFB}">
      <dgm:prSet phldrT="[Текст]"/>
      <dgm:spPr/>
      <dgm:t>
        <a:bodyPr/>
        <a:lstStyle/>
        <a:p>
          <a:r>
            <a:rPr lang="en-US" dirty="0" smtClean="0"/>
            <a:t>#</a:t>
          </a:r>
          <a:r>
            <a:rPr lang="ru-RU" dirty="0" smtClean="0"/>
            <a:t>4</a:t>
          </a:r>
          <a:endParaRPr lang="ru-RU" dirty="0"/>
        </a:p>
      </dgm:t>
    </dgm:pt>
    <dgm:pt modelId="{96665CBF-4B22-461D-9CE1-536511753694}" type="parTrans" cxnId="{6A94A6F2-DB1F-430D-B47C-54C28799C03E}">
      <dgm:prSet/>
      <dgm:spPr/>
      <dgm:t>
        <a:bodyPr/>
        <a:lstStyle/>
        <a:p>
          <a:endParaRPr lang="ru-RU"/>
        </a:p>
      </dgm:t>
    </dgm:pt>
    <dgm:pt modelId="{EACCB5F8-A6DC-40BC-AE6C-2C6D42AD7FC9}" type="sibTrans" cxnId="{6A94A6F2-DB1F-430D-B47C-54C28799C03E}">
      <dgm:prSet/>
      <dgm:spPr/>
      <dgm:t>
        <a:bodyPr/>
        <a:lstStyle/>
        <a:p>
          <a:endParaRPr lang="ru-RU"/>
        </a:p>
      </dgm:t>
    </dgm:pt>
    <dgm:pt modelId="{9840495D-FD27-4715-A6F6-1D78ADE39B70}">
      <dgm:prSet/>
      <dgm:spPr/>
      <dgm:t>
        <a:bodyPr/>
        <a:lstStyle/>
        <a:p>
          <a:pPr algn="ctr"/>
          <a:r>
            <a:rPr lang="ru-RU" dirty="0" smtClean="0">
              <a:latin typeface="Monotype Corsiva" panose="03010101010201010101" pitchFamily="66" charset="0"/>
              <a:cs typeface="Times New Roman" panose="02020603050405020304" pitchFamily="18" charset="0"/>
            </a:rPr>
            <a:t>Внедрение в основной образовательный процесс интерактивных межпредметных комплексов</a:t>
          </a:r>
          <a:endParaRPr lang="ru-RU" dirty="0"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14411ED5-1EB3-4B8F-BC44-D7CB0EC3BF8D}" type="parTrans" cxnId="{4C705DD5-D869-4EDA-9D2B-12660078AC54}">
      <dgm:prSet/>
      <dgm:spPr/>
      <dgm:t>
        <a:bodyPr/>
        <a:lstStyle/>
        <a:p>
          <a:endParaRPr lang="ru-RU"/>
        </a:p>
      </dgm:t>
    </dgm:pt>
    <dgm:pt modelId="{1625BDB0-224E-411E-A3A3-D817457F668F}" type="sibTrans" cxnId="{4C705DD5-D869-4EDA-9D2B-12660078AC54}">
      <dgm:prSet/>
      <dgm:spPr/>
      <dgm:t>
        <a:bodyPr/>
        <a:lstStyle/>
        <a:p>
          <a:endParaRPr lang="ru-RU"/>
        </a:p>
      </dgm:t>
    </dgm:pt>
    <dgm:pt modelId="{6A5C7F8C-BFA8-4791-8DFF-AA4D00ACD3CA}" type="pres">
      <dgm:prSet presAssocID="{83F6F367-C3E0-4CF8-9DC6-D1D7AB33FAC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9F0AA2-3921-46D0-A16E-D34645F10CCC}" type="pres">
      <dgm:prSet presAssocID="{C8A5E1C4-F947-4345-8994-93440DD04797}" presName="composite" presStyleCnt="0"/>
      <dgm:spPr/>
    </dgm:pt>
    <dgm:pt modelId="{37F11C2F-8ECB-4668-8674-09C7F96D8878}" type="pres">
      <dgm:prSet presAssocID="{C8A5E1C4-F947-4345-8994-93440DD0479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01E46-CB36-4F4C-A465-2215A07A6013}" type="pres">
      <dgm:prSet presAssocID="{C8A5E1C4-F947-4345-8994-93440DD0479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FA56E-2D78-4587-B039-CBF0B29DB41E}" type="pres">
      <dgm:prSet presAssocID="{7F1EF667-BB58-468F-8474-6E4EE0E54280}" presName="sp" presStyleCnt="0"/>
      <dgm:spPr/>
    </dgm:pt>
    <dgm:pt modelId="{D63D71E0-A23C-42BB-9D1E-58458483CA64}" type="pres">
      <dgm:prSet presAssocID="{FE7ABF1D-0D17-4D70-AAA8-672B1E6A6532}" presName="composite" presStyleCnt="0"/>
      <dgm:spPr/>
    </dgm:pt>
    <dgm:pt modelId="{E5DC3457-5981-406B-A02F-811FB5C63B1A}" type="pres">
      <dgm:prSet presAssocID="{FE7ABF1D-0D17-4D70-AAA8-672B1E6A653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419F1-9E73-446D-9B40-DDC0E31A5C4A}" type="pres">
      <dgm:prSet presAssocID="{FE7ABF1D-0D17-4D70-AAA8-672B1E6A653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5A0BB-CA99-4CFE-B314-41766890A0B0}" type="pres">
      <dgm:prSet presAssocID="{5790A0BA-4E27-4665-9773-357244E5FDAA}" presName="sp" presStyleCnt="0"/>
      <dgm:spPr/>
    </dgm:pt>
    <dgm:pt modelId="{3EFAE16D-441A-4F8B-B116-771AB5593BA9}" type="pres">
      <dgm:prSet presAssocID="{50426A84-799B-4840-8093-223F6A2AFAC7}" presName="composite" presStyleCnt="0"/>
      <dgm:spPr/>
    </dgm:pt>
    <dgm:pt modelId="{07834394-4020-47C7-9D11-126AD13EF107}" type="pres">
      <dgm:prSet presAssocID="{50426A84-799B-4840-8093-223F6A2AFAC7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320581-F2D1-4077-8DF8-EA5323120832}" type="pres">
      <dgm:prSet presAssocID="{50426A84-799B-4840-8093-223F6A2AFAC7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6D085-93DF-4EA3-B085-6EE8274ADFD7}" type="pres">
      <dgm:prSet presAssocID="{F502A6E6-BFCB-4639-A569-4369BA731637}" presName="sp" presStyleCnt="0"/>
      <dgm:spPr/>
    </dgm:pt>
    <dgm:pt modelId="{5D249D7B-3D41-4867-A130-DD89D54139BF}" type="pres">
      <dgm:prSet presAssocID="{5CE19EAC-AED0-43F9-A567-0CC2CF055FFB}" presName="composite" presStyleCnt="0"/>
      <dgm:spPr/>
    </dgm:pt>
    <dgm:pt modelId="{D640AE91-0BFE-4687-B65C-AF281043601E}" type="pres">
      <dgm:prSet presAssocID="{5CE19EAC-AED0-43F9-A567-0CC2CF055FF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EB457-B73F-4FC2-AA85-5DBBA2F756CD}" type="pres">
      <dgm:prSet presAssocID="{5CE19EAC-AED0-43F9-A567-0CC2CF055FF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082FC0-C2E9-4966-9839-F49A6B0877CC}" srcId="{FE7ABF1D-0D17-4D70-AAA8-672B1E6A6532}" destId="{78FE48C8-4F00-4E21-AAEC-65B480B5802A}" srcOrd="0" destOrd="0" parTransId="{A99527B7-1352-4CD5-8B30-0238176A5B59}" sibTransId="{0B840F36-3AFF-441A-BF43-9B73FB9DEEC4}"/>
    <dgm:cxn modelId="{40D6175F-7D17-4787-B85F-A42A58D5A819}" type="presOf" srcId="{5CE19EAC-AED0-43F9-A567-0CC2CF055FFB}" destId="{D640AE91-0BFE-4687-B65C-AF281043601E}" srcOrd="0" destOrd="0" presId="urn:microsoft.com/office/officeart/2005/8/layout/chevron2"/>
    <dgm:cxn modelId="{21033340-7F3D-4530-B3CD-BA6305051D01}" type="presOf" srcId="{FE7ABF1D-0D17-4D70-AAA8-672B1E6A6532}" destId="{E5DC3457-5981-406B-A02F-811FB5C63B1A}" srcOrd="0" destOrd="0" presId="urn:microsoft.com/office/officeart/2005/8/layout/chevron2"/>
    <dgm:cxn modelId="{8161D12D-FE48-4D59-AF9C-EA8565CE8428}" type="presOf" srcId="{036BD840-6566-4532-A2C2-BB34B73BAC0C}" destId="{61320581-F2D1-4077-8DF8-EA5323120832}" srcOrd="0" destOrd="0" presId="urn:microsoft.com/office/officeart/2005/8/layout/chevron2"/>
    <dgm:cxn modelId="{9115385A-19CC-41A2-BEF0-83209801801A}" srcId="{83F6F367-C3E0-4CF8-9DC6-D1D7AB33FACC}" destId="{FE7ABF1D-0D17-4D70-AAA8-672B1E6A6532}" srcOrd="1" destOrd="0" parTransId="{A1F2F21E-E47B-403F-9EEB-526BD0EE0429}" sibTransId="{5790A0BA-4E27-4665-9773-357244E5FDAA}"/>
    <dgm:cxn modelId="{881D23CE-C979-4675-B6E0-14DAF7B3DBD6}" type="presOf" srcId="{0373C246-0DB7-4F51-A599-0C9D98C1EFDF}" destId="{59901E46-CB36-4F4C-A465-2215A07A6013}" srcOrd="0" destOrd="0" presId="urn:microsoft.com/office/officeart/2005/8/layout/chevron2"/>
    <dgm:cxn modelId="{98ED7334-CB05-4EC9-B7CE-3C27F20A72E0}" type="presOf" srcId="{78FE48C8-4F00-4E21-AAEC-65B480B5802A}" destId="{EC2419F1-9E73-446D-9B40-DDC0E31A5C4A}" srcOrd="0" destOrd="0" presId="urn:microsoft.com/office/officeart/2005/8/layout/chevron2"/>
    <dgm:cxn modelId="{95926468-1DCD-4A80-85A0-000F1266281D}" type="presOf" srcId="{C8A5E1C4-F947-4345-8994-93440DD04797}" destId="{37F11C2F-8ECB-4668-8674-09C7F96D8878}" srcOrd="0" destOrd="0" presId="urn:microsoft.com/office/officeart/2005/8/layout/chevron2"/>
    <dgm:cxn modelId="{D7A0FE45-0C38-4BD5-A6F5-2C7FF7974BD2}" type="presOf" srcId="{9840495D-FD27-4715-A6F6-1D78ADE39B70}" destId="{AC3EB457-B73F-4FC2-AA85-5DBBA2F756CD}" srcOrd="0" destOrd="0" presId="urn:microsoft.com/office/officeart/2005/8/layout/chevron2"/>
    <dgm:cxn modelId="{6A351F56-18FE-4CD3-8C50-69C3EEA05D18}" srcId="{83F6F367-C3E0-4CF8-9DC6-D1D7AB33FACC}" destId="{C8A5E1C4-F947-4345-8994-93440DD04797}" srcOrd="0" destOrd="0" parTransId="{2D57F2D9-A8E9-43A3-84C5-5B4DB7F35519}" sibTransId="{7F1EF667-BB58-468F-8474-6E4EE0E54280}"/>
    <dgm:cxn modelId="{BB457D80-BA4E-4FDA-B652-47E6C188E47C}" srcId="{83F6F367-C3E0-4CF8-9DC6-D1D7AB33FACC}" destId="{50426A84-799B-4840-8093-223F6A2AFAC7}" srcOrd="2" destOrd="0" parTransId="{FD4DD364-933D-4A4C-8018-A4F883F96D6E}" sibTransId="{F502A6E6-BFCB-4639-A569-4369BA731637}"/>
    <dgm:cxn modelId="{BA7EB80A-6C6E-478C-AED7-34318E056F48}" srcId="{50426A84-799B-4840-8093-223F6A2AFAC7}" destId="{036BD840-6566-4532-A2C2-BB34B73BAC0C}" srcOrd="0" destOrd="0" parTransId="{5272F389-588C-47DB-BD7D-1DC6B36D3BEC}" sibTransId="{3F0166CD-172F-4D9A-8185-9939C98778CF}"/>
    <dgm:cxn modelId="{5410674D-B9F9-4B61-9FFB-95E26FDD436A}" type="presOf" srcId="{83F6F367-C3E0-4CF8-9DC6-D1D7AB33FACC}" destId="{6A5C7F8C-BFA8-4791-8DFF-AA4D00ACD3CA}" srcOrd="0" destOrd="0" presId="urn:microsoft.com/office/officeart/2005/8/layout/chevron2"/>
    <dgm:cxn modelId="{156B8124-6783-481F-BB68-48D8F0E72D1C}" srcId="{C8A5E1C4-F947-4345-8994-93440DD04797}" destId="{0373C246-0DB7-4F51-A599-0C9D98C1EFDF}" srcOrd="0" destOrd="0" parTransId="{108D7EFC-C8BE-4091-BA6E-22A8F78DB7A8}" sibTransId="{C7A169C6-4D34-4E37-A5FD-9BD5F0D96B47}"/>
    <dgm:cxn modelId="{4C705DD5-D869-4EDA-9D2B-12660078AC54}" srcId="{5CE19EAC-AED0-43F9-A567-0CC2CF055FFB}" destId="{9840495D-FD27-4715-A6F6-1D78ADE39B70}" srcOrd="0" destOrd="0" parTransId="{14411ED5-1EB3-4B8F-BC44-D7CB0EC3BF8D}" sibTransId="{1625BDB0-224E-411E-A3A3-D817457F668F}"/>
    <dgm:cxn modelId="{6A94A6F2-DB1F-430D-B47C-54C28799C03E}" srcId="{83F6F367-C3E0-4CF8-9DC6-D1D7AB33FACC}" destId="{5CE19EAC-AED0-43F9-A567-0CC2CF055FFB}" srcOrd="3" destOrd="0" parTransId="{96665CBF-4B22-461D-9CE1-536511753694}" sibTransId="{EACCB5F8-A6DC-40BC-AE6C-2C6D42AD7FC9}"/>
    <dgm:cxn modelId="{992D74F3-C20A-4329-A0BE-1782E6C0C6DE}" type="presOf" srcId="{50426A84-799B-4840-8093-223F6A2AFAC7}" destId="{07834394-4020-47C7-9D11-126AD13EF107}" srcOrd="0" destOrd="0" presId="urn:microsoft.com/office/officeart/2005/8/layout/chevron2"/>
    <dgm:cxn modelId="{A4C4F4CB-E110-4AA2-A5D3-8E226ED2D963}" type="presParOf" srcId="{6A5C7F8C-BFA8-4791-8DFF-AA4D00ACD3CA}" destId="{019F0AA2-3921-46D0-A16E-D34645F10CCC}" srcOrd="0" destOrd="0" presId="urn:microsoft.com/office/officeart/2005/8/layout/chevron2"/>
    <dgm:cxn modelId="{6D9DFB02-85E0-4988-8183-484378408465}" type="presParOf" srcId="{019F0AA2-3921-46D0-A16E-D34645F10CCC}" destId="{37F11C2F-8ECB-4668-8674-09C7F96D8878}" srcOrd="0" destOrd="0" presId="urn:microsoft.com/office/officeart/2005/8/layout/chevron2"/>
    <dgm:cxn modelId="{3DAC8185-9FF6-4EAE-AAA1-8135EE3C6CAC}" type="presParOf" srcId="{019F0AA2-3921-46D0-A16E-D34645F10CCC}" destId="{59901E46-CB36-4F4C-A465-2215A07A6013}" srcOrd="1" destOrd="0" presId="urn:microsoft.com/office/officeart/2005/8/layout/chevron2"/>
    <dgm:cxn modelId="{037654D5-42A8-4F82-9541-A915BC13A99D}" type="presParOf" srcId="{6A5C7F8C-BFA8-4791-8DFF-AA4D00ACD3CA}" destId="{B52FA56E-2D78-4587-B039-CBF0B29DB41E}" srcOrd="1" destOrd="0" presId="urn:microsoft.com/office/officeart/2005/8/layout/chevron2"/>
    <dgm:cxn modelId="{2BA8429F-5092-4CD2-B957-80E23DA527C3}" type="presParOf" srcId="{6A5C7F8C-BFA8-4791-8DFF-AA4D00ACD3CA}" destId="{D63D71E0-A23C-42BB-9D1E-58458483CA64}" srcOrd="2" destOrd="0" presId="urn:microsoft.com/office/officeart/2005/8/layout/chevron2"/>
    <dgm:cxn modelId="{A8931359-7CA7-45D8-8EBB-2BD8E5ECEF9C}" type="presParOf" srcId="{D63D71E0-A23C-42BB-9D1E-58458483CA64}" destId="{E5DC3457-5981-406B-A02F-811FB5C63B1A}" srcOrd="0" destOrd="0" presId="urn:microsoft.com/office/officeart/2005/8/layout/chevron2"/>
    <dgm:cxn modelId="{4E0E3E35-79A5-4E56-90B4-25B641F8A205}" type="presParOf" srcId="{D63D71E0-A23C-42BB-9D1E-58458483CA64}" destId="{EC2419F1-9E73-446D-9B40-DDC0E31A5C4A}" srcOrd="1" destOrd="0" presId="urn:microsoft.com/office/officeart/2005/8/layout/chevron2"/>
    <dgm:cxn modelId="{DADD8069-8AEF-4A02-BA66-F2F4DF662724}" type="presParOf" srcId="{6A5C7F8C-BFA8-4791-8DFF-AA4D00ACD3CA}" destId="{E605A0BB-CA99-4CFE-B314-41766890A0B0}" srcOrd="3" destOrd="0" presId="urn:microsoft.com/office/officeart/2005/8/layout/chevron2"/>
    <dgm:cxn modelId="{2FCEDD25-0E55-4B0F-A762-1BA4C8BC1855}" type="presParOf" srcId="{6A5C7F8C-BFA8-4791-8DFF-AA4D00ACD3CA}" destId="{3EFAE16D-441A-4F8B-B116-771AB5593BA9}" srcOrd="4" destOrd="0" presId="urn:microsoft.com/office/officeart/2005/8/layout/chevron2"/>
    <dgm:cxn modelId="{64E8FEC0-0E7A-45D9-9140-A5DE38421A07}" type="presParOf" srcId="{3EFAE16D-441A-4F8B-B116-771AB5593BA9}" destId="{07834394-4020-47C7-9D11-126AD13EF107}" srcOrd="0" destOrd="0" presId="urn:microsoft.com/office/officeart/2005/8/layout/chevron2"/>
    <dgm:cxn modelId="{B8750CC0-3239-443B-AF28-F3DD16130AF0}" type="presParOf" srcId="{3EFAE16D-441A-4F8B-B116-771AB5593BA9}" destId="{61320581-F2D1-4077-8DF8-EA5323120832}" srcOrd="1" destOrd="0" presId="urn:microsoft.com/office/officeart/2005/8/layout/chevron2"/>
    <dgm:cxn modelId="{89E8262A-5612-4508-8BE9-8AAD843942E0}" type="presParOf" srcId="{6A5C7F8C-BFA8-4791-8DFF-AA4D00ACD3CA}" destId="{A666D085-93DF-4EA3-B085-6EE8274ADFD7}" srcOrd="5" destOrd="0" presId="urn:microsoft.com/office/officeart/2005/8/layout/chevron2"/>
    <dgm:cxn modelId="{7301D647-BD56-43F3-B134-0A464210DFAC}" type="presParOf" srcId="{6A5C7F8C-BFA8-4791-8DFF-AA4D00ACD3CA}" destId="{5D249D7B-3D41-4867-A130-DD89D54139BF}" srcOrd="6" destOrd="0" presId="urn:microsoft.com/office/officeart/2005/8/layout/chevron2"/>
    <dgm:cxn modelId="{73D4DBB3-4CAB-413E-9BA9-8FDC850236AF}" type="presParOf" srcId="{5D249D7B-3D41-4867-A130-DD89D54139BF}" destId="{D640AE91-0BFE-4687-B65C-AF281043601E}" srcOrd="0" destOrd="0" presId="urn:microsoft.com/office/officeart/2005/8/layout/chevron2"/>
    <dgm:cxn modelId="{D80C62F7-CCC5-426A-B9D0-1D30CCE5432E}" type="presParOf" srcId="{5D249D7B-3D41-4867-A130-DD89D54139BF}" destId="{AC3EB457-B73F-4FC2-AA85-5DBBA2F756C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84E94C-6965-430F-A47F-34B74F733760}" type="doc">
      <dgm:prSet loTypeId="urn:microsoft.com/office/officeart/2005/8/layout/cycle3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818A302-02DD-4409-B060-F8C8D11B6B5D}">
      <dgm:prSet phldrT="[Текст]" custT="1"/>
      <dgm:spPr/>
      <dgm:t>
        <a:bodyPr/>
        <a:lstStyle/>
        <a:p>
          <a:r>
            <a:rPr lang="ru-RU" sz="1800" dirty="0" smtClean="0"/>
            <a:t>130 педагога – участники программы</a:t>
          </a:r>
          <a:endParaRPr lang="ru-RU" sz="1800" dirty="0"/>
        </a:p>
      </dgm:t>
    </dgm:pt>
    <dgm:pt modelId="{F75C607F-D78C-4C52-974D-7836A31FE5F8}" type="parTrans" cxnId="{AB741DE8-DC3B-4F61-9047-C96FF4ED2DC3}">
      <dgm:prSet/>
      <dgm:spPr/>
      <dgm:t>
        <a:bodyPr/>
        <a:lstStyle/>
        <a:p>
          <a:endParaRPr lang="ru-RU"/>
        </a:p>
      </dgm:t>
    </dgm:pt>
    <dgm:pt modelId="{215CCE5B-372E-4B0C-AE1F-4EA8B5CDDDCD}" type="sibTrans" cxnId="{AB741DE8-DC3B-4F61-9047-C96FF4ED2DC3}">
      <dgm:prSet/>
      <dgm:spPr/>
      <dgm:t>
        <a:bodyPr/>
        <a:lstStyle/>
        <a:p>
          <a:endParaRPr lang="ru-RU"/>
        </a:p>
      </dgm:t>
    </dgm:pt>
    <dgm:pt modelId="{A7ADAC8E-15D8-456B-AB59-067790244FAC}">
      <dgm:prSet phldrT="[Текст]" custT="1"/>
      <dgm:spPr/>
      <dgm:t>
        <a:bodyPr/>
        <a:lstStyle/>
        <a:p>
          <a:r>
            <a:rPr lang="ru-RU" sz="1200" dirty="0" smtClean="0"/>
            <a:t>Разработано и реализовано более 40</a:t>
          </a:r>
          <a:r>
            <a:rPr lang="ru-RU" sz="1400" dirty="0" smtClean="0"/>
            <a:t> образовательных игр</a:t>
          </a:r>
          <a:endParaRPr lang="ru-RU" sz="1400" dirty="0"/>
        </a:p>
      </dgm:t>
    </dgm:pt>
    <dgm:pt modelId="{ECD4665D-B78F-4186-934B-0F93B8ECEF33}" type="parTrans" cxnId="{925308B1-CA7C-48AA-8DFC-616CB50D144F}">
      <dgm:prSet/>
      <dgm:spPr/>
      <dgm:t>
        <a:bodyPr/>
        <a:lstStyle/>
        <a:p>
          <a:endParaRPr lang="ru-RU"/>
        </a:p>
      </dgm:t>
    </dgm:pt>
    <dgm:pt modelId="{C646DDC4-F71D-4F80-B881-5CA4B1E5A27F}" type="sibTrans" cxnId="{925308B1-CA7C-48AA-8DFC-616CB50D144F}">
      <dgm:prSet/>
      <dgm:spPr/>
      <dgm:t>
        <a:bodyPr/>
        <a:lstStyle/>
        <a:p>
          <a:endParaRPr lang="ru-RU"/>
        </a:p>
      </dgm:t>
    </dgm:pt>
    <dgm:pt modelId="{13EA8E80-24B9-4EED-958E-B698AC876D21}">
      <dgm:prSet custT="1"/>
      <dgm:spPr/>
      <dgm:t>
        <a:bodyPr/>
        <a:lstStyle/>
        <a:p>
          <a:r>
            <a:rPr lang="ru-RU" sz="1200" dirty="0" smtClean="0"/>
            <a:t>Разработано и реализовано </a:t>
          </a:r>
          <a:r>
            <a:rPr lang="ru-RU" sz="1400" dirty="0" smtClean="0"/>
            <a:t>22 интерактивных межпредметных комплекса</a:t>
          </a:r>
          <a:endParaRPr lang="ru-RU" sz="1400" dirty="0"/>
        </a:p>
      </dgm:t>
    </dgm:pt>
    <dgm:pt modelId="{BCE1AD17-0281-44A3-B68F-85A74E4393A6}" type="parTrans" cxnId="{53DE9C42-D601-48E0-B70A-2C3550781B71}">
      <dgm:prSet/>
      <dgm:spPr/>
      <dgm:t>
        <a:bodyPr/>
        <a:lstStyle/>
        <a:p>
          <a:endParaRPr lang="ru-RU"/>
        </a:p>
      </dgm:t>
    </dgm:pt>
    <dgm:pt modelId="{4D976BF4-377C-40BC-AC21-B674A48371F8}" type="sibTrans" cxnId="{53DE9C42-D601-48E0-B70A-2C3550781B71}">
      <dgm:prSet/>
      <dgm:spPr/>
      <dgm:t>
        <a:bodyPr/>
        <a:lstStyle/>
        <a:p>
          <a:endParaRPr lang="ru-RU"/>
        </a:p>
      </dgm:t>
    </dgm:pt>
    <dgm:pt modelId="{A902EF52-A4D6-4B7F-BE1A-EBECF6A982F9}">
      <dgm:prSet custT="1"/>
      <dgm:spPr/>
      <dgm:t>
        <a:bodyPr/>
        <a:lstStyle/>
        <a:p>
          <a:r>
            <a:rPr lang="ru-RU" sz="1400" dirty="0" smtClean="0"/>
            <a:t>Обучение в программе прошло 22 команды учителей ОО Томской области</a:t>
          </a:r>
          <a:endParaRPr lang="ru-RU" sz="1400" dirty="0"/>
        </a:p>
      </dgm:t>
    </dgm:pt>
    <dgm:pt modelId="{965C7424-333A-405B-AA85-2953DBFFC261}" type="parTrans" cxnId="{816F5C41-2A99-4D64-BD64-1C794BEF95A5}">
      <dgm:prSet/>
      <dgm:spPr/>
      <dgm:t>
        <a:bodyPr/>
        <a:lstStyle/>
        <a:p>
          <a:endParaRPr lang="ru-RU"/>
        </a:p>
      </dgm:t>
    </dgm:pt>
    <dgm:pt modelId="{124E25A1-DD16-45C0-BB30-FD4FC4A03BA4}" type="sibTrans" cxnId="{816F5C41-2A99-4D64-BD64-1C794BEF95A5}">
      <dgm:prSet/>
      <dgm:spPr/>
      <dgm:t>
        <a:bodyPr/>
        <a:lstStyle/>
        <a:p>
          <a:endParaRPr lang="ru-RU"/>
        </a:p>
      </dgm:t>
    </dgm:pt>
    <dgm:pt modelId="{4F3F72C3-D2BC-4909-868E-D4C162922272}">
      <dgm:prSet phldrT="[Текст]" custT="1"/>
      <dgm:spPr/>
      <dgm:t>
        <a:bodyPr/>
        <a:lstStyle/>
        <a:p>
          <a:r>
            <a:rPr lang="ru-RU" sz="1400" dirty="0" smtClean="0"/>
            <a:t>850 учеников ОО стали участниками образовательных </a:t>
          </a:r>
          <a:r>
            <a:rPr lang="ru-RU" sz="1600" dirty="0" smtClean="0"/>
            <a:t>комплексов</a:t>
          </a:r>
          <a:endParaRPr lang="ru-RU" sz="1600" dirty="0"/>
        </a:p>
      </dgm:t>
    </dgm:pt>
    <dgm:pt modelId="{3A1EF775-DA21-41CF-9B09-212AE8239054}" type="sibTrans" cxnId="{B2078DC5-4265-4B2D-9E33-F9B5F316546E}">
      <dgm:prSet/>
      <dgm:spPr/>
      <dgm:t>
        <a:bodyPr/>
        <a:lstStyle/>
        <a:p>
          <a:endParaRPr lang="ru-RU"/>
        </a:p>
      </dgm:t>
    </dgm:pt>
    <dgm:pt modelId="{61C99FC0-2609-4DA1-BA05-1BA70112EBEE}" type="parTrans" cxnId="{B2078DC5-4265-4B2D-9E33-F9B5F316546E}">
      <dgm:prSet/>
      <dgm:spPr/>
      <dgm:t>
        <a:bodyPr/>
        <a:lstStyle/>
        <a:p>
          <a:endParaRPr lang="ru-RU"/>
        </a:p>
      </dgm:t>
    </dgm:pt>
    <dgm:pt modelId="{DFD606B6-F23B-4DF6-B4FC-21E7EAAE554C}" type="pres">
      <dgm:prSet presAssocID="{2584E94C-6965-430F-A47F-34B74F7337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272C6A-FE12-427A-91DE-F7FC82FDF651}" type="pres">
      <dgm:prSet presAssocID="{2584E94C-6965-430F-A47F-34B74F733760}" presName="cycle" presStyleCnt="0"/>
      <dgm:spPr/>
      <dgm:t>
        <a:bodyPr/>
        <a:lstStyle/>
        <a:p>
          <a:endParaRPr lang="ru-RU"/>
        </a:p>
      </dgm:t>
    </dgm:pt>
    <dgm:pt modelId="{B3E6FDF1-C776-4CB4-88C6-F49449CA3A57}" type="pres">
      <dgm:prSet presAssocID="{9818A302-02DD-4409-B060-F8C8D11B6B5D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03F57-0888-4701-B400-9A8C5FB0B2B6}" type="pres">
      <dgm:prSet presAssocID="{215CCE5B-372E-4B0C-AE1F-4EA8B5CDDDCD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DCB1945C-FB02-40BE-96C0-5522032E0362}" type="pres">
      <dgm:prSet presAssocID="{A902EF52-A4D6-4B7F-BE1A-EBECF6A982F9}" presName="nodeFollowingNodes" presStyleLbl="node1" presStyleIdx="1" presStyleCnt="5" custScaleX="108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D1871-04AA-409F-BA09-1217C228CAE7}" type="pres">
      <dgm:prSet presAssocID="{13EA8E80-24B9-4EED-958E-B698AC876D21}" presName="nodeFollowingNodes" presStyleLbl="node1" presStyleIdx="2" presStyleCnt="5" custScaleX="112138" custRadScaleRad="97968" custRadScaleInc="238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8DAEB-B4E6-4061-890A-6DE79ECAB8F5}" type="pres">
      <dgm:prSet presAssocID="{4F3F72C3-D2BC-4909-868E-D4C162922272}" presName="nodeFollowingNodes" presStyleLbl="node1" presStyleIdx="3" presStyleCnt="5" custRadScaleRad="96735" custRadScaleInc="-146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BE044D-6FC2-442B-8C5B-5BFBAE3815B4}" type="pres">
      <dgm:prSet presAssocID="{A7ADAC8E-15D8-456B-AB59-067790244FAC}" presName="nodeFollowingNodes" presStyleLbl="node1" presStyleIdx="4" presStyleCnt="5" custRadScaleRad="101352" custRadScaleInc="-90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078DC5-4265-4B2D-9E33-F9B5F316546E}" srcId="{2584E94C-6965-430F-A47F-34B74F733760}" destId="{4F3F72C3-D2BC-4909-868E-D4C162922272}" srcOrd="3" destOrd="0" parTransId="{61C99FC0-2609-4DA1-BA05-1BA70112EBEE}" sibTransId="{3A1EF775-DA21-41CF-9B09-212AE8239054}"/>
    <dgm:cxn modelId="{E95CCA5A-A2FC-40EA-A8C7-80203821C60A}" type="presOf" srcId="{215CCE5B-372E-4B0C-AE1F-4EA8B5CDDDCD}" destId="{6D703F57-0888-4701-B400-9A8C5FB0B2B6}" srcOrd="0" destOrd="0" presId="urn:microsoft.com/office/officeart/2005/8/layout/cycle3"/>
    <dgm:cxn modelId="{3282C8AD-4913-43B1-8DF3-BEFE11BE4F2D}" type="presOf" srcId="{2584E94C-6965-430F-A47F-34B74F733760}" destId="{DFD606B6-F23B-4DF6-B4FC-21E7EAAE554C}" srcOrd="0" destOrd="0" presId="urn:microsoft.com/office/officeart/2005/8/layout/cycle3"/>
    <dgm:cxn modelId="{844BD6C4-EB8F-4178-8EBE-869E9DFC9907}" type="presOf" srcId="{A902EF52-A4D6-4B7F-BE1A-EBECF6A982F9}" destId="{DCB1945C-FB02-40BE-96C0-5522032E0362}" srcOrd="0" destOrd="0" presId="urn:microsoft.com/office/officeart/2005/8/layout/cycle3"/>
    <dgm:cxn modelId="{53DE9C42-D601-48E0-B70A-2C3550781B71}" srcId="{2584E94C-6965-430F-A47F-34B74F733760}" destId="{13EA8E80-24B9-4EED-958E-B698AC876D21}" srcOrd="2" destOrd="0" parTransId="{BCE1AD17-0281-44A3-B68F-85A74E4393A6}" sibTransId="{4D976BF4-377C-40BC-AC21-B674A48371F8}"/>
    <dgm:cxn modelId="{8A2616E5-9EE6-47A4-9E2E-6CE933A05470}" type="presOf" srcId="{9818A302-02DD-4409-B060-F8C8D11B6B5D}" destId="{B3E6FDF1-C776-4CB4-88C6-F49449CA3A57}" srcOrd="0" destOrd="0" presId="urn:microsoft.com/office/officeart/2005/8/layout/cycle3"/>
    <dgm:cxn modelId="{76C38648-E266-4EC0-8F92-9982B6730AB4}" type="presOf" srcId="{4F3F72C3-D2BC-4909-868E-D4C162922272}" destId="{B118DAEB-B4E6-4061-890A-6DE79ECAB8F5}" srcOrd="0" destOrd="0" presId="urn:microsoft.com/office/officeart/2005/8/layout/cycle3"/>
    <dgm:cxn modelId="{257C5446-20FB-47CD-91EF-FB8FB1C874B1}" type="presOf" srcId="{A7ADAC8E-15D8-456B-AB59-067790244FAC}" destId="{55BE044D-6FC2-442B-8C5B-5BFBAE3815B4}" srcOrd="0" destOrd="0" presId="urn:microsoft.com/office/officeart/2005/8/layout/cycle3"/>
    <dgm:cxn modelId="{925308B1-CA7C-48AA-8DFC-616CB50D144F}" srcId="{2584E94C-6965-430F-A47F-34B74F733760}" destId="{A7ADAC8E-15D8-456B-AB59-067790244FAC}" srcOrd="4" destOrd="0" parTransId="{ECD4665D-B78F-4186-934B-0F93B8ECEF33}" sibTransId="{C646DDC4-F71D-4F80-B881-5CA4B1E5A27F}"/>
    <dgm:cxn modelId="{AB741DE8-DC3B-4F61-9047-C96FF4ED2DC3}" srcId="{2584E94C-6965-430F-A47F-34B74F733760}" destId="{9818A302-02DD-4409-B060-F8C8D11B6B5D}" srcOrd="0" destOrd="0" parTransId="{F75C607F-D78C-4C52-974D-7836A31FE5F8}" sibTransId="{215CCE5B-372E-4B0C-AE1F-4EA8B5CDDDCD}"/>
    <dgm:cxn modelId="{816F5C41-2A99-4D64-BD64-1C794BEF95A5}" srcId="{2584E94C-6965-430F-A47F-34B74F733760}" destId="{A902EF52-A4D6-4B7F-BE1A-EBECF6A982F9}" srcOrd="1" destOrd="0" parTransId="{965C7424-333A-405B-AA85-2953DBFFC261}" sibTransId="{124E25A1-DD16-45C0-BB30-FD4FC4A03BA4}"/>
    <dgm:cxn modelId="{FDEE3D4F-CE73-4C6D-AEAE-FD01B90602B8}" type="presOf" srcId="{13EA8E80-24B9-4EED-958E-B698AC876D21}" destId="{42AD1871-04AA-409F-BA09-1217C228CAE7}" srcOrd="0" destOrd="0" presId="urn:microsoft.com/office/officeart/2005/8/layout/cycle3"/>
    <dgm:cxn modelId="{DE7DF115-62F9-4923-90DC-EA807A1B6756}" type="presParOf" srcId="{DFD606B6-F23B-4DF6-B4FC-21E7EAAE554C}" destId="{89272C6A-FE12-427A-91DE-F7FC82FDF651}" srcOrd="0" destOrd="0" presId="urn:microsoft.com/office/officeart/2005/8/layout/cycle3"/>
    <dgm:cxn modelId="{1D82558D-3560-4DD7-BC39-378238ABFE70}" type="presParOf" srcId="{89272C6A-FE12-427A-91DE-F7FC82FDF651}" destId="{B3E6FDF1-C776-4CB4-88C6-F49449CA3A57}" srcOrd="0" destOrd="0" presId="urn:microsoft.com/office/officeart/2005/8/layout/cycle3"/>
    <dgm:cxn modelId="{DC1F67BA-4C66-40DF-8BEA-AB33A9755128}" type="presParOf" srcId="{89272C6A-FE12-427A-91DE-F7FC82FDF651}" destId="{6D703F57-0888-4701-B400-9A8C5FB0B2B6}" srcOrd="1" destOrd="0" presId="urn:microsoft.com/office/officeart/2005/8/layout/cycle3"/>
    <dgm:cxn modelId="{4CBE3A32-7BAB-420E-A226-200C03E51170}" type="presParOf" srcId="{89272C6A-FE12-427A-91DE-F7FC82FDF651}" destId="{DCB1945C-FB02-40BE-96C0-5522032E0362}" srcOrd="2" destOrd="0" presId="urn:microsoft.com/office/officeart/2005/8/layout/cycle3"/>
    <dgm:cxn modelId="{46251C4C-FC88-4A7E-AAF9-12B91A3981B3}" type="presParOf" srcId="{89272C6A-FE12-427A-91DE-F7FC82FDF651}" destId="{42AD1871-04AA-409F-BA09-1217C228CAE7}" srcOrd="3" destOrd="0" presId="urn:microsoft.com/office/officeart/2005/8/layout/cycle3"/>
    <dgm:cxn modelId="{B2FFAAFF-E974-4379-AAEA-EE711C44A9E0}" type="presParOf" srcId="{89272C6A-FE12-427A-91DE-F7FC82FDF651}" destId="{B118DAEB-B4E6-4061-890A-6DE79ECAB8F5}" srcOrd="4" destOrd="0" presId="urn:microsoft.com/office/officeart/2005/8/layout/cycle3"/>
    <dgm:cxn modelId="{95C3A5C4-273C-44FE-9123-97D26E3B9F27}" type="presParOf" srcId="{89272C6A-FE12-427A-91DE-F7FC82FDF651}" destId="{55BE044D-6FC2-442B-8C5B-5BFBAE3815B4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11C2F-8ECB-4668-8674-09C7F96D8878}">
      <dsp:nvSpPr>
        <dsp:cNvPr id="0" name=""/>
        <dsp:cNvSpPr/>
      </dsp:nvSpPr>
      <dsp:spPr>
        <a:xfrm rot="5400000">
          <a:off x="-201709" y="202502"/>
          <a:ext cx="1344731" cy="9413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#1</a:t>
          </a:r>
          <a:endParaRPr lang="ru-RU" sz="2600" kern="1200" dirty="0"/>
        </a:p>
      </dsp:txBody>
      <dsp:txXfrm rot="-5400000">
        <a:off x="1" y="471448"/>
        <a:ext cx="941312" cy="403419"/>
      </dsp:txXfrm>
    </dsp:sp>
    <dsp:sp modelId="{59901E46-CB36-4F4C-A465-2215A07A6013}">
      <dsp:nvSpPr>
        <dsp:cNvPr id="0" name=""/>
        <dsp:cNvSpPr/>
      </dsp:nvSpPr>
      <dsp:spPr>
        <a:xfrm rot="5400000">
          <a:off x="1815457" y="-873352"/>
          <a:ext cx="874075" cy="26223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Monotype Corsiva" panose="03010101010201010101" pitchFamily="66" charset="0"/>
            </a:rPr>
            <a:t>Обучение новых участников программы (модуль  1)</a:t>
          </a:r>
          <a:endParaRPr lang="ru-RU" sz="1800" kern="1200" dirty="0">
            <a:latin typeface="Monotype Corsiva" panose="03010101010201010101" pitchFamily="66" charset="0"/>
          </a:endParaRPr>
        </a:p>
      </dsp:txBody>
      <dsp:txXfrm rot="-5400000">
        <a:off x="941312" y="43462"/>
        <a:ext cx="2579697" cy="788737"/>
      </dsp:txXfrm>
    </dsp:sp>
    <dsp:sp modelId="{E5DC3457-5981-406B-A02F-811FB5C63B1A}">
      <dsp:nvSpPr>
        <dsp:cNvPr id="0" name=""/>
        <dsp:cNvSpPr/>
      </dsp:nvSpPr>
      <dsp:spPr>
        <a:xfrm rot="5400000">
          <a:off x="-201709" y="1378788"/>
          <a:ext cx="1344731" cy="9413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#</a:t>
          </a:r>
          <a:r>
            <a:rPr lang="ru-RU" sz="2600" kern="1200" dirty="0" smtClean="0"/>
            <a:t>2</a:t>
          </a:r>
          <a:endParaRPr lang="ru-RU" sz="2600" kern="1200" dirty="0"/>
        </a:p>
      </dsp:txBody>
      <dsp:txXfrm rot="-5400000">
        <a:off x="1" y="1647734"/>
        <a:ext cx="941312" cy="403419"/>
      </dsp:txXfrm>
    </dsp:sp>
    <dsp:sp modelId="{EC2419F1-9E73-446D-9B40-DDC0E31A5C4A}">
      <dsp:nvSpPr>
        <dsp:cNvPr id="0" name=""/>
        <dsp:cNvSpPr/>
      </dsp:nvSpPr>
      <dsp:spPr>
        <a:xfrm rot="5400000">
          <a:off x="1815457" y="302933"/>
          <a:ext cx="874075" cy="26223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Monotype Corsiva" panose="03010101010201010101" pitchFamily="66" charset="0"/>
            </a:rPr>
            <a:t>Обучение участников программы (модуль 2)</a:t>
          </a:r>
          <a:endParaRPr lang="ru-RU" sz="1800" kern="1200" dirty="0">
            <a:latin typeface="Monotype Corsiva" panose="03010101010201010101" pitchFamily="66" charset="0"/>
          </a:endParaRPr>
        </a:p>
      </dsp:txBody>
      <dsp:txXfrm rot="-5400000">
        <a:off x="941312" y="1219748"/>
        <a:ext cx="2579697" cy="788737"/>
      </dsp:txXfrm>
    </dsp:sp>
    <dsp:sp modelId="{07834394-4020-47C7-9D11-126AD13EF107}">
      <dsp:nvSpPr>
        <dsp:cNvPr id="0" name=""/>
        <dsp:cNvSpPr/>
      </dsp:nvSpPr>
      <dsp:spPr>
        <a:xfrm rot="5400000">
          <a:off x="-201709" y="2555074"/>
          <a:ext cx="1344731" cy="9413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#</a:t>
          </a:r>
          <a:r>
            <a:rPr lang="ru-RU" sz="2600" kern="1200" dirty="0" smtClean="0"/>
            <a:t>3</a:t>
          </a:r>
          <a:endParaRPr lang="ru-RU" sz="2600" kern="1200" dirty="0"/>
        </a:p>
      </dsp:txBody>
      <dsp:txXfrm rot="-5400000">
        <a:off x="1" y="2824020"/>
        <a:ext cx="941312" cy="403419"/>
      </dsp:txXfrm>
    </dsp:sp>
    <dsp:sp modelId="{61320581-F2D1-4077-8DF8-EA5323120832}">
      <dsp:nvSpPr>
        <dsp:cNvPr id="0" name=""/>
        <dsp:cNvSpPr/>
      </dsp:nvSpPr>
      <dsp:spPr>
        <a:xfrm rot="5400000">
          <a:off x="1815457" y="1479218"/>
          <a:ext cx="874075" cy="26223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Monotype Corsiva" panose="03010101010201010101" pitchFamily="66" charset="0"/>
            </a:rPr>
            <a:t>Разработка интерактивных межпредметных комплексов</a:t>
          </a:r>
          <a:endParaRPr lang="ru-RU" sz="1600" kern="1200" dirty="0">
            <a:latin typeface="Monotype Corsiva" panose="03010101010201010101" pitchFamily="66" charset="0"/>
          </a:endParaRPr>
        </a:p>
      </dsp:txBody>
      <dsp:txXfrm rot="-5400000">
        <a:off x="941312" y="2396033"/>
        <a:ext cx="2579697" cy="788737"/>
      </dsp:txXfrm>
    </dsp:sp>
    <dsp:sp modelId="{D640AE91-0BFE-4687-B65C-AF281043601E}">
      <dsp:nvSpPr>
        <dsp:cNvPr id="0" name=""/>
        <dsp:cNvSpPr/>
      </dsp:nvSpPr>
      <dsp:spPr>
        <a:xfrm rot="5400000">
          <a:off x="-201709" y="3731359"/>
          <a:ext cx="1344731" cy="9413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#</a:t>
          </a:r>
          <a:r>
            <a:rPr lang="ru-RU" sz="2600" kern="1200" dirty="0" smtClean="0"/>
            <a:t>4</a:t>
          </a:r>
          <a:endParaRPr lang="ru-RU" sz="2600" kern="1200" dirty="0"/>
        </a:p>
      </dsp:txBody>
      <dsp:txXfrm rot="-5400000">
        <a:off x="1" y="4000305"/>
        <a:ext cx="941312" cy="403419"/>
      </dsp:txXfrm>
    </dsp:sp>
    <dsp:sp modelId="{AC3EB457-B73F-4FC2-AA85-5DBBA2F756CD}">
      <dsp:nvSpPr>
        <dsp:cNvPr id="0" name=""/>
        <dsp:cNvSpPr/>
      </dsp:nvSpPr>
      <dsp:spPr>
        <a:xfrm rot="5400000">
          <a:off x="1815457" y="2655504"/>
          <a:ext cx="874075" cy="26223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Monotype Corsiva" panose="03010101010201010101" pitchFamily="66" charset="0"/>
              <a:cs typeface="Times New Roman" panose="02020603050405020304" pitchFamily="18" charset="0"/>
            </a:rPr>
            <a:t>Внедрение в основной образовательный процесс интерактивных межпредметных комплексов</a:t>
          </a:r>
          <a:endParaRPr lang="ru-RU" sz="1400" kern="1200" dirty="0">
            <a:latin typeface="Monotype Corsiva" panose="03010101010201010101" pitchFamily="66" charset="0"/>
            <a:cs typeface="Times New Roman" panose="02020603050405020304" pitchFamily="18" charset="0"/>
          </a:endParaRPr>
        </a:p>
      </dsp:txBody>
      <dsp:txXfrm rot="-5400000">
        <a:off x="941312" y="3572319"/>
        <a:ext cx="2579697" cy="7887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03F57-0888-4701-B400-9A8C5FB0B2B6}">
      <dsp:nvSpPr>
        <dsp:cNvPr id="0" name=""/>
        <dsp:cNvSpPr/>
      </dsp:nvSpPr>
      <dsp:spPr>
        <a:xfrm>
          <a:off x="733730" y="-21782"/>
          <a:ext cx="3961513" cy="3961513"/>
        </a:xfrm>
        <a:prstGeom prst="circularArrow">
          <a:avLst>
            <a:gd name="adj1" fmla="val 5544"/>
            <a:gd name="adj2" fmla="val 330680"/>
            <a:gd name="adj3" fmla="val 13835597"/>
            <a:gd name="adj4" fmla="val 17349754"/>
            <a:gd name="adj5" fmla="val 575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E6FDF1-C776-4CB4-88C6-F49449CA3A57}">
      <dsp:nvSpPr>
        <dsp:cNvPr id="0" name=""/>
        <dsp:cNvSpPr/>
      </dsp:nvSpPr>
      <dsp:spPr>
        <a:xfrm>
          <a:off x="1810952" y="426"/>
          <a:ext cx="1807068" cy="9035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130 педагога – участники программы</a:t>
          </a:r>
          <a:endParaRPr lang="ru-RU" sz="1800" kern="1200" dirty="0"/>
        </a:p>
      </dsp:txBody>
      <dsp:txXfrm>
        <a:off x="1855059" y="44533"/>
        <a:ext cx="1718854" cy="815320"/>
      </dsp:txXfrm>
    </dsp:sp>
    <dsp:sp modelId="{DCB1945C-FB02-40BE-96C0-5522032E0362}">
      <dsp:nvSpPr>
        <dsp:cNvPr id="0" name=""/>
        <dsp:cNvSpPr/>
      </dsp:nvSpPr>
      <dsp:spPr>
        <a:xfrm>
          <a:off x="3339332" y="1167734"/>
          <a:ext cx="1963632" cy="9035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Обучение в программе прошло 22 команды учителей ОО Томской области</a:t>
          </a:r>
          <a:endParaRPr lang="ru-RU" sz="1400" kern="1200" dirty="0"/>
        </a:p>
      </dsp:txBody>
      <dsp:txXfrm>
        <a:off x="3383439" y="1211841"/>
        <a:ext cx="1875418" cy="815320"/>
      </dsp:txXfrm>
    </dsp:sp>
    <dsp:sp modelId="{42AD1871-04AA-409F-BA09-1217C228CAE7}">
      <dsp:nvSpPr>
        <dsp:cNvPr id="0" name=""/>
        <dsp:cNvSpPr/>
      </dsp:nvSpPr>
      <dsp:spPr>
        <a:xfrm>
          <a:off x="118391" y="1206509"/>
          <a:ext cx="2026410" cy="9035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Разработано и реализовано </a:t>
          </a:r>
          <a:r>
            <a:rPr lang="ru-RU" sz="1400" kern="1200" dirty="0" smtClean="0"/>
            <a:t>22 интерактивных межпредметных комплекса</a:t>
          </a:r>
          <a:endParaRPr lang="ru-RU" sz="1400" kern="1200" dirty="0"/>
        </a:p>
      </dsp:txBody>
      <dsp:txXfrm>
        <a:off x="162498" y="1250616"/>
        <a:ext cx="1938196" cy="815320"/>
      </dsp:txXfrm>
    </dsp:sp>
    <dsp:sp modelId="{B118DAEB-B4E6-4061-890A-6DE79ECAB8F5}">
      <dsp:nvSpPr>
        <dsp:cNvPr id="0" name=""/>
        <dsp:cNvSpPr/>
      </dsp:nvSpPr>
      <dsp:spPr>
        <a:xfrm>
          <a:off x="3094562" y="2701164"/>
          <a:ext cx="1807068" cy="9035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850 учеников ОО стали участниками образовательных </a:t>
          </a:r>
          <a:r>
            <a:rPr lang="ru-RU" sz="1600" kern="1200" dirty="0" smtClean="0"/>
            <a:t>комплексов</a:t>
          </a:r>
          <a:endParaRPr lang="ru-RU" sz="1600" kern="1200" dirty="0"/>
        </a:p>
      </dsp:txBody>
      <dsp:txXfrm>
        <a:off x="3138669" y="2745271"/>
        <a:ext cx="1718854" cy="815320"/>
      </dsp:txXfrm>
    </dsp:sp>
    <dsp:sp modelId="{55BE044D-6FC2-442B-8C5B-5BFBAE3815B4}">
      <dsp:nvSpPr>
        <dsp:cNvPr id="0" name=""/>
        <dsp:cNvSpPr/>
      </dsp:nvSpPr>
      <dsp:spPr>
        <a:xfrm>
          <a:off x="429411" y="2701165"/>
          <a:ext cx="1807068" cy="9035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Разработано и реализовано более 40</a:t>
          </a:r>
          <a:r>
            <a:rPr lang="ru-RU" sz="1400" kern="1200" dirty="0" smtClean="0"/>
            <a:t> образовательных игр</a:t>
          </a:r>
          <a:endParaRPr lang="ru-RU" sz="1400" kern="1200" dirty="0"/>
        </a:p>
      </dsp:txBody>
      <dsp:txXfrm>
        <a:off x="473518" y="2745272"/>
        <a:ext cx="1718854" cy="815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9102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2298-F62E-4A6C-AFF2-964AF2423919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6248-0B00-4749-A2E3-9D19C5B3E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987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2298-F62E-4A6C-AFF2-964AF2423919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6248-0B00-4749-A2E3-9D19C5B3E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30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2298-F62E-4A6C-AFF2-964AF2423919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6248-0B00-4749-A2E3-9D19C5B3E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00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2298-F62E-4A6C-AFF2-964AF2423919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6248-0B00-4749-A2E3-9D19C5B3E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384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2298-F62E-4A6C-AFF2-964AF2423919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6248-0B00-4749-A2E3-9D19C5B3E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43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2298-F62E-4A6C-AFF2-964AF2423919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6248-0B00-4749-A2E3-9D19C5B3E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859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2298-F62E-4A6C-AFF2-964AF2423919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6248-0B00-4749-A2E3-9D19C5B3E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825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2298-F62E-4A6C-AFF2-964AF2423919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6248-0B00-4749-A2E3-9D19C5B3E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609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2298-F62E-4A6C-AFF2-964AF2423919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6248-0B00-4749-A2E3-9D19C5B3E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616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2298-F62E-4A6C-AFF2-964AF2423919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6248-0B00-4749-A2E3-9D19C5B3E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909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2298-F62E-4A6C-AFF2-964AF2423919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6248-0B00-4749-A2E3-9D19C5B3E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68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12298-F62E-4A6C-AFF2-964AF2423919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6248-0B00-4749-A2E3-9D19C5B3E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22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5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4.png"/><Relationship Id="rId9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diagramData" Target="../diagrams/data2.xml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diagramDrawing" Target="../diagrams/drawing2.xml"/><Relationship Id="rId5" Type="http://schemas.openxmlformats.org/officeDocument/2006/relationships/image" Target="../media/image5.jpeg"/><Relationship Id="rId15" Type="http://schemas.openxmlformats.org/officeDocument/2006/relationships/image" Target="../media/image19.jpeg"/><Relationship Id="rId10" Type="http://schemas.openxmlformats.org/officeDocument/2006/relationships/diagramColors" Target="../diagrams/colors2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17" y="1196752"/>
            <a:ext cx="4148675" cy="19390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7772400" cy="3414241"/>
          </a:xfrm>
        </p:spPr>
        <p:txBody>
          <a:bodyPr>
            <a:noAutofit/>
          </a:bodyPr>
          <a:lstStyle/>
          <a:p>
            <a:pPr eaLnBrk="0" hangingPunct="0"/>
            <a:r>
              <a:rPr lang="ru-RU" sz="4000" b="1" dirty="0" smtClean="0">
                <a:latin typeface="Sitka Display" panose="02000505000000020004" pitchFamily="2" charset="0"/>
              </a:rPr>
              <a:t>ПРОЕКТ</a:t>
            </a:r>
            <a:r>
              <a:rPr lang="ru-RU" sz="2800" dirty="0" smtClean="0">
                <a:latin typeface="Sitka Display" panose="02000505000000020004" pitchFamily="2" charset="0"/>
              </a:rPr>
              <a:t>                                        </a:t>
            </a:r>
            <a:r>
              <a:rPr lang="en-US" sz="2800" dirty="0" smtClean="0">
                <a:latin typeface="Sitka Display" panose="02000505000000020004" pitchFamily="2" charset="0"/>
              </a:rPr>
              <a:t/>
            </a:r>
            <a:br>
              <a:rPr lang="en-US" sz="2800" dirty="0" smtClean="0">
                <a:latin typeface="Sitka Display" panose="02000505000000020004" pitchFamily="2" charset="0"/>
              </a:rPr>
            </a:br>
            <a:r>
              <a:rPr lang="ru-RU" sz="2800" dirty="0">
                <a:latin typeface="Monotype Corsiva" panose="03010101010201010101" pitchFamily="66" charset="0"/>
                <a:ea typeface="+mn-ea"/>
                <a:cs typeface="+mn-cs"/>
              </a:rPr>
              <a:t>Ключевые аспекты реализации межпредметных     и интерактивных подходов </a:t>
            </a:r>
            <a:r>
              <a:rPr lang="ru-RU" sz="2800" dirty="0" smtClean="0">
                <a:latin typeface="Monotype Corsiva" panose="03010101010201010101" pitchFamily="66" charset="0"/>
                <a:ea typeface="+mn-ea"/>
                <a:cs typeface="+mn-cs"/>
              </a:rPr>
              <a:t/>
            </a:r>
            <a:br>
              <a:rPr lang="ru-RU" sz="2800" dirty="0" smtClean="0"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2800" dirty="0" smtClean="0">
                <a:latin typeface="Monotype Corsiva" panose="03010101010201010101" pitchFamily="66" charset="0"/>
                <a:ea typeface="+mn-ea"/>
                <a:cs typeface="+mn-cs"/>
              </a:rPr>
              <a:t>в </a:t>
            </a:r>
            <a:r>
              <a:rPr lang="ru-RU" sz="2800" dirty="0">
                <a:latin typeface="Monotype Corsiva" panose="03010101010201010101" pitchFamily="66" charset="0"/>
                <a:ea typeface="+mn-ea"/>
                <a:cs typeface="+mn-cs"/>
              </a:rPr>
              <a:t>образовательной  деятельности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84784"/>
            <a:ext cx="1152128" cy="13043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84784"/>
            <a:ext cx="1309979" cy="13099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529" y="1465110"/>
            <a:ext cx="107632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7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с двумя скругленными противолежащими углами 48"/>
          <p:cNvSpPr/>
          <p:nvPr/>
        </p:nvSpPr>
        <p:spPr>
          <a:xfrm>
            <a:off x="133384" y="5709771"/>
            <a:ext cx="8913465" cy="874062"/>
          </a:xfrm>
          <a:prstGeom prst="round2Diag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Объект 2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279">
            <a:off x="546753" y="1318549"/>
            <a:ext cx="8050495" cy="6694949"/>
          </a:xfrm>
        </p:spPr>
      </p:pic>
      <p:sp>
        <p:nvSpPr>
          <p:cNvPr id="10" name="Стрелка вправо с вырезом 9"/>
          <p:cNvSpPr/>
          <p:nvPr/>
        </p:nvSpPr>
        <p:spPr>
          <a:xfrm>
            <a:off x="7487603" y="1648255"/>
            <a:ext cx="1559246" cy="538155"/>
          </a:xfrm>
          <a:prstGeom prst="notchedRightArrow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Sitka Display" panose="02000505000000020004" pitchFamily="2" charset="0"/>
              </a:rPr>
              <a:t>        </a:t>
            </a:r>
            <a:r>
              <a:rPr lang="ru-RU" sz="3000" b="1" dirty="0" smtClean="0">
                <a:latin typeface="Sitka Display" panose="02000505000000020004" pitchFamily="2" charset="0"/>
              </a:rPr>
              <a:t>май</a:t>
            </a:r>
            <a:endParaRPr lang="ru-RU" sz="3000" b="1" dirty="0">
              <a:latin typeface="Sitka Display" panose="02000505000000020004" pitchFamily="2" charset="0"/>
            </a:endParaRPr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6263466" y="1648255"/>
            <a:ext cx="1919287" cy="536150"/>
          </a:xfrm>
          <a:prstGeom prst="notchedRightArrow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Sitka Display" panose="02000505000000020004" pitchFamily="2" charset="0"/>
              </a:rPr>
              <a:t>       </a:t>
            </a:r>
            <a:r>
              <a:rPr lang="ru-RU" sz="3000" b="1" dirty="0" smtClean="0">
                <a:latin typeface="Sitka Display" panose="02000505000000020004" pitchFamily="2" charset="0"/>
              </a:rPr>
              <a:t>апрель</a:t>
            </a:r>
            <a:endParaRPr lang="ru-RU" sz="3000" b="1" dirty="0">
              <a:latin typeface="Sitka Display" panose="02000505000000020004" pitchFamily="2" charset="0"/>
            </a:endParaRPr>
          </a:p>
        </p:txBody>
      </p:sp>
      <p:sp>
        <p:nvSpPr>
          <p:cNvPr id="8" name="Стрелка вправо с вырезом 7"/>
          <p:cNvSpPr/>
          <p:nvPr/>
        </p:nvSpPr>
        <p:spPr>
          <a:xfrm>
            <a:off x="5050915" y="1639462"/>
            <a:ext cx="1763688" cy="544943"/>
          </a:xfrm>
          <a:prstGeom prst="notchedRightArrow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Sitka Display" panose="02000505000000020004" pitchFamily="2" charset="0"/>
              </a:rPr>
              <a:t>          </a:t>
            </a:r>
            <a:r>
              <a:rPr lang="ru-RU" sz="3000" b="1" dirty="0" smtClean="0">
                <a:latin typeface="Sitka Display" panose="02000505000000020004" pitchFamily="2" charset="0"/>
              </a:rPr>
              <a:t>март</a:t>
            </a:r>
            <a:endParaRPr lang="ru-RU" sz="3000" b="1" dirty="0">
              <a:latin typeface="Sitka Display" panose="02000505000000020004" pitchFamily="2" charset="0"/>
            </a:endParaRPr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4093555" y="1639462"/>
            <a:ext cx="1712933" cy="553580"/>
          </a:xfrm>
          <a:prstGeom prst="notchedRightArrow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Sitka Display" panose="02000505000000020004" pitchFamily="2" charset="0"/>
              </a:rPr>
              <a:t>   </a:t>
            </a:r>
            <a:r>
              <a:rPr lang="ru-RU" sz="2800" b="1" dirty="0" smtClean="0">
                <a:latin typeface="Sitka Display" panose="02000505000000020004" pitchFamily="2" charset="0"/>
              </a:rPr>
              <a:t>февраль</a:t>
            </a:r>
            <a:endParaRPr lang="ru-RU" sz="2800" b="1" dirty="0">
              <a:latin typeface="Sitka Display" panose="02000505000000020004" pitchFamily="2" charset="0"/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2616436" y="1639462"/>
            <a:ext cx="1761479" cy="553580"/>
          </a:xfrm>
          <a:prstGeom prst="notchedRightArrow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Sitka Display" panose="02000505000000020004" pitchFamily="2" charset="0"/>
              </a:rPr>
              <a:t>     </a:t>
            </a:r>
            <a:r>
              <a:rPr lang="ru-RU" sz="3000" b="1" dirty="0" smtClean="0">
                <a:latin typeface="Sitka Display" panose="02000505000000020004" pitchFamily="2" charset="0"/>
              </a:rPr>
              <a:t>январь</a:t>
            </a:r>
            <a:endParaRPr lang="ru-RU" sz="3000" b="1" dirty="0">
              <a:latin typeface="Sitka Display" panose="02000505000000020004" pitchFamily="2" charset="0"/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1414001" y="1639462"/>
            <a:ext cx="1584176" cy="546505"/>
          </a:xfrm>
          <a:prstGeom prst="notchedRightArrow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latin typeface="Sitka Display" panose="02000505000000020004" pitchFamily="2" charset="0"/>
              </a:rPr>
              <a:t>декабрь</a:t>
            </a:r>
            <a:endParaRPr lang="ru-RU" sz="3000" b="1" dirty="0">
              <a:latin typeface="Sitka Display" panose="02000505000000020004" pitchFamily="2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179512" y="2326861"/>
            <a:ext cx="3005545" cy="1080120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Mistral" panose="03090702030407020403" pitchFamily="66" charset="0"/>
              </a:rPr>
              <a:t>Этап </a:t>
            </a:r>
            <a:r>
              <a:rPr lang="en-US" sz="4800" dirty="0" smtClean="0">
                <a:latin typeface="Mistral" panose="03090702030407020403" pitchFamily="66" charset="0"/>
              </a:rPr>
              <a:t># 1</a:t>
            </a:r>
            <a:endParaRPr lang="ru-RU" sz="4800" dirty="0">
              <a:latin typeface="Mistral" panose="03090702030407020403" pitchFamily="66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3201681" y="2321049"/>
            <a:ext cx="2242410" cy="1080120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Mistral" panose="03090702030407020403" pitchFamily="66" charset="0"/>
              </a:rPr>
              <a:t>Этап </a:t>
            </a:r>
            <a:r>
              <a:rPr lang="en-US" sz="3600" dirty="0">
                <a:latin typeface="Mistral" panose="03090702030407020403" pitchFamily="66" charset="0"/>
              </a:rPr>
              <a:t># </a:t>
            </a:r>
            <a:r>
              <a:rPr lang="en-US" sz="3600" dirty="0" smtClean="0">
                <a:latin typeface="Mistral" panose="03090702030407020403" pitchFamily="66" charset="0"/>
              </a:rPr>
              <a:t>2</a:t>
            </a:r>
            <a:endParaRPr lang="ru-RU" sz="3600" dirty="0">
              <a:latin typeface="Mistral" panose="03090702030407020403" pitchFamily="66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5460715" y="2320181"/>
            <a:ext cx="1882327" cy="1080120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Mistral" panose="03090702030407020403" pitchFamily="66" charset="0"/>
              </a:rPr>
              <a:t>Этап </a:t>
            </a:r>
            <a:r>
              <a:rPr lang="en-US" sz="3200" dirty="0">
                <a:latin typeface="Mistral" panose="03090702030407020403" pitchFamily="66" charset="0"/>
              </a:rPr>
              <a:t># </a:t>
            </a:r>
            <a:r>
              <a:rPr lang="en-US" sz="3200" dirty="0" smtClean="0">
                <a:latin typeface="Mistral" panose="03090702030407020403" pitchFamily="66" charset="0"/>
              </a:rPr>
              <a:t>3</a:t>
            </a:r>
            <a:endParaRPr lang="ru-RU" sz="3200" dirty="0">
              <a:latin typeface="Mistral" panose="03090702030407020403" pitchFamily="66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7359666" y="2320181"/>
            <a:ext cx="1765544" cy="1080120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>
                <a:latin typeface="Mistral" panose="03090702030407020403" pitchFamily="66" charset="0"/>
              </a:rPr>
              <a:t>Этап </a:t>
            </a:r>
            <a:r>
              <a:rPr lang="en-US" sz="3000" dirty="0">
                <a:latin typeface="Mistral" panose="03090702030407020403" pitchFamily="66" charset="0"/>
              </a:rPr>
              <a:t># </a:t>
            </a:r>
            <a:r>
              <a:rPr lang="en-US" sz="3000" dirty="0" smtClean="0">
                <a:latin typeface="Mistral" panose="03090702030407020403" pitchFamily="66" charset="0"/>
              </a:rPr>
              <a:t>4</a:t>
            </a:r>
            <a:endParaRPr lang="ru-RU" sz="3000" dirty="0">
              <a:latin typeface="Mistral" panose="03090702030407020403" pitchFamily="66" charset="0"/>
            </a:endParaRPr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10353" y="1621879"/>
            <a:ext cx="1510706" cy="571164"/>
          </a:xfrm>
          <a:prstGeom prst="notchedRightArrow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Sitka Display" panose="02000505000000020004" pitchFamily="2" charset="0"/>
              </a:rPr>
              <a:t>ноябрь</a:t>
            </a:r>
            <a:endParaRPr lang="ru-RU" sz="3200" b="1" dirty="0">
              <a:latin typeface="Sitka Display" panose="02000505000000020004" pitchFamily="2" charset="0"/>
            </a:endParaRPr>
          </a:p>
        </p:txBody>
      </p:sp>
      <p:sp>
        <p:nvSpPr>
          <p:cNvPr id="25" name="Блок-схема: процесс 24"/>
          <p:cNvSpPr/>
          <p:nvPr/>
        </p:nvSpPr>
        <p:spPr>
          <a:xfrm>
            <a:off x="526922" y="3564115"/>
            <a:ext cx="2026861" cy="2736304"/>
          </a:xfrm>
          <a:prstGeom prst="flowChartProcess">
            <a:avLst/>
          </a:prstGeom>
          <a:solidFill>
            <a:srgbClr val="00B0F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2688273" y="3558754"/>
            <a:ext cx="2024385" cy="2736304"/>
          </a:xfrm>
          <a:prstGeom prst="flowChartProcess">
            <a:avLst/>
          </a:prstGeom>
          <a:solidFill>
            <a:srgbClr val="00B0F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процесс 28"/>
          <p:cNvSpPr/>
          <p:nvPr/>
        </p:nvSpPr>
        <p:spPr>
          <a:xfrm>
            <a:off x="4824344" y="3573016"/>
            <a:ext cx="2024385" cy="2736304"/>
          </a:xfrm>
          <a:prstGeom prst="flowChartProcess">
            <a:avLst/>
          </a:prstGeom>
          <a:solidFill>
            <a:srgbClr val="00B0F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процесс 29"/>
          <p:cNvSpPr/>
          <p:nvPr/>
        </p:nvSpPr>
        <p:spPr>
          <a:xfrm>
            <a:off x="6899935" y="3573016"/>
            <a:ext cx="2146914" cy="2736304"/>
          </a:xfrm>
          <a:prstGeom prst="flowChartProcess">
            <a:avLst/>
          </a:prstGeom>
          <a:solidFill>
            <a:srgbClr val="00B0F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люс 42"/>
          <p:cNvSpPr/>
          <p:nvPr/>
        </p:nvSpPr>
        <p:spPr>
          <a:xfrm>
            <a:off x="2302752" y="4386165"/>
            <a:ext cx="636553" cy="648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люс 43"/>
          <p:cNvSpPr/>
          <p:nvPr/>
        </p:nvSpPr>
        <p:spPr>
          <a:xfrm>
            <a:off x="4445587" y="4386165"/>
            <a:ext cx="636553" cy="648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Равно 46"/>
          <p:cNvSpPr/>
          <p:nvPr/>
        </p:nvSpPr>
        <p:spPr>
          <a:xfrm>
            <a:off x="6482107" y="4503841"/>
            <a:ext cx="727473" cy="49116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Text Box 258"/>
          <p:cNvSpPr txBox="1">
            <a:spLocks noChangeArrowheads="1"/>
          </p:cNvSpPr>
          <p:nvPr/>
        </p:nvSpPr>
        <p:spPr bwMode="gray">
          <a:xfrm>
            <a:off x="516381" y="4121742"/>
            <a:ext cx="2056878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Sitka Display" panose="02000505000000020004" pitchFamily="2" charset="0"/>
                <a:cs typeface="Times New Roman" panose="02020603050405020304" pitchFamily="18" charset="0"/>
              </a:rPr>
              <a:t>8 </a:t>
            </a:r>
            <a:r>
              <a:rPr lang="ru-RU" sz="2400" dirty="0" smtClean="0">
                <a:latin typeface="Sitka Display" panose="02000505000000020004" pitchFamily="2" charset="0"/>
                <a:cs typeface="Times New Roman" panose="02020603050405020304" pitchFamily="18" charset="0"/>
              </a:rPr>
              <a:t>школ,</a:t>
            </a:r>
            <a:endParaRPr lang="ru-RU" sz="2400" dirty="0">
              <a:latin typeface="Sitka Display" panose="02000505000000020004" pitchFamily="2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Sitka Display" panose="02000505000000020004" pitchFamily="2" charset="0"/>
                <a:cs typeface="Times New Roman" panose="02020603050405020304" pitchFamily="18" charset="0"/>
              </a:rPr>
              <a:t>64 </a:t>
            </a:r>
            <a:r>
              <a:rPr lang="ru-RU" sz="2400" dirty="0" smtClean="0">
                <a:latin typeface="Sitka Display" panose="02000505000000020004" pitchFamily="2" charset="0"/>
                <a:cs typeface="Times New Roman" panose="02020603050405020304" pitchFamily="18" charset="0"/>
              </a:rPr>
              <a:t>педагога,</a:t>
            </a:r>
            <a:endParaRPr lang="ru-RU" sz="2400" dirty="0">
              <a:latin typeface="Sitka Display" panose="02000505000000020004" pitchFamily="2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Sitka Display" panose="02000505000000020004" pitchFamily="2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Sitka Display" panose="02000505000000020004" pitchFamily="2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Sitka Display" panose="02000505000000020004" pitchFamily="2" charset="0"/>
                <a:cs typeface="Times New Roman" panose="02020603050405020304" pitchFamily="18" charset="0"/>
              </a:rPr>
              <a:t>Региональный бюджет</a:t>
            </a:r>
            <a:endParaRPr lang="ru-RU" sz="2400" dirty="0">
              <a:latin typeface="Sitka Display" panose="02000505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1414001" y="232165"/>
            <a:ext cx="3925755" cy="809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itka Display" panose="02000505000000020004" pitchFamily="2" charset="0"/>
              </a:rPr>
              <a:t>СЕГОДНЯ</a:t>
            </a:r>
            <a:endParaRPr lang="ru-RU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itka Display" panose="02000505000000020004" pitchFamily="2" charset="0"/>
            </a:endParaRPr>
          </a:p>
        </p:txBody>
      </p:sp>
      <p:sp>
        <p:nvSpPr>
          <p:cNvPr id="52" name="Text Box 258"/>
          <p:cNvSpPr txBox="1">
            <a:spLocks noChangeArrowheads="1"/>
          </p:cNvSpPr>
          <p:nvPr/>
        </p:nvSpPr>
        <p:spPr bwMode="gray">
          <a:xfrm>
            <a:off x="2879035" y="4272527"/>
            <a:ext cx="1710020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Sitka Display" panose="02000505000000020004" pitchFamily="2" charset="0"/>
                <a:cs typeface="Times New Roman" panose="02020603050405020304" pitchFamily="18" charset="0"/>
              </a:rPr>
              <a:t>7</a:t>
            </a:r>
            <a:r>
              <a:rPr lang="ru-RU" sz="2400" dirty="0" smtClean="0">
                <a:latin typeface="Sitka Display" panose="02000505000000020004" pitchFamily="2" charset="0"/>
                <a:cs typeface="Times New Roman" panose="02020603050405020304" pitchFamily="18" charset="0"/>
              </a:rPr>
              <a:t> школ,</a:t>
            </a:r>
            <a:endParaRPr lang="ru-RU" sz="2400" dirty="0">
              <a:latin typeface="Sitka Display" panose="02000505000000020004" pitchFamily="2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Sitka Display" panose="02000505000000020004" pitchFamily="2" charset="0"/>
                <a:cs typeface="Times New Roman" panose="02020603050405020304" pitchFamily="18" charset="0"/>
              </a:rPr>
              <a:t>40 педагога</a:t>
            </a:r>
            <a:endParaRPr lang="ru-RU" sz="2400" dirty="0">
              <a:latin typeface="Sitka Display" panose="02000505000000020004" pitchFamily="2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Sitka Display" panose="02000505000000020004" pitchFamily="2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Sitka Display" panose="02000505000000020004" pitchFamily="2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Sitka Display" panose="02000505000000020004" pitchFamily="2" charset="0"/>
                <a:cs typeface="Times New Roman" panose="02020603050405020304" pitchFamily="18" charset="0"/>
              </a:rPr>
              <a:t>за счет ОО</a:t>
            </a:r>
            <a:endParaRPr lang="ru-RU" sz="2400" dirty="0">
              <a:latin typeface="Sitka Display" panose="02000505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53" name="Text Box 258"/>
          <p:cNvSpPr txBox="1">
            <a:spLocks noChangeArrowheads="1"/>
          </p:cNvSpPr>
          <p:nvPr/>
        </p:nvSpPr>
        <p:spPr bwMode="gray">
          <a:xfrm>
            <a:off x="4883169" y="4296594"/>
            <a:ext cx="1946430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Sitka Display" panose="02000505000000020004" pitchFamily="2" charset="0"/>
                <a:cs typeface="Times New Roman" panose="02020603050405020304" pitchFamily="18" charset="0"/>
              </a:rPr>
              <a:t>7</a:t>
            </a:r>
            <a:r>
              <a:rPr lang="ru-RU" sz="2400" dirty="0" smtClean="0">
                <a:latin typeface="Sitka Display" panose="02000505000000020004" pitchFamily="2" charset="0"/>
                <a:cs typeface="Times New Roman" panose="02020603050405020304" pitchFamily="18" charset="0"/>
              </a:rPr>
              <a:t> школ,</a:t>
            </a:r>
            <a:endParaRPr lang="ru-RU" sz="2400" dirty="0">
              <a:latin typeface="Sitka Display" panose="02000505000000020004" pitchFamily="2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Sitka Display" panose="02000505000000020004" pitchFamily="2" charset="0"/>
                <a:cs typeface="Times New Roman" panose="02020603050405020304" pitchFamily="18" charset="0"/>
              </a:rPr>
              <a:t>28 педагогов,</a:t>
            </a:r>
            <a:endParaRPr lang="ru-RU" sz="2400" dirty="0">
              <a:latin typeface="Sitka Display" panose="02000505000000020004" pitchFamily="2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Sitka Display" panose="02000505000000020004" pitchFamily="2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Sitka Display" panose="02000505000000020004" pitchFamily="2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Sitka Display" panose="02000505000000020004" pitchFamily="2" charset="0"/>
                <a:cs typeface="Times New Roman" panose="02020603050405020304" pitchFamily="18" charset="0"/>
              </a:rPr>
              <a:t>за счет ОО</a:t>
            </a:r>
          </a:p>
        </p:txBody>
      </p:sp>
      <p:sp>
        <p:nvSpPr>
          <p:cNvPr id="54" name="Text Box 258"/>
          <p:cNvSpPr txBox="1">
            <a:spLocks noChangeArrowheads="1"/>
          </p:cNvSpPr>
          <p:nvPr/>
        </p:nvSpPr>
        <p:spPr bwMode="gray">
          <a:xfrm>
            <a:off x="6846299" y="3480861"/>
            <a:ext cx="2294218" cy="25545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ru-RU" sz="2000" dirty="0" smtClean="0">
              <a:latin typeface="Sitka Display" panose="02000505000000020004" pitchFamily="2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Sitka Display" panose="02000505000000020004" pitchFamily="2" charset="0"/>
                <a:cs typeface="Times New Roman" panose="02020603050405020304" pitchFamily="18" charset="0"/>
              </a:rPr>
              <a:t>6 сессий,</a:t>
            </a:r>
          </a:p>
          <a:p>
            <a:pPr algn="ctr"/>
            <a:r>
              <a:rPr lang="ru-RU" sz="2000" dirty="0" smtClean="0">
                <a:latin typeface="Sitka Display" panose="02000505000000020004" pitchFamily="2" charset="0"/>
                <a:cs typeface="Times New Roman" panose="02020603050405020304" pitchFamily="18" charset="0"/>
              </a:rPr>
              <a:t>22 межпредметных</a:t>
            </a:r>
          </a:p>
          <a:p>
            <a:pPr algn="ctr"/>
            <a:r>
              <a:rPr lang="ru-RU" sz="2000" dirty="0" smtClean="0">
                <a:latin typeface="Sitka Display" panose="02000505000000020004" pitchFamily="2" charset="0"/>
                <a:cs typeface="Times New Roman" panose="02020603050405020304" pitchFamily="18" charset="0"/>
              </a:rPr>
              <a:t> комплекса,</a:t>
            </a:r>
          </a:p>
          <a:p>
            <a:pPr algn="ctr"/>
            <a:r>
              <a:rPr lang="ru-RU" sz="2000" dirty="0" smtClean="0">
                <a:latin typeface="Sitka Display" panose="02000505000000020004" pitchFamily="2" charset="0"/>
                <a:cs typeface="Times New Roman" panose="02020603050405020304" pitchFamily="18" charset="0"/>
              </a:rPr>
              <a:t>22 школы,</a:t>
            </a:r>
            <a:endParaRPr lang="ru-RU" sz="2000" dirty="0">
              <a:latin typeface="Sitka Display" panose="02000505000000020004" pitchFamily="2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Sitka Display" panose="02000505000000020004" pitchFamily="2" charset="0"/>
                <a:cs typeface="Times New Roman" panose="02020603050405020304" pitchFamily="18" charset="0"/>
              </a:rPr>
              <a:t>130 учителей,</a:t>
            </a:r>
            <a:endParaRPr lang="ru-RU" sz="2000" dirty="0">
              <a:latin typeface="Sitka Display" panose="02000505000000020004" pitchFamily="2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Sitka Display" panose="02000505000000020004" pitchFamily="2" charset="0"/>
                <a:cs typeface="Times New Roman" panose="02020603050405020304" pitchFamily="18" charset="0"/>
              </a:rPr>
              <a:t>850 </a:t>
            </a:r>
            <a:r>
              <a:rPr lang="ru-RU" sz="2000" dirty="0" smtClean="0">
                <a:latin typeface="Sitka Display" panose="02000505000000020004" pitchFamily="2" charset="0"/>
                <a:cs typeface="Times New Roman" panose="02020603050405020304" pitchFamily="18" charset="0"/>
              </a:rPr>
              <a:t>учеников.</a:t>
            </a:r>
            <a:endParaRPr lang="ru-RU" sz="2000" dirty="0">
              <a:latin typeface="Sitka Display" panose="02000505000000020004" pitchFamily="2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Sitka Display" panose="0200050500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663" y="284046"/>
            <a:ext cx="789096" cy="89333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07" y="104051"/>
            <a:ext cx="2934347" cy="137148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661" y="297749"/>
            <a:ext cx="984092" cy="98409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226" y="239159"/>
            <a:ext cx="849744" cy="1007661"/>
          </a:xfrm>
          <a:prstGeom prst="rect">
            <a:avLst/>
          </a:prstGeom>
        </p:spPr>
      </p:pic>
      <p:sp>
        <p:nvSpPr>
          <p:cNvPr id="41" name="Заголовок 1"/>
          <p:cNvSpPr txBox="1">
            <a:spLocks/>
          </p:cNvSpPr>
          <p:nvPr/>
        </p:nvSpPr>
        <p:spPr>
          <a:xfrm>
            <a:off x="1902439" y="975533"/>
            <a:ext cx="4703219" cy="459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itka Display" panose="02000505000000020004" pitchFamily="2" charset="0"/>
              </a:rPr>
              <a:t>[ 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itka Display" panose="02000505000000020004" pitchFamily="2" charset="0"/>
              </a:rPr>
              <a:t>1</a:t>
            </a:r>
            <a:r>
              <a:rPr lang="ru-RU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itka Display" panose="02000505000000020004" pitchFamily="2" charset="0"/>
              </a:rPr>
              <a:t>0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itka Display" panose="02000505000000020004" pitchFamily="2" charset="0"/>
              </a:rPr>
              <a:t>/2018 </a:t>
            </a:r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itka Display" panose="02000505000000020004" pitchFamily="2" charset="0"/>
              </a:rPr>
              <a:t>– 05/2019]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itka Display" panose="02000505000000020004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32561" y="5775815"/>
            <a:ext cx="1544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Sitka Display" panose="02000505000000020004" pitchFamily="2" charset="0"/>
                <a:cs typeface="Times New Roman" panose="02020603050405020304" pitchFamily="18" charset="0"/>
              </a:rPr>
              <a:t>за счет ОО</a:t>
            </a:r>
          </a:p>
        </p:txBody>
      </p:sp>
    </p:spTree>
    <p:extLst>
      <p:ext uri="{BB962C8B-B14F-4D97-AF65-F5344CB8AC3E}">
        <p14:creationId xmlns:p14="http://schemas.microsoft.com/office/powerpoint/2010/main" val="412844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1625818"/>
            <a:ext cx="3754771" cy="3334680"/>
          </a:xfrm>
          <a:prstGeom prst="rect">
            <a:avLst/>
          </a:prstGeom>
        </p:spPr>
      </p:pic>
      <p:sp>
        <p:nvSpPr>
          <p:cNvPr id="10" name="Блок-схема: сохраненные данные 9"/>
          <p:cNvSpPr/>
          <p:nvPr/>
        </p:nvSpPr>
        <p:spPr>
          <a:xfrm>
            <a:off x="1907704" y="332656"/>
            <a:ext cx="4896544" cy="1080120"/>
          </a:xfrm>
          <a:prstGeom prst="flowChartOnlineStorage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 Box 258"/>
          <p:cNvSpPr txBox="1">
            <a:spLocks noChangeArrowheads="1"/>
          </p:cNvSpPr>
          <p:nvPr/>
        </p:nvSpPr>
        <p:spPr bwMode="gray">
          <a:xfrm>
            <a:off x="2483768" y="210996"/>
            <a:ext cx="348044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Mistral" panose="03090702030407020403" pitchFamily="66" charset="0"/>
              </a:rPr>
              <a:t>Этап </a:t>
            </a:r>
            <a:r>
              <a:rPr lang="en-US" sz="3200" dirty="0" smtClean="0">
                <a:latin typeface="Mistral" panose="03090702030407020403" pitchFamily="66" charset="0"/>
              </a:rPr>
              <a:t># 1</a:t>
            </a:r>
          </a:p>
          <a:p>
            <a:pPr algn="ctr"/>
            <a:r>
              <a:rPr lang="ru-RU" sz="2400" dirty="0">
                <a:latin typeface="Mistral" panose="03090702030407020403" pitchFamily="66" charset="0"/>
              </a:rPr>
              <a:t>Обучение школьных команд от </a:t>
            </a:r>
            <a:endParaRPr lang="en-US" sz="2400" dirty="0" smtClean="0">
              <a:latin typeface="Mistral" panose="03090702030407020403" pitchFamily="66" charset="0"/>
            </a:endParaRPr>
          </a:p>
          <a:p>
            <a:pPr algn="ctr"/>
            <a:r>
              <a:rPr lang="ru-RU" sz="2400" dirty="0" smtClean="0">
                <a:latin typeface="Mistral" panose="03090702030407020403" pitchFamily="66" charset="0"/>
              </a:rPr>
              <a:t>образовательных организаций</a:t>
            </a:r>
            <a:endParaRPr lang="ru-RU" sz="2400" dirty="0">
              <a:latin typeface="Mistral" panose="03090702030407020403" pitchFamily="66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373" y="0"/>
            <a:ext cx="4148675" cy="19390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646" y="1988840"/>
            <a:ext cx="1152128" cy="13043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722" y="3717032"/>
            <a:ext cx="1309979" cy="13099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229200"/>
            <a:ext cx="1076325" cy="127635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95536" y="1827685"/>
            <a:ext cx="2739925" cy="2492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4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МАОУ лицей № 1 имени А.С. Пушкина г. Томск</a:t>
            </a:r>
            <a:endParaRPr lang="ru-RU" sz="1200" dirty="0"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sz="14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МАОУ Школа "Перспектива" г. Томск</a:t>
            </a:r>
            <a:endParaRPr lang="ru-RU" sz="1200" dirty="0"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sz="14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МАОУ гимназия № 29 г. Томск</a:t>
            </a:r>
            <a:endParaRPr lang="ru-RU" sz="1200" dirty="0"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sz="14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ОГБОУ "Томский физико-технический лицей"</a:t>
            </a:r>
            <a:endParaRPr lang="ru-RU" sz="1200" dirty="0"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sz="14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МАОУ гимназия № 6 г. Томск</a:t>
            </a:r>
            <a:endParaRPr lang="ru-RU" sz="1200" dirty="0"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sz="14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МАОУ лицей № 7 г. Томск</a:t>
            </a:r>
            <a:endParaRPr lang="ru-RU" sz="1200" dirty="0"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МАОУ СОШ №16 </a:t>
            </a:r>
            <a:r>
              <a:rPr lang="ru-RU" sz="14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г. Томск</a:t>
            </a:r>
            <a:endParaRPr lang="ru-RU" sz="1200" dirty="0"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МБОУ СОШ №198 г. Северск</a:t>
            </a:r>
            <a:endParaRPr lang="ru-RU" sz="12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4" descr="RY_circle0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55411" y="4791988"/>
            <a:ext cx="2024063" cy="2025650"/>
          </a:xfrm>
          <a:prstGeom prst="rect">
            <a:avLst/>
          </a:prstGeom>
          <a:noFill/>
        </p:spPr>
      </p:pic>
      <p:pic>
        <p:nvPicPr>
          <p:cNvPr id="20" name="Picture 5" descr="LB_circle00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86036" y="1593700"/>
            <a:ext cx="2146300" cy="2146300"/>
          </a:xfrm>
          <a:prstGeom prst="rect">
            <a:avLst/>
          </a:prstGeom>
          <a:noFill/>
        </p:spPr>
      </p:pic>
      <p:pic>
        <p:nvPicPr>
          <p:cNvPr id="21" name="Picture 6" descr="O_chevron001"/>
          <p:cNvPicPr>
            <a:picLocks noChangeAspect="1" noChangeArrowheads="1"/>
          </p:cNvPicPr>
          <p:nvPr/>
        </p:nvPicPr>
        <p:blipFill>
          <a:blip r:embed="rId10" cstate="print">
            <a:lum bright="6000" contrast="42000"/>
            <a:grayscl/>
          </a:blip>
          <a:srcRect/>
          <a:stretch>
            <a:fillRect/>
          </a:stretch>
        </p:blipFill>
        <p:spPr bwMode="auto">
          <a:xfrm rot="5400000">
            <a:off x="5200423" y="3821952"/>
            <a:ext cx="517525" cy="582613"/>
          </a:xfrm>
          <a:prstGeom prst="rect">
            <a:avLst/>
          </a:prstGeom>
          <a:noFill/>
        </p:spPr>
      </p:pic>
      <p:pic>
        <p:nvPicPr>
          <p:cNvPr id="22" name="Picture 7" descr="O_chevron001"/>
          <p:cNvPicPr>
            <a:picLocks noChangeAspect="1" noChangeArrowheads="1"/>
          </p:cNvPicPr>
          <p:nvPr/>
        </p:nvPicPr>
        <p:blipFill>
          <a:blip r:embed="rId10" cstate="print">
            <a:lum bright="6000" contrast="42000"/>
            <a:grayscl/>
          </a:blip>
          <a:srcRect/>
          <a:stretch>
            <a:fillRect/>
          </a:stretch>
        </p:blipFill>
        <p:spPr bwMode="auto">
          <a:xfrm rot="10800000">
            <a:off x="3819170" y="5423981"/>
            <a:ext cx="517525" cy="582612"/>
          </a:xfrm>
          <a:prstGeom prst="rect">
            <a:avLst/>
          </a:prstGeom>
          <a:noFill/>
        </p:spPr>
      </p:pic>
      <p:pic>
        <p:nvPicPr>
          <p:cNvPr id="23" name="Picture 8" descr="YG_circle00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1565" y="4486517"/>
            <a:ext cx="2182812" cy="2182813"/>
          </a:xfrm>
          <a:prstGeom prst="rect">
            <a:avLst/>
          </a:prstGeom>
          <a:noFill/>
        </p:spPr>
      </p:pic>
      <p:sp>
        <p:nvSpPr>
          <p:cNvPr id="24" name="Text Box 9"/>
          <p:cNvSpPr txBox="1">
            <a:spLocks noChangeArrowheads="1"/>
          </p:cNvSpPr>
          <p:nvPr/>
        </p:nvSpPr>
        <p:spPr bwMode="gray">
          <a:xfrm>
            <a:off x="4613173" y="2134087"/>
            <a:ext cx="160337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b="1" dirty="0" smtClean="0">
                <a:latin typeface="Monotype Corsiva" panose="03010101010201010101" pitchFamily="66" charset="0"/>
              </a:rPr>
              <a:t>Обучение команд учителей</a:t>
            </a:r>
          </a:p>
          <a:p>
            <a:pPr algn="ctr" eaLnBrk="0" hangingPunct="0"/>
            <a:r>
              <a:rPr lang="ru-RU" b="1" dirty="0" smtClean="0">
                <a:latin typeface="Monotype Corsiva" panose="03010101010201010101" pitchFamily="66" charset="0"/>
              </a:rPr>
              <a:t>(модуль 1)</a:t>
            </a:r>
            <a:endParaRPr lang="en-US" b="1" dirty="0">
              <a:latin typeface="Monotype Corsiva" panose="03010101010201010101" pitchFamily="66" charset="0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gray">
          <a:xfrm>
            <a:off x="4703318" y="5027011"/>
            <a:ext cx="1782009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latin typeface="Monotype Corsiva" panose="03010101010201010101" pitchFamily="66" charset="0"/>
              </a:rPr>
              <a:t>Разработка интерактивных модулей</a:t>
            </a:r>
            <a:endParaRPr lang="en-US" sz="2000" b="1" dirty="0">
              <a:latin typeface="Monotype Corsiva" panose="03010101010201010101" pitchFamily="66" charset="0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gray">
          <a:xfrm>
            <a:off x="1469366" y="5112554"/>
            <a:ext cx="194421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latin typeface="Monotype Corsiva" panose="03010101010201010101" pitchFamily="66" charset="0"/>
              </a:rPr>
              <a:t>Включение </a:t>
            </a:r>
          </a:p>
          <a:p>
            <a:pPr algn="ctr" eaLnBrk="0" hangingPunct="0"/>
            <a:r>
              <a:rPr lang="ru-RU" b="1" dirty="0" smtClean="0">
                <a:latin typeface="Monotype Corsiva" panose="03010101010201010101" pitchFamily="66" charset="0"/>
              </a:rPr>
              <a:t>модулей в образовательный процесс</a:t>
            </a:r>
            <a:endParaRPr lang="en-US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28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сохраненные данные 8"/>
          <p:cNvSpPr/>
          <p:nvPr/>
        </p:nvSpPr>
        <p:spPr>
          <a:xfrm>
            <a:off x="1907704" y="332656"/>
            <a:ext cx="5184576" cy="1080120"/>
          </a:xfrm>
          <a:prstGeom prst="flowChartOnlineStorage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 Box 258"/>
          <p:cNvSpPr txBox="1">
            <a:spLocks noChangeArrowheads="1"/>
          </p:cNvSpPr>
          <p:nvPr/>
        </p:nvSpPr>
        <p:spPr bwMode="gray">
          <a:xfrm>
            <a:off x="1710415" y="266081"/>
            <a:ext cx="4790248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Mistral" panose="03090702030407020403" pitchFamily="66" charset="0"/>
              </a:rPr>
              <a:t>Этап </a:t>
            </a:r>
            <a:r>
              <a:rPr lang="en-US" sz="3200" dirty="0" smtClean="0">
                <a:latin typeface="Mistral" panose="03090702030407020403" pitchFamily="66" charset="0"/>
              </a:rPr>
              <a:t># </a:t>
            </a:r>
            <a:r>
              <a:rPr lang="ru-RU" sz="3200" dirty="0" smtClean="0">
                <a:latin typeface="Mistral" panose="03090702030407020403" pitchFamily="66" charset="0"/>
              </a:rPr>
              <a:t>2</a:t>
            </a:r>
            <a:endParaRPr lang="en-US" sz="3200" dirty="0" smtClean="0">
              <a:latin typeface="Mistral" panose="03090702030407020403" pitchFamily="66" charset="0"/>
            </a:endParaRPr>
          </a:p>
          <a:p>
            <a:pPr algn="ctr"/>
            <a:r>
              <a:rPr lang="ru-RU" sz="2400" dirty="0">
                <a:latin typeface="Mistral" panose="03090702030407020403" pitchFamily="66" charset="0"/>
              </a:rPr>
              <a:t>Обучение новых </a:t>
            </a:r>
            <a:r>
              <a:rPr lang="ru-RU" sz="2400" dirty="0" smtClean="0">
                <a:latin typeface="Mistral" panose="03090702030407020403" pitchFamily="66" charset="0"/>
              </a:rPr>
              <a:t>участников программы</a:t>
            </a:r>
            <a:endParaRPr lang="ru-RU" sz="2400" dirty="0">
              <a:latin typeface="Mistral" panose="03090702030407020403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373" y="0"/>
            <a:ext cx="4148675" cy="19390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646" y="1988840"/>
            <a:ext cx="1152128" cy="13043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722" y="3717032"/>
            <a:ext cx="1309979" cy="13099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229200"/>
            <a:ext cx="1076325" cy="12763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1625818"/>
            <a:ext cx="3754771" cy="381940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13503" y="1625818"/>
            <a:ext cx="273992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Monotype Corsiva" panose="03010101010201010101" pitchFamily="66" charset="0"/>
              </a:rPr>
              <a:t>МБОУ «Академический лицей им. Г.А. Псахье» г. Томск</a:t>
            </a:r>
          </a:p>
          <a:p>
            <a:pPr lvl="0"/>
            <a:r>
              <a:rPr lang="ru-RU" sz="1600" dirty="0">
                <a:latin typeface="Monotype Corsiva" panose="03010101010201010101" pitchFamily="66" charset="0"/>
              </a:rPr>
              <a:t>МАОУ «Гимназия № 55 им. Е.Г. Версткиной» г. Томск</a:t>
            </a:r>
          </a:p>
          <a:p>
            <a:pPr lvl="0"/>
            <a:r>
              <a:rPr lang="ru-RU" sz="1600" dirty="0">
                <a:latin typeface="Monotype Corsiva" panose="03010101010201010101" pitchFamily="66" charset="0"/>
              </a:rPr>
              <a:t>МБОУ «Богашевская СОШ им. А.И. Федорова» Томского района.</a:t>
            </a:r>
          </a:p>
          <a:p>
            <a:pPr lvl="0"/>
            <a:r>
              <a:rPr lang="ru-RU" sz="1600" dirty="0">
                <a:latin typeface="Monotype Corsiva" panose="03010101010201010101" pitchFamily="66" charset="0"/>
              </a:rPr>
              <a:t>МАОУ «Спасская СОШ» Томского района.</a:t>
            </a:r>
          </a:p>
          <a:p>
            <a:pPr lvl="0"/>
            <a:r>
              <a:rPr lang="ru-RU" sz="1600" dirty="0">
                <a:latin typeface="Monotype Corsiva" panose="03010101010201010101" pitchFamily="66" charset="0"/>
              </a:rPr>
              <a:t>МАОУ «Гуманитарный лицей» г. Томска</a:t>
            </a:r>
            <a:r>
              <a:rPr lang="ru-RU" sz="1600" dirty="0" smtClean="0">
                <a:latin typeface="Monotype Corsiva" panose="03010101010201010101" pitchFamily="66" charset="0"/>
              </a:rPr>
              <a:t>.</a:t>
            </a:r>
          </a:p>
          <a:p>
            <a:pPr lvl="0"/>
            <a:r>
              <a:rPr lang="ru-RU" sz="1600" dirty="0" smtClean="0">
                <a:latin typeface="Monotype Corsiva" panose="03010101010201010101" pitchFamily="66" charset="0"/>
              </a:rPr>
              <a:t>МАОУ СОШ №65 г. Томск,</a:t>
            </a:r>
            <a:endParaRPr lang="ru-RU" sz="1600" dirty="0">
              <a:latin typeface="Monotype Corsiva" panose="03010101010201010101" pitchFamily="66" charset="0"/>
            </a:endParaRPr>
          </a:p>
          <a:p>
            <a:pPr lvl="0"/>
            <a:r>
              <a:rPr lang="ru-RU" sz="1600" dirty="0">
                <a:latin typeface="Monotype Corsiva" panose="03010101010201010101" pitchFamily="66" charset="0"/>
              </a:rPr>
              <a:t>МАОУ СОШ № 19 г. Томска.</a:t>
            </a:r>
          </a:p>
        </p:txBody>
      </p:sp>
      <p:sp>
        <p:nvSpPr>
          <p:cNvPr id="15" name="Line 256"/>
          <p:cNvSpPr>
            <a:spLocks noChangeShapeType="1"/>
          </p:cNvSpPr>
          <p:nvPr/>
        </p:nvSpPr>
        <p:spPr bwMode="gray">
          <a:xfrm>
            <a:off x="3643010" y="3553523"/>
            <a:ext cx="3990500" cy="26941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257"/>
          <p:cNvSpPr>
            <a:spLocks noChangeArrowheads="1"/>
          </p:cNvSpPr>
          <p:nvPr/>
        </p:nvSpPr>
        <p:spPr bwMode="gray">
          <a:xfrm rot="3419336">
            <a:off x="3358847" y="2977262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7" name="Text Box 258"/>
          <p:cNvSpPr txBox="1">
            <a:spLocks noChangeArrowheads="1"/>
          </p:cNvSpPr>
          <p:nvPr/>
        </p:nvSpPr>
        <p:spPr bwMode="gray">
          <a:xfrm>
            <a:off x="4228353" y="2836915"/>
            <a:ext cx="312428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Новые команды  проходят обучение (модуль 1)</a:t>
            </a:r>
            <a:endParaRPr lang="en-US" sz="20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18" name="Text Box 259"/>
          <p:cNvSpPr txBox="1">
            <a:spLocks noChangeArrowheads="1"/>
          </p:cNvSpPr>
          <p:nvPr/>
        </p:nvSpPr>
        <p:spPr bwMode="gray">
          <a:xfrm>
            <a:off x="3414410" y="302012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9" name="Line 260"/>
          <p:cNvSpPr>
            <a:spLocks noChangeShapeType="1"/>
          </p:cNvSpPr>
          <p:nvPr/>
        </p:nvSpPr>
        <p:spPr bwMode="gray">
          <a:xfrm>
            <a:off x="3643011" y="4391723"/>
            <a:ext cx="3990500" cy="26942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Rectangle 261"/>
          <p:cNvSpPr>
            <a:spLocks noChangeArrowheads="1"/>
          </p:cNvSpPr>
          <p:nvPr/>
        </p:nvSpPr>
        <p:spPr bwMode="gray">
          <a:xfrm rot="3419336">
            <a:off x="3358847" y="3815462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" name="Text Box 262"/>
          <p:cNvSpPr txBox="1">
            <a:spLocks noChangeArrowheads="1"/>
          </p:cNvSpPr>
          <p:nvPr/>
        </p:nvSpPr>
        <p:spPr bwMode="gray">
          <a:xfrm>
            <a:off x="3414410" y="385832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22" name="Line 263"/>
          <p:cNvSpPr>
            <a:spLocks noChangeShapeType="1"/>
          </p:cNvSpPr>
          <p:nvPr/>
        </p:nvSpPr>
        <p:spPr bwMode="gray">
          <a:xfrm>
            <a:off x="3644598" y="5228337"/>
            <a:ext cx="3988912" cy="12939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Rectangle 264"/>
          <p:cNvSpPr>
            <a:spLocks noChangeArrowheads="1"/>
          </p:cNvSpPr>
          <p:nvPr/>
        </p:nvSpPr>
        <p:spPr bwMode="gray">
          <a:xfrm rot="3419336">
            <a:off x="3358847" y="4653662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4" name="Text Box 265"/>
          <p:cNvSpPr txBox="1">
            <a:spLocks noChangeArrowheads="1"/>
          </p:cNvSpPr>
          <p:nvPr/>
        </p:nvSpPr>
        <p:spPr bwMode="gray">
          <a:xfrm>
            <a:off x="3414410" y="469652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29" name="Text Box 270"/>
          <p:cNvSpPr txBox="1">
            <a:spLocks noChangeArrowheads="1"/>
          </p:cNvSpPr>
          <p:nvPr/>
        </p:nvSpPr>
        <p:spPr bwMode="gray">
          <a:xfrm>
            <a:off x="4199017" y="3721869"/>
            <a:ext cx="324640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Разработка и внедрение </a:t>
            </a:r>
          </a:p>
          <a:p>
            <a:pPr algn="ctr" eaLnBrk="0" hangingPunct="0"/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межпредметных интерактивов</a:t>
            </a:r>
            <a:endParaRPr lang="en-US" sz="20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2" name="Text Box 269"/>
          <p:cNvSpPr txBox="1">
            <a:spLocks noChangeArrowheads="1"/>
          </p:cNvSpPr>
          <p:nvPr/>
        </p:nvSpPr>
        <p:spPr bwMode="gray">
          <a:xfrm>
            <a:off x="4259439" y="4539763"/>
            <a:ext cx="3203121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Семинар для руководителей </a:t>
            </a:r>
          </a:p>
          <a:p>
            <a:pPr algn="ctr" eaLnBrk="0" hangingPunct="0"/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ОО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(директора и заместители)</a:t>
            </a:r>
            <a:endParaRPr lang="en-US" sz="20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22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сохраненные данные 3"/>
          <p:cNvSpPr/>
          <p:nvPr/>
        </p:nvSpPr>
        <p:spPr>
          <a:xfrm>
            <a:off x="1907704" y="332656"/>
            <a:ext cx="5184576" cy="1080120"/>
          </a:xfrm>
          <a:prstGeom prst="flowChartOnlineStorage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258"/>
          <p:cNvSpPr txBox="1">
            <a:spLocks noChangeArrowheads="1"/>
          </p:cNvSpPr>
          <p:nvPr/>
        </p:nvSpPr>
        <p:spPr bwMode="gray">
          <a:xfrm>
            <a:off x="1693271" y="269237"/>
            <a:ext cx="4824536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Mistral" panose="03090702030407020403" pitchFamily="66" charset="0"/>
              </a:rPr>
              <a:t>Этап </a:t>
            </a:r>
            <a:r>
              <a:rPr lang="en-US" sz="3200" dirty="0" smtClean="0">
                <a:latin typeface="Mistral" panose="03090702030407020403" pitchFamily="66" charset="0"/>
              </a:rPr>
              <a:t># </a:t>
            </a:r>
            <a:r>
              <a:rPr lang="ru-RU" sz="3200" dirty="0" smtClean="0">
                <a:latin typeface="Mistral" panose="03090702030407020403" pitchFamily="66" charset="0"/>
              </a:rPr>
              <a:t>3</a:t>
            </a:r>
            <a:endParaRPr lang="en-US" sz="3200" dirty="0" smtClean="0">
              <a:latin typeface="Mistral" panose="03090702030407020403" pitchFamily="66" charset="0"/>
            </a:endParaRPr>
          </a:p>
          <a:p>
            <a:pPr algn="ctr"/>
            <a:r>
              <a:rPr lang="ru-RU" sz="2400" dirty="0" smtClean="0">
                <a:latin typeface="Mistral" panose="03090702030407020403" pitchFamily="66" charset="0"/>
              </a:rPr>
              <a:t>Разработка </a:t>
            </a:r>
            <a:r>
              <a:rPr lang="ru-RU" sz="2400" dirty="0" err="1" smtClean="0">
                <a:latin typeface="Mistral" panose="03090702030407020403" pitchFamily="66" charset="0"/>
              </a:rPr>
              <a:t>межпредметных</a:t>
            </a:r>
            <a:r>
              <a:rPr lang="ru-RU" sz="2400" dirty="0" smtClean="0">
                <a:latin typeface="Mistral" panose="03090702030407020403" pitchFamily="66" charset="0"/>
              </a:rPr>
              <a:t> комплексов</a:t>
            </a:r>
            <a:endParaRPr lang="ru-RU" sz="2400" dirty="0">
              <a:latin typeface="Mistral" panose="03090702030407020403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373" y="0"/>
            <a:ext cx="4148675" cy="19390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646" y="1988840"/>
            <a:ext cx="1152128" cy="13043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722" y="3717032"/>
            <a:ext cx="1309979" cy="13099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229200"/>
            <a:ext cx="1076325" cy="12763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1625818"/>
            <a:ext cx="3754771" cy="403543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67544" y="1727088"/>
            <a:ext cx="27399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Monotype Corsiva" panose="03010101010201010101" pitchFamily="66" charset="0"/>
              </a:rPr>
              <a:t>МАОУ «Белоярская СОШ №1» Томской области</a:t>
            </a:r>
          </a:p>
          <a:p>
            <a:pPr lvl="0"/>
            <a:r>
              <a:rPr lang="ru-RU" dirty="0">
                <a:latin typeface="Monotype Corsiva" panose="03010101010201010101" pitchFamily="66" charset="0"/>
              </a:rPr>
              <a:t>МАОУ «Белоярская СОШ №2» Томской области</a:t>
            </a:r>
          </a:p>
          <a:p>
            <a:pPr lvl="0"/>
            <a:r>
              <a:rPr lang="ru-RU" dirty="0">
                <a:latin typeface="Monotype Corsiva" panose="03010101010201010101" pitchFamily="66" charset="0"/>
              </a:rPr>
              <a:t>МАОУ «Малиновская СОШ» Томского </a:t>
            </a:r>
            <a:r>
              <a:rPr lang="ru-RU" dirty="0" smtClean="0">
                <a:latin typeface="Monotype Corsiva" panose="03010101010201010101" pitchFamily="66" charset="0"/>
              </a:rPr>
              <a:t>района,</a:t>
            </a:r>
          </a:p>
          <a:p>
            <a:pPr lvl="0"/>
            <a:r>
              <a:rPr lang="ru-RU" dirty="0" smtClean="0">
                <a:latin typeface="Monotype Corsiva" panose="03010101010201010101" pitchFamily="66" charset="0"/>
              </a:rPr>
              <a:t>МАОУ СОШ №19 г. Томска,</a:t>
            </a:r>
            <a:endParaRPr lang="ru-RU" dirty="0">
              <a:latin typeface="Monotype Corsiva" panose="03010101010201010101" pitchFamily="66" charset="0"/>
            </a:endParaRPr>
          </a:p>
          <a:p>
            <a:pPr lvl="0"/>
            <a:r>
              <a:rPr lang="ru-RU" dirty="0">
                <a:latin typeface="Monotype Corsiva" panose="03010101010201010101" pitchFamily="66" charset="0"/>
              </a:rPr>
              <a:t>МБОУ "СОШ № 196" г. Северск</a:t>
            </a:r>
          </a:p>
          <a:p>
            <a:pPr lvl="0"/>
            <a:r>
              <a:rPr lang="ru-RU" dirty="0">
                <a:latin typeface="Monotype Corsiva" panose="03010101010201010101" pitchFamily="66" charset="0"/>
              </a:rPr>
              <a:t>МАОУ СОШ №12 г. Томск</a:t>
            </a:r>
          </a:p>
          <a:p>
            <a:pPr lvl="0"/>
            <a:r>
              <a:rPr lang="ru-RU" dirty="0">
                <a:latin typeface="Monotype Corsiva" panose="03010101010201010101" pitchFamily="66" charset="0"/>
              </a:rPr>
              <a:t>МАОУ СОШ №42 г. Томск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139483122"/>
              </p:ext>
            </p:extLst>
          </p:nvPr>
        </p:nvGraphicFramePr>
        <p:xfrm>
          <a:off x="3384042" y="1722177"/>
          <a:ext cx="3563679" cy="4875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02207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сохраненные данные 3"/>
          <p:cNvSpPr/>
          <p:nvPr/>
        </p:nvSpPr>
        <p:spPr>
          <a:xfrm>
            <a:off x="1907704" y="332656"/>
            <a:ext cx="5184576" cy="1080120"/>
          </a:xfrm>
          <a:prstGeom prst="flowChartOnlineStorage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258"/>
          <p:cNvSpPr txBox="1">
            <a:spLocks noChangeArrowheads="1"/>
          </p:cNvSpPr>
          <p:nvPr/>
        </p:nvSpPr>
        <p:spPr bwMode="gray">
          <a:xfrm>
            <a:off x="3034017" y="332656"/>
            <a:ext cx="2457725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latin typeface="Mistral" panose="03090702030407020403" pitchFamily="66" charset="0"/>
              </a:rPr>
              <a:t>Этап </a:t>
            </a:r>
            <a:r>
              <a:rPr lang="en-US" sz="3600" dirty="0" smtClean="0">
                <a:latin typeface="Mistral" panose="03090702030407020403" pitchFamily="66" charset="0"/>
              </a:rPr>
              <a:t># 4</a:t>
            </a:r>
          </a:p>
          <a:p>
            <a:pPr algn="ctr"/>
            <a:r>
              <a:rPr lang="ru-RU" sz="2800" dirty="0" smtClean="0">
                <a:latin typeface="Mistral" panose="03090702030407020403" pitchFamily="66" charset="0"/>
              </a:rPr>
              <a:t>Подведение итогов</a:t>
            </a:r>
            <a:endParaRPr lang="ru-RU" sz="2800" dirty="0">
              <a:latin typeface="Mistral" panose="03090702030407020403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373" y="0"/>
            <a:ext cx="4148675" cy="19390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646" y="1988840"/>
            <a:ext cx="1152128" cy="13043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722" y="3717032"/>
            <a:ext cx="1309979" cy="13099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229200"/>
            <a:ext cx="1076325" cy="1276350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455231671"/>
              </p:ext>
            </p:extLst>
          </p:nvPr>
        </p:nvGraphicFramePr>
        <p:xfrm>
          <a:off x="1246118" y="2271710"/>
          <a:ext cx="5507256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2" y="1660710"/>
            <a:ext cx="2009594" cy="1323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 descr="54VNbA_lcmw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900176" y="1620582"/>
            <a:ext cx="1736342" cy="1302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2" descr="C:\Users\Андрей\Desktop\метапогружение Богашевская СОШ 1\Игра фото\IMG_20190418_215027.jpg"/>
          <p:cNvPicPr>
            <a:picLocks noGrp="1" noChangeAspect="1" noChangeArrowheads="1"/>
          </p:cNvPicPr>
          <p:nvPr>
            <p:ph idx="1"/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9" y="4509120"/>
            <a:ext cx="1512168" cy="2110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" name="Picture 5" descr="C:\Users\student\Desktop\ИНТЕНСИВ 1\БЛОК 1\2019-04-19 10-32-24.JPG"/>
          <p:cNvPicPr>
            <a:picLocks noChangeAspect="1" noChangeArrowheads="1"/>
          </p:cNvPicPr>
          <p:nvPr/>
        </p:nvPicPr>
        <p:blipFill>
          <a:blip r:embed="rId15"/>
          <a:srcRect t="7749" b="7749"/>
          <a:stretch>
            <a:fillRect/>
          </a:stretch>
        </p:blipFill>
        <p:spPr bwMode="auto">
          <a:xfrm>
            <a:off x="6311109" y="4626730"/>
            <a:ext cx="1326249" cy="1992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16711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903602" y="1190297"/>
            <a:ext cx="8136904" cy="5627182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5354986"/>
            <a:ext cx="3506610" cy="1638959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069" y="5399864"/>
            <a:ext cx="1070703" cy="1212137"/>
          </a:xfrm>
          <a:prstGeom prst="rect">
            <a:avLst/>
          </a:prstGeom>
        </p:spPr>
      </p:pic>
      <p:pic>
        <p:nvPicPr>
          <p:cNvPr id="117" name="Рисунок 1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387" y="5499354"/>
            <a:ext cx="1112647" cy="1112647"/>
          </a:xfrm>
          <a:prstGeom prst="rect">
            <a:avLst/>
          </a:prstGeom>
        </p:spPr>
      </p:pic>
      <p:sp>
        <p:nvSpPr>
          <p:cNvPr id="118" name="Заголовок 1"/>
          <p:cNvSpPr txBox="1">
            <a:spLocks/>
          </p:cNvSpPr>
          <p:nvPr/>
        </p:nvSpPr>
        <p:spPr>
          <a:xfrm>
            <a:off x="5475596" y="654110"/>
            <a:ext cx="4893972" cy="1203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7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itka Display" panose="02000505000000020004" pitchFamily="2" charset="0"/>
              </a:rPr>
              <a:t>ЗАВТРА</a:t>
            </a:r>
            <a:endParaRPr lang="ru-RU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itka Display" panose="02000505000000020004" pitchFamily="2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187" y="5622875"/>
            <a:ext cx="774156" cy="918026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172710" y="4077072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01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652120" y="4071619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02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91880" y="2780928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03</a:t>
            </a:r>
            <a:endParaRPr lang="ru-RU" sz="40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382749" y="2743374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04</a:t>
            </a:r>
            <a:endParaRPr lang="ru-RU" sz="40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750402" y="1358646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05</a:t>
            </a:r>
            <a:endParaRPr lang="ru-RU" sz="40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241702" y="4017587"/>
            <a:ext cx="4163" cy="975909"/>
          </a:xfrm>
          <a:prstGeom prst="line">
            <a:avLst/>
          </a:prstGeom>
          <a:ln w="22225">
            <a:solidFill>
              <a:srgbClr val="00AC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129528" y="3815713"/>
            <a:ext cx="224347" cy="224347"/>
          </a:xfrm>
          <a:prstGeom prst="ellipse">
            <a:avLst/>
          </a:prstGeom>
          <a:gradFill>
            <a:gsLst>
              <a:gs pos="0">
                <a:srgbClr val="00ACE5"/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rgbClr val="00ACE5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251520" y="4980973"/>
            <a:ext cx="3498882" cy="0"/>
          </a:xfrm>
          <a:prstGeom prst="line">
            <a:avLst/>
          </a:prstGeom>
          <a:ln w="22225">
            <a:solidFill>
              <a:srgbClr val="00AC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483465" y="2677402"/>
            <a:ext cx="4163" cy="975909"/>
          </a:xfrm>
          <a:prstGeom prst="line">
            <a:avLst/>
          </a:prstGeom>
          <a:ln w="22225">
            <a:solidFill>
              <a:srgbClr val="00AC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371291" y="2453055"/>
            <a:ext cx="224347" cy="224347"/>
          </a:xfrm>
          <a:prstGeom prst="ellipse">
            <a:avLst/>
          </a:prstGeom>
          <a:gradFill>
            <a:gsLst>
              <a:gs pos="0">
                <a:srgbClr val="00ACE5"/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rgbClr val="00ACE5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H="1">
            <a:off x="483465" y="3645024"/>
            <a:ext cx="3498882" cy="0"/>
          </a:xfrm>
          <a:prstGeom prst="line">
            <a:avLst/>
          </a:prstGeom>
          <a:ln w="22225">
            <a:solidFill>
              <a:srgbClr val="00AC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836017" y="1288464"/>
            <a:ext cx="4163" cy="975909"/>
          </a:xfrm>
          <a:prstGeom prst="line">
            <a:avLst/>
          </a:prstGeom>
          <a:ln w="22225">
            <a:solidFill>
              <a:srgbClr val="00AC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723843" y="1078124"/>
            <a:ext cx="224347" cy="224347"/>
          </a:xfrm>
          <a:prstGeom prst="ellipse">
            <a:avLst/>
          </a:prstGeom>
          <a:gradFill>
            <a:gsLst>
              <a:gs pos="0">
                <a:srgbClr val="00ACE5"/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rgbClr val="00ACE5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H="1">
            <a:off x="827584" y="2264373"/>
            <a:ext cx="3498882" cy="0"/>
          </a:xfrm>
          <a:prstGeom prst="line">
            <a:avLst/>
          </a:prstGeom>
          <a:ln w="22225">
            <a:solidFill>
              <a:srgbClr val="00AC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8949902" y="4149080"/>
            <a:ext cx="12505" cy="792089"/>
          </a:xfrm>
          <a:prstGeom prst="line">
            <a:avLst/>
          </a:prstGeom>
          <a:ln w="2222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8850233" y="3927886"/>
            <a:ext cx="224347" cy="224347"/>
          </a:xfrm>
          <a:prstGeom prst="ellipse">
            <a:avLst/>
          </a:prstGeom>
          <a:solidFill>
            <a:srgbClr val="0066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H="1">
            <a:off x="6009532" y="4941168"/>
            <a:ext cx="2954956" cy="0"/>
          </a:xfrm>
          <a:prstGeom prst="line">
            <a:avLst/>
          </a:prstGeom>
          <a:ln w="2222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8751770" y="2861223"/>
            <a:ext cx="12505" cy="792089"/>
          </a:xfrm>
          <a:prstGeom prst="line">
            <a:avLst/>
          </a:prstGeom>
          <a:ln w="2222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>
            <a:off x="8652101" y="2640029"/>
            <a:ext cx="224347" cy="224347"/>
          </a:xfrm>
          <a:prstGeom prst="ellipse">
            <a:avLst/>
          </a:prstGeom>
          <a:solidFill>
            <a:srgbClr val="0066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H="1">
            <a:off x="5811400" y="3653311"/>
            <a:ext cx="2954956" cy="0"/>
          </a:xfrm>
          <a:prstGeom prst="line">
            <a:avLst/>
          </a:prstGeom>
          <a:ln w="2222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Заголовок 1"/>
          <p:cNvSpPr txBox="1">
            <a:spLocks/>
          </p:cNvSpPr>
          <p:nvPr/>
        </p:nvSpPr>
        <p:spPr>
          <a:xfrm>
            <a:off x="-36092" y="3584410"/>
            <a:ext cx="3318056" cy="1583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/>
            <a:r>
              <a:rPr lang="ru-RU" sz="2000" b="1" dirty="0" smtClean="0">
                <a:latin typeface="Sitka Display" panose="02000505000000020004" pitchFamily="2" charset="0"/>
              </a:rPr>
              <a:t>Внес</a:t>
            </a:r>
            <a:r>
              <a:rPr lang="ru-RU" sz="2000" b="1" dirty="0" smtClean="0">
                <a:latin typeface="Sitka Display" panose="02000505000000020004" pitchFamily="2" charset="0"/>
              </a:rPr>
              <a:t>ение</a:t>
            </a:r>
            <a:r>
              <a:rPr lang="ru-RU" sz="2000" b="1" dirty="0" smtClean="0">
                <a:latin typeface="Sitka Display" panose="02000505000000020004" pitchFamily="2" charset="0"/>
              </a:rPr>
              <a:t> </a:t>
            </a:r>
            <a:r>
              <a:rPr lang="ru-RU" sz="2000" b="1" dirty="0" smtClean="0">
                <a:latin typeface="Sitka Display" panose="02000505000000020004" pitchFamily="2" charset="0"/>
              </a:rPr>
              <a:t>изменения в основную общеобразовательную программу ОО</a:t>
            </a:r>
            <a:endParaRPr lang="ru-RU" sz="1400" dirty="0"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sp>
        <p:nvSpPr>
          <p:cNvPr id="57" name="Заголовок 1"/>
          <p:cNvSpPr txBox="1">
            <a:spLocks/>
          </p:cNvSpPr>
          <p:nvPr/>
        </p:nvSpPr>
        <p:spPr>
          <a:xfrm>
            <a:off x="224612" y="2234312"/>
            <a:ext cx="3318056" cy="1583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/>
            <a:r>
              <a:rPr lang="ru-RU" sz="2400" b="1" dirty="0" smtClean="0">
                <a:latin typeface="Sitka Display" panose="02000505000000020004" pitchFamily="2" charset="0"/>
              </a:rPr>
              <a:t>Проведение оценки </a:t>
            </a:r>
            <a:r>
              <a:rPr lang="ru-RU" sz="2400" b="1" dirty="0" smtClean="0">
                <a:latin typeface="Sitka Display" panose="02000505000000020004" pitchFamily="2" charset="0"/>
              </a:rPr>
              <a:t>эффективности программы</a:t>
            </a:r>
            <a:endParaRPr lang="ru-RU" sz="1600" dirty="0"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6677608" y="3671215"/>
            <a:ext cx="2303917" cy="1540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/>
            <a:r>
              <a:rPr lang="ru-RU" sz="2400" b="1" dirty="0" smtClean="0">
                <a:latin typeface="Sitka Display" panose="02000505000000020004" pitchFamily="2" charset="0"/>
              </a:rPr>
              <a:t>Формирование сообщества </a:t>
            </a:r>
            <a:r>
              <a:rPr lang="ru-RU" sz="2400" b="1" dirty="0" smtClean="0">
                <a:latin typeface="Sitka Display" panose="02000505000000020004" pitchFamily="2" charset="0"/>
              </a:rPr>
              <a:t>учителей</a:t>
            </a:r>
            <a:endParaRPr lang="ru-RU" sz="1600" dirty="0"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>
            <a:off x="6605218" y="2162394"/>
            <a:ext cx="2075237" cy="1583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/>
            <a:r>
              <a:rPr lang="ru-RU" sz="1800" b="1" dirty="0" smtClean="0">
                <a:latin typeface="Sitka Display" panose="02000505000000020004" pitchFamily="2" charset="0"/>
              </a:rPr>
              <a:t>Организация ярмарки интерактивов (форм урока) </a:t>
            </a:r>
            <a:r>
              <a:rPr lang="ru-RU" sz="1800" b="1" dirty="0" smtClean="0">
                <a:latin typeface="Sitka Display" panose="02000505000000020004" pitchFamily="2" charset="0"/>
              </a:rPr>
              <a:t>на </a:t>
            </a:r>
            <a:r>
              <a:rPr lang="ru-RU" sz="1800" b="1" dirty="0" smtClean="0">
                <a:latin typeface="Sitka Display" panose="02000505000000020004" pitchFamily="2" charset="0"/>
              </a:rPr>
              <a:t> </a:t>
            </a:r>
            <a:r>
              <a:rPr lang="ru-RU" sz="1800" b="1" dirty="0" smtClean="0">
                <a:latin typeface="Sitka Display" panose="02000505000000020004" pitchFamily="2" charset="0"/>
              </a:rPr>
              <a:t>Авгу</a:t>
            </a:r>
            <a:r>
              <a:rPr lang="en-US" sz="1800" b="1" dirty="0" smtClean="0">
                <a:latin typeface="Sitka Display" panose="02000505000000020004" pitchFamily="2" charset="0"/>
              </a:rPr>
              <a:t>c</a:t>
            </a:r>
            <a:r>
              <a:rPr lang="ru-RU" sz="1800" b="1" dirty="0" smtClean="0">
                <a:latin typeface="Sitka Display" panose="02000505000000020004" pitchFamily="2" charset="0"/>
              </a:rPr>
              <a:t>т</a:t>
            </a:r>
            <a:r>
              <a:rPr lang="en-US" sz="1800" b="1" dirty="0" smtClean="0">
                <a:latin typeface="Sitka Display" panose="02000505000000020004" pitchFamily="2" charset="0"/>
              </a:rPr>
              <a:t>PRO</a:t>
            </a:r>
            <a:endParaRPr lang="ru-RU" sz="1200" dirty="0"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811280" y="1220298"/>
            <a:ext cx="2992092" cy="1269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/>
            <a:r>
              <a:rPr lang="ru-RU" sz="1800" b="1" dirty="0" smtClean="0">
                <a:latin typeface="Sitka Display" panose="02000505000000020004" pitchFamily="2" charset="0"/>
              </a:rPr>
              <a:t>Представление опыта работы на Фестивале в ноябре </a:t>
            </a:r>
            <a:endParaRPr lang="ru-RU" sz="1200" dirty="0">
              <a:latin typeface="Monotype Corsiva" panose="03010101010201010101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23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17" y="1196752"/>
            <a:ext cx="4148675" cy="19390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7772400" cy="3414241"/>
          </a:xfrm>
        </p:spPr>
        <p:txBody>
          <a:bodyPr>
            <a:noAutofit/>
          </a:bodyPr>
          <a:lstStyle/>
          <a:p>
            <a:pPr eaLnBrk="0" hangingPunct="0"/>
            <a:r>
              <a:rPr lang="ru-RU" sz="4000" b="1" dirty="0" smtClean="0">
                <a:latin typeface="Sitka Display" panose="02000505000000020004" pitchFamily="2" charset="0"/>
              </a:rPr>
              <a:t>ПРОЕКТ</a:t>
            </a:r>
            <a:r>
              <a:rPr lang="ru-RU" sz="2800" dirty="0" smtClean="0">
                <a:latin typeface="Sitka Display" panose="02000505000000020004" pitchFamily="2" charset="0"/>
              </a:rPr>
              <a:t>                                        </a:t>
            </a:r>
            <a:r>
              <a:rPr lang="en-US" sz="2800" dirty="0" smtClean="0">
                <a:latin typeface="Sitka Display" panose="02000505000000020004" pitchFamily="2" charset="0"/>
              </a:rPr>
              <a:t/>
            </a:r>
            <a:br>
              <a:rPr lang="en-US" sz="2800" dirty="0" smtClean="0">
                <a:latin typeface="Sitka Display" panose="02000505000000020004" pitchFamily="2" charset="0"/>
              </a:rPr>
            </a:br>
            <a:r>
              <a:rPr lang="ru-RU" sz="2800" dirty="0">
                <a:latin typeface="Monotype Corsiva" panose="03010101010201010101" pitchFamily="66" charset="0"/>
                <a:ea typeface="+mn-ea"/>
                <a:cs typeface="+mn-cs"/>
              </a:rPr>
              <a:t>Ключевые аспекты реализации межпредметных     и интерактивных подходов </a:t>
            </a:r>
            <a:r>
              <a:rPr lang="ru-RU" sz="2800" dirty="0" smtClean="0">
                <a:latin typeface="Monotype Corsiva" panose="03010101010201010101" pitchFamily="66" charset="0"/>
                <a:ea typeface="+mn-ea"/>
                <a:cs typeface="+mn-cs"/>
              </a:rPr>
              <a:t/>
            </a:r>
            <a:br>
              <a:rPr lang="ru-RU" sz="2800" dirty="0" smtClean="0"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2800" dirty="0" smtClean="0">
                <a:latin typeface="Monotype Corsiva" panose="03010101010201010101" pitchFamily="66" charset="0"/>
                <a:ea typeface="+mn-ea"/>
                <a:cs typeface="+mn-cs"/>
              </a:rPr>
              <a:t>в </a:t>
            </a:r>
            <a:r>
              <a:rPr lang="ru-RU" sz="2800" dirty="0">
                <a:latin typeface="Monotype Corsiva" panose="03010101010201010101" pitchFamily="66" charset="0"/>
                <a:ea typeface="+mn-ea"/>
                <a:cs typeface="+mn-cs"/>
              </a:rPr>
              <a:t>образовательной  деятельности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701" y="1451126"/>
            <a:ext cx="1152128" cy="13043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84784"/>
            <a:ext cx="1309979" cy="13099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529" y="1465110"/>
            <a:ext cx="107632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1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85cc7e8c02fef3cbfd18b9abeabbb65e43f238"/>
</p:tagLst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446</Words>
  <Application>Microsoft Office PowerPoint</Application>
  <PresentationFormat>Экран (4:3)</PresentationFormat>
  <Paragraphs>106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Mistral</vt:lpstr>
      <vt:lpstr>Monotype Corsiva</vt:lpstr>
      <vt:lpstr>Sitka Display</vt:lpstr>
      <vt:lpstr>Times New Roman</vt:lpstr>
      <vt:lpstr>Тема Office</vt:lpstr>
      <vt:lpstr>ПРОЕКТ                                         Ключевые аспекты реализации межпредметных     и интерактивных подходов  в образовательной 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                                        Ключевые аспекты реализации межпредметных     и интерактивных подходов  в образовательной  деятельности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«Цветные молекулы»</dc:title>
  <dc:creator>obstinate</dc:creator>
  <cp:lastModifiedBy>TOIPKRO</cp:lastModifiedBy>
  <cp:revision>40</cp:revision>
  <cp:lastPrinted>2019-05-28T03:31:34Z</cp:lastPrinted>
  <dcterms:created xsi:type="dcterms:W3CDTF">2017-10-07T13:38:50Z</dcterms:created>
  <dcterms:modified xsi:type="dcterms:W3CDTF">2019-05-28T08:50:12Z</dcterms:modified>
</cp:coreProperties>
</file>