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docProps/app.xml" ContentType="application/vnd.openxmlformats-officedocument.extended-properties+xml"/>
  <Override PartName="/docProps/core.xml" ContentType="application/vnd.openxmlformats-package.core-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embeddings/oleObject15" ContentType="image/vnd.ms-photo"/>
  <Override PartName="/ppt/embeddings/oleObject21" ContentType="application/vnd.openxmlformats-officedocument.spreadsheetml.sheet"/>
  <Override PartName="/ppt/embeddings/oleObject32" ContentType="application/vnd.openxmlformats-officedocument.spreadsheetml.sheet"/>
  <Override PartName="/ppt/media/image252.svg" ContentType="image/svg"/>
  <Override PartName="/ppt/media/image254.svg" ContentType="image/svg"/>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  /><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s>
</file>

<file path=ppt/presentation.xml><?xml version="1.0" encoding="utf-8"?>
<p:presentation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SpecialPlsOnTitleSld="0" saveSubsetFonts="1">
  <p:sldMasterIdLst>
    <p:sldMasterId id="2147483731" r:id="rId1"/>
    <p:sldMasterId id="2147483732" r:id="rId2"/>
    <p:sldMasterId id="214748373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Lst>
  <p:sldSz cx="12192000" cy="6858000"/>
  <p:notesSz cx="6805613" cy="99441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mAuthor id="1" name="Анашкина Екатерина Борисовна" initials="АЕБ" lastIdx="9" clrIdx="0"/>
</p:cmAuthorLst>
</file>

<file path=ppt/presProps.xml><?xml version="1.0" encoding="utf-8"?>
<p:presentationP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showPr showNarration="1">
    <p:present/>
    <p:sldAll/>
    <p:penClr>
      <a:prstClr val="red"/>
    </p:penClr>
    <p:extLst>
      <p:ext uri="{2FDB2607-1784-4EEB-B798-7EB5836EED8A}">
        <p14:showMediaCtrls xmlns:p14="http://schemas.microsoft.com/office/powerpoint/2010/main" val="1"/>
      </p:ext>
    </p:extLst>
  </p:showPr>
  <p:extLst>
    <p:ext uri="ACF4677E-8BD2-47ae-8A1F-98590045965D">
      <hp:hncThemeShow xmlns:hp="http://schemas.haansoft.com/office/presentation/8.0" themeShowType="1" themeSkinType="1" themeTransitionType="1" useThemeTransition="1" byMouseClick="1" attrType="1" dur="2000"/>
    </p:ext>
  </p:extLst>
</p:presentationPr>
</file>

<file path=ppt/tableStyles.xml><?xml version="1.0" encoding="utf-8"?>
<a:tblStyleLst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TxStyle/>
      <a:tcStyle>
        <a:tcBdr/>
        <a:fill>
          <a:solidFill>
            <a:schemeClr val="accent1">
              <a:tint val="40000"/>
            </a:schemeClr>
          </a:solidFill>
        </a:fill>
      </a:tcStyle>
    </a:band1H>
    <a:band2H>
      <a:tcTxStyle/>
      <a:tcStyle>
        <a:tcBdr/>
      </a:tcStyle>
    </a:band2H>
    <a:band1V>
      <a:tcTxStyle/>
      <a:tcStyle>
        <a:tcBdr/>
        <a:fill>
          <a:solidFill>
            <a:schemeClr val="accent1">
              <a:tint val="40000"/>
            </a:schemeClr>
          </a:solidFill>
        </a:fill>
      </a:tcStyle>
    </a:band1V>
    <a:band2V>
      <a:tcTxStyle/>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lastView="sldThumbnailView">
  <p:normalViewPr horzBarState="maximized">
    <p:restoredLeft sz="16962"/>
    <p:restoredTop sz="94374"/>
  </p:normalViewPr>
  <p:slideViewPr>
    <p:cSldViewPr snapToGrid="0">
      <p:cViewPr varScale="1">
        <p:scale>
          <a:sx n="86" d="100"/>
          <a:sy n="86" d="100"/>
        </p:scale>
        <p:origin x="102" y="234"/>
      </p:cViewPr>
      <p:guideLst>
        <p:guide orient="horz" pos="2158"/>
        <p:guide pos="3839"/>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snapToGrid="0">
      <p:cViewPr>
        <p:scale>
          <a:sx n="130" d="100"/>
          <a:sy n="130" d="100"/>
        </p:scale>
        <p:origin x="192" y="-480"/>
      </p:cViewPr>
    </p:cSldViewPr>
  </p:notesViewPr>
  <p:gridSpacing cx="36868100" cy="368681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6.xml"  /><Relationship Id="rId100" Type="http://schemas.openxmlformats.org/officeDocument/2006/relationships/slide" Target="slides/slide96.xml"  /><Relationship Id="rId101" Type="http://schemas.openxmlformats.org/officeDocument/2006/relationships/slide" Target="slides/slide97.xml"  /><Relationship Id="rId102" Type="http://schemas.openxmlformats.org/officeDocument/2006/relationships/slide" Target="slides/slide98.xml"  /><Relationship Id="rId103" Type="http://schemas.openxmlformats.org/officeDocument/2006/relationships/slide" Target="slides/slide99.xml"  /><Relationship Id="rId104" Type="http://schemas.openxmlformats.org/officeDocument/2006/relationships/slide" Target="slides/slide100.xml"  /><Relationship Id="rId105" Type="http://schemas.openxmlformats.org/officeDocument/2006/relationships/slide" Target="slides/slide101.xml"  /><Relationship Id="rId106" Type="http://schemas.openxmlformats.org/officeDocument/2006/relationships/slide" Target="slides/slide102.xml"  /><Relationship Id="rId107" Type="http://schemas.openxmlformats.org/officeDocument/2006/relationships/slide" Target="slides/slide103.xml"  /><Relationship Id="rId108" Type="http://schemas.openxmlformats.org/officeDocument/2006/relationships/slide" Target="slides/slide104.xml"  /><Relationship Id="rId109" Type="http://schemas.openxmlformats.org/officeDocument/2006/relationships/slide" Target="slides/slide105.xml"  /><Relationship Id="rId11" Type="http://schemas.openxmlformats.org/officeDocument/2006/relationships/slide" Target="slides/slide7.xml"  /><Relationship Id="rId110" Type="http://schemas.openxmlformats.org/officeDocument/2006/relationships/slide" Target="slides/slide106.xml"  /><Relationship Id="rId111" Type="http://schemas.openxmlformats.org/officeDocument/2006/relationships/slide" Target="slides/slide107.xml"  /><Relationship Id="rId112" Type="http://schemas.openxmlformats.org/officeDocument/2006/relationships/slide" Target="slides/slide108.xml"  /><Relationship Id="rId113" Type="http://schemas.openxmlformats.org/officeDocument/2006/relationships/slide" Target="slides/slide109.xml"  /><Relationship Id="rId114" Type="http://schemas.openxmlformats.org/officeDocument/2006/relationships/slide" Target="slides/slide110.xml"  /><Relationship Id="rId115" Type="http://schemas.openxmlformats.org/officeDocument/2006/relationships/commentAuthors" Target="commentAuthors.xml"  /><Relationship Id="rId116" Type="http://schemas.openxmlformats.org/officeDocument/2006/relationships/presProps" Target="presProps.xml"  /><Relationship Id="rId117" Type="http://schemas.openxmlformats.org/officeDocument/2006/relationships/viewProps" Target="viewProps.xml"  /><Relationship Id="rId118" Type="http://schemas.openxmlformats.org/officeDocument/2006/relationships/theme" Target="theme/theme1.xml"  /><Relationship Id="rId119" Type="http://schemas.openxmlformats.org/officeDocument/2006/relationships/tableStyles" Target="tableStyles.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2.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slideMaster" Target="slideMasters/slideMaster3.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 Type="http://schemas.openxmlformats.org/officeDocument/2006/relationships/notesMaster" Target="notesMasters/notesMaster1.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slide" Target="slides/slide38.xml"  /><Relationship Id="rId43" Type="http://schemas.openxmlformats.org/officeDocument/2006/relationships/slide" Target="slides/slide39.xml"  /><Relationship Id="rId44" Type="http://schemas.openxmlformats.org/officeDocument/2006/relationships/slide" Target="slides/slide40.xml"  /><Relationship Id="rId45" Type="http://schemas.openxmlformats.org/officeDocument/2006/relationships/slide" Target="slides/slide41.xml"  /><Relationship Id="rId46" Type="http://schemas.openxmlformats.org/officeDocument/2006/relationships/slide" Target="slides/slide42.xml"  /><Relationship Id="rId47" Type="http://schemas.openxmlformats.org/officeDocument/2006/relationships/slide" Target="slides/slide43.xml"  /><Relationship Id="rId48" Type="http://schemas.openxmlformats.org/officeDocument/2006/relationships/slide" Target="slides/slide44.xml"  /><Relationship Id="rId49" Type="http://schemas.openxmlformats.org/officeDocument/2006/relationships/slide" Target="slides/slide45.xml"  /><Relationship Id="rId5" Type="http://schemas.openxmlformats.org/officeDocument/2006/relationships/slide" Target="slides/slide1.xml"  /><Relationship Id="rId50" Type="http://schemas.openxmlformats.org/officeDocument/2006/relationships/slide" Target="slides/slide46.xml"  /><Relationship Id="rId51" Type="http://schemas.openxmlformats.org/officeDocument/2006/relationships/slide" Target="slides/slide47.xml"  /><Relationship Id="rId52" Type="http://schemas.openxmlformats.org/officeDocument/2006/relationships/slide" Target="slides/slide48.xml"  /><Relationship Id="rId53" Type="http://schemas.openxmlformats.org/officeDocument/2006/relationships/slide" Target="slides/slide49.xml"  /><Relationship Id="rId54" Type="http://schemas.openxmlformats.org/officeDocument/2006/relationships/slide" Target="slides/slide50.xml"  /><Relationship Id="rId55" Type="http://schemas.openxmlformats.org/officeDocument/2006/relationships/slide" Target="slides/slide51.xml"  /><Relationship Id="rId56" Type="http://schemas.openxmlformats.org/officeDocument/2006/relationships/slide" Target="slides/slide52.xml"  /><Relationship Id="rId57" Type="http://schemas.openxmlformats.org/officeDocument/2006/relationships/slide" Target="slides/slide53.xml"  /><Relationship Id="rId58" Type="http://schemas.openxmlformats.org/officeDocument/2006/relationships/slide" Target="slides/slide54.xml"  /><Relationship Id="rId59" Type="http://schemas.openxmlformats.org/officeDocument/2006/relationships/slide" Target="slides/slide55.xml"  /><Relationship Id="rId6" Type="http://schemas.openxmlformats.org/officeDocument/2006/relationships/slide" Target="slides/slide2.xml"  /><Relationship Id="rId60" Type="http://schemas.openxmlformats.org/officeDocument/2006/relationships/slide" Target="slides/slide56.xml"  /><Relationship Id="rId61" Type="http://schemas.openxmlformats.org/officeDocument/2006/relationships/slide" Target="slides/slide57.xml"  /><Relationship Id="rId62" Type="http://schemas.openxmlformats.org/officeDocument/2006/relationships/slide" Target="slides/slide58.xml"  /><Relationship Id="rId63" Type="http://schemas.openxmlformats.org/officeDocument/2006/relationships/slide" Target="slides/slide59.xml"  /><Relationship Id="rId64" Type="http://schemas.openxmlformats.org/officeDocument/2006/relationships/slide" Target="slides/slide60.xml"  /><Relationship Id="rId65" Type="http://schemas.openxmlformats.org/officeDocument/2006/relationships/slide" Target="slides/slide61.xml"  /><Relationship Id="rId66" Type="http://schemas.openxmlformats.org/officeDocument/2006/relationships/slide" Target="slides/slide62.xml"  /><Relationship Id="rId67" Type="http://schemas.openxmlformats.org/officeDocument/2006/relationships/slide" Target="slides/slide63.xml"  /><Relationship Id="rId68" Type="http://schemas.openxmlformats.org/officeDocument/2006/relationships/slide" Target="slides/slide64.xml"  /><Relationship Id="rId69" Type="http://schemas.openxmlformats.org/officeDocument/2006/relationships/slide" Target="slides/slide65.xml"  /><Relationship Id="rId7" Type="http://schemas.openxmlformats.org/officeDocument/2006/relationships/slide" Target="slides/slide3.xml"  /><Relationship Id="rId70" Type="http://schemas.openxmlformats.org/officeDocument/2006/relationships/slide" Target="slides/slide66.xml"  /><Relationship Id="rId71" Type="http://schemas.openxmlformats.org/officeDocument/2006/relationships/slide" Target="slides/slide67.xml"  /><Relationship Id="rId72" Type="http://schemas.openxmlformats.org/officeDocument/2006/relationships/slide" Target="slides/slide68.xml"  /><Relationship Id="rId73" Type="http://schemas.openxmlformats.org/officeDocument/2006/relationships/slide" Target="slides/slide69.xml"  /><Relationship Id="rId74" Type="http://schemas.openxmlformats.org/officeDocument/2006/relationships/slide" Target="slides/slide70.xml"  /><Relationship Id="rId75" Type="http://schemas.openxmlformats.org/officeDocument/2006/relationships/slide" Target="slides/slide71.xml"  /><Relationship Id="rId76" Type="http://schemas.openxmlformats.org/officeDocument/2006/relationships/slide" Target="slides/slide72.xml"  /><Relationship Id="rId77" Type="http://schemas.openxmlformats.org/officeDocument/2006/relationships/slide" Target="slides/slide73.xml"  /><Relationship Id="rId78" Type="http://schemas.openxmlformats.org/officeDocument/2006/relationships/slide" Target="slides/slide74.xml"  /><Relationship Id="rId79" Type="http://schemas.openxmlformats.org/officeDocument/2006/relationships/slide" Target="slides/slide75.xml"  /><Relationship Id="rId8" Type="http://schemas.openxmlformats.org/officeDocument/2006/relationships/slide" Target="slides/slide4.xml"  /><Relationship Id="rId80" Type="http://schemas.openxmlformats.org/officeDocument/2006/relationships/slide" Target="slides/slide76.xml"  /><Relationship Id="rId81" Type="http://schemas.openxmlformats.org/officeDocument/2006/relationships/slide" Target="slides/slide77.xml"  /><Relationship Id="rId82" Type="http://schemas.openxmlformats.org/officeDocument/2006/relationships/slide" Target="slides/slide78.xml"  /><Relationship Id="rId83" Type="http://schemas.openxmlformats.org/officeDocument/2006/relationships/slide" Target="slides/slide79.xml"  /><Relationship Id="rId84" Type="http://schemas.openxmlformats.org/officeDocument/2006/relationships/slide" Target="slides/slide80.xml"  /><Relationship Id="rId85" Type="http://schemas.openxmlformats.org/officeDocument/2006/relationships/slide" Target="slides/slide81.xml"  /><Relationship Id="rId86" Type="http://schemas.openxmlformats.org/officeDocument/2006/relationships/slide" Target="slides/slide82.xml"  /><Relationship Id="rId87" Type="http://schemas.openxmlformats.org/officeDocument/2006/relationships/slide" Target="slides/slide83.xml"  /><Relationship Id="rId88" Type="http://schemas.openxmlformats.org/officeDocument/2006/relationships/slide" Target="slides/slide84.xml"  /><Relationship Id="rId89" Type="http://schemas.openxmlformats.org/officeDocument/2006/relationships/slide" Target="slides/slide85.xml"  /><Relationship Id="rId9" Type="http://schemas.openxmlformats.org/officeDocument/2006/relationships/slide" Target="slides/slide5.xml"  /><Relationship Id="rId90" Type="http://schemas.openxmlformats.org/officeDocument/2006/relationships/slide" Target="slides/slide86.xml"  /><Relationship Id="rId91" Type="http://schemas.openxmlformats.org/officeDocument/2006/relationships/slide" Target="slides/slide87.xml"  /><Relationship Id="rId92" Type="http://schemas.openxmlformats.org/officeDocument/2006/relationships/slide" Target="slides/slide88.xml"  /><Relationship Id="rId93" Type="http://schemas.openxmlformats.org/officeDocument/2006/relationships/slide" Target="slides/slide89.xml"  /><Relationship Id="rId94" Type="http://schemas.openxmlformats.org/officeDocument/2006/relationships/slide" Target="slides/slide90.xml"  /><Relationship Id="rId95" Type="http://schemas.openxmlformats.org/officeDocument/2006/relationships/slide" Target="slides/slide91.xml"  /><Relationship Id="rId96" Type="http://schemas.openxmlformats.org/officeDocument/2006/relationships/slide" Target="slides/slide92.xml"  /><Relationship Id="rId97" Type="http://schemas.openxmlformats.org/officeDocument/2006/relationships/slide" Target="slides/slide93.xml"  /><Relationship Id="rId98" Type="http://schemas.openxmlformats.org/officeDocument/2006/relationships/slide" Target="slides/slide94.xml"  /><Relationship Id="rId99" Type="http://schemas.openxmlformats.org/officeDocument/2006/relationships/slide" Target="slides/slide95.xml"  /></Relationships>
</file>

<file path=ppt/charts/_rels/chart1.xml.rels><?xml version="1.0" encoding="UTF-8" standalone="yes" ?><Relationships xmlns="http://schemas.openxmlformats.org/package/2006/relationships"><Relationship Id="rId1" Type="http://schemas.microsoft.com/office/2011/relationships/chartStyle" Target="style1.xml"  /><Relationship Id="rId2" Type="http://schemas.microsoft.com/office/2011/relationships/chartColorStyle" Target="colors1.xml"  /><Relationship Id="rId3" Type="http://schemas.openxmlformats.org/officeDocument/2006/relationships/oleObject" Target="file:///C:\Users\EAnashkina\Desktop\&#1053;&#1086;&#1074;&#1072;&#1103;%20&#1087;&#1072;&#1087;&#1082;&#1072;%20(2)\&#1059;&#1095;&#1072;&#1089;&#1090;&#1085;&#1080;&#1082;&#1080;%20&#1089;&#1086;&#1074;&#1077;&#1097;&#1072;&#1085;&#1080;&#1103;%20&#1088;&#1077;&#1082;&#1090;&#1086;&#1088;&#1086;&#1074;%2010-11%20&#1076;&#1077;&#1082;&#1072;&#1073;&#1088;&#1103;%20&#1089;&#1086;%20&#1089;&#1090;&#1086;&#1088;&#1086;&#1085;&#1099;%20&#1055;&#1088;&#1086;&#1089;&#1074;&#1077;&#1097;&#1077;&#1085;&#1080;&#1103;.xlsx" TargetMode="External" /></Relationships>
</file>

<file path=ppt/charts/_rels/chart2.xml.rels><?xml version="1.0" encoding="UTF-8" standalone="yes" ?><Relationships xmlns="http://schemas.openxmlformats.org/package/2006/relationships"><Relationship Id="rId1" Type="http://schemas.microsoft.com/office/2011/relationships/chartStyle" Target="style2.xml"  /><Relationship Id="rId2" Type="http://schemas.microsoft.com/office/2011/relationships/chartColorStyle" Target="colors2.xml"  /><Relationship Id="rId3" Type="http://schemas.openxmlformats.org/officeDocument/2006/relationships/oleObject" Target="file:///C:\Users\EAnashkina\Desktop\&#1053;&#1086;&#1074;&#1072;&#1103;%20&#1087;&#1072;&#1087;&#1082;&#1072;%20(2)\&#1059;&#1095;&#1072;&#1089;&#1090;&#1085;&#1080;&#1082;&#1080;%20&#1089;&#1086;&#1074;&#1077;&#1097;&#1072;&#1085;&#1080;&#1103;%20&#1088;&#1077;&#1082;&#1090;&#1086;&#1088;&#1086;&#1074;%2010-11%20&#1076;&#1077;&#1082;&#1072;&#1073;&#1088;&#1103;%20&#1089;&#1086;%20&#1089;&#1090;&#1086;&#1088;&#1086;&#1085;&#1099;%20&#1055;&#1088;&#1086;&#1089;&#1074;&#1077;&#1097;&#1077;&#1085;&#1080;&#1103;.xlsx" TargetMode="External" /></Relationships>
</file>

<file path=ppt/charts/_rels/chart3.xml.rels><?xml version="1.0" encoding="UTF-8" standalone="yes" ?><Relationships xmlns="http://schemas.openxmlformats.org/package/2006/relationships"><Relationship Id="rId1" Type="http://schemas.microsoft.com/office/2011/relationships/chartStyle" Target="style3.xml"  /><Relationship Id="rId2" Type="http://schemas.microsoft.com/office/2011/relationships/chartColorStyle" Target="colors3.xml"  /><Relationship Id="rId3" Type="http://schemas.openxmlformats.org/officeDocument/2006/relationships/oleObject" Target="file:///C:\Users\EAnashkina\Desktop\&#1053;&#1086;&#1074;&#1072;&#1103;%20&#1087;&#1072;&#1087;&#1082;&#1072;%20(2)\&#1059;&#1095;&#1072;&#1089;&#1090;&#1085;&#1080;&#1082;&#1080;%20&#1089;&#1086;&#1074;&#1077;&#1097;&#1072;&#1085;&#1080;&#1103;%20&#1088;&#1077;&#1082;&#1090;&#1086;&#1088;&#1086;&#1074;%2010-11%20&#1076;&#1077;&#1082;&#1072;&#1073;&#1088;&#1103;%20&#1089;&#1086;%20&#1089;&#1090;&#1086;&#1088;&#1086;&#1085;&#1099;%20&#1055;&#1088;&#1086;&#1089;&#1074;&#1077;&#1097;&#1077;&#1085;&#1080;&#1103;.xlsx" TargetMode="External" /></Relationships>
</file>

<file path=ppt/charts/_rels/chart4.xml.rels><?xml version="1.0" encoding="UTF-8" standalone="yes" ?><Relationships xmlns="http://schemas.openxmlformats.org/package/2006/relationships"><Relationship Id="rId1" Type="http://schemas.microsoft.com/office/2011/relationships/chartStyle" Target="style4.xml"  /><Relationship Id="rId2" Type="http://schemas.microsoft.com/office/2011/relationships/chartColorStyle" Target="colors4.xml"  /><Relationship Id="rId3" Type="http://schemas.openxmlformats.org/officeDocument/2006/relationships/oleObject" Target="file:///C:\Users\EAnashkina\Desktop\&#1053;&#1086;&#1074;&#1072;&#1103;%20&#1087;&#1072;&#1087;&#1082;&#1072;%20(2)\&#1059;&#1095;&#1072;&#1089;&#1090;&#1085;&#1080;&#1082;&#1080;%20&#1089;&#1086;&#1074;&#1077;&#1097;&#1072;&#1085;&#1080;&#1103;%20&#1088;&#1077;&#1082;&#1090;&#1086;&#1088;&#1086;&#1074;%2010-11%20&#1076;&#1077;&#1082;&#1072;&#1073;&#1088;&#1103;%20&#1089;&#1086;%20&#1089;&#1090;&#1086;&#1088;&#1086;&#1085;&#1099;%20&#1055;&#1088;&#1086;&#1089;&#1074;&#1077;&#1097;&#1077;&#1085;&#1080;&#1103;.xlsx" TargetMode="External" /></Relationships>
</file>

<file path=ppt/charts/_rels/chart5.xml.rels><?xml version="1.0" encoding="UTF-8" standalone="yes" ?><Relationships xmlns="http://schemas.openxmlformats.org/package/2006/relationships"><Relationship Id="rId1" Type="http://schemas.microsoft.com/office/2011/relationships/chartStyle" Target="style5.xml"  /><Relationship Id="rId2" Type="http://schemas.microsoft.com/office/2011/relationships/chartColorStyle" Target="colors5.xml"  /><Relationship Id="rId3" Type="http://schemas.openxmlformats.org/officeDocument/2006/relationships/package" Target="../embeddings/oleObject21"  /></Relationships>
</file>

<file path=ppt/charts/_rels/chart6.xml.rels><?xml version="1.0" encoding="UTF-8" standalone="yes" ?><Relationships xmlns="http://schemas.openxmlformats.org/package/2006/relationships"><Relationship Id="rId1" Type="http://schemas.openxmlformats.org/officeDocument/2006/relationships/package" Target="../embeddings/oleObject32"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86780819064285"/>
          <c:y val="2.9828493210142439E-2"/>
          <c:w val="0.61640194975628049"/>
          <c:h val="0.86875462987537322"/>
        </c:manualLayout>
      </c:layout>
      <c:doughnut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B46B-4FB4-90C7-3071700BB609}"/>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B46B-4FB4-90C7-3071700BB609}"/>
              </c:ext>
            </c:extLst>
          </c:dPt>
          <c:dLbls>
            <c:delete val="1"/>
          </c:dLbls>
          <c:cat>
            <c:strRef>
              <c:f>Лист3!$A$7:$A$8</c:f>
              <c:strCache>
                <c:ptCount val="2"/>
                <c:pt idx="0">
                  <c:v>Я считаю, что использование индивидуальных рабочих тетрадей в начальной школе повышает успеваемость учащихся, %</c:v>
                </c:pt>
                <c:pt idx="1">
                  <c:v>Я считаю, что использование индивидуальных рабочих тетрадей в начальной школе повышает успеваемость учащихся, %</c:v>
                </c:pt>
              </c:strCache>
            </c:strRef>
          </c:cat>
          <c:val>
            <c:numRef>
              <c:f>Лист3!$B$7:$B$8</c:f>
              <c:numCache>
                <c:formatCode>0.0%</c:formatCode>
                <c:ptCount val="2"/>
                <c:pt idx="0">
                  <c:v>0.83899999999999997</c:v>
                </c:pt>
                <c:pt idx="1">
                  <c:v>0.161</c:v>
                </c:pt>
              </c:numCache>
            </c:numRef>
          </c:val>
          <c:extLst>
            <c:ext xmlns:c16="http://schemas.microsoft.com/office/drawing/2014/chart" uri="{C3380CC4-5D6E-409C-BE32-E72D297353CC}">
              <c16:uniqueId val="{00000004-B46B-4FB4-90C7-3071700BB609}"/>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80D-4BBC-888B-66C2679663FC}"/>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80D-4BBC-888B-66C2679663FC}"/>
              </c:ext>
            </c:extLst>
          </c:dPt>
          <c:dLbls>
            <c:delete val="1"/>
          </c:dLbls>
          <c:cat>
            <c:strRef>
              <c:f>Лист3!$A$9:$A$10</c:f>
              <c:strCache>
                <c:ptCount val="2"/>
                <c:pt idx="0">
                  <c:v>Я считаю, что использование индивидуальных РТ делает процесс обучения более интересным и помогает мотивировать учащихся, %</c:v>
                </c:pt>
                <c:pt idx="1">
                  <c:v>Я считаю, что использование индивидуальных РТ делает процесс обучения более интересным и помогает мотивировать учащихся, %</c:v>
                </c:pt>
              </c:strCache>
            </c:strRef>
          </c:cat>
          <c:val>
            <c:numRef>
              <c:f>Лист3!$B$9:$B$10</c:f>
              <c:numCache>
                <c:formatCode>0.0%</c:formatCode>
                <c:ptCount val="2"/>
                <c:pt idx="0">
                  <c:v>0.89200000000000002</c:v>
                </c:pt>
                <c:pt idx="1">
                  <c:v>0.108</c:v>
                </c:pt>
              </c:numCache>
            </c:numRef>
          </c:val>
          <c:extLst>
            <c:ext xmlns:c16="http://schemas.microsoft.com/office/drawing/2014/chart" uri="{C3380CC4-5D6E-409C-BE32-E72D297353CC}">
              <c16:uniqueId val="{00000004-780D-4BBC-888B-66C2679663FC}"/>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93F-4BBC-8EB2-3BFD23D87682}"/>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93F-4BBC-8EB2-3BFD23D87682}"/>
              </c:ext>
            </c:extLst>
          </c:dPt>
          <c:dLbls>
            <c:delete val="1"/>
          </c:dLbls>
          <c:cat>
            <c:strRef>
              <c:f>Лист4!$A$4:$A$5</c:f>
              <c:strCache>
                <c:ptCount val="2"/>
                <c:pt idx="0">
                  <c:v>Я считаю, что использование индивидуальных рабочих тетрадей в начальной школе повышает успеваемость учащихся, %</c:v>
                </c:pt>
                <c:pt idx="1">
                  <c:v>Я считаю, что использование индивидуальных рабочих тетрадей в начальной школе повышает успеваемость учащихся, %</c:v>
                </c:pt>
              </c:strCache>
            </c:strRef>
          </c:cat>
          <c:val>
            <c:numRef>
              <c:f>Лист4!$B$4:$B$5</c:f>
              <c:numCache>
                <c:formatCode>0%</c:formatCode>
                <c:ptCount val="2"/>
                <c:pt idx="0">
                  <c:v>0.68400000000000005</c:v>
                </c:pt>
                <c:pt idx="1">
                  <c:v>0.32</c:v>
                </c:pt>
              </c:numCache>
            </c:numRef>
          </c:val>
          <c:extLst>
            <c:ext xmlns:c16="http://schemas.microsoft.com/office/drawing/2014/chart" uri="{C3380CC4-5D6E-409C-BE32-E72D297353CC}">
              <c16:uniqueId val="{00000004-E93F-4BBC-8EB2-3BFD23D87682}"/>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A3B0-4AE6-B949-D4EE468E7D17}"/>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A3B0-4AE6-B949-D4EE468E7D17}"/>
              </c:ext>
            </c:extLst>
          </c:dPt>
          <c:dLbls>
            <c:delete val="1"/>
          </c:dLbls>
          <c:cat>
            <c:strRef>
              <c:f>Лист4!$A$6:$A$7</c:f>
              <c:strCache>
                <c:ptCount val="2"/>
                <c:pt idx="0">
                  <c:v>Я считаю, что использование индивидуальных РТ делает процесс обучения более интересным и помогает мотивировать учащихся, %</c:v>
                </c:pt>
                <c:pt idx="1">
                  <c:v>Я считаю, что использование индивидуальных РТ делает процесс обучения более интересным и помогает мотивировать учащихся, %</c:v>
                </c:pt>
              </c:strCache>
            </c:strRef>
          </c:cat>
          <c:val>
            <c:numRef>
              <c:f>Лист4!$B$6:$B$7</c:f>
              <c:numCache>
                <c:formatCode>0%</c:formatCode>
                <c:ptCount val="2"/>
                <c:pt idx="0">
                  <c:v>0.72799999999999998</c:v>
                </c:pt>
                <c:pt idx="1">
                  <c:v>0.27</c:v>
                </c:pt>
              </c:numCache>
            </c:numRef>
          </c:val>
          <c:extLst>
            <c:ext xmlns:c16="http://schemas.microsoft.com/office/drawing/2014/chart" uri="{C3380CC4-5D6E-409C-BE32-E72D297353CC}">
              <c16:uniqueId val="{00000004-A3B0-4AE6-B949-D4EE468E7D17}"/>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A543-4495-A287-D7A469FBD0FE}"/>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A543-4495-A287-D7A469FBD0FE}"/>
              </c:ext>
            </c:extLst>
          </c:dPt>
          <c:dPt>
            <c:idx val="2"/>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5-A543-4495-A287-D7A469FBD0FE}"/>
              </c:ext>
            </c:extLst>
          </c:dPt>
          <c:dPt>
            <c:idx val="3"/>
            <c:bubble3D val="0"/>
            <c:spPr>
              <a:solidFill>
                <a:srgbClr val="00B050"/>
              </a:solidFill>
              <a:ln w="19050">
                <a:solidFill>
                  <a:schemeClr val="lt1"/>
                </a:solidFill>
              </a:ln>
              <a:effectLst/>
            </c:spPr>
            <c:extLst>
              <c:ext xmlns:c16="http://schemas.microsoft.com/office/drawing/2014/chart" uri="{C3380CC4-5D6E-409C-BE32-E72D297353CC}">
                <c16:uniqueId val="{00000007-A543-4495-A287-D7A469FBD0FE}"/>
              </c:ext>
            </c:extLst>
          </c:dPt>
          <c:dPt>
            <c:idx val="4"/>
            <c:bubble3D val="0"/>
            <c:spPr>
              <a:solidFill>
                <a:schemeClr val="accent2"/>
              </a:solidFill>
              <a:ln w="19050">
                <a:solidFill>
                  <a:schemeClr val="lt1"/>
                </a:solidFill>
              </a:ln>
              <a:effectLst/>
            </c:spPr>
            <c:extLst>
              <c:ext xmlns:c16="http://schemas.microsoft.com/office/drawing/2014/chart" uri="{C3380CC4-5D6E-409C-BE32-E72D297353CC}">
                <c16:uniqueId val="{00000009-A543-4495-A287-D7A469FBD0FE}"/>
              </c:ext>
            </c:extLst>
          </c:dPt>
          <c:val>
            <c:numRef>
              <c:f>Лист1!$N$13:$N$17</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A543-4495-A287-D7A469FBD0FE}"/>
            </c:ext>
          </c:extLst>
        </c:ser>
        <c:dLbls>
          <c:showLegendKey val="0"/>
          <c:showVal val="0"/>
          <c:showCatName val="0"/>
          <c:showSerName val="0"/>
          <c:showPercent val="0"/>
          <c:showBubbleSize val="0"/>
          <c:showLeaderLines val="1"/>
        </c:dLbls>
        <c:firstSliceAng val="0"/>
      </c:pieChart>
      <c:spPr>
        <a:noFill/>
        <a:ln w="25400">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99"/>
      <c:rotY val="20"/>
      <c:depthPercent val="100"/>
      <c:rAngAx val="1"/>
    </c:view3D>
    <c:floor>
      <c:thickness val="0"/>
      <c:spPr>
        <a:solidFill>
          <a:srgbClr val="C0C0C0"/>
        </a:solidFill>
        <a:ln w="3175">
          <a:solidFill>
            <a:schemeClr val="tx1"/>
          </a:solidFill>
          <a:prstDash val="solid"/>
        </a:ln>
      </c:spPr>
    </c:floor>
    <c:sideWall>
      <c:thickness val="0"/>
      <c:spPr>
        <a:gradFill rotWithShape="0">
          <a:gsLst>
            <a:gs pos="0">
              <a:srgbClr val="C0C0C0"/>
            </a:gs>
            <a:gs pos="100000">
              <a:srgbClr val="C0C0C0">
                <a:gamma/>
                <a:shade val="46275"/>
                <a:invGamma/>
              </a:srgbClr>
            </a:gs>
          </a:gsLst>
          <a:path path="rect">
            <a:fillToRect l="50000" t="50000" r="50000" b="50000"/>
          </a:path>
        </a:gradFill>
        <a:ln w="12700">
          <a:solidFill>
            <a:schemeClr val="tx1"/>
          </a:solidFill>
          <a:prstDash val="solid"/>
        </a:ln>
      </c:spPr>
    </c:sideWall>
    <c:backWall>
      <c:thickness val="0"/>
      <c:spPr>
        <a:gradFill rotWithShape="0">
          <a:gsLst>
            <a:gs pos="0">
              <a:srgbClr val="C0C0C0"/>
            </a:gs>
            <a:gs pos="100000">
              <a:srgbClr val="C0C0C0">
                <a:gamma/>
                <a:shade val="46275"/>
                <a:invGamma/>
              </a:srgbClr>
            </a:gs>
          </a:gsLst>
          <a:path path="rect">
            <a:fillToRect l="50000" t="50000" r="50000" b="50000"/>
          </a:path>
        </a:gradFill>
        <a:ln w="12700">
          <a:solidFill>
            <a:schemeClr val="tx1"/>
          </a:solidFill>
          <a:prstDash val="solid"/>
        </a:ln>
      </c:spPr>
    </c:backWall>
    <c:plotArea>
      <c:layout>
        <c:manualLayout>
          <c:layoutTarget val="inner"/>
          <c:xMode val="edge"/>
          <c:yMode val="edge"/>
          <c:x val="7.1428571428571425E-2"/>
          <c:y val="5.2757793764988022E-2"/>
          <c:w val="0.57777777777777772"/>
          <c:h val="0.7889688249400475"/>
        </c:manualLayout>
      </c:layout>
      <c:bar3DChart>
        <c:barDir val="col"/>
        <c:grouping val="clustered"/>
        <c:varyColors val="0"/>
        <c:ser>
          <c:idx val="0"/>
          <c:order val="0"/>
          <c:tx>
            <c:strRef>
              <c:f>Sheet1!$A$2</c:f>
              <c:strCache>
                <c:ptCount val="1"/>
                <c:pt idx="0">
                  <c:v>обязательная часть</c:v>
                </c:pt>
              </c:strCache>
            </c:strRef>
          </c:tx>
          <c:spPr>
            <a:solidFill>
              <a:srgbClr val="CC99FF"/>
            </a:solidFill>
            <a:ln w="12356">
              <a:solidFill>
                <a:schemeClr val="tx1"/>
              </a:solidFill>
              <a:prstDash val="solid"/>
            </a:ln>
          </c:spPr>
          <c:invertIfNegative val="0"/>
          <c:cat>
            <c:strRef>
              <c:f>Sheet1!$B$1:$D$1</c:f>
              <c:strCache>
                <c:ptCount val="3"/>
                <c:pt idx="0">
                  <c:v> начальное образование </c:v>
                </c:pt>
                <c:pt idx="1">
                  <c:v> основное образование </c:v>
                </c:pt>
                <c:pt idx="2">
                  <c:v>среднее образование </c:v>
                </c:pt>
              </c:strCache>
            </c:strRef>
          </c:cat>
          <c:val>
            <c:numRef>
              <c:f>Sheet1!$B$2:$D$2</c:f>
              <c:numCache>
                <c:formatCode>General</c:formatCode>
                <c:ptCount val="3"/>
                <c:pt idx="0">
                  <c:v>80</c:v>
                </c:pt>
                <c:pt idx="1">
                  <c:v>70</c:v>
                </c:pt>
                <c:pt idx="2">
                  <c:v>60</c:v>
                </c:pt>
              </c:numCache>
            </c:numRef>
          </c:val>
          <c:extLst>
            <c:ext xmlns:c16="http://schemas.microsoft.com/office/drawing/2014/chart" uri="{C3380CC4-5D6E-409C-BE32-E72D297353CC}">
              <c16:uniqueId val="{00000000-0369-43D3-8EE0-97100718FFE8}"/>
            </c:ext>
          </c:extLst>
        </c:ser>
        <c:ser>
          <c:idx val="1"/>
          <c:order val="1"/>
          <c:tx>
            <c:strRef>
              <c:f>Sheet1!$A$3</c:f>
              <c:strCache>
                <c:ptCount val="1"/>
                <c:pt idx="0">
                  <c:v>часть, формируемая участниками образовательного процесса</c:v>
                </c:pt>
              </c:strCache>
            </c:strRef>
          </c:tx>
          <c:spPr>
            <a:solidFill>
              <a:srgbClr val="FFFF00"/>
            </a:solidFill>
            <a:ln w="12356">
              <a:solidFill>
                <a:schemeClr val="tx1"/>
              </a:solidFill>
              <a:prstDash val="solid"/>
            </a:ln>
          </c:spPr>
          <c:invertIfNegative val="0"/>
          <c:cat>
            <c:strRef>
              <c:f>Sheet1!$B$1:$D$1</c:f>
              <c:strCache>
                <c:ptCount val="3"/>
                <c:pt idx="0">
                  <c:v> начальное образование </c:v>
                </c:pt>
                <c:pt idx="1">
                  <c:v> основное образование </c:v>
                </c:pt>
                <c:pt idx="2">
                  <c:v>среднее образование </c:v>
                </c:pt>
              </c:strCache>
            </c:strRef>
          </c:cat>
          <c:val>
            <c:numRef>
              <c:f>Sheet1!$B$3:$D$3</c:f>
              <c:numCache>
                <c:formatCode>General</c:formatCode>
                <c:ptCount val="3"/>
                <c:pt idx="0">
                  <c:v>20</c:v>
                </c:pt>
                <c:pt idx="1">
                  <c:v>30</c:v>
                </c:pt>
                <c:pt idx="2">
                  <c:v>40</c:v>
                </c:pt>
              </c:numCache>
            </c:numRef>
          </c:val>
          <c:extLst>
            <c:ext xmlns:c16="http://schemas.microsoft.com/office/drawing/2014/chart" uri="{C3380CC4-5D6E-409C-BE32-E72D297353CC}">
              <c16:uniqueId val="{00000001-0369-43D3-8EE0-97100718FFE8}"/>
            </c:ext>
          </c:extLst>
        </c:ser>
        <c:dLbls>
          <c:showLegendKey val="0"/>
          <c:showVal val="0"/>
          <c:showCatName val="0"/>
          <c:showSerName val="0"/>
          <c:showPercent val="0"/>
          <c:showBubbleSize val="0"/>
        </c:dLbls>
        <c:gapWidth val="150"/>
        <c:gapDepth val="0"/>
        <c:shape val="box"/>
        <c:axId val="192189952"/>
        <c:axId val="192191488"/>
        <c:axId val="0"/>
      </c:bar3DChart>
      <c:catAx>
        <c:axId val="192189952"/>
        <c:scaling>
          <c:orientation val="minMax"/>
        </c:scaling>
        <c:delete val="0"/>
        <c:axPos val="b"/>
        <c:numFmt formatCode="General" sourceLinked="1"/>
        <c:majorTickMark val="out"/>
        <c:minorTickMark val="none"/>
        <c:tickLblPos val="low"/>
        <c:spPr>
          <a:ln w="3089">
            <a:solidFill>
              <a:schemeClr val="tx1"/>
            </a:solidFill>
            <a:prstDash val="solid"/>
          </a:ln>
        </c:spPr>
        <c:txPr>
          <a:bodyPr rot="0" vert="horz"/>
          <a:lstStyle/>
          <a:p>
            <a:pPr>
              <a:defRPr sz="1168" b="1" i="0" u="none" strike="noStrike" baseline="0">
                <a:solidFill>
                  <a:schemeClr val="tx1"/>
                </a:solidFill>
                <a:latin typeface="Times New Roman"/>
                <a:ea typeface="Times New Roman"/>
                <a:cs typeface="Times New Roman"/>
              </a:defRPr>
            </a:pPr>
            <a:endParaRPr lang="ru-RU"/>
          </a:p>
        </c:txPr>
        <c:crossAx val="192191488"/>
        <c:crosses val="autoZero"/>
        <c:auto val="1"/>
        <c:lblAlgn val="ctr"/>
        <c:lblOffset val="100"/>
        <c:tickLblSkip val="1"/>
        <c:tickMarkSkip val="1"/>
        <c:noMultiLvlLbl val="0"/>
      </c:catAx>
      <c:valAx>
        <c:axId val="192191488"/>
        <c:scaling>
          <c:orientation val="minMax"/>
        </c:scaling>
        <c:delete val="0"/>
        <c:axPos val="l"/>
        <c:majorGridlines>
          <c:spPr>
            <a:ln w="3089">
              <a:solidFill>
                <a:schemeClr val="tx1"/>
              </a:solidFill>
              <a:prstDash val="solid"/>
            </a:ln>
          </c:spPr>
        </c:majorGridlines>
        <c:numFmt formatCode="General" sourceLinked="1"/>
        <c:majorTickMark val="out"/>
        <c:minorTickMark val="none"/>
        <c:tickLblPos val="nextTo"/>
        <c:spPr>
          <a:ln w="3089">
            <a:solidFill>
              <a:schemeClr val="tx1"/>
            </a:solidFill>
            <a:prstDash val="solid"/>
          </a:ln>
        </c:spPr>
        <c:txPr>
          <a:bodyPr rot="0" vert="horz"/>
          <a:lstStyle/>
          <a:p>
            <a:pPr>
              <a:defRPr sz="1751" b="1" i="0" u="none" strike="noStrike" baseline="0">
                <a:solidFill>
                  <a:schemeClr val="tx1"/>
                </a:solidFill>
                <a:latin typeface="Times New Roman"/>
                <a:ea typeface="Times New Roman"/>
                <a:cs typeface="Times New Roman"/>
              </a:defRPr>
            </a:pPr>
            <a:endParaRPr lang="ru-RU"/>
          </a:p>
        </c:txPr>
        <c:crossAx val="192189952"/>
        <c:crosses val="autoZero"/>
        <c:crossBetween val="between"/>
      </c:valAx>
      <c:spPr>
        <a:noFill/>
        <a:ln w="24712">
          <a:noFill/>
        </a:ln>
      </c:spPr>
    </c:plotArea>
    <c:legend>
      <c:legendPos val="r"/>
      <c:layout>
        <c:manualLayout>
          <c:xMode val="edge"/>
          <c:yMode val="edge"/>
          <c:x val="0.66984126984126979"/>
          <c:y val="0.15107913669064749"/>
          <c:w val="0.32380952380952444"/>
          <c:h val="0.72901678657074342"/>
        </c:manualLayout>
      </c:layout>
      <c:overlay val="0"/>
      <c:spPr>
        <a:noFill/>
        <a:ln w="3089">
          <a:solidFill>
            <a:schemeClr val="tx1"/>
          </a:solidFill>
          <a:prstDash val="solid"/>
        </a:ln>
      </c:spPr>
      <c:txPr>
        <a:bodyPr/>
        <a:lstStyle/>
        <a:p>
          <a:pPr>
            <a:defRPr sz="1610" b="1" i="0" u="none" strike="noStrike" baseline="0">
              <a:solidFill>
                <a:schemeClr val="tx1"/>
              </a:solidFill>
              <a:latin typeface="Times New Roman"/>
              <a:ea typeface="Times New Roman"/>
              <a:cs typeface="Times New Roman"/>
            </a:defRPr>
          </a:pPr>
          <a:endParaRPr lang="ru-RU"/>
        </a:p>
      </c:txPr>
    </c:legend>
    <c:plotVisOnly val="1"/>
    <c:dispBlanksAs val="gap"/>
    <c:showDLblsOverMax val="0"/>
  </c:chart>
  <c:spPr>
    <a:solidFill>
      <a:schemeClr val="bg1"/>
    </a:solidFill>
    <a:ln w="9525" cap="flat" cmpd="sng" algn="ctr">
      <a:solidFill>
        <a:schemeClr val="tx2"/>
      </a:solidFill>
      <a:prstDash val="solid"/>
      <a:miter lim="800000"/>
      <a:headEnd type="none" w="med" len="med"/>
      <a:tailEnd type="none" w="med" len="med"/>
    </a:ln>
  </c:spPr>
  <c:txPr>
    <a:bodyPr/>
    <a:lstStyle/>
    <a:p>
      <a:pPr>
        <a:defRPr sz="1751" b="1" i="0" u="none" strike="noStrike" baseline="0">
          <a:solidFill>
            <a:schemeClr val="tx1"/>
          </a:solidFill>
          <a:latin typeface="Times New Roman"/>
          <a:ea typeface="Times New Roman"/>
          <a:cs typeface="Times New Roman"/>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FAE4C4-72F8-464B-BD61-00B251134F0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ru-RU"/>
        </a:p>
      </dgm:t>
    </dgm:pt>
    <dgm:pt modelId="{5A9F127C-41BE-45CB-8502-381FCCD689EC}">
      <dgm:prSet phldrT="[Текст]"/>
      <dgm:spPr>
        <a:solidFill>
          <a:srgbClr val="00ADB4"/>
        </a:solidFill>
      </dgm:spPr>
      <dgm:t>
        <a:bodyPr/>
        <a:lstStyle/>
        <a:p>
          <a:r>
            <a:rPr lang="ru-RU" b="0" dirty="0" smtClean="0">
              <a:latin typeface="+mj-lt"/>
            </a:rPr>
            <a:t>Методы и средства творческой </a:t>
          </a:r>
          <a:r>
            <a:rPr lang="ru-RU" b="1" dirty="0" smtClean="0">
              <a:latin typeface="+mj-lt"/>
            </a:rPr>
            <a:t>проектной деятельности</a:t>
          </a:r>
          <a:endParaRPr lang="ru-RU" b="1" dirty="0">
            <a:latin typeface="+mj-lt"/>
          </a:endParaRPr>
        </a:p>
      </dgm:t>
    </dgm:pt>
    <dgm:pt modelId="{23E64796-DDCA-4169-A8E2-E4C6DAF03ECD}" type="parTrans" cxnId="{8BC74945-02E1-4FA2-86A9-9595AD30C637}">
      <dgm:prSet/>
      <dgm:spPr/>
      <dgm:t>
        <a:bodyPr/>
        <a:lstStyle/>
        <a:p>
          <a:endParaRPr lang="ru-RU" b="0"/>
        </a:p>
      </dgm:t>
    </dgm:pt>
    <dgm:pt modelId="{449892FF-A562-482C-900E-0109083113D3}" type="sibTrans" cxnId="{8BC74945-02E1-4FA2-86A9-9595AD30C637}">
      <dgm:prSet/>
      <dgm:spPr/>
      <dgm:t>
        <a:bodyPr/>
        <a:lstStyle/>
        <a:p>
          <a:endParaRPr lang="ru-RU" b="0"/>
        </a:p>
      </dgm:t>
    </dgm:pt>
    <dgm:pt modelId="{48E2E0C5-900E-47C4-AA2E-48AD16198185}">
      <dgm:prSet phldrT="[Текст]"/>
      <dgm:spPr>
        <a:solidFill>
          <a:srgbClr val="7192C4"/>
        </a:solidFill>
      </dgm:spPr>
      <dgm:t>
        <a:bodyPr/>
        <a:lstStyle/>
        <a:p>
          <a:r>
            <a:rPr lang="ru-RU" b="1" dirty="0" smtClean="0">
              <a:latin typeface="+mj-lt"/>
            </a:rPr>
            <a:t>Производство</a:t>
          </a:r>
          <a:endParaRPr lang="ru-RU" b="1" dirty="0">
            <a:latin typeface="+mj-lt"/>
          </a:endParaRPr>
        </a:p>
      </dgm:t>
    </dgm:pt>
    <dgm:pt modelId="{6D2D7F98-25FA-4527-B510-9290CD29F621}" type="parTrans" cxnId="{8C70187F-8DD4-485B-BF52-24FD84684898}">
      <dgm:prSet/>
      <dgm:spPr/>
      <dgm:t>
        <a:bodyPr/>
        <a:lstStyle/>
        <a:p>
          <a:endParaRPr lang="ru-RU" b="0"/>
        </a:p>
      </dgm:t>
    </dgm:pt>
    <dgm:pt modelId="{962ED77E-C152-46E6-B840-F7A08526ED2A}" type="sibTrans" cxnId="{8C70187F-8DD4-485B-BF52-24FD84684898}">
      <dgm:prSet/>
      <dgm:spPr/>
      <dgm:t>
        <a:bodyPr/>
        <a:lstStyle/>
        <a:p>
          <a:endParaRPr lang="ru-RU" b="0"/>
        </a:p>
      </dgm:t>
    </dgm:pt>
    <dgm:pt modelId="{2504625A-EA9B-4F73-8F9A-8C2EA5838942}">
      <dgm:prSet phldrT="[Текст]"/>
      <dgm:spPr>
        <a:solidFill>
          <a:srgbClr val="F2AB50"/>
        </a:solidFill>
      </dgm:spPr>
      <dgm:t>
        <a:bodyPr/>
        <a:lstStyle/>
        <a:p>
          <a:r>
            <a:rPr lang="ru-RU" b="1" dirty="0" smtClean="0">
              <a:latin typeface="+mj-lt"/>
            </a:rPr>
            <a:t>Технология</a:t>
          </a:r>
          <a:endParaRPr lang="ru-RU" b="1" dirty="0">
            <a:latin typeface="+mj-lt"/>
          </a:endParaRPr>
        </a:p>
      </dgm:t>
    </dgm:pt>
    <dgm:pt modelId="{070F8330-3445-49D3-B8FA-C9869AEC27DA}" type="parTrans" cxnId="{917741CA-7FB2-4237-85FA-911DF6B93B2E}">
      <dgm:prSet/>
      <dgm:spPr/>
      <dgm:t>
        <a:bodyPr/>
        <a:lstStyle/>
        <a:p>
          <a:endParaRPr lang="ru-RU" b="0"/>
        </a:p>
      </dgm:t>
    </dgm:pt>
    <dgm:pt modelId="{77F6AF60-97DE-4866-9D15-4CBBD15DFC6E}" type="sibTrans" cxnId="{917741CA-7FB2-4237-85FA-911DF6B93B2E}">
      <dgm:prSet/>
      <dgm:spPr/>
      <dgm:t>
        <a:bodyPr/>
        <a:lstStyle/>
        <a:p>
          <a:endParaRPr lang="ru-RU" b="0"/>
        </a:p>
      </dgm:t>
    </dgm:pt>
    <dgm:pt modelId="{21D6111B-9FA7-4E73-BC80-CE53C3BAFAEE}">
      <dgm:prSet phldrT="[Текст]"/>
      <dgm:spPr>
        <a:solidFill>
          <a:srgbClr val="59B9B7"/>
        </a:solidFill>
      </dgm:spPr>
      <dgm:t>
        <a:bodyPr/>
        <a:lstStyle/>
        <a:p>
          <a:r>
            <a:rPr lang="ru-RU" b="1" dirty="0" smtClean="0">
              <a:latin typeface="+mj-lt"/>
            </a:rPr>
            <a:t>Техника</a:t>
          </a:r>
          <a:endParaRPr lang="ru-RU" b="1" dirty="0">
            <a:latin typeface="+mj-lt"/>
          </a:endParaRPr>
        </a:p>
      </dgm:t>
    </dgm:pt>
    <dgm:pt modelId="{A9404080-C91E-47DF-A368-89FB3064ACF9}" type="parTrans" cxnId="{162E7F04-CA0F-4747-A8FC-2A6720D57DF4}">
      <dgm:prSet/>
      <dgm:spPr/>
      <dgm:t>
        <a:bodyPr/>
        <a:lstStyle/>
        <a:p>
          <a:endParaRPr lang="ru-RU" b="0"/>
        </a:p>
      </dgm:t>
    </dgm:pt>
    <dgm:pt modelId="{EA75523A-1C98-4743-9EF9-82DC143E1D87}" type="sibTrans" cxnId="{162E7F04-CA0F-4747-A8FC-2A6720D57DF4}">
      <dgm:prSet/>
      <dgm:spPr/>
      <dgm:t>
        <a:bodyPr/>
        <a:lstStyle/>
        <a:p>
          <a:endParaRPr lang="ru-RU" b="0"/>
        </a:p>
      </dgm:t>
    </dgm:pt>
    <dgm:pt modelId="{9E9616EE-482B-453A-9FD8-490A2DF27689}">
      <dgm:prSet phldrT="[Текст]"/>
      <dgm:spPr>
        <a:solidFill>
          <a:srgbClr val="8C7EB1"/>
        </a:solidFill>
      </dgm:spPr>
      <dgm:t>
        <a:bodyPr/>
        <a:lstStyle/>
        <a:p>
          <a:r>
            <a:rPr lang="ru-RU" b="0" dirty="0" smtClean="0">
              <a:latin typeface="+mj-lt"/>
            </a:rPr>
            <a:t>Технологии получения, обработки и использования </a:t>
          </a:r>
          <a:r>
            <a:rPr lang="ru-RU" b="1" dirty="0" smtClean="0">
              <a:latin typeface="+mj-lt"/>
            </a:rPr>
            <a:t>материалов </a:t>
          </a:r>
          <a:endParaRPr lang="ru-RU" b="1" dirty="0">
            <a:latin typeface="+mj-lt"/>
          </a:endParaRPr>
        </a:p>
      </dgm:t>
    </dgm:pt>
    <dgm:pt modelId="{877AF76F-0F59-4370-94D9-6BE0E0BEC048}" type="parTrans" cxnId="{CCDFE07C-A6A2-40C9-88B1-AF03F4A7821D}">
      <dgm:prSet/>
      <dgm:spPr/>
      <dgm:t>
        <a:bodyPr/>
        <a:lstStyle/>
        <a:p>
          <a:endParaRPr lang="ru-RU" b="0"/>
        </a:p>
      </dgm:t>
    </dgm:pt>
    <dgm:pt modelId="{3F1B1740-7403-4A72-94DE-F2E7C5374B32}" type="sibTrans" cxnId="{CCDFE07C-A6A2-40C9-88B1-AF03F4A7821D}">
      <dgm:prSet/>
      <dgm:spPr/>
      <dgm:t>
        <a:bodyPr/>
        <a:lstStyle/>
        <a:p>
          <a:endParaRPr lang="ru-RU" b="0"/>
        </a:p>
      </dgm:t>
    </dgm:pt>
    <dgm:pt modelId="{1418A631-1B14-4728-9449-FB625A600C61}">
      <dgm:prSet/>
      <dgm:spPr>
        <a:solidFill>
          <a:srgbClr val="00ADB4"/>
        </a:solidFill>
      </dgm:spPr>
      <dgm:t>
        <a:bodyPr/>
        <a:lstStyle/>
        <a:p>
          <a:r>
            <a:rPr lang="ru-RU" b="0" dirty="0" smtClean="0">
              <a:latin typeface="+mj-lt"/>
            </a:rPr>
            <a:t>Технологии обработки </a:t>
          </a:r>
          <a:r>
            <a:rPr lang="ru-RU" b="1" dirty="0" smtClean="0">
              <a:latin typeface="+mj-lt"/>
            </a:rPr>
            <a:t>пищевых продуктов</a:t>
          </a:r>
        </a:p>
      </dgm:t>
    </dgm:pt>
    <dgm:pt modelId="{95AA0127-DC4A-4F29-A9B0-1E55C81E745F}" type="parTrans" cxnId="{C00666B5-A034-4958-AE1D-9C0A0BC9A6BF}">
      <dgm:prSet/>
      <dgm:spPr/>
      <dgm:t>
        <a:bodyPr/>
        <a:lstStyle/>
        <a:p>
          <a:endParaRPr lang="ru-RU" b="0"/>
        </a:p>
      </dgm:t>
    </dgm:pt>
    <dgm:pt modelId="{9F7126F4-6A34-4DA6-B08B-7DB1B57B3A26}" type="sibTrans" cxnId="{C00666B5-A034-4958-AE1D-9C0A0BC9A6BF}">
      <dgm:prSet/>
      <dgm:spPr/>
      <dgm:t>
        <a:bodyPr/>
        <a:lstStyle/>
        <a:p>
          <a:endParaRPr lang="ru-RU" b="0"/>
        </a:p>
      </dgm:t>
    </dgm:pt>
    <dgm:pt modelId="{58808BBD-391A-49E6-B9A9-904EB7061CCA}">
      <dgm:prSet/>
      <dgm:spPr>
        <a:solidFill>
          <a:srgbClr val="7192C4"/>
        </a:solidFill>
      </dgm:spPr>
      <dgm:t>
        <a:bodyPr/>
        <a:lstStyle/>
        <a:p>
          <a:r>
            <a:rPr lang="ru-RU" b="0" dirty="0" smtClean="0">
              <a:latin typeface="+mj-lt"/>
            </a:rPr>
            <a:t>Технологии получения, преобразования и использования </a:t>
          </a:r>
          <a:r>
            <a:rPr lang="ru-RU" b="1" dirty="0" smtClean="0">
              <a:latin typeface="+mj-lt"/>
            </a:rPr>
            <a:t>энергии</a:t>
          </a:r>
        </a:p>
      </dgm:t>
    </dgm:pt>
    <dgm:pt modelId="{BC6272DA-D2ED-44DE-9C0E-4640F1C42771}" type="parTrans" cxnId="{D4A1FCE3-B755-42CD-B2E2-AE8EB433AFB4}">
      <dgm:prSet/>
      <dgm:spPr/>
      <dgm:t>
        <a:bodyPr/>
        <a:lstStyle/>
        <a:p>
          <a:endParaRPr lang="ru-RU" b="0"/>
        </a:p>
      </dgm:t>
    </dgm:pt>
    <dgm:pt modelId="{12B6F365-BD99-4A88-AFF1-E8C0B4BBB80C}" type="sibTrans" cxnId="{D4A1FCE3-B755-42CD-B2E2-AE8EB433AFB4}">
      <dgm:prSet/>
      <dgm:spPr/>
      <dgm:t>
        <a:bodyPr/>
        <a:lstStyle/>
        <a:p>
          <a:endParaRPr lang="ru-RU" b="0"/>
        </a:p>
      </dgm:t>
    </dgm:pt>
    <dgm:pt modelId="{D7D17E22-9292-45D1-857B-0139B6532A3F}">
      <dgm:prSet/>
      <dgm:spPr>
        <a:solidFill>
          <a:srgbClr val="F2AB50"/>
        </a:solidFill>
      </dgm:spPr>
      <dgm:t>
        <a:bodyPr/>
        <a:lstStyle/>
        <a:p>
          <a:r>
            <a:rPr lang="ru-RU" b="0" dirty="0" smtClean="0">
              <a:latin typeface="+mj-lt"/>
            </a:rPr>
            <a:t>Технологии получения, обработки и использования </a:t>
          </a:r>
          <a:r>
            <a:rPr lang="ru-RU" b="1" dirty="0" smtClean="0">
              <a:latin typeface="+mj-lt"/>
            </a:rPr>
            <a:t>информации </a:t>
          </a:r>
          <a:endParaRPr lang="ru-RU" b="1" dirty="0">
            <a:latin typeface="+mj-lt"/>
          </a:endParaRPr>
        </a:p>
      </dgm:t>
    </dgm:pt>
    <dgm:pt modelId="{501EC49E-879B-4290-AF53-434D6F39F1BB}" type="parTrans" cxnId="{4035A736-1A76-470B-9364-E741080762AD}">
      <dgm:prSet/>
      <dgm:spPr/>
      <dgm:t>
        <a:bodyPr/>
        <a:lstStyle/>
        <a:p>
          <a:endParaRPr lang="ru-RU" b="0"/>
        </a:p>
      </dgm:t>
    </dgm:pt>
    <dgm:pt modelId="{A2AD473A-2B7A-4450-805A-4C280C0A1945}" type="sibTrans" cxnId="{4035A736-1A76-470B-9364-E741080762AD}">
      <dgm:prSet/>
      <dgm:spPr/>
      <dgm:t>
        <a:bodyPr/>
        <a:lstStyle/>
        <a:p>
          <a:endParaRPr lang="ru-RU" b="0"/>
        </a:p>
      </dgm:t>
    </dgm:pt>
    <dgm:pt modelId="{110705AB-7A1E-4437-BB68-5BC79024E7AB}">
      <dgm:prSet/>
      <dgm:spPr>
        <a:solidFill>
          <a:srgbClr val="59B9B7"/>
        </a:solidFill>
      </dgm:spPr>
      <dgm:t>
        <a:bodyPr/>
        <a:lstStyle/>
        <a:p>
          <a:r>
            <a:rPr lang="ru-RU" b="0" dirty="0" smtClean="0">
              <a:latin typeface="+mj-lt"/>
            </a:rPr>
            <a:t>Технологии </a:t>
          </a:r>
          <a:r>
            <a:rPr lang="ru-RU" b="1" dirty="0" smtClean="0">
              <a:latin typeface="+mj-lt"/>
            </a:rPr>
            <a:t>растениеводства  </a:t>
          </a:r>
          <a:endParaRPr lang="ru-RU" b="1" dirty="0">
            <a:latin typeface="+mj-lt"/>
          </a:endParaRPr>
        </a:p>
      </dgm:t>
    </dgm:pt>
    <dgm:pt modelId="{D21DEBFD-DF7F-4195-8819-688EE3DDE2A4}" type="parTrans" cxnId="{7F2855AE-E7FC-44CA-BCBC-BF73E1A064A6}">
      <dgm:prSet/>
      <dgm:spPr/>
      <dgm:t>
        <a:bodyPr/>
        <a:lstStyle/>
        <a:p>
          <a:endParaRPr lang="ru-RU" b="0"/>
        </a:p>
      </dgm:t>
    </dgm:pt>
    <dgm:pt modelId="{02E80430-7820-44F9-9952-4226F6C326F0}" type="sibTrans" cxnId="{7F2855AE-E7FC-44CA-BCBC-BF73E1A064A6}">
      <dgm:prSet/>
      <dgm:spPr/>
      <dgm:t>
        <a:bodyPr/>
        <a:lstStyle/>
        <a:p>
          <a:endParaRPr lang="ru-RU" b="0"/>
        </a:p>
      </dgm:t>
    </dgm:pt>
    <dgm:pt modelId="{2292D58F-CBA7-4479-A33D-DFD6FD30F774}">
      <dgm:prSet/>
      <dgm:spPr>
        <a:solidFill>
          <a:srgbClr val="8C7EB1"/>
        </a:solidFill>
      </dgm:spPr>
      <dgm:t>
        <a:bodyPr/>
        <a:lstStyle/>
        <a:p>
          <a:r>
            <a:rPr lang="ru-RU" b="0" dirty="0" smtClean="0">
              <a:latin typeface="+mj-lt"/>
            </a:rPr>
            <a:t>Технологии </a:t>
          </a:r>
          <a:r>
            <a:rPr lang="ru-RU" b="1" dirty="0" smtClean="0">
              <a:latin typeface="+mj-lt"/>
            </a:rPr>
            <a:t>животноводства</a:t>
          </a:r>
        </a:p>
      </dgm:t>
    </dgm:pt>
    <dgm:pt modelId="{5F451026-DA39-4FEA-B390-84FEB97F0FE8}" type="parTrans" cxnId="{ED3DD9FA-8C24-427C-A28B-7680E92D2085}">
      <dgm:prSet/>
      <dgm:spPr/>
      <dgm:t>
        <a:bodyPr/>
        <a:lstStyle/>
        <a:p>
          <a:endParaRPr lang="ru-RU" b="0"/>
        </a:p>
      </dgm:t>
    </dgm:pt>
    <dgm:pt modelId="{39B10BC0-339C-4945-A42D-513B1280964E}" type="sibTrans" cxnId="{ED3DD9FA-8C24-427C-A28B-7680E92D2085}">
      <dgm:prSet/>
      <dgm:spPr/>
      <dgm:t>
        <a:bodyPr/>
        <a:lstStyle/>
        <a:p>
          <a:endParaRPr lang="ru-RU" b="0"/>
        </a:p>
      </dgm:t>
    </dgm:pt>
    <dgm:pt modelId="{BA1D23F5-2FED-4ED1-8965-920B22190E14}">
      <dgm:prSet/>
      <dgm:spPr>
        <a:solidFill>
          <a:srgbClr val="00ADB4"/>
        </a:solidFill>
      </dgm:spPr>
      <dgm:t>
        <a:bodyPr/>
        <a:lstStyle/>
        <a:p>
          <a:r>
            <a:rPr lang="ru-RU" b="1" dirty="0" smtClean="0">
              <a:latin typeface="+mj-lt"/>
            </a:rPr>
            <a:t>Социальные технологии</a:t>
          </a:r>
        </a:p>
      </dgm:t>
    </dgm:pt>
    <dgm:pt modelId="{55EF6415-F67C-47AE-8858-33A610A90AA1}" type="parTrans" cxnId="{70F5256C-DFD6-4CB6-AC40-14728AC98027}">
      <dgm:prSet/>
      <dgm:spPr/>
      <dgm:t>
        <a:bodyPr/>
        <a:lstStyle/>
        <a:p>
          <a:endParaRPr lang="ru-RU" b="0"/>
        </a:p>
      </dgm:t>
    </dgm:pt>
    <dgm:pt modelId="{101F5D2C-EBC5-479B-9002-45A7836D0237}" type="sibTrans" cxnId="{70F5256C-DFD6-4CB6-AC40-14728AC98027}">
      <dgm:prSet/>
      <dgm:spPr/>
      <dgm:t>
        <a:bodyPr/>
        <a:lstStyle/>
        <a:p>
          <a:endParaRPr lang="ru-RU" b="0"/>
        </a:p>
      </dgm:t>
    </dgm:pt>
    <dgm:pt modelId="{E0EDDDA7-2DF6-4F03-9C61-1FDCD65D9869}">
      <dgm:prSet/>
      <dgm:spPr>
        <a:solidFill>
          <a:schemeClr val="bg1"/>
        </a:solidFill>
      </dgm:spPr>
      <dgm:t>
        <a:bodyPr/>
        <a:lstStyle/>
        <a:p>
          <a:endParaRPr lang="ru-RU" b="0"/>
        </a:p>
      </dgm:t>
    </dgm:pt>
    <dgm:pt modelId="{073CB2AC-2973-44E4-81B1-220182761AD0}" type="sibTrans" cxnId="{D34EEBC4-454C-47D9-9197-615175C9ECAF}">
      <dgm:prSet/>
      <dgm:spPr/>
      <dgm:t>
        <a:bodyPr/>
        <a:lstStyle/>
        <a:p>
          <a:endParaRPr lang="ru-RU" b="0"/>
        </a:p>
      </dgm:t>
    </dgm:pt>
    <dgm:pt modelId="{1B997977-087B-4C3F-A9C2-30A6744F2D82}" type="parTrans" cxnId="{D34EEBC4-454C-47D9-9197-615175C9ECAF}">
      <dgm:prSet/>
      <dgm:spPr/>
      <dgm:t>
        <a:bodyPr/>
        <a:lstStyle/>
        <a:p>
          <a:endParaRPr lang="ru-RU" b="0"/>
        </a:p>
      </dgm:t>
    </dgm:pt>
    <dgm:pt modelId="{6F89DA51-7F98-423E-AB2B-395884CE26FA}" type="pres">
      <dgm:prSet presAssocID="{C2FAE4C4-72F8-464B-BD61-00B251134F06}" presName="diagram" presStyleCnt="0">
        <dgm:presLayoutVars>
          <dgm:dir/>
          <dgm:resizeHandles val="exact"/>
        </dgm:presLayoutVars>
      </dgm:prSet>
      <dgm:spPr/>
      <dgm:t>
        <a:bodyPr/>
        <a:lstStyle/>
        <a:p>
          <a:endParaRPr lang="ru-RU"/>
        </a:p>
      </dgm:t>
    </dgm:pt>
    <dgm:pt modelId="{D107FC2E-4FE5-4B86-9AAC-DD80FA1AED42}" type="pres">
      <dgm:prSet presAssocID="{5A9F127C-41BE-45CB-8502-381FCCD689EC}" presName="node" presStyleLbl="node1" presStyleIdx="0" presStyleCnt="12">
        <dgm:presLayoutVars>
          <dgm:bulletEnabled val="1"/>
        </dgm:presLayoutVars>
      </dgm:prSet>
      <dgm:spPr/>
      <dgm:t>
        <a:bodyPr/>
        <a:lstStyle/>
        <a:p>
          <a:endParaRPr lang="ru-RU"/>
        </a:p>
      </dgm:t>
    </dgm:pt>
    <dgm:pt modelId="{C9BFF572-9C9C-4A95-9EE1-B8FCEEB4FC27}" type="pres">
      <dgm:prSet presAssocID="{449892FF-A562-482C-900E-0109083113D3}" presName="sibTrans" presStyleCnt="0"/>
      <dgm:spPr/>
    </dgm:pt>
    <dgm:pt modelId="{20579947-9A6F-4D63-9FD9-1422F4D10D00}" type="pres">
      <dgm:prSet presAssocID="{48E2E0C5-900E-47C4-AA2E-48AD16198185}" presName="node" presStyleLbl="node1" presStyleIdx="1" presStyleCnt="12">
        <dgm:presLayoutVars>
          <dgm:bulletEnabled val="1"/>
        </dgm:presLayoutVars>
      </dgm:prSet>
      <dgm:spPr/>
      <dgm:t>
        <a:bodyPr/>
        <a:lstStyle/>
        <a:p>
          <a:endParaRPr lang="ru-RU"/>
        </a:p>
      </dgm:t>
    </dgm:pt>
    <dgm:pt modelId="{D6DE09B6-268E-4322-BEEF-E7966CF0A846}" type="pres">
      <dgm:prSet presAssocID="{962ED77E-C152-46E6-B840-F7A08526ED2A}" presName="sibTrans" presStyleCnt="0"/>
      <dgm:spPr/>
    </dgm:pt>
    <dgm:pt modelId="{D8127160-6C7E-486C-8AF1-396CAAA15F67}" type="pres">
      <dgm:prSet presAssocID="{2504625A-EA9B-4F73-8F9A-8C2EA5838942}" presName="node" presStyleLbl="node1" presStyleIdx="2" presStyleCnt="12">
        <dgm:presLayoutVars>
          <dgm:bulletEnabled val="1"/>
        </dgm:presLayoutVars>
      </dgm:prSet>
      <dgm:spPr/>
      <dgm:t>
        <a:bodyPr/>
        <a:lstStyle/>
        <a:p>
          <a:endParaRPr lang="ru-RU"/>
        </a:p>
      </dgm:t>
    </dgm:pt>
    <dgm:pt modelId="{5F439EC8-2908-401A-97CB-6529565EE498}" type="pres">
      <dgm:prSet presAssocID="{77F6AF60-97DE-4866-9D15-4CBBD15DFC6E}" presName="sibTrans" presStyleCnt="0"/>
      <dgm:spPr/>
    </dgm:pt>
    <dgm:pt modelId="{0E0DB733-6AA7-4833-9BD4-8B66532AF022}" type="pres">
      <dgm:prSet presAssocID="{21D6111B-9FA7-4E73-BC80-CE53C3BAFAEE}" presName="node" presStyleLbl="node1" presStyleIdx="3" presStyleCnt="12">
        <dgm:presLayoutVars>
          <dgm:bulletEnabled val="1"/>
        </dgm:presLayoutVars>
      </dgm:prSet>
      <dgm:spPr/>
      <dgm:t>
        <a:bodyPr/>
        <a:lstStyle/>
        <a:p>
          <a:endParaRPr lang="ru-RU"/>
        </a:p>
      </dgm:t>
    </dgm:pt>
    <dgm:pt modelId="{C09BBD29-2C30-4B9B-96AF-B1D7117A8D6D}" type="pres">
      <dgm:prSet presAssocID="{EA75523A-1C98-4743-9EF9-82DC143E1D87}" presName="sibTrans" presStyleCnt="0"/>
      <dgm:spPr/>
    </dgm:pt>
    <dgm:pt modelId="{CE8E6014-9A18-40C9-AC8E-CEC4826D809C}" type="pres">
      <dgm:prSet presAssocID="{9E9616EE-482B-453A-9FD8-490A2DF27689}" presName="node" presStyleLbl="node1" presStyleIdx="4" presStyleCnt="12">
        <dgm:presLayoutVars>
          <dgm:bulletEnabled val="1"/>
        </dgm:presLayoutVars>
      </dgm:prSet>
      <dgm:spPr/>
      <dgm:t>
        <a:bodyPr/>
        <a:lstStyle/>
        <a:p>
          <a:endParaRPr lang="ru-RU"/>
        </a:p>
      </dgm:t>
    </dgm:pt>
    <dgm:pt modelId="{405D4287-4AB7-4056-930A-7870AF5CE8E0}" type="pres">
      <dgm:prSet presAssocID="{3F1B1740-7403-4A72-94DE-F2E7C5374B32}" presName="sibTrans" presStyleCnt="0"/>
      <dgm:spPr/>
    </dgm:pt>
    <dgm:pt modelId="{CF3A0069-16B0-43EB-AC43-840CBC525C79}" type="pres">
      <dgm:prSet presAssocID="{1418A631-1B14-4728-9449-FB625A600C61}" presName="node" presStyleLbl="node1" presStyleIdx="5" presStyleCnt="12">
        <dgm:presLayoutVars>
          <dgm:bulletEnabled val="1"/>
        </dgm:presLayoutVars>
      </dgm:prSet>
      <dgm:spPr/>
      <dgm:t>
        <a:bodyPr/>
        <a:lstStyle/>
        <a:p>
          <a:endParaRPr lang="ru-RU"/>
        </a:p>
      </dgm:t>
    </dgm:pt>
    <dgm:pt modelId="{CD715DC1-8D0E-4BD0-B563-4191BFEB43D5}" type="pres">
      <dgm:prSet presAssocID="{9F7126F4-6A34-4DA6-B08B-7DB1B57B3A26}" presName="sibTrans" presStyleCnt="0"/>
      <dgm:spPr/>
    </dgm:pt>
    <dgm:pt modelId="{7B649235-CD7B-4275-9FA6-167B548B9740}" type="pres">
      <dgm:prSet presAssocID="{58808BBD-391A-49E6-B9A9-904EB7061CCA}" presName="node" presStyleLbl="node1" presStyleIdx="6" presStyleCnt="12">
        <dgm:presLayoutVars>
          <dgm:bulletEnabled val="1"/>
        </dgm:presLayoutVars>
      </dgm:prSet>
      <dgm:spPr/>
      <dgm:t>
        <a:bodyPr/>
        <a:lstStyle/>
        <a:p>
          <a:endParaRPr lang="ru-RU"/>
        </a:p>
      </dgm:t>
    </dgm:pt>
    <dgm:pt modelId="{3686748F-6B14-4181-9D78-45652EA652F7}" type="pres">
      <dgm:prSet presAssocID="{12B6F365-BD99-4A88-AFF1-E8C0B4BBB80C}" presName="sibTrans" presStyleCnt="0"/>
      <dgm:spPr/>
    </dgm:pt>
    <dgm:pt modelId="{84453735-6FCA-481C-AC01-66801FB31AC1}" type="pres">
      <dgm:prSet presAssocID="{D7D17E22-9292-45D1-857B-0139B6532A3F}" presName="node" presStyleLbl="node1" presStyleIdx="7" presStyleCnt="12">
        <dgm:presLayoutVars>
          <dgm:bulletEnabled val="1"/>
        </dgm:presLayoutVars>
      </dgm:prSet>
      <dgm:spPr/>
      <dgm:t>
        <a:bodyPr/>
        <a:lstStyle/>
        <a:p>
          <a:endParaRPr lang="ru-RU"/>
        </a:p>
      </dgm:t>
    </dgm:pt>
    <dgm:pt modelId="{3DC4A7D9-77F4-4D90-B820-F6D1DE34F631}" type="pres">
      <dgm:prSet presAssocID="{A2AD473A-2B7A-4450-805A-4C280C0A1945}" presName="sibTrans" presStyleCnt="0"/>
      <dgm:spPr/>
    </dgm:pt>
    <dgm:pt modelId="{0EE5EA54-05AB-4867-A935-89F99ABC4B9B}" type="pres">
      <dgm:prSet presAssocID="{110705AB-7A1E-4437-BB68-5BC79024E7AB}" presName="node" presStyleLbl="node1" presStyleIdx="8" presStyleCnt="12">
        <dgm:presLayoutVars>
          <dgm:bulletEnabled val="1"/>
        </dgm:presLayoutVars>
      </dgm:prSet>
      <dgm:spPr/>
      <dgm:t>
        <a:bodyPr/>
        <a:lstStyle/>
        <a:p>
          <a:endParaRPr lang="ru-RU"/>
        </a:p>
      </dgm:t>
    </dgm:pt>
    <dgm:pt modelId="{D62EA646-76E6-4811-A6EE-C17F37052E80}" type="pres">
      <dgm:prSet presAssocID="{02E80430-7820-44F9-9952-4226F6C326F0}" presName="sibTrans" presStyleCnt="0"/>
      <dgm:spPr/>
    </dgm:pt>
    <dgm:pt modelId="{F5118722-194A-497D-A3A1-71DCBC9DA7E6}" type="pres">
      <dgm:prSet presAssocID="{2292D58F-CBA7-4479-A33D-DFD6FD30F774}" presName="node" presStyleLbl="node1" presStyleIdx="9" presStyleCnt="12">
        <dgm:presLayoutVars>
          <dgm:bulletEnabled val="1"/>
        </dgm:presLayoutVars>
      </dgm:prSet>
      <dgm:spPr/>
      <dgm:t>
        <a:bodyPr/>
        <a:lstStyle/>
        <a:p>
          <a:endParaRPr lang="ru-RU"/>
        </a:p>
      </dgm:t>
    </dgm:pt>
    <dgm:pt modelId="{369CA6E1-EC81-4560-BACE-0C294CB6AB06}" type="pres">
      <dgm:prSet presAssocID="{39B10BC0-339C-4945-A42D-513B1280964E}" presName="sibTrans" presStyleCnt="0"/>
      <dgm:spPr/>
    </dgm:pt>
    <dgm:pt modelId="{274F0500-3829-4ACA-8180-83A1FEC1F70C}" type="pres">
      <dgm:prSet presAssocID="{BA1D23F5-2FED-4ED1-8965-920B22190E14}" presName="node" presStyleLbl="node1" presStyleIdx="10" presStyleCnt="12">
        <dgm:presLayoutVars>
          <dgm:bulletEnabled val="1"/>
        </dgm:presLayoutVars>
      </dgm:prSet>
      <dgm:spPr/>
      <dgm:t>
        <a:bodyPr/>
        <a:lstStyle/>
        <a:p>
          <a:endParaRPr lang="ru-RU"/>
        </a:p>
      </dgm:t>
    </dgm:pt>
    <dgm:pt modelId="{0DE039EF-2416-4464-8168-6F589938A2AA}" type="pres">
      <dgm:prSet presAssocID="{101F5D2C-EBC5-479B-9002-45A7836D0237}" presName="sibTrans" presStyleCnt="0"/>
      <dgm:spPr/>
    </dgm:pt>
    <dgm:pt modelId="{D8924CE6-AC38-467D-8809-DD3153965376}" type="pres">
      <dgm:prSet presAssocID="{E0EDDDA7-2DF6-4F03-9C61-1FDCD65D9869}" presName="node" presStyleLbl="node1" presStyleIdx="11" presStyleCnt="12" custLinFactNeighborX="-1178" custLinFactNeighborY="-1177">
        <dgm:presLayoutVars>
          <dgm:bulletEnabled val="1"/>
        </dgm:presLayoutVars>
      </dgm:prSet>
      <dgm:spPr/>
      <dgm:t>
        <a:bodyPr/>
        <a:lstStyle/>
        <a:p>
          <a:endParaRPr lang="ru-RU"/>
        </a:p>
      </dgm:t>
    </dgm:pt>
  </dgm:ptLst>
  <dgm:cxnLst>
    <dgm:cxn modelId="{4C46C072-CFDA-4E0B-8BB5-DB9B36AEAD6B}" type="presOf" srcId="{9E9616EE-482B-453A-9FD8-490A2DF27689}" destId="{CE8E6014-9A18-40C9-AC8E-CEC4826D809C}" srcOrd="0" destOrd="0" presId="urn:microsoft.com/office/officeart/2005/8/layout/default"/>
    <dgm:cxn modelId="{D34EEBC4-454C-47D9-9197-615175C9ECAF}" srcId="{C2FAE4C4-72F8-464B-BD61-00B251134F06}" destId="{E0EDDDA7-2DF6-4F03-9C61-1FDCD65D9869}" srcOrd="11" destOrd="0" parTransId="{1B997977-087B-4C3F-A9C2-30A6744F2D82}" sibTransId="{073CB2AC-2973-44E4-81B1-220182761AD0}"/>
    <dgm:cxn modelId="{ED3DD9FA-8C24-427C-A28B-7680E92D2085}" srcId="{C2FAE4C4-72F8-464B-BD61-00B251134F06}" destId="{2292D58F-CBA7-4479-A33D-DFD6FD30F774}" srcOrd="9" destOrd="0" parTransId="{5F451026-DA39-4FEA-B390-84FEB97F0FE8}" sibTransId="{39B10BC0-339C-4945-A42D-513B1280964E}"/>
    <dgm:cxn modelId="{191B4706-E44A-4B43-8700-BEFBCDD3A679}" type="presOf" srcId="{48E2E0C5-900E-47C4-AA2E-48AD16198185}" destId="{20579947-9A6F-4D63-9FD9-1422F4D10D00}" srcOrd="0" destOrd="0" presId="urn:microsoft.com/office/officeart/2005/8/layout/default"/>
    <dgm:cxn modelId="{8BC74945-02E1-4FA2-86A9-9595AD30C637}" srcId="{C2FAE4C4-72F8-464B-BD61-00B251134F06}" destId="{5A9F127C-41BE-45CB-8502-381FCCD689EC}" srcOrd="0" destOrd="0" parTransId="{23E64796-DDCA-4169-A8E2-E4C6DAF03ECD}" sibTransId="{449892FF-A562-482C-900E-0109083113D3}"/>
    <dgm:cxn modelId="{C00666B5-A034-4958-AE1D-9C0A0BC9A6BF}" srcId="{C2FAE4C4-72F8-464B-BD61-00B251134F06}" destId="{1418A631-1B14-4728-9449-FB625A600C61}" srcOrd="5" destOrd="0" parTransId="{95AA0127-DC4A-4F29-A9B0-1E55C81E745F}" sibTransId="{9F7126F4-6A34-4DA6-B08B-7DB1B57B3A26}"/>
    <dgm:cxn modelId="{917741CA-7FB2-4237-85FA-911DF6B93B2E}" srcId="{C2FAE4C4-72F8-464B-BD61-00B251134F06}" destId="{2504625A-EA9B-4F73-8F9A-8C2EA5838942}" srcOrd="2" destOrd="0" parTransId="{070F8330-3445-49D3-B8FA-C9869AEC27DA}" sibTransId="{77F6AF60-97DE-4866-9D15-4CBBD15DFC6E}"/>
    <dgm:cxn modelId="{F93AD7D3-1C35-49FB-92C5-442D9A567166}" type="presOf" srcId="{BA1D23F5-2FED-4ED1-8965-920B22190E14}" destId="{274F0500-3829-4ACA-8180-83A1FEC1F70C}" srcOrd="0" destOrd="0" presId="urn:microsoft.com/office/officeart/2005/8/layout/default"/>
    <dgm:cxn modelId="{B71FA431-C2C9-4C1A-97EA-E65CBFA4BC45}" type="presOf" srcId="{21D6111B-9FA7-4E73-BC80-CE53C3BAFAEE}" destId="{0E0DB733-6AA7-4833-9BD4-8B66532AF022}" srcOrd="0" destOrd="0" presId="urn:microsoft.com/office/officeart/2005/8/layout/default"/>
    <dgm:cxn modelId="{A46C8E86-0D9E-4357-9EE9-1966755B9A75}" type="presOf" srcId="{D7D17E22-9292-45D1-857B-0139B6532A3F}" destId="{84453735-6FCA-481C-AC01-66801FB31AC1}" srcOrd="0" destOrd="0" presId="urn:microsoft.com/office/officeart/2005/8/layout/default"/>
    <dgm:cxn modelId="{D8D1DB93-980E-4F6B-A9F4-4E11D5DF6238}" type="presOf" srcId="{58808BBD-391A-49E6-B9A9-904EB7061CCA}" destId="{7B649235-CD7B-4275-9FA6-167B548B9740}" srcOrd="0" destOrd="0" presId="urn:microsoft.com/office/officeart/2005/8/layout/default"/>
    <dgm:cxn modelId="{CCDFE07C-A6A2-40C9-88B1-AF03F4A7821D}" srcId="{C2FAE4C4-72F8-464B-BD61-00B251134F06}" destId="{9E9616EE-482B-453A-9FD8-490A2DF27689}" srcOrd="4" destOrd="0" parTransId="{877AF76F-0F59-4370-94D9-6BE0E0BEC048}" sibTransId="{3F1B1740-7403-4A72-94DE-F2E7C5374B32}"/>
    <dgm:cxn modelId="{8C70187F-8DD4-485B-BF52-24FD84684898}" srcId="{C2FAE4C4-72F8-464B-BD61-00B251134F06}" destId="{48E2E0C5-900E-47C4-AA2E-48AD16198185}" srcOrd="1" destOrd="0" parTransId="{6D2D7F98-25FA-4527-B510-9290CD29F621}" sibTransId="{962ED77E-C152-46E6-B840-F7A08526ED2A}"/>
    <dgm:cxn modelId="{F261604A-637D-44AF-8A18-C276778C8935}" type="presOf" srcId="{E0EDDDA7-2DF6-4F03-9C61-1FDCD65D9869}" destId="{D8924CE6-AC38-467D-8809-DD3153965376}" srcOrd="0" destOrd="0" presId="urn:microsoft.com/office/officeart/2005/8/layout/default"/>
    <dgm:cxn modelId="{D4A1FCE3-B755-42CD-B2E2-AE8EB433AFB4}" srcId="{C2FAE4C4-72F8-464B-BD61-00B251134F06}" destId="{58808BBD-391A-49E6-B9A9-904EB7061CCA}" srcOrd="6" destOrd="0" parTransId="{BC6272DA-D2ED-44DE-9C0E-4640F1C42771}" sibTransId="{12B6F365-BD99-4A88-AFF1-E8C0B4BBB80C}"/>
    <dgm:cxn modelId="{4035A736-1A76-470B-9364-E741080762AD}" srcId="{C2FAE4C4-72F8-464B-BD61-00B251134F06}" destId="{D7D17E22-9292-45D1-857B-0139B6532A3F}" srcOrd="7" destOrd="0" parTransId="{501EC49E-879B-4290-AF53-434D6F39F1BB}" sibTransId="{A2AD473A-2B7A-4450-805A-4C280C0A1945}"/>
    <dgm:cxn modelId="{A6609933-EAD2-4972-A30B-BFE3231F550B}" type="presOf" srcId="{5A9F127C-41BE-45CB-8502-381FCCD689EC}" destId="{D107FC2E-4FE5-4B86-9AAC-DD80FA1AED42}" srcOrd="0" destOrd="0" presId="urn:microsoft.com/office/officeart/2005/8/layout/default"/>
    <dgm:cxn modelId="{EDCB1AE1-C3B4-40BC-9F2A-5570A72BF830}" type="presOf" srcId="{2292D58F-CBA7-4479-A33D-DFD6FD30F774}" destId="{F5118722-194A-497D-A3A1-71DCBC9DA7E6}" srcOrd="0" destOrd="0" presId="urn:microsoft.com/office/officeart/2005/8/layout/default"/>
    <dgm:cxn modelId="{72561FCB-8E81-4C2A-A45E-5C4BA5E73F65}" type="presOf" srcId="{2504625A-EA9B-4F73-8F9A-8C2EA5838942}" destId="{D8127160-6C7E-486C-8AF1-396CAAA15F67}" srcOrd="0" destOrd="0" presId="urn:microsoft.com/office/officeart/2005/8/layout/default"/>
    <dgm:cxn modelId="{162E7F04-CA0F-4747-A8FC-2A6720D57DF4}" srcId="{C2FAE4C4-72F8-464B-BD61-00B251134F06}" destId="{21D6111B-9FA7-4E73-BC80-CE53C3BAFAEE}" srcOrd="3" destOrd="0" parTransId="{A9404080-C91E-47DF-A368-89FB3064ACF9}" sibTransId="{EA75523A-1C98-4743-9EF9-82DC143E1D87}"/>
    <dgm:cxn modelId="{7F2855AE-E7FC-44CA-BCBC-BF73E1A064A6}" srcId="{C2FAE4C4-72F8-464B-BD61-00B251134F06}" destId="{110705AB-7A1E-4437-BB68-5BC79024E7AB}" srcOrd="8" destOrd="0" parTransId="{D21DEBFD-DF7F-4195-8819-688EE3DDE2A4}" sibTransId="{02E80430-7820-44F9-9952-4226F6C326F0}"/>
    <dgm:cxn modelId="{2660378D-DF9F-41F3-9E30-C1ADF97AE3C9}" type="presOf" srcId="{110705AB-7A1E-4437-BB68-5BC79024E7AB}" destId="{0EE5EA54-05AB-4867-A935-89F99ABC4B9B}" srcOrd="0" destOrd="0" presId="urn:microsoft.com/office/officeart/2005/8/layout/default"/>
    <dgm:cxn modelId="{DF2270AC-8AB7-4417-841B-D2A4F8DBEC49}" type="presOf" srcId="{C2FAE4C4-72F8-464B-BD61-00B251134F06}" destId="{6F89DA51-7F98-423E-AB2B-395884CE26FA}" srcOrd="0" destOrd="0" presId="urn:microsoft.com/office/officeart/2005/8/layout/default"/>
    <dgm:cxn modelId="{70F5256C-DFD6-4CB6-AC40-14728AC98027}" srcId="{C2FAE4C4-72F8-464B-BD61-00B251134F06}" destId="{BA1D23F5-2FED-4ED1-8965-920B22190E14}" srcOrd="10" destOrd="0" parTransId="{55EF6415-F67C-47AE-8858-33A610A90AA1}" sibTransId="{101F5D2C-EBC5-479B-9002-45A7836D0237}"/>
    <dgm:cxn modelId="{FD711345-C3F9-40B9-9F5B-8D792B018F3E}" type="presOf" srcId="{1418A631-1B14-4728-9449-FB625A600C61}" destId="{CF3A0069-16B0-43EB-AC43-840CBC525C79}" srcOrd="0" destOrd="0" presId="urn:microsoft.com/office/officeart/2005/8/layout/default"/>
    <dgm:cxn modelId="{5DB1BBA4-239D-4898-A756-39F980627645}" type="presParOf" srcId="{6F89DA51-7F98-423E-AB2B-395884CE26FA}" destId="{D107FC2E-4FE5-4B86-9AAC-DD80FA1AED42}" srcOrd="0" destOrd="0" presId="urn:microsoft.com/office/officeart/2005/8/layout/default"/>
    <dgm:cxn modelId="{836B6AF8-3B46-4AF5-BCC0-8F03FDC5FFCD}" type="presParOf" srcId="{6F89DA51-7F98-423E-AB2B-395884CE26FA}" destId="{C9BFF572-9C9C-4A95-9EE1-B8FCEEB4FC27}" srcOrd="1" destOrd="0" presId="urn:microsoft.com/office/officeart/2005/8/layout/default"/>
    <dgm:cxn modelId="{6B62DE7F-6B8D-4934-9B00-614CF4A1079E}" type="presParOf" srcId="{6F89DA51-7F98-423E-AB2B-395884CE26FA}" destId="{20579947-9A6F-4D63-9FD9-1422F4D10D00}" srcOrd="2" destOrd="0" presId="urn:microsoft.com/office/officeart/2005/8/layout/default"/>
    <dgm:cxn modelId="{D3BB53B1-8A1E-4DC1-9DF8-6BD0AD2342E1}" type="presParOf" srcId="{6F89DA51-7F98-423E-AB2B-395884CE26FA}" destId="{D6DE09B6-268E-4322-BEEF-E7966CF0A846}" srcOrd="3" destOrd="0" presId="urn:microsoft.com/office/officeart/2005/8/layout/default"/>
    <dgm:cxn modelId="{1E63AF11-8909-4844-9FE5-30935F191AC0}" type="presParOf" srcId="{6F89DA51-7F98-423E-AB2B-395884CE26FA}" destId="{D8127160-6C7E-486C-8AF1-396CAAA15F67}" srcOrd="4" destOrd="0" presId="urn:microsoft.com/office/officeart/2005/8/layout/default"/>
    <dgm:cxn modelId="{294B0FA5-29DE-4544-9CC9-1510C7C94C02}" type="presParOf" srcId="{6F89DA51-7F98-423E-AB2B-395884CE26FA}" destId="{5F439EC8-2908-401A-97CB-6529565EE498}" srcOrd="5" destOrd="0" presId="urn:microsoft.com/office/officeart/2005/8/layout/default"/>
    <dgm:cxn modelId="{9D16D5B9-B7A3-439C-9B4C-9BF69B02689D}" type="presParOf" srcId="{6F89DA51-7F98-423E-AB2B-395884CE26FA}" destId="{0E0DB733-6AA7-4833-9BD4-8B66532AF022}" srcOrd="6" destOrd="0" presId="urn:microsoft.com/office/officeart/2005/8/layout/default"/>
    <dgm:cxn modelId="{ECC16728-DA1D-4ABE-8143-E478818AA4E4}" type="presParOf" srcId="{6F89DA51-7F98-423E-AB2B-395884CE26FA}" destId="{C09BBD29-2C30-4B9B-96AF-B1D7117A8D6D}" srcOrd="7" destOrd="0" presId="urn:microsoft.com/office/officeart/2005/8/layout/default"/>
    <dgm:cxn modelId="{DB71B443-1144-4422-8C6B-5596C820CABA}" type="presParOf" srcId="{6F89DA51-7F98-423E-AB2B-395884CE26FA}" destId="{CE8E6014-9A18-40C9-AC8E-CEC4826D809C}" srcOrd="8" destOrd="0" presId="urn:microsoft.com/office/officeart/2005/8/layout/default"/>
    <dgm:cxn modelId="{C213D786-9BC4-4684-8E7D-AC487BBBE5C1}" type="presParOf" srcId="{6F89DA51-7F98-423E-AB2B-395884CE26FA}" destId="{405D4287-4AB7-4056-930A-7870AF5CE8E0}" srcOrd="9" destOrd="0" presId="urn:microsoft.com/office/officeart/2005/8/layout/default"/>
    <dgm:cxn modelId="{38FF9070-967D-4FA1-B987-5D66F4A3356A}" type="presParOf" srcId="{6F89DA51-7F98-423E-AB2B-395884CE26FA}" destId="{CF3A0069-16B0-43EB-AC43-840CBC525C79}" srcOrd="10" destOrd="0" presId="urn:microsoft.com/office/officeart/2005/8/layout/default"/>
    <dgm:cxn modelId="{21B6E09A-B94E-4230-BD49-1AF6FA78696F}" type="presParOf" srcId="{6F89DA51-7F98-423E-AB2B-395884CE26FA}" destId="{CD715DC1-8D0E-4BD0-B563-4191BFEB43D5}" srcOrd="11" destOrd="0" presId="urn:microsoft.com/office/officeart/2005/8/layout/default"/>
    <dgm:cxn modelId="{231ABA93-388F-4D47-AB4B-6E37180F8E13}" type="presParOf" srcId="{6F89DA51-7F98-423E-AB2B-395884CE26FA}" destId="{7B649235-CD7B-4275-9FA6-167B548B9740}" srcOrd="12" destOrd="0" presId="urn:microsoft.com/office/officeart/2005/8/layout/default"/>
    <dgm:cxn modelId="{7CFC7038-C9C7-4B1B-8A09-3CD02E6B157C}" type="presParOf" srcId="{6F89DA51-7F98-423E-AB2B-395884CE26FA}" destId="{3686748F-6B14-4181-9D78-45652EA652F7}" srcOrd="13" destOrd="0" presId="urn:microsoft.com/office/officeart/2005/8/layout/default"/>
    <dgm:cxn modelId="{96368CE9-733C-4322-81E0-9A2577785E0B}" type="presParOf" srcId="{6F89DA51-7F98-423E-AB2B-395884CE26FA}" destId="{84453735-6FCA-481C-AC01-66801FB31AC1}" srcOrd="14" destOrd="0" presId="urn:microsoft.com/office/officeart/2005/8/layout/default"/>
    <dgm:cxn modelId="{B0FD3749-F351-4AD5-98B3-DA47158A5043}" type="presParOf" srcId="{6F89DA51-7F98-423E-AB2B-395884CE26FA}" destId="{3DC4A7D9-77F4-4D90-B820-F6D1DE34F631}" srcOrd="15" destOrd="0" presId="urn:microsoft.com/office/officeart/2005/8/layout/default"/>
    <dgm:cxn modelId="{D1BC0BAE-3C5D-472F-B973-FC30AA1D75EF}" type="presParOf" srcId="{6F89DA51-7F98-423E-AB2B-395884CE26FA}" destId="{0EE5EA54-05AB-4867-A935-89F99ABC4B9B}" srcOrd="16" destOrd="0" presId="urn:microsoft.com/office/officeart/2005/8/layout/default"/>
    <dgm:cxn modelId="{DD9FFBD4-481D-4F8F-BB76-92E1EAAEE4D9}" type="presParOf" srcId="{6F89DA51-7F98-423E-AB2B-395884CE26FA}" destId="{D62EA646-76E6-4811-A6EE-C17F37052E80}" srcOrd="17" destOrd="0" presId="urn:microsoft.com/office/officeart/2005/8/layout/default"/>
    <dgm:cxn modelId="{F8E3486C-3B8A-486F-850E-BDBC4333147E}" type="presParOf" srcId="{6F89DA51-7F98-423E-AB2B-395884CE26FA}" destId="{F5118722-194A-497D-A3A1-71DCBC9DA7E6}" srcOrd="18" destOrd="0" presId="urn:microsoft.com/office/officeart/2005/8/layout/default"/>
    <dgm:cxn modelId="{ABF00E48-D01B-4E37-9394-84C1D1C257FA}" type="presParOf" srcId="{6F89DA51-7F98-423E-AB2B-395884CE26FA}" destId="{369CA6E1-EC81-4560-BACE-0C294CB6AB06}" srcOrd="19" destOrd="0" presId="urn:microsoft.com/office/officeart/2005/8/layout/default"/>
    <dgm:cxn modelId="{4783CA15-8A2F-4001-B0B1-815874BEFE2C}" type="presParOf" srcId="{6F89DA51-7F98-423E-AB2B-395884CE26FA}" destId="{274F0500-3829-4ACA-8180-83A1FEC1F70C}" srcOrd="20" destOrd="0" presId="urn:microsoft.com/office/officeart/2005/8/layout/default"/>
    <dgm:cxn modelId="{7591CA74-AFD8-41DE-9CBC-0F25FA7C5F3F}" type="presParOf" srcId="{6F89DA51-7F98-423E-AB2B-395884CE26FA}" destId="{0DE039EF-2416-4464-8168-6F589938A2AA}" srcOrd="21" destOrd="0" presId="urn:microsoft.com/office/officeart/2005/8/layout/default"/>
    <dgm:cxn modelId="{AF9D1A57-6F1B-489D-BA81-7ECC9EF27C50}" type="presParOf" srcId="{6F89DA51-7F98-423E-AB2B-395884CE26FA}" destId="{D8924CE6-AC38-467D-8809-DD3153965376}"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7FC2E-4FE5-4B86-9AAC-DD80FA1AED42}">
      <dsp:nvSpPr>
        <dsp:cNvPr id="0" name=""/>
        <dsp:cNvSpPr/>
      </dsp:nvSpPr>
      <dsp:spPr>
        <a:xfrm>
          <a:off x="3189" y="43705"/>
          <a:ext cx="2530394" cy="1518236"/>
        </a:xfrm>
        <a:prstGeom prst="rect">
          <a:avLst/>
        </a:prstGeom>
        <a:solidFill>
          <a:srgbClr val="00A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b="0" kern="1200" dirty="0" smtClean="0">
              <a:latin typeface="+mj-lt"/>
            </a:rPr>
            <a:t>Методы и средства творческой </a:t>
          </a:r>
          <a:r>
            <a:rPr lang="ru-RU" sz="1900" b="1" kern="1200" dirty="0" smtClean="0">
              <a:latin typeface="+mj-lt"/>
            </a:rPr>
            <a:t>проектной деятельности</a:t>
          </a:r>
          <a:endParaRPr lang="ru-RU" sz="1900" b="1" kern="1200" dirty="0">
            <a:latin typeface="+mj-lt"/>
          </a:endParaRPr>
        </a:p>
      </dsp:txBody>
      <dsp:txXfrm>
        <a:off x="3189" y="43705"/>
        <a:ext cx="2530394" cy="1518236"/>
      </dsp:txXfrm>
    </dsp:sp>
    <dsp:sp modelId="{20579947-9A6F-4D63-9FD9-1422F4D10D00}">
      <dsp:nvSpPr>
        <dsp:cNvPr id="0" name=""/>
        <dsp:cNvSpPr/>
      </dsp:nvSpPr>
      <dsp:spPr>
        <a:xfrm>
          <a:off x="2786623" y="43705"/>
          <a:ext cx="2530394" cy="1518236"/>
        </a:xfrm>
        <a:prstGeom prst="rect">
          <a:avLst/>
        </a:prstGeom>
        <a:solidFill>
          <a:srgbClr val="719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b="1" kern="1200" dirty="0" smtClean="0">
              <a:latin typeface="+mj-lt"/>
            </a:rPr>
            <a:t>Производство</a:t>
          </a:r>
          <a:endParaRPr lang="ru-RU" sz="1900" b="1" kern="1200" dirty="0">
            <a:latin typeface="+mj-lt"/>
          </a:endParaRPr>
        </a:p>
      </dsp:txBody>
      <dsp:txXfrm>
        <a:off x="2786623" y="43705"/>
        <a:ext cx="2530394" cy="1518236"/>
      </dsp:txXfrm>
    </dsp:sp>
    <dsp:sp modelId="{D8127160-6C7E-486C-8AF1-396CAAA15F67}">
      <dsp:nvSpPr>
        <dsp:cNvPr id="0" name=""/>
        <dsp:cNvSpPr/>
      </dsp:nvSpPr>
      <dsp:spPr>
        <a:xfrm>
          <a:off x="5570057" y="43705"/>
          <a:ext cx="2530394" cy="1518236"/>
        </a:xfrm>
        <a:prstGeom prst="rect">
          <a:avLst/>
        </a:prstGeom>
        <a:solidFill>
          <a:srgbClr val="F2AB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b="1" kern="1200" dirty="0" smtClean="0">
              <a:latin typeface="+mj-lt"/>
            </a:rPr>
            <a:t>Технология</a:t>
          </a:r>
          <a:endParaRPr lang="ru-RU" sz="1900" b="1" kern="1200" dirty="0">
            <a:latin typeface="+mj-lt"/>
          </a:endParaRPr>
        </a:p>
      </dsp:txBody>
      <dsp:txXfrm>
        <a:off x="5570057" y="43705"/>
        <a:ext cx="2530394" cy="1518236"/>
      </dsp:txXfrm>
    </dsp:sp>
    <dsp:sp modelId="{0E0DB733-6AA7-4833-9BD4-8B66532AF022}">
      <dsp:nvSpPr>
        <dsp:cNvPr id="0" name=""/>
        <dsp:cNvSpPr/>
      </dsp:nvSpPr>
      <dsp:spPr>
        <a:xfrm>
          <a:off x="8353491" y="43705"/>
          <a:ext cx="2530394" cy="1518236"/>
        </a:xfrm>
        <a:prstGeom prst="rect">
          <a:avLst/>
        </a:prstGeom>
        <a:solidFill>
          <a:srgbClr val="59B9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b="1" kern="1200" dirty="0" smtClean="0">
              <a:latin typeface="+mj-lt"/>
            </a:rPr>
            <a:t>Техника</a:t>
          </a:r>
          <a:endParaRPr lang="ru-RU" sz="1900" b="1" kern="1200" dirty="0">
            <a:latin typeface="+mj-lt"/>
          </a:endParaRPr>
        </a:p>
      </dsp:txBody>
      <dsp:txXfrm>
        <a:off x="8353491" y="43705"/>
        <a:ext cx="2530394" cy="1518236"/>
      </dsp:txXfrm>
    </dsp:sp>
    <dsp:sp modelId="{CE8E6014-9A18-40C9-AC8E-CEC4826D809C}">
      <dsp:nvSpPr>
        <dsp:cNvPr id="0" name=""/>
        <dsp:cNvSpPr/>
      </dsp:nvSpPr>
      <dsp:spPr>
        <a:xfrm>
          <a:off x="3189" y="1814981"/>
          <a:ext cx="2530394" cy="1518236"/>
        </a:xfrm>
        <a:prstGeom prst="rect">
          <a:avLst/>
        </a:prstGeom>
        <a:solidFill>
          <a:srgbClr val="8C7EB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b="0" kern="1200" dirty="0" smtClean="0">
              <a:latin typeface="+mj-lt"/>
            </a:rPr>
            <a:t>Технологии получения, обработки и использования </a:t>
          </a:r>
          <a:r>
            <a:rPr lang="ru-RU" sz="1900" b="1" kern="1200" dirty="0" smtClean="0">
              <a:latin typeface="+mj-lt"/>
            </a:rPr>
            <a:t>материалов </a:t>
          </a:r>
          <a:endParaRPr lang="ru-RU" sz="1900" b="1" kern="1200" dirty="0">
            <a:latin typeface="+mj-lt"/>
          </a:endParaRPr>
        </a:p>
      </dsp:txBody>
      <dsp:txXfrm>
        <a:off x="3189" y="1814981"/>
        <a:ext cx="2530394" cy="1518236"/>
      </dsp:txXfrm>
    </dsp:sp>
    <dsp:sp modelId="{CF3A0069-16B0-43EB-AC43-840CBC525C79}">
      <dsp:nvSpPr>
        <dsp:cNvPr id="0" name=""/>
        <dsp:cNvSpPr/>
      </dsp:nvSpPr>
      <dsp:spPr>
        <a:xfrm>
          <a:off x="2786623" y="1814981"/>
          <a:ext cx="2530394" cy="1518236"/>
        </a:xfrm>
        <a:prstGeom prst="rect">
          <a:avLst/>
        </a:prstGeom>
        <a:solidFill>
          <a:srgbClr val="00A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b="0" kern="1200" dirty="0" smtClean="0">
              <a:latin typeface="+mj-lt"/>
            </a:rPr>
            <a:t>Технологии обработки </a:t>
          </a:r>
          <a:r>
            <a:rPr lang="ru-RU" sz="1900" b="1" kern="1200" dirty="0" smtClean="0">
              <a:latin typeface="+mj-lt"/>
            </a:rPr>
            <a:t>пищевых продуктов</a:t>
          </a:r>
        </a:p>
      </dsp:txBody>
      <dsp:txXfrm>
        <a:off x="2786623" y="1814981"/>
        <a:ext cx="2530394" cy="1518236"/>
      </dsp:txXfrm>
    </dsp:sp>
    <dsp:sp modelId="{7B649235-CD7B-4275-9FA6-167B548B9740}">
      <dsp:nvSpPr>
        <dsp:cNvPr id="0" name=""/>
        <dsp:cNvSpPr/>
      </dsp:nvSpPr>
      <dsp:spPr>
        <a:xfrm>
          <a:off x="5570057" y="1814981"/>
          <a:ext cx="2530394" cy="1518236"/>
        </a:xfrm>
        <a:prstGeom prst="rect">
          <a:avLst/>
        </a:prstGeom>
        <a:solidFill>
          <a:srgbClr val="719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b="0" kern="1200" dirty="0" smtClean="0">
              <a:latin typeface="+mj-lt"/>
            </a:rPr>
            <a:t>Технологии получения, преобразования и использования </a:t>
          </a:r>
          <a:r>
            <a:rPr lang="ru-RU" sz="1900" b="1" kern="1200" dirty="0" smtClean="0">
              <a:latin typeface="+mj-lt"/>
            </a:rPr>
            <a:t>энергии</a:t>
          </a:r>
        </a:p>
      </dsp:txBody>
      <dsp:txXfrm>
        <a:off x="5570057" y="1814981"/>
        <a:ext cx="2530394" cy="1518236"/>
      </dsp:txXfrm>
    </dsp:sp>
    <dsp:sp modelId="{84453735-6FCA-481C-AC01-66801FB31AC1}">
      <dsp:nvSpPr>
        <dsp:cNvPr id="0" name=""/>
        <dsp:cNvSpPr/>
      </dsp:nvSpPr>
      <dsp:spPr>
        <a:xfrm>
          <a:off x="8353491" y="1814981"/>
          <a:ext cx="2530394" cy="1518236"/>
        </a:xfrm>
        <a:prstGeom prst="rect">
          <a:avLst/>
        </a:prstGeom>
        <a:solidFill>
          <a:srgbClr val="F2AB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b="0" kern="1200" dirty="0" smtClean="0">
              <a:latin typeface="+mj-lt"/>
            </a:rPr>
            <a:t>Технологии получения, обработки и использования </a:t>
          </a:r>
          <a:r>
            <a:rPr lang="ru-RU" sz="1900" b="1" kern="1200" dirty="0" smtClean="0">
              <a:latin typeface="+mj-lt"/>
            </a:rPr>
            <a:t>информации </a:t>
          </a:r>
          <a:endParaRPr lang="ru-RU" sz="1900" b="1" kern="1200" dirty="0">
            <a:latin typeface="+mj-lt"/>
          </a:endParaRPr>
        </a:p>
      </dsp:txBody>
      <dsp:txXfrm>
        <a:off x="8353491" y="1814981"/>
        <a:ext cx="2530394" cy="1518236"/>
      </dsp:txXfrm>
    </dsp:sp>
    <dsp:sp modelId="{0EE5EA54-05AB-4867-A935-89F99ABC4B9B}">
      <dsp:nvSpPr>
        <dsp:cNvPr id="0" name=""/>
        <dsp:cNvSpPr/>
      </dsp:nvSpPr>
      <dsp:spPr>
        <a:xfrm>
          <a:off x="3189" y="3586257"/>
          <a:ext cx="2530394" cy="1518236"/>
        </a:xfrm>
        <a:prstGeom prst="rect">
          <a:avLst/>
        </a:prstGeom>
        <a:solidFill>
          <a:srgbClr val="59B9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b="0" kern="1200" dirty="0" smtClean="0">
              <a:latin typeface="+mj-lt"/>
            </a:rPr>
            <a:t>Технологии </a:t>
          </a:r>
          <a:r>
            <a:rPr lang="ru-RU" sz="1900" b="1" kern="1200" dirty="0" smtClean="0">
              <a:latin typeface="+mj-lt"/>
            </a:rPr>
            <a:t>растениеводства  </a:t>
          </a:r>
          <a:endParaRPr lang="ru-RU" sz="1900" b="1" kern="1200" dirty="0">
            <a:latin typeface="+mj-lt"/>
          </a:endParaRPr>
        </a:p>
      </dsp:txBody>
      <dsp:txXfrm>
        <a:off x="3189" y="3586257"/>
        <a:ext cx="2530394" cy="1518236"/>
      </dsp:txXfrm>
    </dsp:sp>
    <dsp:sp modelId="{F5118722-194A-497D-A3A1-71DCBC9DA7E6}">
      <dsp:nvSpPr>
        <dsp:cNvPr id="0" name=""/>
        <dsp:cNvSpPr/>
      </dsp:nvSpPr>
      <dsp:spPr>
        <a:xfrm>
          <a:off x="2786623" y="3586257"/>
          <a:ext cx="2530394" cy="1518236"/>
        </a:xfrm>
        <a:prstGeom prst="rect">
          <a:avLst/>
        </a:prstGeom>
        <a:solidFill>
          <a:srgbClr val="8C7EB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b="0" kern="1200" dirty="0" smtClean="0">
              <a:latin typeface="+mj-lt"/>
            </a:rPr>
            <a:t>Технологии </a:t>
          </a:r>
          <a:r>
            <a:rPr lang="ru-RU" sz="1900" b="1" kern="1200" dirty="0" smtClean="0">
              <a:latin typeface="+mj-lt"/>
            </a:rPr>
            <a:t>животноводства</a:t>
          </a:r>
        </a:p>
      </dsp:txBody>
      <dsp:txXfrm>
        <a:off x="2786623" y="3586257"/>
        <a:ext cx="2530394" cy="1518236"/>
      </dsp:txXfrm>
    </dsp:sp>
    <dsp:sp modelId="{274F0500-3829-4ACA-8180-83A1FEC1F70C}">
      <dsp:nvSpPr>
        <dsp:cNvPr id="0" name=""/>
        <dsp:cNvSpPr/>
      </dsp:nvSpPr>
      <dsp:spPr>
        <a:xfrm>
          <a:off x="5570057" y="3586257"/>
          <a:ext cx="2530394" cy="1518236"/>
        </a:xfrm>
        <a:prstGeom prst="rect">
          <a:avLst/>
        </a:prstGeom>
        <a:solidFill>
          <a:srgbClr val="00A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b="1" kern="1200" dirty="0" smtClean="0">
              <a:latin typeface="+mj-lt"/>
            </a:rPr>
            <a:t>Социальные технологии</a:t>
          </a:r>
        </a:p>
      </dsp:txBody>
      <dsp:txXfrm>
        <a:off x="5570057" y="3586257"/>
        <a:ext cx="2530394" cy="1518236"/>
      </dsp:txXfrm>
    </dsp:sp>
    <dsp:sp modelId="{D8924CE6-AC38-467D-8809-DD3153965376}">
      <dsp:nvSpPr>
        <dsp:cNvPr id="0" name=""/>
        <dsp:cNvSpPr/>
      </dsp:nvSpPr>
      <dsp:spPr>
        <a:xfrm>
          <a:off x="8323682" y="3568387"/>
          <a:ext cx="2530394" cy="1518236"/>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lang="ru-RU" sz="1900" b="0" kern="1200"/>
        </a:p>
      </dsp:txBody>
      <dsp:txXfrm>
        <a:off x="8323682" y="3568387"/>
        <a:ext cx="2530394" cy="151823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1.emf"  /></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6.emf"  /></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7.emf"  /></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16.emf"  /></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  /></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  /></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  /></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idx="0"/>
          </p:nvPr>
        </p:nvSpPr>
        <p:spPr>
          <a:xfrm>
            <a:off x="3" y="5"/>
            <a:ext cx="2949099" cy="498933"/>
          </a:xfrm>
          <a:prstGeom prst="rect">
            <a:avLst/>
          </a:prstGeom>
        </p:spPr>
        <p:txBody>
          <a:bodyPr vert="horz" lIns="91411" tIns="45703" rIns="91411" bIns="45703"/>
          <a:lstStyle>
            <a:lvl1pPr algn="l">
              <a:defRPr sz="1200"/>
            </a:lvl1pPr>
          </a:lstStyle>
          <a:p>
            <a:pPr lvl="0">
              <a:defRPr/>
            </a:pPr>
            <a:r>
              <a:rPr lang="ru-RU" altLang="en-US"/>
              <a:t/>
            </a:r>
            <a:endParaRPr lang="ru-RU" altLang="en-US"/>
          </a:p>
        </p:txBody>
      </p:sp>
      <p:sp>
        <p:nvSpPr>
          <p:cNvPr id="3" name="Дата 2"/>
          <p:cNvSpPr>
            <a:spLocks noGrp="1"/>
          </p:cNvSpPr>
          <p:nvPr>
            <p:ph type="dt" idx="1"/>
          </p:nvPr>
        </p:nvSpPr>
        <p:spPr>
          <a:xfrm>
            <a:off x="3854943" y="5"/>
            <a:ext cx="2949099" cy="498933"/>
          </a:xfrm>
          <a:prstGeom prst="rect">
            <a:avLst/>
          </a:prstGeom>
        </p:spPr>
        <p:txBody>
          <a:bodyPr vert="horz" lIns="91411" tIns="45703" rIns="91411" bIns="45703"/>
          <a:lstStyle>
            <a:lvl1pPr algn="r">
              <a:defRPr sz="1200"/>
            </a:lvl1pPr>
          </a:lstStyle>
          <a:p>
            <a:pPr lvl="0">
              <a:defRPr/>
            </a:pPr>
            <a:fld id="{0488621D-33F7-43DA-9DA1-6B62CCF928AF}" type="datetime1">
              <a:rPr lang="ru-RU"/>
              <a:pPr lvl="0">
                <a:defRPr/>
              </a:pPr>
              <a:t>09-02</a:t>
            </a:fld>
            <a:endParaRPr lang="ru-RU"/>
          </a:p>
        </p:txBody>
      </p:sp>
      <p:sp>
        <p:nvSpPr>
          <p:cNvPr id="4" name="Образ слайда 3"/>
          <p:cNvSpPr>
            <a:spLocks noGrp="1" noRot="1" noChangeAspect="1" noTextEdit="1"/>
          </p:cNvSpPr>
          <p:nvPr>
            <p:ph type="sldImg" idx="2"/>
          </p:nvPr>
        </p:nvSpPr>
        <p:spPr>
          <a:xfrm>
            <a:off x="419100" y="1243013"/>
            <a:ext cx="5967413" cy="3355975"/>
          </a:xfrm>
          <a:prstGeom prst="rect">
            <a:avLst/>
          </a:prstGeom>
          <a:noFill/>
          <a:ln w="12700">
            <a:solidFill>
              <a:prstClr val="black"/>
            </a:solidFill>
          </a:ln>
        </p:spPr>
        <p:txBody>
          <a:bodyPr vert="horz" lIns="91411" tIns="45703" rIns="91411" bIns="45703" anchor="ctr"/>
          <a:lstStyle/>
          <a:p>
            <a:pPr lvl="0">
              <a:defRPr/>
            </a:pPr>
            <a:endParaRPr lang="ru-RU"/>
          </a:p>
        </p:txBody>
      </p:sp>
      <p:sp>
        <p:nvSpPr>
          <p:cNvPr id="5" name="Заметки 4"/>
          <p:cNvSpPr>
            <a:spLocks noGrp="1"/>
          </p:cNvSpPr>
          <p:nvPr>
            <p:ph type="body" sz="quarter" idx="3"/>
          </p:nvPr>
        </p:nvSpPr>
        <p:spPr>
          <a:xfrm>
            <a:off x="680563" y="4785600"/>
            <a:ext cx="5444490" cy="3915489"/>
          </a:xfrm>
          <a:prstGeom prst="rect">
            <a:avLst/>
          </a:prstGeom>
        </p:spPr>
        <p:txBody>
          <a:bodyPr vert="horz" lIns="91411" tIns="45703" rIns="91411" bIns="45703"/>
          <a:lstStyle/>
          <a:p>
            <a:pPr lvl="0">
              <a:defRPr/>
            </a:pPr>
            <a:r>
              <a:rPr lang="ru-RU"/>
              <a:t>Образец текста</a:t>
            </a:r>
            <a:endParaRPr lang="ru-RU"/>
          </a:p>
          <a:p>
            <a:pPr lvl="1">
              <a:defRPr/>
            </a:pPr>
            <a:r>
              <a:rPr lang="ru-RU"/>
              <a:t>Второй уровень</a:t>
            </a:r>
            <a:endParaRPr lang="ru-RU"/>
          </a:p>
          <a:p>
            <a:pPr lvl="2">
              <a:defRPr/>
            </a:pPr>
            <a:r>
              <a:rPr lang="ru-RU"/>
              <a:t>Третий уровень</a:t>
            </a:r>
            <a:endParaRPr lang="ru-RU"/>
          </a:p>
          <a:p>
            <a:pPr lvl="3">
              <a:defRPr/>
            </a:pPr>
            <a:r>
              <a:rPr lang="ru-RU"/>
              <a:t>Четвертый уровень</a:t>
            </a:r>
            <a:endParaRPr lang="ru-RU"/>
          </a:p>
          <a:p>
            <a:pPr lvl="4">
              <a:defRPr/>
            </a:pPr>
            <a:r>
              <a:rPr lang="ru-RU"/>
              <a:t>Пятый уровень</a:t>
            </a:r>
            <a:endParaRPr lang="ru-RU"/>
          </a:p>
        </p:txBody>
      </p:sp>
      <p:sp>
        <p:nvSpPr>
          <p:cNvPr id="6" name="Нижний колонтитул 5"/>
          <p:cNvSpPr>
            <a:spLocks noGrp="1"/>
          </p:cNvSpPr>
          <p:nvPr>
            <p:ph type="ftr" sz="quarter" idx="4"/>
          </p:nvPr>
        </p:nvSpPr>
        <p:spPr>
          <a:xfrm>
            <a:off x="3" y="9445172"/>
            <a:ext cx="2949099" cy="498931"/>
          </a:xfrm>
          <a:prstGeom prst="rect">
            <a:avLst/>
          </a:prstGeom>
        </p:spPr>
        <p:txBody>
          <a:bodyPr vert="horz" lIns="91411" tIns="45703" rIns="91411" bIns="45703" anchor="b"/>
          <a:lstStyle>
            <a:lvl1pPr algn="l">
              <a:defRPr sz="1200"/>
            </a:lvl1pPr>
          </a:lstStyle>
          <a:p>
            <a:pPr lvl="0">
              <a:defRPr/>
            </a:pPr>
            <a:r>
              <a:rPr lang="ru-RU" altLang="en-US"/>
              <a:t/>
            </a:r>
            <a:endParaRPr lang="ru-RU" altLang="en-US"/>
          </a:p>
        </p:txBody>
      </p:sp>
      <p:sp>
        <p:nvSpPr>
          <p:cNvPr id="7" name="Номер слайда 6"/>
          <p:cNvSpPr>
            <a:spLocks noGrp="1"/>
          </p:cNvSpPr>
          <p:nvPr>
            <p:ph type="sldNum" sz="quarter" idx="5"/>
          </p:nvPr>
        </p:nvSpPr>
        <p:spPr>
          <a:xfrm>
            <a:off x="3854943" y="9445172"/>
            <a:ext cx="2949099" cy="498931"/>
          </a:xfrm>
          <a:prstGeom prst="rect">
            <a:avLst/>
          </a:prstGeom>
        </p:spPr>
        <p:txBody>
          <a:bodyPr vert="horz" lIns="91411" tIns="45703" rIns="91411" bIns="45703" anchor="b"/>
          <a:lstStyle>
            <a:lvl1pPr algn="r">
              <a:defRPr sz="1200"/>
            </a:lvl1pPr>
          </a:lstStyle>
          <a:p>
            <a:pPr lvl="0">
              <a:defRPr/>
            </a:pPr>
            <a:fld id="{9447256E-483B-4BC1-BFF8-D2418426C52D}" type="slidenum">
              <a:rPr lang="ru-RU"/>
              <a:pPr lvl="0">
                <a:defRPr/>
              </a:pPr>
              <a:t>‹#›</a:t>
            </a:fld>
            <a:endParaRPr lang="ru-RU"/>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1" Type="http://schemas.openxmlformats.org/officeDocument/2006/relationships/slide" Target="../slides/slide40.xml"  /><Relationship Id="rId2"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1" Type="http://schemas.openxmlformats.org/officeDocument/2006/relationships/slide" Target="../slides/slide42.xml"  /><Relationship Id="rId2"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1" Type="http://schemas.openxmlformats.org/officeDocument/2006/relationships/slide" Target="../slides/slide43.xml"  /><Relationship Id="rId2"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1" Type="http://schemas.openxmlformats.org/officeDocument/2006/relationships/slide" Target="../slides/slide44.xml"  /><Relationship Id="rId2"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1" Type="http://schemas.openxmlformats.org/officeDocument/2006/relationships/slide" Target="../slides/slide45.xml"  /><Relationship Id="rId2"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1" Type="http://schemas.openxmlformats.org/officeDocument/2006/relationships/slide" Target="../slides/slide46.xml"  /><Relationship Id="rId2"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1" Type="http://schemas.openxmlformats.org/officeDocument/2006/relationships/slide" Target="../slides/slide47.xml"  /><Relationship Id="rId2"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1" Type="http://schemas.openxmlformats.org/officeDocument/2006/relationships/slide" Target="../slides/slide48.xml"  /><Relationship Id="rId2"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1" Type="http://schemas.openxmlformats.org/officeDocument/2006/relationships/slide" Target="../slides/slide50.xml"  /><Relationship Id="rId2" Type="http://schemas.openxmlformats.org/officeDocument/2006/relationships/notesMaster" Target="../notesMasters/notesMaster1.xml"  /></Relationships>
</file>

<file path=ppt/notesSlides/_rels/notesSlide48.xml.rels><?xml version="1.0" encoding="UTF-8" standalone="yes" ?><Relationships xmlns="http://schemas.openxmlformats.org/package/2006/relationships"><Relationship Id="rId1" Type="http://schemas.openxmlformats.org/officeDocument/2006/relationships/slide" Target="../slides/slide52.xml"  /><Relationship Id="rId2" Type="http://schemas.openxmlformats.org/officeDocument/2006/relationships/notesMaster" Target="../notesMasters/notesMaster1.xml"  /></Relationships>
</file>

<file path=ppt/notesSlides/_rels/notesSlide49.xml.rels><?xml version="1.0" encoding="UTF-8" standalone="yes" ?><Relationships xmlns="http://schemas.openxmlformats.org/package/2006/relationships"><Relationship Id="rId1" Type="http://schemas.openxmlformats.org/officeDocument/2006/relationships/slide" Target="../slides/slide53.xml"  /><Relationship Id="rId2"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50.xml.rels><?xml version="1.0" encoding="UTF-8" standalone="yes" ?><Relationships xmlns="http://schemas.openxmlformats.org/package/2006/relationships"><Relationship Id="rId1" Type="http://schemas.openxmlformats.org/officeDocument/2006/relationships/slide" Target="../slides/slide54.xml"  /><Relationship Id="rId2" Type="http://schemas.openxmlformats.org/officeDocument/2006/relationships/notesMaster" Target="../notesMasters/notesMaster1.xml"  /></Relationships>
</file>

<file path=ppt/notesSlides/_rels/notesSlide51.xml.rels><?xml version="1.0" encoding="UTF-8" standalone="yes" ?><Relationships xmlns="http://schemas.openxmlformats.org/package/2006/relationships"><Relationship Id="rId1" Type="http://schemas.openxmlformats.org/officeDocument/2006/relationships/slide" Target="../slides/slide55.xml"  /><Relationship Id="rId2" Type="http://schemas.openxmlformats.org/officeDocument/2006/relationships/notesMaster" Target="../notesMasters/notesMaster1.xml"  /></Relationships>
</file>

<file path=ppt/notesSlides/_rels/notesSlide52.xml.rels><?xml version="1.0" encoding="UTF-8" standalone="yes" ?><Relationships xmlns="http://schemas.openxmlformats.org/package/2006/relationships"><Relationship Id="rId1" Type="http://schemas.openxmlformats.org/officeDocument/2006/relationships/slide" Target="../slides/slide56.xml"  /><Relationship Id="rId2" Type="http://schemas.openxmlformats.org/officeDocument/2006/relationships/notesMaster" Target="../notesMasters/notesMaster1.xml"  /></Relationships>
</file>

<file path=ppt/notesSlides/_rels/notesSlide53.xml.rels><?xml version="1.0" encoding="UTF-8" standalone="yes" ?><Relationships xmlns="http://schemas.openxmlformats.org/package/2006/relationships"><Relationship Id="rId1" Type="http://schemas.openxmlformats.org/officeDocument/2006/relationships/slide" Target="../slides/slide57.xml"  /><Relationship Id="rId2" Type="http://schemas.openxmlformats.org/officeDocument/2006/relationships/notesMaster" Target="../notesMasters/notesMaster1.xml"  /></Relationships>
</file>

<file path=ppt/notesSlides/_rels/notesSlide54.xml.rels><?xml version="1.0" encoding="UTF-8" standalone="yes" ?><Relationships xmlns="http://schemas.openxmlformats.org/package/2006/relationships"><Relationship Id="rId1" Type="http://schemas.openxmlformats.org/officeDocument/2006/relationships/slide" Target="../slides/slide58.xml"  /><Relationship Id="rId2" Type="http://schemas.openxmlformats.org/officeDocument/2006/relationships/notesMaster" Target="../notesMasters/notesMaster1.xml"  /></Relationships>
</file>

<file path=ppt/notesSlides/_rels/notesSlide55.xml.rels><?xml version="1.0" encoding="UTF-8" standalone="yes" ?><Relationships xmlns="http://schemas.openxmlformats.org/package/2006/relationships"><Relationship Id="rId1" Type="http://schemas.openxmlformats.org/officeDocument/2006/relationships/slide" Target="../slides/slide59.xml"  /><Relationship Id="rId2" Type="http://schemas.openxmlformats.org/officeDocument/2006/relationships/notesMaster" Target="../notesMasters/notesMaster1.xml"  /></Relationships>
</file>

<file path=ppt/notesSlides/_rels/notesSlide56.xml.rels><?xml version="1.0" encoding="UTF-8" standalone="yes" ?><Relationships xmlns="http://schemas.openxmlformats.org/package/2006/relationships"><Relationship Id="rId1" Type="http://schemas.openxmlformats.org/officeDocument/2006/relationships/slide" Target="../slides/slide60.xml"  /><Relationship Id="rId2" Type="http://schemas.openxmlformats.org/officeDocument/2006/relationships/notesMaster" Target="../notesMasters/notesMaster1.xml"  /></Relationships>
</file>

<file path=ppt/notesSlides/_rels/notesSlide57.xml.rels><?xml version="1.0" encoding="UTF-8" standalone="yes" ?><Relationships xmlns="http://schemas.openxmlformats.org/package/2006/relationships"><Relationship Id="rId1" Type="http://schemas.openxmlformats.org/officeDocument/2006/relationships/slide" Target="../slides/slide61.xml"  /><Relationship Id="rId2" Type="http://schemas.openxmlformats.org/officeDocument/2006/relationships/notesMaster" Target="../notesMasters/notesMaster1.xml"  /></Relationships>
</file>

<file path=ppt/notesSlides/_rels/notesSlide58.xml.rels><?xml version="1.0" encoding="UTF-8" standalone="yes" ?><Relationships xmlns="http://schemas.openxmlformats.org/package/2006/relationships"><Relationship Id="rId1" Type="http://schemas.openxmlformats.org/officeDocument/2006/relationships/slide" Target="../slides/slide62.xml"  /><Relationship Id="rId2" Type="http://schemas.openxmlformats.org/officeDocument/2006/relationships/notesMaster" Target="../notesMasters/notesMaster1.xml"  /></Relationships>
</file>

<file path=ppt/notesSlides/_rels/notesSlide59.xml.rels><?xml version="1.0" encoding="UTF-8" standalone="yes" ?><Relationships xmlns="http://schemas.openxmlformats.org/package/2006/relationships"><Relationship Id="rId1" Type="http://schemas.openxmlformats.org/officeDocument/2006/relationships/slide" Target="../slides/slide63.xml"  /><Relationship Id="rId2"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60.xml.rels><?xml version="1.0" encoding="UTF-8" standalone="yes" ?><Relationships xmlns="http://schemas.openxmlformats.org/package/2006/relationships"><Relationship Id="rId1" Type="http://schemas.openxmlformats.org/officeDocument/2006/relationships/slide" Target="../slides/slide64.xml"  /><Relationship Id="rId2" Type="http://schemas.openxmlformats.org/officeDocument/2006/relationships/notesMaster" Target="../notesMasters/notesMaster1.xml"  /></Relationships>
</file>

<file path=ppt/notesSlides/_rels/notesSlide61.xml.rels><?xml version="1.0" encoding="UTF-8" standalone="yes" ?><Relationships xmlns="http://schemas.openxmlformats.org/package/2006/relationships"><Relationship Id="rId1" Type="http://schemas.openxmlformats.org/officeDocument/2006/relationships/slide" Target="../slides/slide65.xml"  /><Relationship Id="rId2" Type="http://schemas.openxmlformats.org/officeDocument/2006/relationships/notesMaster" Target="../notesMasters/notesMaster1.xml"  /></Relationships>
</file>

<file path=ppt/notesSlides/_rels/notesSlide62.xml.rels><?xml version="1.0" encoding="UTF-8" standalone="yes" ?><Relationships xmlns="http://schemas.openxmlformats.org/package/2006/relationships"><Relationship Id="rId1" Type="http://schemas.openxmlformats.org/officeDocument/2006/relationships/slide" Target="../slides/slide66.xml"  /><Relationship Id="rId2" Type="http://schemas.openxmlformats.org/officeDocument/2006/relationships/notesMaster" Target="../notesMasters/notesMaster1.xml"  /></Relationships>
</file>

<file path=ppt/notesSlides/_rels/notesSlide63.xml.rels><?xml version="1.0" encoding="UTF-8" standalone="yes" ?><Relationships xmlns="http://schemas.openxmlformats.org/package/2006/relationships"><Relationship Id="rId1" Type="http://schemas.openxmlformats.org/officeDocument/2006/relationships/slide" Target="../slides/slide67.xml"  /><Relationship Id="rId2" Type="http://schemas.openxmlformats.org/officeDocument/2006/relationships/notesMaster" Target="../notesMasters/notesMaster1.xml"  /></Relationships>
</file>

<file path=ppt/notesSlides/_rels/notesSlide64.xml.rels><?xml version="1.0" encoding="UTF-8" standalone="yes" ?><Relationships xmlns="http://schemas.openxmlformats.org/package/2006/relationships"><Relationship Id="rId1" Type="http://schemas.openxmlformats.org/officeDocument/2006/relationships/slide" Target="../slides/slide68.xml"  /><Relationship Id="rId2" Type="http://schemas.openxmlformats.org/officeDocument/2006/relationships/notesMaster" Target="../notesMasters/notesMaster1.xml"  /></Relationships>
</file>

<file path=ppt/notesSlides/_rels/notesSlide65.xml.rels><?xml version="1.0" encoding="UTF-8" standalone="yes" ?><Relationships xmlns="http://schemas.openxmlformats.org/package/2006/relationships"><Relationship Id="rId1" Type="http://schemas.openxmlformats.org/officeDocument/2006/relationships/slide" Target="../slides/slide69.xml"  /><Relationship Id="rId2" Type="http://schemas.openxmlformats.org/officeDocument/2006/relationships/notesMaster" Target="../notesMasters/notesMaster1.xml"  /></Relationships>
</file>

<file path=ppt/notesSlides/_rels/notesSlide66.xml.rels><?xml version="1.0" encoding="UTF-8" standalone="yes" ?><Relationships xmlns="http://schemas.openxmlformats.org/package/2006/relationships"><Relationship Id="rId1" Type="http://schemas.openxmlformats.org/officeDocument/2006/relationships/slide" Target="../slides/slide70.xml"  /><Relationship Id="rId2" Type="http://schemas.openxmlformats.org/officeDocument/2006/relationships/notesMaster" Target="../notesMasters/notesMaster1.xml"  /></Relationships>
</file>

<file path=ppt/notesSlides/_rels/notesSlide67.xml.rels><?xml version="1.0" encoding="UTF-8" standalone="yes" ?><Relationships xmlns="http://schemas.openxmlformats.org/package/2006/relationships"><Relationship Id="rId1" Type="http://schemas.openxmlformats.org/officeDocument/2006/relationships/slide" Target="../slides/slide71.xml"  /><Relationship Id="rId2" Type="http://schemas.openxmlformats.org/officeDocument/2006/relationships/notesMaster" Target="../notesMasters/notesMaster1.xml"  /></Relationships>
</file>

<file path=ppt/notesSlides/_rels/notesSlide68.xml.rels><?xml version="1.0" encoding="UTF-8" standalone="yes" ?><Relationships xmlns="http://schemas.openxmlformats.org/package/2006/relationships"><Relationship Id="rId1" Type="http://schemas.openxmlformats.org/officeDocument/2006/relationships/slide" Target="../slides/slide72.xml"  /><Relationship Id="rId2" Type="http://schemas.openxmlformats.org/officeDocument/2006/relationships/notesMaster" Target="../notesMasters/notesMaster1.xml"  /></Relationships>
</file>

<file path=ppt/notesSlides/_rels/notesSlide69.xml.rels><?xml version="1.0" encoding="UTF-8" standalone="yes" ?><Relationships xmlns="http://schemas.openxmlformats.org/package/2006/relationships"><Relationship Id="rId1" Type="http://schemas.openxmlformats.org/officeDocument/2006/relationships/slide" Target="../slides/slide73.xml"  /><Relationship Id="rId2"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70.xml.rels><?xml version="1.0" encoding="UTF-8" standalone="yes" ?><Relationships xmlns="http://schemas.openxmlformats.org/package/2006/relationships"><Relationship Id="rId1" Type="http://schemas.openxmlformats.org/officeDocument/2006/relationships/slide" Target="../slides/slide74.xml"  /><Relationship Id="rId2" Type="http://schemas.openxmlformats.org/officeDocument/2006/relationships/notesMaster" Target="../notesMasters/notesMaster1.xml"  /></Relationships>
</file>

<file path=ppt/notesSlides/_rels/notesSlide71.xml.rels><?xml version="1.0" encoding="UTF-8" standalone="yes" ?><Relationships xmlns="http://schemas.openxmlformats.org/package/2006/relationships"><Relationship Id="rId1" Type="http://schemas.openxmlformats.org/officeDocument/2006/relationships/slide" Target="../slides/slide75.xml"  /><Relationship Id="rId2" Type="http://schemas.openxmlformats.org/officeDocument/2006/relationships/notesMaster" Target="../notesMasters/notesMaster1.xml"  /></Relationships>
</file>

<file path=ppt/notesSlides/_rels/notesSlide72.xml.rels><?xml version="1.0" encoding="UTF-8" standalone="yes" ?><Relationships xmlns="http://schemas.openxmlformats.org/package/2006/relationships"><Relationship Id="rId1" Type="http://schemas.openxmlformats.org/officeDocument/2006/relationships/slide" Target="../slides/slide78.xml"  /><Relationship Id="rId2" Type="http://schemas.openxmlformats.org/officeDocument/2006/relationships/notesMaster" Target="../notesMasters/notesMaster1.xml"  /></Relationships>
</file>

<file path=ppt/notesSlides/_rels/notesSlide73.xml.rels><?xml version="1.0" encoding="UTF-8" standalone="yes" ?><Relationships xmlns="http://schemas.openxmlformats.org/package/2006/relationships"><Relationship Id="rId1" Type="http://schemas.openxmlformats.org/officeDocument/2006/relationships/slide" Target="../slides/slide79.xml"  /><Relationship Id="rId2" Type="http://schemas.openxmlformats.org/officeDocument/2006/relationships/notesMaster" Target="../notesMasters/notesMaster1.xml"  /></Relationships>
</file>

<file path=ppt/notesSlides/_rels/notesSlide74.xml.rels><?xml version="1.0" encoding="UTF-8" standalone="yes" ?><Relationships xmlns="http://schemas.openxmlformats.org/package/2006/relationships"><Relationship Id="rId1" Type="http://schemas.openxmlformats.org/officeDocument/2006/relationships/slide" Target="../slides/slide80.xml"  /><Relationship Id="rId2" Type="http://schemas.openxmlformats.org/officeDocument/2006/relationships/notesMaster" Target="../notesMasters/notesMaster1.xml"  /></Relationships>
</file>

<file path=ppt/notesSlides/_rels/notesSlide75.xml.rels><?xml version="1.0" encoding="UTF-8" standalone="yes" ?><Relationships xmlns="http://schemas.openxmlformats.org/package/2006/relationships"><Relationship Id="rId1" Type="http://schemas.openxmlformats.org/officeDocument/2006/relationships/slide" Target="../slides/slide81.xml"  /><Relationship Id="rId2" Type="http://schemas.openxmlformats.org/officeDocument/2006/relationships/notesMaster" Target="../notesMasters/notesMaster1.xml"  /></Relationships>
</file>

<file path=ppt/notesSlides/_rels/notesSlide76.xml.rels><?xml version="1.0" encoding="UTF-8" standalone="yes" ?><Relationships xmlns="http://schemas.openxmlformats.org/package/2006/relationships"><Relationship Id="rId1" Type="http://schemas.openxmlformats.org/officeDocument/2006/relationships/slide" Target="../slides/slide82.xml"  /><Relationship Id="rId2" Type="http://schemas.openxmlformats.org/officeDocument/2006/relationships/notesMaster" Target="../notesMasters/notesMaster1.xml"  /></Relationships>
</file>

<file path=ppt/notesSlides/_rels/notesSlide77.xml.rels><?xml version="1.0" encoding="UTF-8" standalone="yes" ?><Relationships xmlns="http://schemas.openxmlformats.org/package/2006/relationships"><Relationship Id="rId1" Type="http://schemas.openxmlformats.org/officeDocument/2006/relationships/slide" Target="../slides/slide83.xml"  /><Relationship Id="rId2" Type="http://schemas.openxmlformats.org/officeDocument/2006/relationships/notesMaster" Target="../notesMasters/notesMaster1.xml"  /></Relationships>
</file>

<file path=ppt/notesSlides/_rels/notesSlide78.xml.rels><?xml version="1.0" encoding="UTF-8" standalone="yes" ?><Relationships xmlns="http://schemas.openxmlformats.org/package/2006/relationships"><Relationship Id="rId1" Type="http://schemas.openxmlformats.org/officeDocument/2006/relationships/slide" Target="../slides/slide84.xml"  /><Relationship Id="rId2" Type="http://schemas.openxmlformats.org/officeDocument/2006/relationships/notesMaster" Target="../notesMasters/notesMaster1.xml"  /></Relationships>
</file>

<file path=ppt/notesSlides/_rels/notesSlide79.xml.rels><?xml version="1.0" encoding="UTF-8" standalone="yes" ?><Relationships xmlns="http://schemas.openxmlformats.org/package/2006/relationships"><Relationship Id="rId1" Type="http://schemas.openxmlformats.org/officeDocument/2006/relationships/slide" Target="../slides/slide85.xml"  /><Relationship Id="rId2"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80.xml.rels><?xml version="1.0" encoding="UTF-8" standalone="yes" ?><Relationships xmlns="http://schemas.openxmlformats.org/package/2006/relationships"><Relationship Id="rId1" Type="http://schemas.openxmlformats.org/officeDocument/2006/relationships/slide" Target="../slides/slide86.xml"  /><Relationship Id="rId2" Type="http://schemas.openxmlformats.org/officeDocument/2006/relationships/notesMaster" Target="../notesMasters/notesMaster1.xml"  /></Relationships>
</file>

<file path=ppt/notesSlides/_rels/notesSlide81.xml.rels><?xml version="1.0" encoding="UTF-8" standalone="yes" ?><Relationships xmlns="http://schemas.openxmlformats.org/package/2006/relationships"><Relationship Id="rId1" Type="http://schemas.openxmlformats.org/officeDocument/2006/relationships/slide" Target="../slides/slide87.xml"  /><Relationship Id="rId2" Type="http://schemas.openxmlformats.org/officeDocument/2006/relationships/notesMaster" Target="../notesMasters/notesMaster1.xml"  /></Relationships>
</file>

<file path=ppt/notesSlides/_rels/notesSlide82.xml.rels><?xml version="1.0" encoding="UTF-8" standalone="yes" ?><Relationships xmlns="http://schemas.openxmlformats.org/package/2006/relationships"><Relationship Id="rId1" Type="http://schemas.openxmlformats.org/officeDocument/2006/relationships/slide" Target="../slides/slide88.xml"  /><Relationship Id="rId2" Type="http://schemas.openxmlformats.org/officeDocument/2006/relationships/notesMaster" Target="../notesMasters/notesMaster1.xml"  /></Relationships>
</file>

<file path=ppt/notesSlides/_rels/notesSlide83.xml.rels><?xml version="1.0" encoding="UTF-8" standalone="yes" ?><Relationships xmlns="http://schemas.openxmlformats.org/package/2006/relationships"><Relationship Id="rId1" Type="http://schemas.openxmlformats.org/officeDocument/2006/relationships/slide" Target="../slides/slide89.xml"  /><Relationship Id="rId2" Type="http://schemas.openxmlformats.org/officeDocument/2006/relationships/notesMaster" Target="../notesMasters/notesMaster1.xml"  /></Relationships>
</file>

<file path=ppt/notesSlides/_rels/notesSlide84.xml.rels><?xml version="1.0" encoding="UTF-8" standalone="yes" ?><Relationships xmlns="http://schemas.openxmlformats.org/package/2006/relationships"><Relationship Id="rId1" Type="http://schemas.openxmlformats.org/officeDocument/2006/relationships/slide" Target="../slides/slide90.xml"  /><Relationship Id="rId2" Type="http://schemas.openxmlformats.org/officeDocument/2006/relationships/notesMaster" Target="../notesMasters/notesMaster1.xml"  /></Relationships>
</file>

<file path=ppt/notesSlides/_rels/notesSlide85.xml.rels><?xml version="1.0" encoding="UTF-8" standalone="yes" ?><Relationships xmlns="http://schemas.openxmlformats.org/package/2006/relationships"><Relationship Id="rId1" Type="http://schemas.openxmlformats.org/officeDocument/2006/relationships/slide" Target="../slides/slide91.xml"  /><Relationship Id="rId2" Type="http://schemas.openxmlformats.org/officeDocument/2006/relationships/notesMaster" Target="../notesMasters/notesMaster1.xml"  /></Relationships>
</file>

<file path=ppt/notesSlides/_rels/notesSlide86.xml.rels><?xml version="1.0" encoding="UTF-8" standalone="yes" ?><Relationships xmlns="http://schemas.openxmlformats.org/package/2006/relationships"><Relationship Id="rId1" Type="http://schemas.openxmlformats.org/officeDocument/2006/relationships/slide" Target="../slides/slide92.xml"  /><Relationship Id="rId2" Type="http://schemas.openxmlformats.org/officeDocument/2006/relationships/notesMaster" Target="../notesMasters/notesMaster1.xml"  /></Relationships>
</file>

<file path=ppt/notesSlides/_rels/notesSlide87.xml.rels><?xml version="1.0" encoding="UTF-8" standalone="yes" ?><Relationships xmlns="http://schemas.openxmlformats.org/package/2006/relationships"><Relationship Id="rId1" Type="http://schemas.openxmlformats.org/officeDocument/2006/relationships/slide" Target="../slides/slide93.xml"  /><Relationship Id="rId2" Type="http://schemas.openxmlformats.org/officeDocument/2006/relationships/notesMaster" Target="../notesMasters/notesMaster1.xml"  /></Relationships>
</file>

<file path=ppt/notesSlides/_rels/notesSlide88.xml.rels><?xml version="1.0" encoding="UTF-8" standalone="yes" ?><Relationships xmlns="http://schemas.openxmlformats.org/package/2006/relationships"><Relationship Id="rId1" Type="http://schemas.openxmlformats.org/officeDocument/2006/relationships/slide" Target="../slides/slide94.xml"  /><Relationship Id="rId2" Type="http://schemas.openxmlformats.org/officeDocument/2006/relationships/notesMaster" Target="../notesMasters/notesMaster1.xml"  /></Relationships>
</file>

<file path=ppt/notesSlides/_rels/notesSlide89.xml.rels><?xml version="1.0" encoding="UTF-8" standalone="yes" ?><Relationships xmlns="http://schemas.openxmlformats.org/package/2006/relationships"><Relationship Id="rId1" Type="http://schemas.openxmlformats.org/officeDocument/2006/relationships/slide" Target="../slides/slide95.xml"  /><Relationship Id="rId2"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_rels/notesSlide90.xml.rels><?xml version="1.0" encoding="UTF-8" standalone="yes" ?><Relationships xmlns="http://schemas.openxmlformats.org/package/2006/relationships"><Relationship Id="rId1" Type="http://schemas.openxmlformats.org/officeDocument/2006/relationships/slide" Target="../slides/slide97.xml"  /><Relationship Id="rId2" Type="http://schemas.openxmlformats.org/officeDocument/2006/relationships/notesMaster" Target="../notesMasters/notesMaster1.xml"  /></Relationships>
</file>

<file path=ppt/notesSlides/_rels/notesSlide91.xml.rels><?xml version="1.0" encoding="UTF-8" standalone="yes" ?><Relationships xmlns="http://schemas.openxmlformats.org/package/2006/relationships"><Relationship Id="rId1" Type="http://schemas.openxmlformats.org/officeDocument/2006/relationships/slide" Target="../slides/slide105.xml"  /><Relationship Id="rId2" Type="http://schemas.openxmlformats.org/officeDocument/2006/relationships/notesMaster" Target="../notesMasters/notesMaster1.xml"  /></Relationships>
</file>

<file path=ppt/notesSlides/_rels/notesSlide92.xml.rels><?xml version="1.0" encoding="UTF-8" standalone="yes" ?><Relationships xmlns="http://schemas.openxmlformats.org/package/2006/relationships"><Relationship Id="rId1" Type="http://schemas.openxmlformats.org/officeDocument/2006/relationships/slide" Target="../slides/slide106.xml"  /><Relationship Id="rId2" Type="http://schemas.openxmlformats.org/officeDocument/2006/relationships/notesMaster" Target="../notesMasters/notesMaster1.xml"  /></Relationships>
</file>

<file path=ppt/notesSlides/_rels/notesSlide93.xml.rels><?xml version="1.0" encoding="UTF-8" standalone="yes" ?><Relationships xmlns="http://schemas.openxmlformats.org/package/2006/relationships"><Relationship Id="rId1" Type="http://schemas.openxmlformats.org/officeDocument/2006/relationships/slide" Target="../slides/slide110.xml"  /><Relationship Id="rId2" Type="http://schemas.openxmlformats.org/officeDocument/2006/relationships/notesMaster" Target="../notesMasters/notesMaster1.xml"  /></Relationships>
</file>

<file path=ppt/notesSlides/notesSlide1.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sz="1400"/>
              <a:t/>
            </a:r>
            <a:endParaRPr lang="ru-RU" altLang="en-US" sz="1400"/>
          </a:p>
        </p:txBody>
      </p:sp>
      <p:sp>
        <p:nvSpPr>
          <p:cNvPr id="5" name="Верхний колонтитул 4"/>
          <p:cNvSpPr>
            <a:spLocks noGrp="1"/>
          </p:cNvSpPr>
          <p:nvPr>
            <p:ph type="hdr" sz="quarter" idx="11"/>
          </p:nvPr>
        </p:nvSpPr>
        <p:spPr/>
        <p:txBody>
          <a:bodyPr/>
          <a:lstStyle/>
          <a:p>
            <a:pPr lvl="0">
              <a:defRPr/>
            </a:pPr>
            <a:r>
              <a:rPr lang="ru-RU"/>
              <a:t>1</a:t>
            </a:r>
            <a:endParaRPr lang="ru-RU"/>
          </a:p>
        </p:txBody>
      </p:sp>
      <p:sp>
        <p:nvSpPr>
          <p:cNvPr id="6" name="Дата 5"/>
          <p:cNvSpPr>
            <a:spLocks noGrp="1"/>
          </p:cNvSpPr>
          <p:nvPr>
            <p:ph type="dt" idx="12"/>
          </p:nvPr>
        </p:nvSpPr>
        <p:spPr/>
        <p:txBody>
          <a:bodyPr/>
          <a:lstStyle/>
          <a:p>
            <a:pPr lvl="0">
              <a:defRPr/>
            </a:pPr>
            <a:fld id="{F834F1D5-33B3-480A-A4E8-311841A67364}" type="datetime1">
              <a:rPr lang="ru-RU"/>
              <a:pPr lvl="0">
                <a:defRPr/>
              </a:pPr>
              <a:t>09-02</a:t>
            </a:fld>
            <a:endParaRPr lang="ru-RU"/>
          </a:p>
        </p:txBody>
      </p:sp>
    </p:spTree>
  </p:cSld>
</p:notes>
</file>

<file path=ppt/notesSlides/notesSlide10.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22">
              <a:defRPr/>
            </a:pPr>
            <a:r>
              <a:rPr lang="ru-RU" altLang="en-US"/>
              <a:t/>
            </a:r>
            <a:endParaRPr lang="ru-RU" altLang="en-US"/>
          </a:p>
        </p:txBody>
      </p:sp>
      <p:sp>
        <p:nvSpPr>
          <p:cNvPr id="5" name="Верхний колонтитул 4"/>
          <p:cNvSpPr>
            <a:spLocks noGrp="1"/>
          </p:cNvSpPr>
          <p:nvPr>
            <p:ph type="hdr" sz="quarter" idx="11"/>
          </p:nvPr>
        </p:nvSpPr>
        <p:spPr/>
        <p:txBody>
          <a:bodyPr/>
          <a:lstStyle/>
          <a:p>
            <a:pPr lvl="0">
              <a:defRPr/>
            </a:pPr>
            <a:r>
              <a:rPr lang="ru-RU"/>
              <a:t>1</a:t>
            </a:r>
            <a:endParaRPr lang="ru-RU"/>
          </a:p>
        </p:txBody>
      </p:sp>
      <p:sp>
        <p:nvSpPr>
          <p:cNvPr id="6" name="Дата 5"/>
          <p:cNvSpPr>
            <a:spLocks noGrp="1"/>
          </p:cNvSpPr>
          <p:nvPr>
            <p:ph type="dt" idx="12"/>
          </p:nvPr>
        </p:nvSpPr>
        <p:spPr/>
        <p:txBody>
          <a:bodyPr/>
          <a:lstStyle/>
          <a:p>
            <a:pPr lvl="0">
              <a:defRPr/>
            </a:pPr>
            <a:fld id="{2C303744-75B1-4822-B334-F398EF5941A4}" type="datetime1">
              <a:rPr lang="ru-RU"/>
              <a:pPr lvl="0">
                <a:defRPr/>
              </a:pPr>
              <a:t>09-02</a:t>
            </a:fld>
            <a:endParaRPr lang="ru-RU"/>
          </a:p>
        </p:txBody>
      </p:sp>
    </p:spTree>
  </p:cSld>
</p:notes>
</file>

<file path=ppt/notesSlides/notesSlide11.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22">
              <a:defRPr/>
            </a:pPr>
            <a:r>
              <a:rPr lang="ru-RU" altLang="en-US"/>
              <a:t/>
            </a:r>
            <a:endParaRPr lang="ru-RU" altLang="en-US"/>
          </a:p>
        </p:txBody>
      </p:sp>
      <p:sp>
        <p:nvSpPr>
          <p:cNvPr id="5" name="Верхний колонтитул 4"/>
          <p:cNvSpPr>
            <a:spLocks noGrp="1"/>
          </p:cNvSpPr>
          <p:nvPr>
            <p:ph type="hdr" sz="quarter" idx="11"/>
          </p:nvPr>
        </p:nvSpPr>
        <p:spPr/>
        <p:txBody>
          <a:bodyPr/>
          <a:lstStyle/>
          <a:p>
            <a:pPr lvl="0">
              <a:defRPr/>
            </a:pPr>
            <a:r>
              <a:rPr lang="ru-RU"/>
              <a:t>1</a:t>
            </a:r>
            <a:endParaRPr lang="ru-RU"/>
          </a:p>
        </p:txBody>
      </p:sp>
      <p:sp>
        <p:nvSpPr>
          <p:cNvPr id="6" name="Дата 5"/>
          <p:cNvSpPr>
            <a:spLocks noGrp="1"/>
          </p:cNvSpPr>
          <p:nvPr>
            <p:ph type="dt" idx="12"/>
          </p:nvPr>
        </p:nvSpPr>
        <p:spPr/>
        <p:txBody>
          <a:bodyPr/>
          <a:lstStyle/>
          <a:p>
            <a:pPr lvl="0">
              <a:defRPr/>
            </a:pPr>
            <a:fld id="{2C303744-75B1-4822-B334-F398EF5941A4}" type="datetime1">
              <a:rPr lang="ru-RU"/>
              <a:pPr lvl="0">
                <a:defRPr/>
              </a:pPr>
              <a:t>09-02</a:t>
            </a:fld>
            <a:endParaRPr lang="ru-RU"/>
          </a:p>
        </p:txBody>
      </p:sp>
    </p:spTree>
  </p:cSld>
</p:notes>
</file>

<file path=ppt/notesSlides/notesSlide12.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22">
              <a:defRPr/>
            </a:pPr>
            <a:r>
              <a:rPr lang="ru-RU" altLang="en-US"/>
              <a:t/>
            </a:r>
            <a:endParaRPr lang="ru-RU" altLang="en-US"/>
          </a:p>
        </p:txBody>
      </p:sp>
      <p:sp>
        <p:nvSpPr>
          <p:cNvPr id="5" name="Верхний колонтитул 4"/>
          <p:cNvSpPr>
            <a:spLocks noGrp="1"/>
          </p:cNvSpPr>
          <p:nvPr>
            <p:ph type="hdr" sz="quarter" idx="11"/>
          </p:nvPr>
        </p:nvSpPr>
        <p:spPr/>
        <p:txBody>
          <a:bodyPr/>
          <a:lstStyle/>
          <a:p>
            <a:pPr lvl="0">
              <a:defRPr/>
            </a:pPr>
            <a:r>
              <a:rPr lang="ru-RU"/>
              <a:t>1</a:t>
            </a:r>
            <a:endParaRPr lang="ru-RU"/>
          </a:p>
        </p:txBody>
      </p:sp>
      <p:sp>
        <p:nvSpPr>
          <p:cNvPr id="6" name="Дата 5"/>
          <p:cNvSpPr>
            <a:spLocks noGrp="1"/>
          </p:cNvSpPr>
          <p:nvPr>
            <p:ph type="dt" idx="12"/>
          </p:nvPr>
        </p:nvSpPr>
        <p:spPr/>
        <p:txBody>
          <a:bodyPr/>
          <a:lstStyle/>
          <a:p>
            <a:pPr lvl="0">
              <a:defRPr/>
            </a:pPr>
            <a:fld id="{6002E3F6-8D60-4247-BBA3-9C7DC97B6E68}" type="datetime1">
              <a:rPr lang="ru-RU"/>
              <a:pPr lvl="0">
                <a:defRPr/>
              </a:pPr>
              <a:t>09-02</a:t>
            </a:fld>
            <a:endParaRPr lang="ru-RU"/>
          </a:p>
        </p:txBody>
      </p:sp>
    </p:spTree>
  </p:cSld>
</p:notes>
</file>

<file path=ppt/notesSlides/notesSlide13.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marL="0" marR="0" indent="0" algn="l" defTabSz="914400" rtl="0" eaLnBrk="1" latinLnBrk="0" hangingPunct="1">
              <a:lnSpc>
                <a:spcPct val="100000"/>
              </a:lnSpc>
              <a:spcBef>
                <a:spcPts val="0"/>
              </a:spcBef>
              <a:spcAft>
                <a:spcPts val="0"/>
              </a:spcAft>
              <a:buClrTx/>
              <a:buFont typeface="Arial"/>
              <a:buNone/>
              <a:defRPr/>
            </a:pPr>
            <a:r>
              <a:rPr lang="ru-RU" altLang="en-US" sz="1200" b="1">
                <a:latin typeface="Open Sans Light"/>
                <a:ea typeface="Open Sans Light"/>
                <a:cs typeface="Open Sans Light"/>
              </a:rPr>
              <a:t/>
            </a:r>
            <a:endParaRPr lang="ru-RU" altLang="en-US" sz="1200" b="1">
              <a:latin typeface="Open Sans Light"/>
              <a:ea typeface="Open Sans Light"/>
              <a:cs typeface="Open Sans Light"/>
            </a:endParaRPr>
          </a:p>
        </p:txBody>
      </p:sp>
      <p:sp>
        <p:nvSpPr>
          <p:cNvPr id="6" name="Верхний колонтитул 5"/>
          <p:cNvSpPr>
            <a:spLocks noGrp="1"/>
          </p:cNvSpPr>
          <p:nvPr>
            <p:ph type="hdr" sz="quarter" idx="12"/>
          </p:nvPr>
        </p:nvSpPr>
        <p:spPr/>
        <p:txBody>
          <a:bodyPr/>
          <a:lstStyle/>
          <a:p>
            <a:pPr lvl="0">
              <a:defRPr/>
            </a:pPr>
            <a:r>
              <a:rPr lang="ru-RU"/>
              <a:t>1</a:t>
            </a:r>
            <a:endParaRPr lang="ru-RU"/>
          </a:p>
        </p:txBody>
      </p:sp>
      <p:sp>
        <p:nvSpPr>
          <p:cNvPr id="7" name="Дата 6"/>
          <p:cNvSpPr>
            <a:spLocks noGrp="1"/>
          </p:cNvSpPr>
          <p:nvPr>
            <p:ph type="dt" idx="13"/>
          </p:nvPr>
        </p:nvSpPr>
        <p:spPr/>
        <p:txBody>
          <a:bodyPr/>
          <a:lstStyle/>
          <a:p>
            <a:pPr lvl="0">
              <a:defRPr/>
            </a:pPr>
            <a:fld id="{4455C514-E899-479F-879B-9AF287D8C535}" type="datetime1">
              <a:rPr lang="ru-RU"/>
              <a:pPr lvl="0">
                <a:defRPr/>
              </a:pPr>
              <a:t>09-02</a:t>
            </a:fld>
            <a:endParaRPr lang="ru-RU"/>
          </a:p>
        </p:txBody>
      </p:sp>
    </p:spTree>
  </p:cSld>
</p:notes>
</file>

<file path=ppt/notesSlides/notesSlide14.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7" name="Дата 6"/>
          <p:cNvSpPr>
            <a:spLocks noGrp="1"/>
          </p:cNvSpPr>
          <p:nvPr>
            <p:ph type="dt" idx="13"/>
          </p:nvPr>
        </p:nvSpPr>
        <p:spPr/>
        <p:txBody>
          <a:bodyPr/>
          <a:lstStyle/>
          <a:p>
            <a:pPr defTabSz="924093">
              <a:defRPr/>
            </a:pPr>
            <a:fld id="{30C6EAE5-F4E0-42F4-B555-7EACBFF94179}"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notesSlides/notesSlide15.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7" name="Дата 6"/>
          <p:cNvSpPr>
            <a:spLocks noGrp="1"/>
          </p:cNvSpPr>
          <p:nvPr>
            <p:ph type="dt" idx="13"/>
          </p:nvPr>
        </p:nvSpPr>
        <p:spPr/>
        <p:txBody>
          <a:bodyPr/>
          <a:lstStyle/>
          <a:p>
            <a:pPr defTabSz="924093">
              <a:defRPr/>
            </a:pPr>
            <a:fld id="{30C6EAE5-F4E0-42F4-B555-7EACBFF94179}"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notesSlides/notesSlide16.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7" name="Дата 6"/>
          <p:cNvSpPr>
            <a:spLocks noGrp="1"/>
          </p:cNvSpPr>
          <p:nvPr>
            <p:ph type="dt" idx="13"/>
          </p:nvPr>
        </p:nvSpPr>
        <p:spPr/>
        <p:txBody>
          <a:bodyPr/>
          <a:lstStyle/>
          <a:p>
            <a:pPr defTabSz="924093">
              <a:defRPr/>
            </a:pPr>
            <a:fld id="{30C6EAE5-F4E0-42F4-B555-7EACBFF94179}"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notesSlides/notesSlide17.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7" name="Дата 6"/>
          <p:cNvSpPr>
            <a:spLocks noGrp="1"/>
          </p:cNvSpPr>
          <p:nvPr>
            <p:ph type="dt" idx="13"/>
          </p:nvPr>
        </p:nvSpPr>
        <p:spPr/>
        <p:txBody>
          <a:bodyPr/>
          <a:lstStyle/>
          <a:p>
            <a:pPr defTabSz="924093">
              <a:defRPr/>
            </a:pPr>
            <a:fld id="{30C6EAE5-F4E0-42F4-B555-7EACBFF94179}"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notesSlides/notesSlide18.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7" name="Дата 6"/>
          <p:cNvSpPr>
            <a:spLocks noGrp="1"/>
          </p:cNvSpPr>
          <p:nvPr>
            <p:ph type="dt" idx="13"/>
          </p:nvPr>
        </p:nvSpPr>
        <p:spPr/>
        <p:txBody>
          <a:bodyPr/>
          <a:lstStyle/>
          <a:p>
            <a:pPr defTabSz="924093">
              <a:defRPr/>
            </a:pPr>
            <a:fld id="{30C6EAE5-F4E0-42F4-B555-7EACBFF94179}"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notesSlides/notesSlide19.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7" name="Дата 6"/>
          <p:cNvSpPr>
            <a:spLocks noGrp="1"/>
          </p:cNvSpPr>
          <p:nvPr>
            <p:ph type="dt" idx="13"/>
          </p:nvPr>
        </p:nvSpPr>
        <p:spPr/>
        <p:txBody>
          <a:bodyPr/>
          <a:lstStyle/>
          <a:p>
            <a:pPr defTabSz="924093">
              <a:defRPr/>
            </a:pPr>
            <a:fld id="{30C6EAE5-F4E0-42F4-B555-7EACBFF94179}"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notesSlides/notesSlide2.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87970">
              <a:defRPr/>
            </a:pPr>
            <a:r>
              <a:rPr lang="ru-RU" sz="1200"/>
              <a:t>Как известно, реализация проекта «Современная школа» предполагает внедрение </a:t>
            </a:r>
            <a:r>
              <a:rPr lang="ru-RU" sz="1200" b="1"/>
              <a:t>новых методов и образовательных технологий</a:t>
            </a:r>
            <a:r>
              <a:rPr lang="ru-RU" sz="1200"/>
              <a:t> – педагогических и информационных, – которые способствуют:</a:t>
            </a:r>
            <a:endParaRPr lang="ru-RU" sz="1200"/>
          </a:p>
          <a:p>
            <a:pPr marL="1200150" lvl="2" indent="-285750">
              <a:buFont typeface="Calibri"/>
              <a:buChar char="•"/>
              <a:defRPr/>
            </a:pPr>
            <a:r>
              <a:rPr lang="ru-RU" sz="1200"/>
              <a:t>вовлечению учащихся в учебный процесс, повышению их мотивации,</a:t>
            </a:r>
            <a:endParaRPr lang="ru-RU" sz="1200"/>
          </a:p>
          <a:p>
            <a:pPr marL="1200150" lvl="2" indent="-285750">
              <a:buFont typeface="Calibri"/>
              <a:buChar char="•"/>
              <a:defRPr/>
            </a:pPr>
            <a:r>
              <a:rPr lang="ru-RU" sz="1200"/>
              <a:t>получению прочных базовых знаний и умений,</a:t>
            </a:r>
            <a:endParaRPr lang="ru-RU" sz="1200"/>
          </a:p>
          <a:p>
            <a:pPr marL="1200150" lvl="2" indent="-285750">
              <a:buFont typeface="Calibri"/>
              <a:buChar char="•"/>
              <a:defRPr/>
            </a:pPr>
            <a:r>
              <a:rPr lang="ru-RU" sz="1200"/>
              <a:t>формированию умения применять полученные знания в жизни на благо обществу.</a:t>
            </a:r>
            <a:endParaRPr lang="ru-RU" sz="1200"/>
          </a:p>
          <a:p>
            <a:pPr indent="287970">
              <a:defRPr/>
            </a:pPr>
            <a:r>
              <a:rPr lang="ru-RU" sz="1200"/>
              <a:t>Иными словами, современная школа – это такая школа, в которой широко используются </a:t>
            </a:r>
            <a:r>
              <a:rPr lang="ru-RU" sz="1200" b="1"/>
              <a:t>практики развивающего обучения: </a:t>
            </a:r>
            <a:endParaRPr lang="ru-RU" sz="1200" b="1"/>
          </a:p>
          <a:p>
            <a:pPr marL="1200150" lvl="2" indent="-285750">
              <a:buFont typeface="Calibri"/>
              <a:buChar char="•"/>
              <a:defRPr/>
            </a:pPr>
            <a:r>
              <a:rPr lang="ru-RU" sz="1200"/>
              <a:t>создание учебных ситуаций, </a:t>
            </a:r>
            <a:r>
              <a:rPr lang="ru-RU" sz="1200" i="1"/>
              <a:t>инициирующих</a:t>
            </a:r>
            <a:r>
              <a:rPr lang="ru-RU" sz="1200"/>
              <a:t> учебную деятельность учащихся, </a:t>
            </a:r>
            <a:r>
              <a:rPr lang="ru-RU" sz="1200" i="1"/>
              <a:t>мотивирующих</a:t>
            </a:r>
            <a:r>
              <a:rPr lang="ru-RU" sz="1200"/>
              <a:t> их на учебную деятельность;</a:t>
            </a:r>
            <a:endParaRPr lang="ru-RU" sz="1200"/>
          </a:p>
          <a:p>
            <a:pPr marL="1200150" lvl="2" indent="-285750">
              <a:buFont typeface="Calibri"/>
              <a:buChar char="•"/>
              <a:defRPr/>
            </a:pPr>
            <a:r>
              <a:rPr lang="ru-RU" sz="1200" i="1"/>
              <a:t>учение в общении</a:t>
            </a:r>
            <a:r>
              <a:rPr lang="ru-RU" sz="1200"/>
              <a:t> (</a:t>
            </a:r>
            <a:r>
              <a:rPr lang="ru-RU" sz="1200" i="1"/>
              <a:t>учебное сотрудничество), </a:t>
            </a:r>
            <a:r>
              <a:rPr lang="ru-RU" sz="1200" i="0"/>
              <a:t>задания на работу в парах и малых группах;</a:t>
            </a:r>
            <a:endParaRPr lang="ru-RU" sz="1200" i="0"/>
          </a:p>
          <a:p>
            <a:pPr marL="1200150" lvl="2" indent="-285750">
              <a:buFont typeface="Calibri"/>
              <a:buChar char="•"/>
              <a:defRPr/>
            </a:pPr>
            <a:r>
              <a:rPr lang="ru-RU" sz="1200" i="1"/>
              <a:t>поисковая активность </a:t>
            </a:r>
            <a:r>
              <a:rPr lang="ru-RU" sz="1200"/>
              <a:t>– задания поискового характера, учебные исследования, проекты;</a:t>
            </a:r>
            <a:endParaRPr lang="ru-RU" sz="1200"/>
          </a:p>
          <a:p>
            <a:pPr marL="1200150" lvl="2" indent="-285750">
              <a:buFont typeface="Calibri"/>
              <a:buChar char="•"/>
              <a:defRPr/>
            </a:pPr>
            <a:r>
              <a:rPr lang="ru-RU" sz="1200" i="1"/>
              <a:t>оценочная самостоятельность </a:t>
            </a:r>
            <a:r>
              <a:rPr lang="ru-RU" sz="1200"/>
              <a:t>школьников, задания на само- и взаимооценку.</a:t>
            </a:r>
            <a:endParaRPr lang="ru-RU" sz="1200"/>
          </a:p>
          <a:p>
            <a:pPr indent="287970">
              <a:defRPr/>
            </a:pPr>
            <a:r>
              <a:rPr lang="ru-RU" sz="1200"/>
              <a:t>Все эти практики широко</a:t>
            </a:r>
            <a:r>
              <a:rPr lang="ru-RU" sz="1200" baseline="0"/>
              <a:t> представлены в учебниках «Просвещения».</a:t>
            </a:r>
            <a:endParaRPr lang="ru-RU"/>
          </a:p>
        </p:txBody>
      </p:sp>
      <p:sp>
        <p:nvSpPr>
          <p:cNvPr id="5" name="Верхний колонтитул 4"/>
          <p:cNvSpPr>
            <a:spLocks noGrp="1"/>
          </p:cNvSpPr>
          <p:nvPr>
            <p:ph type="hdr" sz="quarter" idx="11"/>
          </p:nvPr>
        </p:nvSpPr>
        <p:spPr/>
        <p:txBody>
          <a:bodyPr/>
          <a:lstStyle/>
          <a:p>
            <a:pPr lvl="0">
              <a:defRPr/>
            </a:pPr>
            <a:r>
              <a:rPr lang="ru-RU"/>
              <a:t>1</a:t>
            </a:r>
            <a:endParaRPr lang="ru-RU"/>
          </a:p>
        </p:txBody>
      </p:sp>
      <p:sp>
        <p:nvSpPr>
          <p:cNvPr id="6" name="Дата 5"/>
          <p:cNvSpPr>
            <a:spLocks noGrp="1"/>
          </p:cNvSpPr>
          <p:nvPr>
            <p:ph type="dt" idx="12"/>
          </p:nvPr>
        </p:nvSpPr>
        <p:spPr/>
        <p:txBody>
          <a:bodyPr/>
          <a:lstStyle/>
          <a:p>
            <a:pPr lvl="0">
              <a:defRPr/>
            </a:pPr>
            <a:fld id="{2C303744-75B1-4822-B334-F398EF5941A4}" type="datetime1">
              <a:rPr lang="ru-RU"/>
              <a:pPr lvl="0">
                <a:defRPr/>
              </a:pPr>
              <a:t>09-02</a:t>
            </a:fld>
            <a:endParaRPr lang="ru-RU"/>
          </a:p>
        </p:txBody>
      </p:sp>
    </p:spTree>
  </p:cSld>
</p:notes>
</file>

<file path=ppt/notesSlides/notesSlide20.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7" name="Дата 6"/>
          <p:cNvSpPr>
            <a:spLocks noGrp="1"/>
          </p:cNvSpPr>
          <p:nvPr>
            <p:ph type="dt" idx="13"/>
          </p:nvPr>
        </p:nvSpPr>
        <p:spPr/>
        <p:txBody>
          <a:bodyPr/>
          <a:lstStyle/>
          <a:p>
            <a:pPr defTabSz="924093">
              <a:defRPr/>
            </a:pPr>
            <a:fld id="{30C6EAE5-F4E0-42F4-B555-7EACBFF94179}"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notesSlides/notesSlide21.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7" name="Дата 6"/>
          <p:cNvSpPr>
            <a:spLocks noGrp="1"/>
          </p:cNvSpPr>
          <p:nvPr>
            <p:ph type="dt" idx="13"/>
          </p:nvPr>
        </p:nvSpPr>
        <p:spPr/>
        <p:txBody>
          <a:bodyPr/>
          <a:lstStyle/>
          <a:p>
            <a:pPr defTabSz="924093">
              <a:defRPr/>
            </a:pPr>
            <a:fld id="{30C6EAE5-F4E0-42F4-B555-7EACBFF94179}"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notesSlides/notesSlide22.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53">
              <a:defRPr/>
            </a:pPr>
            <a:r>
              <a:rPr lang="ru-RU" sz="1800"/>
              <a:t>Формирование социально активной личности, сознательно и деятельно участвующей в деятельности, направленной на преобразование социальных условий, — необходимое условие создания гражданского общества и правового государства.</a:t>
            </a:r>
            <a:endParaRPr lang="ru-RU" sz="1800"/>
          </a:p>
          <a:p>
            <a:pPr indent="291053">
              <a:defRPr/>
            </a:pPr>
            <a:r>
              <a:rPr lang="ru-RU" sz="1800"/>
              <a:t>Наши учебные издания помогут вам подготовить людей, способных с пользой участвовать в преобразовании сферы социальных отношений.</a:t>
            </a:r>
            <a:endParaRPr lang="ru-RU" sz="1800"/>
          </a:p>
          <a:p>
            <a:pPr indent="291053">
              <a:defRPr/>
            </a:pPr>
            <a:r>
              <a:rPr lang="ru-RU" sz="1800"/>
              <a:t>Обращаем ваше особое внимание на новые проекты, такие как:</a:t>
            </a:r>
            <a:endParaRPr lang="ru-RU" sz="1800"/>
          </a:p>
          <a:p>
            <a:pPr indent="291053">
              <a:defRPr/>
            </a:pPr>
            <a:r>
              <a:rPr lang="ru-RU" sz="1800"/>
              <a:t>– «Экология»,</a:t>
            </a:r>
            <a:endParaRPr lang="ru-RU" sz="1800"/>
          </a:p>
          <a:p>
            <a:pPr indent="291053">
              <a:defRPr/>
            </a:pPr>
            <a:r>
              <a:rPr lang="ru-RU" sz="1800"/>
              <a:t>– «Лидерство»,</a:t>
            </a:r>
            <a:endParaRPr lang="ru-RU" sz="1800"/>
          </a:p>
          <a:p>
            <a:pPr indent="291053">
              <a:defRPr/>
            </a:pPr>
            <a:r>
              <a:rPr lang="ru-RU" sz="1800"/>
              <a:t>– «Волонтерство», а также проект «Право» издательства «Просвещение», который оказывает правовую поддержку школам и педагогам.</a:t>
            </a:r>
            <a:endParaRPr lang="ru-RU" sz="1800"/>
          </a:p>
          <a:p>
            <a:pPr lvl="0">
              <a:defRPr/>
            </a:pPr>
            <a:endParaRPr lang="ru-RU" sz="1800"/>
          </a:p>
        </p:txBody>
      </p:sp>
      <p:sp>
        <p:nvSpPr>
          <p:cNvPr id="5" name="Верхний колонтитул 4"/>
          <p:cNvSpPr>
            <a:spLocks noGrp="1"/>
          </p:cNvSpPr>
          <p:nvPr>
            <p:ph type="hdr" sz="quarter" idx="11"/>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6" name="Дата 5"/>
          <p:cNvSpPr>
            <a:spLocks noGrp="1"/>
          </p:cNvSpPr>
          <p:nvPr>
            <p:ph type="dt" idx="12"/>
          </p:nvPr>
        </p:nvSpPr>
        <p:spPr/>
        <p:txBody>
          <a:bodyPr/>
          <a:lstStyle/>
          <a:p>
            <a:pPr defTabSz="924093">
              <a:defRPr/>
            </a:pPr>
            <a:fld id="{648F52C9-DC5B-46C3-93BE-8BD8D1CF841E}"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notesSlides/notesSlide23.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7" name="Дата 6"/>
          <p:cNvSpPr>
            <a:spLocks noGrp="1"/>
          </p:cNvSpPr>
          <p:nvPr>
            <p:ph type="dt" idx="13"/>
          </p:nvPr>
        </p:nvSpPr>
        <p:spPr/>
        <p:txBody>
          <a:bodyPr/>
          <a:lstStyle/>
          <a:p>
            <a:pPr defTabSz="924093">
              <a:defRPr/>
            </a:pPr>
            <a:fld id="{30C6EAE5-F4E0-42F4-B555-7EACBFF94179}"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notesSlides/notesSlide24.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25.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marL="0" marR="0" indent="0" algn="l" defTabSz="914400" rtl="0" eaLnBrk="1" latinLnBrk="0" hangingPunct="1">
              <a:lnSpc>
                <a:spcPct val="100000"/>
              </a:lnSpc>
              <a:spcBef>
                <a:spcPts val="0"/>
              </a:spcBef>
              <a:spcAft>
                <a:spcPts val="0"/>
              </a:spcAft>
              <a:buClrTx/>
              <a:buFont typeface="Arial"/>
              <a:buNone/>
              <a:defRPr/>
            </a:pPr>
            <a:r>
              <a:rPr lang="ru-RU" altLang="en-US" sz="1200" b="1">
                <a:latin typeface="Open Sans Light"/>
                <a:ea typeface="Open Sans Light"/>
                <a:cs typeface="Open Sans Light"/>
              </a:rPr>
              <a:t/>
            </a:r>
            <a:endParaRPr lang="ru-RU" altLang="en-US" sz="1200" b="1">
              <a:latin typeface="Open Sans Light"/>
              <a:ea typeface="Open Sans Light"/>
              <a:cs typeface="Open Sans Light"/>
            </a:endParaRPr>
          </a:p>
        </p:txBody>
      </p:sp>
      <p:sp>
        <p:nvSpPr>
          <p:cNvPr id="6" name="Верхний колонтитул 5"/>
          <p:cNvSpPr>
            <a:spLocks noGrp="1"/>
          </p:cNvSpPr>
          <p:nvPr>
            <p:ph type="hdr" sz="quarter" idx="12"/>
          </p:nvPr>
        </p:nvSpPr>
        <p:spPr/>
        <p:txBody>
          <a:bodyPr/>
          <a:lstStyle/>
          <a:p>
            <a:pPr lvl="0">
              <a:defRPr/>
            </a:pPr>
            <a:r>
              <a:rPr lang="ru-RU"/>
              <a:t>1</a:t>
            </a:r>
            <a:endParaRPr lang="ru-RU"/>
          </a:p>
        </p:txBody>
      </p:sp>
      <p:sp>
        <p:nvSpPr>
          <p:cNvPr id="7" name="Дата 6"/>
          <p:cNvSpPr>
            <a:spLocks noGrp="1"/>
          </p:cNvSpPr>
          <p:nvPr>
            <p:ph type="dt" idx="13"/>
          </p:nvPr>
        </p:nvSpPr>
        <p:spPr/>
        <p:txBody>
          <a:bodyPr/>
          <a:lstStyle/>
          <a:p>
            <a:pPr lvl="0">
              <a:defRPr/>
            </a:pPr>
            <a:fld id="{4455C514-E899-479F-879B-9AF287D8C535}" type="datetime1">
              <a:rPr lang="ru-RU"/>
              <a:pPr lvl="0">
                <a:defRPr/>
              </a:pPr>
              <a:t>09-02</a:t>
            </a:fld>
            <a:endParaRPr lang="ru-RU"/>
          </a:p>
        </p:txBody>
      </p:sp>
    </p:spTree>
  </p:cSld>
</p:notes>
</file>

<file path=ppt/notesSlides/notesSlide26.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effectLst/>
              <a:uLnTx/>
              <a:uFillTx/>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4455C514-E899-479F-879B-9AF287D8C535}"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27.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effectLst/>
              <a:uLnTx/>
              <a:uFillTx/>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4455C514-E899-479F-879B-9AF287D8C535}"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28.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effectLst/>
              <a:uLnTx/>
              <a:uFillTx/>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4455C514-E899-479F-879B-9AF287D8C535}"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29.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3.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53">
              <a:defRPr/>
            </a:pPr>
            <a:r>
              <a:rPr lang="ru-RU" sz="1800"/>
              <a:t>Формирование социально активной личности, сознательно и деятельно участвующей в деятельности, направленной на преобразование социальных условий, — необходимое условие создания гражданского общества и правового государства.</a:t>
            </a:r>
            <a:endParaRPr lang="ru-RU" sz="1800"/>
          </a:p>
          <a:p>
            <a:pPr indent="291053">
              <a:defRPr/>
            </a:pPr>
            <a:r>
              <a:rPr lang="ru-RU" sz="1800"/>
              <a:t>Наши учебные издания помогут вам подготовить людей, способных с пользой участвовать в преобразовании сферы социальных отношений.</a:t>
            </a:r>
            <a:endParaRPr lang="ru-RU" sz="1800"/>
          </a:p>
          <a:p>
            <a:pPr indent="291053">
              <a:defRPr/>
            </a:pPr>
            <a:r>
              <a:rPr lang="ru-RU" sz="1800"/>
              <a:t>Обращаем ваше особое внимание на новые проекты, такие как:</a:t>
            </a:r>
            <a:endParaRPr lang="ru-RU" sz="1800"/>
          </a:p>
          <a:p>
            <a:pPr indent="291053">
              <a:defRPr/>
            </a:pPr>
            <a:r>
              <a:rPr lang="ru-RU" sz="1800"/>
              <a:t>– «Экология»,</a:t>
            </a:r>
            <a:endParaRPr lang="ru-RU" sz="1800"/>
          </a:p>
          <a:p>
            <a:pPr indent="291053">
              <a:defRPr/>
            </a:pPr>
            <a:r>
              <a:rPr lang="ru-RU" sz="1800"/>
              <a:t>– «Лидерство»,</a:t>
            </a:r>
            <a:endParaRPr lang="ru-RU" sz="1800"/>
          </a:p>
          <a:p>
            <a:pPr indent="291053">
              <a:defRPr/>
            </a:pPr>
            <a:r>
              <a:rPr lang="ru-RU" sz="1800"/>
              <a:t>– «Волонтерство», а также проект «Право» издательства «Просвещение», который оказывает правовую поддержку школам и педагогам.</a:t>
            </a:r>
            <a:endParaRPr lang="ru-RU" sz="1800"/>
          </a:p>
          <a:p>
            <a:pPr lvl="0">
              <a:defRPr/>
            </a:pPr>
            <a:endParaRPr lang="ru-RU" sz="1800"/>
          </a:p>
        </p:txBody>
      </p:sp>
      <p:sp>
        <p:nvSpPr>
          <p:cNvPr id="5" name="Верхний колонтитул 4"/>
          <p:cNvSpPr>
            <a:spLocks noGrp="1"/>
          </p:cNvSpPr>
          <p:nvPr>
            <p:ph type="hdr" sz="quarter" idx="11"/>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6" name="Дата 5"/>
          <p:cNvSpPr>
            <a:spLocks noGrp="1"/>
          </p:cNvSpPr>
          <p:nvPr>
            <p:ph type="dt" idx="12"/>
          </p:nvPr>
        </p:nvSpPr>
        <p:spPr/>
        <p:txBody>
          <a:bodyPr/>
          <a:lstStyle/>
          <a:p>
            <a:pPr defTabSz="924093">
              <a:defRPr/>
            </a:pPr>
            <a:fld id="{648F52C9-DC5B-46C3-93BE-8BD8D1CF841E}"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notesSlides/notesSlide30.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31.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32.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33.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34.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35.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36.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lvl="0">
              <a:defRPr/>
            </a:pPr>
            <a:r>
              <a:rPr lang="ru-RU"/>
              <a:t>1</a:t>
            </a:r>
            <a:endParaRPr lang="ru-RU"/>
          </a:p>
        </p:txBody>
      </p:sp>
      <p:sp>
        <p:nvSpPr>
          <p:cNvPr id="7" name="Дата 6"/>
          <p:cNvSpPr>
            <a:spLocks noGrp="1"/>
          </p:cNvSpPr>
          <p:nvPr>
            <p:ph type="dt" idx="13"/>
          </p:nvPr>
        </p:nvSpPr>
        <p:spPr/>
        <p:txBody>
          <a:bodyPr/>
          <a:lstStyle/>
          <a:p>
            <a:pPr lvl="0">
              <a:defRPr/>
            </a:pPr>
            <a:fld id="{4455C514-E899-479F-879B-9AF287D8C535}" type="datetime1">
              <a:rPr lang="ru-RU"/>
              <a:pPr lvl="0">
                <a:defRPr/>
              </a:pPr>
              <a:t>09-02</a:t>
            </a:fld>
            <a:endParaRPr lang="ru-RU"/>
          </a:p>
        </p:txBody>
      </p:sp>
    </p:spTree>
  </p:cSld>
</p:notes>
</file>

<file path=ppt/notesSlides/notesSlide37.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a:xfrm>
            <a:off x="2468563" y="555625"/>
            <a:ext cx="4930775" cy="2774950"/>
          </a:xfrm>
        </p:spPr>
      </p:sp>
      <p:sp>
        <p:nvSpPr>
          <p:cNvPr id="3" name="Заметки 2"/>
          <p:cNvSpPr>
            <a:spLocks noGrp="1"/>
          </p:cNvSpPr>
          <p:nvPr>
            <p:ph type="body" idx="1"/>
          </p:nvPr>
        </p:nvSpPr>
        <p:spPr/>
        <p:txBody>
          <a:bodyPr/>
          <a:lstStyle/>
          <a:p>
            <a:pPr marL="0" marR="0" indent="0" algn="l" defTabSz="914400" rtl="0" eaLnBrk="1" latinLnBrk="0" hangingPunct="1">
              <a:lnSpc>
                <a:spcPct val="100000"/>
              </a:lnSpc>
              <a:spcBef>
                <a:spcPts val="0"/>
              </a:spcBef>
              <a:spcAft>
                <a:spcPts val="0"/>
              </a:spcAft>
              <a:buClrTx/>
              <a:buFontTx/>
              <a:buNone/>
              <a:defRPr/>
            </a:pPr>
            <a:r>
              <a:rPr lang="ru-RU" sz="1200"/>
              <a:t>С учетом данного понимания сущности технологии учебники по предметной области «Технология» должны системно представить новое содержание. В учебнике для каждого класса должны содержаться следующие темы:</a:t>
            </a:r>
            <a:endParaRPr lang="ru-RU" sz="1200"/>
          </a:p>
          <a:p>
            <a:pPr marL="0" marR="0" indent="0" algn="l" defTabSz="914400" rtl="0" eaLnBrk="1" latinLnBrk="0" hangingPunct="1">
              <a:lnSpc>
                <a:spcPct val="100000"/>
              </a:lnSpc>
              <a:spcBef>
                <a:spcPts val="0"/>
              </a:spcBef>
              <a:spcAft>
                <a:spcPts val="0"/>
              </a:spcAft>
              <a:buClrTx/>
              <a:buFontTx/>
              <a:buNone/>
              <a:defRPr/>
            </a:pPr>
            <a:endParaRPr lang="ru-RU" sz="1200" b="0" i="0" u="none" strike="noStrike" kern="1200" baseline="0">
              <a:solidFill>
                <a:schemeClr val="tx1"/>
              </a:solidFill>
              <a:latin typeface="+mn-lt"/>
              <a:ea typeface="+mn-ea"/>
              <a:cs typeface="+mn-cs"/>
            </a:endParaRPr>
          </a:p>
          <a:p>
            <a:pPr marL="228600" marR="0" indent="-228600" algn="l" defTabSz="914400" rtl="0" eaLnBrk="1" latinLnBrk="0" hangingPunct="1">
              <a:lnSpc>
                <a:spcPct val="100000"/>
              </a:lnSpc>
              <a:spcBef>
                <a:spcPts val="0"/>
              </a:spcBef>
              <a:spcAft>
                <a:spcPts val="0"/>
              </a:spcAft>
              <a:buClrTx/>
              <a:buFont typeface="+mj-lt"/>
              <a:buAutoNum type="arabicPeriod"/>
              <a:defRPr/>
            </a:pPr>
            <a:r>
              <a:rPr lang="ru-RU" sz="1200" b="0" i="0" u="none" strike="noStrike" kern="1200" baseline="0">
                <a:solidFill>
                  <a:schemeClr val="tx1"/>
                </a:solidFill>
                <a:latin typeface="+mn-lt"/>
                <a:ea typeface="+mn-ea"/>
                <a:cs typeface="+mn-cs"/>
              </a:rPr>
              <a:t>Методы и средства творческой исследовательской и проектной деятельности</a:t>
            </a:r>
            <a:endParaRPr lang="ru-RU" sz="1200" b="0" i="0" u="none" strike="noStrike" kern="1200" baseline="0">
              <a:solidFill>
                <a:schemeClr val="tx1"/>
              </a:solidFill>
              <a:latin typeface="+mn-lt"/>
              <a:ea typeface="+mn-ea"/>
              <a:cs typeface="+mn-cs"/>
            </a:endParaRPr>
          </a:p>
          <a:p>
            <a:pPr marL="228600" indent="-228600">
              <a:buFont typeface="+mj-lt"/>
              <a:buAutoNum type="arabicPeriod"/>
              <a:defRPr/>
            </a:pPr>
            <a:r>
              <a:rPr lang="ru-RU" sz="1200" b="0" i="0" u="none" strike="noStrike" kern="1200" baseline="0">
                <a:solidFill>
                  <a:schemeClr val="tx1"/>
                </a:solidFill>
                <a:latin typeface="+mn-lt"/>
                <a:ea typeface="+mn-ea"/>
                <a:cs typeface="+mn-cs"/>
              </a:rPr>
              <a:t>Основы производства</a:t>
            </a:r>
            <a:endParaRPr lang="ru-RU" sz="1200" b="0" i="0" u="none" strike="noStrike" kern="1200" baseline="0">
              <a:solidFill>
                <a:schemeClr val="tx1"/>
              </a:solidFill>
              <a:latin typeface="+mn-lt"/>
              <a:ea typeface="+mn-ea"/>
              <a:cs typeface="+mn-cs"/>
            </a:endParaRPr>
          </a:p>
          <a:p>
            <a:pPr marL="228600" indent="-228600">
              <a:buFont typeface="+mj-lt"/>
              <a:buAutoNum type="arabicPeriod"/>
              <a:defRPr/>
            </a:pPr>
            <a:r>
              <a:rPr lang="ru-RU" sz="1200" b="0" i="0" u="none" strike="noStrike" kern="1200" baseline="0">
                <a:solidFill>
                  <a:schemeClr val="tx1"/>
                </a:solidFill>
                <a:latin typeface="+mn-lt"/>
                <a:ea typeface="+mn-ea"/>
                <a:cs typeface="+mn-cs"/>
              </a:rPr>
              <a:t>Общая технология</a:t>
            </a:r>
            <a:endParaRPr lang="ru-RU" sz="1200" b="0" i="0" u="none" strike="noStrike" kern="1200" baseline="0">
              <a:solidFill>
                <a:schemeClr val="tx1"/>
              </a:solidFill>
              <a:latin typeface="+mn-lt"/>
              <a:ea typeface="+mn-ea"/>
              <a:cs typeface="+mn-cs"/>
            </a:endParaRPr>
          </a:p>
          <a:p>
            <a:pPr marL="228600" indent="-228600">
              <a:buFont typeface="+mj-lt"/>
              <a:buAutoNum type="arabicPeriod"/>
              <a:defRPr/>
            </a:pPr>
            <a:r>
              <a:rPr lang="ru-RU" sz="1200" b="0" i="0" u="none" strike="noStrike" kern="1200" baseline="0">
                <a:solidFill>
                  <a:schemeClr val="tx1"/>
                </a:solidFill>
                <a:latin typeface="+mn-lt"/>
                <a:ea typeface="+mn-ea"/>
                <a:cs typeface="+mn-cs"/>
              </a:rPr>
              <a:t>Техника</a:t>
            </a:r>
            <a:endParaRPr lang="ru-RU" sz="1200" b="0" i="0" u="none" strike="noStrike" kern="1200" baseline="0">
              <a:solidFill>
                <a:schemeClr val="tx1"/>
              </a:solidFill>
              <a:latin typeface="+mn-lt"/>
              <a:ea typeface="+mn-ea"/>
              <a:cs typeface="+mn-cs"/>
            </a:endParaRPr>
          </a:p>
          <a:p>
            <a:pPr marL="228600" indent="-228600">
              <a:buFont typeface="+mj-lt"/>
              <a:buAutoNum type="arabicPeriod"/>
              <a:defRPr/>
            </a:pPr>
            <a:r>
              <a:rPr lang="ru-RU" sz="1200" b="0" i="0" u="none" strike="noStrike" kern="1200" baseline="0">
                <a:solidFill>
                  <a:schemeClr val="tx1"/>
                </a:solidFill>
                <a:latin typeface="+mn-lt"/>
                <a:ea typeface="+mn-ea"/>
                <a:cs typeface="+mn-cs"/>
              </a:rPr>
              <a:t>Технологии получения, обработки, преобразования и использования материалов</a:t>
            </a:r>
            <a:endParaRPr lang="ru-RU" sz="1200" b="0" i="0" u="none" strike="noStrike" kern="1200" baseline="0">
              <a:solidFill>
                <a:schemeClr val="tx1"/>
              </a:solidFill>
              <a:latin typeface="+mn-lt"/>
              <a:ea typeface="+mn-ea"/>
              <a:cs typeface="+mn-cs"/>
            </a:endParaRPr>
          </a:p>
          <a:p>
            <a:pPr marL="228600" indent="-228600">
              <a:buFont typeface="+mj-lt"/>
              <a:buAutoNum type="arabicPeriod"/>
              <a:defRPr/>
            </a:pPr>
            <a:r>
              <a:rPr lang="ru-RU" sz="1200" b="0" i="0" u="none" strike="noStrike" kern="1200" baseline="0">
                <a:solidFill>
                  <a:schemeClr val="tx1"/>
                </a:solidFill>
                <a:latin typeface="+mn-lt"/>
                <a:ea typeface="+mn-ea"/>
                <a:cs typeface="+mn-cs"/>
              </a:rPr>
              <a:t>Технологии обработки пищевых продуктов</a:t>
            </a:r>
            <a:endParaRPr lang="ru-RU" sz="1200" b="0" i="0" u="none" strike="noStrike" kern="1200" baseline="0">
              <a:solidFill>
                <a:schemeClr val="tx1"/>
              </a:solidFill>
              <a:latin typeface="+mn-lt"/>
              <a:ea typeface="+mn-ea"/>
              <a:cs typeface="+mn-cs"/>
            </a:endParaRPr>
          </a:p>
          <a:p>
            <a:pPr marL="228600" indent="-228600">
              <a:buFont typeface="+mj-lt"/>
              <a:buAutoNum type="arabicPeriod"/>
              <a:defRPr/>
            </a:pPr>
            <a:r>
              <a:rPr lang="ru-RU" sz="1200" b="0" i="0" u="none" strike="noStrike" kern="1200" baseline="0">
                <a:solidFill>
                  <a:schemeClr val="tx1"/>
                </a:solidFill>
                <a:latin typeface="+mn-lt"/>
                <a:ea typeface="+mn-ea"/>
                <a:cs typeface="+mn-cs"/>
              </a:rPr>
              <a:t>Технологии получения, преобразования и использования энергии</a:t>
            </a:r>
            <a:endParaRPr lang="ru-RU" sz="1200" b="0" i="0" u="none" strike="noStrike" kern="1200" baseline="0">
              <a:solidFill>
                <a:schemeClr val="tx1"/>
              </a:solidFill>
              <a:latin typeface="+mn-lt"/>
              <a:ea typeface="+mn-ea"/>
              <a:cs typeface="+mn-cs"/>
            </a:endParaRPr>
          </a:p>
          <a:p>
            <a:pPr marL="228600" indent="-228600">
              <a:buFont typeface="+mj-lt"/>
              <a:buAutoNum type="arabicPeriod"/>
              <a:defRPr/>
            </a:pPr>
            <a:r>
              <a:rPr lang="ru-RU" sz="1200" b="0" i="0" u="none" strike="noStrike" kern="1200" baseline="0">
                <a:solidFill>
                  <a:schemeClr val="tx1"/>
                </a:solidFill>
                <a:latin typeface="+mn-lt"/>
                <a:ea typeface="+mn-ea"/>
                <a:cs typeface="+mn-cs"/>
              </a:rPr>
              <a:t>Технологии получения, обработки и использования информации</a:t>
            </a:r>
            <a:endParaRPr lang="ru-RU" sz="1200" b="0" i="0" u="none" strike="noStrike" kern="1200" baseline="0">
              <a:solidFill>
                <a:schemeClr val="tx1"/>
              </a:solidFill>
              <a:latin typeface="+mn-lt"/>
              <a:ea typeface="+mn-ea"/>
              <a:cs typeface="+mn-cs"/>
            </a:endParaRPr>
          </a:p>
          <a:p>
            <a:pPr marL="228600" indent="-228600">
              <a:buFont typeface="+mj-lt"/>
              <a:buAutoNum type="arabicPeriod"/>
              <a:defRPr/>
            </a:pPr>
            <a:r>
              <a:rPr lang="ru-RU" sz="1200" b="0" i="0" u="none" strike="noStrike" kern="1200" baseline="0">
                <a:solidFill>
                  <a:schemeClr val="tx1"/>
                </a:solidFill>
                <a:latin typeface="+mn-lt"/>
                <a:ea typeface="+mn-ea"/>
                <a:cs typeface="+mn-cs"/>
              </a:rPr>
              <a:t>Технологии растениеводства</a:t>
            </a:r>
            <a:endParaRPr lang="ru-RU" sz="1200" b="0" i="0" u="none" strike="noStrike" kern="1200" baseline="0">
              <a:solidFill>
                <a:schemeClr val="tx1"/>
              </a:solidFill>
              <a:latin typeface="+mn-lt"/>
              <a:ea typeface="+mn-ea"/>
              <a:cs typeface="+mn-cs"/>
            </a:endParaRPr>
          </a:p>
          <a:p>
            <a:pPr marL="228600" indent="-228600">
              <a:buFont typeface="+mj-lt"/>
              <a:buAutoNum type="arabicPeriod"/>
              <a:defRPr/>
            </a:pPr>
            <a:r>
              <a:rPr lang="ru-RU" sz="1200" b="0" i="0" u="none" strike="noStrike" kern="1200" baseline="0">
                <a:solidFill>
                  <a:schemeClr val="tx1"/>
                </a:solidFill>
                <a:latin typeface="+mn-lt"/>
                <a:ea typeface="+mn-ea"/>
                <a:cs typeface="+mn-cs"/>
              </a:rPr>
              <a:t>Технологии животноводства</a:t>
            </a:r>
            <a:endParaRPr lang="ru-RU" sz="1200" b="0" i="0" u="none" strike="noStrike" kern="1200" baseline="0">
              <a:solidFill>
                <a:schemeClr val="tx1"/>
              </a:solidFill>
              <a:latin typeface="+mn-lt"/>
              <a:ea typeface="+mn-ea"/>
              <a:cs typeface="+mn-cs"/>
            </a:endParaRPr>
          </a:p>
          <a:p>
            <a:pPr marL="228600" indent="-228600">
              <a:buFont typeface="+mj-lt"/>
              <a:buAutoNum type="arabicPeriod"/>
              <a:defRPr/>
            </a:pPr>
            <a:r>
              <a:rPr lang="ru-RU" sz="1200" b="0" i="0" u="none" strike="noStrike" kern="1200" baseline="0">
                <a:solidFill>
                  <a:schemeClr val="tx1"/>
                </a:solidFill>
                <a:latin typeface="+mn-lt"/>
                <a:ea typeface="+mn-ea"/>
                <a:cs typeface="+mn-cs"/>
              </a:rPr>
              <a:t>Социальные технологии</a:t>
            </a:r>
            <a:endParaRPr lang="ru-RU" sz="1200" b="0" i="0" u="none" strike="noStrike" kern="1200" baseline="0">
              <a:solidFill>
                <a:schemeClr val="tx1"/>
              </a:solidFill>
              <a:latin typeface="+mn-lt"/>
              <a:ea typeface="+mn-ea"/>
              <a:cs typeface="+mn-cs"/>
            </a:endParaRPr>
          </a:p>
          <a:p>
            <a:pPr lvl="0">
              <a:defRPr/>
            </a:pPr>
            <a:endParaRPr lang="ru-RU" sz="1200"/>
          </a:p>
          <a:p>
            <a:pPr lvl="0">
              <a:defRPr/>
            </a:pPr>
            <a:r>
              <a:rPr lang="ru-RU" sz="1200"/>
              <a:t>Это должна быть дидактически препарированная информация о техносфере и распространённых технологиях получения, преобразования, использования и утилизации использованных материалов, энергии, информации, объектов живой природы или социальной среды.</a:t>
            </a:r>
            <a:endParaRPr lang="ru-RU" sz="1200"/>
          </a:p>
          <a:p>
            <a:pPr lvl="0">
              <a:defRPr/>
            </a:pPr>
            <a:endParaRPr lang="ru-RU" sz="1200"/>
          </a:p>
          <a:p>
            <a:pPr lvl="0">
              <a:defRPr/>
            </a:pPr>
            <a:r>
              <a:rPr lang="ru-RU" sz="1200" b="0" i="0" u="none" strike="noStrike" kern="1200" baseline="0">
                <a:solidFill>
                  <a:schemeClr val="tx1"/>
                </a:solidFill>
                <a:latin typeface="+mn-lt"/>
                <a:ea typeface="+mn-ea"/>
                <a:cs typeface="+mn-cs"/>
              </a:rPr>
              <a:t>11 модулей изучаются всеми учащимися, независимо от территориальной принадлежности образовательной организации или гендерных особенностей учащихся.</a:t>
            </a:r>
            <a:endParaRPr lang="ru-RU" sz="1200"/>
          </a:p>
        </p:txBody>
      </p:sp>
      <p:sp>
        <p:nvSpPr>
          <p:cNvPr id="4" name="Номер слайда 3"/>
          <p:cNvSpPr>
            <a:spLocks noGrp="1"/>
          </p:cNvSpPr>
          <p:nvPr>
            <p:ph type="sldNum" sz="quarter" idx="10"/>
          </p:nvPr>
        </p:nvSpPr>
        <p:spPr/>
        <p:txBody>
          <a:bodyPr/>
          <a:lstStyle/>
          <a:p>
            <a:pPr marL="0" marR="0" lvl="0" indent="0" algn="ctr" defTabSz="410766" rtl="0" eaLnBrk="1" latinLnBrk="0" hangingPunct="0">
              <a:lnSpc>
                <a:spcPct val="100000"/>
              </a:lnSpc>
              <a:spcBef>
                <a:spcPts val="0"/>
              </a:spcBef>
              <a:spcAft>
                <a:spcPts val="0"/>
              </a:spcAft>
              <a:buClrTx/>
              <a:buFontTx/>
              <a:buNone/>
              <a:defRPr/>
            </a:pPr>
            <a:fld id="{7F8B1E1F-1E50-409C-9E67-67BBDF061597}" type="slidenum">
              <a:rPr kumimoji="0" lang="en-US" sz="2500" b="0" i="0" u="none" strike="noStrike" kern="0" cap="none" spc="0" normalizeH="0" baseline="0">
                <a:solidFill>
                  <a:srgbClr val="000000"/>
                </a:solidFill>
                <a:effectLst/>
                <a:uLnTx/>
                <a:uFillTx/>
                <a:latin typeface="Helvetica Light"/>
                <a:sym typeface="Helvetica Light"/>
              </a:rPr>
              <a:pPr marL="0" marR="0" lvl="0" indent="0" algn="ctr" defTabSz="410766" rtl="0" eaLnBrk="1" latinLnBrk="0" hangingPunct="0">
                <a:lnSpc>
                  <a:spcPct val="100000"/>
                </a:lnSpc>
                <a:spcBef>
                  <a:spcPts val="0"/>
                </a:spcBef>
                <a:spcAft>
                  <a:spcPts val="0"/>
                </a:spcAft>
                <a:buClrTx/>
                <a:buFontTx/>
                <a:buNone/>
                <a:defRPr/>
              </a:pPr>
              <a:t>39</a:t>
            </a:fld>
            <a:endParaRPr kumimoji="0" lang="en-US" sz="2500" b="0" i="0" u="none" strike="noStrike" kern="0" cap="none" spc="0" normalizeH="0" baseline="0">
              <a:solidFill>
                <a:srgbClr val="000000"/>
              </a:solidFill>
              <a:effectLst/>
              <a:uLnTx/>
              <a:uFillTx/>
              <a:latin typeface="Helvetica Light"/>
              <a:sym typeface="Helvetica Light"/>
            </a:endParaRPr>
          </a:p>
        </p:txBody>
      </p:sp>
    </p:spTree>
  </p:cSld>
</p:notes>
</file>

<file path=ppt/notesSlides/notesSlide38.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lvl="0">
              <a:defRPr/>
            </a:pPr>
            <a:r>
              <a:rPr lang="ru-RU"/>
              <a:t>1</a:t>
            </a:r>
            <a:endParaRPr lang="ru-RU"/>
          </a:p>
        </p:txBody>
      </p:sp>
      <p:sp>
        <p:nvSpPr>
          <p:cNvPr id="7" name="Дата 6"/>
          <p:cNvSpPr>
            <a:spLocks noGrp="1"/>
          </p:cNvSpPr>
          <p:nvPr>
            <p:ph type="dt" idx="13"/>
          </p:nvPr>
        </p:nvSpPr>
        <p:spPr/>
        <p:txBody>
          <a:bodyPr/>
          <a:lstStyle/>
          <a:p>
            <a:pPr lvl="0">
              <a:defRPr/>
            </a:pPr>
            <a:fld id="{4455C514-E899-479F-879B-9AF287D8C535}" type="datetime1">
              <a:rPr lang="ru-RU"/>
              <a:pPr lvl="0">
                <a:defRPr/>
              </a:pPr>
              <a:t>09-02</a:t>
            </a:fld>
            <a:endParaRPr lang="ru-RU"/>
          </a:p>
        </p:txBody>
      </p:sp>
    </p:spTree>
  </p:cSld>
</p:notes>
</file>

<file path=ppt/notesSlides/notesSlide39.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lvl="0">
              <a:defRPr/>
            </a:pPr>
            <a:r>
              <a:rPr lang="ru-RU"/>
              <a:t>1</a:t>
            </a:r>
            <a:endParaRPr lang="ru-RU"/>
          </a:p>
        </p:txBody>
      </p:sp>
      <p:sp>
        <p:nvSpPr>
          <p:cNvPr id="7" name="Дата 6"/>
          <p:cNvSpPr>
            <a:spLocks noGrp="1"/>
          </p:cNvSpPr>
          <p:nvPr>
            <p:ph type="dt" idx="13"/>
          </p:nvPr>
        </p:nvSpPr>
        <p:spPr/>
        <p:txBody>
          <a:bodyPr/>
          <a:lstStyle/>
          <a:p>
            <a:pPr lvl="0">
              <a:defRPr/>
            </a:pPr>
            <a:fld id="{4455C514-E899-479F-879B-9AF287D8C535}" type="datetime1">
              <a:rPr lang="ru-RU"/>
              <a:pPr lvl="0">
                <a:defRPr/>
              </a:pPr>
              <a:t>09-02</a:t>
            </a:fld>
            <a:endParaRPr lang="ru-RU"/>
          </a:p>
        </p:txBody>
      </p:sp>
    </p:spTree>
  </p:cSld>
</p:notes>
</file>

<file path=ppt/notesSlides/notesSlide4.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53">
              <a:defRPr/>
            </a:pPr>
            <a:r>
              <a:rPr lang="ru-RU" sz="1800"/>
              <a:t>Формирование социально активной личности, сознательно и деятельно участвующей в деятельности, направленной на преобразование социальных условий, — необходимое условие создания гражданского общества и правового государства.</a:t>
            </a:r>
            <a:endParaRPr lang="ru-RU" sz="1800"/>
          </a:p>
          <a:p>
            <a:pPr indent="291053">
              <a:defRPr/>
            </a:pPr>
            <a:r>
              <a:rPr lang="ru-RU" sz="1800"/>
              <a:t>Наши учебные издания помогут вам подготовить людей, способных с пользой участвовать в преобразовании сферы социальных отношений.</a:t>
            </a:r>
            <a:endParaRPr lang="ru-RU" sz="1800"/>
          </a:p>
          <a:p>
            <a:pPr indent="291053">
              <a:defRPr/>
            </a:pPr>
            <a:r>
              <a:rPr lang="ru-RU" sz="1800"/>
              <a:t>Обращаем ваше особое внимание на новые проекты, такие как:</a:t>
            </a:r>
            <a:endParaRPr lang="ru-RU" sz="1800"/>
          </a:p>
          <a:p>
            <a:pPr indent="291053">
              <a:defRPr/>
            </a:pPr>
            <a:r>
              <a:rPr lang="ru-RU" sz="1800"/>
              <a:t>– «Экология»,</a:t>
            </a:r>
            <a:endParaRPr lang="ru-RU" sz="1800"/>
          </a:p>
          <a:p>
            <a:pPr indent="291053">
              <a:defRPr/>
            </a:pPr>
            <a:r>
              <a:rPr lang="ru-RU" sz="1800"/>
              <a:t>– «Лидерство»,</a:t>
            </a:r>
            <a:endParaRPr lang="ru-RU" sz="1800"/>
          </a:p>
          <a:p>
            <a:pPr indent="291053">
              <a:defRPr/>
            </a:pPr>
            <a:r>
              <a:rPr lang="ru-RU" sz="1800"/>
              <a:t>– «Волонтерство», а также проект «Право» издательства «Просвещение», который оказывает правовую поддержку школам и педагогам.</a:t>
            </a:r>
            <a:endParaRPr lang="ru-RU" sz="1800"/>
          </a:p>
          <a:p>
            <a:pPr lvl="0">
              <a:defRPr/>
            </a:pPr>
            <a:endParaRPr lang="ru-RU" sz="1800"/>
          </a:p>
        </p:txBody>
      </p:sp>
      <p:sp>
        <p:nvSpPr>
          <p:cNvPr id="5" name="Верхний колонтитул 4"/>
          <p:cNvSpPr>
            <a:spLocks noGrp="1"/>
          </p:cNvSpPr>
          <p:nvPr>
            <p:ph type="hdr" sz="quarter" idx="11"/>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6" name="Дата 5"/>
          <p:cNvSpPr>
            <a:spLocks noGrp="1"/>
          </p:cNvSpPr>
          <p:nvPr>
            <p:ph type="dt" idx="12"/>
          </p:nvPr>
        </p:nvSpPr>
        <p:spPr/>
        <p:txBody>
          <a:bodyPr/>
          <a:lstStyle/>
          <a:p>
            <a:pPr defTabSz="924093">
              <a:defRPr/>
            </a:pPr>
            <a:fld id="{648F52C9-DC5B-46C3-93BE-8BD8D1CF841E}"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notesSlides/notesSlide40.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41.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lvl="0">
              <a:defRPr/>
            </a:pPr>
            <a:r>
              <a:rPr lang="ru-RU"/>
              <a:t>1</a:t>
            </a:r>
            <a:endParaRPr lang="ru-RU"/>
          </a:p>
        </p:txBody>
      </p:sp>
      <p:sp>
        <p:nvSpPr>
          <p:cNvPr id="7" name="Дата 6"/>
          <p:cNvSpPr>
            <a:spLocks noGrp="1"/>
          </p:cNvSpPr>
          <p:nvPr>
            <p:ph type="dt" idx="13"/>
          </p:nvPr>
        </p:nvSpPr>
        <p:spPr/>
        <p:txBody>
          <a:bodyPr/>
          <a:lstStyle/>
          <a:p>
            <a:pPr lvl="0">
              <a:defRPr/>
            </a:pPr>
            <a:fld id="{30C6EAE5-F4E0-42F4-B555-7EACBFF94179}" type="datetime1">
              <a:rPr lang="ru-RU"/>
              <a:pPr lvl="0">
                <a:defRPr/>
              </a:pPr>
              <a:t>09-02</a:t>
            </a:fld>
            <a:endParaRPr lang="ru-RU"/>
          </a:p>
        </p:txBody>
      </p:sp>
    </p:spTree>
  </p:cSld>
</p:notes>
</file>

<file path=ppt/notesSlides/notesSlide42.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7" name="Дата 6"/>
          <p:cNvSpPr>
            <a:spLocks noGrp="1"/>
          </p:cNvSpPr>
          <p:nvPr>
            <p:ph type="dt" idx="13"/>
          </p:nvPr>
        </p:nvSpPr>
        <p:spPr/>
        <p:txBody>
          <a:bodyPr/>
          <a:lstStyle/>
          <a:p>
            <a:pPr defTabSz="924093">
              <a:defRPr/>
            </a:pPr>
            <a:fld id="{30C6EAE5-F4E0-42F4-B555-7EACBFF94179}"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notesSlides/notesSlide43.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44.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88000">
              <a:defRPr/>
            </a:pPr>
            <a:r>
              <a:rPr lang="ru-RU" sz="1800" i="0" kern="1200">
                <a:solidFill>
                  <a:schemeClr val="tx1"/>
                </a:solidFill>
                <a:effectLst/>
                <a:latin typeface="+mn-lt"/>
                <a:ea typeface="+mn-ea"/>
                <a:cs typeface="+mn-cs"/>
              </a:rPr>
              <a:t>Пособия серии «Функциональная грамотность. Тренажёр» помогают формировать умение осознанно использовать полученные в ходе обучения знания для решения жизненных задач, развивают активность и самостоятельность учащихся, вовлекают их в поисковую и познавательную деятельность. </a:t>
            </a:r>
            <a:endParaRPr lang="ru-RU" sz="1800" i="0" kern="1200">
              <a:solidFill>
                <a:schemeClr val="tx1"/>
              </a:solidFill>
              <a:effectLst/>
              <a:latin typeface="+mn-lt"/>
              <a:ea typeface="+mn-ea"/>
              <a:cs typeface="+mn-cs"/>
            </a:endParaRPr>
          </a:p>
          <a:p>
            <a:pPr indent="288000">
              <a:defRPr/>
            </a:pPr>
            <a:r>
              <a:rPr lang="ru-RU" sz="1800" i="0" kern="1200">
                <a:solidFill>
                  <a:schemeClr val="tx1"/>
                </a:solidFill>
                <a:effectLst/>
                <a:latin typeface="+mn-lt"/>
                <a:ea typeface="+mn-ea"/>
                <a:cs typeface="+mn-cs"/>
              </a:rPr>
              <a:t>В пособиях содержатся разнообразные практико-ориентированные задания, поиск решения которых позволит школьникам подготовиться к участию в международных исследованиях качества образования, приведены примеры их решений и ответы. </a:t>
            </a:r>
            <a:endParaRPr lang="ru-RU" sz="1800" i="0" kern="1200">
              <a:solidFill>
                <a:schemeClr val="tx1"/>
              </a:solidFill>
              <a:effectLst/>
              <a:latin typeface="+mn-lt"/>
              <a:ea typeface="+mn-ea"/>
              <a:cs typeface="+mn-cs"/>
            </a:endParaRPr>
          </a:p>
          <a:p>
            <a:pPr indent="288000">
              <a:defRPr/>
            </a:pPr>
            <a:r>
              <a:rPr lang="ru-RU" sz="1800" i="0" kern="1200">
                <a:solidFill>
                  <a:schemeClr val="tx1"/>
                </a:solidFill>
                <a:effectLst/>
                <a:latin typeface="+mn-lt"/>
                <a:ea typeface="+mn-ea"/>
                <a:cs typeface="+mn-cs"/>
              </a:rPr>
              <a:t>Пособия серии могут использоваться учителями математики, русского языка, обществознания, биологии, физики и химии на уроках и во внеурочной деятельности, а также родителями и школьниками.</a:t>
            </a:r>
            <a:endParaRPr lang="ru-RU" sz="1800" i="0" kern="1200">
              <a:solidFill>
                <a:schemeClr val="tx1"/>
              </a:solidFill>
              <a:effectLst/>
              <a:latin typeface="+mn-lt"/>
              <a:ea typeface="+mn-ea"/>
              <a:cs typeface="+mn-cs"/>
            </a:endParaRPr>
          </a:p>
          <a:p>
            <a:pPr lvl="0">
              <a:defRPr/>
            </a:pPr>
            <a:endParaRPr lang="ru-RU" sz="1000" i="0" kern="1200">
              <a:solidFill>
                <a:schemeClr val="tx1"/>
              </a:solidFill>
              <a:effectLst/>
              <a:latin typeface="+mn-lt"/>
              <a:ea typeface="+mn-ea"/>
              <a:cs typeface="+mn-cs"/>
            </a:endParaRPr>
          </a:p>
          <a:p>
            <a:pPr indent="288000">
              <a:defRPr/>
            </a:pPr>
            <a:r>
              <a:rPr lang="ru-RU" sz="1000" b="1" i="0" kern="1200">
                <a:solidFill>
                  <a:schemeClr val="tx1"/>
                </a:solidFill>
                <a:effectLst/>
                <a:latin typeface="+mn-lt"/>
                <a:ea typeface="+mn-ea"/>
                <a:cs typeface="+mn-cs"/>
              </a:rPr>
              <a:t>Более подробно о пособиях:</a:t>
            </a:r>
            <a:endParaRPr lang="ru-RU" sz="1000" b="1" i="0" kern="1200">
              <a:solidFill>
                <a:schemeClr val="tx1"/>
              </a:solidFill>
              <a:effectLst/>
              <a:latin typeface="+mn-lt"/>
              <a:ea typeface="+mn-ea"/>
              <a:cs typeface="+mn-cs"/>
            </a:endParaRPr>
          </a:p>
          <a:p>
            <a:pPr indent="288000">
              <a:defRPr/>
            </a:pPr>
            <a:r>
              <a:rPr lang="ru-RU" sz="1000" b="0" i="0" kern="1200">
                <a:solidFill>
                  <a:schemeClr val="tx1"/>
                </a:solidFill>
                <a:effectLst/>
                <a:latin typeface="+mn-lt"/>
                <a:ea typeface="+mn-ea"/>
                <a:cs typeface="+mn-cs"/>
              </a:rPr>
              <a:t>Учебное пособие «Математика на каждый день» предназначено для учащихся 6‒8 классов. Задачи, включённые в сборник, направлены на совершенствование навыков применения полученных учащимися теоретических знаний по математике в жизненных ситуациях. </a:t>
            </a:r>
            <a:endParaRPr lang="ru-RU" sz="1000" b="0" i="0" kern="1200">
              <a:solidFill>
                <a:schemeClr val="tx1"/>
              </a:solidFill>
              <a:effectLst/>
              <a:latin typeface="+mn-lt"/>
              <a:ea typeface="+mn-ea"/>
              <a:cs typeface="+mn-cs"/>
            </a:endParaRPr>
          </a:p>
          <a:p>
            <a:pPr indent="288000">
              <a:defRPr/>
            </a:pPr>
            <a:r>
              <a:rPr lang="ru-RU" sz="1000" b="0" i="0" kern="1200">
                <a:solidFill>
                  <a:schemeClr val="tx1"/>
                </a:solidFill>
                <a:effectLst/>
                <a:latin typeface="+mn-lt"/>
                <a:ea typeface="+mn-ea"/>
                <a:cs typeface="+mn-cs"/>
              </a:rPr>
              <a:t>Данное пособие поможет учителям понять систему построения задач международных исследований, в частности ― на проверку математической грамотности школьников. А это способность рассуждать логически и убедительно формулировать проблемы реального мира на языке математики, применять математические знания для решения проблемы и интерпретировать получившийся математический результат с переходом на контекст задачи. </a:t>
            </a:r>
            <a:endParaRPr lang="ru-RU" sz="1000" b="0" i="0" kern="1200">
              <a:solidFill>
                <a:schemeClr val="tx1"/>
              </a:solidFill>
              <a:effectLst/>
              <a:latin typeface="+mn-lt"/>
              <a:ea typeface="+mn-ea"/>
              <a:cs typeface="+mn-cs"/>
            </a:endParaRPr>
          </a:p>
          <a:p>
            <a:pPr indent="288000">
              <a:defRPr/>
            </a:pPr>
            <a:r>
              <a:rPr lang="ru-RU" sz="1000" b="0" i="0" kern="1200">
                <a:solidFill>
                  <a:schemeClr val="tx1"/>
                </a:solidFill>
                <a:effectLst/>
                <a:latin typeface="+mn-lt"/>
                <a:ea typeface="+mn-ea"/>
                <a:cs typeface="+mn-cs"/>
              </a:rPr>
              <a:t>Пособие также поможет учителю в создании условий для поиска оригинальных решений поставленных задач, а ученику ― решать важные жизненные проблемы.</a:t>
            </a:r>
            <a:endParaRPr lang="ru-RU" sz="1000" b="0" i="0" kern="1200">
              <a:solidFill>
                <a:schemeClr val="tx1"/>
              </a:solidFill>
              <a:effectLst/>
              <a:latin typeface="+mn-lt"/>
              <a:ea typeface="+mn-ea"/>
              <a:cs typeface="+mn-cs"/>
            </a:endParaRPr>
          </a:p>
          <a:p>
            <a:pPr lvl="0">
              <a:defRPr/>
            </a:pPr>
            <a:endParaRPr lang="ru-RU" sz="1000" i="0"/>
          </a:p>
          <a:p>
            <a:pPr indent="287970">
              <a:defRPr/>
            </a:pPr>
            <a:endParaRPr lang="ru-RU"/>
          </a:p>
        </p:txBody>
      </p:sp>
      <p:sp>
        <p:nvSpPr>
          <p:cNvPr id="5" name="Верхний колонтитул 4"/>
          <p:cNvSpPr>
            <a:spLocks noGrp="1"/>
          </p:cNvSpPr>
          <p:nvPr>
            <p:ph type="hdr" sz="quarter" idx="11"/>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effectLst/>
              <a:uLnTx/>
              <a:uFillTx/>
              <a:latin typeface="Calibri"/>
              <a:ea typeface="+mn-ea"/>
              <a:cs typeface="+mn-cs"/>
            </a:endParaRPr>
          </a:p>
        </p:txBody>
      </p:sp>
      <p:sp>
        <p:nvSpPr>
          <p:cNvPr id="6" name="Дата 5"/>
          <p:cNvSpPr>
            <a:spLocks noGrp="1"/>
          </p:cNvSpPr>
          <p:nvPr>
            <p:ph type="dt" idx="12"/>
          </p:nvPr>
        </p:nvSpPr>
        <p:spPr/>
        <p:txBody>
          <a:bodyPr/>
          <a:lstStyle/>
          <a:p>
            <a:pPr marL="0" marR="0" lvl="0" indent="0" algn="r" defTabSz="914400" rtl="0" eaLnBrk="1" latinLnBrk="0" hangingPunct="1">
              <a:lnSpc>
                <a:spcPct val="100000"/>
              </a:lnSpc>
              <a:spcBef>
                <a:spcPts val="0"/>
              </a:spcBef>
              <a:spcAft>
                <a:spcPts val="0"/>
              </a:spcAft>
              <a:buClrTx/>
              <a:buFontTx/>
              <a:buNone/>
              <a:defRPr/>
            </a:pPr>
            <a:fld id="{FA26F88D-531B-44D5-84D5-D31C9CB7BDC4}"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45.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lvl="0">
              <a:defRPr/>
            </a:pPr>
            <a:r>
              <a:rPr lang="ru-RU"/>
              <a:t>1</a:t>
            </a:r>
            <a:endParaRPr lang="ru-RU"/>
          </a:p>
        </p:txBody>
      </p:sp>
      <p:sp>
        <p:nvSpPr>
          <p:cNvPr id="7" name="Дата 6"/>
          <p:cNvSpPr>
            <a:spLocks noGrp="1"/>
          </p:cNvSpPr>
          <p:nvPr>
            <p:ph type="dt" idx="13"/>
          </p:nvPr>
        </p:nvSpPr>
        <p:spPr/>
        <p:txBody>
          <a:bodyPr/>
          <a:lstStyle/>
          <a:p>
            <a:pPr lvl="0">
              <a:defRPr/>
            </a:pPr>
            <a:fld id="{BB47362D-FE5A-4A91-AE50-71A341E7497B}" type="datetime1">
              <a:rPr lang="ru-RU"/>
              <a:pPr lvl="0">
                <a:defRPr/>
              </a:pPr>
              <a:t>09-02</a:t>
            </a:fld>
            <a:endParaRPr lang="ru-RU"/>
          </a:p>
        </p:txBody>
      </p:sp>
    </p:spTree>
  </p:cSld>
</p:notes>
</file>

<file path=ppt/notesSlides/notesSlide46.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53">
              <a:defRPr/>
            </a:pPr>
            <a:r>
              <a:rPr lang="ru-RU" sz="1800"/>
              <a:t>Формирование социально активной личности, сознательно и деятельно участвующей в деятельности, направленной на преобразование социальных условий, — необходимое условие создания гражданского общества и правового государства.</a:t>
            </a:r>
            <a:endParaRPr lang="ru-RU" sz="1800"/>
          </a:p>
          <a:p>
            <a:pPr indent="291053">
              <a:defRPr/>
            </a:pPr>
            <a:r>
              <a:rPr lang="ru-RU" sz="1800"/>
              <a:t>Наши учебные издания помогут вам подготовить людей, способных с пользой участвовать в преобразовании сферы социальных отношений.</a:t>
            </a:r>
            <a:endParaRPr lang="ru-RU" sz="1800"/>
          </a:p>
          <a:p>
            <a:pPr indent="291053">
              <a:defRPr/>
            </a:pPr>
            <a:r>
              <a:rPr lang="ru-RU" sz="1800"/>
              <a:t>Обращаем ваше особое внимание на новые проекты, такие как:</a:t>
            </a:r>
            <a:endParaRPr lang="ru-RU" sz="1800"/>
          </a:p>
          <a:p>
            <a:pPr indent="291053">
              <a:defRPr/>
            </a:pPr>
            <a:r>
              <a:rPr lang="ru-RU" sz="1800"/>
              <a:t>– «Экология»,</a:t>
            </a:r>
            <a:endParaRPr lang="ru-RU" sz="1800"/>
          </a:p>
          <a:p>
            <a:pPr indent="291053">
              <a:defRPr/>
            </a:pPr>
            <a:r>
              <a:rPr lang="ru-RU" sz="1800"/>
              <a:t>– «Лидерство»,</a:t>
            </a:r>
            <a:endParaRPr lang="ru-RU" sz="1800"/>
          </a:p>
          <a:p>
            <a:pPr indent="291053">
              <a:defRPr/>
            </a:pPr>
            <a:r>
              <a:rPr lang="ru-RU" sz="1800"/>
              <a:t>– «Волонтерство», а также проект «Право» издательства «Просвещение», который оказывает правовую поддержку школам и педагогам.</a:t>
            </a:r>
            <a:endParaRPr lang="ru-RU" sz="1800"/>
          </a:p>
          <a:p>
            <a:pPr lvl="0">
              <a:defRPr/>
            </a:pPr>
            <a:endParaRPr lang="ru-RU" sz="1800"/>
          </a:p>
        </p:txBody>
      </p:sp>
      <p:sp>
        <p:nvSpPr>
          <p:cNvPr id="5" name="Верхний колонтитул 4"/>
          <p:cNvSpPr>
            <a:spLocks noGrp="1"/>
          </p:cNvSpPr>
          <p:nvPr>
            <p:ph type="hdr" sz="quarter" idx="11"/>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6" name="Дата 5"/>
          <p:cNvSpPr>
            <a:spLocks noGrp="1"/>
          </p:cNvSpPr>
          <p:nvPr>
            <p:ph type="dt" idx="12"/>
          </p:nvPr>
        </p:nvSpPr>
        <p:spPr/>
        <p:txBody>
          <a:bodyPr/>
          <a:lstStyle/>
          <a:p>
            <a:pPr defTabSz="924093">
              <a:defRPr/>
            </a:pPr>
            <a:fld id="{648F52C9-DC5B-46C3-93BE-8BD8D1CF841E}"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notesSlides/notesSlide47.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48.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49.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defTabSz="914298">
              <a:defRPr/>
            </a:pPr>
            <a:r>
              <a:rPr lang="ru-RU">
                <a:solidFill>
                  <a:prstClr val="black"/>
                </a:solidFill>
                <a:latin typeface="Calibri"/>
              </a:rPr>
              <a:t>1</a:t>
            </a:r>
            <a:endParaRPr lang="ru-RU">
              <a:solidFill>
                <a:prstClr val="black"/>
              </a:solidFill>
              <a:latin typeface="Calibri"/>
            </a:endParaRPr>
          </a:p>
        </p:txBody>
      </p:sp>
      <p:sp>
        <p:nvSpPr>
          <p:cNvPr id="7" name="Дата 6"/>
          <p:cNvSpPr>
            <a:spLocks noGrp="1"/>
          </p:cNvSpPr>
          <p:nvPr>
            <p:ph type="dt" idx="13"/>
          </p:nvPr>
        </p:nvSpPr>
        <p:spPr/>
        <p:txBody>
          <a:bodyPr/>
          <a:lstStyle/>
          <a:p>
            <a:pPr defTabSz="914298">
              <a:defRPr/>
            </a:pPr>
            <a:fld id="{30C6EAE5-F4E0-42F4-B555-7EACBFF94179}" type="datetime1">
              <a:rPr lang="ru-RU">
                <a:solidFill>
                  <a:prstClr val="black"/>
                </a:solidFill>
                <a:latin typeface="Calibri"/>
              </a:rPr>
              <a:pPr defTabSz="914298">
                <a:defRPr/>
              </a:pPr>
              <a:t>09-02</a:t>
            </a:fld>
            <a:endParaRPr lang="ru-RU">
              <a:solidFill>
                <a:prstClr val="black"/>
              </a:solidFill>
              <a:latin typeface="Calibri"/>
            </a:endParaRPr>
          </a:p>
        </p:txBody>
      </p:sp>
    </p:spTree>
  </p:cSld>
</p:notes>
</file>

<file path=ppt/notesSlides/notesSlide5.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87970">
              <a:defRPr/>
            </a:pPr>
            <a:r>
              <a:rPr lang="ru-RU" altLang="en-US"/>
              <a:t/>
            </a:r>
            <a:endParaRPr lang="ru-RU" altLang="en-US"/>
          </a:p>
        </p:txBody>
      </p:sp>
      <p:sp>
        <p:nvSpPr>
          <p:cNvPr id="4" name="Номер слайда 3"/>
          <p:cNvSpPr>
            <a:spLocks noGrp="1"/>
          </p:cNvSpPr>
          <p:nvPr>
            <p:ph type="sldNum" sz="quarter" idx="10"/>
          </p:nvPr>
        </p:nvSpPr>
        <p:spPr/>
        <p:txBody>
          <a:bodyPr/>
          <a:lstStyle/>
          <a:p>
            <a:pPr lvl="0">
              <a:defRPr/>
            </a:pPr>
            <a:fld id="{9447256E-483B-4BC1-BFF8-D2418426C52D}" type="slidenum">
              <a:rPr lang="en-US"/>
              <a:pPr lvl="0">
                <a:defRPr/>
              </a:pPr>
              <a:t>5</a:t>
            </a:fld>
            <a:endParaRPr lang="en-US"/>
          </a:p>
        </p:txBody>
      </p:sp>
    </p:spTree>
  </p:cSld>
</p:notes>
</file>

<file path=ppt/notesSlides/notesSlide50.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51.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298"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effectLst/>
              <a:uLnTx/>
              <a:uFillTx/>
              <a:latin typeface="Calibri"/>
              <a:ea typeface="+mn-ea"/>
              <a:cs typeface="+mn-cs"/>
            </a:endParaRPr>
          </a:p>
        </p:txBody>
      </p:sp>
      <p:sp>
        <p:nvSpPr>
          <p:cNvPr id="7" name="Дата 6"/>
          <p:cNvSpPr>
            <a:spLocks noGrp="1"/>
          </p:cNvSpPr>
          <p:nvPr>
            <p:ph type="dt" idx="13"/>
          </p:nvPr>
        </p:nvSpPr>
        <p:spPr/>
        <p:txBody>
          <a:bodyPr/>
          <a:lstStyle/>
          <a:p>
            <a:pPr marL="0" marR="0" lvl="0" indent="0" algn="r" defTabSz="914298"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298"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52.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53.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54.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55.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56.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298"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effectLst/>
              <a:uLnTx/>
              <a:uFillTx/>
              <a:latin typeface="Calibri"/>
              <a:ea typeface="+mn-ea"/>
              <a:cs typeface="+mn-cs"/>
            </a:endParaRPr>
          </a:p>
        </p:txBody>
      </p:sp>
      <p:sp>
        <p:nvSpPr>
          <p:cNvPr id="7" name="Дата 6"/>
          <p:cNvSpPr>
            <a:spLocks noGrp="1"/>
          </p:cNvSpPr>
          <p:nvPr>
            <p:ph type="dt" idx="13"/>
          </p:nvPr>
        </p:nvSpPr>
        <p:spPr/>
        <p:txBody>
          <a:bodyPr/>
          <a:lstStyle/>
          <a:p>
            <a:pPr marL="0" marR="0" lvl="0" indent="0" algn="r" defTabSz="914298"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298"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57.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defTabSz="914298">
              <a:defRPr/>
            </a:pPr>
            <a:r>
              <a:rPr lang="ru-RU">
                <a:solidFill>
                  <a:prstClr val="black"/>
                </a:solidFill>
              </a:rPr>
              <a:t>1</a:t>
            </a:r>
            <a:endParaRPr lang="ru-RU">
              <a:solidFill>
                <a:prstClr val="black"/>
              </a:solidFill>
            </a:endParaRPr>
          </a:p>
        </p:txBody>
      </p:sp>
      <p:sp>
        <p:nvSpPr>
          <p:cNvPr id="7" name="Дата 6"/>
          <p:cNvSpPr>
            <a:spLocks noGrp="1"/>
          </p:cNvSpPr>
          <p:nvPr>
            <p:ph type="dt" idx="13"/>
          </p:nvPr>
        </p:nvSpPr>
        <p:spPr/>
        <p:txBody>
          <a:bodyPr/>
          <a:lstStyle/>
          <a:p>
            <a:pPr defTabSz="914298">
              <a:defRPr/>
            </a:pPr>
            <a:fld id="{30C6EAE5-F4E0-42F4-B555-7EACBFF94179}" type="datetime1">
              <a:rPr lang="ru-RU">
                <a:solidFill>
                  <a:prstClr val="black"/>
                </a:solidFill>
              </a:rPr>
              <a:pPr defTabSz="914298">
                <a:defRPr/>
              </a:pPr>
              <a:t>09-02</a:t>
            </a:fld>
            <a:endParaRPr lang="ru-RU">
              <a:solidFill>
                <a:prstClr val="black"/>
              </a:solidFill>
            </a:endParaRPr>
          </a:p>
        </p:txBody>
      </p:sp>
    </p:spTree>
  </p:cSld>
</p:notes>
</file>

<file path=ppt/notesSlides/notesSlide58.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defTabSz="914298">
              <a:defRPr/>
            </a:pPr>
            <a:r>
              <a:rPr lang="ru-RU">
                <a:solidFill>
                  <a:prstClr val="black"/>
                </a:solidFill>
              </a:rPr>
              <a:t>1</a:t>
            </a:r>
            <a:endParaRPr lang="ru-RU">
              <a:solidFill>
                <a:prstClr val="black"/>
              </a:solidFill>
            </a:endParaRPr>
          </a:p>
        </p:txBody>
      </p:sp>
      <p:sp>
        <p:nvSpPr>
          <p:cNvPr id="7" name="Дата 6"/>
          <p:cNvSpPr>
            <a:spLocks noGrp="1"/>
          </p:cNvSpPr>
          <p:nvPr>
            <p:ph type="dt" idx="13"/>
          </p:nvPr>
        </p:nvSpPr>
        <p:spPr/>
        <p:txBody>
          <a:bodyPr/>
          <a:lstStyle/>
          <a:p>
            <a:pPr defTabSz="914298">
              <a:defRPr/>
            </a:pPr>
            <a:fld id="{30C6EAE5-F4E0-42F4-B555-7EACBFF94179}" type="datetime1">
              <a:rPr lang="ru-RU">
                <a:solidFill>
                  <a:prstClr val="black"/>
                </a:solidFill>
              </a:rPr>
              <a:pPr defTabSz="914298">
                <a:defRPr/>
              </a:pPr>
              <a:t>09-02</a:t>
            </a:fld>
            <a:endParaRPr lang="ru-RU">
              <a:solidFill>
                <a:prstClr val="black"/>
              </a:solidFill>
            </a:endParaRPr>
          </a:p>
        </p:txBody>
      </p:sp>
    </p:spTree>
  </p:cSld>
</p:notes>
</file>

<file path=ppt/notesSlides/notesSlide59.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defTabSz="914298">
              <a:defRPr/>
            </a:pPr>
            <a:r>
              <a:rPr lang="ru-RU">
                <a:solidFill>
                  <a:prstClr val="black"/>
                </a:solidFill>
              </a:rPr>
              <a:t>1</a:t>
            </a:r>
            <a:endParaRPr lang="ru-RU">
              <a:solidFill>
                <a:prstClr val="black"/>
              </a:solidFill>
            </a:endParaRPr>
          </a:p>
        </p:txBody>
      </p:sp>
      <p:sp>
        <p:nvSpPr>
          <p:cNvPr id="7" name="Дата 6"/>
          <p:cNvSpPr>
            <a:spLocks noGrp="1"/>
          </p:cNvSpPr>
          <p:nvPr>
            <p:ph type="dt" idx="13"/>
          </p:nvPr>
        </p:nvSpPr>
        <p:spPr/>
        <p:txBody>
          <a:bodyPr/>
          <a:lstStyle/>
          <a:p>
            <a:pPr defTabSz="914298">
              <a:defRPr/>
            </a:pPr>
            <a:fld id="{30C6EAE5-F4E0-42F4-B555-7EACBFF94179}" type="datetime1">
              <a:rPr lang="ru-RU">
                <a:solidFill>
                  <a:prstClr val="black"/>
                </a:solidFill>
              </a:rPr>
              <a:pPr defTabSz="914298">
                <a:defRPr/>
              </a:pPr>
              <a:t>09-02</a:t>
            </a:fld>
            <a:endParaRPr lang="ru-RU">
              <a:solidFill>
                <a:prstClr val="black"/>
              </a:solidFill>
            </a:endParaRPr>
          </a:p>
        </p:txBody>
      </p:sp>
    </p:spTree>
  </p:cSld>
</p:notes>
</file>

<file path=ppt/notesSlides/notesSlide6.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53">
              <a:defRPr/>
            </a:pPr>
            <a:r>
              <a:rPr lang="ru-RU" sz="1800"/>
              <a:t>Формирование социально активной личности, сознательно и деятельно участвующей в деятельности, направленной на преобразование социальных условий, — необходимое условие создания гражданского общества и правового государства.</a:t>
            </a:r>
            <a:endParaRPr lang="ru-RU" sz="1800"/>
          </a:p>
          <a:p>
            <a:pPr indent="291053">
              <a:defRPr/>
            </a:pPr>
            <a:r>
              <a:rPr lang="ru-RU" sz="1800"/>
              <a:t>Наши учебные издания помогут вам подготовить людей, способных с пользой участвовать в преобразовании сферы социальных отношений.</a:t>
            </a:r>
            <a:endParaRPr lang="ru-RU" sz="1800"/>
          </a:p>
          <a:p>
            <a:pPr indent="291053">
              <a:defRPr/>
            </a:pPr>
            <a:r>
              <a:rPr lang="ru-RU" sz="1800"/>
              <a:t>Обращаем ваше особое внимание на новые проекты, такие как:</a:t>
            </a:r>
            <a:endParaRPr lang="ru-RU" sz="1800"/>
          </a:p>
          <a:p>
            <a:pPr indent="291053">
              <a:defRPr/>
            </a:pPr>
            <a:r>
              <a:rPr lang="ru-RU" sz="1800"/>
              <a:t>– «Экология»,</a:t>
            </a:r>
            <a:endParaRPr lang="ru-RU" sz="1800"/>
          </a:p>
          <a:p>
            <a:pPr indent="291053">
              <a:defRPr/>
            </a:pPr>
            <a:r>
              <a:rPr lang="ru-RU" sz="1800"/>
              <a:t>– «Лидерство»,</a:t>
            </a:r>
            <a:endParaRPr lang="ru-RU" sz="1800"/>
          </a:p>
          <a:p>
            <a:pPr indent="291053">
              <a:defRPr/>
            </a:pPr>
            <a:r>
              <a:rPr lang="ru-RU" sz="1800"/>
              <a:t>– «Волонтерство», а также проект «Право» издательства «Просвещение», который оказывает правовую поддержку школам и педагогам.</a:t>
            </a:r>
            <a:endParaRPr lang="ru-RU" sz="1800"/>
          </a:p>
          <a:p>
            <a:pPr lvl="0">
              <a:defRPr/>
            </a:pPr>
            <a:endParaRPr lang="ru-RU" sz="1800"/>
          </a:p>
        </p:txBody>
      </p:sp>
      <p:sp>
        <p:nvSpPr>
          <p:cNvPr id="5" name="Верхний колонтитул 4"/>
          <p:cNvSpPr>
            <a:spLocks noGrp="1"/>
          </p:cNvSpPr>
          <p:nvPr>
            <p:ph type="hdr" sz="quarter" idx="11"/>
          </p:nvPr>
        </p:nvSpPr>
        <p:spPr/>
        <p:txBody>
          <a:bodyPr/>
          <a:lstStyle/>
          <a:p>
            <a:pPr marL="0" marR="0" lvl="0" indent="0" algn="l" defTabSz="924093"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effectLst/>
              <a:uLnTx/>
              <a:uFillTx/>
              <a:latin typeface="Calibri"/>
              <a:ea typeface="+mn-ea"/>
              <a:cs typeface="+mn-cs"/>
            </a:endParaRPr>
          </a:p>
        </p:txBody>
      </p:sp>
      <p:sp>
        <p:nvSpPr>
          <p:cNvPr id="6" name="Дата 5"/>
          <p:cNvSpPr>
            <a:spLocks noGrp="1"/>
          </p:cNvSpPr>
          <p:nvPr>
            <p:ph type="dt" idx="12"/>
          </p:nvPr>
        </p:nvSpPr>
        <p:spPr/>
        <p:txBody>
          <a:bodyPr/>
          <a:lstStyle/>
          <a:p>
            <a:pPr marL="0" marR="0" lvl="0" indent="0" algn="r" defTabSz="924093" rtl="0" eaLnBrk="1" latinLnBrk="0" hangingPunct="1">
              <a:lnSpc>
                <a:spcPct val="100000"/>
              </a:lnSpc>
              <a:spcBef>
                <a:spcPts val="0"/>
              </a:spcBef>
              <a:spcAft>
                <a:spcPts val="0"/>
              </a:spcAft>
              <a:buClrTx/>
              <a:buFontTx/>
              <a:buNone/>
              <a:defRPr/>
            </a:pPr>
            <a:fld id="{648F52C9-DC5B-46C3-93BE-8BD8D1CF841E}"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24093"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60.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defTabSz="914298">
              <a:defRPr/>
            </a:pPr>
            <a:r>
              <a:rPr lang="ru-RU">
                <a:solidFill>
                  <a:prstClr val="black"/>
                </a:solidFill>
              </a:rPr>
              <a:t>1</a:t>
            </a:r>
            <a:endParaRPr lang="ru-RU">
              <a:solidFill>
                <a:prstClr val="black"/>
              </a:solidFill>
            </a:endParaRPr>
          </a:p>
        </p:txBody>
      </p:sp>
      <p:sp>
        <p:nvSpPr>
          <p:cNvPr id="7" name="Дата 6"/>
          <p:cNvSpPr>
            <a:spLocks noGrp="1"/>
          </p:cNvSpPr>
          <p:nvPr>
            <p:ph type="dt" idx="13"/>
          </p:nvPr>
        </p:nvSpPr>
        <p:spPr/>
        <p:txBody>
          <a:bodyPr/>
          <a:lstStyle/>
          <a:p>
            <a:pPr defTabSz="914298">
              <a:defRPr/>
            </a:pPr>
            <a:fld id="{30C6EAE5-F4E0-42F4-B555-7EACBFF94179}" type="datetime1">
              <a:rPr lang="ru-RU">
                <a:solidFill>
                  <a:prstClr val="black"/>
                </a:solidFill>
              </a:rPr>
              <a:pPr defTabSz="914298">
                <a:defRPr/>
              </a:pPr>
              <a:t>09-02</a:t>
            </a:fld>
            <a:endParaRPr lang="ru-RU">
              <a:solidFill>
                <a:prstClr val="black"/>
              </a:solidFill>
            </a:endParaRPr>
          </a:p>
        </p:txBody>
      </p:sp>
    </p:spTree>
  </p:cSld>
</p:notes>
</file>

<file path=ppt/notesSlides/notesSlide61.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defTabSz="914298">
              <a:defRPr/>
            </a:pPr>
            <a:r>
              <a:rPr lang="ru-RU">
                <a:solidFill>
                  <a:prstClr val="black"/>
                </a:solidFill>
              </a:rPr>
              <a:t>1</a:t>
            </a:r>
            <a:endParaRPr lang="ru-RU">
              <a:solidFill>
                <a:prstClr val="black"/>
              </a:solidFill>
            </a:endParaRPr>
          </a:p>
        </p:txBody>
      </p:sp>
      <p:sp>
        <p:nvSpPr>
          <p:cNvPr id="7" name="Дата 6"/>
          <p:cNvSpPr>
            <a:spLocks noGrp="1"/>
          </p:cNvSpPr>
          <p:nvPr>
            <p:ph type="dt" idx="13"/>
          </p:nvPr>
        </p:nvSpPr>
        <p:spPr/>
        <p:txBody>
          <a:bodyPr/>
          <a:lstStyle/>
          <a:p>
            <a:pPr defTabSz="914298">
              <a:defRPr/>
            </a:pPr>
            <a:fld id="{30C6EAE5-F4E0-42F4-B555-7EACBFF94179}" type="datetime1">
              <a:rPr lang="ru-RU">
                <a:solidFill>
                  <a:prstClr val="black"/>
                </a:solidFill>
              </a:rPr>
              <a:pPr defTabSz="914298">
                <a:defRPr/>
              </a:pPr>
              <a:t>09-02</a:t>
            </a:fld>
            <a:endParaRPr lang="ru-RU">
              <a:solidFill>
                <a:prstClr val="black"/>
              </a:solidFill>
            </a:endParaRPr>
          </a:p>
        </p:txBody>
      </p:sp>
    </p:spTree>
  </p:cSld>
</p:notes>
</file>

<file path=ppt/notesSlides/notesSlide62.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87938">
              <a:defRPr/>
            </a:pPr>
            <a:r>
              <a:rPr lang="ru-RU" altLang="en-US"/>
              <a:t/>
            </a:r>
            <a:endParaRPr lang="ru-RU" altLang="en-US"/>
          </a:p>
        </p:txBody>
      </p:sp>
      <p:sp>
        <p:nvSpPr>
          <p:cNvPr id="4" name="Номер слайда 3"/>
          <p:cNvSpPr>
            <a:spLocks noGrp="1"/>
          </p:cNvSpPr>
          <p:nvPr>
            <p:ph type="sldNum" sz="quarter" idx="10"/>
          </p:nvPr>
        </p:nvSpPr>
        <p:spPr/>
        <p:txBody>
          <a:bodyPr/>
          <a:lstStyle/>
          <a:p>
            <a:pPr lvl="0">
              <a:defRPr/>
            </a:pPr>
            <a:fld id="{9447256E-483B-4BC1-BFF8-D2418426C52D}" type="slidenum">
              <a:rPr lang="en-US">
                <a:solidFill>
                  <a:prstClr val="black"/>
                </a:solidFill>
              </a:rPr>
              <a:pPr lvl="0">
                <a:defRPr/>
              </a:pPr>
              <a:t>66</a:t>
            </a:fld>
            <a:endParaRPr lang="en-US">
              <a:solidFill>
                <a:prstClr val="black"/>
              </a:solidFill>
            </a:endParaRPr>
          </a:p>
        </p:txBody>
      </p:sp>
    </p:spTree>
  </p:cSld>
</p:notes>
</file>

<file path=ppt/notesSlides/notesSlide63.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87938">
              <a:defRPr/>
            </a:pPr>
            <a:r>
              <a:rPr lang="ru-RU" altLang="en-US"/>
              <a:t/>
            </a:r>
            <a:endParaRPr lang="ru-RU" altLang="en-US"/>
          </a:p>
        </p:txBody>
      </p:sp>
      <p:sp>
        <p:nvSpPr>
          <p:cNvPr id="4" name="Номер слайда 3"/>
          <p:cNvSpPr>
            <a:spLocks noGrp="1"/>
          </p:cNvSpPr>
          <p:nvPr>
            <p:ph type="sldNum" sz="quarter" idx="10"/>
          </p:nvPr>
        </p:nvSpPr>
        <p:spPr/>
        <p:txBody>
          <a:bodyPr/>
          <a:lstStyle/>
          <a:p>
            <a:pPr lvl="0">
              <a:defRPr/>
            </a:pPr>
            <a:fld id="{9447256E-483B-4BC1-BFF8-D2418426C52D}" type="slidenum">
              <a:rPr lang="en-US">
                <a:solidFill>
                  <a:prstClr val="black"/>
                </a:solidFill>
              </a:rPr>
              <a:pPr lvl="0">
                <a:defRPr/>
              </a:pPr>
              <a:t>67</a:t>
            </a:fld>
            <a:endParaRPr lang="en-US">
              <a:solidFill>
                <a:prstClr val="black"/>
              </a:solidFill>
            </a:endParaRPr>
          </a:p>
        </p:txBody>
      </p:sp>
    </p:spTree>
  </p:cSld>
</p:notes>
</file>

<file path=ppt/notesSlides/notesSlide64.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87970">
              <a:defRPr/>
            </a:pPr>
            <a:r>
              <a:rPr lang="ru-RU" altLang="en-US"/>
              <a:t/>
            </a:r>
            <a:endParaRPr lang="ru-RU" altLang="en-US"/>
          </a:p>
        </p:txBody>
      </p:sp>
      <p:sp>
        <p:nvSpPr>
          <p:cNvPr id="5" name="Верхний колонтитул 4"/>
          <p:cNvSpPr>
            <a:spLocks noGrp="1"/>
          </p:cNvSpPr>
          <p:nvPr>
            <p:ph type="hdr" sz="quarter" idx="11"/>
          </p:nvPr>
        </p:nvSpPr>
        <p:spPr/>
        <p:txBody>
          <a:bodyPr/>
          <a:lstStyle/>
          <a:p>
            <a:pPr lvl="0">
              <a:defRPr/>
            </a:pPr>
            <a:r>
              <a:rPr lang="ru-RU"/>
              <a:t>1</a:t>
            </a:r>
            <a:endParaRPr lang="ru-RU"/>
          </a:p>
        </p:txBody>
      </p:sp>
      <p:sp>
        <p:nvSpPr>
          <p:cNvPr id="6" name="Дата 5"/>
          <p:cNvSpPr>
            <a:spLocks noGrp="1"/>
          </p:cNvSpPr>
          <p:nvPr>
            <p:ph type="dt" idx="12"/>
          </p:nvPr>
        </p:nvSpPr>
        <p:spPr/>
        <p:txBody>
          <a:bodyPr/>
          <a:lstStyle/>
          <a:p>
            <a:pPr lvl="0">
              <a:defRPr/>
            </a:pPr>
            <a:fld id="{6002E3F6-8D60-4247-BBA3-9C7DC97B6E68}" type="datetime1">
              <a:rPr lang="ru-RU"/>
              <a:pPr lvl="0">
                <a:defRPr/>
              </a:pPr>
              <a:t>09-02</a:t>
            </a:fld>
            <a:endParaRPr lang="ru-RU"/>
          </a:p>
        </p:txBody>
      </p:sp>
    </p:spTree>
  </p:cSld>
</p:notes>
</file>

<file path=ppt/notesSlides/notesSlide65.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66.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67.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68.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69.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marL="0" marR="0" indent="0" algn="l" defTabSz="914400" rtl="0" eaLnBrk="1" latinLnBrk="0" hangingPunct="1">
              <a:lnSpc>
                <a:spcPct val="100000"/>
              </a:lnSpc>
              <a:spcBef>
                <a:spcPts val="0"/>
              </a:spcBef>
              <a:spcAft>
                <a:spcPts val="0"/>
              </a:spcAft>
              <a:buClrTx/>
              <a:buFont typeface="Arial"/>
              <a:buNone/>
              <a:defRPr/>
            </a:pPr>
            <a:r>
              <a:rPr lang="ru-RU" altLang="en-US" sz="1200" b="1">
                <a:latin typeface="Open Sans Light"/>
                <a:ea typeface="Open Sans Light"/>
                <a:cs typeface="Open Sans Light"/>
              </a:rPr>
              <a:t/>
            </a:r>
            <a:endParaRPr lang="ru-RU" altLang="en-US" sz="1200" b="1">
              <a:latin typeface="Open Sans Light"/>
              <a:ea typeface="Open Sans Light"/>
              <a:cs typeface="Open Sans Light"/>
            </a:endParaRPr>
          </a:p>
        </p:txBody>
      </p:sp>
      <p:sp>
        <p:nvSpPr>
          <p:cNvPr id="6" name="Верхний колонтитул 5"/>
          <p:cNvSpPr>
            <a:spLocks noGrp="1"/>
          </p:cNvSpPr>
          <p:nvPr>
            <p:ph type="hdr" sz="quarter" idx="12"/>
          </p:nvPr>
        </p:nvSpPr>
        <p:spPr/>
        <p:txBody>
          <a:bodyPr/>
          <a:lstStyle/>
          <a:p>
            <a:pPr lvl="0">
              <a:defRPr/>
            </a:pPr>
            <a:r>
              <a:rPr lang="ru-RU"/>
              <a:t>1</a:t>
            </a:r>
            <a:endParaRPr lang="ru-RU"/>
          </a:p>
        </p:txBody>
      </p:sp>
      <p:sp>
        <p:nvSpPr>
          <p:cNvPr id="7" name="Дата 6"/>
          <p:cNvSpPr>
            <a:spLocks noGrp="1"/>
          </p:cNvSpPr>
          <p:nvPr>
            <p:ph type="dt" idx="13"/>
          </p:nvPr>
        </p:nvSpPr>
        <p:spPr/>
        <p:txBody>
          <a:bodyPr/>
          <a:lstStyle/>
          <a:p>
            <a:pPr lvl="0">
              <a:defRPr/>
            </a:pPr>
            <a:fld id="{4455C514-E899-479F-879B-9AF287D8C535}" type="datetime1">
              <a:rPr lang="ru-RU"/>
              <a:pPr lvl="0">
                <a:defRPr/>
              </a:pPr>
              <a:t>09-02</a:t>
            </a:fld>
            <a:endParaRPr lang="ru-RU"/>
          </a:p>
        </p:txBody>
      </p:sp>
    </p:spTree>
  </p:cSld>
</p:notes>
</file>

<file path=ppt/notesSlides/notesSlide7.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22">
              <a:defRPr/>
            </a:pPr>
            <a:r>
              <a:rPr lang="ru-RU" altLang="en-US"/>
              <a:t/>
            </a:r>
            <a:endParaRPr lang="ru-RU" altLang="en-US"/>
          </a:p>
        </p:txBody>
      </p:sp>
      <p:sp>
        <p:nvSpPr>
          <p:cNvPr id="5" name="Верхний колонтитул 4"/>
          <p:cNvSpPr>
            <a:spLocks noGrp="1"/>
          </p:cNvSpPr>
          <p:nvPr>
            <p:ph type="hdr" sz="quarter" idx="11"/>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effectLst/>
              <a:uLnTx/>
              <a:uFillTx/>
              <a:latin typeface="Calibri"/>
              <a:ea typeface="+mn-ea"/>
              <a:cs typeface="+mn-cs"/>
            </a:endParaRPr>
          </a:p>
        </p:txBody>
      </p:sp>
      <p:sp>
        <p:nvSpPr>
          <p:cNvPr id="6" name="Дата 5"/>
          <p:cNvSpPr>
            <a:spLocks noGrp="1"/>
          </p:cNvSpPr>
          <p:nvPr>
            <p:ph type="dt" idx="12"/>
          </p:nvPr>
        </p:nvSpPr>
        <p:spPr/>
        <p:txBody>
          <a:bodyPr/>
          <a:lstStyle/>
          <a:p>
            <a:pPr marL="0" marR="0" lvl="0" indent="0" algn="r" defTabSz="914400" rtl="0" eaLnBrk="1" latinLnBrk="0" hangingPunct="1">
              <a:lnSpc>
                <a:spcPct val="100000"/>
              </a:lnSpc>
              <a:spcBef>
                <a:spcPts val="0"/>
              </a:spcBef>
              <a:spcAft>
                <a:spcPts val="0"/>
              </a:spcAft>
              <a:buClrTx/>
              <a:buFontTx/>
              <a:buNone/>
              <a:defRPr/>
            </a:pPr>
            <a:fld id="{2C303744-75B1-4822-B334-F398EF5941A4}"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70.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71.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latin typeface="Calibri"/>
              <a:ea typeface="+mn-ea"/>
              <a:cs typeface="+mn-cs"/>
            </a:endParaRPr>
          </a:p>
        </p:txBody>
      </p:sp>
      <p:sp>
        <p:nvSpPr>
          <p:cNvPr id="7" name="Дата 6"/>
          <p:cNvSpPr>
            <a:spLocks noGrp="1"/>
          </p:cNvSpPr>
          <p:nvPr>
            <p:ph type="dt" idx="13"/>
          </p:nvPr>
        </p:nvSpPr>
        <p:spPr/>
        <p:txBody>
          <a:bodyPr/>
          <a:lstStyle/>
          <a:p>
            <a:pPr marL="0" marR="0" lvl="0" indent="0" algn="r" defTabSz="914400" rtl="0" eaLnBrk="1" latinLnBrk="0" hangingPunct="1">
              <a:lnSpc>
                <a:spcPct val="100000"/>
              </a:lnSpc>
              <a:spcBef>
                <a:spcPts val="0"/>
              </a:spcBef>
              <a:spcAft>
                <a:spcPts val="0"/>
              </a:spcAft>
              <a:buClrTx/>
              <a:buFontTx/>
              <a:buNone/>
              <a:defRPr/>
            </a:pPr>
            <a:fld id="{30C6EAE5-F4E0-42F4-B555-7EACBFF94179}"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72.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53">
              <a:defRPr/>
            </a:pPr>
            <a:r>
              <a:rPr lang="ru-RU" sz="1800"/>
              <a:t>Формирование социально активной личности, сознательно и деятельно участвующей в деятельности, направленной на преобразование социальных условий, — необходимое условие создания гражданского общества и правового государства.</a:t>
            </a:r>
            <a:endParaRPr lang="ru-RU" sz="1800"/>
          </a:p>
          <a:p>
            <a:pPr indent="291053">
              <a:defRPr/>
            </a:pPr>
            <a:r>
              <a:rPr lang="ru-RU" sz="1800"/>
              <a:t>Наши учебные издания помогут вам подготовить людей, способных с пользой участвовать в преобразовании сферы социальных отношений.</a:t>
            </a:r>
            <a:endParaRPr lang="ru-RU" sz="1800"/>
          </a:p>
          <a:p>
            <a:pPr indent="291053">
              <a:defRPr/>
            </a:pPr>
            <a:r>
              <a:rPr lang="ru-RU" sz="1800"/>
              <a:t>Обращаем ваше особое внимание на новые проекты, такие как:</a:t>
            </a:r>
            <a:endParaRPr lang="ru-RU" sz="1800"/>
          </a:p>
          <a:p>
            <a:pPr indent="291053">
              <a:defRPr/>
            </a:pPr>
            <a:r>
              <a:rPr lang="ru-RU" sz="1800"/>
              <a:t>– «Экология»,</a:t>
            </a:r>
            <a:endParaRPr lang="ru-RU" sz="1800"/>
          </a:p>
          <a:p>
            <a:pPr indent="291053">
              <a:defRPr/>
            </a:pPr>
            <a:r>
              <a:rPr lang="ru-RU" sz="1800"/>
              <a:t>– «Лидерство»,</a:t>
            </a:r>
            <a:endParaRPr lang="ru-RU" sz="1800"/>
          </a:p>
          <a:p>
            <a:pPr indent="291053">
              <a:defRPr/>
            </a:pPr>
            <a:r>
              <a:rPr lang="ru-RU" sz="1800"/>
              <a:t>– «Волонтерство», а также проект «Право» издательства «Просвещение», который оказывает правовую поддержку школам и педагогам.</a:t>
            </a:r>
            <a:endParaRPr lang="ru-RU" sz="1800"/>
          </a:p>
          <a:p>
            <a:pPr lvl="0">
              <a:defRPr/>
            </a:pPr>
            <a:endParaRPr lang="ru-RU" sz="1800"/>
          </a:p>
        </p:txBody>
      </p:sp>
      <p:sp>
        <p:nvSpPr>
          <p:cNvPr id="5" name="Верхний колонтитул 4"/>
          <p:cNvSpPr>
            <a:spLocks noGrp="1"/>
          </p:cNvSpPr>
          <p:nvPr>
            <p:ph type="hdr" sz="quarter" idx="11"/>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6" name="Дата 5"/>
          <p:cNvSpPr>
            <a:spLocks noGrp="1"/>
          </p:cNvSpPr>
          <p:nvPr>
            <p:ph type="dt" idx="12"/>
          </p:nvPr>
        </p:nvSpPr>
        <p:spPr/>
        <p:txBody>
          <a:bodyPr/>
          <a:lstStyle/>
          <a:p>
            <a:pPr defTabSz="924093">
              <a:defRPr/>
            </a:pPr>
            <a:fld id="{648F52C9-DC5B-46C3-93BE-8BD8D1CF841E}"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notesSlides/notesSlide73.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lvl="0">
              <a:defRPr/>
            </a:pPr>
            <a:r>
              <a:rPr lang="ru-RU"/>
              <a:t>1</a:t>
            </a:r>
            <a:endParaRPr lang="ru-RU"/>
          </a:p>
        </p:txBody>
      </p:sp>
      <p:sp>
        <p:nvSpPr>
          <p:cNvPr id="7" name="Дата 6"/>
          <p:cNvSpPr>
            <a:spLocks noGrp="1"/>
          </p:cNvSpPr>
          <p:nvPr>
            <p:ph type="dt" idx="13"/>
          </p:nvPr>
        </p:nvSpPr>
        <p:spPr/>
        <p:txBody>
          <a:bodyPr/>
          <a:lstStyle/>
          <a:p>
            <a:pPr lvl="0">
              <a:defRPr/>
            </a:pPr>
            <a:fld id="{73B6565E-B334-4A64-BADA-C56DA8B59DDC}" type="datetime1">
              <a:rPr lang="ru-RU"/>
              <a:pPr lvl="0">
                <a:defRPr/>
              </a:pPr>
              <a:t>09-02</a:t>
            </a:fld>
            <a:endParaRPr lang="ru-RU"/>
          </a:p>
        </p:txBody>
      </p:sp>
    </p:spTree>
  </p:cSld>
</p:notes>
</file>

<file path=ppt/notesSlides/notesSlide74.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lvl="0">
              <a:defRPr/>
            </a:pPr>
            <a:r>
              <a:rPr lang="ru-RU"/>
              <a:t>1</a:t>
            </a:r>
            <a:endParaRPr lang="ru-RU"/>
          </a:p>
        </p:txBody>
      </p:sp>
      <p:sp>
        <p:nvSpPr>
          <p:cNvPr id="7" name="Дата 6"/>
          <p:cNvSpPr>
            <a:spLocks noGrp="1"/>
          </p:cNvSpPr>
          <p:nvPr>
            <p:ph type="dt" idx="13"/>
          </p:nvPr>
        </p:nvSpPr>
        <p:spPr/>
        <p:txBody>
          <a:bodyPr/>
          <a:lstStyle/>
          <a:p>
            <a:pPr lvl="0">
              <a:defRPr/>
            </a:pPr>
            <a:fld id="{60B212FF-64EE-4B1E-93F4-6D09F2028D59}" type="datetime1">
              <a:rPr lang="ru-RU"/>
              <a:pPr lvl="0">
                <a:defRPr/>
              </a:pPr>
              <a:t>09-02</a:t>
            </a:fld>
            <a:endParaRPr lang="ru-RU"/>
          </a:p>
        </p:txBody>
      </p:sp>
    </p:spTree>
  </p:cSld>
</p:notes>
</file>

<file path=ppt/notesSlides/notesSlide75.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22" defTabSz="923998">
              <a:defRPr/>
            </a:pPr>
            <a:r>
              <a:rPr lang="ru-RU"/>
              <a:t>Издательством выпущен курс «Основы финансовой грамотности» коллектива авторов</a:t>
            </a:r>
            <a:r>
              <a:rPr lang="ru-RU" baseline="0"/>
              <a:t> </a:t>
            </a:r>
            <a:r>
              <a:rPr lang="ru-RU"/>
              <a:t>Российская экономическая школа. Он</a:t>
            </a:r>
            <a:r>
              <a:rPr lang="ru-RU" baseline="0"/>
              <a:t> </a:t>
            </a:r>
            <a:r>
              <a:rPr lang="ru-RU"/>
              <a:t>является составной частью учебно-методического комплекта по курсам «Обществознание» и «Экономика». Пособие содержит методические рекомендации по организации и проведению уроков. УМК прошёл предварительную экспертизу в Российской академии образования и может быть использован в образовательной программе </a:t>
            </a:r>
            <a:r>
              <a:rPr lang="ru-RU">
                <a:solidFill>
                  <a:srgbClr val="ff0000"/>
                </a:solidFill>
              </a:rPr>
              <a:t>среднего общего образования </a:t>
            </a:r>
            <a:r>
              <a:rPr lang="ru-RU"/>
              <a:t>(8-9 класс).</a:t>
            </a:r>
            <a:endParaRPr lang="ru-RU"/>
          </a:p>
          <a:p>
            <a:pPr indent="291022">
              <a:defRPr/>
            </a:pPr>
            <a:r>
              <a:rPr lang="ru-RU" b="1"/>
              <a:t>УМК простым и ясным языком освещает вопросы:</a:t>
            </a:r>
            <a:endParaRPr lang="ru-RU" b="1"/>
          </a:p>
          <a:p>
            <a:pPr marL="635248" lvl="1" indent="-173250">
              <a:buFont typeface="Arial"/>
              <a:buChar char="•"/>
              <a:defRPr/>
            </a:pPr>
            <a:r>
              <a:rPr lang="ru-RU"/>
              <a:t>Личное финансовое планирование, расходы и доходы семьи</a:t>
            </a:r>
            <a:endParaRPr lang="ru-RU"/>
          </a:p>
          <a:p>
            <a:pPr marL="635248" lvl="1" indent="-173250">
              <a:buFont typeface="Arial"/>
              <a:buChar char="•"/>
              <a:defRPr/>
            </a:pPr>
            <a:r>
              <a:rPr lang="ru-RU"/>
              <a:t>Как сохранить и преумножить сбережения</a:t>
            </a:r>
            <a:endParaRPr lang="ru-RU"/>
          </a:p>
          <a:p>
            <a:pPr marL="635248" lvl="1" indent="-173250">
              <a:buFont typeface="Arial"/>
              <a:buChar char="•"/>
              <a:defRPr/>
            </a:pPr>
            <a:r>
              <a:rPr lang="ru-RU"/>
              <a:t>Кредитование и возможные риски</a:t>
            </a:r>
            <a:endParaRPr lang="ru-RU"/>
          </a:p>
          <a:p>
            <a:pPr marL="635248" lvl="1" indent="-173250">
              <a:buFont typeface="Arial"/>
              <a:buChar char="•"/>
              <a:defRPr/>
            </a:pPr>
            <a:r>
              <a:rPr lang="ru-RU"/>
              <a:t>Мобильные платежи и защита от мошенников</a:t>
            </a:r>
            <a:endParaRPr lang="ru-RU"/>
          </a:p>
          <a:p>
            <a:pPr marL="635248" lvl="1" indent="-173250">
              <a:buFont typeface="Arial"/>
              <a:buChar char="•"/>
              <a:defRPr/>
            </a:pPr>
            <a:r>
              <a:rPr lang="ru-RU"/>
              <a:t>Страхование</a:t>
            </a:r>
            <a:endParaRPr lang="ru-RU"/>
          </a:p>
          <a:p>
            <a:pPr marL="635248" lvl="1" indent="-173250">
              <a:buFont typeface="Arial"/>
              <a:buChar char="•"/>
              <a:defRPr/>
            </a:pPr>
            <a:r>
              <a:rPr lang="ru-RU"/>
              <a:t>Налоги</a:t>
            </a:r>
            <a:endParaRPr lang="ru-RU"/>
          </a:p>
          <a:p>
            <a:pPr marL="635248" lvl="1" indent="-173250">
              <a:buFont typeface="Arial"/>
              <a:buChar char="•"/>
              <a:defRPr/>
            </a:pPr>
            <a:r>
              <a:rPr lang="ru-RU"/>
              <a:t>Пенсия</a:t>
            </a:r>
            <a:endParaRPr lang="ru-RU"/>
          </a:p>
          <a:p>
            <a:pPr marL="635248" lvl="1" indent="-173250">
              <a:buFont typeface="Arial"/>
              <a:buChar char="•"/>
              <a:defRPr/>
            </a:pPr>
            <a:r>
              <a:rPr lang="ru-RU"/>
              <a:t>Защита от финансовых махинаций</a:t>
            </a:r>
            <a:endParaRPr lang="ru-RU"/>
          </a:p>
        </p:txBody>
      </p:sp>
      <p:sp>
        <p:nvSpPr>
          <p:cNvPr id="5" name="Верхний колонтитул 4"/>
          <p:cNvSpPr>
            <a:spLocks noGrp="1"/>
          </p:cNvSpPr>
          <p:nvPr>
            <p:ph type="hdr" sz="quarter" idx="11"/>
          </p:nvPr>
        </p:nvSpPr>
        <p:spPr/>
        <p:txBody>
          <a:bodyPr/>
          <a:lstStyle/>
          <a:p>
            <a:pPr lvl="0">
              <a:defRPr/>
            </a:pPr>
            <a:r>
              <a:rPr lang="ru-RU"/>
              <a:t>1</a:t>
            </a:r>
            <a:endParaRPr lang="ru-RU"/>
          </a:p>
        </p:txBody>
      </p:sp>
      <p:sp>
        <p:nvSpPr>
          <p:cNvPr id="6" name="Дата 5"/>
          <p:cNvSpPr>
            <a:spLocks noGrp="1"/>
          </p:cNvSpPr>
          <p:nvPr>
            <p:ph type="dt" idx="12"/>
          </p:nvPr>
        </p:nvSpPr>
        <p:spPr/>
        <p:txBody>
          <a:bodyPr/>
          <a:lstStyle/>
          <a:p>
            <a:pPr lvl="0">
              <a:defRPr/>
            </a:pPr>
            <a:fld id="{02FEB2F6-545A-4670-B897-4E5B0FC35E41}" type="datetime1">
              <a:rPr lang="ru-RU"/>
              <a:pPr lvl="0">
                <a:defRPr/>
              </a:pPr>
              <a:t>09-02</a:t>
            </a:fld>
            <a:endParaRPr lang="ru-RU"/>
          </a:p>
        </p:txBody>
      </p:sp>
    </p:spTree>
  </p:cSld>
</p:notes>
</file>

<file path=ppt/notesSlides/notesSlide76.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22" defTabSz="923998">
              <a:defRPr/>
            </a:pPr>
            <a:r>
              <a:rPr lang="ru-RU"/>
              <a:t>Издательством выпущен курс «Основы финансовой грамотности» коллектива авторов</a:t>
            </a:r>
            <a:r>
              <a:rPr lang="ru-RU" baseline="0"/>
              <a:t> </a:t>
            </a:r>
            <a:r>
              <a:rPr lang="ru-RU"/>
              <a:t>Российская экономическая школа. Он</a:t>
            </a:r>
            <a:r>
              <a:rPr lang="ru-RU" baseline="0"/>
              <a:t> </a:t>
            </a:r>
            <a:r>
              <a:rPr lang="ru-RU"/>
              <a:t>является составной частью учебно-методического комплекта по курсам «Обществознание» и «Экономика». Пособие содержит методические рекомендации по организации и проведению уроков. УМК прошёл предварительную экспертизу в Российской академии образования и может быть использован в образовательной программе </a:t>
            </a:r>
            <a:r>
              <a:rPr lang="ru-RU">
                <a:solidFill>
                  <a:srgbClr val="ff0000"/>
                </a:solidFill>
              </a:rPr>
              <a:t>среднего общего образования </a:t>
            </a:r>
            <a:r>
              <a:rPr lang="ru-RU"/>
              <a:t>(8-9 класс).</a:t>
            </a:r>
            <a:endParaRPr lang="ru-RU"/>
          </a:p>
          <a:p>
            <a:pPr indent="291022">
              <a:defRPr/>
            </a:pPr>
            <a:r>
              <a:rPr lang="ru-RU" b="1"/>
              <a:t>УМК простым и ясным языком освещает вопросы:</a:t>
            </a:r>
            <a:endParaRPr lang="ru-RU" b="1"/>
          </a:p>
          <a:p>
            <a:pPr marL="635248" lvl="1" indent="-173250">
              <a:buFont typeface="Arial"/>
              <a:buChar char="•"/>
              <a:defRPr/>
            </a:pPr>
            <a:r>
              <a:rPr lang="ru-RU"/>
              <a:t>Личное финансовое планирование, расходы и доходы семьи</a:t>
            </a:r>
            <a:endParaRPr lang="ru-RU"/>
          </a:p>
          <a:p>
            <a:pPr marL="635248" lvl="1" indent="-173250">
              <a:buFont typeface="Arial"/>
              <a:buChar char="•"/>
              <a:defRPr/>
            </a:pPr>
            <a:r>
              <a:rPr lang="ru-RU"/>
              <a:t>Как сохранить и преумножить сбережения</a:t>
            </a:r>
            <a:endParaRPr lang="ru-RU"/>
          </a:p>
          <a:p>
            <a:pPr marL="635248" lvl="1" indent="-173250">
              <a:buFont typeface="Arial"/>
              <a:buChar char="•"/>
              <a:defRPr/>
            </a:pPr>
            <a:r>
              <a:rPr lang="ru-RU"/>
              <a:t>Кредитование и возможные риски</a:t>
            </a:r>
            <a:endParaRPr lang="ru-RU"/>
          </a:p>
          <a:p>
            <a:pPr marL="635248" lvl="1" indent="-173250">
              <a:buFont typeface="Arial"/>
              <a:buChar char="•"/>
              <a:defRPr/>
            </a:pPr>
            <a:r>
              <a:rPr lang="ru-RU"/>
              <a:t>Мобильные платежи и защита от мошенников</a:t>
            </a:r>
            <a:endParaRPr lang="ru-RU"/>
          </a:p>
          <a:p>
            <a:pPr marL="635248" lvl="1" indent="-173250">
              <a:buFont typeface="Arial"/>
              <a:buChar char="•"/>
              <a:defRPr/>
            </a:pPr>
            <a:r>
              <a:rPr lang="ru-RU"/>
              <a:t>Страхование</a:t>
            </a:r>
            <a:endParaRPr lang="ru-RU"/>
          </a:p>
          <a:p>
            <a:pPr marL="635248" lvl="1" indent="-173250">
              <a:buFont typeface="Arial"/>
              <a:buChar char="•"/>
              <a:defRPr/>
            </a:pPr>
            <a:r>
              <a:rPr lang="ru-RU"/>
              <a:t>Налоги</a:t>
            </a:r>
            <a:endParaRPr lang="ru-RU"/>
          </a:p>
          <a:p>
            <a:pPr marL="635248" lvl="1" indent="-173250">
              <a:buFont typeface="Arial"/>
              <a:buChar char="•"/>
              <a:defRPr/>
            </a:pPr>
            <a:r>
              <a:rPr lang="ru-RU"/>
              <a:t>Пенсия</a:t>
            </a:r>
            <a:endParaRPr lang="ru-RU"/>
          </a:p>
          <a:p>
            <a:pPr marL="635248" lvl="1" indent="-173250">
              <a:buFont typeface="Arial"/>
              <a:buChar char="•"/>
              <a:defRPr/>
            </a:pPr>
            <a:r>
              <a:rPr lang="ru-RU"/>
              <a:t>Защита от финансовых махинаций</a:t>
            </a:r>
            <a:endParaRPr lang="ru-RU"/>
          </a:p>
        </p:txBody>
      </p:sp>
      <p:sp>
        <p:nvSpPr>
          <p:cNvPr id="5" name="Верхний колонтитул 4"/>
          <p:cNvSpPr>
            <a:spLocks noGrp="1"/>
          </p:cNvSpPr>
          <p:nvPr>
            <p:ph type="hdr" sz="quarter" idx="11"/>
          </p:nvPr>
        </p:nvSpPr>
        <p:spPr/>
        <p:txBody>
          <a:bodyPr/>
          <a:lstStyle/>
          <a:p>
            <a:pPr lvl="0">
              <a:defRPr/>
            </a:pPr>
            <a:r>
              <a:rPr lang="ru-RU"/>
              <a:t>1</a:t>
            </a:r>
            <a:endParaRPr lang="ru-RU"/>
          </a:p>
        </p:txBody>
      </p:sp>
      <p:sp>
        <p:nvSpPr>
          <p:cNvPr id="6" name="Дата 5"/>
          <p:cNvSpPr>
            <a:spLocks noGrp="1"/>
          </p:cNvSpPr>
          <p:nvPr>
            <p:ph type="dt" idx="12"/>
          </p:nvPr>
        </p:nvSpPr>
        <p:spPr/>
        <p:txBody>
          <a:bodyPr/>
          <a:lstStyle/>
          <a:p>
            <a:pPr lvl="0">
              <a:defRPr/>
            </a:pPr>
            <a:fld id="{02FEB2F6-545A-4670-B897-4E5B0FC35E41}" type="datetime1">
              <a:rPr lang="ru-RU"/>
              <a:pPr lvl="0">
                <a:defRPr/>
              </a:pPr>
              <a:t>09-02</a:t>
            </a:fld>
            <a:endParaRPr lang="ru-RU"/>
          </a:p>
        </p:txBody>
      </p:sp>
    </p:spTree>
  </p:cSld>
</p:notes>
</file>

<file path=ppt/notesSlides/notesSlide77.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87970" defTabSz="914305">
              <a:defRPr/>
            </a:pPr>
            <a:r>
              <a:rPr lang="ru-RU"/>
              <a:t>Издательством выпущен курс «Основы финансовой грамотности» коллектива авторов</a:t>
            </a:r>
            <a:r>
              <a:rPr lang="ru-RU" baseline="0"/>
              <a:t> </a:t>
            </a:r>
            <a:r>
              <a:rPr lang="ru-RU"/>
              <a:t>Российская экономическая школа. Он</a:t>
            </a:r>
            <a:r>
              <a:rPr lang="ru-RU" baseline="0"/>
              <a:t> </a:t>
            </a:r>
            <a:r>
              <a:rPr lang="ru-RU"/>
              <a:t>является составной частью учебно-методического комплекта по курсам «Обществознание» и «Экономика». Пособие содержит методические рекомендации по организации и проведению уроков. УМК прошёл предварительную экспертизу в Российской академии образования и может быть использован в образовательной программе </a:t>
            </a:r>
            <a:r>
              <a:rPr lang="ru-RU">
                <a:solidFill>
                  <a:srgbClr val="ff0000"/>
                </a:solidFill>
              </a:rPr>
              <a:t>среднего общего образования </a:t>
            </a:r>
            <a:r>
              <a:rPr lang="ru-RU"/>
              <a:t>(8-9 класс).</a:t>
            </a:r>
            <a:endParaRPr lang="ru-RU"/>
          </a:p>
          <a:p>
            <a:pPr indent="287970">
              <a:defRPr/>
            </a:pPr>
            <a:r>
              <a:rPr lang="ru-RU" b="1"/>
              <a:t>УМК простым и ясным языком освещает вопросы:</a:t>
            </a:r>
            <a:endParaRPr lang="ru-RU" b="1"/>
          </a:p>
          <a:p>
            <a:pPr marL="628585" lvl="1" indent="-171433">
              <a:buFont typeface="Arial"/>
              <a:buChar char="•"/>
              <a:defRPr/>
            </a:pPr>
            <a:r>
              <a:rPr lang="ru-RU"/>
              <a:t>Личное финансовое планирование, расходы и доходы семьи</a:t>
            </a:r>
            <a:endParaRPr lang="ru-RU"/>
          </a:p>
          <a:p>
            <a:pPr marL="628585" lvl="1" indent="-171433">
              <a:buFont typeface="Arial"/>
              <a:buChar char="•"/>
              <a:defRPr/>
            </a:pPr>
            <a:r>
              <a:rPr lang="ru-RU"/>
              <a:t>Как сохранить и преумножить сбережения</a:t>
            </a:r>
            <a:endParaRPr lang="ru-RU"/>
          </a:p>
          <a:p>
            <a:pPr marL="628585" lvl="1" indent="-171433">
              <a:buFont typeface="Arial"/>
              <a:buChar char="•"/>
              <a:defRPr/>
            </a:pPr>
            <a:r>
              <a:rPr lang="ru-RU"/>
              <a:t>Кредитование и возможные риски</a:t>
            </a:r>
            <a:endParaRPr lang="ru-RU"/>
          </a:p>
          <a:p>
            <a:pPr marL="628585" lvl="1" indent="-171433">
              <a:buFont typeface="Arial"/>
              <a:buChar char="•"/>
              <a:defRPr/>
            </a:pPr>
            <a:r>
              <a:rPr lang="ru-RU"/>
              <a:t>Мобильные платежи и защита от мошенников</a:t>
            </a:r>
            <a:endParaRPr lang="ru-RU"/>
          </a:p>
          <a:p>
            <a:pPr marL="628585" lvl="1" indent="-171433">
              <a:buFont typeface="Arial"/>
              <a:buChar char="•"/>
              <a:defRPr/>
            </a:pPr>
            <a:r>
              <a:rPr lang="ru-RU"/>
              <a:t>Страхование</a:t>
            </a:r>
            <a:endParaRPr lang="ru-RU"/>
          </a:p>
          <a:p>
            <a:pPr marL="628585" lvl="1" indent="-171433">
              <a:buFont typeface="Arial"/>
              <a:buChar char="•"/>
              <a:defRPr/>
            </a:pPr>
            <a:r>
              <a:rPr lang="ru-RU"/>
              <a:t>Налоги</a:t>
            </a:r>
            <a:endParaRPr lang="ru-RU"/>
          </a:p>
          <a:p>
            <a:pPr marL="628585" lvl="1" indent="-171433">
              <a:buFont typeface="Arial"/>
              <a:buChar char="•"/>
              <a:defRPr/>
            </a:pPr>
            <a:r>
              <a:rPr lang="ru-RU"/>
              <a:t>Пенсия</a:t>
            </a:r>
            <a:endParaRPr lang="ru-RU"/>
          </a:p>
          <a:p>
            <a:pPr marL="628585" lvl="1" indent="-171433">
              <a:buFont typeface="Arial"/>
              <a:buChar char="•"/>
              <a:defRPr/>
            </a:pPr>
            <a:r>
              <a:rPr lang="ru-RU"/>
              <a:t>Защита от финансовых махинаций</a:t>
            </a:r>
            <a:endParaRPr lang="ru-RU"/>
          </a:p>
        </p:txBody>
      </p:sp>
      <p:sp>
        <p:nvSpPr>
          <p:cNvPr id="5" name="Верхний колонтитул 4"/>
          <p:cNvSpPr>
            <a:spLocks noGrp="1"/>
          </p:cNvSpPr>
          <p:nvPr>
            <p:ph type="hdr" sz="quarter" idx="11"/>
          </p:nvPr>
        </p:nvSpPr>
        <p:spPr/>
        <p:txBody>
          <a:bodyPr/>
          <a:lstStyle/>
          <a:p>
            <a:pPr lvl="0">
              <a:defRPr/>
            </a:pPr>
            <a:r>
              <a:rPr lang="ru-RU"/>
              <a:t>1</a:t>
            </a:r>
            <a:endParaRPr lang="ru-RU"/>
          </a:p>
        </p:txBody>
      </p:sp>
      <p:sp>
        <p:nvSpPr>
          <p:cNvPr id="6" name="Дата 5"/>
          <p:cNvSpPr>
            <a:spLocks noGrp="1"/>
          </p:cNvSpPr>
          <p:nvPr>
            <p:ph type="dt" idx="12"/>
          </p:nvPr>
        </p:nvSpPr>
        <p:spPr/>
        <p:txBody>
          <a:bodyPr/>
          <a:lstStyle/>
          <a:p>
            <a:pPr lvl="0">
              <a:defRPr/>
            </a:pPr>
            <a:fld id="{E1567232-3087-46B5-AC68-DAC877C618A8}" type="datetime1">
              <a:rPr lang="ru-RU"/>
              <a:pPr lvl="0">
                <a:defRPr/>
              </a:pPr>
              <a:t>09-02</a:t>
            </a:fld>
            <a:endParaRPr lang="ru-RU"/>
          </a:p>
        </p:txBody>
      </p:sp>
    </p:spTree>
  </p:cSld>
</p:notes>
</file>

<file path=ppt/notesSlides/notesSlide78.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88000">
              <a:defRPr/>
            </a:pPr>
            <a:r>
              <a:rPr lang="ru-RU" sz="1800" i="0" kern="1200">
                <a:solidFill>
                  <a:schemeClr val="tx1"/>
                </a:solidFill>
                <a:effectLst/>
                <a:latin typeface="+mn-lt"/>
                <a:ea typeface="+mn-ea"/>
                <a:cs typeface="+mn-cs"/>
              </a:rPr>
              <a:t>Пособия серии «Функциональная грамотность. Тренажёр» помогают формировать умение осознанно использовать полученные в ходе обучения знания для решения жизненных задач, развивают активность и самостоятельность учащихся, вовлекают их в поисковую и познавательную деятельность. </a:t>
            </a:r>
            <a:endParaRPr lang="ru-RU" sz="1800" i="0" kern="1200">
              <a:solidFill>
                <a:schemeClr val="tx1"/>
              </a:solidFill>
              <a:effectLst/>
              <a:latin typeface="+mn-lt"/>
              <a:ea typeface="+mn-ea"/>
              <a:cs typeface="+mn-cs"/>
            </a:endParaRPr>
          </a:p>
          <a:p>
            <a:pPr indent="288000">
              <a:defRPr/>
            </a:pPr>
            <a:r>
              <a:rPr lang="ru-RU" sz="1800" i="0" kern="1200">
                <a:solidFill>
                  <a:schemeClr val="tx1"/>
                </a:solidFill>
                <a:effectLst/>
                <a:latin typeface="+mn-lt"/>
                <a:ea typeface="+mn-ea"/>
                <a:cs typeface="+mn-cs"/>
              </a:rPr>
              <a:t>В пособиях содержатся разнообразные практико-ориентированные задания, поиск решения которых позволит школьникам подготовиться к участию в международных исследованиях качества образования, приведены примеры их решений и ответы. </a:t>
            </a:r>
            <a:endParaRPr lang="ru-RU" sz="1800" i="0" kern="1200">
              <a:solidFill>
                <a:schemeClr val="tx1"/>
              </a:solidFill>
              <a:effectLst/>
              <a:latin typeface="+mn-lt"/>
              <a:ea typeface="+mn-ea"/>
              <a:cs typeface="+mn-cs"/>
            </a:endParaRPr>
          </a:p>
          <a:p>
            <a:pPr indent="288000">
              <a:defRPr/>
            </a:pPr>
            <a:r>
              <a:rPr lang="ru-RU" sz="1800" i="0" kern="1200">
                <a:solidFill>
                  <a:schemeClr val="tx1"/>
                </a:solidFill>
                <a:effectLst/>
                <a:latin typeface="+mn-lt"/>
                <a:ea typeface="+mn-ea"/>
                <a:cs typeface="+mn-cs"/>
              </a:rPr>
              <a:t>Пособия серии могут использоваться учителями математики, русского языка, обществознания, биологии, физики и химии на уроках и во внеурочной деятельности, а также родителями и школьниками.</a:t>
            </a:r>
            <a:endParaRPr lang="ru-RU" sz="1800" i="0" kern="1200">
              <a:solidFill>
                <a:schemeClr val="tx1"/>
              </a:solidFill>
              <a:effectLst/>
              <a:latin typeface="+mn-lt"/>
              <a:ea typeface="+mn-ea"/>
              <a:cs typeface="+mn-cs"/>
            </a:endParaRPr>
          </a:p>
          <a:p>
            <a:pPr lvl="0">
              <a:defRPr/>
            </a:pPr>
            <a:endParaRPr lang="ru-RU" sz="1000" i="0" kern="1200">
              <a:solidFill>
                <a:schemeClr val="tx1"/>
              </a:solidFill>
              <a:effectLst/>
              <a:latin typeface="+mn-lt"/>
              <a:ea typeface="+mn-ea"/>
              <a:cs typeface="+mn-cs"/>
            </a:endParaRPr>
          </a:p>
          <a:p>
            <a:pPr indent="288000">
              <a:defRPr/>
            </a:pPr>
            <a:r>
              <a:rPr lang="ru-RU" sz="1000" b="1" i="0" kern="1200">
                <a:solidFill>
                  <a:schemeClr val="tx1"/>
                </a:solidFill>
                <a:effectLst/>
                <a:latin typeface="+mn-lt"/>
                <a:ea typeface="+mn-ea"/>
                <a:cs typeface="+mn-cs"/>
              </a:rPr>
              <a:t>Более подробно о пособиях:</a:t>
            </a:r>
            <a:endParaRPr lang="ru-RU" sz="1000" b="1" i="0" kern="1200">
              <a:solidFill>
                <a:schemeClr val="tx1"/>
              </a:solidFill>
              <a:effectLst/>
              <a:latin typeface="+mn-lt"/>
              <a:ea typeface="+mn-ea"/>
              <a:cs typeface="+mn-cs"/>
            </a:endParaRPr>
          </a:p>
          <a:p>
            <a:pPr indent="288000">
              <a:defRPr/>
            </a:pPr>
            <a:r>
              <a:rPr lang="ru-RU" sz="1000" b="0" i="0" kern="1200">
                <a:solidFill>
                  <a:schemeClr val="tx1"/>
                </a:solidFill>
                <a:effectLst/>
                <a:latin typeface="+mn-lt"/>
                <a:ea typeface="+mn-ea"/>
                <a:cs typeface="+mn-cs"/>
              </a:rPr>
              <a:t>Учебное пособие «Математика на каждый день» предназначено для учащихся 6‒8 классов. Задачи, включённые в сборник, направлены на совершенствование навыков применения полученных учащимися теоретических знаний по математике в жизненных ситуациях. </a:t>
            </a:r>
            <a:endParaRPr lang="ru-RU" sz="1000" b="0" i="0" kern="1200">
              <a:solidFill>
                <a:schemeClr val="tx1"/>
              </a:solidFill>
              <a:effectLst/>
              <a:latin typeface="+mn-lt"/>
              <a:ea typeface="+mn-ea"/>
              <a:cs typeface="+mn-cs"/>
            </a:endParaRPr>
          </a:p>
          <a:p>
            <a:pPr indent="288000">
              <a:defRPr/>
            </a:pPr>
            <a:r>
              <a:rPr lang="ru-RU" sz="1000" b="0" i="0" kern="1200">
                <a:solidFill>
                  <a:schemeClr val="tx1"/>
                </a:solidFill>
                <a:effectLst/>
                <a:latin typeface="+mn-lt"/>
                <a:ea typeface="+mn-ea"/>
                <a:cs typeface="+mn-cs"/>
              </a:rPr>
              <a:t>Данное пособие поможет учителям понять систему построения задач международных исследований, в частности ― на проверку математической грамотности школьников. А это способность рассуждать логически и убедительно формулировать проблемы реального мира на языке математики, применять математические знания для решения проблемы и интерпретировать получившийся математический результат с переходом на контекст задачи. </a:t>
            </a:r>
            <a:endParaRPr lang="ru-RU" sz="1000" b="0" i="0" kern="1200">
              <a:solidFill>
                <a:schemeClr val="tx1"/>
              </a:solidFill>
              <a:effectLst/>
              <a:latin typeface="+mn-lt"/>
              <a:ea typeface="+mn-ea"/>
              <a:cs typeface="+mn-cs"/>
            </a:endParaRPr>
          </a:p>
          <a:p>
            <a:pPr indent="288000">
              <a:defRPr/>
            </a:pPr>
            <a:r>
              <a:rPr lang="ru-RU" sz="1000" b="0" i="0" kern="1200">
                <a:solidFill>
                  <a:schemeClr val="tx1"/>
                </a:solidFill>
                <a:effectLst/>
                <a:latin typeface="+mn-lt"/>
                <a:ea typeface="+mn-ea"/>
                <a:cs typeface="+mn-cs"/>
              </a:rPr>
              <a:t>Пособие также поможет учителю в создании условий для поиска оригинальных решений поставленных задач, а ученику ― решать важные жизненные проблемы.</a:t>
            </a:r>
            <a:endParaRPr lang="ru-RU" sz="1000" b="0" i="0" kern="1200">
              <a:solidFill>
                <a:schemeClr val="tx1"/>
              </a:solidFill>
              <a:effectLst/>
              <a:latin typeface="+mn-lt"/>
              <a:ea typeface="+mn-ea"/>
              <a:cs typeface="+mn-cs"/>
            </a:endParaRPr>
          </a:p>
          <a:p>
            <a:pPr lvl="0">
              <a:defRPr/>
            </a:pPr>
            <a:endParaRPr lang="ru-RU" sz="1000" i="0"/>
          </a:p>
          <a:p>
            <a:pPr indent="287970">
              <a:defRPr/>
            </a:pPr>
            <a:endParaRPr lang="ru-RU"/>
          </a:p>
        </p:txBody>
      </p:sp>
      <p:sp>
        <p:nvSpPr>
          <p:cNvPr id="5" name="Верхний колонтитул 4"/>
          <p:cNvSpPr>
            <a:spLocks noGrp="1"/>
          </p:cNvSpPr>
          <p:nvPr>
            <p:ph type="hdr" sz="quarter" idx="11"/>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effectLst/>
              <a:uLnTx/>
              <a:uFillTx/>
              <a:latin typeface="Calibri"/>
              <a:ea typeface="+mn-ea"/>
              <a:cs typeface="+mn-cs"/>
            </a:endParaRPr>
          </a:p>
        </p:txBody>
      </p:sp>
      <p:sp>
        <p:nvSpPr>
          <p:cNvPr id="6" name="Дата 5"/>
          <p:cNvSpPr>
            <a:spLocks noGrp="1"/>
          </p:cNvSpPr>
          <p:nvPr>
            <p:ph type="dt" idx="12"/>
          </p:nvPr>
        </p:nvSpPr>
        <p:spPr/>
        <p:txBody>
          <a:bodyPr/>
          <a:lstStyle/>
          <a:p>
            <a:pPr marL="0" marR="0" lvl="0" indent="0" algn="r" defTabSz="914400" rtl="0" eaLnBrk="1" latinLnBrk="0" hangingPunct="1">
              <a:lnSpc>
                <a:spcPct val="100000"/>
              </a:lnSpc>
              <a:spcBef>
                <a:spcPts val="0"/>
              </a:spcBef>
              <a:spcAft>
                <a:spcPts val="0"/>
              </a:spcAft>
              <a:buClrTx/>
              <a:buFontTx/>
              <a:buNone/>
              <a:defRPr/>
            </a:pPr>
            <a:fld id="{FA26F88D-531B-44D5-84D5-D31C9CB7BDC4}"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79.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53">
              <a:defRPr/>
            </a:pPr>
            <a:r>
              <a:rPr lang="ru-RU" sz="1800"/>
              <a:t>Пособия серии «Функциональная грамотность. Тренажёр» помогают формировать умение осознанно использовать полученные в ходе обучения знания для решения жизненных задач, развивают активность и самостоятельность учащихся, вовлекают их в поисковую и познавательную деятельность. </a:t>
            </a:r>
            <a:endParaRPr lang="ru-RU" sz="1800"/>
          </a:p>
          <a:p>
            <a:pPr indent="291053">
              <a:defRPr/>
            </a:pPr>
            <a:r>
              <a:rPr lang="ru-RU" sz="1800"/>
              <a:t>В пособиях содержатся разнообразные практико-ориентированные задания, поиск решения которых позволит школьникам подготовиться к участию в международных исследованиях качества образования, приведены примеры их решений и ответы. </a:t>
            </a:r>
            <a:endParaRPr lang="ru-RU" sz="1800"/>
          </a:p>
          <a:p>
            <a:pPr indent="291053">
              <a:defRPr/>
            </a:pPr>
            <a:r>
              <a:rPr lang="ru-RU" sz="1800"/>
              <a:t>Пособия серии могут использоваться учителями математики, русского языка, обществознания, биологии, физики и химии на уроках и во внеурочной деятельности, а также родителями и школьниками.</a:t>
            </a:r>
            <a:endParaRPr lang="ru-RU" sz="1800"/>
          </a:p>
          <a:p>
            <a:pPr lvl="0">
              <a:defRPr/>
            </a:pPr>
            <a:endParaRPr lang="ru-RU" sz="1000"/>
          </a:p>
          <a:p>
            <a:pPr indent="291053">
              <a:defRPr/>
            </a:pPr>
            <a:r>
              <a:rPr lang="ru-RU" sz="1000" b="1"/>
              <a:t>Более подробно о пособиях:</a:t>
            </a:r>
            <a:endParaRPr lang="ru-RU" sz="1000" b="1"/>
          </a:p>
          <a:p>
            <a:pPr indent="291053">
              <a:defRPr/>
            </a:pPr>
            <a:r>
              <a:rPr lang="ru-RU" sz="1000"/>
              <a:t>Учебное пособие «Математика на каждый день» предназначено для учащихся 6‒8 классов. Задачи, включённые в сборник, направлены на совершенствование навыков применения полученных учащимися теоретических знаний по математике в жизненных ситуациях. </a:t>
            </a:r>
            <a:endParaRPr lang="ru-RU" sz="1000"/>
          </a:p>
          <a:p>
            <a:pPr indent="291053">
              <a:defRPr/>
            </a:pPr>
            <a:r>
              <a:rPr lang="ru-RU" sz="1000"/>
              <a:t>Данное пособие поможет учителям понять систему построения задач международных исследований, в частности ― на проверку математической грамотности школьников. А это способность рассуждать логически и убедительно формулировать проблемы реального мира на языке математики, применять математические знания для решения проблемы и интерпретировать получившийся математический результат с переходом на контекст задачи. </a:t>
            </a:r>
            <a:endParaRPr lang="ru-RU" sz="1000"/>
          </a:p>
          <a:p>
            <a:pPr indent="291053">
              <a:defRPr/>
            </a:pPr>
            <a:r>
              <a:rPr lang="ru-RU" sz="1000"/>
              <a:t>Пособие также поможет учителю в создании условий для поиска оригинальных решений поставленных задач, а ученику ― решать важные жизненные проблемы.</a:t>
            </a:r>
            <a:endParaRPr lang="ru-RU" sz="1000"/>
          </a:p>
          <a:p>
            <a:pPr lvl="0">
              <a:defRPr/>
            </a:pPr>
            <a:endParaRPr lang="ru-RU" sz="1000"/>
          </a:p>
          <a:p>
            <a:pPr indent="291022">
              <a:defRPr/>
            </a:pPr>
            <a:endParaRPr lang="ru-RU"/>
          </a:p>
        </p:txBody>
      </p:sp>
      <p:sp>
        <p:nvSpPr>
          <p:cNvPr id="5" name="Верхний колонтитул 4"/>
          <p:cNvSpPr>
            <a:spLocks noGrp="1"/>
          </p:cNvSpPr>
          <p:nvPr>
            <p:ph type="hdr" sz="quarter" idx="11"/>
          </p:nvPr>
        </p:nvSpPr>
        <p:spPr/>
        <p:txBody>
          <a:bodyPr/>
          <a:lstStyle/>
          <a:p>
            <a:pPr lvl="0">
              <a:defRPr/>
            </a:pPr>
            <a:r>
              <a:rPr lang="ru-RU"/>
              <a:t>1</a:t>
            </a:r>
            <a:endParaRPr lang="ru-RU"/>
          </a:p>
        </p:txBody>
      </p:sp>
      <p:sp>
        <p:nvSpPr>
          <p:cNvPr id="6" name="Дата 5"/>
          <p:cNvSpPr>
            <a:spLocks noGrp="1"/>
          </p:cNvSpPr>
          <p:nvPr>
            <p:ph type="dt" idx="12"/>
          </p:nvPr>
        </p:nvSpPr>
        <p:spPr/>
        <p:txBody>
          <a:bodyPr/>
          <a:lstStyle/>
          <a:p>
            <a:pPr lvl="0">
              <a:defRPr/>
            </a:pPr>
            <a:fld id="{B8D61484-6B9C-49E4-88AB-7D80EFC1B4CF}" type="datetime1">
              <a:rPr lang="ru-RU"/>
              <a:pPr lvl="0">
                <a:defRPr/>
              </a:pPr>
              <a:t>09-02</a:t>
            </a:fld>
            <a:endParaRPr lang="ru-RU"/>
          </a:p>
        </p:txBody>
      </p:sp>
    </p:spTree>
  </p:cSld>
</p:notes>
</file>

<file path=ppt/notesSlides/notesSlide8.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22">
              <a:defRPr/>
            </a:pPr>
            <a:r>
              <a:rPr lang="ru-RU" altLang="en-US"/>
              <a:t/>
            </a:r>
            <a:endParaRPr lang="ru-RU" altLang="en-US"/>
          </a:p>
        </p:txBody>
      </p:sp>
      <p:sp>
        <p:nvSpPr>
          <p:cNvPr id="5" name="Верхний колонтитул 4"/>
          <p:cNvSpPr>
            <a:spLocks noGrp="1"/>
          </p:cNvSpPr>
          <p:nvPr>
            <p:ph type="hdr" sz="quarter" idx="11"/>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solidFill>
                <a:effectLst/>
                <a:uLnTx/>
                <a:uFillTx/>
                <a:latin typeface="Calibri"/>
                <a:ea typeface="+mn-ea"/>
                <a:cs typeface="+mn-cs"/>
              </a:rPr>
              <a:t>1</a:t>
            </a:r>
            <a:endParaRPr kumimoji="0" lang="ru-RU" sz="1200" b="0" i="0" u="none" strike="noStrike" kern="1200" cap="none" spc="0" normalizeH="0" baseline="0">
              <a:solidFill>
                <a:prstClr val="black"/>
              </a:solidFill>
              <a:effectLst/>
              <a:uLnTx/>
              <a:uFillTx/>
              <a:latin typeface="Calibri"/>
              <a:ea typeface="+mn-ea"/>
              <a:cs typeface="+mn-cs"/>
            </a:endParaRPr>
          </a:p>
        </p:txBody>
      </p:sp>
      <p:sp>
        <p:nvSpPr>
          <p:cNvPr id="6" name="Дата 5"/>
          <p:cNvSpPr>
            <a:spLocks noGrp="1"/>
          </p:cNvSpPr>
          <p:nvPr>
            <p:ph type="dt" idx="12"/>
          </p:nvPr>
        </p:nvSpPr>
        <p:spPr/>
        <p:txBody>
          <a:bodyPr/>
          <a:lstStyle/>
          <a:p>
            <a:pPr marL="0" marR="0" lvl="0" indent="0" algn="r" defTabSz="914400" rtl="0" eaLnBrk="1" latinLnBrk="0" hangingPunct="1">
              <a:lnSpc>
                <a:spcPct val="100000"/>
              </a:lnSpc>
              <a:spcBef>
                <a:spcPts val="0"/>
              </a:spcBef>
              <a:spcAft>
                <a:spcPts val="0"/>
              </a:spcAft>
              <a:buClrTx/>
              <a:buFontTx/>
              <a:buNone/>
              <a:defRPr/>
            </a:pPr>
            <a:fld id="{2C303744-75B1-4822-B334-F398EF5941A4}" type="datetime1">
              <a:rPr kumimoji="0" lang="ru-RU" sz="1200" b="0" i="0" u="none" strike="noStrike" kern="1200" cap="none" spc="0" normalizeH="0" baseline="0">
                <a:solidFill>
                  <a:prstClr val="black"/>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09-02</a:t>
            </a:fld>
            <a:endParaRPr kumimoji="0" lang="ru-RU" sz="1200" b="0" i="0" u="none" strike="noStrike" kern="1200" cap="none" spc="0" normalizeH="0" baseline="0">
              <a:solidFill>
                <a:prstClr val="black"/>
              </a:solidFill>
              <a:effectLst/>
              <a:uLnTx/>
              <a:uFillTx/>
              <a:latin typeface="Calibri"/>
              <a:ea typeface="+mn-ea"/>
              <a:cs typeface="+mn-cs"/>
            </a:endParaRPr>
          </a:p>
        </p:txBody>
      </p:sp>
    </p:spTree>
  </p:cSld>
</p:notes>
</file>

<file path=ppt/notesSlides/notesSlide80.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lvl="0">
              <a:defRPr/>
            </a:pPr>
            <a:r>
              <a:rPr lang="ru-RU"/>
              <a:t>1</a:t>
            </a:r>
            <a:endParaRPr lang="ru-RU"/>
          </a:p>
        </p:txBody>
      </p:sp>
      <p:sp>
        <p:nvSpPr>
          <p:cNvPr id="7" name="Дата 6"/>
          <p:cNvSpPr>
            <a:spLocks noGrp="1"/>
          </p:cNvSpPr>
          <p:nvPr>
            <p:ph type="dt" idx="13"/>
          </p:nvPr>
        </p:nvSpPr>
        <p:spPr/>
        <p:txBody>
          <a:bodyPr/>
          <a:lstStyle/>
          <a:p>
            <a:pPr lvl="0">
              <a:defRPr/>
            </a:pPr>
            <a:fld id="{73B6565E-B334-4A64-BADA-C56DA8B59DDC}" type="datetime1">
              <a:rPr lang="ru-RU"/>
              <a:pPr lvl="0">
                <a:defRPr/>
              </a:pPr>
              <a:t>09-02</a:t>
            </a:fld>
            <a:endParaRPr lang="ru-RU"/>
          </a:p>
        </p:txBody>
      </p:sp>
    </p:spTree>
  </p:cSld>
</p:notes>
</file>

<file path=ppt/notesSlides/notesSlide81.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lvl="0">
              <a:defRPr/>
            </a:pPr>
            <a:r>
              <a:rPr lang="ru-RU"/>
              <a:t>1</a:t>
            </a:r>
            <a:endParaRPr lang="ru-RU"/>
          </a:p>
        </p:txBody>
      </p:sp>
      <p:sp>
        <p:nvSpPr>
          <p:cNvPr id="7" name="Дата 6"/>
          <p:cNvSpPr>
            <a:spLocks noGrp="1"/>
          </p:cNvSpPr>
          <p:nvPr>
            <p:ph type="dt" idx="13"/>
          </p:nvPr>
        </p:nvSpPr>
        <p:spPr/>
        <p:txBody>
          <a:bodyPr/>
          <a:lstStyle/>
          <a:p>
            <a:pPr lvl="0">
              <a:defRPr/>
            </a:pPr>
            <a:fld id="{73B6565E-B334-4A64-BADA-C56DA8B59DDC}" type="datetime1">
              <a:rPr lang="ru-RU"/>
              <a:pPr lvl="0">
                <a:defRPr/>
              </a:pPr>
              <a:t>09-02</a:t>
            </a:fld>
            <a:endParaRPr lang="ru-RU"/>
          </a:p>
        </p:txBody>
      </p:sp>
    </p:spTree>
  </p:cSld>
</p:notes>
</file>

<file path=ppt/notesSlides/notesSlide82.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22" defTabSz="923998">
              <a:defRPr/>
            </a:pPr>
            <a:r>
              <a:rPr lang="ru-RU"/>
              <a:t>Издательством выпущен курс «Основы финансовой грамотности» коллектива авторов</a:t>
            </a:r>
            <a:r>
              <a:rPr lang="ru-RU" baseline="0"/>
              <a:t> </a:t>
            </a:r>
            <a:r>
              <a:rPr lang="ru-RU"/>
              <a:t>Российская экономическая школа. Он</a:t>
            </a:r>
            <a:r>
              <a:rPr lang="ru-RU" baseline="0"/>
              <a:t> </a:t>
            </a:r>
            <a:r>
              <a:rPr lang="ru-RU"/>
              <a:t>является составной частью учебно-методического комплекта по курсам «Обществознание» и «Экономика». Пособие содержит методические рекомендации по организации и проведению уроков. УМК прошёл предварительную экспертизу в Российской академии образования и может быть использован в образовательной программе </a:t>
            </a:r>
            <a:r>
              <a:rPr lang="ru-RU">
                <a:solidFill>
                  <a:srgbClr val="ff0000"/>
                </a:solidFill>
              </a:rPr>
              <a:t>среднего общего образования </a:t>
            </a:r>
            <a:r>
              <a:rPr lang="ru-RU"/>
              <a:t>(8-9 класс).</a:t>
            </a:r>
            <a:endParaRPr lang="ru-RU"/>
          </a:p>
          <a:p>
            <a:pPr indent="291022">
              <a:defRPr/>
            </a:pPr>
            <a:r>
              <a:rPr lang="ru-RU" b="1"/>
              <a:t>УМК простым и ясным языком освещает вопросы:</a:t>
            </a:r>
            <a:endParaRPr lang="ru-RU" b="1"/>
          </a:p>
          <a:p>
            <a:pPr marL="635248" lvl="1" indent="-173250">
              <a:buFont typeface="Arial"/>
              <a:buChar char="•"/>
              <a:defRPr/>
            </a:pPr>
            <a:r>
              <a:rPr lang="ru-RU"/>
              <a:t>Личное финансовое планирование, расходы и доходы семьи</a:t>
            </a:r>
            <a:endParaRPr lang="ru-RU"/>
          </a:p>
          <a:p>
            <a:pPr marL="635248" lvl="1" indent="-173250">
              <a:buFont typeface="Arial"/>
              <a:buChar char="•"/>
              <a:defRPr/>
            </a:pPr>
            <a:r>
              <a:rPr lang="ru-RU"/>
              <a:t>Как сохранить и преумножить сбережения</a:t>
            </a:r>
            <a:endParaRPr lang="ru-RU"/>
          </a:p>
          <a:p>
            <a:pPr marL="635248" lvl="1" indent="-173250">
              <a:buFont typeface="Arial"/>
              <a:buChar char="•"/>
              <a:defRPr/>
            </a:pPr>
            <a:r>
              <a:rPr lang="ru-RU"/>
              <a:t>Кредитование и возможные риски</a:t>
            </a:r>
            <a:endParaRPr lang="ru-RU"/>
          </a:p>
          <a:p>
            <a:pPr marL="635248" lvl="1" indent="-173250">
              <a:buFont typeface="Arial"/>
              <a:buChar char="•"/>
              <a:defRPr/>
            </a:pPr>
            <a:r>
              <a:rPr lang="ru-RU"/>
              <a:t>Мобильные платежи и защита от мошенников</a:t>
            </a:r>
            <a:endParaRPr lang="ru-RU"/>
          </a:p>
          <a:p>
            <a:pPr marL="635248" lvl="1" indent="-173250">
              <a:buFont typeface="Arial"/>
              <a:buChar char="•"/>
              <a:defRPr/>
            </a:pPr>
            <a:r>
              <a:rPr lang="ru-RU"/>
              <a:t>Страхование</a:t>
            </a:r>
            <a:endParaRPr lang="ru-RU"/>
          </a:p>
          <a:p>
            <a:pPr marL="635248" lvl="1" indent="-173250">
              <a:buFont typeface="Arial"/>
              <a:buChar char="•"/>
              <a:defRPr/>
            </a:pPr>
            <a:r>
              <a:rPr lang="ru-RU"/>
              <a:t>Налоги</a:t>
            </a:r>
            <a:endParaRPr lang="ru-RU"/>
          </a:p>
          <a:p>
            <a:pPr marL="635248" lvl="1" indent="-173250">
              <a:buFont typeface="Arial"/>
              <a:buChar char="•"/>
              <a:defRPr/>
            </a:pPr>
            <a:r>
              <a:rPr lang="ru-RU"/>
              <a:t>Пенсия</a:t>
            </a:r>
            <a:endParaRPr lang="ru-RU"/>
          </a:p>
          <a:p>
            <a:pPr marL="635248" lvl="1" indent="-173250">
              <a:buFont typeface="Arial"/>
              <a:buChar char="•"/>
              <a:defRPr/>
            </a:pPr>
            <a:r>
              <a:rPr lang="ru-RU"/>
              <a:t>Защита от финансовых махинаций</a:t>
            </a:r>
            <a:endParaRPr lang="ru-RU"/>
          </a:p>
        </p:txBody>
      </p:sp>
      <p:sp>
        <p:nvSpPr>
          <p:cNvPr id="5" name="Верхний колонтитул 4"/>
          <p:cNvSpPr>
            <a:spLocks noGrp="1"/>
          </p:cNvSpPr>
          <p:nvPr>
            <p:ph type="hdr" sz="quarter" idx="11"/>
          </p:nvPr>
        </p:nvSpPr>
        <p:spPr/>
        <p:txBody>
          <a:bodyPr/>
          <a:lstStyle/>
          <a:p>
            <a:pPr lvl="0">
              <a:defRPr/>
            </a:pPr>
            <a:r>
              <a:rPr lang="ru-RU"/>
              <a:t>1</a:t>
            </a:r>
            <a:endParaRPr lang="ru-RU"/>
          </a:p>
        </p:txBody>
      </p:sp>
      <p:sp>
        <p:nvSpPr>
          <p:cNvPr id="6" name="Дата 5"/>
          <p:cNvSpPr>
            <a:spLocks noGrp="1"/>
          </p:cNvSpPr>
          <p:nvPr>
            <p:ph type="dt" idx="12"/>
          </p:nvPr>
        </p:nvSpPr>
        <p:spPr/>
        <p:txBody>
          <a:bodyPr/>
          <a:lstStyle/>
          <a:p>
            <a:pPr lvl="0">
              <a:defRPr/>
            </a:pPr>
            <a:fld id="{02FEB2F6-545A-4670-B897-4E5B0FC35E41}" type="datetime1">
              <a:rPr lang="ru-RU"/>
              <a:pPr lvl="0">
                <a:defRPr/>
              </a:pPr>
              <a:t>09-02</a:t>
            </a:fld>
            <a:endParaRPr lang="ru-RU"/>
          </a:p>
        </p:txBody>
      </p:sp>
    </p:spTree>
  </p:cSld>
</p:notes>
</file>

<file path=ppt/notesSlides/notesSlide83.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4" name="Номер слайда 3"/>
          <p:cNvSpPr>
            <a:spLocks noGrp="1"/>
          </p:cNvSpPr>
          <p:nvPr>
            <p:ph type="sldNum" sz="quarter" idx="10"/>
          </p:nvPr>
        </p:nvSpPr>
        <p:spPr/>
        <p:txBody>
          <a:bodyPr/>
          <a:lstStyle/>
          <a:p>
            <a:pPr lvl="0">
              <a:defRPr/>
            </a:pPr>
            <a:fld id="{E7E03D6C-FC71-074D-9D27-5B66695A0B1E}" type="slidenum">
              <a:rPr lang="en-US"/>
              <a:pPr lvl="0">
                <a:defRPr/>
              </a:pPr>
              <a:t>89</a:t>
            </a:fld>
            <a:endParaRPr lang="en-US"/>
          </a:p>
        </p:txBody>
      </p:sp>
    </p:spTree>
  </p:cSld>
</p:notes>
</file>

<file path=ppt/notesSlides/notesSlide84.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4" name="Номер слайда 3"/>
          <p:cNvSpPr>
            <a:spLocks noGrp="1"/>
          </p:cNvSpPr>
          <p:nvPr>
            <p:ph type="sldNum" sz="quarter" idx="10"/>
          </p:nvPr>
        </p:nvSpPr>
        <p:spPr/>
        <p:txBody>
          <a:bodyPr/>
          <a:lstStyle/>
          <a:p>
            <a:pPr lvl="0">
              <a:defRPr/>
            </a:pPr>
            <a:fld id="{E7E03D6C-FC71-074D-9D27-5B66695A0B1E}" type="slidenum">
              <a:rPr lang="en-US"/>
              <a:pPr lvl="0">
                <a:defRPr/>
              </a:pPr>
              <a:t>90</a:t>
            </a:fld>
            <a:endParaRPr lang="en-US"/>
          </a:p>
        </p:txBody>
      </p:sp>
    </p:spTree>
  </p:cSld>
</p:notes>
</file>

<file path=ppt/notesSlides/notesSlide85.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4" name="Номер слайда 3"/>
          <p:cNvSpPr>
            <a:spLocks noGrp="1"/>
          </p:cNvSpPr>
          <p:nvPr>
            <p:ph type="sldNum" sz="quarter" idx="10"/>
          </p:nvPr>
        </p:nvSpPr>
        <p:spPr/>
        <p:txBody>
          <a:bodyPr/>
          <a:lstStyle/>
          <a:p>
            <a:pPr lvl="0">
              <a:defRPr/>
            </a:pPr>
            <a:fld id="{E7E03D6C-FC71-074D-9D27-5B66695A0B1E}" type="slidenum">
              <a:rPr lang="en-US"/>
              <a:pPr lvl="0">
                <a:defRPr/>
              </a:pPr>
              <a:t>91</a:t>
            </a:fld>
            <a:endParaRPr lang="en-US"/>
          </a:p>
        </p:txBody>
      </p:sp>
    </p:spTree>
  </p:cSld>
</p:notes>
</file>

<file path=ppt/notesSlides/notesSlide86.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53">
              <a:defRPr/>
            </a:pPr>
            <a:r>
              <a:rPr lang="ru-RU" sz="1800"/>
              <a:t>Формирование социально активной личности, сознательно и деятельно участвующей в деятельности, направленной на преобразование социальных условий, — необходимое условие создания гражданского общества и правового государства.</a:t>
            </a:r>
            <a:endParaRPr lang="ru-RU" sz="1800"/>
          </a:p>
          <a:p>
            <a:pPr indent="291053">
              <a:defRPr/>
            </a:pPr>
            <a:r>
              <a:rPr lang="ru-RU" sz="1800"/>
              <a:t>Наши учебные издания помогут вам подготовить людей, способных с пользой участвовать в преобразовании сферы социальных отношений.</a:t>
            </a:r>
            <a:endParaRPr lang="ru-RU" sz="1800"/>
          </a:p>
          <a:p>
            <a:pPr indent="291053">
              <a:defRPr/>
            </a:pPr>
            <a:r>
              <a:rPr lang="ru-RU" sz="1800"/>
              <a:t>Обращаем ваше особое внимание на новые проекты, такие как:</a:t>
            </a:r>
            <a:endParaRPr lang="ru-RU" sz="1800"/>
          </a:p>
          <a:p>
            <a:pPr indent="291053">
              <a:defRPr/>
            </a:pPr>
            <a:r>
              <a:rPr lang="ru-RU" sz="1800"/>
              <a:t>– «Экология»,</a:t>
            </a:r>
            <a:endParaRPr lang="ru-RU" sz="1800"/>
          </a:p>
          <a:p>
            <a:pPr indent="291053">
              <a:defRPr/>
            </a:pPr>
            <a:r>
              <a:rPr lang="ru-RU" sz="1800"/>
              <a:t>– «Лидерство»,</a:t>
            </a:r>
            <a:endParaRPr lang="ru-RU" sz="1800"/>
          </a:p>
          <a:p>
            <a:pPr indent="291053">
              <a:defRPr/>
            </a:pPr>
            <a:r>
              <a:rPr lang="ru-RU" sz="1800"/>
              <a:t>– «Волонтерство», а также проект «Право» издательства «Просвещение», который оказывает правовую поддержку школам и педагогам.</a:t>
            </a:r>
            <a:endParaRPr lang="ru-RU" sz="1800"/>
          </a:p>
          <a:p>
            <a:pPr lvl="0">
              <a:defRPr/>
            </a:pPr>
            <a:endParaRPr lang="ru-RU" sz="1800"/>
          </a:p>
        </p:txBody>
      </p:sp>
      <p:sp>
        <p:nvSpPr>
          <p:cNvPr id="5" name="Верхний колонтитул 4"/>
          <p:cNvSpPr>
            <a:spLocks noGrp="1"/>
          </p:cNvSpPr>
          <p:nvPr>
            <p:ph type="hdr" sz="quarter" idx="11"/>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6" name="Дата 5"/>
          <p:cNvSpPr>
            <a:spLocks noGrp="1"/>
          </p:cNvSpPr>
          <p:nvPr>
            <p:ph type="dt" idx="12"/>
          </p:nvPr>
        </p:nvSpPr>
        <p:spPr/>
        <p:txBody>
          <a:bodyPr/>
          <a:lstStyle/>
          <a:p>
            <a:pPr defTabSz="924093">
              <a:defRPr/>
            </a:pPr>
            <a:fld id="{648F52C9-DC5B-46C3-93BE-8BD8D1CF841E}"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notesSlides/notesSlide87.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22" defTabSz="923998">
              <a:defRPr/>
            </a:pPr>
            <a:r>
              <a:rPr lang="ru-RU"/>
              <a:t>Издательством выпущен курс «Основы финансовой грамотности» коллектива авторов</a:t>
            </a:r>
            <a:r>
              <a:rPr lang="ru-RU" baseline="0"/>
              <a:t> </a:t>
            </a:r>
            <a:r>
              <a:rPr lang="ru-RU"/>
              <a:t>Российская экономическая школа. Он</a:t>
            </a:r>
            <a:r>
              <a:rPr lang="ru-RU" baseline="0"/>
              <a:t> </a:t>
            </a:r>
            <a:r>
              <a:rPr lang="ru-RU"/>
              <a:t>является составной частью учебно-методического комплекта по курсам «Обществознание» и «Экономика». Пособие содержит методические рекомендации по организации и проведению уроков. УМК прошёл предварительную экспертизу в Российской академии образования и может быть использован в образовательной программе </a:t>
            </a:r>
            <a:r>
              <a:rPr lang="ru-RU">
                <a:solidFill>
                  <a:srgbClr val="ff0000"/>
                </a:solidFill>
              </a:rPr>
              <a:t>среднего общего образования </a:t>
            </a:r>
            <a:r>
              <a:rPr lang="ru-RU"/>
              <a:t>(8-9 класс).</a:t>
            </a:r>
            <a:endParaRPr lang="ru-RU"/>
          </a:p>
          <a:p>
            <a:pPr indent="291022">
              <a:defRPr/>
            </a:pPr>
            <a:r>
              <a:rPr lang="ru-RU" b="1"/>
              <a:t>УМК простым и ясным языком освещает вопросы:</a:t>
            </a:r>
            <a:endParaRPr lang="ru-RU" b="1"/>
          </a:p>
          <a:p>
            <a:pPr marL="635248" lvl="1" indent="-173250">
              <a:buFont typeface="Arial"/>
              <a:buChar char="•"/>
              <a:defRPr/>
            </a:pPr>
            <a:r>
              <a:rPr lang="ru-RU"/>
              <a:t>Личное финансовое планирование, расходы и доходы семьи</a:t>
            </a:r>
            <a:endParaRPr lang="ru-RU"/>
          </a:p>
          <a:p>
            <a:pPr marL="635248" lvl="1" indent="-173250">
              <a:buFont typeface="Arial"/>
              <a:buChar char="•"/>
              <a:defRPr/>
            </a:pPr>
            <a:r>
              <a:rPr lang="ru-RU"/>
              <a:t>Как сохранить и преумножить сбережения</a:t>
            </a:r>
            <a:endParaRPr lang="ru-RU"/>
          </a:p>
          <a:p>
            <a:pPr marL="635248" lvl="1" indent="-173250">
              <a:buFont typeface="Arial"/>
              <a:buChar char="•"/>
              <a:defRPr/>
            </a:pPr>
            <a:r>
              <a:rPr lang="ru-RU"/>
              <a:t>Кредитование и возможные риски</a:t>
            </a:r>
            <a:endParaRPr lang="ru-RU"/>
          </a:p>
          <a:p>
            <a:pPr marL="635248" lvl="1" indent="-173250">
              <a:buFont typeface="Arial"/>
              <a:buChar char="•"/>
              <a:defRPr/>
            </a:pPr>
            <a:r>
              <a:rPr lang="ru-RU"/>
              <a:t>Мобильные платежи и защита от мошенников</a:t>
            </a:r>
            <a:endParaRPr lang="ru-RU"/>
          </a:p>
          <a:p>
            <a:pPr marL="635248" lvl="1" indent="-173250">
              <a:buFont typeface="Arial"/>
              <a:buChar char="•"/>
              <a:defRPr/>
            </a:pPr>
            <a:r>
              <a:rPr lang="ru-RU"/>
              <a:t>Страхование</a:t>
            </a:r>
            <a:endParaRPr lang="ru-RU"/>
          </a:p>
          <a:p>
            <a:pPr marL="635248" lvl="1" indent="-173250">
              <a:buFont typeface="Arial"/>
              <a:buChar char="•"/>
              <a:defRPr/>
            </a:pPr>
            <a:r>
              <a:rPr lang="ru-RU"/>
              <a:t>Налоги</a:t>
            </a:r>
            <a:endParaRPr lang="ru-RU"/>
          </a:p>
          <a:p>
            <a:pPr marL="635248" lvl="1" indent="-173250">
              <a:buFont typeface="Arial"/>
              <a:buChar char="•"/>
              <a:defRPr/>
            </a:pPr>
            <a:r>
              <a:rPr lang="ru-RU"/>
              <a:t>Пенсия</a:t>
            </a:r>
            <a:endParaRPr lang="ru-RU"/>
          </a:p>
          <a:p>
            <a:pPr marL="635248" lvl="1" indent="-173250">
              <a:buFont typeface="Arial"/>
              <a:buChar char="•"/>
              <a:defRPr/>
            </a:pPr>
            <a:r>
              <a:rPr lang="ru-RU"/>
              <a:t>Защита от финансовых махинаций</a:t>
            </a:r>
            <a:endParaRPr lang="ru-RU"/>
          </a:p>
        </p:txBody>
      </p:sp>
      <p:sp>
        <p:nvSpPr>
          <p:cNvPr id="5" name="Верхний колонтитул 4"/>
          <p:cNvSpPr>
            <a:spLocks noGrp="1"/>
          </p:cNvSpPr>
          <p:nvPr>
            <p:ph type="hdr" sz="quarter" idx="11"/>
          </p:nvPr>
        </p:nvSpPr>
        <p:spPr/>
        <p:txBody>
          <a:bodyPr/>
          <a:lstStyle/>
          <a:p>
            <a:pPr lvl="0">
              <a:defRPr/>
            </a:pPr>
            <a:r>
              <a:rPr lang="ru-RU"/>
              <a:t>1</a:t>
            </a:r>
            <a:endParaRPr lang="ru-RU"/>
          </a:p>
        </p:txBody>
      </p:sp>
      <p:sp>
        <p:nvSpPr>
          <p:cNvPr id="6" name="Дата 5"/>
          <p:cNvSpPr>
            <a:spLocks noGrp="1"/>
          </p:cNvSpPr>
          <p:nvPr>
            <p:ph type="dt" idx="12"/>
          </p:nvPr>
        </p:nvSpPr>
        <p:spPr/>
        <p:txBody>
          <a:bodyPr/>
          <a:lstStyle/>
          <a:p>
            <a:pPr lvl="0">
              <a:defRPr/>
            </a:pPr>
            <a:fld id="{02FEB2F6-545A-4670-B897-4E5B0FC35E41}" type="datetime1">
              <a:rPr lang="ru-RU"/>
              <a:pPr lvl="0">
                <a:defRPr/>
              </a:pPr>
              <a:t>09-02</a:t>
            </a:fld>
            <a:endParaRPr lang="ru-RU"/>
          </a:p>
        </p:txBody>
      </p:sp>
    </p:spTree>
  </p:cSld>
</p:notes>
</file>

<file path=ppt/notesSlides/notesSlide88.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22" defTabSz="923998">
              <a:defRPr/>
            </a:pPr>
            <a:r>
              <a:rPr lang="ru-RU"/>
              <a:t>Издательством выпущен курс «Основы финансовой грамотности» коллектива авторов</a:t>
            </a:r>
            <a:r>
              <a:rPr lang="ru-RU" baseline="0"/>
              <a:t> </a:t>
            </a:r>
            <a:r>
              <a:rPr lang="ru-RU"/>
              <a:t>Российская экономическая школа. Он</a:t>
            </a:r>
            <a:r>
              <a:rPr lang="ru-RU" baseline="0"/>
              <a:t> </a:t>
            </a:r>
            <a:r>
              <a:rPr lang="ru-RU"/>
              <a:t>является составной частью учебно-методического комплекта по курсам «Обществознание» и «Экономика». Пособие содержит методические рекомендации по организации и проведению уроков. УМК прошёл предварительную экспертизу в Российской академии образования и может быть использован в образовательной программе </a:t>
            </a:r>
            <a:r>
              <a:rPr lang="ru-RU">
                <a:solidFill>
                  <a:srgbClr val="ff0000"/>
                </a:solidFill>
              </a:rPr>
              <a:t>среднего общего образования </a:t>
            </a:r>
            <a:r>
              <a:rPr lang="ru-RU"/>
              <a:t>(8-9 класс).</a:t>
            </a:r>
            <a:endParaRPr lang="ru-RU"/>
          </a:p>
          <a:p>
            <a:pPr indent="291022">
              <a:defRPr/>
            </a:pPr>
            <a:r>
              <a:rPr lang="ru-RU" b="1"/>
              <a:t>УМК простым и ясным языком освещает вопросы:</a:t>
            </a:r>
            <a:endParaRPr lang="ru-RU" b="1"/>
          </a:p>
          <a:p>
            <a:pPr marL="635248" lvl="1" indent="-173250">
              <a:buFont typeface="Arial"/>
              <a:buChar char="•"/>
              <a:defRPr/>
            </a:pPr>
            <a:r>
              <a:rPr lang="ru-RU"/>
              <a:t>Личное финансовое планирование, расходы и доходы семьи</a:t>
            </a:r>
            <a:endParaRPr lang="ru-RU"/>
          </a:p>
          <a:p>
            <a:pPr marL="635248" lvl="1" indent="-173250">
              <a:buFont typeface="Arial"/>
              <a:buChar char="•"/>
              <a:defRPr/>
            </a:pPr>
            <a:r>
              <a:rPr lang="ru-RU"/>
              <a:t>Как сохранить и преумножить сбережения</a:t>
            </a:r>
            <a:endParaRPr lang="ru-RU"/>
          </a:p>
          <a:p>
            <a:pPr marL="635248" lvl="1" indent="-173250">
              <a:buFont typeface="Arial"/>
              <a:buChar char="•"/>
              <a:defRPr/>
            </a:pPr>
            <a:r>
              <a:rPr lang="ru-RU"/>
              <a:t>Кредитование и возможные риски</a:t>
            </a:r>
            <a:endParaRPr lang="ru-RU"/>
          </a:p>
          <a:p>
            <a:pPr marL="635248" lvl="1" indent="-173250">
              <a:buFont typeface="Arial"/>
              <a:buChar char="•"/>
              <a:defRPr/>
            </a:pPr>
            <a:r>
              <a:rPr lang="ru-RU"/>
              <a:t>Мобильные платежи и защита от мошенников</a:t>
            </a:r>
            <a:endParaRPr lang="ru-RU"/>
          </a:p>
          <a:p>
            <a:pPr marL="635248" lvl="1" indent="-173250">
              <a:buFont typeface="Arial"/>
              <a:buChar char="•"/>
              <a:defRPr/>
            </a:pPr>
            <a:r>
              <a:rPr lang="ru-RU"/>
              <a:t>Страхование</a:t>
            </a:r>
            <a:endParaRPr lang="ru-RU"/>
          </a:p>
          <a:p>
            <a:pPr marL="635248" lvl="1" indent="-173250">
              <a:buFont typeface="Arial"/>
              <a:buChar char="•"/>
              <a:defRPr/>
            </a:pPr>
            <a:r>
              <a:rPr lang="ru-RU"/>
              <a:t>Налоги</a:t>
            </a:r>
            <a:endParaRPr lang="ru-RU"/>
          </a:p>
          <a:p>
            <a:pPr marL="635248" lvl="1" indent="-173250">
              <a:buFont typeface="Arial"/>
              <a:buChar char="•"/>
              <a:defRPr/>
            </a:pPr>
            <a:r>
              <a:rPr lang="ru-RU"/>
              <a:t>Пенсия</a:t>
            </a:r>
            <a:endParaRPr lang="ru-RU"/>
          </a:p>
          <a:p>
            <a:pPr marL="635248" lvl="1" indent="-173250">
              <a:buFont typeface="Arial"/>
              <a:buChar char="•"/>
              <a:defRPr/>
            </a:pPr>
            <a:r>
              <a:rPr lang="ru-RU"/>
              <a:t>Защита от финансовых махинаций</a:t>
            </a:r>
            <a:endParaRPr lang="ru-RU"/>
          </a:p>
        </p:txBody>
      </p:sp>
      <p:sp>
        <p:nvSpPr>
          <p:cNvPr id="5" name="Верхний колонтитул 4"/>
          <p:cNvSpPr>
            <a:spLocks noGrp="1"/>
          </p:cNvSpPr>
          <p:nvPr>
            <p:ph type="hdr" sz="quarter" idx="11"/>
          </p:nvPr>
        </p:nvSpPr>
        <p:spPr/>
        <p:txBody>
          <a:bodyPr/>
          <a:lstStyle/>
          <a:p>
            <a:pPr lvl="0">
              <a:defRPr/>
            </a:pPr>
            <a:r>
              <a:rPr lang="ru-RU"/>
              <a:t>1</a:t>
            </a:r>
            <a:endParaRPr lang="ru-RU"/>
          </a:p>
        </p:txBody>
      </p:sp>
      <p:sp>
        <p:nvSpPr>
          <p:cNvPr id="6" name="Дата 5"/>
          <p:cNvSpPr>
            <a:spLocks noGrp="1"/>
          </p:cNvSpPr>
          <p:nvPr>
            <p:ph type="dt" idx="12"/>
          </p:nvPr>
        </p:nvSpPr>
        <p:spPr/>
        <p:txBody>
          <a:bodyPr/>
          <a:lstStyle/>
          <a:p>
            <a:pPr lvl="0">
              <a:defRPr/>
            </a:pPr>
            <a:fld id="{02FEB2F6-545A-4670-B897-4E5B0FC35E41}" type="datetime1">
              <a:rPr lang="ru-RU"/>
              <a:pPr lvl="0">
                <a:defRPr/>
              </a:pPr>
              <a:t>09-02</a:t>
            </a:fld>
            <a:endParaRPr lang="ru-RU"/>
          </a:p>
        </p:txBody>
      </p:sp>
    </p:spTree>
  </p:cSld>
</p:notes>
</file>

<file path=ppt/notesSlides/notesSlide89.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6" name="Верхний колонтитул 5"/>
          <p:cNvSpPr>
            <a:spLocks noGrp="1"/>
          </p:cNvSpPr>
          <p:nvPr>
            <p:ph type="hdr" sz="quarter" idx="12"/>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7" name="Дата 6"/>
          <p:cNvSpPr>
            <a:spLocks noGrp="1"/>
          </p:cNvSpPr>
          <p:nvPr>
            <p:ph type="dt" idx="13"/>
          </p:nvPr>
        </p:nvSpPr>
        <p:spPr/>
        <p:txBody>
          <a:bodyPr/>
          <a:lstStyle/>
          <a:p>
            <a:pPr defTabSz="924093">
              <a:defRPr/>
            </a:pPr>
            <a:fld id="{30C6EAE5-F4E0-42F4-B555-7EACBFF94179}"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notesSlides/notesSlide9.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53">
              <a:defRPr/>
            </a:pPr>
            <a:r>
              <a:rPr lang="ru-RU" sz="1800"/>
              <a:t>Формирование социально активной личности, сознательно и деятельно участвующей в деятельности, направленной на преобразование социальных условий, — необходимое условие создания гражданского общества и правового государства.</a:t>
            </a:r>
            <a:endParaRPr lang="ru-RU" sz="1800"/>
          </a:p>
          <a:p>
            <a:pPr indent="291053">
              <a:defRPr/>
            </a:pPr>
            <a:r>
              <a:rPr lang="ru-RU" sz="1800"/>
              <a:t>Наши учебные издания помогут вам подготовить людей, способных с пользой участвовать в преобразовании сферы социальных отношений.</a:t>
            </a:r>
            <a:endParaRPr lang="ru-RU" sz="1800"/>
          </a:p>
          <a:p>
            <a:pPr indent="291053">
              <a:defRPr/>
            </a:pPr>
            <a:r>
              <a:rPr lang="ru-RU" sz="1800"/>
              <a:t>Обращаем ваше особое внимание на новые проекты, такие как:</a:t>
            </a:r>
            <a:endParaRPr lang="ru-RU" sz="1800"/>
          </a:p>
          <a:p>
            <a:pPr indent="291053">
              <a:defRPr/>
            </a:pPr>
            <a:r>
              <a:rPr lang="ru-RU" sz="1800"/>
              <a:t>– «Экология»,</a:t>
            </a:r>
            <a:endParaRPr lang="ru-RU" sz="1800"/>
          </a:p>
          <a:p>
            <a:pPr indent="291053">
              <a:defRPr/>
            </a:pPr>
            <a:r>
              <a:rPr lang="ru-RU" sz="1800"/>
              <a:t>– «Лидерство»,</a:t>
            </a:r>
            <a:endParaRPr lang="ru-RU" sz="1800"/>
          </a:p>
          <a:p>
            <a:pPr indent="291053">
              <a:defRPr/>
            </a:pPr>
            <a:r>
              <a:rPr lang="ru-RU" sz="1800"/>
              <a:t>– «Волонтерство», а также проект «Право» издательства «Просвещение», который оказывает правовую поддержку школам и педагогам.</a:t>
            </a:r>
            <a:endParaRPr lang="ru-RU" sz="1800"/>
          </a:p>
          <a:p>
            <a:pPr lvl="0">
              <a:defRPr/>
            </a:pPr>
            <a:endParaRPr lang="ru-RU" sz="1800"/>
          </a:p>
        </p:txBody>
      </p:sp>
      <p:sp>
        <p:nvSpPr>
          <p:cNvPr id="5" name="Верхний колонтитул 4"/>
          <p:cNvSpPr>
            <a:spLocks noGrp="1"/>
          </p:cNvSpPr>
          <p:nvPr>
            <p:ph type="hdr" sz="quarter" idx="11"/>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6" name="Дата 5"/>
          <p:cNvSpPr>
            <a:spLocks noGrp="1"/>
          </p:cNvSpPr>
          <p:nvPr>
            <p:ph type="dt" idx="12"/>
          </p:nvPr>
        </p:nvSpPr>
        <p:spPr/>
        <p:txBody>
          <a:bodyPr/>
          <a:lstStyle/>
          <a:p>
            <a:pPr defTabSz="924093">
              <a:defRPr/>
            </a:pPr>
            <a:fld id="{648F52C9-DC5B-46C3-93BE-8BD8D1CF841E}"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notesSlides/notesSlide90.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91053">
              <a:defRPr/>
            </a:pPr>
            <a:r>
              <a:rPr lang="ru-RU" sz="1800"/>
              <a:t>Формирование социально активной личности, сознательно и деятельно участвующей в деятельности, направленной на преобразование социальных условий, — необходимое условие создания гражданского общества и правового государства.</a:t>
            </a:r>
            <a:endParaRPr lang="ru-RU" sz="1800"/>
          </a:p>
          <a:p>
            <a:pPr indent="291053">
              <a:defRPr/>
            </a:pPr>
            <a:r>
              <a:rPr lang="ru-RU" sz="1800"/>
              <a:t>Наши учебные издания помогут вам подготовить людей, способных с пользой участвовать в преобразовании сферы социальных отношений.</a:t>
            </a:r>
            <a:endParaRPr lang="ru-RU" sz="1800"/>
          </a:p>
          <a:p>
            <a:pPr indent="291053">
              <a:defRPr/>
            </a:pPr>
            <a:r>
              <a:rPr lang="ru-RU" sz="1800"/>
              <a:t>Обращаем ваше особое внимание на новые проекты, такие как:</a:t>
            </a:r>
            <a:endParaRPr lang="ru-RU" sz="1800"/>
          </a:p>
          <a:p>
            <a:pPr indent="291053">
              <a:defRPr/>
            </a:pPr>
            <a:r>
              <a:rPr lang="ru-RU" sz="1800"/>
              <a:t>– «Экология»,</a:t>
            </a:r>
            <a:endParaRPr lang="ru-RU" sz="1800"/>
          </a:p>
          <a:p>
            <a:pPr indent="291053">
              <a:defRPr/>
            </a:pPr>
            <a:r>
              <a:rPr lang="ru-RU" sz="1800"/>
              <a:t>– «Лидерство»,</a:t>
            </a:r>
            <a:endParaRPr lang="ru-RU" sz="1800"/>
          </a:p>
          <a:p>
            <a:pPr indent="291053">
              <a:defRPr/>
            </a:pPr>
            <a:r>
              <a:rPr lang="ru-RU" sz="1800"/>
              <a:t>– «Волонтерство», а также проект «Право» издательства «Просвещение», который оказывает правовую поддержку школам и педагогам.</a:t>
            </a:r>
            <a:endParaRPr lang="ru-RU" sz="1800"/>
          </a:p>
          <a:p>
            <a:pPr lvl="0">
              <a:defRPr/>
            </a:pPr>
            <a:endParaRPr lang="ru-RU" sz="1800"/>
          </a:p>
        </p:txBody>
      </p:sp>
      <p:sp>
        <p:nvSpPr>
          <p:cNvPr id="5" name="Верхний колонтитул 4"/>
          <p:cNvSpPr>
            <a:spLocks noGrp="1"/>
          </p:cNvSpPr>
          <p:nvPr>
            <p:ph type="hdr" sz="quarter" idx="11"/>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6" name="Дата 5"/>
          <p:cNvSpPr>
            <a:spLocks noGrp="1"/>
          </p:cNvSpPr>
          <p:nvPr>
            <p:ph type="dt" idx="12"/>
          </p:nvPr>
        </p:nvSpPr>
        <p:spPr/>
        <p:txBody>
          <a:bodyPr/>
          <a:lstStyle/>
          <a:p>
            <a:pPr defTabSz="924093">
              <a:defRPr/>
            </a:pPr>
            <a:fld id="{648F52C9-DC5B-46C3-93BE-8BD8D1CF841E}"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notesSlides/notesSlide91.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87970">
              <a:defRPr/>
            </a:pPr>
            <a:r>
              <a:rPr lang="ru-RU" altLang="en-US"/>
              <a:t/>
            </a:r>
            <a:endParaRPr lang="ru-RU" altLang="en-US"/>
          </a:p>
        </p:txBody>
      </p:sp>
      <p:sp>
        <p:nvSpPr>
          <p:cNvPr id="4" name="Номер слайда 3"/>
          <p:cNvSpPr>
            <a:spLocks noGrp="1"/>
          </p:cNvSpPr>
          <p:nvPr>
            <p:ph type="sldNum" sz="quarter" idx="10"/>
          </p:nvPr>
        </p:nvSpPr>
        <p:spPr/>
        <p:txBody>
          <a:bodyPr/>
          <a:lstStyle/>
          <a:p>
            <a:pPr lvl="0">
              <a:defRPr/>
            </a:pPr>
            <a:fld id="{9447256E-483B-4BC1-BFF8-D2418426C52D}" type="slidenum">
              <a:rPr lang="en-US"/>
              <a:pPr lvl="0">
                <a:defRPr/>
              </a:pPr>
              <a:t>105</a:t>
            </a:fld>
            <a:endParaRPr lang="en-US"/>
          </a:p>
        </p:txBody>
      </p:sp>
    </p:spTree>
  </p:cSld>
</p:notes>
</file>

<file path=ppt/notesSlides/notesSlide92.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indent="287970">
              <a:defRPr/>
            </a:pPr>
            <a:r>
              <a:rPr lang="ru-RU" altLang="en-US"/>
              <a:t/>
            </a:r>
            <a:endParaRPr lang="ru-RU" altLang="en-US"/>
          </a:p>
        </p:txBody>
      </p:sp>
      <p:sp>
        <p:nvSpPr>
          <p:cNvPr id="4" name="Номер слайда 3"/>
          <p:cNvSpPr>
            <a:spLocks noGrp="1"/>
          </p:cNvSpPr>
          <p:nvPr>
            <p:ph type="sldNum" sz="quarter" idx="10"/>
          </p:nvPr>
        </p:nvSpPr>
        <p:spPr/>
        <p:txBody>
          <a:bodyPr/>
          <a:lstStyle/>
          <a:p>
            <a:pPr lvl="0">
              <a:defRPr/>
            </a:pPr>
            <a:fld id="{9447256E-483B-4BC1-BFF8-D2418426C52D}" type="slidenum">
              <a:rPr lang="en-US"/>
              <a:pPr lvl="0">
                <a:defRPr/>
              </a:pPr>
              <a:t>106</a:t>
            </a:fld>
            <a:endParaRPr lang="en-US"/>
          </a:p>
        </p:txBody>
      </p:sp>
    </p:spTree>
  </p:cSld>
</p:notes>
</file>

<file path=ppt/notesSlides/notesSlide93.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TextEdit="1"/>
          </p:cNvSpPr>
          <p:nvPr>
            <p:ph type="sldImg" idx="0"/>
          </p:nvPr>
        </p:nvSpPr>
        <p:spPr/>
      </p:sp>
      <p:sp>
        <p:nvSpPr>
          <p:cNvPr id="3" name="Заметки 2"/>
          <p:cNvSpPr>
            <a:spLocks noGrp="1"/>
          </p:cNvSpPr>
          <p:nvPr>
            <p:ph type="body" idx="1"/>
          </p:nvPr>
        </p:nvSpPr>
        <p:spPr/>
        <p:txBody>
          <a:bodyPr/>
          <a:lstStyle/>
          <a:p>
            <a:pPr lvl="0">
              <a:defRPr/>
            </a:pPr>
            <a:r>
              <a:rPr lang="ru-RU" altLang="en-US"/>
              <a:t/>
            </a:r>
            <a:endParaRPr lang="ru-RU" altLang="en-US"/>
          </a:p>
        </p:txBody>
      </p:sp>
      <p:sp>
        <p:nvSpPr>
          <p:cNvPr id="5" name="Верхний колонтитул 4"/>
          <p:cNvSpPr>
            <a:spLocks noGrp="1"/>
          </p:cNvSpPr>
          <p:nvPr>
            <p:ph type="hdr" sz="quarter" idx="11"/>
          </p:nvPr>
        </p:nvSpPr>
        <p:spPr/>
        <p:txBody>
          <a:bodyPr/>
          <a:lstStyle/>
          <a:p>
            <a:pPr defTabSz="924093">
              <a:defRPr/>
            </a:pPr>
            <a:r>
              <a:rPr lang="ru-RU">
                <a:solidFill>
                  <a:prstClr val="black"/>
                </a:solidFill>
                <a:latin typeface="Calibri"/>
              </a:rPr>
              <a:t>1</a:t>
            </a:r>
            <a:endParaRPr lang="ru-RU">
              <a:solidFill>
                <a:prstClr val="black"/>
              </a:solidFill>
              <a:latin typeface="Calibri"/>
            </a:endParaRPr>
          </a:p>
        </p:txBody>
      </p:sp>
      <p:sp>
        <p:nvSpPr>
          <p:cNvPr id="6" name="Дата 5"/>
          <p:cNvSpPr>
            <a:spLocks noGrp="1"/>
          </p:cNvSpPr>
          <p:nvPr>
            <p:ph type="dt" idx="12"/>
          </p:nvPr>
        </p:nvSpPr>
        <p:spPr/>
        <p:txBody>
          <a:bodyPr/>
          <a:lstStyle/>
          <a:p>
            <a:pPr defTabSz="924093">
              <a:defRPr/>
            </a:pPr>
            <a:fld id="{1ADD950F-4718-4BFC-B9E0-69B49DFC71DA}" type="datetime1">
              <a:rPr lang="ru-RU">
                <a:solidFill>
                  <a:prstClr val="black"/>
                </a:solidFill>
                <a:latin typeface="Calibri"/>
              </a:rPr>
              <a:pPr defTabSz="924093">
                <a:defRPr/>
              </a:pPr>
              <a:t>09-02</a:t>
            </a:fld>
            <a:endParaRPr lang="ru-RU">
              <a:solidFill>
                <a:prstClr val="black"/>
              </a:solidFill>
              <a:latin typeface="Calibri"/>
            </a:endParaRPr>
          </a:p>
        </p:txBody>
      </p:sp>
    </p:spTree>
  </p:cSld>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2.png"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1303238"/>
      </p:ext>
    </p:extLst>
  </p:cSld>
  <p:clrMapOvr>
    <a:masterClrMapping/>
  </p:clrMapOvr>
</p:sldLayout>
</file>

<file path=ppt/slideLayouts/slideLayout10.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Заголовок и вертикальный текст"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idx="0"/>
          </p:nvPr>
        </p:nvSpPr>
        <p:spPr/>
        <p:txBody>
          <a:bodyPr/>
          <a:lstStyle/>
          <a:p>
            <a:pPr lvl="0">
              <a:defRPr/>
            </a:pPr>
            <a:r>
              <a:rPr lang="ru-RU"/>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defRPr/>
            </a:pPr>
            <a:r>
              <a:rPr lang="ru-RU"/>
              <a:t>Образец текста</a:t>
            </a:r>
            <a:endParaRPr lang="ru-RU"/>
          </a:p>
          <a:p>
            <a:pPr lvl="1">
              <a:defRPr/>
            </a:pPr>
            <a:r>
              <a:rPr lang="ru-RU"/>
              <a:t>Второй уровень</a:t>
            </a:r>
            <a:endParaRPr lang="ru-RU"/>
          </a:p>
          <a:p>
            <a:pPr lvl="2">
              <a:defRPr/>
            </a:pPr>
            <a:r>
              <a:rPr lang="ru-RU"/>
              <a:t>Третий уровень</a:t>
            </a:r>
            <a:endParaRPr lang="ru-RU"/>
          </a:p>
          <a:p>
            <a:pPr lvl="3">
              <a:defRPr/>
            </a:pPr>
            <a:r>
              <a:rPr lang="ru-RU"/>
              <a:t>Четвертый уровень</a:t>
            </a:r>
            <a:endParaRPr lang="ru-RU"/>
          </a:p>
          <a:p>
            <a:pPr lvl="4">
              <a:defRPr/>
            </a:pPr>
            <a:r>
              <a:rPr lang="ru-RU"/>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altLang="en-US" sz="1200" b="0" i="0" u="none" strike="noStrike" kern="1200" cap="none" spc="0" normalizeH="0" baseline="0">
                <a:solidFill>
                  <a:prstClr val="black">
                    <a:tint val="75000"/>
                  </a:prstClr>
                </a:solidFill>
                <a:effectLst/>
                <a:uLnTx/>
                <a:uFillTx/>
                <a:latin typeface="Calibri"/>
                <a:ea typeface="+mn-ea"/>
                <a:cs typeface="+mn-cs"/>
              </a:rPr>
              <a:t/>
            </a:r>
            <a:endParaRPr kumimoji="0" lang="ru-RU" altLang="en-US" sz="1200" b="0" i="0" u="none" strike="noStrike" kern="1200" cap="none" spc="0" normalizeH="0" baseline="0">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latinLnBrk="0" hangingPunct="1">
              <a:lnSpc>
                <a:spcPct val="100000"/>
              </a:lnSpc>
              <a:spcBef>
                <a:spcPts val="0"/>
              </a:spcBef>
              <a:spcAft>
                <a:spcPts val="0"/>
              </a:spcAft>
              <a:buClrTx/>
              <a:buFontTx/>
              <a:buNone/>
              <a:defRPr/>
            </a:pPr>
            <a:r>
              <a:rPr kumimoji="0" lang="ru-RU" altLang="en-US" sz="1200" b="0" i="0" u="none" strike="noStrike" kern="1200" cap="none" spc="0" normalizeH="0" baseline="0">
                <a:solidFill>
                  <a:prstClr val="black">
                    <a:tint val="75000"/>
                  </a:prstClr>
                </a:solidFill>
                <a:effectLst/>
                <a:uLnTx/>
                <a:uFillTx/>
                <a:latin typeface="Calibri"/>
                <a:ea typeface="+mn-ea"/>
                <a:cs typeface="+mn-cs"/>
              </a:rPr>
              <a:t/>
            </a:r>
            <a:endParaRPr kumimoji="0" lang="ru-RU" altLang="en-US" sz="1200" b="0" i="0" u="none" strike="noStrike" kern="1200" cap="none" spc="0" normalizeH="0" baseline="0">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latinLnBrk="0" hangingPunct="1">
              <a:lnSpc>
                <a:spcPct val="100000"/>
              </a:lnSpc>
              <a:spcBef>
                <a:spcPts val="0"/>
              </a:spcBef>
              <a:spcAft>
                <a:spcPts val="0"/>
              </a:spcAft>
              <a:buClrTx/>
              <a:buFontTx/>
              <a:buNone/>
              <a:defRPr/>
            </a:pPr>
            <a:fld id="{4CB9B150-16F9-4654-A9FF-3F04349E5D0B}" type="slidenum">
              <a:rPr kumimoji="0" lang="ru-RU" sz="1200" b="0" i="0" u="none" strike="noStrike" kern="1200" cap="none" spc="0" normalizeH="0" baseline="0">
                <a:solidFill>
                  <a:prstClr val="black">
                    <a:tint val="75000"/>
                  </a:prstClr>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a:t>
            </a:fld>
            <a:endParaRPr kumimoji="0" lang="ru-RU" sz="1200" b="0" i="0" u="none" strike="noStrike" kern="1200" cap="none" spc="0" normalizeH="0" baseline="0">
              <a:solidFill>
                <a:prstClr val="black">
                  <a:tint val="75000"/>
                </a:prstClr>
              </a:solidFill>
              <a:effectLst/>
              <a:uLnTx/>
              <a:uFillTx/>
              <a:latin typeface="Calibri"/>
              <a:ea typeface="+mn-ea"/>
              <a:cs typeface="+mn-cs"/>
            </a:endParaRPr>
          </a:p>
        </p:txBody>
      </p:sp>
    </p:spTree>
  </p:cSld>
  <p:clrMapOvr>
    <a:masterClrMapping/>
  </p:clrMapOvr>
  <p:transition xmlns:mc="http://schemas.openxmlformats.org/markup-compatibility/2006" xmlns:hp="http://schemas.haansoft.com/office/presentation/8.0" mc:Ignorable="hp" hp:hslDur="500"/>
</p:sldLayout>
</file>

<file path=ppt/slideLayouts/slideLayout11.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Вертикальный заголовок и текст"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idx="0"/>
          </p:nvPr>
        </p:nvSpPr>
        <p:spPr>
          <a:xfrm>
            <a:off x="8724900" y="365125"/>
            <a:ext cx="2628900" cy="5811838"/>
          </a:xfrm>
        </p:spPr>
        <p:txBody>
          <a:bodyPr vert="eaVert"/>
          <a:lstStyle/>
          <a:p>
            <a:pPr lvl="0">
              <a:defRPr/>
            </a:pPr>
            <a:r>
              <a:rPr lang="ru-RU"/>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defRPr/>
            </a:pPr>
            <a:r>
              <a:rPr lang="ru-RU"/>
              <a:t>Образец текста</a:t>
            </a:r>
            <a:endParaRPr lang="ru-RU"/>
          </a:p>
          <a:p>
            <a:pPr lvl="1">
              <a:defRPr/>
            </a:pPr>
            <a:r>
              <a:rPr lang="ru-RU"/>
              <a:t>Второй уровень</a:t>
            </a:r>
            <a:endParaRPr lang="ru-RU"/>
          </a:p>
          <a:p>
            <a:pPr lvl="2">
              <a:defRPr/>
            </a:pPr>
            <a:r>
              <a:rPr lang="ru-RU"/>
              <a:t>Третий уровень</a:t>
            </a:r>
            <a:endParaRPr lang="ru-RU"/>
          </a:p>
          <a:p>
            <a:pPr lvl="3">
              <a:defRPr/>
            </a:pPr>
            <a:r>
              <a:rPr lang="ru-RU"/>
              <a:t>Четвертый уровень</a:t>
            </a:r>
            <a:endParaRPr lang="ru-RU"/>
          </a:p>
          <a:p>
            <a:pPr lvl="4">
              <a:defRPr/>
            </a:pPr>
            <a:r>
              <a:rPr lang="ru-RU"/>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altLang="en-US" sz="1200" b="0" i="0" u="none" strike="noStrike" kern="1200" cap="none" spc="0" normalizeH="0" baseline="0">
                <a:solidFill>
                  <a:prstClr val="black">
                    <a:tint val="75000"/>
                  </a:prstClr>
                </a:solidFill>
                <a:effectLst/>
                <a:uLnTx/>
                <a:uFillTx/>
                <a:latin typeface="Calibri"/>
                <a:ea typeface="+mn-ea"/>
                <a:cs typeface="+mn-cs"/>
              </a:rPr>
              <a:t/>
            </a:r>
            <a:endParaRPr kumimoji="0" lang="ru-RU" altLang="en-US" sz="1200" b="0" i="0" u="none" strike="noStrike" kern="1200" cap="none" spc="0" normalizeH="0" baseline="0">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latinLnBrk="0" hangingPunct="1">
              <a:lnSpc>
                <a:spcPct val="100000"/>
              </a:lnSpc>
              <a:spcBef>
                <a:spcPts val="0"/>
              </a:spcBef>
              <a:spcAft>
                <a:spcPts val="0"/>
              </a:spcAft>
              <a:buClrTx/>
              <a:buFontTx/>
              <a:buNone/>
              <a:defRPr/>
            </a:pPr>
            <a:r>
              <a:rPr kumimoji="0" lang="ru-RU" altLang="en-US" sz="1200" b="0" i="0" u="none" strike="noStrike" kern="1200" cap="none" spc="0" normalizeH="0" baseline="0">
                <a:solidFill>
                  <a:prstClr val="black">
                    <a:tint val="75000"/>
                  </a:prstClr>
                </a:solidFill>
                <a:effectLst/>
                <a:uLnTx/>
                <a:uFillTx/>
                <a:latin typeface="Calibri"/>
                <a:ea typeface="+mn-ea"/>
                <a:cs typeface="+mn-cs"/>
              </a:rPr>
              <a:t/>
            </a:r>
            <a:endParaRPr kumimoji="0" lang="ru-RU" altLang="en-US" sz="1200" b="0" i="0" u="none" strike="noStrike" kern="1200" cap="none" spc="0" normalizeH="0" baseline="0">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latinLnBrk="0" hangingPunct="1">
              <a:lnSpc>
                <a:spcPct val="100000"/>
              </a:lnSpc>
              <a:spcBef>
                <a:spcPts val="0"/>
              </a:spcBef>
              <a:spcAft>
                <a:spcPts val="0"/>
              </a:spcAft>
              <a:buClrTx/>
              <a:buFontTx/>
              <a:buNone/>
              <a:defRPr/>
            </a:pPr>
            <a:fld id="{4CB9B150-16F9-4654-A9FF-3F04349E5D0B}" type="slidenum">
              <a:rPr kumimoji="0" lang="ru-RU" sz="1200" b="0" i="0" u="none" strike="noStrike" kern="1200" cap="none" spc="0" normalizeH="0" baseline="0">
                <a:solidFill>
                  <a:prstClr val="black">
                    <a:tint val="75000"/>
                  </a:prstClr>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a:t>
            </a:fld>
            <a:endParaRPr kumimoji="0" lang="ru-RU" sz="1200" b="0" i="0" u="none" strike="noStrike" kern="1200" cap="none" spc="0" normalizeH="0" baseline="0">
              <a:solidFill>
                <a:prstClr val="black">
                  <a:tint val="75000"/>
                </a:prstClr>
              </a:solidFill>
              <a:effectLst/>
              <a:uLnTx/>
              <a:uFillTx/>
              <a:latin typeface="Calibri"/>
              <a:ea typeface="+mn-ea"/>
              <a:cs typeface="+mn-cs"/>
            </a:endParaRPr>
          </a:p>
        </p:txBody>
      </p:sp>
    </p:spTree>
  </p:cSld>
  <p:clrMapOvr>
    <a:masterClrMapping/>
  </p:clrMapOvr>
  <p:transition xmlns:mc="http://schemas.openxmlformats.org/markup-compatibility/2006" xmlns:hp="http://schemas.haansoft.com/office/presentation/8.0" mc:Ignorable="hp" hp:hslDur="5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1308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395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2686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0008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0306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5636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879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9019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9557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7357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0253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7280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700" b="0" i="0">
                <a:solidFill>
                  <a:srgbClr val="A6A6A6"/>
                </a:solidFill>
                <a:latin typeface="Arial"/>
                <a:cs typeface="Arial"/>
              </a:defRPr>
            </a:lvl1pPr>
          </a:lstStyle>
          <a:p>
            <a:pPr marL="12700" marR="0" lvl="0" indent="0" algn="l" defTabSz="914400" rtl="0" eaLnBrk="1" fontAlgn="auto" latinLnBrk="0" hangingPunct="1">
              <a:lnSpc>
                <a:spcPts val="760"/>
              </a:lnSpc>
              <a:spcBef>
                <a:spcPts val="0"/>
              </a:spcBef>
              <a:spcAft>
                <a:spcPts val="0"/>
              </a:spcAft>
              <a:buClrTx/>
              <a:buSzTx/>
              <a:buFontTx/>
              <a:buNone/>
              <a:tabLst/>
              <a:defRPr/>
            </a:pPr>
            <a:r>
              <a:rPr kumimoji="0" sz="700" b="0" i="0" u="none" strike="noStrike" kern="1200" cap="none" spc="65" normalizeH="0" baseline="0" noProof="0" dirty="0">
                <a:ln>
                  <a:noFill/>
                </a:ln>
                <a:solidFill>
                  <a:srgbClr val="A6A6A6"/>
                </a:solidFill>
                <a:effectLst/>
                <a:uLnTx/>
                <a:uFillTx/>
                <a:latin typeface="Arial"/>
                <a:ea typeface="+mn-ea"/>
                <a:cs typeface="Arial"/>
              </a:rPr>
              <a:t>© </a:t>
            </a:r>
            <a:r>
              <a:rPr kumimoji="0" sz="700" b="0" i="0" u="none" strike="noStrike" kern="1200" cap="none" spc="-75" normalizeH="0" baseline="0" noProof="0" dirty="0">
                <a:ln>
                  <a:noFill/>
                </a:ln>
                <a:solidFill>
                  <a:srgbClr val="A6A6A6"/>
                </a:solidFill>
                <a:effectLst/>
                <a:uLnTx/>
                <a:uFillTx/>
                <a:latin typeface="Arial"/>
                <a:ea typeface="+mn-ea"/>
                <a:cs typeface="Arial"/>
              </a:rPr>
              <a:t>АО </a:t>
            </a:r>
            <a:r>
              <a:rPr kumimoji="0" sz="700" b="0" i="0" u="none" strike="noStrike" kern="1200" cap="none" spc="-45" normalizeH="0" baseline="0" noProof="0" dirty="0">
                <a:ln>
                  <a:noFill/>
                </a:ln>
                <a:solidFill>
                  <a:srgbClr val="A6A6A6"/>
                </a:solidFill>
                <a:effectLst/>
                <a:uLnTx/>
                <a:uFillTx/>
                <a:latin typeface="Arial"/>
                <a:ea typeface="+mn-ea"/>
                <a:cs typeface="Arial"/>
              </a:rPr>
              <a:t>«Издательство </a:t>
            </a:r>
            <a:r>
              <a:rPr kumimoji="0" sz="700" b="0" i="0" u="none" strike="noStrike" kern="1200" cap="none" spc="-40" normalizeH="0" baseline="0" noProof="0" dirty="0">
                <a:ln>
                  <a:noFill/>
                </a:ln>
                <a:solidFill>
                  <a:srgbClr val="A6A6A6"/>
                </a:solidFill>
                <a:effectLst/>
                <a:uLnTx/>
                <a:uFillTx/>
                <a:latin typeface="Arial"/>
                <a:ea typeface="+mn-ea"/>
                <a:cs typeface="Arial"/>
              </a:rPr>
              <a:t>«Просвещение»</a:t>
            </a:r>
            <a:r>
              <a:rPr kumimoji="0" sz="700" b="0" i="0" u="none" strike="noStrike" kern="1200" cap="none" spc="-35" normalizeH="0" baseline="0" noProof="0" dirty="0">
                <a:ln>
                  <a:noFill/>
                </a:ln>
                <a:solidFill>
                  <a:srgbClr val="A6A6A6"/>
                </a:solidFill>
                <a:effectLst/>
                <a:uLnTx/>
                <a:uFillTx/>
                <a:latin typeface="Arial"/>
                <a:ea typeface="+mn-ea"/>
                <a:cs typeface="Arial"/>
              </a:rPr>
              <a:t> </a:t>
            </a:r>
            <a:r>
              <a:rPr kumimoji="0" sz="700" b="0" i="0" u="none" strike="noStrike" kern="1200" cap="none" spc="-45" normalizeH="0" baseline="0" noProof="0" dirty="0">
                <a:ln>
                  <a:noFill/>
                </a:ln>
                <a:solidFill>
                  <a:srgbClr val="A6A6A6"/>
                </a:solidFill>
                <a:effectLst/>
                <a:uLnTx/>
                <a:uFillTx/>
                <a:latin typeface="Arial"/>
                <a:ea typeface="+mn-ea"/>
                <a:cs typeface="Arial"/>
              </a:rPr>
              <a:t>2019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2/6/2020</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3232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bg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1800" b="1" i="0">
                <a:solidFill>
                  <a:srgbClr val="2C2B8D"/>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defRPr sz="700" b="0" i="0">
                <a:solidFill>
                  <a:srgbClr val="A6A6A6"/>
                </a:solidFill>
                <a:latin typeface="Arial"/>
                <a:cs typeface="Arial"/>
              </a:defRPr>
            </a:lvl1pPr>
          </a:lstStyle>
          <a:p>
            <a:pPr marL="12700" marR="0" lvl="0" indent="0" algn="l" defTabSz="914400" rtl="0" eaLnBrk="1" fontAlgn="auto" latinLnBrk="0" hangingPunct="1">
              <a:lnSpc>
                <a:spcPts val="760"/>
              </a:lnSpc>
              <a:spcBef>
                <a:spcPts val="0"/>
              </a:spcBef>
              <a:spcAft>
                <a:spcPts val="0"/>
              </a:spcAft>
              <a:buClrTx/>
              <a:buSzTx/>
              <a:buFontTx/>
              <a:buNone/>
              <a:tabLst/>
              <a:defRPr/>
            </a:pPr>
            <a:r>
              <a:rPr kumimoji="0" sz="700" b="0" i="0" u="none" strike="noStrike" kern="1200" cap="none" spc="65" normalizeH="0" baseline="0" noProof="0" dirty="0">
                <a:ln>
                  <a:noFill/>
                </a:ln>
                <a:solidFill>
                  <a:srgbClr val="A6A6A6"/>
                </a:solidFill>
                <a:effectLst/>
                <a:uLnTx/>
                <a:uFillTx/>
                <a:latin typeface="Arial"/>
                <a:ea typeface="+mn-ea"/>
                <a:cs typeface="Arial"/>
              </a:rPr>
              <a:t>© </a:t>
            </a:r>
            <a:r>
              <a:rPr kumimoji="0" sz="700" b="0" i="0" u="none" strike="noStrike" kern="1200" cap="none" spc="-75" normalizeH="0" baseline="0" noProof="0" dirty="0">
                <a:ln>
                  <a:noFill/>
                </a:ln>
                <a:solidFill>
                  <a:srgbClr val="A6A6A6"/>
                </a:solidFill>
                <a:effectLst/>
                <a:uLnTx/>
                <a:uFillTx/>
                <a:latin typeface="Arial"/>
                <a:ea typeface="+mn-ea"/>
                <a:cs typeface="Arial"/>
              </a:rPr>
              <a:t>АО </a:t>
            </a:r>
            <a:r>
              <a:rPr kumimoji="0" sz="700" b="0" i="0" u="none" strike="noStrike" kern="1200" cap="none" spc="-45" normalizeH="0" baseline="0" noProof="0" dirty="0">
                <a:ln>
                  <a:noFill/>
                </a:ln>
                <a:solidFill>
                  <a:srgbClr val="A6A6A6"/>
                </a:solidFill>
                <a:effectLst/>
                <a:uLnTx/>
                <a:uFillTx/>
                <a:latin typeface="Arial"/>
                <a:ea typeface="+mn-ea"/>
                <a:cs typeface="Arial"/>
              </a:rPr>
              <a:t>«Издательство </a:t>
            </a:r>
            <a:r>
              <a:rPr kumimoji="0" sz="700" b="0" i="0" u="none" strike="noStrike" kern="1200" cap="none" spc="-40" normalizeH="0" baseline="0" noProof="0" dirty="0">
                <a:ln>
                  <a:noFill/>
                </a:ln>
                <a:solidFill>
                  <a:srgbClr val="A6A6A6"/>
                </a:solidFill>
                <a:effectLst/>
                <a:uLnTx/>
                <a:uFillTx/>
                <a:latin typeface="Arial"/>
                <a:ea typeface="+mn-ea"/>
                <a:cs typeface="Arial"/>
              </a:rPr>
              <a:t>«Просвещение»</a:t>
            </a:r>
            <a:r>
              <a:rPr kumimoji="0" sz="700" b="0" i="0" u="none" strike="noStrike" kern="1200" cap="none" spc="-35" normalizeH="0" baseline="0" noProof="0" dirty="0">
                <a:ln>
                  <a:noFill/>
                </a:ln>
                <a:solidFill>
                  <a:srgbClr val="A6A6A6"/>
                </a:solidFill>
                <a:effectLst/>
                <a:uLnTx/>
                <a:uFillTx/>
                <a:latin typeface="Arial"/>
                <a:ea typeface="+mn-ea"/>
                <a:cs typeface="Arial"/>
              </a:rPr>
              <a:t> </a:t>
            </a:r>
            <a:r>
              <a:rPr kumimoji="0" sz="700" b="0" i="0" u="none" strike="noStrike" kern="1200" cap="none" spc="-45" normalizeH="0" baseline="0" noProof="0" dirty="0">
                <a:ln>
                  <a:noFill/>
                </a:ln>
                <a:solidFill>
                  <a:srgbClr val="A6A6A6"/>
                </a:solidFill>
                <a:effectLst/>
                <a:uLnTx/>
                <a:uFillTx/>
                <a:latin typeface="Arial"/>
                <a:ea typeface="+mn-ea"/>
                <a:cs typeface="Arial"/>
              </a:rPr>
              <a:t>2019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2/6/2020</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5992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77595" y="2353055"/>
            <a:ext cx="1781556" cy="178155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bk object 17"/>
          <p:cNvSpPr/>
          <p:nvPr/>
        </p:nvSpPr>
        <p:spPr>
          <a:xfrm>
            <a:off x="577595" y="2353055"/>
            <a:ext cx="1781810" cy="1781810"/>
          </a:xfrm>
          <a:custGeom>
            <a:avLst/>
            <a:gdLst/>
            <a:ahLst/>
            <a:cxnLst/>
            <a:rect l="l" t="t" r="r" b="b"/>
            <a:pathLst>
              <a:path w="1781810" h="1781810">
                <a:moveTo>
                  <a:pt x="890778" y="0"/>
                </a:moveTo>
                <a:lnTo>
                  <a:pt x="841903" y="1317"/>
                </a:lnTo>
                <a:lnTo>
                  <a:pt x="793718" y="5226"/>
                </a:lnTo>
                <a:lnTo>
                  <a:pt x="746289" y="11657"/>
                </a:lnTo>
                <a:lnTo>
                  <a:pt x="699686" y="20543"/>
                </a:lnTo>
                <a:lnTo>
                  <a:pt x="653975" y="31817"/>
                </a:lnTo>
                <a:lnTo>
                  <a:pt x="609224" y="45409"/>
                </a:lnTo>
                <a:lnTo>
                  <a:pt x="565502" y="61252"/>
                </a:lnTo>
                <a:lnTo>
                  <a:pt x="522876" y="79278"/>
                </a:lnTo>
                <a:lnTo>
                  <a:pt x="481415" y="99420"/>
                </a:lnTo>
                <a:lnTo>
                  <a:pt x="441186" y="121609"/>
                </a:lnTo>
                <a:lnTo>
                  <a:pt x="402258" y="145778"/>
                </a:lnTo>
                <a:lnTo>
                  <a:pt x="364697" y="171858"/>
                </a:lnTo>
                <a:lnTo>
                  <a:pt x="328573" y="199782"/>
                </a:lnTo>
                <a:lnTo>
                  <a:pt x="293952" y="229482"/>
                </a:lnTo>
                <a:lnTo>
                  <a:pt x="260904" y="260889"/>
                </a:lnTo>
                <a:lnTo>
                  <a:pt x="229495" y="293937"/>
                </a:lnTo>
                <a:lnTo>
                  <a:pt x="199794" y="328557"/>
                </a:lnTo>
                <a:lnTo>
                  <a:pt x="171869" y="364681"/>
                </a:lnTo>
                <a:lnTo>
                  <a:pt x="145787" y="402241"/>
                </a:lnTo>
                <a:lnTo>
                  <a:pt x="121618" y="441169"/>
                </a:lnTo>
                <a:lnTo>
                  <a:pt x="99427" y="481398"/>
                </a:lnTo>
                <a:lnTo>
                  <a:pt x="79284" y="522860"/>
                </a:lnTo>
                <a:lnTo>
                  <a:pt x="61257" y="565486"/>
                </a:lnTo>
                <a:lnTo>
                  <a:pt x="45412" y="609209"/>
                </a:lnTo>
                <a:lnTo>
                  <a:pt x="31819" y="653961"/>
                </a:lnTo>
                <a:lnTo>
                  <a:pt x="20545" y="699674"/>
                </a:lnTo>
                <a:lnTo>
                  <a:pt x="11658" y="746280"/>
                </a:lnTo>
                <a:lnTo>
                  <a:pt x="5227" y="793711"/>
                </a:lnTo>
                <a:lnTo>
                  <a:pt x="1318" y="841900"/>
                </a:lnTo>
                <a:lnTo>
                  <a:pt x="0" y="890778"/>
                </a:lnTo>
                <a:lnTo>
                  <a:pt x="1318" y="939655"/>
                </a:lnTo>
                <a:lnTo>
                  <a:pt x="5227" y="987844"/>
                </a:lnTo>
                <a:lnTo>
                  <a:pt x="11658" y="1035275"/>
                </a:lnTo>
                <a:lnTo>
                  <a:pt x="20545" y="1081881"/>
                </a:lnTo>
                <a:lnTo>
                  <a:pt x="31819" y="1127594"/>
                </a:lnTo>
                <a:lnTo>
                  <a:pt x="45412" y="1172346"/>
                </a:lnTo>
                <a:lnTo>
                  <a:pt x="61257" y="1216069"/>
                </a:lnTo>
                <a:lnTo>
                  <a:pt x="79284" y="1258695"/>
                </a:lnTo>
                <a:lnTo>
                  <a:pt x="99427" y="1300157"/>
                </a:lnTo>
                <a:lnTo>
                  <a:pt x="121618" y="1340386"/>
                </a:lnTo>
                <a:lnTo>
                  <a:pt x="145787" y="1379314"/>
                </a:lnTo>
                <a:lnTo>
                  <a:pt x="171869" y="1416874"/>
                </a:lnTo>
                <a:lnTo>
                  <a:pt x="199794" y="1452998"/>
                </a:lnTo>
                <a:lnTo>
                  <a:pt x="229495" y="1487618"/>
                </a:lnTo>
                <a:lnTo>
                  <a:pt x="260904" y="1520666"/>
                </a:lnTo>
                <a:lnTo>
                  <a:pt x="293952" y="1552073"/>
                </a:lnTo>
                <a:lnTo>
                  <a:pt x="328573" y="1581773"/>
                </a:lnTo>
                <a:lnTo>
                  <a:pt x="364697" y="1609697"/>
                </a:lnTo>
                <a:lnTo>
                  <a:pt x="402258" y="1635777"/>
                </a:lnTo>
                <a:lnTo>
                  <a:pt x="441186" y="1659946"/>
                </a:lnTo>
                <a:lnTo>
                  <a:pt x="481415" y="1682135"/>
                </a:lnTo>
                <a:lnTo>
                  <a:pt x="522876" y="1702277"/>
                </a:lnTo>
                <a:lnTo>
                  <a:pt x="565502" y="1720303"/>
                </a:lnTo>
                <a:lnTo>
                  <a:pt x="609224" y="1736146"/>
                </a:lnTo>
                <a:lnTo>
                  <a:pt x="653975" y="1749738"/>
                </a:lnTo>
                <a:lnTo>
                  <a:pt x="699686" y="1761012"/>
                </a:lnTo>
                <a:lnTo>
                  <a:pt x="746289" y="1769898"/>
                </a:lnTo>
                <a:lnTo>
                  <a:pt x="793718" y="1776329"/>
                </a:lnTo>
                <a:lnTo>
                  <a:pt x="841903" y="1780238"/>
                </a:lnTo>
                <a:lnTo>
                  <a:pt x="890778" y="1781556"/>
                </a:lnTo>
                <a:lnTo>
                  <a:pt x="939655" y="1780238"/>
                </a:lnTo>
                <a:lnTo>
                  <a:pt x="987844" y="1776329"/>
                </a:lnTo>
                <a:lnTo>
                  <a:pt x="1035275" y="1769898"/>
                </a:lnTo>
                <a:lnTo>
                  <a:pt x="1081881" y="1761012"/>
                </a:lnTo>
                <a:lnTo>
                  <a:pt x="1127594" y="1749738"/>
                </a:lnTo>
                <a:lnTo>
                  <a:pt x="1172346" y="1736146"/>
                </a:lnTo>
                <a:lnTo>
                  <a:pt x="1216069" y="1720303"/>
                </a:lnTo>
                <a:lnTo>
                  <a:pt x="1258695" y="1702277"/>
                </a:lnTo>
                <a:lnTo>
                  <a:pt x="1300157" y="1682135"/>
                </a:lnTo>
                <a:lnTo>
                  <a:pt x="1340386" y="1659946"/>
                </a:lnTo>
                <a:lnTo>
                  <a:pt x="1379314" y="1635777"/>
                </a:lnTo>
                <a:lnTo>
                  <a:pt x="1416874" y="1609697"/>
                </a:lnTo>
                <a:lnTo>
                  <a:pt x="1452998" y="1581773"/>
                </a:lnTo>
                <a:lnTo>
                  <a:pt x="1487618" y="1552073"/>
                </a:lnTo>
                <a:lnTo>
                  <a:pt x="1520666" y="1520666"/>
                </a:lnTo>
                <a:lnTo>
                  <a:pt x="1552073" y="1487618"/>
                </a:lnTo>
                <a:lnTo>
                  <a:pt x="1581773" y="1452998"/>
                </a:lnTo>
                <a:lnTo>
                  <a:pt x="1609697" y="1416874"/>
                </a:lnTo>
                <a:lnTo>
                  <a:pt x="1635777" y="1379314"/>
                </a:lnTo>
                <a:lnTo>
                  <a:pt x="1659946" y="1340386"/>
                </a:lnTo>
                <a:lnTo>
                  <a:pt x="1682135" y="1300157"/>
                </a:lnTo>
                <a:lnTo>
                  <a:pt x="1702277" y="1258695"/>
                </a:lnTo>
                <a:lnTo>
                  <a:pt x="1720303" y="1216069"/>
                </a:lnTo>
                <a:lnTo>
                  <a:pt x="1736146" y="1172346"/>
                </a:lnTo>
                <a:lnTo>
                  <a:pt x="1749738" y="1127594"/>
                </a:lnTo>
                <a:lnTo>
                  <a:pt x="1761012" y="1081881"/>
                </a:lnTo>
                <a:lnTo>
                  <a:pt x="1769898" y="1035275"/>
                </a:lnTo>
                <a:lnTo>
                  <a:pt x="1776329" y="987844"/>
                </a:lnTo>
                <a:lnTo>
                  <a:pt x="1780238" y="939655"/>
                </a:lnTo>
                <a:lnTo>
                  <a:pt x="1781556" y="890778"/>
                </a:lnTo>
                <a:lnTo>
                  <a:pt x="1780238" y="841900"/>
                </a:lnTo>
                <a:lnTo>
                  <a:pt x="1776329" y="793711"/>
                </a:lnTo>
                <a:lnTo>
                  <a:pt x="1769898" y="746280"/>
                </a:lnTo>
                <a:lnTo>
                  <a:pt x="1761012" y="699674"/>
                </a:lnTo>
                <a:lnTo>
                  <a:pt x="1749738" y="653961"/>
                </a:lnTo>
                <a:lnTo>
                  <a:pt x="1736146" y="609209"/>
                </a:lnTo>
                <a:lnTo>
                  <a:pt x="1720303" y="565486"/>
                </a:lnTo>
                <a:lnTo>
                  <a:pt x="1702277" y="522860"/>
                </a:lnTo>
                <a:lnTo>
                  <a:pt x="1682135" y="481398"/>
                </a:lnTo>
                <a:lnTo>
                  <a:pt x="1659946" y="441169"/>
                </a:lnTo>
                <a:lnTo>
                  <a:pt x="1635777" y="402241"/>
                </a:lnTo>
                <a:lnTo>
                  <a:pt x="1609697" y="364681"/>
                </a:lnTo>
                <a:lnTo>
                  <a:pt x="1581773" y="328557"/>
                </a:lnTo>
                <a:lnTo>
                  <a:pt x="1552073" y="293937"/>
                </a:lnTo>
                <a:lnTo>
                  <a:pt x="1520666" y="260889"/>
                </a:lnTo>
                <a:lnTo>
                  <a:pt x="1487618" y="229482"/>
                </a:lnTo>
                <a:lnTo>
                  <a:pt x="1452998" y="199782"/>
                </a:lnTo>
                <a:lnTo>
                  <a:pt x="1416874" y="171858"/>
                </a:lnTo>
                <a:lnTo>
                  <a:pt x="1379314" y="145778"/>
                </a:lnTo>
                <a:lnTo>
                  <a:pt x="1340386" y="121609"/>
                </a:lnTo>
                <a:lnTo>
                  <a:pt x="1300157" y="99420"/>
                </a:lnTo>
                <a:lnTo>
                  <a:pt x="1258695" y="79278"/>
                </a:lnTo>
                <a:lnTo>
                  <a:pt x="1216069" y="61252"/>
                </a:lnTo>
                <a:lnTo>
                  <a:pt x="1172346" y="45409"/>
                </a:lnTo>
                <a:lnTo>
                  <a:pt x="1127594" y="31817"/>
                </a:lnTo>
                <a:lnTo>
                  <a:pt x="1081881" y="20543"/>
                </a:lnTo>
                <a:lnTo>
                  <a:pt x="1035275" y="11657"/>
                </a:lnTo>
                <a:lnTo>
                  <a:pt x="987844" y="5226"/>
                </a:lnTo>
                <a:lnTo>
                  <a:pt x="939655" y="1317"/>
                </a:lnTo>
                <a:lnTo>
                  <a:pt x="890778" y="0"/>
                </a:lnTo>
                <a:close/>
              </a:path>
            </a:pathLst>
          </a:custGeom>
          <a:solidFill>
            <a:srgbClr val="000000">
              <a:alpha val="21174"/>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2000" b="1" i="0">
                <a:solidFill>
                  <a:schemeClr val="bg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423152" y="2405634"/>
            <a:ext cx="3728084" cy="3575050"/>
          </a:xfrm>
          <a:prstGeom prst="rect">
            <a:avLst/>
          </a:prstGeom>
        </p:spPr>
        <p:txBody>
          <a:bodyPr wrap="square" lIns="0" tIns="0" rIns="0" bIns="0">
            <a:spAutoFit/>
          </a:bodyPr>
          <a:lstStyle>
            <a:lvl1pPr>
              <a:defRPr sz="1800" b="1" i="0">
                <a:solidFill>
                  <a:srgbClr val="2C2B8D"/>
                </a:solidFill>
                <a:latin typeface="Trebuchet MS"/>
                <a:cs typeface="Trebuchet MS"/>
              </a:defRPr>
            </a:lvl1pPr>
          </a:lstStyle>
          <a:p>
            <a:endParaRPr/>
          </a:p>
        </p:txBody>
      </p:sp>
      <p:sp>
        <p:nvSpPr>
          <p:cNvPr id="5" name="Holder 5"/>
          <p:cNvSpPr>
            <a:spLocks noGrp="1"/>
          </p:cNvSpPr>
          <p:nvPr>
            <p:ph type="ftr" sz="quarter" idx="5"/>
          </p:nvPr>
        </p:nvSpPr>
        <p:spPr/>
        <p:txBody>
          <a:bodyPr lIns="0" tIns="0" rIns="0" bIns="0"/>
          <a:lstStyle>
            <a:lvl1pPr>
              <a:defRPr sz="700" b="0" i="0">
                <a:solidFill>
                  <a:srgbClr val="A6A6A6"/>
                </a:solidFill>
                <a:latin typeface="Arial"/>
                <a:cs typeface="Arial"/>
              </a:defRPr>
            </a:lvl1pPr>
          </a:lstStyle>
          <a:p>
            <a:pPr marL="12700" marR="0" lvl="0" indent="0" algn="l" defTabSz="914400" rtl="0" eaLnBrk="1" fontAlgn="auto" latinLnBrk="0" hangingPunct="1">
              <a:lnSpc>
                <a:spcPts val="760"/>
              </a:lnSpc>
              <a:spcBef>
                <a:spcPts val="0"/>
              </a:spcBef>
              <a:spcAft>
                <a:spcPts val="0"/>
              </a:spcAft>
              <a:buClrTx/>
              <a:buSzTx/>
              <a:buFontTx/>
              <a:buNone/>
              <a:tabLst/>
              <a:defRPr/>
            </a:pPr>
            <a:r>
              <a:rPr kumimoji="0" sz="700" b="0" i="0" u="none" strike="noStrike" kern="1200" cap="none" spc="65" normalizeH="0" baseline="0" noProof="0" dirty="0">
                <a:ln>
                  <a:noFill/>
                </a:ln>
                <a:solidFill>
                  <a:srgbClr val="A6A6A6"/>
                </a:solidFill>
                <a:effectLst/>
                <a:uLnTx/>
                <a:uFillTx/>
                <a:latin typeface="Arial"/>
                <a:ea typeface="+mn-ea"/>
                <a:cs typeface="Arial"/>
              </a:rPr>
              <a:t>© </a:t>
            </a:r>
            <a:r>
              <a:rPr kumimoji="0" sz="700" b="0" i="0" u="none" strike="noStrike" kern="1200" cap="none" spc="-75" normalizeH="0" baseline="0" noProof="0" dirty="0">
                <a:ln>
                  <a:noFill/>
                </a:ln>
                <a:solidFill>
                  <a:srgbClr val="A6A6A6"/>
                </a:solidFill>
                <a:effectLst/>
                <a:uLnTx/>
                <a:uFillTx/>
                <a:latin typeface="Arial"/>
                <a:ea typeface="+mn-ea"/>
                <a:cs typeface="Arial"/>
              </a:rPr>
              <a:t>АО </a:t>
            </a:r>
            <a:r>
              <a:rPr kumimoji="0" sz="700" b="0" i="0" u="none" strike="noStrike" kern="1200" cap="none" spc="-45" normalizeH="0" baseline="0" noProof="0" dirty="0">
                <a:ln>
                  <a:noFill/>
                </a:ln>
                <a:solidFill>
                  <a:srgbClr val="A6A6A6"/>
                </a:solidFill>
                <a:effectLst/>
                <a:uLnTx/>
                <a:uFillTx/>
                <a:latin typeface="Arial"/>
                <a:ea typeface="+mn-ea"/>
                <a:cs typeface="Arial"/>
              </a:rPr>
              <a:t>«Издательство </a:t>
            </a:r>
            <a:r>
              <a:rPr kumimoji="0" sz="700" b="0" i="0" u="none" strike="noStrike" kern="1200" cap="none" spc="-40" normalizeH="0" baseline="0" noProof="0" dirty="0">
                <a:ln>
                  <a:noFill/>
                </a:ln>
                <a:solidFill>
                  <a:srgbClr val="A6A6A6"/>
                </a:solidFill>
                <a:effectLst/>
                <a:uLnTx/>
                <a:uFillTx/>
                <a:latin typeface="Arial"/>
                <a:ea typeface="+mn-ea"/>
                <a:cs typeface="Arial"/>
              </a:rPr>
              <a:t>«Просвещение»</a:t>
            </a:r>
            <a:r>
              <a:rPr kumimoji="0" sz="700" b="0" i="0" u="none" strike="noStrike" kern="1200" cap="none" spc="-35" normalizeH="0" baseline="0" noProof="0" dirty="0">
                <a:ln>
                  <a:noFill/>
                </a:ln>
                <a:solidFill>
                  <a:srgbClr val="A6A6A6"/>
                </a:solidFill>
                <a:effectLst/>
                <a:uLnTx/>
                <a:uFillTx/>
                <a:latin typeface="Arial"/>
                <a:ea typeface="+mn-ea"/>
                <a:cs typeface="Arial"/>
              </a:rPr>
              <a:t> </a:t>
            </a:r>
            <a:r>
              <a:rPr kumimoji="0" sz="700" b="0" i="0" u="none" strike="noStrike" kern="1200" cap="none" spc="-45" normalizeH="0" baseline="0" noProof="0" dirty="0">
                <a:ln>
                  <a:noFill/>
                </a:ln>
                <a:solidFill>
                  <a:srgbClr val="A6A6A6"/>
                </a:solidFill>
                <a:effectLst/>
                <a:uLnTx/>
                <a:uFillTx/>
                <a:latin typeface="Arial"/>
                <a:ea typeface="+mn-ea"/>
                <a:cs typeface="Arial"/>
              </a:rPr>
              <a:t>2019</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2/6/2020</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495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defRPr sz="700" b="0" i="0">
                <a:solidFill>
                  <a:srgbClr val="A6A6A6"/>
                </a:solidFill>
                <a:latin typeface="Arial"/>
                <a:cs typeface="Arial"/>
              </a:defRPr>
            </a:lvl1pPr>
          </a:lstStyle>
          <a:p>
            <a:pPr marL="12700" marR="0" lvl="0" indent="0" algn="l" defTabSz="914400" rtl="0" eaLnBrk="1" fontAlgn="auto" latinLnBrk="0" hangingPunct="1">
              <a:lnSpc>
                <a:spcPts val="760"/>
              </a:lnSpc>
              <a:spcBef>
                <a:spcPts val="0"/>
              </a:spcBef>
              <a:spcAft>
                <a:spcPts val="0"/>
              </a:spcAft>
              <a:buClrTx/>
              <a:buSzTx/>
              <a:buFontTx/>
              <a:buNone/>
              <a:tabLst/>
              <a:defRPr/>
            </a:pPr>
            <a:r>
              <a:rPr kumimoji="0" sz="700" b="0" i="0" u="none" strike="noStrike" kern="1200" cap="none" spc="65" normalizeH="0" baseline="0" noProof="0" dirty="0">
                <a:ln>
                  <a:noFill/>
                </a:ln>
                <a:solidFill>
                  <a:srgbClr val="A6A6A6"/>
                </a:solidFill>
                <a:effectLst/>
                <a:uLnTx/>
                <a:uFillTx/>
                <a:latin typeface="Arial"/>
                <a:ea typeface="+mn-ea"/>
                <a:cs typeface="Arial"/>
              </a:rPr>
              <a:t>© </a:t>
            </a:r>
            <a:r>
              <a:rPr kumimoji="0" sz="700" b="0" i="0" u="none" strike="noStrike" kern="1200" cap="none" spc="-75" normalizeH="0" baseline="0" noProof="0" dirty="0">
                <a:ln>
                  <a:noFill/>
                </a:ln>
                <a:solidFill>
                  <a:srgbClr val="A6A6A6"/>
                </a:solidFill>
                <a:effectLst/>
                <a:uLnTx/>
                <a:uFillTx/>
                <a:latin typeface="Arial"/>
                <a:ea typeface="+mn-ea"/>
                <a:cs typeface="Arial"/>
              </a:rPr>
              <a:t>АО </a:t>
            </a:r>
            <a:r>
              <a:rPr kumimoji="0" sz="700" b="0" i="0" u="none" strike="noStrike" kern="1200" cap="none" spc="-45" normalizeH="0" baseline="0" noProof="0" dirty="0">
                <a:ln>
                  <a:noFill/>
                </a:ln>
                <a:solidFill>
                  <a:srgbClr val="A6A6A6"/>
                </a:solidFill>
                <a:effectLst/>
                <a:uLnTx/>
                <a:uFillTx/>
                <a:latin typeface="Arial"/>
                <a:ea typeface="+mn-ea"/>
                <a:cs typeface="Arial"/>
              </a:rPr>
              <a:t>«Издательство </a:t>
            </a:r>
            <a:r>
              <a:rPr kumimoji="0" sz="700" b="0" i="0" u="none" strike="noStrike" kern="1200" cap="none" spc="-40" normalizeH="0" baseline="0" noProof="0" dirty="0">
                <a:ln>
                  <a:noFill/>
                </a:ln>
                <a:solidFill>
                  <a:srgbClr val="A6A6A6"/>
                </a:solidFill>
                <a:effectLst/>
                <a:uLnTx/>
                <a:uFillTx/>
                <a:latin typeface="Arial"/>
                <a:ea typeface="+mn-ea"/>
                <a:cs typeface="Arial"/>
              </a:rPr>
              <a:t>«Просвещение»</a:t>
            </a:r>
            <a:r>
              <a:rPr kumimoji="0" sz="700" b="0" i="0" u="none" strike="noStrike" kern="1200" cap="none" spc="-35" normalizeH="0" baseline="0" noProof="0" dirty="0">
                <a:ln>
                  <a:noFill/>
                </a:ln>
                <a:solidFill>
                  <a:srgbClr val="A6A6A6"/>
                </a:solidFill>
                <a:effectLst/>
                <a:uLnTx/>
                <a:uFillTx/>
                <a:latin typeface="Arial"/>
                <a:ea typeface="+mn-ea"/>
                <a:cs typeface="Arial"/>
              </a:rPr>
              <a:t> </a:t>
            </a:r>
            <a:r>
              <a:rPr kumimoji="0" sz="700" b="0" i="0" u="none" strike="noStrike" kern="1200" cap="none" spc="-45" normalizeH="0" baseline="0" noProof="0" dirty="0">
                <a:ln>
                  <a:noFill/>
                </a:ln>
                <a:solidFill>
                  <a:srgbClr val="A6A6A6"/>
                </a:solidFill>
                <a:effectLst/>
                <a:uLnTx/>
                <a:uFillTx/>
                <a:latin typeface="Arial"/>
                <a:ea typeface="+mn-ea"/>
                <a:cs typeface="Arial"/>
              </a:rPr>
              <a:t>2019</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2/6/2020</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7571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700" b="0" i="0">
                <a:solidFill>
                  <a:srgbClr val="A6A6A6"/>
                </a:solidFill>
                <a:latin typeface="Arial"/>
                <a:cs typeface="Arial"/>
              </a:defRPr>
            </a:lvl1pPr>
          </a:lstStyle>
          <a:p>
            <a:pPr marL="12700" marR="0" lvl="0" indent="0" algn="l" defTabSz="914400" rtl="0" eaLnBrk="1" fontAlgn="auto" latinLnBrk="0" hangingPunct="1">
              <a:lnSpc>
                <a:spcPts val="760"/>
              </a:lnSpc>
              <a:spcBef>
                <a:spcPts val="0"/>
              </a:spcBef>
              <a:spcAft>
                <a:spcPts val="0"/>
              </a:spcAft>
              <a:buClrTx/>
              <a:buSzTx/>
              <a:buFontTx/>
              <a:buNone/>
              <a:tabLst/>
              <a:defRPr/>
            </a:pPr>
            <a:r>
              <a:rPr kumimoji="0" sz="700" b="0" i="0" u="none" strike="noStrike" kern="1200" cap="none" spc="65" normalizeH="0" baseline="0" noProof="0" dirty="0">
                <a:ln>
                  <a:noFill/>
                </a:ln>
                <a:solidFill>
                  <a:srgbClr val="A6A6A6"/>
                </a:solidFill>
                <a:effectLst/>
                <a:uLnTx/>
                <a:uFillTx/>
                <a:latin typeface="Arial"/>
                <a:ea typeface="+mn-ea"/>
                <a:cs typeface="Arial"/>
              </a:rPr>
              <a:t>© </a:t>
            </a:r>
            <a:r>
              <a:rPr kumimoji="0" sz="700" b="0" i="0" u="none" strike="noStrike" kern="1200" cap="none" spc="-75" normalizeH="0" baseline="0" noProof="0" dirty="0">
                <a:ln>
                  <a:noFill/>
                </a:ln>
                <a:solidFill>
                  <a:srgbClr val="A6A6A6"/>
                </a:solidFill>
                <a:effectLst/>
                <a:uLnTx/>
                <a:uFillTx/>
                <a:latin typeface="Arial"/>
                <a:ea typeface="+mn-ea"/>
                <a:cs typeface="Arial"/>
              </a:rPr>
              <a:t>АО </a:t>
            </a:r>
            <a:r>
              <a:rPr kumimoji="0" sz="700" b="0" i="0" u="none" strike="noStrike" kern="1200" cap="none" spc="-45" normalizeH="0" baseline="0" noProof="0" dirty="0">
                <a:ln>
                  <a:noFill/>
                </a:ln>
                <a:solidFill>
                  <a:srgbClr val="A6A6A6"/>
                </a:solidFill>
                <a:effectLst/>
                <a:uLnTx/>
                <a:uFillTx/>
                <a:latin typeface="Arial"/>
                <a:ea typeface="+mn-ea"/>
                <a:cs typeface="Arial"/>
              </a:rPr>
              <a:t>«Издательство </a:t>
            </a:r>
            <a:r>
              <a:rPr kumimoji="0" sz="700" b="0" i="0" u="none" strike="noStrike" kern="1200" cap="none" spc="-40" normalizeH="0" baseline="0" noProof="0" dirty="0">
                <a:ln>
                  <a:noFill/>
                </a:ln>
                <a:solidFill>
                  <a:srgbClr val="A6A6A6"/>
                </a:solidFill>
                <a:effectLst/>
                <a:uLnTx/>
                <a:uFillTx/>
                <a:latin typeface="Arial"/>
                <a:ea typeface="+mn-ea"/>
                <a:cs typeface="Arial"/>
              </a:rPr>
              <a:t>«Просвещение»</a:t>
            </a:r>
            <a:r>
              <a:rPr kumimoji="0" sz="700" b="0" i="0" u="none" strike="noStrike" kern="1200" cap="none" spc="-35" normalizeH="0" baseline="0" noProof="0" dirty="0">
                <a:ln>
                  <a:noFill/>
                </a:ln>
                <a:solidFill>
                  <a:srgbClr val="A6A6A6"/>
                </a:solidFill>
                <a:effectLst/>
                <a:uLnTx/>
                <a:uFillTx/>
                <a:latin typeface="Arial"/>
                <a:ea typeface="+mn-ea"/>
                <a:cs typeface="Arial"/>
              </a:rPr>
              <a:t> </a:t>
            </a:r>
            <a:r>
              <a:rPr kumimoji="0" sz="700" b="0" i="0" u="none" strike="noStrike" kern="1200" cap="none" spc="-45" normalizeH="0" baseline="0" noProof="0" dirty="0">
                <a:ln>
                  <a:noFill/>
                </a:ln>
                <a:solidFill>
                  <a:srgbClr val="A6A6A6"/>
                </a:solidFill>
                <a:effectLst/>
                <a:uLnTx/>
                <a:uFillTx/>
                <a:latin typeface="Arial"/>
                <a:ea typeface="+mn-ea"/>
                <a:cs typeface="Arial"/>
              </a:rPr>
              <a:t>2019</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2/6/2020</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4087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914400" y="1981200"/>
            <a:ext cx="10363200" cy="4114800"/>
          </a:xfrm>
        </p:spPr>
        <p:txBody>
          <a:bodyPr/>
          <a:lstStyle/>
          <a:p>
            <a:pPr lvl="0"/>
            <a:endParaRPr lang="ru-RU" noProof="0" smtClean="0"/>
          </a:p>
        </p:txBody>
      </p:sp>
      <p:sp>
        <p:nvSpPr>
          <p:cNvPr id="4" name="Rectangle 8"/>
          <p:cNvSpPr>
            <a:spLocks noGrp="1" noChangeArrowheads="1"/>
          </p:cNvSpPr>
          <p:nvPr>
            <p:ph type="dt" sz="half" idx="10"/>
          </p:nvPr>
        </p:nvSpPr>
        <p:spPr>
          <a:ln/>
        </p:spPr>
        <p:txBody>
          <a:bodyPr/>
          <a:lstStyle>
            <a:lvl1pPr>
              <a:defRPr/>
            </a:lvl1pPr>
          </a:lstStyle>
          <a:p>
            <a:pPr>
              <a:defRPr/>
            </a:pPr>
            <a:endParaRPr lang="ru-RU"/>
          </a:p>
        </p:txBody>
      </p:sp>
      <p:sp>
        <p:nvSpPr>
          <p:cNvPr id="5" name="Rectangle 9"/>
          <p:cNvSpPr>
            <a:spLocks noGrp="1" noChangeArrowheads="1"/>
          </p:cNvSpPr>
          <p:nvPr>
            <p:ph type="ftr" sz="quarter" idx="11"/>
          </p:nvPr>
        </p:nvSpPr>
        <p:spPr>
          <a:ln/>
        </p:spPr>
        <p:txBody>
          <a:bodyPr/>
          <a:lstStyle>
            <a:lvl1pPr>
              <a:defRPr/>
            </a:lvl1pPr>
          </a:lstStyle>
          <a:p>
            <a:pPr>
              <a:defRPr/>
            </a:pPr>
            <a:endParaRPr lang="ru-RU"/>
          </a:p>
        </p:txBody>
      </p:sp>
      <p:sp>
        <p:nvSpPr>
          <p:cNvPr id="6" name="Rectangle 10"/>
          <p:cNvSpPr>
            <a:spLocks noGrp="1" noChangeArrowheads="1"/>
          </p:cNvSpPr>
          <p:nvPr>
            <p:ph type="sldNum" sz="quarter" idx="12"/>
          </p:nvPr>
        </p:nvSpPr>
        <p:spPr>
          <a:ln/>
        </p:spPr>
        <p:txBody>
          <a:bodyPr/>
          <a:lstStyle>
            <a:lvl1pPr>
              <a:defRPr/>
            </a:lvl1pPr>
          </a:lstStyle>
          <a:p>
            <a:pPr>
              <a:defRPr/>
            </a:pPr>
            <a:fld id="{2ED0BB0B-553A-42BC-AA8A-69BC228F7DCF}" type="slidenum">
              <a:rPr lang="ru-RU"/>
              <a:pPr>
                <a:defRPr/>
              </a:pPr>
              <a:t>‹#›</a:t>
            </a:fld>
            <a:endParaRPr lang="ru-RU"/>
          </a:p>
        </p:txBody>
      </p:sp>
    </p:spTree>
    <p:extLst>
      <p:ext uri="{BB962C8B-B14F-4D97-AF65-F5344CB8AC3E}">
        <p14:creationId xmlns:p14="http://schemas.microsoft.com/office/powerpoint/2010/main" val="16030817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963517F-648A-43A2-87E4-E1A92A02F180}" type="datetimeFigureOut">
              <a:rPr lang="ru-RU" smtClean="0"/>
              <a:t>06.02.2020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A780EA3-E277-44AD-A179-D0A338D952D2}" type="slidenum">
              <a:rPr lang="ru-RU" smtClean="0"/>
              <a:t>‹#›</a:t>
            </a:fld>
            <a:endParaRPr lang="ru-RU" dirty="0"/>
          </a:p>
        </p:txBody>
      </p:sp>
    </p:spTree>
    <p:extLst>
      <p:ext uri="{BB962C8B-B14F-4D97-AF65-F5344CB8AC3E}">
        <p14:creationId xmlns:p14="http://schemas.microsoft.com/office/powerpoint/2010/main" val="2793426301"/>
      </p:ext>
    </p:extLst>
  </p:cSld>
  <p:clrMapOvr>
    <a:masterClrMapping/>
  </p:clrMapOvr>
</p:sldLayout>
</file>

<file path=ppt/slideLayouts/slideLayout3.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Заголовок раздела"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idx="0"/>
          </p:nvPr>
        </p:nvSpPr>
        <p:spPr>
          <a:xfrm>
            <a:off x="831850" y="1709738"/>
            <a:ext cx="10515600" cy="2852737"/>
          </a:xfrm>
        </p:spPr>
        <p:txBody>
          <a:bodyPr anchor="b"/>
          <a:lstStyle>
            <a:lvl1pPr>
              <a:defRPr sz="6000"/>
            </a:lvl1pPr>
          </a:lstStyle>
          <a:p>
            <a:pPr lvl="0">
              <a:defRPr/>
            </a:pPr>
            <a:r>
              <a:rPr lang="ru-RU"/>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ru-RU"/>
              <a:t>Образец текста</a:t>
            </a:r>
            <a:endParaRPr lang="ru-RU"/>
          </a:p>
        </p:txBody>
      </p:sp>
      <p:sp>
        <p:nvSpPr>
          <p:cNvPr id="4" name="Дата 3"/>
          <p:cNvSpPr>
            <a:spLocks noGrp="1"/>
          </p:cNvSpPr>
          <p:nvPr>
            <p:ph type="dt" sz="half" idx="10"/>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altLang="en-US" sz="1200" b="0" i="0" u="none" strike="noStrike" kern="1200" cap="none" spc="0" normalizeH="0" baseline="0">
                <a:solidFill>
                  <a:prstClr val="black">
                    <a:tint val="75000"/>
                  </a:prstClr>
                </a:solidFill>
                <a:effectLst/>
                <a:uLnTx/>
                <a:uFillTx/>
                <a:latin typeface="Calibri"/>
                <a:ea typeface="+mn-ea"/>
                <a:cs typeface="+mn-cs"/>
              </a:rPr>
              <a:t/>
            </a:r>
            <a:endParaRPr kumimoji="0" lang="ru-RU" altLang="en-US" sz="1200" b="0" i="0" u="none" strike="noStrike" kern="1200" cap="none" spc="0" normalizeH="0" baseline="0">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latinLnBrk="0" hangingPunct="1">
              <a:lnSpc>
                <a:spcPct val="100000"/>
              </a:lnSpc>
              <a:spcBef>
                <a:spcPts val="0"/>
              </a:spcBef>
              <a:spcAft>
                <a:spcPts val="0"/>
              </a:spcAft>
              <a:buClrTx/>
              <a:buFontTx/>
              <a:buNone/>
              <a:defRPr/>
            </a:pPr>
            <a:r>
              <a:rPr kumimoji="0" lang="ru-RU" altLang="en-US" sz="1200" b="0" i="0" u="none" strike="noStrike" kern="1200" cap="none" spc="0" normalizeH="0" baseline="0">
                <a:solidFill>
                  <a:prstClr val="black">
                    <a:tint val="75000"/>
                  </a:prstClr>
                </a:solidFill>
                <a:effectLst/>
                <a:uLnTx/>
                <a:uFillTx/>
                <a:latin typeface="Calibri"/>
                <a:ea typeface="+mn-ea"/>
                <a:cs typeface="+mn-cs"/>
              </a:rPr>
              <a:t/>
            </a:r>
            <a:endParaRPr kumimoji="0" lang="ru-RU" altLang="en-US" sz="1200" b="0" i="0" u="none" strike="noStrike" kern="1200" cap="none" spc="0" normalizeH="0" baseline="0">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latinLnBrk="0" hangingPunct="1">
              <a:lnSpc>
                <a:spcPct val="100000"/>
              </a:lnSpc>
              <a:spcBef>
                <a:spcPts val="0"/>
              </a:spcBef>
              <a:spcAft>
                <a:spcPts val="0"/>
              </a:spcAft>
              <a:buClrTx/>
              <a:buFontTx/>
              <a:buNone/>
              <a:defRPr/>
            </a:pPr>
            <a:fld id="{4CB9B150-16F9-4654-A9FF-3F04349E5D0B}" type="slidenum">
              <a:rPr kumimoji="0" lang="ru-RU" sz="1200" b="0" i="0" u="none" strike="noStrike" kern="1200" cap="none" spc="0" normalizeH="0" baseline="0">
                <a:solidFill>
                  <a:prstClr val="black">
                    <a:tint val="75000"/>
                  </a:prstClr>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a:t>
            </a:fld>
            <a:endParaRPr kumimoji="0" lang="ru-RU" sz="1200" b="0" i="0" u="none" strike="noStrike" kern="1200" cap="none" spc="0" normalizeH="0" baseline="0">
              <a:solidFill>
                <a:prstClr val="black">
                  <a:tint val="75000"/>
                </a:prstClr>
              </a:solidFill>
              <a:effectLst/>
              <a:uLnTx/>
              <a:uFillTx/>
              <a:latin typeface="Calibri"/>
              <a:ea typeface="+mn-ea"/>
              <a:cs typeface="+mn-cs"/>
            </a:endParaRPr>
          </a:p>
        </p:txBody>
      </p:sp>
    </p:spTree>
  </p:cSld>
  <p:clrMapOvr>
    <a:masterClrMapping/>
  </p:clrMapOvr>
  <p:transition xmlns:mc="http://schemas.openxmlformats.org/markup-compatibility/2006" xmlns:hp="http://schemas.haansoft.com/office/presentation/8.0" mc:Ignorable="hp" hp:hslDur="500"/>
</p:sldLayout>
</file>

<file path=ppt/slideLayouts/slideLayout4.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Два объекта"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idx="0"/>
          </p:nvPr>
        </p:nvSpPr>
        <p:spPr/>
        <p:txBody>
          <a:bodyPr/>
          <a:lstStyle/>
          <a:p>
            <a:pPr lvl="0">
              <a:defRPr/>
            </a:pPr>
            <a:r>
              <a:rPr lang="ru-RU"/>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defRPr/>
            </a:pPr>
            <a:r>
              <a:rPr lang="ru-RU"/>
              <a:t>Образец текста</a:t>
            </a:r>
            <a:endParaRPr lang="ru-RU"/>
          </a:p>
          <a:p>
            <a:pPr lvl="1">
              <a:defRPr/>
            </a:pPr>
            <a:r>
              <a:rPr lang="ru-RU"/>
              <a:t>Второй уровень</a:t>
            </a:r>
            <a:endParaRPr lang="ru-RU"/>
          </a:p>
          <a:p>
            <a:pPr lvl="2">
              <a:defRPr/>
            </a:pPr>
            <a:r>
              <a:rPr lang="ru-RU"/>
              <a:t>Третий уровень</a:t>
            </a:r>
            <a:endParaRPr lang="ru-RU"/>
          </a:p>
          <a:p>
            <a:pPr lvl="3">
              <a:defRPr/>
            </a:pPr>
            <a:r>
              <a:rPr lang="ru-RU"/>
              <a:t>Четвертый уровень</a:t>
            </a:r>
            <a:endParaRPr lang="ru-RU"/>
          </a:p>
          <a:p>
            <a:pPr lvl="4">
              <a:defRPr/>
            </a:pPr>
            <a:r>
              <a:rPr lang="ru-RU"/>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defRPr/>
            </a:pPr>
            <a:r>
              <a:rPr lang="ru-RU"/>
              <a:t>Образец текста</a:t>
            </a:r>
            <a:endParaRPr lang="ru-RU"/>
          </a:p>
          <a:p>
            <a:pPr lvl="1">
              <a:defRPr/>
            </a:pPr>
            <a:r>
              <a:rPr lang="ru-RU"/>
              <a:t>Второй уровень</a:t>
            </a:r>
            <a:endParaRPr lang="ru-RU"/>
          </a:p>
          <a:p>
            <a:pPr lvl="2">
              <a:defRPr/>
            </a:pPr>
            <a:r>
              <a:rPr lang="ru-RU"/>
              <a:t>Третий уровень</a:t>
            </a:r>
            <a:endParaRPr lang="ru-RU"/>
          </a:p>
          <a:p>
            <a:pPr lvl="3">
              <a:defRPr/>
            </a:pPr>
            <a:r>
              <a:rPr lang="ru-RU"/>
              <a:t>Четвертый уровень</a:t>
            </a:r>
            <a:endParaRPr lang="ru-RU"/>
          </a:p>
          <a:p>
            <a:pPr lvl="4">
              <a:defRPr/>
            </a:pPr>
            <a:r>
              <a:rPr lang="ru-RU"/>
              <a:t>Пятый уровень</a:t>
            </a:r>
            <a:endParaRPr lang="ru-RU"/>
          </a:p>
        </p:txBody>
      </p:sp>
      <p:sp>
        <p:nvSpPr>
          <p:cNvPr id="5" name="Дата 4"/>
          <p:cNvSpPr>
            <a:spLocks noGrp="1"/>
          </p:cNvSpPr>
          <p:nvPr>
            <p:ph type="dt" sz="half" idx="10"/>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altLang="en-US" sz="1200" b="0" i="0" u="none" strike="noStrike" kern="1200" cap="none" spc="0" normalizeH="0" baseline="0">
                <a:solidFill>
                  <a:prstClr val="black">
                    <a:tint val="75000"/>
                  </a:prstClr>
                </a:solidFill>
                <a:effectLst/>
                <a:uLnTx/>
                <a:uFillTx/>
                <a:latin typeface="Calibri"/>
                <a:ea typeface="+mn-ea"/>
                <a:cs typeface="+mn-cs"/>
              </a:rPr>
              <a:t/>
            </a:r>
            <a:endParaRPr kumimoji="0" lang="ru-RU" altLang="en-US" sz="1200" b="0" i="0" u="none" strike="noStrike" kern="1200" cap="none" spc="0" normalizeH="0" baseline="0">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latinLnBrk="0" hangingPunct="1">
              <a:lnSpc>
                <a:spcPct val="100000"/>
              </a:lnSpc>
              <a:spcBef>
                <a:spcPts val="0"/>
              </a:spcBef>
              <a:spcAft>
                <a:spcPts val="0"/>
              </a:spcAft>
              <a:buClrTx/>
              <a:buFontTx/>
              <a:buNone/>
              <a:defRPr/>
            </a:pPr>
            <a:r>
              <a:rPr kumimoji="0" lang="ru-RU" altLang="en-US" sz="1200" b="0" i="0" u="none" strike="noStrike" kern="1200" cap="none" spc="0" normalizeH="0" baseline="0">
                <a:solidFill>
                  <a:prstClr val="black">
                    <a:tint val="75000"/>
                  </a:prstClr>
                </a:solidFill>
                <a:effectLst/>
                <a:uLnTx/>
                <a:uFillTx/>
                <a:latin typeface="Calibri"/>
                <a:ea typeface="+mn-ea"/>
                <a:cs typeface="+mn-cs"/>
              </a:rPr>
              <a:t/>
            </a:r>
            <a:endParaRPr kumimoji="0" lang="ru-RU" altLang="en-US" sz="1200" b="0" i="0" u="none" strike="noStrike" kern="1200" cap="none" spc="0" normalizeH="0" baseline="0">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latinLnBrk="0" hangingPunct="1">
              <a:lnSpc>
                <a:spcPct val="100000"/>
              </a:lnSpc>
              <a:spcBef>
                <a:spcPts val="0"/>
              </a:spcBef>
              <a:spcAft>
                <a:spcPts val="0"/>
              </a:spcAft>
              <a:buClrTx/>
              <a:buFontTx/>
              <a:buNone/>
              <a:defRPr/>
            </a:pPr>
            <a:fld id="{4CB9B150-16F9-4654-A9FF-3F04349E5D0B}" type="slidenum">
              <a:rPr kumimoji="0" lang="ru-RU" sz="1200" b="0" i="0" u="none" strike="noStrike" kern="1200" cap="none" spc="0" normalizeH="0" baseline="0">
                <a:solidFill>
                  <a:prstClr val="black">
                    <a:tint val="75000"/>
                  </a:prstClr>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a:t>
            </a:fld>
            <a:endParaRPr kumimoji="0" lang="ru-RU" sz="1200" b="0" i="0" u="none" strike="noStrike" kern="1200" cap="none" spc="0" normalizeH="0" baseline="0">
              <a:solidFill>
                <a:prstClr val="black">
                  <a:tint val="75000"/>
                </a:prstClr>
              </a:solidFill>
              <a:effectLst/>
              <a:uLnTx/>
              <a:uFillTx/>
              <a:latin typeface="Calibri"/>
              <a:ea typeface="+mn-ea"/>
              <a:cs typeface="+mn-cs"/>
            </a:endParaRPr>
          </a:p>
        </p:txBody>
      </p:sp>
    </p:spTree>
  </p:cSld>
  <p:clrMapOvr>
    <a:masterClrMapping/>
  </p:clrMapOvr>
  <p:transition xmlns:mc="http://schemas.openxmlformats.org/markup-compatibility/2006" xmlns:hp="http://schemas.haansoft.com/office/presentation/8.0" mc:Ignorable="hp" hp:hslDur="500"/>
</p:sldLayout>
</file>

<file path=ppt/slideLayouts/slideLayout5.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Сравнение"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idx="0"/>
          </p:nvPr>
        </p:nvSpPr>
        <p:spPr>
          <a:xfrm>
            <a:off x="839788" y="365125"/>
            <a:ext cx="10515600" cy="1325563"/>
          </a:xfrm>
        </p:spPr>
        <p:txBody>
          <a:bodyPr/>
          <a:lstStyle/>
          <a:p>
            <a:pPr lvl="0">
              <a:defRPr/>
            </a:pPr>
            <a:r>
              <a:rPr lang="ru-RU"/>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lang="ru-RU"/>
          </a:p>
        </p:txBody>
      </p:sp>
      <p:sp>
        <p:nvSpPr>
          <p:cNvPr id="4" name="Объект 3"/>
          <p:cNvSpPr>
            <a:spLocks noGrp="1"/>
          </p:cNvSpPr>
          <p:nvPr>
            <p:ph sz="half" idx="2"/>
          </p:nvPr>
        </p:nvSpPr>
        <p:spPr>
          <a:xfrm>
            <a:off x="839788" y="2505075"/>
            <a:ext cx="5157787" cy="3684588"/>
          </a:xfrm>
        </p:spPr>
        <p:txBody>
          <a:bodyPr/>
          <a:lstStyle/>
          <a:p>
            <a:pPr lvl="0">
              <a:defRPr/>
            </a:pPr>
            <a:r>
              <a:rPr lang="ru-RU"/>
              <a:t>Образец текста</a:t>
            </a:r>
            <a:endParaRPr lang="ru-RU"/>
          </a:p>
          <a:p>
            <a:pPr lvl="1">
              <a:defRPr/>
            </a:pPr>
            <a:r>
              <a:rPr lang="ru-RU"/>
              <a:t>Второй уровень</a:t>
            </a:r>
            <a:endParaRPr lang="ru-RU"/>
          </a:p>
          <a:p>
            <a:pPr lvl="2">
              <a:defRPr/>
            </a:pPr>
            <a:r>
              <a:rPr lang="ru-RU"/>
              <a:t>Третий уровень</a:t>
            </a:r>
            <a:endParaRPr lang="ru-RU"/>
          </a:p>
          <a:p>
            <a:pPr lvl="3">
              <a:defRPr/>
            </a:pPr>
            <a:r>
              <a:rPr lang="ru-RU"/>
              <a:t>Четвертый уровень</a:t>
            </a:r>
            <a:endParaRPr lang="ru-RU"/>
          </a:p>
          <a:p>
            <a:pPr lvl="4">
              <a:defRPr/>
            </a:pPr>
            <a:r>
              <a:rPr lang="ru-RU"/>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lang="ru-RU"/>
          </a:p>
        </p:txBody>
      </p:sp>
      <p:sp>
        <p:nvSpPr>
          <p:cNvPr id="6" name="Объект 5"/>
          <p:cNvSpPr>
            <a:spLocks noGrp="1"/>
          </p:cNvSpPr>
          <p:nvPr>
            <p:ph sz="quarter" idx="4"/>
          </p:nvPr>
        </p:nvSpPr>
        <p:spPr>
          <a:xfrm>
            <a:off x="6172200" y="2505075"/>
            <a:ext cx="5183188" cy="3684588"/>
          </a:xfrm>
        </p:spPr>
        <p:txBody>
          <a:bodyPr/>
          <a:lstStyle/>
          <a:p>
            <a:pPr lvl="0">
              <a:defRPr/>
            </a:pPr>
            <a:r>
              <a:rPr lang="ru-RU"/>
              <a:t>Образец текста</a:t>
            </a:r>
            <a:endParaRPr lang="ru-RU"/>
          </a:p>
          <a:p>
            <a:pPr lvl="1">
              <a:defRPr/>
            </a:pPr>
            <a:r>
              <a:rPr lang="ru-RU"/>
              <a:t>Второй уровень</a:t>
            </a:r>
            <a:endParaRPr lang="ru-RU"/>
          </a:p>
          <a:p>
            <a:pPr lvl="2">
              <a:defRPr/>
            </a:pPr>
            <a:r>
              <a:rPr lang="ru-RU"/>
              <a:t>Третий уровень</a:t>
            </a:r>
            <a:endParaRPr lang="ru-RU"/>
          </a:p>
          <a:p>
            <a:pPr lvl="3">
              <a:defRPr/>
            </a:pPr>
            <a:r>
              <a:rPr lang="ru-RU"/>
              <a:t>Четвертый уровень</a:t>
            </a:r>
            <a:endParaRPr lang="ru-RU"/>
          </a:p>
          <a:p>
            <a:pPr lvl="4">
              <a:defRPr/>
            </a:pPr>
            <a:r>
              <a:rPr lang="ru-RU"/>
              <a:t>Пятый уровень</a:t>
            </a:r>
            <a:endParaRPr lang="ru-RU"/>
          </a:p>
        </p:txBody>
      </p:sp>
      <p:sp>
        <p:nvSpPr>
          <p:cNvPr id="7" name="Дата 6"/>
          <p:cNvSpPr>
            <a:spLocks noGrp="1"/>
          </p:cNvSpPr>
          <p:nvPr>
            <p:ph type="dt" sz="half" idx="10"/>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altLang="en-US" sz="1200" b="0" i="0" u="none" strike="noStrike" kern="1200" cap="none" spc="0" normalizeH="0" baseline="0">
                <a:solidFill>
                  <a:prstClr val="black">
                    <a:tint val="75000"/>
                  </a:prstClr>
                </a:solidFill>
                <a:effectLst/>
                <a:uLnTx/>
                <a:uFillTx/>
                <a:latin typeface="Calibri"/>
                <a:ea typeface="+mn-ea"/>
                <a:cs typeface="+mn-cs"/>
              </a:rPr>
              <a:t/>
            </a:r>
            <a:endParaRPr kumimoji="0" lang="ru-RU" altLang="en-US" sz="1200" b="0" i="0" u="none" strike="noStrike" kern="1200" cap="none" spc="0" normalizeH="0" baseline="0">
              <a:solidFill>
                <a:prstClr val="black">
                  <a:tint val="75000"/>
                </a:prstClr>
              </a:solidFill>
              <a:effectLst/>
              <a:uLnTx/>
              <a:uFillTx/>
              <a:latin typeface="Calibri"/>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latinLnBrk="0" hangingPunct="1">
              <a:lnSpc>
                <a:spcPct val="100000"/>
              </a:lnSpc>
              <a:spcBef>
                <a:spcPts val="0"/>
              </a:spcBef>
              <a:spcAft>
                <a:spcPts val="0"/>
              </a:spcAft>
              <a:buClrTx/>
              <a:buFontTx/>
              <a:buNone/>
              <a:defRPr/>
            </a:pPr>
            <a:r>
              <a:rPr kumimoji="0" lang="ru-RU" altLang="en-US" sz="1200" b="0" i="0" u="none" strike="noStrike" kern="1200" cap="none" spc="0" normalizeH="0" baseline="0">
                <a:solidFill>
                  <a:prstClr val="black">
                    <a:tint val="75000"/>
                  </a:prstClr>
                </a:solidFill>
                <a:effectLst/>
                <a:uLnTx/>
                <a:uFillTx/>
                <a:latin typeface="Calibri"/>
                <a:ea typeface="+mn-ea"/>
                <a:cs typeface="+mn-cs"/>
              </a:rPr>
              <a:t/>
            </a:r>
            <a:endParaRPr kumimoji="0" lang="ru-RU" altLang="en-US" sz="1200" b="0" i="0" u="none" strike="noStrike" kern="1200" cap="none" spc="0" normalizeH="0" baseline="0">
              <a:solidFill>
                <a:prstClr val="black">
                  <a:tint val="75000"/>
                </a:prstClr>
              </a:solidFill>
              <a:effectLst/>
              <a:uLnTx/>
              <a:uFillTx/>
              <a:latin typeface="Calibri"/>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latinLnBrk="0" hangingPunct="1">
              <a:lnSpc>
                <a:spcPct val="100000"/>
              </a:lnSpc>
              <a:spcBef>
                <a:spcPts val="0"/>
              </a:spcBef>
              <a:spcAft>
                <a:spcPts val="0"/>
              </a:spcAft>
              <a:buClrTx/>
              <a:buFontTx/>
              <a:buNone/>
              <a:defRPr/>
            </a:pPr>
            <a:fld id="{4CB9B150-16F9-4654-A9FF-3F04349E5D0B}" type="slidenum">
              <a:rPr kumimoji="0" lang="ru-RU" sz="1200" b="0" i="0" u="none" strike="noStrike" kern="1200" cap="none" spc="0" normalizeH="0" baseline="0">
                <a:solidFill>
                  <a:prstClr val="black">
                    <a:tint val="75000"/>
                  </a:prstClr>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a:t>
            </a:fld>
            <a:endParaRPr kumimoji="0" lang="ru-RU" sz="1200" b="0" i="0" u="none" strike="noStrike" kern="1200" cap="none" spc="0" normalizeH="0" baseline="0">
              <a:solidFill>
                <a:prstClr val="black">
                  <a:tint val="75000"/>
                </a:prstClr>
              </a:solidFill>
              <a:effectLst/>
              <a:uLnTx/>
              <a:uFillTx/>
              <a:latin typeface="Calibri"/>
              <a:ea typeface="+mn-ea"/>
              <a:cs typeface="+mn-cs"/>
            </a:endParaRPr>
          </a:p>
        </p:txBody>
      </p:sp>
    </p:spTree>
  </p:cSld>
  <p:clrMapOvr>
    <a:masterClrMapping/>
  </p:clrMapOvr>
  <p:transition xmlns:mc="http://schemas.openxmlformats.org/markup-compatibility/2006" xmlns:hp="http://schemas.haansoft.com/office/presentation/8.0" mc:Ignorable="hp" hp:hslDur="500"/>
</p:sldLayout>
</file>

<file path=ppt/slideLayouts/slideLayout6.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Только заголовок"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idx="0"/>
          </p:nvPr>
        </p:nvSpPr>
        <p:spPr/>
        <p:txBody>
          <a:bodyPr/>
          <a:lstStyle/>
          <a:p>
            <a:pPr lvl="0">
              <a:defRPr/>
            </a:pPr>
            <a:r>
              <a:rPr lang="ru-RU"/>
              <a:t>Образец заголовка</a:t>
            </a:r>
            <a:endParaRPr lang="ru-RU"/>
          </a:p>
        </p:txBody>
      </p:sp>
      <p:sp>
        <p:nvSpPr>
          <p:cNvPr id="3" name="Дата 2"/>
          <p:cNvSpPr>
            <a:spLocks noGrp="1"/>
          </p:cNvSpPr>
          <p:nvPr>
            <p:ph type="dt" sz="half" idx="10"/>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altLang="en-US" sz="1200" b="0" i="0" u="none" strike="noStrike" kern="1200" cap="none" spc="0" normalizeH="0" baseline="0">
                <a:solidFill>
                  <a:prstClr val="black">
                    <a:tint val="75000"/>
                  </a:prstClr>
                </a:solidFill>
                <a:effectLst/>
                <a:uLnTx/>
                <a:uFillTx/>
                <a:latin typeface="Calibri"/>
                <a:ea typeface="+mn-ea"/>
                <a:cs typeface="+mn-cs"/>
              </a:rPr>
              <a:t/>
            </a:r>
            <a:endParaRPr kumimoji="0" lang="ru-RU" altLang="en-US" sz="1200" b="0" i="0" u="none" strike="noStrike" kern="1200" cap="none" spc="0" normalizeH="0" baseline="0">
              <a:solidFill>
                <a:prstClr val="black">
                  <a:tint val="75000"/>
                </a:prstClr>
              </a:solidFill>
              <a:effectLst/>
              <a:uLnTx/>
              <a:uFillTx/>
              <a:latin typeface="Calibri"/>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latinLnBrk="0" hangingPunct="1">
              <a:lnSpc>
                <a:spcPct val="100000"/>
              </a:lnSpc>
              <a:spcBef>
                <a:spcPts val="0"/>
              </a:spcBef>
              <a:spcAft>
                <a:spcPts val="0"/>
              </a:spcAft>
              <a:buClrTx/>
              <a:buFontTx/>
              <a:buNone/>
              <a:defRPr/>
            </a:pPr>
            <a:r>
              <a:rPr kumimoji="0" lang="ru-RU" altLang="en-US" sz="1200" b="0" i="0" u="none" strike="noStrike" kern="1200" cap="none" spc="0" normalizeH="0" baseline="0">
                <a:solidFill>
                  <a:prstClr val="black">
                    <a:tint val="75000"/>
                  </a:prstClr>
                </a:solidFill>
                <a:effectLst/>
                <a:uLnTx/>
                <a:uFillTx/>
                <a:latin typeface="Calibri"/>
                <a:ea typeface="+mn-ea"/>
                <a:cs typeface="+mn-cs"/>
              </a:rPr>
              <a:t/>
            </a:r>
            <a:endParaRPr kumimoji="0" lang="ru-RU" altLang="en-US" sz="1200" b="0" i="0" u="none" strike="noStrike" kern="1200" cap="none" spc="0" normalizeH="0" baseline="0">
              <a:solidFill>
                <a:prstClr val="black">
                  <a:tint val="75000"/>
                </a:prstClr>
              </a:solidFill>
              <a:effectLst/>
              <a:uLnTx/>
              <a:uFillTx/>
              <a:latin typeface="Calibri"/>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latinLnBrk="0" hangingPunct="1">
              <a:lnSpc>
                <a:spcPct val="100000"/>
              </a:lnSpc>
              <a:spcBef>
                <a:spcPts val="0"/>
              </a:spcBef>
              <a:spcAft>
                <a:spcPts val="0"/>
              </a:spcAft>
              <a:buClrTx/>
              <a:buFontTx/>
              <a:buNone/>
              <a:defRPr/>
            </a:pPr>
            <a:fld id="{4CB9B150-16F9-4654-A9FF-3F04349E5D0B}" type="slidenum">
              <a:rPr kumimoji="0" lang="ru-RU" sz="1200" b="0" i="0" u="none" strike="noStrike" kern="1200" cap="none" spc="0" normalizeH="0" baseline="0">
                <a:solidFill>
                  <a:prstClr val="black">
                    <a:tint val="75000"/>
                  </a:prstClr>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a:t>
            </a:fld>
            <a:endParaRPr kumimoji="0" lang="ru-RU" sz="1200" b="0" i="0" u="none" strike="noStrike" kern="1200" cap="none" spc="0" normalizeH="0" baseline="0">
              <a:solidFill>
                <a:prstClr val="black">
                  <a:tint val="75000"/>
                </a:prstClr>
              </a:solidFill>
              <a:effectLst/>
              <a:uLnTx/>
              <a:uFillTx/>
              <a:latin typeface="Calibri"/>
              <a:ea typeface="+mn-ea"/>
              <a:cs typeface="+mn-cs"/>
            </a:endParaRPr>
          </a:p>
        </p:txBody>
      </p:sp>
    </p:spTree>
  </p:cSld>
  <p:clrMapOvr>
    <a:masterClrMapping/>
  </p:clrMapOvr>
  <p:transition xmlns:mc="http://schemas.openxmlformats.org/markup-compatibility/2006" xmlns:hp="http://schemas.haansoft.com/office/presentation/8.0" mc:Ignorable="hp" hp:hslDur="500"/>
</p:sldLayout>
</file>

<file path=ppt/slideLayouts/slideLayout7.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Пусто" type="blank" preserve="1">
  <p:cSld name="Пусто">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altLang="en-US" sz="1200" b="0" i="0" u="none" strike="noStrike" kern="1200" cap="none" spc="0" normalizeH="0" baseline="0">
                <a:solidFill>
                  <a:prstClr val="black">
                    <a:tint val="75000"/>
                  </a:prstClr>
                </a:solidFill>
                <a:effectLst/>
                <a:uLnTx/>
                <a:uFillTx/>
                <a:latin typeface="Calibri"/>
                <a:ea typeface="+mn-ea"/>
                <a:cs typeface="+mn-cs"/>
              </a:rPr>
              <a:t/>
            </a:r>
            <a:endParaRPr kumimoji="0" lang="ru-RU" altLang="en-US" sz="1200" b="0" i="0" u="none" strike="noStrike" kern="1200" cap="none" spc="0" normalizeH="0" baseline="0">
              <a:solidFill>
                <a:prstClr val="black">
                  <a:tint val="75000"/>
                </a:prstClr>
              </a:solidFill>
              <a:effectLst/>
              <a:uLnTx/>
              <a:uFillTx/>
              <a:latin typeface="Calibri"/>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latinLnBrk="0" hangingPunct="1">
              <a:lnSpc>
                <a:spcPct val="100000"/>
              </a:lnSpc>
              <a:spcBef>
                <a:spcPts val="0"/>
              </a:spcBef>
              <a:spcAft>
                <a:spcPts val="0"/>
              </a:spcAft>
              <a:buClrTx/>
              <a:buFontTx/>
              <a:buNone/>
              <a:defRPr/>
            </a:pPr>
            <a:r>
              <a:rPr kumimoji="0" lang="ru-RU" altLang="en-US" sz="1200" b="0" i="0" u="none" strike="noStrike" kern="1200" cap="none" spc="0" normalizeH="0" baseline="0">
                <a:solidFill>
                  <a:prstClr val="black">
                    <a:tint val="75000"/>
                  </a:prstClr>
                </a:solidFill>
                <a:effectLst/>
                <a:uLnTx/>
                <a:uFillTx/>
                <a:latin typeface="Calibri"/>
                <a:ea typeface="+mn-ea"/>
                <a:cs typeface="+mn-cs"/>
              </a:rPr>
              <a:t/>
            </a:r>
            <a:endParaRPr kumimoji="0" lang="ru-RU" altLang="en-US" sz="1200" b="0" i="0" u="none" strike="noStrike" kern="1200" cap="none" spc="0" normalizeH="0" baseline="0">
              <a:solidFill>
                <a:prstClr val="black">
                  <a:tint val="75000"/>
                </a:prstClr>
              </a:solidFill>
              <a:effectLst/>
              <a:uLnTx/>
              <a:uFillTx/>
              <a:latin typeface="Calibri"/>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latinLnBrk="0" hangingPunct="1">
              <a:lnSpc>
                <a:spcPct val="100000"/>
              </a:lnSpc>
              <a:spcBef>
                <a:spcPts val="0"/>
              </a:spcBef>
              <a:spcAft>
                <a:spcPts val="0"/>
              </a:spcAft>
              <a:buClrTx/>
              <a:buFontTx/>
              <a:buNone/>
              <a:defRPr/>
            </a:pPr>
            <a:fld id="{4CB9B150-16F9-4654-A9FF-3F04349E5D0B}" type="slidenum">
              <a:rPr kumimoji="0" lang="ru-RU" sz="1200" b="0" i="0" u="none" strike="noStrike" kern="1200" cap="none" spc="0" normalizeH="0" baseline="0">
                <a:solidFill>
                  <a:prstClr val="black">
                    <a:tint val="75000"/>
                  </a:prstClr>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a:t>
            </a:fld>
            <a:endParaRPr kumimoji="0" lang="ru-RU" sz="1200" b="0" i="0" u="none" strike="noStrike" kern="1200" cap="none" spc="0" normalizeH="0" baseline="0">
              <a:solidFill>
                <a:prstClr val="black">
                  <a:tint val="75000"/>
                </a:prstClr>
              </a:solidFill>
              <a:effectLst/>
              <a:uLnTx/>
              <a:uFillTx/>
              <a:latin typeface="Calibri"/>
              <a:ea typeface="+mn-ea"/>
              <a:cs typeface="+mn-cs"/>
            </a:endParaRPr>
          </a:p>
        </p:txBody>
      </p:sp>
    </p:spTree>
  </p:cSld>
  <p:clrMapOvr>
    <a:masterClrMapping/>
  </p:clrMapOvr>
  <p:transition xmlns:mc="http://schemas.openxmlformats.org/markup-compatibility/2006" xmlns:hp="http://schemas.haansoft.com/office/presentation/8.0" mc:Ignorable="hp" hp:hslDur="500"/>
</p:sldLayout>
</file>

<file path=ppt/slideLayouts/slideLayout8.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Объект с подписью"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idx="0"/>
          </p:nvPr>
        </p:nvSpPr>
        <p:spPr>
          <a:xfrm>
            <a:off x="839788" y="457200"/>
            <a:ext cx="3932237" cy="1600200"/>
          </a:xfrm>
        </p:spPr>
        <p:txBody>
          <a:bodyPr anchor="b"/>
          <a:lstStyle>
            <a:lvl1pPr>
              <a:defRPr sz="3200"/>
            </a:lvl1pPr>
          </a:lstStyle>
          <a:p>
            <a:pPr lvl="0">
              <a:defRPr/>
            </a:pPr>
            <a:r>
              <a:rPr lang="ru-RU"/>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endParaRPr lang="ru-RU"/>
          </a:p>
          <a:p>
            <a:pPr lvl="1">
              <a:defRPr/>
            </a:pPr>
            <a:r>
              <a:rPr lang="ru-RU"/>
              <a:t>Второй уровень</a:t>
            </a:r>
            <a:endParaRPr lang="ru-RU"/>
          </a:p>
          <a:p>
            <a:pPr lvl="2">
              <a:defRPr/>
            </a:pPr>
            <a:r>
              <a:rPr lang="ru-RU"/>
              <a:t>Третий уровень</a:t>
            </a:r>
            <a:endParaRPr lang="ru-RU"/>
          </a:p>
          <a:p>
            <a:pPr lvl="3">
              <a:defRPr/>
            </a:pPr>
            <a:r>
              <a:rPr lang="ru-RU"/>
              <a:t>Четвертый уровень</a:t>
            </a:r>
            <a:endParaRPr lang="ru-RU"/>
          </a:p>
          <a:p>
            <a:pPr lvl="4">
              <a:defRPr/>
            </a:pPr>
            <a:r>
              <a:rPr lang="ru-RU"/>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endParaRPr lang="ru-RU"/>
          </a:p>
        </p:txBody>
      </p:sp>
      <p:sp>
        <p:nvSpPr>
          <p:cNvPr id="5" name="Дата 4"/>
          <p:cNvSpPr>
            <a:spLocks noGrp="1"/>
          </p:cNvSpPr>
          <p:nvPr>
            <p:ph type="dt" sz="half" idx="10"/>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altLang="en-US" sz="1200" b="0" i="0" u="none" strike="noStrike" kern="1200" cap="none" spc="0" normalizeH="0" baseline="0">
                <a:solidFill>
                  <a:prstClr val="black">
                    <a:tint val="75000"/>
                  </a:prstClr>
                </a:solidFill>
                <a:effectLst/>
                <a:uLnTx/>
                <a:uFillTx/>
                <a:latin typeface="Calibri"/>
                <a:ea typeface="+mn-ea"/>
                <a:cs typeface="+mn-cs"/>
              </a:rPr>
              <a:t/>
            </a:r>
            <a:endParaRPr kumimoji="0" lang="ru-RU" altLang="en-US" sz="1200" b="0" i="0" u="none" strike="noStrike" kern="1200" cap="none" spc="0" normalizeH="0" baseline="0">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latinLnBrk="0" hangingPunct="1">
              <a:lnSpc>
                <a:spcPct val="100000"/>
              </a:lnSpc>
              <a:spcBef>
                <a:spcPts val="0"/>
              </a:spcBef>
              <a:spcAft>
                <a:spcPts val="0"/>
              </a:spcAft>
              <a:buClrTx/>
              <a:buFontTx/>
              <a:buNone/>
              <a:defRPr/>
            </a:pPr>
            <a:r>
              <a:rPr kumimoji="0" lang="ru-RU" altLang="en-US" sz="1200" b="0" i="0" u="none" strike="noStrike" kern="1200" cap="none" spc="0" normalizeH="0" baseline="0">
                <a:solidFill>
                  <a:prstClr val="black">
                    <a:tint val="75000"/>
                  </a:prstClr>
                </a:solidFill>
                <a:effectLst/>
                <a:uLnTx/>
                <a:uFillTx/>
                <a:latin typeface="Calibri"/>
                <a:ea typeface="+mn-ea"/>
                <a:cs typeface="+mn-cs"/>
              </a:rPr>
              <a:t/>
            </a:r>
            <a:endParaRPr kumimoji="0" lang="ru-RU" altLang="en-US" sz="1200" b="0" i="0" u="none" strike="noStrike" kern="1200" cap="none" spc="0" normalizeH="0" baseline="0">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latinLnBrk="0" hangingPunct="1">
              <a:lnSpc>
                <a:spcPct val="100000"/>
              </a:lnSpc>
              <a:spcBef>
                <a:spcPts val="0"/>
              </a:spcBef>
              <a:spcAft>
                <a:spcPts val="0"/>
              </a:spcAft>
              <a:buClrTx/>
              <a:buFontTx/>
              <a:buNone/>
              <a:defRPr/>
            </a:pPr>
            <a:fld id="{4CB9B150-16F9-4654-A9FF-3F04349E5D0B}" type="slidenum">
              <a:rPr kumimoji="0" lang="ru-RU" sz="1200" b="0" i="0" u="none" strike="noStrike" kern="1200" cap="none" spc="0" normalizeH="0" baseline="0">
                <a:solidFill>
                  <a:prstClr val="black">
                    <a:tint val="75000"/>
                  </a:prstClr>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a:t>
            </a:fld>
            <a:endParaRPr kumimoji="0" lang="ru-RU" sz="1200" b="0" i="0" u="none" strike="noStrike" kern="1200" cap="none" spc="0" normalizeH="0" baseline="0">
              <a:solidFill>
                <a:prstClr val="black">
                  <a:tint val="75000"/>
                </a:prstClr>
              </a:solidFill>
              <a:effectLst/>
              <a:uLnTx/>
              <a:uFillTx/>
              <a:latin typeface="Calibri"/>
              <a:ea typeface="+mn-ea"/>
              <a:cs typeface="+mn-cs"/>
            </a:endParaRPr>
          </a:p>
        </p:txBody>
      </p:sp>
    </p:spTree>
  </p:cSld>
  <p:clrMapOvr>
    <a:masterClrMapping/>
  </p:clrMapOvr>
  <p:transition xmlns:mc="http://schemas.openxmlformats.org/markup-compatibility/2006" xmlns:hp="http://schemas.haansoft.com/office/presentation/8.0" mc:Ignorable="hp" hp:hslDur="500"/>
</p:sldLayout>
</file>

<file path=ppt/slideLayouts/slideLayout9.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Рисунок с подписью"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idx="0"/>
          </p:nvPr>
        </p:nvSpPr>
        <p:spPr>
          <a:xfrm>
            <a:off x="839788" y="457200"/>
            <a:ext cx="3932237" cy="1600200"/>
          </a:xfrm>
        </p:spPr>
        <p:txBody>
          <a:bodyPr anchor="b"/>
          <a:lstStyle>
            <a:lvl1pPr>
              <a:defRPr sz="3200"/>
            </a:lvl1pPr>
          </a:lstStyle>
          <a:p>
            <a:pPr lvl="0">
              <a:defRPr/>
            </a:pPr>
            <a:r>
              <a:rPr lang="ru-RU"/>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defRPr/>
            </a:pPr>
            <a:r>
              <a:rPr lang="ru-RU" altLang="en-US"/>
              <a:t/>
            </a:r>
            <a:endParaRPr lang="ru-RU" alt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endParaRPr lang="ru-RU"/>
          </a:p>
        </p:txBody>
      </p:sp>
      <p:sp>
        <p:nvSpPr>
          <p:cNvPr id="5" name="Дата 4"/>
          <p:cNvSpPr>
            <a:spLocks noGrp="1"/>
          </p:cNvSpPr>
          <p:nvPr>
            <p:ph type="dt" sz="half" idx="10"/>
          </p:nvPr>
        </p:nvSpPr>
        <p:spPr/>
        <p:txBody>
          <a:bodyPr/>
          <a:lstStyle/>
          <a:p>
            <a:pPr marL="0" marR="0" lvl="0" indent="0" algn="l" defTabSz="914400" rtl="0" eaLnBrk="1" latinLnBrk="0" hangingPunct="1">
              <a:lnSpc>
                <a:spcPct val="100000"/>
              </a:lnSpc>
              <a:spcBef>
                <a:spcPts val="0"/>
              </a:spcBef>
              <a:spcAft>
                <a:spcPts val="0"/>
              </a:spcAft>
              <a:buClrTx/>
              <a:buFontTx/>
              <a:buNone/>
              <a:defRPr/>
            </a:pPr>
            <a:r>
              <a:rPr kumimoji="0" lang="ru-RU" altLang="en-US" sz="1200" b="0" i="0" u="none" strike="noStrike" kern="1200" cap="none" spc="0" normalizeH="0" baseline="0">
                <a:solidFill>
                  <a:prstClr val="black">
                    <a:tint val="75000"/>
                  </a:prstClr>
                </a:solidFill>
                <a:effectLst/>
                <a:uLnTx/>
                <a:uFillTx/>
                <a:latin typeface="Calibri"/>
                <a:ea typeface="+mn-ea"/>
                <a:cs typeface="+mn-cs"/>
              </a:rPr>
              <a:t/>
            </a:r>
            <a:endParaRPr kumimoji="0" lang="ru-RU" altLang="en-US" sz="1200" b="0" i="0" u="none" strike="noStrike" kern="1200" cap="none" spc="0" normalizeH="0" baseline="0">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latinLnBrk="0" hangingPunct="1">
              <a:lnSpc>
                <a:spcPct val="100000"/>
              </a:lnSpc>
              <a:spcBef>
                <a:spcPts val="0"/>
              </a:spcBef>
              <a:spcAft>
                <a:spcPts val="0"/>
              </a:spcAft>
              <a:buClrTx/>
              <a:buFontTx/>
              <a:buNone/>
              <a:defRPr/>
            </a:pPr>
            <a:r>
              <a:rPr kumimoji="0" lang="ru-RU" altLang="en-US" sz="1200" b="0" i="0" u="none" strike="noStrike" kern="1200" cap="none" spc="0" normalizeH="0" baseline="0">
                <a:solidFill>
                  <a:prstClr val="black">
                    <a:tint val="75000"/>
                  </a:prstClr>
                </a:solidFill>
                <a:effectLst/>
                <a:uLnTx/>
                <a:uFillTx/>
                <a:latin typeface="Calibri"/>
                <a:ea typeface="+mn-ea"/>
                <a:cs typeface="+mn-cs"/>
              </a:rPr>
              <a:t/>
            </a:r>
            <a:endParaRPr kumimoji="0" lang="ru-RU" altLang="en-US" sz="1200" b="0" i="0" u="none" strike="noStrike" kern="1200" cap="none" spc="0" normalizeH="0" baseline="0">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latinLnBrk="0" hangingPunct="1">
              <a:lnSpc>
                <a:spcPct val="100000"/>
              </a:lnSpc>
              <a:spcBef>
                <a:spcPts val="0"/>
              </a:spcBef>
              <a:spcAft>
                <a:spcPts val="0"/>
              </a:spcAft>
              <a:buClrTx/>
              <a:buFontTx/>
              <a:buNone/>
              <a:defRPr/>
            </a:pPr>
            <a:fld id="{4CB9B150-16F9-4654-A9FF-3F04349E5D0B}" type="slidenum">
              <a:rPr kumimoji="0" lang="ru-RU" sz="1200" b="0" i="0" u="none" strike="noStrike" kern="1200" cap="none" spc="0" normalizeH="0" baseline="0">
                <a:solidFill>
                  <a:prstClr val="black">
                    <a:tint val="75000"/>
                  </a:prstClr>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a:t>
            </a:fld>
            <a:endParaRPr kumimoji="0" lang="ru-RU" sz="1200" b="0" i="0" u="none" strike="noStrike" kern="1200" cap="none" spc="0" normalizeH="0" baseline="0">
              <a:solidFill>
                <a:prstClr val="black">
                  <a:tint val="75000"/>
                </a:prstClr>
              </a:solidFill>
              <a:effectLst/>
              <a:uLnTx/>
              <a:uFillTx/>
              <a:latin typeface="Calibri"/>
              <a:ea typeface="+mn-ea"/>
              <a:cs typeface="+mn-cs"/>
            </a:endParaRPr>
          </a:p>
        </p:txBody>
      </p:sp>
    </p:spTree>
  </p:cSld>
  <p:clrMapOvr>
    <a:masterClrMapping/>
  </p:clrMapOvr>
  <p:transition xmlns:mc="http://schemas.openxmlformats.org/markup-compatibility/2006" xmlns:hp="http://schemas.haansoft.com/office/presentation/8.0" mc:Ignorable="hp" hp:hslDur="500"/>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 Id="rId13" Type="http://schemas.openxmlformats.org/officeDocument/2006/relationships/vmlDrawing" Target="../drawings/vmlDrawing1.vml"  /><Relationship Id="rId14" Type="http://schemas.openxmlformats.org/officeDocument/2006/relationships/tags" Target="../tags/tag1.xml"  /><Relationship Id="rId15" Type="http://schemas.openxmlformats.org/officeDocument/2006/relationships/tags" Target="../tags/tag2.xml"  /><Relationship Id="rId16" Type="http://schemas.openxmlformats.org/officeDocument/2006/relationships/oleObject" Target="../embeddings/oleObject1.bin"  /><Relationship Id="rId17" Type="http://schemas.openxmlformats.org/officeDocument/2006/relationships/image" Target="../media/image1.emf"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slideLayout" Target="../slideLayouts/slideLayout21.xml"  /><Relationship Id="rId11" Type="http://schemas.openxmlformats.org/officeDocument/2006/relationships/slideLayout" Target="../slideLayouts/slideLayout22.xml"  /><Relationship Id="rId12" Type="http://schemas.openxmlformats.org/officeDocument/2006/relationships/theme" Target="../theme/theme2.xml"  /><Relationship Id="rId13" Type="http://schemas.openxmlformats.org/officeDocument/2006/relationships/vmlDrawing" Target="../drawings/vmlDrawing2.vml"  /><Relationship Id="rId14" Type="http://schemas.openxmlformats.org/officeDocument/2006/relationships/tags" Target="../tags/tag3.xml"  /><Relationship Id="rId15" Type="http://schemas.openxmlformats.org/officeDocument/2006/relationships/tags" Target="../tags/tag4.xml"  /><Relationship Id="rId16" Type="http://schemas.openxmlformats.org/officeDocument/2006/relationships/oleObject" Target="../embeddings/oleObject2.bin"  /><Relationship Id="rId17" Type="http://schemas.openxmlformats.org/officeDocument/2006/relationships/image" Target="../media/image1.emf"  /><Relationship Id="rId2" Type="http://schemas.openxmlformats.org/officeDocument/2006/relationships/slideLayout" Target="../slideLayouts/slideLayout13.xml"  /><Relationship Id="rId3" Type="http://schemas.openxmlformats.org/officeDocument/2006/relationships/slideLayout" Target="../slideLayouts/slideLayout14.xml"  /><Relationship Id="rId4" Type="http://schemas.openxmlformats.org/officeDocument/2006/relationships/slideLayout" Target="../slideLayouts/slideLayout15.xml"  /><Relationship Id="rId5" Type="http://schemas.openxmlformats.org/officeDocument/2006/relationships/slideLayout" Target="../slideLayouts/slideLayout16.xml"  /><Relationship Id="rId6" Type="http://schemas.openxmlformats.org/officeDocument/2006/relationships/slideLayout" Target="../slideLayouts/slideLayout17.xml"  /><Relationship Id="rId7" Type="http://schemas.openxmlformats.org/officeDocument/2006/relationships/slideLayout" Target="../slideLayouts/slideLayout18.xml"  /><Relationship Id="rId8" Type="http://schemas.openxmlformats.org/officeDocument/2006/relationships/slideLayout" Target="../slideLayouts/slideLayout19.xml"  /><Relationship Id="rId9" Type="http://schemas.openxmlformats.org/officeDocument/2006/relationships/slideLayout" Target="../slideLayouts/slideLayout20.xml"  /></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  /><Relationship Id="rId2" Type="http://schemas.openxmlformats.org/officeDocument/2006/relationships/slideLayout" Target="../slideLayouts/slideLayout24.xml"  /><Relationship Id="rId3" Type="http://schemas.openxmlformats.org/officeDocument/2006/relationships/slideLayout" Target="../slideLayouts/slideLayout25.xml"  /><Relationship Id="rId4" Type="http://schemas.openxmlformats.org/officeDocument/2006/relationships/slideLayout" Target="../slideLayouts/slideLayout26.xml"  /><Relationship Id="rId5" Type="http://schemas.openxmlformats.org/officeDocument/2006/relationships/slideLayout" Target="../slideLayouts/slideLayout27.xml"  /><Relationship Id="rId6" Type="http://schemas.openxmlformats.org/officeDocument/2006/relationships/slideLayout" Target="../slideLayouts/slideLayout28.xml"  /><Relationship Id="rId7" Type="http://schemas.openxmlformats.org/officeDocument/2006/relationships/slideLayout" Target="../slideLayouts/slideLayout29.xml"  /><Relationship Id="rId8" Type="http://schemas.openxmlformats.org/officeDocument/2006/relationships/theme" Target="../theme/theme3.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Объект 7" hidden="1">
            <a:extLst>
              <a:ext uri="{FF2B5EF4-FFF2-40B4-BE49-F238E27FC236}">
                <a16:creationId xmlns:a16="http://schemas.microsoft.com/office/drawing/2014/main" id="{336A5C21-8560-4361-BC34-8E7691E5DE3F}"/>
              </a:ext>
            </a:extLst>
          </p:cNvPr>
          <p:cNvGraphicFramePr>
            <a:graphicFrameLocks noChangeAspect="1"/>
          </p:cNvGraphicFramePr>
          <p:nvPr userDrawn="1">
            <p:custDataLst>
              <p:tags r:id="rId14"/>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678" name="Слайд think-cell" r:id="rId16" imgW="359" imgH="360" progId="TCLayout.ActiveDocument.1">
                  <p:embed/>
                </p:oleObj>
              </mc:Choice>
              <mc:Fallback>
                <p:oleObj name="Слайд think-cell" r:id="rId16" imgW="359" imgH="360" progId="TCLayout.ActiveDocument.1">
                  <p:embed/>
                  <p:pic>
                    <p:nvPicPr>
                      <p:cNvPr id="8" name="Объект 7" hidden="1">
                        <a:extLst>
                          <a:ext uri="{FF2B5EF4-FFF2-40B4-BE49-F238E27FC236}">
                            <a16:creationId xmlns:a16="http://schemas.microsoft.com/office/drawing/2014/main" id="{336A5C21-8560-4361-BC34-8E7691E5DE3F}"/>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7" name="Прямоугольник 6" hidden="1">
            <a:extLst>
              <a:ext uri="{FF2B5EF4-FFF2-40B4-BE49-F238E27FC236}">
                <a16:creationId xmlns:a16="http://schemas.microsoft.com/office/drawing/2014/main" id="{C09A8BCA-0AC5-4653-AE0C-127E1ECAA6AD}"/>
              </a:ext>
            </a:extLst>
          </p:cNvPr>
          <p:cNvSpPr/>
          <p:nvPr userDrawn="1">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44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sym typeface="Calibri Light" panose="020F0302020204030204" pitchFamily="34" charset="0"/>
            </a:endParaRPr>
          </a:p>
        </p:txBody>
      </p:sp>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926767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Объект 7" hidden="1">
            <a:extLst>
              <a:ext uri="{FF2B5EF4-FFF2-40B4-BE49-F238E27FC236}">
                <a16:creationId xmlns:a16="http://schemas.microsoft.com/office/drawing/2014/main" id="{336A5C21-8560-4361-BC34-8E7691E5DE3F}"/>
              </a:ext>
            </a:extLst>
          </p:cNvPr>
          <p:cNvGraphicFramePr>
            <a:graphicFrameLocks noChangeAspect="1"/>
          </p:cNvGraphicFramePr>
          <p:nvPr userDrawn="1">
            <p:custDataLst>
              <p:tags r:id="rId14"/>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276" name="Слайд think-cell" r:id="rId16" imgW="359" imgH="360" progId="TCLayout.ActiveDocument.1">
                  <p:embed/>
                </p:oleObj>
              </mc:Choice>
              <mc:Fallback>
                <p:oleObj name="Слайд think-cell" r:id="rId16" imgW="359" imgH="360" progId="TCLayout.ActiveDocument.1">
                  <p:embed/>
                  <p:pic>
                    <p:nvPicPr>
                      <p:cNvPr id="8" name="Объект 7" hidden="1">
                        <a:extLst>
                          <a:ext uri="{FF2B5EF4-FFF2-40B4-BE49-F238E27FC236}">
                            <a16:creationId xmlns:a16="http://schemas.microsoft.com/office/drawing/2014/main" id="{336A5C21-8560-4361-BC34-8E7691E5DE3F}"/>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7" name="Прямоугольник 6" hidden="1">
            <a:extLst>
              <a:ext uri="{FF2B5EF4-FFF2-40B4-BE49-F238E27FC236}">
                <a16:creationId xmlns:a16="http://schemas.microsoft.com/office/drawing/2014/main" id="{C09A8BCA-0AC5-4653-AE0C-127E1ECAA6AD}"/>
              </a:ext>
            </a:extLst>
          </p:cNvPr>
          <p:cNvSpPr/>
          <p:nvPr userDrawn="1">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44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sym typeface="Calibri Light" panose="020F0302020204030204" pitchFamily="34" charset="0"/>
            </a:endParaRPr>
          </a:p>
        </p:txBody>
      </p:sp>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75462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76072" y="1440180"/>
            <a:ext cx="10412095" cy="647700"/>
          </a:xfrm>
          <a:prstGeom prst="rect">
            <a:avLst/>
          </a:prstGeom>
        </p:spPr>
        <p:txBody>
          <a:bodyPr wrap="square" lIns="0" tIns="0" rIns="0" bIns="0">
            <a:spAutoFit/>
          </a:bodyPr>
          <a:lstStyle>
            <a:lvl1pPr>
              <a:defRPr sz="2000" b="1"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5898260" y="2081884"/>
            <a:ext cx="5948680" cy="4711700"/>
          </a:xfrm>
          <a:prstGeom prst="rect">
            <a:avLst/>
          </a:prstGeom>
        </p:spPr>
        <p:txBody>
          <a:bodyPr wrap="square" lIns="0" tIns="0" rIns="0" bIns="0">
            <a:spAutoFit/>
          </a:bodyPr>
          <a:lstStyle>
            <a:lvl1pPr>
              <a:defRPr sz="1800" b="1" i="0">
                <a:solidFill>
                  <a:srgbClr val="2C2B8D"/>
                </a:solidFill>
                <a:latin typeface="Trebuchet MS"/>
                <a:cs typeface="Trebuchet MS"/>
              </a:defRPr>
            </a:lvl1pPr>
          </a:lstStyle>
          <a:p>
            <a:endParaRPr/>
          </a:p>
        </p:txBody>
      </p:sp>
      <p:sp>
        <p:nvSpPr>
          <p:cNvPr id="4" name="Holder 4"/>
          <p:cNvSpPr>
            <a:spLocks noGrp="1"/>
          </p:cNvSpPr>
          <p:nvPr>
            <p:ph type="ftr" sz="quarter" idx="5"/>
          </p:nvPr>
        </p:nvSpPr>
        <p:spPr>
          <a:xfrm>
            <a:off x="38506" y="6653428"/>
            <a:ext cx="1649730" cy="114300"/>
          </a:xfrm>
          <a:prstGeom prst="rect">
            <a:avLst/>
          </a:prstGeom>
        </p:spPr>
        <p:txBody>
          <a:bodyPr wrap="square" lIns="0" tIns="0" rIns="0" bIns="0">
            <a:spAutoFit/>
          </a:bodyPr>
          <a:lstStyle>
            <a:lvl1pPr>
              <a:defRPr sz="700" b="0" i="0">
                <a:solidFill>
                  <a:srgbClr val="A6A6A6"/>
                </a:solidFill>
                <a:latin typeface="Arial"/>
                <a:cs typeface="Arial"/>
              </a:defRPr>
            </a:lvl1pPr>
          </a:lstStyle>
          <a:p>
            <a:pPr marL="12700" marR="0" lvl="0" indent="0" algn="l" defTabSz="914400" rtl="0" eaLnBrk="1" fontAlgn="auto" latinLnBrk="0" hangingPunct="1">
              <a:lnSpc>
                <a:spcPts val="760"/>
              </a:lnSpc>
              <a:spcBef>
                <a:spcPts val="0"/>
              </a:spcBef>
              <a:spcAft>
                <a:spcPts val="0"/>
              </a:spcAft>
              <a:buClrTx/>
              <a:buSzTx/>
              <a:buFontTx/>
              <a:buNone/>
              <a:tabLst/>
              <a:defRPr/>
            </a:pPr>
            <a:r>
              <a:rPr kumimoji="0" sz="700" b="0" i="0" u="none" strike="noStrike" kern="1200" cap="none" spc="65" normalizeH="0" baseline="0" noProof="0" dirty="0">
                <a:ln>
                  <a:noFill/>
                </a:ln>
                <a:solidFill>
                  <a:srgbClr val="A6A6A6"/>
                </a:solidFill>
                <a:effectLst/>
                <a:uLnTx/>
                <a:uFillTx/>
                <a:latin typeface="Arial"/>
                <a:ea typeface="+mn-ea"/>
                <a:cs typeface="Arial"/>
              </a:rPr>
              <a:t>© </a:t>
            </a:r>
            <a:r>
              <a:rPr kumimoji="0" sz="700" b="0" i="0" u="none" strike="noStrike" kern="1200" cap="none" spc="-75" normalizeH="0" baseline="0" noProof="0" dirty="0">
                <a:ln>
                  <a:noFill/>
                </a:ln>
                <a:solidFill>
                  <a:srgbClr val="A6A6A6"/>
                </a:solidFill>
                <a:effectLst/>
                <a:uLnTx/>
                <a:uFillTx/>
                <a:latin typeface="Arial"/>
                <a:ea typeface="+mn-ea"/>
                <a:cs typeface="Arial"/>
              </a:rPr>
              <a:t>АО </a:t>
            </a:r>
            <a:r>
              <a:rPr kumimoji="0" sz="700" b="0" i="0" u="none" strike="noStrike" kern="1200" cap="none" spc="-45" normalizeH="0" baseline="0" noProof="0" dirty="0">
                <a:ln>
                  <a:noFill/>
                </a:ln>
                <a:solidFill>
                  <a:srgbClr val="A6A6A6"/>
                </a:solidFill>
                <a:effectLst/>
                <a:uLnTx/>
                <a:uFillTx/>
                <a:latin typeface="Arial"/>
                <a:ea typeface="+mn-ea"/>
                <a:cs typeface="Arial"/>
              </a:rPr>
              <a:t>«Издательство </a:t>
            </a:r>
            <a:r>
              <a:rPr kumimoji="0" sz="700" b="0" i="0" u="none" strike="noStrike" kern="1200" cap="none" spc="-40" normalizeH="0" baseline="0" noProof="0" dirty="0">
                <a:ln>
                  <a:noFill/>
                </a:ln>
                <a:solidFill>
                  <a:srgbClr val="A6A6A6"/>
                </a:solidFill>
                <a:effectLst/>
                <a:uLnTx/>
                <a:uFillTx/>
                <a:latin typeface="Arial"/>
                <a:ea typeface="+mn-ea"/>
                <a:cs typeface="Arial"/>
              </a:rPr>
              <a:t>«Просвещение»</a:t>
            </a:r>
            <a:r>
              <a:rPr kumimoji="0" sz="700" b="0" i="0" u="none" strike="noStrike" kern="1200" cap="none" spc="-35" normalizeH="0" baseline="0" noProof="0" dirty="0">
                <a:ln>
                  <a:noFill/>
                </a:ln>
                <a:solidFill>
                  <a:srgbClr val="A6A6A6"/>
                </a:solidFill>
                <a:effectLst/>
                <a:uLnTx/>
                <a:uFillTx/>
                <a:latin typeface="Arial"/>
                <a:ea typeface="+mn-ea"/>
                <a:cs typeface="Arial"/>
              </a:rPr>
              <a:t> </a:t>
            </a:r>
            <a:r>
              <a:rPr kumimoji="0" sz="700" b="0" i="0" u="none" strike="noStrike" kern="1200" cap="none" spc="-45" normalizeH="0" baseline="0" noProof="0" dirty="0">
                <a:ln>
                  <a:noFill/>
                </a:ln>
                <a:solidFill>
                  <a:srgbClr val="A6A6A6"/>
                </a:solidFill>
                <a:effectLst/>
                <a:uLnTx/>
                <a:uFillTx/>
                <a:latin typeface="Arial"/>
                <a:ea typeface="+mn-ea"/>
                <a:cs typeface="Arial"/>
              </a:rPr>
              <a:t>2019</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2/6/2020</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646928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vmlDrawing" Target="../drawings/vmlDrawing3.vml"  /><Relationship Id="rId2" Type="http://schemas.openxmlformats.org/officeDocument/2006/relationships/tags" Target="../tags/tag5.xml"  /><Relationship Id="rId3" Type="http://schemas.openxmlformats.org/officeDocument/2006/relationships/tags" Target="../tags/tag6.xml"  /><Relationship Id="rId4" Type="http://schemas.openxmlformats.org/officeDocument/2006/relationships/slideLayout" Target="../slideLayouts/slideLayout1.xml"  /><Relationship Id="rId5" Type="http://schemas.openxmlformats.org/officeDocument/2006/relationships/notesSlide" Target="../notesSlides/notesSlide1.xml"  /><Relationship Id="rId6" Type="http://schemas.openxmlformats.org/officeDocument/2006/relationships/image" Target="../media/image3.jpeg"  /><Relationship Id="rId7" Type="http://schemas.openxmlformats.org/officeDocument/2006/relationships/oleObject" Target="../embeddings/oleObject3.bin"  /><Relationship Id="rId8" Type="http://schemas.openxmlformats.org/officeDocument/2006/relationships/image" Target="../media/image1.emf"  /></Relationships>
</file>

<file path=ppt/slides/_rels/slide10.xml.rels><?xml version="1.0" encoding="UTF-8" standalone="yes" ?><Relationships xmlns="http://schemas.openxmlformats.org/package/2006/relationships"><Relationship Id="rId1" Type="http://schemas.openxmlformats.org/officeDocument/2006/relationships/vmlDrawing" Target="../drawings/vmlDrawing12.vml"  /><Relationship Id="rId10" Type="http://schemas.openxmlformats.org/officeDocument/2006/relationships/image" Target="../media/image45.png"  /><Relationship Id="rId2" Type="http://schemas.openxmlformats.org/officeDocument/2006/relationships/tags" Target="../tags/tag11.xml"  /><Relationship Id="rId3" Type="http://schemas.openxmlformats.org/officeDocument/2006/relationships/slideLayout" Target="../slideLayouts/slideLayout2.xml"  /><Relationship Id="rId4" Type="http://schemas.openxmlformats.org/officeDocument/2006/relationships/notesSlide" Target="../notesSlides/notesSlide10.xml"  /><Relationship Id="rId5" Type="http://schemas.openxmlformats.org/officeDocument/2006/relationships/oleObject" Target="../embeddings/oleObject12.bin"  /><Relationship Id="rId6" Type="http://schemas.openxmlformats.org/officeDocument/2006/relationships/image" Target="../media/image1.emf"  /><Relationship Id="rId7" Type="http://schemas.openxmlformats.org/officeDocument/2006/relationships/image" Target="../media/image42.png"  /><Relationship Id="rId8" Type="http://schemas.openxmlformats.org/officeDocument/2006/relationships/image" Target="../media/image43.png"  /><Relationship Id="rId9" Type="http://schemas.openxmlformats.org/officeDocument/2006/relationships/image" Target="../media/image44.png"  /></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355.png"  /><Relationship Id="rId2" Type="http://schemas.openxmlformats.org/officeDocument/2006/relationships/image" Target="../media/image347.png"  /><Relationship Id="rId3" Type="http://schemas.openxmlformats.org/officeDocument/2006/relationships/image" Target="../media/image348.png"  /><Relationship Id="rId4" Type="http://schemas.openxmlformats.org/officeDocument/2006/relationships/image" Target="../media/image349.png"  /><Relationship Id="rId5" Type="http://schemas.openxmlformats.org/officeDocument/2006/relationships/image" Target="../media/image350.png"  /><Relationship Id="rId6" Type="http://schemas.openxmlformats.org/officeDocument/2006/relationships/image" Target="../media/image351.png"  /><Relationship Id="rId7" Type="http://schemas.openxmlformats.org/officeDocument/2006/relationships/image" Target="../media/image352.png"  /><Relationship Id="rId8" Type="http://schemas.openxmlformats.org/officeDocument/2006/relationships/image" Target="../media/image353.jpeg"  /><Relationship Id="rId9" Type="http://schemas.openxmlformats.org/officeDocument/2006/relationships/image" Target="../media/image354.jpeg"  /></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xml"  /><Relationship Id="rId10" Type="http://schemas.openxmlformats.org/officeDocument/2006/relationships/image" Target="../media/image363.jpeg"  /><Relationship Id="rId2" Type="http://schemas.openxmlformats.org/officeDocument/2006/relationships/image" Target="../media/image356.png"  /><Relationship Id="rId3" Type="http://schemas.openxmlformats.org/officeDocument/2006/relationships/image" Target="../media/image357.png"  /><Relationship Id="rId4" Type="http://schemas.openxmlformats.org/officeDocument/2006/relationships/image" Target="../media/image358.png"  /><Relationship Id="rId5" Type="http://schemas.openxmlformats.org/officeDocument/2006/relationships/image" Target="../media/image359.jpeg"  /><Relationship Id="rId6" Type="http://schemas.openxmlformats.org/officeDocument/2006/relationships/image" Target="../media/image360.jpeg"  /><Relationship Id="rId7" Type="http://schemas.openxmlformats.org/officeDocument/2006/relationships/image" Target="../media/image361.jpeg"  /><Relationship Id="rId8" Type="http://schemas.openxmlformats.org/officeDocument/2006/relationships/image" Target="../media/image362.jpeg"  /><Relationship Id="rId9" Type="http://schemas.openxmlformats.org/officeDocument/2006/relationships/hyperlink" Target="mailto:vopros@prosv.ru" TargetMode="External" /></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364.jpeg"  /><Relationship Id="rId3" Type="http://schemas.openxmlformats.org/officeDocument/2006/relationships/image" Target="../media/image365.jpeg"  /><Relationship Id="rId4" Type="http://schemas.openxmlformats.org/officeDocument/2006/relationships/hyperlink" Target="mailto:pravo@pravo-prosv.ru" TargetMode="External" /><Relationship Id="rId5" Type="http://schemas.openxmlformats.org/officeDocument/2006/relationships/image" Target="../media/image356.png"  /><Relationship Id="rId6" Type="http://schemas.openxmlformats.org/officeDocument/2006/relationships/image" Target="../media/image366.png"  /><Relationship Id="rId7" Type="http://schemas.openxmlformats.org/officeDocument/2006/relationships/image" Target="../media/image357.png"  /><Relationship Id="rId8" Type="http://schemas.openxmlformats.org/officeDocument/2006/relationships/image" Target="../media/image358.png"  /></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xml"  /></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chart" Target="../charts/chart6.xml"  /><Relationship Id="rId3" Type="http://schemas.openxmlformats.org/officeDocument/2006/relationships/image" Target="../media/image367.jpeg"  /><Relationship Id="rId4" Type="http://schemas.openxmlformats.org/officeDocument/2006/relationships/image" Target="../media/image368.jpeg"  /><Relationship Id="rId5" Type="http://schemas.openxmlformats.org/officeDocument/2006/relationships/image" Target="../media/image369.jpeg"  /></Relationships>
</file>

<file path=ppt/slides/_rels/slide105.xml.rels><?xml version="1.0" encoding="UTF-8" standalone="yes" ?><Relationships xmlns="http://schemas.openxmlformats.org/package/2006/relationships"><Relationship Id="rId1" Type="http://schemas.openxmlformats.org/officeDocument/2006/relationships/vmlDrawing" Target="../drawings/vmlDrawing30.vml"  /><Relationship Id="rId2" Type="http://schemas.openxmlformats.org/officeDocument/2006/relationships/tags" Target="../tags/tag26.xml"  /><Relationship Id="rId3" Type="http://schemas.openxmlformats.org/officeDocument/2006/relationships/slideLayout" Target="../slideLayouts/slideLayout29.xml"  /><Relationship Id="rId4" Type="http://schemas.openxmlformats.org/officeDocument/2006/relationships/notesSlide" Target="../notesSlides/notesSlide91.xml"  /><Relationship Id="rId5" Type="http://schemas.openxmlformats.org/officeDocument/2006/relationships/oleObject" Target="../embeddings/oleObject33.bin"  /><Relationship Id="rId6" Type="http://schemas.openxmlformats.org/officeDocument/2006/relationships/image" Target="../media/image1.emf"  /></Relationships>
</file>

<file path=ppt/slides/_rels/slide106.xml.rels><?xml version="1.0" encoding="UTF-8" standalone="yes" ?><Relationships xmlns="http://schemas.openxmlformats.org/package/2006/relationships"><Relationship Id="rId1" Type="http://schemas.openxmlformats.org/officeDocument/2006/relationships/vmlDrawing" Target="../drawings/vmlDrawing31.vml"  /><Relationship Id="rId2" Type="http://schemas.openxmlformats.org/officeDocument/2006/relationships/tags" Target="../tags/tag27.xml"  /><Relationship Id="rId3" Type="http://schemas.openxmlformats.org/officeDocument/2006/relationships/slideLayout" Target="../slideLayouts/slideLayout29.xml"  /><Relationship Id="rId4" Type="http://schemas.openxmlformats.org/officeDocument/2006/relationships/notesSlide" Target="../notesSlides/notesSlide92.xml"  /><Relationship Id="rId5" Type="http://schemas.openxmlformats.org/officeDocument/2006/relationships/oleObject" Target="../embeddings/oleObject34.bin"  /><Relationship Id="rId6" Type="http://schemas.openxmlformats.org/officeDocument/2006/relationships/image" Target="../media/image1.emf"  /><Relationship Id="rId7" Type="http://schemas.openxmlformats.org/officeDocument/2006/relationships/image" Target="../media/image370.emf"  /><Relationship Id="rId8" Type="http://schemas.openxmlformats.org/officeDocument/2006/relationships/image" Target="../media/image371.png"  /><Relationship Id="rId9" Type="http://schemas.openxmlformats.org/officeDocument/2006/relationships/image" Target="../media/image372.png"  /></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3.xml"  /><Relationship Id="rId10" Type="http://schemas.openxmlformats.org/officeDocument/2006/relationships/image" Target="../media/image377.png"  /><Relationship Id="rId2" Type="http://schemas.openxmlformats.org/officeDocument/2006/relationships/hyperlink" Target="https://shop.prosv.ru/formirovanie-funkcionalnoj-gramotnosti-sbornik-zadach-po-russkomu-yazyku-dlya-8-11-klassov2781" TargetMode="External" /><Relationship Id="rId3" Type="http://schemas.openxmlformats.org/officeDocument/2006/relationships/image" Target="../media/image373.gif"  /><Relationship Id="rId4" Type="http://schemas.openxmlformats.org/officeDocument/2006/relationships/hyperlink" Target="mailto:vopros@prosv.ru" TargetMode="External" /><Relationship Id="rId5" Type="http://schemas.openxmlformats.org/officeDocument/2006/relationships/image" Target="../media/image374.png"  /><Relationship Id="rId6" Type="http://schemas.openxmlformats.org/officeDocument/2006/relationships/hyperlink" Target="http://technology.prosv.ru/umk/3.html" TargetMode="External" /><Relationship Id="rId7" Type="http://schemas.openxmlformats.org/officeDocument/2006/relationships/hyperlink" Target="https://catalog.prosv.ru/category/14" TargetMode="External" /><Relationship Id="rId8" Type="http://schemas.openxmlformats.org/officeDocument/2006/relationships/image" Target="../media/image375.png"  /><Relationship Id="rId9" Type="http://schemas.openxmlformats.org/officeDocument/2006/relationships/image" Target="../media/image376.png"  /></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xml"  /><Relationship Id="rId2" Type="http://schemas.openxmlformats.org/officeDocument/2006/relationships/hyperlink" Target="https://prosv.ru/reklama/" TargetMode="External" /><Relationship Id="rId3" Type="http://schemas.openxmlformats.org/officeDocument/2006/relationships/image" Target="../media/image378.png"  /><Relationship Id="rId4" Type="http://schemas.openxmlformats.org/officeDocument/2006/relationships/hyperlink" Target="https://prosv.ru/pages/pisa.html" TargetMode="External" /><Relationship Id="rId5" Type="http://schemas.openxmlformats.org/officeDocument/2006/relationships/image" Target="../media/image379.png"  /><Relationship Id="rId6" Type="http://schemas.openxmlformats.org/officeDocument/2006/relationships/image" Target="../media/image376.png"  /><Relationship Id="rId7" Type="http://schemas.openxmlformats.org/officeDocument/2006/relationships/image" Target="../media/image377.png"  /><Relationship Id="rId8" Type="http://schemas.openxmlformats.org/officeDocument/2006/relationships/hyperlink" Target="http://technology.prosv.ru/umk/3.html" TargetMode="External" /></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3.xml"  /><Relationship Id="rId10" Type="http://schemas.openxmlformats.org/officeDocument/2006/relationships/hyperlink" Target="https://cloud.prosv.ru/s/jTekWj8XtN3TpCA" TargetMode="External" /><Relationship Id="rId11" Type="http://schemas.openxmlformats.org/officeDocument/2006/relationships/image" Target="../media/image382.png"  /><Relationship Id="rId12" Type="http://schemas.openxmlformats.org/officeDocument/2006/relationships/hyperlink" Target="http://technology.prosv.ru/umk/3.html" TargetMode="External" /><Relationship Id="rId2" Type="http://schemas.openxmlformats.org/officeDocument/2006/relationships/hyperlink" Target="mailto:vopros@prosv.ru" TargetMode="External" /><Relationship Id="rId3" Type="http://schemas.openxmlformats.org/officeDocument/2006/relationships/hyperlink" Target="https://shop.prosv.ru/formirovanie-funkcionalnoj-gramotnosti-sbornik-zadach-po-russkomu-yazyku-dlya-8-11-klassov2781" TargetMode="External" /><Relationship Id="rId4" Type="http://schemas.openxmlformats.org/officeDocument/2006/relationships/image" Target="../media/image373.gif"  /><Relationship Id="rId5" Type="http://schemas.openxmlformats.org/officeDocument/2006/relationships/hyperlink" Target="https://shop.prosv.ru/formirovanie-funkcionalnoj-gramotnosti-sbornik-zadach-po-russkomu-yazyku-dlya-8-11-klassov2781" TargetMode="External" /><Relationship Id="rId6" Type="http://schemas.openxmlformats.org/officeDocument/2006/relationships/image" Target="../media/image380.png"  /><Relationship Id="rId7" Type="http://schemas.openxmlformats.org/officeDocument/2006/relationships/image" Target="../media/image377.png"  /><Relationship Id="rId8" Type="http://schemas.openxmlformats.org/officeDocument/2006/relationships/image" Target="../media/image376.png"  /><Relationship Id="rId9" Type="http://schemas.openxmlformats.org/officeDocument/2006/relationships/image" Target="../media/image381.png"  /></Relationships>
</file>

<file path=ppt/slides/_rels/slide11.xml.rels><?xml version="1.0" encoding="UTF-8" standalone="yes" ?><Relationships xmlns="http://schemas.openxmlformats.org/package/2006/relationships"><Relationship Id="rId1" Type="http://schemas.openxmlformats.org/officeDocument/2006/relationships/notesSlide" Target="../notesSlides/notesSlide11.xml"  /><Relationship Id="rId2" Type="http://schemas.openxmlformats.org/officeDocument/2006/relationships/slideLayout" Target="../slideLayouts/slideLayout2.xml"  /><Relationship Id="rId3" Type="http://schemas.openxmlformats.org/officeDocument/2006/relationships/vmlDrawing" Target="../drawings/vmlDrawing13.vml"  /><Relationship Id="rId4" Type="http://schemas.openxmlformats.org/officeDocument/2006/relationships/oleObject" Target="../embeddings/oleObject13.bin"  /></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93.xml"  /><Relationship Id="rId3" Type="http://schemas.openxmlformats.org/officeDocument/2006/relationships/hyperlink" Target="https://prosv.ru/static/vneuroh" TargetMode="External" /><Relationship Id="rId4" Type="http://schemas.openxmlformats.org/officeDocument/2006/relationships/hyperlink" Target="mailto:vopros@prosv.ru" TargetMode="External" /><Relationship Id="rId5" Type="http://schemas.openxmlformats.org/officeDocument/2006/relationships/hyperlink" Target="https://shop.prosv.ru/formirovanie-funkcionalnoj-gramotnosti-sbornik-zadach-po-russkomu-yazyku-dlya-8-11-klassov2781" TargetMode="External" /><Relationship Id="rId6" Type="http://schemas.openxmlformats.org/officeDocument/2006/relationships/image" Target="../media/image373.gif"  /></Relationships>
</file>

<file path=ppt/slides/_rels/slide12.xml.rels><?xml version="1.0" encoding="UTF-8" standalone="yes" ?><Relationships xmlns="http://schemas.openxmlformats.org/package/2006/relationships"><Relationship Id="rId1" Type="http://schemas.openxmlformats.org/officeDocument/2006/relationships/notesSlide" Target="../notesSlides/notesSlide12.xml"  /><Relationship Id="rId10" Type="http://schemas.openxmlformats.org/officeDocument/2006/relationships/image" Target="../media/image52.jpeg"  /><Relationship Id="rId11" Type="http://schemas.openxmlformats.org/officeDocument/2006/relationships/image" Target="../media/image53.jpeg"  /><Relationship Id="rId12" Type="http://schemas.openxmlformats.org/officeDocument/2006/relationships/image" Target="../media/image54.jpeg"  /><Relationship Id="rId13" Type="http://schemas.openxmlformats.org/officeDocument/2006/relationships/image" Target="../media/image55.jpeg"  /><Relationship Id="rId14" Type="http://schemas.openxmlformats.org/officeDocument/2006/relationships/image" Target="../media/image56.jpeg"  /><Relationship Id="rId15" Type="http://schemas.openxmlformats.org/officeDocument/2006/relationships/image" Target="../media/image57.jpeg"  /><Relationship Id="rId16" Type="http://schemas.openxmlformats.org/officeDocument/2006/relationships/image" Target="../media/image58.jpeg"  /><Relationship Id="rId2" Type="http://schemas.openxmlformats.org/officeDocument/2006/relationships/slideLayout" Target="../slideLayouts/slideLayout1.xml"  /><Relationship Id="rId3" Type="http://schemas.openxmlformats.org/officeDocument/2006/relationships/vmlDrawing" Target="../drawings/vmlDrawing14.vml"  /><Relationship Id="rId4" Type="http://schemas.openxmlformats.org/officeDocument/2006/relationships/oleObject" Target="../embeddings/oleObject14.bin"  /><Relationship Id="rId5" Type="http://schemas.openxmlformats.org/officeDocument/2006/relationships/image" Target="../media/image42.png"  /><Relationship Id="rId6" Type="http://schemas.openxmlformats.org/officeDocument/2006/relationships/image" Target="../media/image48.png"  /><Relationship Id="rId7" Type="http://schemas.openxmlformats.org/officeDocument/2006/relationships/image" Target="../media/image49.jpeg"  /><Relationship Id="rId8" Type="http://schemas.openxmlformats.org/officeDocument/2006/relationships/image" Target="../media/image50.jpeg"  /><Relationship Id="rId9" Type="http://schemas.openxmlformats.org/officeDocument/2006/relationships/image" Target="../media/image51.jpeg"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3.xml"  /><Relationship Id="rId3" Type="http://schemas.openxmlformats.org/officeDocument/2006/relationships/image" Target="../media/image59.jpeg"  /><Relationship Id="rId4" Type="http://schemas.openxmlformats.org/officeDocument/2006/relationships/image" Target="../media/image60.jpeg"  /><Relationship Id="rId5" Type="http://schemas.openxmlformats.org/officeDocument/2006/relationships/image" Target="../media/image61.png"  /><Relationship Id="rId6" Type="http://schemas.openxmlformats.org/officeDocument/2006/relationships/image" Target="../media/image62.png"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4.xml"  /><Relationship Id="rId3" Type="http://schemas.openxmlformats.org/officeDocument/2006/relationships/image" Target="../media/image63.png"  /><Relationship Id="rId4" Type="http://schemas.openxmlformats.org/officeDocument/2006/relationships/image" Target="../media/image64.png"  /><Relationship Id="rId5" Type="http://schemas.openxmlformats.org/officeDocument/2006/relationships/image" Target="../media/image65.jpeg"  /><Relationship Id="rId6" Type="http://schemas.openxmlformats.org/officeDocument/2006/relationships/image" Target="../media/image66.png"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5.xml"  /><Relationship Id="rId3" Type="http://schemas.openxmlformats.org/officeDocument/2006/relationships/image" Target="../media/image64.png"  /><Relationship Id="rId4" Type="http://schemas.openxmlformats.org/officeDocument/2006/relationships/image" Target="../media/image63.png"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6.xml"  /><Relationship Id="rId3" Type="http://schemas.openxmlformats.org/officeDocument/2006/relationships/image" Target="../media/image67.png"  /><Relationship Id="rId4" Type="http://schemas.openxmlformats.org/officeDocument/2006/relationships/image" Target="../media/image68.png"  /><Relationship Id="rId5" Type="http://schemas.openxmlformats.org/officeDocument/2006/relationships/image" Target="../media/image69.png"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7.xml"  /><Relationship Id="rId3" Type="http://schemas.openxmlformats.org/officeDocument/2006/relationships/image" Target="../media/image70.png"  /><Relationship Id="rId4" Type="http://schemas.openxmlformats.org/officeDocument/2006/relationships/image" Target="../media/image71.png"  /><Relationship Id="rId5" Type="http://schemas.openxmlformats.org/officeDocument/2006/relationships/image" Target="../media/image72.png"  /><Relationship Id="rId6" Type="http://schemas.openxmlformats.org/officeDocument/2006/relationships/image" Target="../media/image73.png"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8.xml"  /><Relationship Id="rId3" Type="http://schemas.openxmlformats.org/officeDocument/2006/relationships/hyperlink" Target="https://prosv.ru/static/vneuroh" TargetMode="External" /><Relationship Id="rId4" Type="http://schemas.openxmlformats.org/officeDocument/2006/relationships/image" Target="../media/image74.jpeg"  /><Relationship Id="rId5" Type="http://schemas.openxmlformats.org/officeDocument/2006/relationships/image" Target="../media/image75.jpeg"  /><Relationship Id="rId6" Type="http://schemas.openxmlformats.org/officeDocument/2006/relationships/image" Target="../media/image76.jpeg"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9.xml"  /><Relationship Id="rId3" Type="http://schemas.openxmlformats.org/officeDocument/2006/relationships/image" Target="../media/image77.jpeg"  /><Relationship Id="rId4" Type="http://schemas.openxmlformats.org/officeDocument/2006/relationships/image" Target="../media/image78.png"  /><Relationship Id="rId5" Type="http://schemas.openxmlformats.org/officeDocument/2006/relationships/image" Target="../media/image79.png"  /><Relationship Id="rId6" Type="http://schemas.openxmlformats.org/officeDocument/2006/relationships/image" Target="../media/image80.png"  /></Relationships>
</file>

<file path=ppt/slides/_rels/slide2.xml.rels><?xml version="1.0" encoding="UTF-8" standalone="yes" ?><Relationships xmlns="http://schemas.openxmlformats.org/package/2006/relationships"><Relationship Id="rId1" Type="http://schemas.openxmlformats.org/officeDocument/2006/relationships/notesSlide" Target="../notesSlides/notesSlide2.xml"  /><Relationship Id="rId2" Type="http://schemas.openxmlformats.org/officeDocument/2006/relationships/slideLayout" Target="../slideLayouts/slideLayout2.xml"  /><Relationship Id="rId3" Type="http://schemas.openxmlformats.org/officeDocument/2006/relationships/vmlDrawing" Target="../drawings/vmlDrawing4.vml"  /><Relationship Id="rId4" Type="http://schemas.openxmlformats.org/officeDocument/2006/relationships/oleObject" Target="../embeddings/oleObject4.bin"  /><Relationship Id="rId5" Type="http://schemas.openxmlformats.org/officeDocument/2006/relationships/hyperlink" Target="https://edu.gov.ru/national-project/" TargetMode="External" /><Relationship Id="rId6" Type="http://schemas.openxmlformats.org/officeDocument/2006/relationships/image" Target="../media/image5.jpeg"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0.xml"  /><Relationship Id="rId3" Type="http://schemas.openxmlformats.org/officeDocument/2006/relationships/image" Target="../media/image81.png"  /><Relationship Id="rId4" Type="http://schemas.microsoft.com/office/2007/relationships/hdphoto" Target="../embeddings/oleObject15"  /><Relationship Id="rId5" Type="http://schemas.openxmlformats.org/officeDocument/2006/relationships/image" Target="../media/image82.jpeg"  /><Relationship Id="rId6" Type="http://schemas.openxmlformats.org/officeDocument/2006/relationships/image" Target="../media/image83.jpeg"  /><Relationship Id="rId7" Type="http://schemas.openxmlformats.org/officeDocument/2006/relationships/image" Target="../media/image84.jpeg"  /><Relationship Id="rId8" Type="http://schemas.openxmlformats.org/officeDocument/2006/relationships/image" Target="../media/image85.jpeg"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1.xml"  /><Relationship Id="rId3" Type="http://schemas.openxmlformats.org/officeDocument/2006/relationships/image" Target="../media/image86.png"  /></Relationships>
</file>

<file path=ppt/slides/_rels/slide22.xml.rels><?xml version="1.0" encoding="UTF-8" standalone="yes" ?><Relationships xmlns="http://schemas.openxmlformats.org/package/2006/relationships"><Relationship Id="rId1" Type="http://schemas.openxmlformats.org/officeDocument/2006/relationships/vmlDrawing" Target="../drawings/vmlDrawing15.vml"  /><Relationship Id="rId2" Type="http://schemas.openxmlformats.org/officeDocument/2006/relationships/tags" Target="../tags/tag12.xml"  /><Relationship Id="rId3" Type="http://schemas.openxmlformats.org/officeDocument/2006/relationships/slideLayout" Target="../slideLayouts/slideLayout2.xml"  /><Relationship Id="rId4" Type="http://schemas.openxmlformats.org/officeDocument/2006/relationships/notesSlide" Target="../notesSlides/notesSlide22.xml"  /><Relationship Id="rId5" Type="http://schemas.openxmlformats.org/officeDocument/2006/relationships/oleObject" Target="../embeddings/oleObject16.bin"  /><Relationship Id="rId6" Type="http://schemas.openxmlformats.org/officeDocument/2006/relationships/image" Target="../media/image1.emf"  /><Relationship Id="rId7" Type="http://schemas.openxmlformats.org/officeDocument/2006/relationships/image" Target="../media/image23.jpeg"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5.jpeg"  /><Relationship Id="rId3" Type="http://schemas.openxmlformats.org/officeDocument/2006/relationships/image" Target="../media/image63.png"  /><Relationship Id="rId4" Type="http://schemas.openxmlformats.org/officeDocument/2006/relationships/image" Target="../media/image87.png"  /><Relationship Id="rId5" Type="http://schemas.openxmlformats.org/officeDocument/2006/relationships/image" Target="../media/image64.png"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4.png"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3.xml"  /><Relationship Id="rId3" Type="http://schemas.openxmlformats.org/officeDocument/2006/relationships/image" Target="../media/image88.png"  /><Relationship Id="rId4" Type="http://schemas.openxmlformats.org/officeDocument/2006/relationships/image" Target="../media/image89.png"  /><Relationship Id="rId5" Type="http://schemas.openxmlformats.org/officeDocument/2006/relationships/image" Target="../media/image90.png"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63.png"  /><Relationship Id="rId2" Type="http://schemas.openxmlformats.org/officeDocument/2006/relationships/notesSlide" Target="../notesSlides/notesSlide24.xml"  /><Relationship Id="rId3" Type="http://schemas.openxmlformats.org/officeDocument/2006/relationships/image" Target="../media/image91.png"  /><Relationship Id="rId4" Type="http://schemas.openxmlformats.org/officeDocument/2006/relationships/image" Target="../media/image92.png"  /><Relationship Id="rId5" Type="http://schemas.openxmlformats.org/officeDocument/2006/relationships/image" Target="../media/image93.png"  /><Relationship Id="rId6" Type="http://schemas.openxmlformats.org/officeDocument/2006/relationships/image" Target="../media/image94.png"  /><Relationship Id="rId7" Type="http://schemas.openxmlformats.org/officeDocument/2006/relationships/image" Target="../media/image95.png"  /><Relationship Id="rId8" Type="http://schemas.openxmlformats.org/officeDocument/2006/relationships/image" Target="../media/image96.png"  /><Relationship Id="rId9" Type="http://schemas.openxmlformats.org/officeDocument/2006/relationships/image" Target="../media/image97.jpeg"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5.xml"  /><Relationship Id="rId3" Type="http://schemas.openxmlformats.org/officeDocument/2006/relationships/image" Target="../media/image98.jpeg"  /><Relationship Id="rId4" Type="http://schemas.openxmlformats.org/officeDocument/2006/relationships/image" Target="../media/image99.jpeg"  /><Relationship Id="rId5" Type="http://schemas.openxmlformats.org/officeDocument/2006/relationships/image" Target="../media/image100.png"  /><Relationship Id="rId6" Type="http://schemas.openxmlformats.org/officeDocument/2006/relationships/image" Target="../media/image101.png"  /><Relationship Id="rId7" Type="http://schemas.openxmlformats.org/officeDocument/2006/relationships/image" Target="../media/image102.png"  /><Relationship Id="rId8" Type="http://schemas.openxmlformats.org/officeDocument/2006/relationships/image" Target="../media/image103.png"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6.xml"  /><Relationship Id="rId3" Type="http://schemas.openxmlformats.org/officeDocument/2006/relationships/image" Target="../media/image104.jpeg"  /><Relationship Id="rId4" Type="http://schemas.openxmlformats.org/officeDocument/2006/relationships/image" Target="../media/image105.jpeg"  /><Relationship Id="rId5" Type="http://schemas.openxmlformats.org/officeDocument/2006/relationships/image" Target="../media/image106.png"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7.xml"  /><Relationship Id="rId3" Type="http://schemas.openxmlformats.org/officeDocument/2006/relationships/image" Target="../media/image107.png"  /><Relationship Id="rId4" Type="http://schemas.openxmlformats.org/officeDocument/2006/relationships/image" Target="../media/image108.png"  /><Relationship Id="rId5" Type="http://schemas.openxmlformats.org/officeDocument/2006/relationships/image" Target="../media/image109.png"  /></Relationships>
</file>

<file path=ppt/slides/_rels/slide3.xml.rels><?xml version="1.0" encoding="UTF-8" standalone="yes" ?><Relationships xmlns="http://schemas.openxmlformats.org/package/2006/relationships"><Relationship Id="rId1" Type="http://schemas.openxmlformats.org/officeDocument/2006/relationships/notesSlide" Target="../notesSlides/notesSlide3.xml"  /><Relationship Id="rId10" Type="http://schemas.openxmlformats.org/officeDocument/2006/relationships/image" Target="../media/image12.jpeg"  /><Relationship Id="rId11" Type="http://schemas.openxmlformats.org/officeDocument/2006/relationships/image" Target="../media/image13.jpeg"  /><Relationship Id="rId12" Type="http://schemas.openxmlformats.org/officeDocument/2006/relationships/image" Target="../media/image14.jpeg"  /><Relationship Id="rId13" Type="http://schemas.openxmlformats.org/officeDocument/2006/relationships/image" Target="../media/image15.png"  /><Relationship Id="rId2" Type="http://schemas.openxmlformats.org/officeDocument/2006/relationships/slideLayout" Target="../slideLayouts/slideLayout2.xml"  /><Relationship Id="rId3" Type="http://schemas.openxmlformats.org/officeDocument/2006/relationships/vmlDrawing" Target="../drawings/vmlDrawing5.vml"  /><Relationship Id="rId4" Type="http://schemas.openxmlformats.org/officeDocument/2006/relationships/oleObject" Target="../embeddings/oleObject5.bin"  /><Relationship Id="rId5" Type="http://schemas.openxmlformats.org/officeDocument/2006/relationships/image" Target="../media/image7.png"  /><Relationship Id="rId6" Type="http://schemas.openxmlformats.org/officeDocument/2006/relationships/image" Target="../media/image8.png"  /><Relationship Id="rId7" Type="http://schemas.openxmlformats.org/officeDocument/2006/relationships/image" Target="../media/image9.jpeg"  /><Relationship Id="rId8" Type="http://schemas.openxmlformats.org/officeDocument/2006/relationships/image" Target="../media/image10.png"  /><Relationship Id="rId9" Type="http://schemas.openxmlformats.org/officeDocument/2006/relationships/image" Target="../media/image11.jpeg"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8.xml"  /><Relationship Id="rId3" Type="http://schemas.openxmlformats.org/officeDocument/2006/relationships/image" Target="../media/image107.png"  /><Relationship Id="rId4" Type="http://schemas.openxmlformats.org/officeDocument/2006/relationships/image" Target="../media/image108.png"  /><Relationship Id="rId5" Type="http://schemas.openxmlformats.org/officeDocument/2006/relationships/image" Target="../media/image109.png"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9.xml"  /><Relationship Id="rId3" Type="http://schemas.openxmlformats.org/officeDocument/2006/relationships/image" Target="../media/image110.png"  /><Relationship Id="rId4" Type="http://schemas.openxmlformats.org/officeDocument/2006/relationships/image" Target="../media/image111.png"  /><Relationship Id="rId5" Type="http://schemas.openxmlformats.org/officeDocument/2006/relationships/image" Target="../media/image112.png"  /><Relationship Id="rId6" Type="http://schemas.openxmlformats.org/officeDocument/2006/relationships/image" Target="../media/image113.png"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0.xml"  /><Relationship Id="rId3" Type="http://schemas.openxmlformats.org/officeDocument/2006/relationships/image" Target="../media/image114.png"  /><Relationship Id="rId4" Type="http://schemas.openxmlformats.org/officeDocument/2006/relationships/image" Target="../media/image115.png"  /><Relationship Id="rId5" Type="http://schemas.openxmlformats.org/officeDocument/2006/relationships/image" Target="../media/image116.png"  /><Relationship Id="rId6" Type="http://schemas.openxmlformats.org/officeDocument/2006/relationships/image" Target="../media/image117.png"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25.jpeg"  /><Relationship Id="rId2" Type="http://schemas.openxmlformats.org/officeDocument/2006/relationships/notesSlide" Target="../notesSlides/notesSlide31.xml"  /><Relationship Id="rId3" Type="http://schemas.openxmlformats.org/officeDocument/2006/relationships/image" Target="../media/image118.png"  /><Relationship Id="rId4" Type="http://schemas.openxmlformats.org/officeDocument/2006/relationships/image" Target="../media/image119.png"  /><Relationship Id="rId5" Type="http://schemas.openxmlformats.org/officeDocument/2006/relationships/image" Target="../media/image120.png"  /><Relationship Id="rId6" Type="http://schemas.openxmlformats.org/officeDocument/2006/relationships/image" Target="../media/image121.png"  /><Relationship Id="rId7" Type="http://schemas.openxmlformats.org/officeDocument/2006/relationships/image" Target="../media/image122.jpeg"  /><Relationship Id="rId8" Type="http://schemas.openxmlformats.org/officeDocument/2006/relationships/image" Target="../media/image123.jpeg"  /><Relationship Id="rId9" Type="http://schemas.openxmlformats.org/officeDocument/2006/relationships/image" Target="../media/image124.jpeg"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2.xml"  /><Relationship Id="rId3" Type="http://schemas.openxmlformats.org/officeDocument/2006/relationships/image" Target="../media/image126.jpeg"  /><Relationship Id="rId4" Type="http://schemas.openxmlformats.org/officeDocument/2006/relationships/image" Target="../media/image127.jpeg"  /><Relationship Id="rId5" Type="http://schemas.openxmlformats.org/officeDocument/2006/relationships/image" Target="../media/image128.jpeg"  /><Relationship Id="rId6" Type="http://schemas.openxmlformats.org/officeDocument/2006/relationships/image" Target="../media/image129.png"  /><Relationship Id="rId7" Type="http://schemas.openxmlformats.org/officeDocument/2006/relationships/image" Target="../media/image130.jpeg"  /><Relationship Id="rId8" Type="http://schemas.openxmlformats.org/officeDocument/2006/relationships/image" Target="../media/image131.jpeg"  /><Relationship Id="rId9" Type="http://schemas.openxmlformats.org/officeDocument/2006/relationships/image" Target="../media/image132.jpeg"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3.xml"  /><Relationship Id="rId3" Type="http://schemas.openxmlformats.org/officeDocument/2006/relationships/image" Target="../media/image133.png"  /><Relationship Id="rId4" Type="http://schemas.openxmlformats.org/officeDocument/2006/relationships/image" Target="../media/image134.png"  /><Relationship Id="rId5" Type="http://schemas.openxmlformats.org/officeDocument/2006/relationships/image" Target="../media/image135.jpeg"  /><Relationship Id="rId6" Type="http://schemas.openxmlformats.org/officeDocument/2006/relationships/image" Target="../media/image136.jpeg"  /><Relationship Id="rId7" Type="http://schemas.openxmlformats.org/officeDocument/2006/relationships/image" Target="../media/image137.jpeg"  /><Relationship Id="rId8" Type="http://schemas.openxmlformats.org/officeDocument/2006/relationships/image" Target="../media/image138.jpeg"  /><Relationship Id="rId9" Type="http://schemas.openxmlformats.org/officeDocument/2006/relationships/image" Target="../media/image139.jpeg"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47.png"  /><Relationship Id="rId11" Type="http://schemas.openxmlformats.org/officeDocument/2006/relationships/image" Target="../media/image148.jpeg"  /><Relationship Id="rId2" Type="http://schemas.openxmlformats.org/officeDocument/2006/relationships/notesSlide" Target="../notesSlides/notesSlide34.xml"  /><Relationship Id="rId3" Type="http://schemas.openxmlformats.org/officeDocument/2006/relationships/image" Target="../media/image140.jpeg"  /><Relationship Id="rId4" Type="http://schemas.openxmlformats.org/officeDocument/2006/relationships/image" Target="../media/image141.jpeg"  /><Relationship Id="rId5" Type="http://schemas.openxmlformats.org/officeDocument/2006/relationships/image" Target="../media/image142.jpeg"  /><Relationship Id="rId6" Type="http://schemas.openxmlformats.org/officeDocument/2006/relationships/image" Target="../media/image143.jpeg"  /><Relationship Id="rId7" Type="http://schemas.openxmlformats.org/officeDocument/2006/relationships/image" Target="../media/image144.jpeg"  /><Relationship Id="rId8" Type="http://schemas.openxmlformats.org/officeDocument/2006/relationships/image" Target="../media/image145.jpeg"  /><Relationship Id="rId9" Type="http://schemas.openxmlformats.org/officeDocument/2006/relationships/image" Target="../media/image146.jpeg"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5.xml"  /><Relationship Id="rId3" Type="http://schemas.openxmlformats.org/officeDocument/2006/relationships/image" Target="../media/image149.jpeg"  /><Relationship Id="rId4" Type="http://schemas.openxmlformats.org/officeDocument/2006/relationships/image" Target="../media/image150.jpeg"  /><Relationship Id="rId5" Type="http://schemas.openxmlformats.org/officeDocument/2006/relationships/image" Target="../media/image151.jpeg"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6.xml"  /><Relationship Id="rId3" Type="http://schemas.openxmlformats.org/officeDocument/2006/relationships/image" Target="../media/image152.jpeg"  /><Relationship Id="rId4" Type="http://schemas.openxmlformats.org/officeDocument/2006/relationships/image" Target="../media/image153.png"  /><Relationship Id="rId5" Type="http://schemas.openxmlformats.org/officeDocument/2006/relationships/image" Target="../media/image154.jpeg"  /><Relationship Id="rId6" Type="http://schemas.openxmlformats.org/officeDocument/2006/relationships/image" Target="../media/image155.jpeg"  /><Relationship Id="rId7" Type="http://schemas.openxmlformats.org/officeDocument/2006/relationships/image" Target="../media/image156.png"  /><Relationship Id="rId8" Type="http://schemas.openxmlformats.org/officeDocument/2006/relationships/hyperlink" Target="http://technology.prosv.ru/umk/3.html" TargetMode="Externa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53.png"  /><Relationship Id="rId2" Type="http://schemas.openxmlformats.org/officeDocument/2006/relationships/notesSlide" Target="../notesSlides/notesSlide37.xml"  /><Relationship Id="rId3" Type="http://schemas.openxmlformats.org/officeDocument/2006/relationships/diagramData" Target="../diagrams/data1.xml"  /><Relationship Id="rId4" Type="http://schemas.openxmlformats.org/officeDocument/2006/relationships/diagramLayout" Target="../diagrams/layout1.xml"  /><Relationship Id="rId5" Type="http://schemas.openxmlformats.org/officeDocument/2006/relationships/diagramQuickStyle" Target="../diagrams/quickStyle1.xml"  /><Relationship Id="rId6" Type="http://schemas.openxmlformats.org/officeDocument/2006/relationships/diagramColors" Target="../diagrams/colors1.xml"  /><Relationship Id="rId7" Type="http://schemas.microsoft.com/office/2007/relationships/diagramDrawing" Target="../diagrams/drawing1.xml"  /><Relationship Id="rId8" Type="http://schemas.openxmlformats.org/officeDocument/2006/relationships/image" Target="../media/image157.jpeg"  /><Relationship Id="rId9" Type="http://schemas.openxmlformats.org/officeDocument/2006/relationships/image" Target="../media/image154.jpeg"  /></Relationships>
</file>

<file path=ppt/slides/_rels/slide4.xml.rels><?xml version="1.0" encoding="UTF-8" standalone="yes" ?><Relationships xmlns="http://schemas.openxmlformats.org/package/2006/relationships"><Relationship Id="rId1" Type="http://schemas.openxmlformats.org/officeDocument/2006/relationships/notesSlide" Target="../notesSlides/notesSlide4.xml"  /><Relationship Id="rId2" Type="http://schemas.openxmlformats.org/officeDocument/2006/relationships/slideLayout" Target="../slideLayouts/slideLayout2.xml"  /><Relationship Id="rId3" Type="http://schemas.openxmlformats.org/officeDocument/2006/relationships/vmlDrawing" Target="../drawings/vmlDrawing6.vml"  /><Relationship Id="rId4" Type="http://schemas.openxmlformats.org/officeDocument/2006/relationships/oleObject" Target="../embeddings/oleObject6.bin"  /><Relationship Id="rId5" Type="http://schemas.openxmlformats.org/officeDocument/2006/relationships/image" Target="../media/image17.png"  /><Relationship Id="rId6" Type="http://schemas.openxmlformats.org/officeDocument/2006/relationships/image" Target="../media/image18.png"  /><Relationship Id="rId7" Type="http://schemas.openxmlformats.org/officeDocument/2006/relationships/image" Target="../media/image19.png"  /><Relationship Id="rId8" Type="http://schemas.openxmlformats.org/officeDocument/2006/relationships/image" Target="../media/image20.png"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8.xml"  /><Relationship Id="rId3" Type="http://schemas.openxmlformats.org/officeDocument/2006/relationships/image" Target="../media/image158.png"  /><Relationship Id="rId4" Type="http://schemas.openxmlformats.org/officeDocument/2006/relationships/image" Target="../media/image159.png"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9.xml"  /><Relationship Id="rId3" Type="http://schemas.openxmlformats.org/officeDocument/2006/relationships/image" Target="../media/image160.png"  /><Relationship Id="rId4" Type="http://schemas.openxmlformats.org/officeDocument/2006/relationships/image" Target="../media/image161.png"  /></Relationships>
</file>

<file path=ppt/slides/_rels/slide42.xml.rels><?xml version="1.0" encoding="UTF-8" standalone="yes" ?><Relationships xmlns="http://schemas.openxmlformats.org/package/2006/relationships"><Relationship Id="rId1" Type="http://schemas.openxmlformats.org/officeDocument/2006/relationships/notesSlide" Target="../notesSlides/notesSlide40.xml"  /><Relationship Id="rId2" Type="http://schemas.openxmlformats.org/officeDocument/2006/relationships/slideLayout" Target="../slideLayouts/slideLayout2.xml"  /><Relationship Id="rId3" Type="http://schemas.openxmlformats.org/officeDocument/2006/relationships/image" Target="../media/image162.png"  /><Relationship Id="rId4" Type="http://schemas.openxmlformats.org/officeDocument/2006/relationships/image" Target="../media/image163.jpeg"  /><Relationship Id="rId5" Type="http://schemas.openxmlformats.org/officeDocument/2006/relationships/image" Target="../media/image164.png"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1.xml"  /><Relationship Id="rId3" Type="http://schemas.openxmlformats.org/officeDocument/2006/relationships/image" Target="../media/image165.jpeg"  /><Relationship Id="rId4" Type="http://schemas.openxmlformats.org/officeDocument/2006/relationships/image" Target="../media/image166.jpeg"  /><Relationship Id="rId5" Type="http://schemas.openxmlformats.org/officeDocument/2006/relationships/image" Target="../media/image167.jpeg"  /><Relationship Id="rId6" Type="http://schemas.openxmlformats.org/officeDocument/2006/relationships/image" Target="../media/image168.jpeg"  /><Relationship Id="rId7" Type="http://schemas.openxmlformats.org/officeDocument/2006/relationships/image" Target="../media/image169.jpeg"  /><Relationship Id="rId8" Type="http://schemas.openxmlformats.org/officeDocument/2006/relationships/image" Target="../media/image170.jpeg"  /><Relationship Id="rId9" Type="http://schemas.openxmlformats.org/officeDocument/2006/relationships/hyperlink" Target="https://prosv.ru/static/vneuroh" TargetMode="Externa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2.xml"  /><Relationship Id="rId3" Type="http://schemas.openxmlformats.org/officeDocument/2006/relationships/image" Target="../media/image171.jpeg"  /><Relationship Id="rId4" Type="http://schemas.openxmlformats.org/officeDocument/2006/relationships/image" Target="../media/image172.jpeg"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81.png"  /><Relationship Id="rId11" Type="http://schemas.openxmlformats.org/officeDocument/2006/relationships/image" Target="../media/image179.png"  /><Relationship Id="rId12" Type="http://schemas.openxmlformats.org/officeDocument/2006/relationships/image" Target="../media/image180.jpeg"  /><Relationship Id="rId13" Type="http://schemas.openxmlformats.org/officeDocument/2006/relationships/image" Target="../media/image181.png"  /><Relationship Id="rId14" Type="http://schemas.openxmlformats.org/officeDocument/2006/relationships/image" Target="../media/image182.png"  /><Relationship Id="rId15" Type="http://schemas.openxmlformats.org/officeDocument/2006/relationships/image" Target="../media/image183.jpeg"  /><Relationship Id="rId2" Type="http://schemas.openxmlformats.org/officeDocument/2006/relationships/notesSlide" Target="../notesSlides/notesSlide43.xml"  /><Relationship Id="rId3" Type="http://schemas.openxmlformats.org/officeDocument/2006/relationships/image" Target="../media/image91.png"  /><Relationship Id="rId4" Type="http://schemas.openxmlformats.org/officeDocument/2006/relationships/image" Target="../media/image173.png"  /><Relationship Id="rId5" Type="http://schemas.openxmlformats.org/officeDocument/2006/relationships/image" Target="../media/image174.jpeg"  /><Relationship Id="rId6" Type="http://schemas.openxmlformats.org/officeDocument/2006/relationships/image" Target="../media/image175.png"  /><Relationship Id="rId7" Type="http://schemas.openxmlformats.org/officeDocument/2006/relationships/image" Target="../media/image176.png"  /><Relationship Id="rId8" Type="http://schemas.openxmlformats.org/officeDocument/2006/relationships/image" Target="../media/image177.png"  /><Relationship Id="rId9" Type="http://schemas.openxmlformats.org/officeDocument/2006/relationships/image" Target="../media/image178.png"  /></Relationships>
</file>

<file path=ppt/slides/_rels/slide46.xml.rels><?xml version="1.0" encoding="UTF-8" standalone="yes" ?><Relationships xmlns="http://schemas.openxmlformats.org/package/2006/relationships"><Relationship Id="rId1" Type="http://schemas.openxmlformats.org/officeDocument/2006/relationships/vmlDrawing" Target="../drawings/vmlDrawing16.vml"  /><Relationship Id="rId2" Type="http://schemas.openxmlformats.org/officeDocument/2006/relationships/tags" Target="../tags/tag13.xml"  /><Relationship Id="rId3" Type="http://schemas.openxmlformats.org/officeDocument/2006/relationships/slideLayout" Target="../slideLayouts/slideLayout1.xml"  /><Relationship Id="rId4" Type="http://schemas.openxmlformats.org/officeDocument/2006/relationships/notesSlide" Target="../notesSlides/notesSlide44.xml"  /><Relationship Id="rId5" Type="http://schemas.openxmlformats.org/officeDocument/2006/relationships/oleObject" Target="../embeddings/oleObject17.bin"  /><Relationship Id="rId6" Type="http://schemas.openxmlformats.org/officeDocument/2006/relationships/image" Target="../media/image1.emf"  /><Relationship Id="rId7" Type="http://schemas.openxmlformats.org/officeDocument/2006/relationships/image" Target="../media/image184.png"  /><Relationship Id="rId8" Type="http://schemas.openxmlformats.org/officeDocument/2006/relationships/image" Target="../media/image185.png"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5.xml"  /><Relationship Id="rId3" Type="http://schemas.openxmlformats.org/officeDocument/2006/relationships/image" Target="../media/image186.png"  /><Relationship Id="rId4" Type="http://schemas.openxmlformats.org/officeDocument/2006/relationships/chart" Target="../charts/chart1.xml"  /><Relationship Id="rId5" Type="http://schemas.openxmlformats.org/officeDocument/2006/relationships/chart" Target="../charts/chart2.xml"  /><Relationship Id="rId6" Type="http://schemas.openxmlformats.org/officeDocument/2006/relationships/chart" Target="../charts/chart3.xml"  /><Relationship Id="rId7" Type="http://schemas.openxmlformats.org/officeDocument/2006/relationships/chart" Target="../charts/chart4.xml"  /><Relationship Id="rId8" Type="http://schemas.openxmlformats.org/officeDocument/2006/relationships/image" Target="../media/image187.png"  /></Relationships>
</file>

<file path=ppt/slides/_rels/slide48.xml.rels><?xml version="1.0" encoding="UTF-8" standalone="yes" ?><Relationships xmlns="http://schemas.openxmlformats.org/package/2006/relationships"><Relationship Id="rId1" Type="http://schemas.openxmlformats.org/officeDocument/2006/relationships/vmlDrawing" Target="../drawings/vmlDrawing17.vml"  /><Relationship Id="rId2" Type="http://schemas.openxmlformats.org/officeDocument/2006/relationships/tags" Target="../tags/tag14.xml"  /><Relationship Id="rId3" Type="http://schemas.openxmlformats.org/officeDocument/2006/relationships/slideLayout" Target="../slideLayouts/slideLayout2.xml"  /><Relationship Id="rId4" Type="http://schemas.openxmlformats.org/officeDocument/2006/relationships/notesSlide" Target="../notesSlides/notesSlide46.xml"  /><Relationship Id="rId5" Type="http://schemas.openxmlformats.org/officeDocument/2006/relationships/oleObject" Target="../embeddings/oleObject18.bin"  /><Relationship Id="rId6" Type="http://schemas.openxmlformats.org/officeDocument/2006/relationships/image" Target="../media/image1.emf"  /><Relationship Id="rId7" Type="http://schemas.openxmlformats.org/officeDocument/2006/relationships/image" Target="../media/image23.jpeg"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vmlDrawing" Target="../drawings/vmlDrawing7.vml"  /><Relationship Id="rId2" Type="http://schemas.openxmlformats.org/officeDocument/2006/relationships/tags" Target="../tags/tag7.xml"  /><Relationship Id="rId3" Type="http://schemas.openxmlformats.org/officeDocument/2006/relationships/slideLayout" Target="../slideLayouts/slideLayout1.xml"  /><Relationship Id="rId4" Type="http://schemas.openxmlformats.org/officeDocument/2006/relationships/notesSlide" Target="../notesSlides/notesSlide5.xml"  /><Relationship Id="rId5" Type="http://schemas.openxmlformats.org/officeDocument/2006/relationships/oleObject" Target="../embeddings/oleObject7.bin"  /><Relationship Id="rId6" Type="http://schemas.openxmlformats.org/officeDocument/2006/relationships/image" Target="../media/image1.emf"  /><Relationship Id="rId7" Type="http://schemas.openxmlformats.org/officeDocument/2006/relationships/image" Target="../media/image21.png"  /><Relationship Id="rId8" Type="http://schemas.openxmlformats.org/officeDocument/2006/relationships/image" Target="../media/image22.png"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7.xml"  /><Relationship Id="rId3" Type="http://schemas.openxmlformats.org/officeDocument/2006/relationships/image" Target="../media/image64.png"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4.png"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8.xml"  /><Relationship Id="rId3" Type="http://schemas.openxmlformats.org/officeDocument/2006/relationships/image" Target="../media/image64.png"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9.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0.xml"  /><Relationship Id="rId3" Type="http://schemas.openxmlformats.org/officeDocument/2006/relationships/image" Target="../media/image64.png"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1.xml"  /><Relationship Id="rId3" Type="http://schemas.openxmlformats.org/officeDocument/2006/relationships/image" Target="../media/image188.jpeg"  /><Relationship Id="rId4" Type="http://schemas.openxmlformats.org/officeDocument/2006/relationships/image" Target="../media/image189.png"  /><Relationship Id="rId5" Type="http://schemas.openxmlformats.org/officeDocument/2006/relationships/image" Target="../media/image190.png"  /><Relationship Id="rId6" Type="http://schemas.openxmlformats.org/officeDocument/2006/relationships/image" Target="../media/image191.png"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2.xml"  /><Relationship Id="rId3" Type="http://schemas.openxmlformats.org/officeDocument/2006/relationships/image" Target="../media/image64.png"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hyperlink" Target="https://prosv.ru/static/profil_school" TargetMode="External" /><Relationship Id="rId2" Type="http://schemas.openxmlformats.org/officeDocument/2006/relationships/notesSlide" Target="../notesSlides/notesSlide53.xml"  /><Relationship Id="rId3" Type="http://schemas.openxmlformats.org/officeDocument/2006/relationships/image" Target="../media/image192.png"  /><Relationship Id="rId4" Type="http://schemas.openxmlformats.org/officeDocument/2006/relationships/image" Target="../media/image193.png"  /><Relationship Id="rId5" Type="http://schemas.openxmlformats.org/officeDocument/2006/relationships/image" Target="../media/image194.png"  /><Relationship Id="rId6" Type="http://schemas.openxmlformats.org/officeDocument/2006/relationships/image" Target="../media/image195.png"  /><Relationship Id="rId7" Type="http://schemas.openxmlformats.org/officeDocument/2006/relationships/image" Target="../media/image196.png"  /><Relationship Id="rId8" Type="http://schemas.openxmlformats.org/officeDocument/2006/relationships/image" Target="../media/image197.png"  /><Relationship Id="rId9" Type="http://schemas.openxmlformats.org/officeDocument/2006/relationships/image" Target="../media/image198.png"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4.xml"  /><Relationship Id="rId3" Type="http://schemas.openxmlformats.org/officeDocument/2006/relationships/image" Target="../media/image64.png"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205.png"  /><Relationship Id="rId11" Type="http://schemas.openxmlformats.org/officeDocument/2006/relationships/image" Target="../media/image206.png"  /><Relationship Id="rId12" Type="http://schemas.openxmlformats.org/officeDocument/2006/relationships/image" Target="../media/image207.png"  /><Relationship Id="rId2" Type="http://schemas.openxmlformats.org/officeDocument/2006/relationships/notesSlide" Target="../notesSlides/notesSlide55.xml"  /><Relationship Id="rId3" Type="http://schemas.openxmlformats.org/officeDocument/2006/relationships/image" Target="../media/image199.jpeg"  /><Relationship Id="rId4" Type="http://schemas.openxmlformats.org/officeDocument/2006/relationships/image" Target="../media/image191.png"  /><Relationship Id="rId5" Type="http://schemas.openxmlformats.org/officeDocument/2006/relationships/image" Target="../media/image200.png"  /><Relationship Id="rId6" Type="http://schemas.openxmlformats.org/officeDocument/2006/relationships/image" Target="../media/image201.png"  /><Relationship Id="rId7" Type="http://schemas.openxmlformats.org/officeDocument/2006/relationships/image" Target="../media/image202.png"  /><Relationship Id="rId8" Type="http://schemas.openxmlformats.org/officeDocument/2006/relationships/image" Target="../media/image203.jpeg"  /><Relationship Id="rId9" Type="http://schemas.openxmlformats.org/officeDocument/2006/relationships/image" Target="../media/image204.jpeg"  /></Relationships>
</file>

<file path=ppt/slides/_rels/slide6.xml.rels><?xml version="1.0" encoding="UTF-8" standalone="yes" ?><Relationships xmlns="http://schemas.openxmlformats.org/package/2006/relationships"><Relationship Id="rId1" Type="http://schemas.openxmlformats.org/officeDocument/2006/relationships/vmlDrawing" Target="../drawings/vmlDrawing8.vml"  /><Relationship Id="rId2" Type="http://schemas.openxmlformats.org/officeDocument/2006/relationships/tags" Target="../tags/tag8.xml"  /><Relationship Id="rId3" Type="http://schemas.openxmlformats.org/officeDocument/2006/relationships/slideLayout" Target="../slideLayouts/slideLayout2.xml"  /><Relationship Id="rId4" Type="http://schemas.openxmlformats.org/officeDocument/2006/relationships/notesSlide" Target="../notesSlides/notesSlide6.xml"  /><Relationship Id="rId5" Type="http://schemas.openxmlformats.org/officeDocument/2006/relationships/oleObject" Target="../embeddings/oleObject8.bin"  /><Relationship Id="rId6" Type="http://schemas.openxmlformats.org/officeDocument/2006/relationships/image" Target="../media/image1.emf"  /><Relationship Id="rId7" Type="http://schemas.openxmlformats.org/officeDocument/2006/relationships/image" Target="../media/image23.jpeg"  /><Relationship Id="rId8" Type="http://schemas.openxmlformats.org/officeDocument/2006/relationships/image" Target="../media/image24.jpeg"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6.xml"  /><Relationship Id="rId3" Type="http://schemas.openxmlformats.org/officeDocument/2006/relationships/image" Target="../media/image208.png"  /><Relationship Id="rId4" Type="http://schemas.openxmlformats.org/officeDocument/2006/relationships/image" Target="../media/image209.jpeg"  /></Relationships>
</file>

<file path=ppt/slides/_rels/slide61.xml.rels><?xml version="1.0" encoding="UTF-8" standalone="yes" ?><Relationships xmlns="http://schemas.openxmlformats.org/package/2006/relationships"><Relationship Id="rId1" Type="http://schemas.openxmlformats.org/officeDocument/2006/relationships/notesSlide" Target="../notesSlides/notesSlide57.xml"  /><Relationship Id="rId2" Type="http://schemas.openxmlformats.org/officeDocument/2006/relationships/slideLayout" Target="../slideLayouts/slideLayout2.xml"  /><Relationship Id="rId3" Type="http://schemas.openxmlformats.org/officeDocument/2006/relationships/image" Target="../media/image210.jpeg"  /><Relationship Id="rId4" Type="http://schemas.openxmlformats.org/officeDocument/2006/relationships/image" Target="../media/image211.png"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8.xml"  /><Relationship Id="rId3" Type="http://schemas.openxmlformats.org/officeDocument/2006/relationships/image" Target="../media/image212.png"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9.xml"  /><Relationship Id="rId3" Type="http://schemas.openxmlformats.org/officeDocument/2006/relationships/image" Target="../media/image213.jpeg"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0.xml"  /><Relationship Id="rId3" Type="http://schemas.openxmlformats.org/officeDocument/2006/relationships/image" Target="../media/image214.jpeg"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1.xml"  /><Relationship Id="rId3" Type="http://schemas.openxmlformats.org/officeDocument/2006/relationships/image" Target="../media/image215.jpeg"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2.xml"  /><Relationship Id="rId3" Type="http://schemas.openxmlformats.org/officeDocument/2006/relationships/image" Target="../media/image216.png"  /><Relationship Id="rId4" Type="http://schemas.openxmlformats.org/officeDocument/2006/relationships/image" Target="../media/image217.png"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3.xml"  /><Relationship Id="rId3" Type="http://schemas.openxmlformats.org/officeDocument/2006/relationships/image" Target="../media/image218.jpeg"  /><Relationship Id="rId4" Type="http://schemas.openxmlformats.org/officeDocument/2006/relationships/image" Target="../media/image219.png"  /><Relationship Id="rId5" Type="http://schemas.openxmlformats.org/officeDocument/2006/relationships/image" Target="../media/image216.png"  /><Relationship Id="rId6" Type="http://schemas.openxmlformats.org/officeDocument/2006/relationships/image" Target="../media/image220.png"  /><Relationship Id="rId7" Type="http://schemas.openxmlformats.org/officeDocument/2006/relationships/image" Target="../media/image221.png"  /><Relationship Id="rId8" Type="http://schemas.openxmlformats.org/officeDocument/2006/relationships/image" Target="../media/image222.png"  /><Relationship Id="rId9" Type="http://schemas.openxmlformats.org/officeDocument/2006/relationships/image" Target="../media/image223.png"  /></Relationships>
</file>

<file path=ppt/slides/_rels/slide68.xml.rels><?xml version="1.0" encoding="UTF-8" standalone="yes" ?><Relationships xmlns="http://schemas.openxmlformats.org/package/2006/relationships"><Relationship Id="rId1" Type="http://schemas.openxmlformats.org/officeDocument/2006/relationships/vmlDrawing" Target="../drawings/vmlDrawing18.vml"  /><Relationship Id="rId2" Type="http://schemas.openxmlformats.org/officeDocument/2006/relationships/tags" Target="../tags/tag15.xml"  /><Relationship Id="rId3" Type="http://schemas.openxmlformats.org/officeDocument/2006/relationships/slideLayout" Target="../slideLayouts/slideLayout1.xml"  /><Relationship Id="rId4" Type="http://schemas.openxmlformats.org/officeDocument/2006/relationships/notesSlide" Target="../notesSlides/notesSlide64.xml"  /><Relationship Id="rId5" Type="http://schemas.openxmlformats.org/officeDocument/2006/relationships/oleObject" Target="../embeddings/oleObject19.bin"  /><Relationship Id="rId6" Type="http://schemas.openxmlformats.org/officeDocument/2006/relationships/image" Target="../media/image1.emf"  /><Relationship Id="rId7" Type="http://schemas.openxmlformats.org/officeDocument/2006/relationships/image" Target="../media/image224.png"  /><Relationship Id="rId8" Type="http://schemas.openxmlformats.org/officeDocument/2006/relationships/image" Target="../media/image225.png"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5.xml"  /><Relationship Id="rId3" Type="http://schemas.openxmlformats.org/officeDocument/2006/relationships/image" Target="../media/image226.png"  /><Relationship Id="rId4" Type="http://schemas.openxmlformats.org/officeDocument/2006/relationships/image" Target="../media/image227.png"  /></Relationships>
</file>

<file path=ppt/slides/_rels/slide7.xml.rels><?xml version="1.0" encoding="UTF-8" standalone="yes" ?><Relationships xmlns="http://schemas.openxmlformats.org/package/2006/relationships"><Relationship Id="rId1" Type="http://schemas.openxmlformats.org/officeDocument/2006/relationships/vmlDrawing" Target="../drawings/vmlDrawing9.vml"  /><Relationship Id="rId10" Type="http://schemas.openxmlformats.org/officeDocument/2006/relationships/image" Target="../media/image28.jpeg"  /><Relationship Id="rId11" Type="http://schemas.openxmlformats.org/officeDocument/2006/relationships/image" Target="../media/image29.jpeg"  /><Relationship Id="rId12" Type="http://schemas.openxmlformats.org/officeDocument/2006/relationships/image" Target="../media/image30.jpeg"  /><Relationship Id="rId2" Type="http://schemas.openxmlformats.org/officeDocument/2006/relationships/tags" Target="../tags/tag9.xml"  /><Relationship Id="rId3" Type="http://schemas.openxmlformats.org/officeDocument/2006/relationships/slideLayout" Target="../slideLayouts/slideLayout2.xml"  /><Relationship Id="rId4" Type="http://schemas.openxmlformats.org/officeDocument/2006/relationships/notesSlide" Target="../notesSlides/notesSlide7.xml"  /><Relationship Id="rId5" Type="http://schemas.openxmlformats.org/officeDocument/2006/relationships/oleObject" Target="../embeddings/oleObject9.bin"  /><Relationship Id="rId6" Type="http://schemas.openxmlformats.org/officeDocument/2006/relationships/image" Target="../media/image1.emf"  /><Relationship Id="rId7" Type="http://schemas.openxmlformats.org/officeDocument/2006/relationships/image" Target="../media/image25.jpeg"  /><Relationship Id="rId8" Type="http://schemas.openxmlformats.org/officeDocument/2006/relationships/image" Target="../media/image26.jpeg"  /><Relationship Id="rId9" Type="http://schemas.openxmlformats.org/officeDocument/2006/relationships/image" Target="../media/image27.png"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6.xml"  /><Relationship Id="rId3" Type="http://schemas.openxmlformats.org/officeDocument/2006/relationships/image" Target="../media/image228.jpeg"  /><Relationship Id="rId4" Type="http://schemas.openxmlformats.org/officeDocument/2006/relationships/image" Target="../media/image229.jpeg"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7.xml"  /><Relationship Id="rId3" Type="http://schemas.openxmlformats.org/officeDocument/2006/relationships/image" Target="../media/image230.png"  /><Relationship Id="rId4" Type="http://schemas.openxmlformats.org/officeDocument/2006/relationships/image" Target="../media/image231.png"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8.xml"  /><Relationship Id="rId3" Type="http://schemas.openxmlformats.org/officeDocument/2006/relationships/image" Target="../media/image232.jpeg"  /><Relationship Id="rId4" Type="http://schemas.openxmlformats.org/officeDocument/2006/relationships/image" Target="../media/image233.jpeg"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9.xml"  /><Relationship Id="rId3" Type="http://schemas.openxmlformats.org/officeDocument/2006/relationships/image" Target="../media/image234.jpeg"  /><Relationship Id="rId4" Type="http://schemas.openxmlformats.org/officeDocument/2006/relationships/image" Target="../media/image235.png"  /><Relationship Id="rId5" Type="http://schemas.openxmlformats.org/officeDocument/2006/relationships/image" Target="../media/image236.jpeg"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0.xml"  /><Relationship Id="rId3" Type="http://schemas.openxmlformats.org/officeDocument/2006/relationships/image" Target="../media/image237.png"  /><Relationship Id="rId4" Type="http://schemas.openxmlformats.org/officeDocument/2006/relationships/image" Target="../media/image238.png"  /><Relationship Id="rId5" Type="http://schemas.openxmlformats.org/officeDocument/2006/relationships/image" Target="../media/image239.png"  /><Relationship Id="rId6" Type="http://schemas.openxmlformats.org/officeDocument/2006/relationships/image" Target="../media/image240.png"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1.xml"  /><Relationship Id="rId3" Type="http://schemas.openxmlformats.org/officeDocument/2006/relationships/image" Target="../media/image241.png"  /><Relationship Id="rId4" Type="http://schemas.openxmlformats.org/officeDocument/2006/relationships/image" Target="../media/image242.png"  /><Relationship Id="rId5" Type="http://schemas.openxmlformats.org/officeDocument/2006/relationships/image" Target="../media/image243.png"  /><Relationship Id="rId6" Type="http://schemas.openxmlformats.org/officeDocument/2006/relationships/image" Target="../media/image244.png"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45.png"  /><Relationship Id="rId3" Type="http://schemas.openxmlformats.org/officeDocument/2006/relationships/image" Target="../media/image246.jpeg"  /><Relationship Id="rId4" Type="http://schemas.openxmlformats.org/officeDocument/2006/relationships/image" Target="../media/image247.jpeg"  /><Relationship Id="rId5" Type="http://schemas.openxmlformats.org/officeDocument/2006/relationships/image" Target="../media/image248.jpeg"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image" Target="../media/image249.png"  /><Relationship Id="rId3" Type="http://schemas.openxmlformats.org/officeDocument/2006/relationships/image" Target="../media/image250.png"  /></Relationships>
</file>

<file path=ppt/slides/_rels/slide78.xml.rels><?xml version="1.0" encoding="UTF-8" standalone="yes" ?><Relationships xmlns="http://schemas.openxmlformats.org/package/2006/relationships"><Relationship Id="rId1" Type="http://schemas.openxmlformats.org/officeDocument/2006/relationships/vmlDrawing" Target="../drawings/vmlDrawing19.vml"  /><Relationship Id="rId10" Type="http://schemas.openxmlformats.org/officeDocument/2006/relationships/image" Target="../media/image254.svg"  /><Relationship Id="rId11" Type="http://schemas.openxmlformats.org/officeDocument/2006/relationships/image" Target="../media/image23.jpeg"  /><Relationship Id="rId2" Type="http://schemas.openxmlformats.org/officeDocument/2006/relationships/tags" Target="../tags/tag16.xml"  /><Relationship Id="rId3" Type="http://schemas.openxmlformats.org/officeDocument/2006/relationships/slideLayout" Target="../slideLayouts/slideLayout2.xml"  /><Relationship Id="rId4" Type="http://schemas.openxmlformats.org/officeDocument/2006/relationships/notesSlide" Target="../notesSlides/notesSlide72.xml"  /><Relationship Id="rId5" Type="http://schemas.openxmlformats.org/officeDocument/2006/relationships/oleObject" Target="../embeddings/oleObject20.bin"  /><Relationship Id="rId6" Type="http://schemas.openxmlformats.org/officeDocument/2006/relationships/image" Target="../media/image1.emf"  /><Relationship Id="rId7" Type="http://schemas.openxmlformats.org/officeDocument/2006/relationships/image" Target="../media/image251.png"  /><Relationship Id="rId8" Type="http://schemas.openxmlformats.org/officeDocument/2006/relationships/image" Target="../media/image252.svg"  /><Relationship Id="rId9" Type="http://schemas.openxmlformats.org/officeDocument/2006/relationships/image" Target="../media/image253.png"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3.xml"  /><Relationship Id="rId3" Type="http://schemas.openxmlformats.org/officeDocument/2006/relationships/chart" Target="../charts/chart5.xml"  /></Relationships>
</file>

<file path=ppt/slides/_rels/slide8.xml.rels><?xml version="1.0" encoding="UTF-8" standalone="yes" ?><Relationships xmlns="http://schemas.openxmlformats.org/package/2006/relationships"><Relationship Id="rId1" Type="http://schemas.openxmlformats.org/officeDocument/2006/relationships/notesSlide" Target="../notesSlides/notesSlide8.xml"  /><Relationship Id="rId10" Type="http://schemas.openxmlformats.org/officeDocument/2006/relationships/image" Target="../media/image37.jpeg"  /><Relationship Id="rId11" Type="http://schemas.openxmlformats.org/officeDocument/2006/relationships/image" Target="../media/image38.jpeg"  /><Relationship Id="rId12" Type="http://schemas.openxmlformats.org/officeDocument/2006/relationships/image" Target="../media/image39.jpeg"  /><Relationship Id="rId13" Type="http://schemas.openxmlformats.org/officeDocument/2006/relationships/image" Target="../media/image40.jpeg"  /><Relationship Id="rId2" Type="http://schemas.openxmlformats.org/officeDocument/2006/relationships/slideLayout" Target="../slideLayouts/slideLayout2.xml"  /><Relationship Id="rId3" Type="http://schemas.openxmlformats.org/officeDocument/2006/relationships/vmlDrawing" Target="../drawings/vmlDrawing10.vml"  /><Relationship Id="rId4" Type="http://schemas.openxmlformats.org/officeDocument/2006/relationships/oleObject" Target="../embeddings/oleObject10.bin"  /><Relationship Id="rId5" Type="http://schemas.openxmlformats.org/officeDocument/2006/relationships/image" Target="../media/image32.png"  /><Relationship Id="rId6" Type="http://schemas.openxmlformats.org/officeDocument/2006/relationships/image" Target="../media/image33.jpeg"  /><Relationship Id="rId7" Type="http://schemas.openxmlformats.org/officeDocument/2006/relationships/image" Target="../media/image34.jpeg"  /><Relationship Id="rId8" Type="http://schemas.openxmlformats.org/officeDocument/2006/relationships/image" Target="../media/image35.jpeg"  /><Relationship Id="rId9" Type="http://schemas.openxmlformats.org/officeDocument/2006/relationships/image" Target="../media/image36.jpeg"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4.xml"  /></Relationships>
</file>

<file path=ppt/slides/_rels/slide81.xml.rels><?xml version="1.0" encoding="UTF-8" standalone="yes" ?><Relationships xmlns="http://schemas.openxmlformats.org/package/2006/relationships"><Relationship Id="rId1" Type="http://schemas.openxmlformats.org/officeDocument/2006/relationships/vmlDrawing" Target="../drawings/vmlDrawing20.vml"  /><Relationship Id="rId10" Type="http://schemas.openxmlformats.org/officeDocument/2006/relationships/image" Target="../media/image258.jpeg"  /><Relationship Id="rId11" Type="http://schemas.openxmlformats.org/officeDocument/2006/relationships/image" Target="../media/image259.jpeg"  /><Relationship Id="rId12" Type="http://schemas.openxmlformats.org/officeDocument/2006/relationships/image" Target="../media/image260.jpeg"  /><Relationship Id="rId2" Type="http://schemas.openxmlformats.org/officeDocument/2006/relationships/tags" Target="../tags/tag17.xml"  /><Relationship Id="rId3" Type="http://schemas.openxmlformats.org/officeDocument/2006/relationships/slideLayout" Target="../slideLayouts/slideLayout1.xml"  /><Relationship Id="rId4" Type="http://schemas.openxmlformats.org/officeDocument/2006/relationships/notesSlide" Target="../notesSlides/notesSlide75.xml"  /><Relationship Id="rId5" Type="http://schemas.openxmlformats.org/officeDocument/2006/relationships/oleObject" Target="../embeddings/oleObject22.bin"  /><Relationship Id="rId6" Type="http://schemas.openxmlformats.org/officeDocument/2006/relationships/image" Target="../media/image1.emf"  /><Relationship Id="rId7" Type="http://schemas.openxmlformats.org/officeDocument/2006/relationships/image" Target="../media/image255.png"  /><Relationship Id="rId8" Type="http://schemas.openxmlformats.org/officeDocument/2006/relationships/image" Target="../media/image256.png"  /><Relationship Id="rId9" Type="http://schemas.openxmlformats.org/officeDocument/2006/relationships/image" Target="../media/image257.png"  /></Relationships>
</file>

<file path=ppt/slides/_rels/slide82.xml.rels><?xml version="1.0" encoding="UTF-8" standalone="yes" ?><Relationships xmlns="http://schemas.openxmlformats.org/package/2006/relationships"><Relationship Id="rId1" Type="http://schemas.openxmlformats.org/officeDocument/2006/relationships/vmlDrawing" Target="../drawings/vmlDrawing21.vml"  /><Relationship Id="rId10" Type="http://schemas.openxmlformats.org/officeDocument/2006/relationships/image" Target="../media/image264.jpeg"  /><Relationship Id="rId11" Type="http://schemas.openxmlformats.org/officeDocument/2006/relationships/image" Target="../media/image265.jpeg"  /><Relationship Id="rId2" Type="http://schemas.openxmlformats.org/officeDocument/2006/relationships/tags" Target="../tags/tag18.xml"  /><Relationship Id="rId3" Type="http://schemas.openxmlformats.org/officeDocument/2006/relationships/slideLayout" Target="../slideLayouts/slideLayout1.xml"  /><Relationship Id="rId4" Type="http://schemas.openxmlformats.org/officeDocument/2006/relationships/notesSlide" Target="../notesSlides/notesSlide76.xml"  /><Relationship Id="rId5" Type="http://schemas.openxmlformats.org/officeDocument/2006/relationships/oleObject" Target="../embeddings/oleObject23.bin"  /><Relationship Id="rId6" Type="http://schemas.openxmlformats.org/officeDocument/2006/relationships/image" Target="../media/image1.emf"  /><Relationship Id="rId7" Type="http://schemas.openxmlformats.org/officeDocument/2006/relationships/image" Target="../media/image261.jpeg"  /><Relationship Id="rId8" Type="http://schemas.openxmlformats.org/officeDocument/2006/relationships/image" Target="../media/image262.png"  /><Relationship Id="rId9" Type="http://schemas.openxmlformats.org/officeDocument/2006/relationships/image" Target="../media/image263.jpeg"  /></Relationships>
</file>

<file path=ppt/slides/_rels/slide83.xml.rels><?xml version="1.0" encoding="UTF-8" standalone="yes" ?><Relationships xmlns="http://schemas.openxmlformats.org/package/2006/relationships"><Relationship Id="rId1" Type="http://schemas.openxmlformats.org/officeDocument/2006/relationships/vmlDrawing" Target="../drawings/vmlDrawing22.vml"  /><Relationship Id="rId10" Type="http://schemas.openxmlformats.org/officeDocument/2006/relationships/image" Target="../media/image269.jpeg"  /><Relationship Id="rId11" Type="http://schemas.openxmlformats.org/officeDocument/2006/relationships/image" Target="../media/image270.jpeg"  /><Relationship Id="rId12" Type="http://schemas.openxmlformats.org/officeDocument/2006/relationships/image" Target="../media/image271.jpeg"  /><Relationship Id="rId13" Type="http://schemas.openxmlformats.org/officeDocument/2006/relationships/image" Target="../media/image272.jpeg"  /><Relationship Id="rId14" Type="http://schemas.openxmlformats.org/officeDocument/2006/relationships/image" Target="../media/image273.jpeg"  /><Relationship Id="rId2" Type="http://schemas.openxmlformats.org/officeDocument/2006/relationships/tags" Target="../tags/tag19.xml"  /><Relationship Id="rId3" Type="http://schemas.openxmlformats.org/officeDocument/2006/relationships/slideLayout" Target="../slideLayouts/slideLayout1.xml"  /><Relationship Id="rId4" Type="http://schemas.openxmlformats.org/officeDocument/2006/relationships/notesSlide" Target="../notesSlides/notesSlide77.xml"  /><Relationship Id="rId5" Type="http://schemas.openxmlformats.org/officeDocument/2006/relationships/oleObject" Target="../embeddings/oleObject24.bin"  /><Relationship Id="rId6" Type="http://schemas.openxmlformats.org/officeDocument/2006/relationships/image" Target="../media/image1.emf"  /><Relationship Id="rId7" Type="http://schemas.openxmlformats.org/officeDocument/2006/relationships/image" Target="../media/image266.jpeg"  /><Relationship Id="rId8" Type="http://schemas.openxmlformats.org/officeDocument/2006/relationships/image" Target="../media/image267.jpeg"  /><Relationship Id="rId9" Type="http://schemas.openxmlformats.org/officeDocument/2006/relationships/image" Target="../media/image268.jpeg"  /></Relationships>
</file>

<file path=ppt/slides/_rels/slide84.xml.rels><?xml version="1.0" encoding="UTF-8" standalone="yes" ?><Relationships xmlns="http://schemas.openxmlformats.org/package/2006/relationships"><Relationship Id="rId1" Type="http://schemas.openxmlformats.org/officeDocument/2006/relationships/vmlDrawing" Target="../drawings/vmlDrawing23.vml"  /><Relationship Id="rId10" Type="http://schemas.openxmlformats.org/officeDocument/2006/relationships/image" Target="../media/image277.png"  /><Relationship Id="rId2" Type="http://schemas.openxmlformats.org/officeDocument/2006/relationships/tags" Target="../tags/tag20.xml"  /><Relationship Id="rId3" Type="http://schemas.openxmlformats.org/officeDocument/2006/relationships/slideLayout" Target="../slideLayouts/slideLayout1.xml"  /><Relationship Id="rId4" Type="http://schemas.openxmlformats.org/officeDocument/2006/relationships/notesSlide" Target="../notesSlides/notesSlide78.xml"  /><Relationship Id="rId5" Type="http://schemas.openxmlformats.org/officeDocument/2006/relationships/oleObject" Target="../embeddings/oleObject25.bin"  /><Relationship Id="rId6" Type="http://schemas.openxmlformats.org/officeDocument/2006/relationships/image" Target="../media/image1.emf"  /><Relationship Id="rId7" Type="http://schemas.openxmlformats.org/officeDocument/2006/relationships/image" Target="../media/image274.png"  /><Relationship Id="rId8" Type="http://schemas.openxmlformats.org/officeDocument/2006/relationships/image" Target="../media/image275.png"  /><Relationship Id="rId9" Type="http://schemas.openxmlformats.org/officeDocument/2006/relationships/image" Target="../media/image276.png"  /></Relationships>
</file>

<file path=ppt/slides/_rels/slide85.xml.rels><?xml version="1.0" encoding="UTF-8" standalone="yes" ?><Relationships xmlns="http://schemas.openxmlformats.org/package/2006/relationships"><Relationship Id="rId1" Type="http://schemas.openxmlformats.org/officeDocument/2006/relationships/vmlDrawing" Target="../drawings/vmlDrawing24.vml"  /><Relationship Id="rId10" Type="http://schemas.openxmlformats.org/officeDocument/2006/relationships/image" Target="../media/image281.png"  /><Relationship Id="rId11" Type="http://schemas.openxmlformats.org/officeDocument/2006/relationships/image" Target="../media/image282.png"  /><Relationship Id="rId12" Type="http://schemas.openxmlformats.org/officeDocument/2006/relationships/image" Target="../media/image283.png"  /><Relationship Id="rId2" Type="http://schemas.openxmlformats.org/officeDocument/2006/relationships/tags" Target="../tags/tag21.xml"  /><Relationship Id="rId3" Type="http://schemas.openxmlformats.org/officeDocument/2006/relationships/slideLayout" Target="../slideLayouts/slideLayout1.xml"  /><Relationship Id="rId4" Type="http://schemas.openxmlformats.org/officeDocument/2006/relationships/notesSlide" Target="../notesSlides/notesSlide79.xml"  /><Relationship Id="rId5" Type="http://schemas.openxmlformats.org/officeDocument/2006/relationships/image" Target="../media/image278.png"  /><Relationship Id="rId6" Type="http://schemas.openxmlformats.org/officeDocument/2006/relationships/image" Target="../media/image279.png"  /><Relationship Id="rId7" Type="http://schemas.openxmlformats.org/officeDocument/2006/relationships/oleObject" Target="../embeddings/oleObject26.bin"  /><Relationship Id="rId8" Type="http://schemas.openxmlformats.org/officeDocument/2006/relationships/image" Target="../media/image1.emf"  /><Relationship Id="rId9" Type="http://schemas.openxmlformats.org/officeDocument/2006/relationships/image" Target="../media/image280.png"  /></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0.xml"  /><Relationship Id="rId3" Type="http://schemas.openxmlformats.org/officeDocument/2006/relationships/image" Target="../media/image284.png"  /><Relationship Id="rId4" Type="http://schemas.openxmlformats.org/officeDocument/2006/relationships/image" Target="../media/image285.png"  /></Relationships>
</file>

<file path=ppt/slides/_rels/slide87.xml.rels><?xml version="1.0" encoding="UTF-8" standalone="yes" ?><Relationships xmlns="http://schemas.openxmlformats.org/package/2006/relationships"><Relationship Id="rId1" Type="http://schemas.openxmlformats.org/officeDocument/2006/relationships/notesSlide" Target="../notesSlides/notesSlide81.xml"  /><Relationship Id="rId2" Type="http://schemas.openxmlformats.org/officeDocument/2006/relationships/slideLayout" Target="../slideLayouts/slideLayout2.xml"  /><Relationship Id="rId3" Type="http://schemas.openxmlformats.org/officeDocument/2006/relationships/image" Target="../media/image286.png"  /><Relationship Id="rId4" Type="http://schemas.openxmlformats.org/officeDocument/2006/relationships/image" Target="../media/image287.png"  /><Relationship Id="rId5" Type="http://schemas.openxmlformats.org/officeDocument/2006/relationships/image" Target="../media/image288.png"  /></Relationships>
</file>

<file path=ppt/slides/_rels/slide88.xml.rels><?xml version="1.0" encoding="UTF-8" standalone="yes" ?><Relationships xmlns="http://schemas.openxmlformats.org/package/2006/relationships"><Relationship Id="rId1" Type="http://schemas.openxmlformats.org/officeDocument/2006/relationships/vmlDrawing" Target="../drawings/vmlDrawing25.vml"  /><Relationship Id="rId10" Type="http://schemas.openxmlformats.org/officeDocument/2006/relationships/image" Target="../media/image292.jpeg"  /><Relationship Id="rId11" Type="http://schemas.openxmlformats.org/officeDocument/2006/relationships/image" Target="../media/image293.jpeg"  /><Relationship Id="rId12" Type="http://schemas.openxmlformats.org/officeDocument/2006/relationships/image" Target="../media/image294.jpeg"  /><Relationship Id="rId2" Type="http://schemas.openxmlformats.org/officeDocument/2006/relationships/tags" Target="../tags/tag22.xml"  /><Relationship Id="rId3" Type="http://schemas.openxmlformats.org/officeDocument/2006/relationships/slideLayout" Target="../slideLayouts/slideLayout1.xml"  /><Relationship Id="rId4" Type="http://schemas.openxmlformats.org/officeDocument/2006/relationships/notesSlide" Target="../notesSlides/notesSlide82.xml"  /><Relationship Id="rId5" Type="http://schemas.openxmlformats.org/officeDocument/2006/relationships/oleObject" Target="../embeddings/oleObject27.bin"  /><Relationship Id="rId6" Type="http://schemas.openxmlformats.org/officeDocument/2006/relationships/image" Target="../media/image1.emf"  /><Relationship Id="rId7" Type="http://schemas.openxmlformats.org/officeDocument/2006/relationships/image" Target="../media/image289.jpeg"  /><Relationship Id="rId8" Type="http://schemas.openxmlformats.org/officeDocument/2006/relationships/image" Target="../media/image290.jpeg"  /><Relationship Id="rId9" Type="http://schemas.openxmlformats.org/officeDocument/2006/relationships/image" Target="../media/image291.jpeg"  /></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302.png"  /><Relationship Id="rId11" Type="http://schemas.openxmlformats.org/officeDocument/2006/relationships/image" Target="../media/image303.png"  /><Relationship Id="rId2" Type="http://schemas.openxmlformats.org/officeDocument/2006/relationships/notesSlide" Target="../notesSlides/notesSlide83.xml"  /><Relationship Id="rId3" Type="http://schemas.openxmlformats.org/officeDocument/2006/relationships/image" Target="../media/image295.png"  /><Relationship Id="rId4" Type="http://schemas.openxmlformats.org/officeDocument/2006/relationships/image" Target="../media/image296.png"  /><Relationship Id="rId5" Type="http://schemas.openxmlformats.org/officeDocument/2006/relationships/image" Target="../media/image297.png"  /><Relationship Id="rId6" Type="http://schemas.openxmlformats.org/officeDocument/2006/relationships/image" Target="../media/image298.png"  /><Relationship Id="rId7" Type="http://schemas.openxmlformats.org/officeDocument/2006/relationships/image" Target="../media/image299.png"  /><Relationship Id="rId8" Type="http://schemas.openxmlformats.org/officeDocument/2006/relationships/image" Target="../media/image300.png"  /><Relationship Id="rId9" Type="http://schemas.openxmlformats.org/officeDocument/2006/relationships/image" Target="../media/image301.png"  /></Relationships>
</file>

<file path=ppt/slides/_rels/slide9.xml.rels><?xml version="1.0" encoding="UTF-8" standalone="yes" ?><Relationships xmlns="http://schemas.openxmlformats.org/package/2006/relationships"><Relationship Id="rId1" Type="http://schemas.openxmlformats.org/officeDocument/2006/relationships/vmlDrawing" Target="../drawings/vmlDrawing11.vml"  /><Relationship Id="rId2" Type="http://schemas.openxmlformats.org/officeDocument/2006/relationships/tags" Target="../tags/tag10.xml"  /><Relationship Id="rId3" Type="http://schemas.openxmlformats.org/officeDocument/2006/relationships/slideLayout" Target="../slideLayouts/slideLayout2.xml"  /><Relationship Id="rId4" Type="http://schemas.openxmlformats.org/officeDocument/2006/relationships/notesSlide" Target="../notesSlides/notesSlide9.xml"  /><Relationship Id="rId5" Type="http://schemas.openxmlformats.org/officeDocument/2006/relationships/oleObject" Target="../embeddings/oleObject11.bin"  /><Relationship Id="rId6" Type="http://schemas.openxmlformats.org/officeDocument/2006/relationships/image" Target="../media/image1.emf"  /><Relationship Id="rId7" Type="http://schemas.openxmlformats.org/officeDocument/2006/relationships/image" Target="../media/image23.jpeg"  /><Relationship Id="rId8" Type="http://schemas.openxmlformats.org/officeDocument/2006/relationships/image" Target="../media/image41.jpeg"  /></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4.xml"  /><Relationship Id="rId3" Type="http://schemas.openxmlformats.org/officeDocument/2006/relationships/image" Target="../media/image304.png"  /><Relationship Id="rId4" Type="http://schemas.openxmlformats.org/officeDocument/2006/relationships/image" Target="../media/image305.png"  /><Relationship Id="rId5" Type="http://schemas.openxmlformats.org/officeDocument/2006/relationships/image" Target="../media/image306.png"  /><Relationship Id="rId6" Type="http://schemas.openxmlformats.org/officeDocument/2006/relationships/image" Target="../media/image307.png"  /></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315.png"  /><Relationship Id="rId2" Type="http://schemas.openxmlformats.org/officeDocument/2006/relationships/notesSlide" Target="../notesSlides/notesSlide85.xml"  /><Relationship Id="rId3" Type="http://schemas.openxmlformats.org/officeDocument/2006/relationships/image" Target="../media/image308.png"  /><Relationship Id="rId4" Type="http://schemas.openxmlformats.org/officeDocument/2006/relationships/image" Target="../media/image309.png"  /><Relationship Id="rId5" Type="http://schemas.openxmlformats.org/officeDocument/2006/relationships/image" Target="../media/image310.png"  /><Relationship Id="rId6" Type="http://schemas.openxmlformats.org/officeDocument/2006/relationships/image" Target="../media/image311.png"  /><Relationship Id="rId7" Type="http://schemas.openxmlformats.org/officeDocument/2006/relationships/image" Target="../media/image312.png"  /><Relationship Id="rId8" Type="http://schemas.openxmlformats.org/officeDocument/2006/relationships/image" Target="../media/image313.png"  /><Relationship Id="rId9" Type="http://schemas.openxmlformats.org/officeDocument/2006/relationships/image" Target="../media/image314.png"  /></Relationships>
</file>

<file path=ppt/slides/_rels/slide92.xml.rels><?xml version="1.0" encoding="UTF-8" standalone="yes" ?><Relationships xmlns="http://schemas.openxmlformats.org/package/2006/relationships"><Relationship Id="rId1" Type="http://schemas.openxmlformats.org/officeDocument/2006/relationships/notesSlide" Target="../notesSlides/notesSlide86.xml"  /><Relationship Id="rId2" Type="http://schemas.openxmlformats.org/officeDocument/2006/relationships/slideLayout" Target="../slideLayouts/slideLayout2.xml"  /><Relationship Id="rId3" Type="http://schemas.openxmlformats.org/officeDocument/2006/relationships/vmlDrawing" Target="../drawings/vmlDrawing26.vml"  /><Relationship Id="rId4" Type="http://schemas.openxmlformats.org/officeDocument/2006/relationships/oleObject" Target="../embeddings/oleObject28.bin"  /><Relationship Id="rId5" Type="http://schemas.openxmlformats.org/officeDocument/2006/relationships/image" Target="../media/image317.png"  /><Relationship Id="rId6" Type="http://schemas.openxmlformats.org/officeDocument/2006/relationships/image" Target="../media/image318.png"  /><Relationship Id="rId7" Type="http://schemas.openxmlformats.org/officeDocument/2006/relationships/image" Target="../media/image319.jpeg"  /></Relationships>
</file>

<file path=ppt/slides/_rels/slide93.xml.rels><?xml version="1.0" encoding="UTF-8" standalone="yes" ?><Relationships xmlns="http://schemas.openxmlformats.org/package/2006/relationships"><Relationship Id="rId1" Type="http://schemas.openxmlformats.org/officeDocument/2006/relationships/vmlDrawing" Target="../drawings/vmlDrawing27.vml"  /><Relationship Id="rId2" Type="http://schemas.openxmlformats.org/officeDocument/2006/relationships/tags" Target="../tags/tag23.xml"  /><Relationship Id="rId3" Type="http://schemas.openxmlformats.org/officeDocument/2006/relationships/slideLayout" Target="../slideLayouts/slideLayout1.xml"  /><Relationship Id="rId4" Type="http://schemas.openxmlformats.org/officeDocument/2006/relationships/notesSlide" Target="../notesSlides/notesSlide87.xml"  /><Relationship Id="rId5" Type="http://schemas.openxmlformats.org/officeDocument/2006/relationships/oleObject" Target="../embeddings/oleObject29.bin"  /><Relationship Id="rId6" Type="http://schemas.openxmlformats.org/officeDocument/2006/relationships/image" Target="../media/image1.emf"  /><Relationship Id="rId7" Type="http://schemas.openxmlformats.org/officeDocument/2006/relationships/image" Target="../media/image320.jpeg"  /></Relationships>
</file>

<file path=ppt/slides/_rels/slide94.xml.rels><?xml version="1.0" encoding="UTF-8" standalone="yes" ?><Relationships xmlns="http://schemas.openxmlformats.org/package/2006/relationships"><Relationship Id="rId1" Type="http://schemas.openxmlformats.org/officeDocument/2006/relationships/vmlDrawing" Target="../drawings/vmlDrawing28.vml"  /><Relationship Id="rId2" Type="http://schemas.openxmlformats.org/officeDocument/2006/relationships/tags" Target="../tags/tag24.xml"  /><Relationship Id="rId3" Type="http://schemas.openxmlformats.org/officeDocument/2006/relationships/slideLayout" Target="../slideLayouts/slideLayout1.xml"  /><Relationship Id="rId4" Type="http://schemas.openxmlformats.org/officeDocument/2006/relationships/notesSlide" Target="../notesSlides/notesSlide88.xml"  /><Relationship Id="rId5" Type="http://schemas.openxmlformats.org/officeDocument/2006/relationships/oleObject" Target="../embeddings/oleObject30.bin"  /><Relationship Id="rId6" Type="http://schemas.openxmlformats.org/officeDocument/2006/relationships/image" Target="../media/image1.emf"  /><Relationship Id="rId7" Type="http://schemas.openxmlformats.org/officeDocument/2006/relationships/image" Target="../media/image321.jpeg"  /><Relationship Id="rId8" Type="http://schemas.openxmlformats.org/officeDocument/2006/relationships/image" Target="../media/image322.jpeg"  /><Relationship Id="rId9" Type="http://schemas.openxmlformats.org/officeDocument/2006/relationships/image" Target="../media/image323.jpeg"  /></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9.xml"  /><Relationship Id="rId3" Type="http://schemas.openxmlformats.org/officeDocument/2006/relationships/image" Target="../media/image324.jpeg"  /><Relationship Id="rId4" Type="http://schemas.openxmlformats.org/officeDocument/2006/relationships/image" Target="../media/image325.jpeg"  /><Relationship Id="rId5" Type="http://schemas.openxmlformats.org/officeDocument/2006/relationships/image" Target="../media/image326.jpeg"  /><Relationship Id="rId6" Type="http://schemas.openxmlformats.org/officeDocument/2006/relationships/image" Target="../media/image327.jpeg"  /><Relationship Id="rId7" Type="http://schemas.openxmlformats.org/officeDocument/2006/relationships/image" Target="../media/image328.png"  /><Relationship Id="rId8" Type="http://schemas.openxmlformats.org/officeDocument/2006/relationships/image" Target="../media/image329.png"  /></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30.jpeg"  /><Relationship Id="rId3" Type="http://schemas.openxmlformats.org/officeDocument/2006/relationships/image" Target="../media/image331.jpeg"  /></Relationships>
</file>

<file path=ppt/slides/_rels/slide97.xml.rels><?xml version="1.0" encoding="UTF-8" standalone="yes" ?><Relationships xmlns="http://schemas.openxmlformats.org/package/2006/relationships"><Relationship Id="rId1" Type="http://schemas.openxmlformats.org/officeDocument/2006/relationships/vmlDrawing" Target="../drawings/vmlDrawing29.vml"  /><Relationship Id="rId10" Type="http://schemas.openxmlformats.org/officeDocument/2006/relationships/image" Target="../media/image254.svg"  /><Relationship Id="rId11" Type="http://schemas.openxmlformats.org/officeDocument/2006/relationships/image" Target="../media/image23.jpeg"  /><Relationship Id="rId2" Type="http://schemas.openxmlformats.org/officeDocument/2006/relationships/tags" Target="../tags/tag25.xml"  /><Relationship Id="rId3" Type="http://schemas.openxmlformats.org/officeDocument/2006/relationships/slideLayout" Target="../slideLayouts/slideLayout2.xml"  /><Relationship Id="rId4" Type="http://schemas.openxmlformats.org/officeDocument/2006/relationships/notesSlide" Target="../notesSlides/notesSlide90.xml"  /><Relationship Id="rId5" Type="http://schemas.openxmlformats.org/officeDocument/2006/relationships/oleObject" Target="../embeddings/oleObject31.bin"  /><Relationship Id="rId6" Type="http://schemas.openxmlformats.org/officeDocument/2006/relationships/image" Target="../media/image1.emf"  /><Relationship Id="rId7" Type="http://schemas.openxmlformats.org/officeDocument/2006/relationships/image" Target="../media/image251.png"  /><Relationship Id="rId8" Type="http://schemas.openxmlformats.org/officeDocument/2006/relationships/image" Target="../media/image252.svg"  /><Relationship Id="rId9" Type="http://schemas.openxmlformats.org/officeDocument/2006/relationships/image" Target="../media/image253.png"  /></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32.png"  /><Relationship Id="rId3" Type="http://schemas.openxmlformats.org/officeDocument/2006/relationships/image" Target="../media/image333.png"  /><Relationship Id="rId4" Type="http://schemas.openxmlformats.org/officeDocument/2006/relationships/image" Target="../media/image334.png"  /><Relationship Id="rId5" Type="http://schemas.openxmlformats.org/officeDocument/2006/relationships/image" Target="../media/image335.png"  /><Relationship Id="rId6" Type="http://schemas.openxmlformats.org/officeDocument/2006/relationships/image" Target="../media/image336.jpeg"  /><Relationship Id="rId7" Type="http://schemas.openxmlformats.org/officeDocument/2006/relationships/image" Target="../media/image337.png"  /><Relationship Id="rId8" Type="http://schemas.openxmlformats.org/officeDocument/2006/relationships/image" Target="../media/image338.png"  /></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39.png"  /><Relationship Id="rId3" Type="http://schemas.openxmlformats.org/officeDocument/2006/relationships/image" Target="../media/image340.jpeg"  /><Relationship Id="rId4" Type="http://schemas.openxmlformats.org/officeDocument/2006/relationships/image" Target="../media/image341.png"  /><Relationship Id="rId5" Type="http://schemas.openxmlformats.org/officeDocument/2006/relationships/image" Target="../media/image342.png"  /><Relationship Id="rId6" Type="http://schemas.openxmlformats.org/officeDocument/2006/relationships/image" Target="../media/image343.jpeg"  /><Relationship Id="rId7" Type="http://schemas.openxmlformats.org/officeDocument/2006/relationships/image" Target="../media/image344.png"  /><Relationship Id="rId8" Type="http://schemas.openxmlformats.org/officeDocument/2006/relationships/image" Target="../media/image345.png"  /><Relationship Id="rId9" Type="http://schemas.openxmlformats.org/officeDocument/2006/relationships/image" Target="../media/image346.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rotWithShape="1">
          <a:blip r:embed="rId6" cstate="print">
            <a:extLst>
              <a:ext uri="{28A0092B-C50C-407E-A947-70E740481C1C}">
                <a14:useLocalDpi xmlns:a14="http://schemas.microsoft.com/office/drawing/2010/main" val="0"/>
              </a:ext>
            </a:extLst>
          </a:blip>
          <a:srcRect t="15839"/>
          <a:stretch/>
        </p:blipFill>
        <p:spPr>
          <a:xfrm>
            <a:off x="-7293" y="14514"/>
            <a:ext cx="12199293" cy="6843486"/>
          </a:xfrm>
          <a:prstGeom prst="rect">
            <a:avLst/>
          </a:prstGeom>
        </p:spPr>
      </p:pic>
      <p:graphicFrame>
        <p:nvGraphicFramePr>
          <p:cNvPr id="7" name="Объект 6" hidden="1">
            <a:extLst>
              <a:ext uri="{FF2B5EF4-FFF2-40B4-BE49-F238E27FC236}">
                <a16:creationId xmlns:a16="http://schemas.microsoft.com/office/drawing/2014/main" id="{F28B5AF9-254C-449F-805A-200563AB240C}"/>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823" name="Слайд think-cell" r:id="rId7" imgW="359" imgH="360" progId="TCLayout.ActiveDocument.1">
                  <p:embed/>
                </p:oleObj>
              </mc:Choice>
              <mc:Fallback>
                <p:oleObj name="Слайд think-cell" r:id="rId7" imgW="359" imgH="360" progId="TCLayout.ActiveDocument.1">
                  <p:embed/>
                  <p:pic>
                    <p:nvPicPr>
                      <p:cNvPr id="7" name="Объект 6" hidden="1">
                        <a:extLst>
                          <a:ext uri="{FF2B5EF4-FFF2-40B4-BE49-F238E27FC236}">
                            <a16:creationId xmlns:a16="http://schemas.microsoft.com/office/drawing/2014/main" id="{F28B5AF9-254C-449F-805A-200563AB240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5" name="Прямоугольник 4" hidden="1">
            <a:extLst>
              <a:ext uri="{FF2B5EF4-FFF2-40B4-BE49-F238E27FC236}">
                <a16:creationId xmlns:a16="http://schemas.microsoft.com/office/drawing/2014/main" id="{D7EC1761-6312-4AB4-8DAC-F08C2EC72D30}"/>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ru-RU" sz="5400" dirty="0">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endParaRPr>
          </a:p>
        </p:txBody>
      </p:sp>
      <p:sp>
        <p:nvSpPr>
          <p:cNvPr id="25" name="Прямоугольник 24">
            <a:extLst>
              <a:ext uri="{FF2B5EF4-FFF2-40B4-BE49-F238E27FC236}">
                <a16:creationId xmlns:a16="http://schemas.microsoft.com/office/drawing/2014/main" id="{D63DCCC5-C5C7-4939-A893-4A4DB73304DC}"/>
              </a:ext>
            </a:extLst>
          </p:cNvPr>
          <p:cNvSpPr/>
          <p:nvPr/>
        </p:nvSpPr>
        <p:spPr>
          <a:xfrm rot="10800000">
            <a:off x="-7293" y="14514"/>
            <a:ext cx="12192000" cy="6858000"/>
          </a:xfrm>
          <a:prstGeom prst="rect">
            <a:avLst/>
          </a:prstGeom>
          <a:gradFill>
            <a:gsLst>
              <a:gs pos="0">
                <a:srgbClr val="00B0F0">
                  <a:alpha val="70000"/>
                </a:srgbClr>
              </a:gs>
              <a:gs pos="88000">
                <a:srgbClr val="2D2B8D">
                  <a:alpha val="7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дзаголовок 2"/>
          <p:cNvSpPr>
            <a:spLocks noGrp="1"/>
          </p:cNvSpPr>
          <p:nvPr>
            <p:ph type="subTitle" idx="1"/>
          </p:nvPr>
        </p:nvSpPr>
        <p:spPr>
          <a:xfrm>
            <a:off x="537804" y="1571003"/>
            <a:ext cx="10142632" cy="2077492"/>
          </a:xfrm>
        </p:spPr>
        <p:txBody>
          <a:bodyPr wrap="square" lIns="0" tIns="0" rIns="0" bIns="0">
            <a:spAutoFit/>
          </a:bodyPr>
          <a:lstStyle/>
          <a:p>
            <a:pPr algn="l">
              <a:lnSpc>
                <a:spcPct val="100000"/>
              </a:lnSpc>
              <a:spcBef>
                <a:spcPts val="0"/>
              </a:spcBef>
            </a:pPr>
            <a:r>
              <a:rPr lang="ru-RU" sz="4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Образование </a:t>
            </a:r>
            <a:r>
              <a:rPr lang="ru-RU" sz="45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2020-2024</a:t>
            </a:r>
            <a:r>
              <a:rPr lang="ru-RU" sz="4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ru-RU" sz="45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lnSpc>
                <a:spcPct val="100000"/>
              </a:lnSpc>
              <a:spcBef>
                <a:spcPts val="0"/>
              </a:spcBef>
            </a:pPr>
            <a:r>
              <a:rPr lang="ru-RU" sz="4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Ресурсы развития</a:t>
            </a:r>
          </a:p>
          <a:p>
            <a:pPr algn="l">
              <a:lnSpc>
                <a:spcPct val="100000"/>
              </a:lnSpc>
              <a:spcBef>
                <a:spcPts val="0"/>
              </a:spcBef>
            </a:pPr>
            <a:r>
              <a:rPr lang="ru-RU" sz="45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8" name="AutoShape 4"/>
          <p:cNvSpPr>
            <a:spLocks noChangeAspect="1" noChangeArrowheads="1" noTextEdit="1"/>
          </p:cNvSpPr>
          <p:nvPr/>
        </p:nvSpPr>
        <p:spPr bwMode="auto">
          <a:xfrm>
            <a:off x="10099577" y="300997"/>
            <a:ext cx="1500931" cy="5180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ru-RU" dirty="0">
              <a:solidFill>
                <a:schemeClr val="bg1"/>
              </a:solidFill>
            </a:endParaRPr>
          </a:p>
        </p:txBody>
      </p:sp>
      <p:grpSp>
        <p:nvGrpSpPr>
          <p:cNvPr id="24" name="Группа 23">
            <a:extLst>
              <a:ext uri="{FF2B5EF4-FFF2-40B4-BE49-F238E27FC236}">
                <a16:creationId xmlns:a16="http://schemas.microsoft.com/office/drawing/2014/main" id="{C5B8FA12-8F11-450D-B1D4-14C77A453207}"/>
              </a:ext>
            </a:extLst>
          </p:cNvPr>
          <p:cNvGrpSpPr/>
          <p:nvPr/>
        </p:nvGrpSpPr>
        <p:grpSpPr>
          <a:xfrm>
            <a:off x="9784442" y="139004"/>
            <a:ext cx="2131199" cy="736914"/>
            <a:chOff x="10099577" y="300997"/>
            <a:chExt cx="1512553" cy="523002"/>
          </a:xfrm>
          <a:solidFill>
            <a:schemeClr val="bg1"/>
          </a:solidFill>
        </p:grpSpPr>
        <p:sp>
          <p:nvSpPr>
            <p:cNvPr id="9" name="Freeform 6"/>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dirty="0">
                <a:solidFill>
                  <a:schemeClr val="bg1"/>
                </a:solidFill>
              </a:endParaRPr>
            </a:p>
          </p:txBody>
        </p:sp>
        <p:sp>
          <p:nvSpPr>
            <p:cNvPr id="10" name="Freeform 7"/>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dirty="0">
                <a:solidFill>
                  <a:schemeClr val="bg1"/>
                </a:solidFill>
              </a:endParaRPr>
            </a:p>
          </p:txBody>
        </p:sp>
        <p:sp>
          <p:nvSpPr>
            <p:cNvPr id="11" name="Freeform 8"/>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dirty="0">
                <a:solidFill>
                  <a:schemeClr val="bg1"/>
                </a:solidFill>
              </a:endParaRPr>
            </a:p>
          </p:txBody>
        </p:sp>
        <p:sp>
          <p:nvSpPr>
            <p:cNvPr id="12" name="Freeform 9"/>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dirty="0">
                <a:solidFill>
                  <a:schemeClr val="bg1"/>
                </a:solidFill>
              </a:endParaRPr>
            </a:p>
          </p:txBody>
        </p:sp>
        <p:sp>
          <p:nvSpPr>
            <p:cNvPr id="13" name="Freeform 10"/>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dirty="0">
                <a:solidFill>
                  <a:schemeClr val="bg1"/>
                </a:solidFill>
              </a:endParaRPr>
            </a:p>
          </p:txBody>
        </p:sp>
        <p:sp>
          <p:nvSpPr>
            <p:cNvPr id="14" name="Freeform 11"/>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dirty="0">
                <a:solidFill>
                  <a:schemeClr val="bg1"/>
                </a:solidFill>
              </a:endParaRPr>
            </a:p>
          </p:txBody>
        </p:sp>
        <p:sp>
          <p:nvSpPr>
            <p:cNvPr id="15" name="Freeform 12"/>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dirty="0">
                <a:solidFill>
                  <a:schemeClr val="bg1"/>
                </a:solidFill>
              </a:endParaRPr>
            </a:p>
          </p:txBody>
        </p:sp>
        <p:sp>
          <p:nvSpPr>
            <p:cNvPr id="16" name="Freeform 13"/>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dirty="0">
                <a:solidFill>
                  <a:schemeClr val="bg1"/>
                </a:solidFill>
              </a:endParaRPr>
            </a:p>
          </p:txBody>
        </p:sp>
        <p:sp>
          <p:nvSpPr>
            <p:cNvPr id="17" name="Freeform 14"/>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dirty="0">
                <a:solidFill>
                  <a:schemeClr val="bg1"/>
                </a:solidFill>
              </a:endParaRPr>
            </a:p>
          </p:txBody>
        </p:sp>
        <p:sp>
          <p:nvSpPr>
            <p:cNvPr id="18" name="Freeform 15"/>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dirty="0">
                <a:solidFill>
                  <a:schemeClr val="bg1"/>
                </a:solidFill>
              </a:endParaRPr>
            </a:p>
          </p:txBody>
        </p:sp>
        <p:sp>
          <p:nvSpPr>
            <p:cNvPr id="19" name="Freeform 16"/>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dirty="0">
                <a:solidFill>
                  <a:schemeClr val="bg1"/>
                </a:solidFill>
              </a:endParaRPr>
            </a:p>
          </p:txBody>
        </p:sp>
        <p:sp>
          <p:nvSpPr>
            <p:cNvPr id="20" name="Freeform 17"/>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dirty="0">
                <a:solidFill>
                  <a:schemeClr val="bg1"/>
                </a:solidFill>
              </a:endParaRPr>
            </a:p>
          </p:txBody>
        </p:sp>
        <p:sp>
          <p:nvSpPr>
            <p:cNvPr id="21" name="Freeform 18"/>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dirty="0">
                <a:solidFill>
                  <a:schemeClr val="bg1"/>
                </a:solidFill>
              </a:endParaRPr>
            </a:p>
          </p:txBody>
        </p:sp>
        <p:sp>
          <p:nvSpPr>
            <p:cNvPr id="22" name="Freeform 19"/>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dirty="0">
                <a:solidFill>
                  <a:schemeClr val="bg1"/>
                </a:solidFill>
              </a:endParaRPr>
            </a:p>
          </p:txBody>
        </p:sp>
      </p:grpSp>
      <p:sp>
        <p:nvSpPr>
          <p:cNvPr id="26" name="TextBox 25"/>
          <p:cNvSpPr txBox="1"/>
          <p:nvPr/>
        </p:nvSpPr>
        <p:spPr>
          <a:xfrm>
            <a:off x="841972" y="5897480"/>
            <a:ext cx="9962451" cy="246221"/>
          </a:xfrm>
          <a:prstGeom prst="rect">
            <a:avLst/>
          </a:prstGeom>
          <a:noFill/>
        </p:spPr>
        <p:txBody>
          <a:bodyPr wrap="square" lIns="0" tIns="0" rIns="0" bIns="0" rtlCol="0">
            <a:spAutoFit/>
          </a:bodyPr>
          <a:lstStyle/>
          <a:p>
            <a:r>
              <a:rPr lang="ru-RU" sz="800" dirty="0">
                <a:solidFill>
                  <a:schemeClr val="bg1">
                    <a:lumMod val="85000"/>
                  </a:schemeClr>
                </a:solidFill>
                <a:latin typeface="Open Sans Light" panose="020B0306030504020204" pitchFamily="34" charset="0"/>
                <a:ea typeface="Open Sans Light" panose="020B0306030504020204" pitchFamily="34" charset="0"/>
                <a:cs typeface="Open Sans Light" panose="020B0306030504020204" pitchFamily="34" charset="0"/>
              </a:rPr>
              <a:t>Все права защищены. Никакая часть презентации не может быть воспроизведена в какой бы то ни было форме и какими бы то ни было средствами, включая размещение в </a:t>
            </a:r>
            <a:r>
              <a:rPr lang="ru-RU" sz="800" dirty="0" smtClean="0">
                <a:solidFill>
                  <a:schemeClr val="bg1">
                    <a:lumMod val="85000"/>
                  </a:schemeClr>
                </a:solidFill>
                <a:latin typeface="Open Sans Light" panose="020B0306030504020204" pitchFamily="34" charset="0"/>
                <a:ea typeface="Open Sans Light" panose="020B0306030504020204" pitchFamily="34" charset="0"/>
                <a:cs typeface="Open Sans Light" panose="020B0306030504020204" pitchFamily="34" charset="0"/>
              </a:rPr>
              <a:t>Интернете </a:t>
            </a:r>
            <a:r>
              <a:rPr lang="ru-RU" sz="800" dirty="0">
                <a:solidFill>
                  <a:schemeClr val="bg1">
                    <a:lumMod val="85000"/>
                  </a:schemeClr>
                </a:solidFill>
                <a:latin typeface="Open Sans Light" panose="020B0306030504020204" pitchFamily="34" charset="0"/>
                <a:ea typeface="Open Sans Light" panose="020B0306030504020204" pitchFamily="34" charset="0"/>
                <a:cs typeface="Open Sans Light" panose="020B0306030504020204" pitchFamily="34" charset="0"/>
              </a:rPr>
              <a:t>и в корпоративных сетях, а также запись в память ЭВМ</a:t>
            </a:r>
            <a:r>
              <a:rPr lang="ru-RU" sz="800" dirty="0" smtClean="0">
                <a:solidFill>
                  <a:schemeClr val="bg1">
                    <a:lumMod val="85000"/>
                  </a:schemeClr>
                </a:solidFill>
                <a:latin typeface="Open Sans Light" panose="020B0306030504020204" pitchFamily="34" charset="0"/>
                <a:ea typeface="Open Sans Light" panose="020B0306030504020204" pitchFamily="34" charset="0"/>
                <a:cs typeface="Open Sans Light" panose="020B0306030504020204" pitchFamily="34" charset="0"/>
              </a:rPr>
              <a:t>,</a:t>
            </a:r>
          </a:p>
          <a:p>
            <a:r>
              <a:rPr lang="ru-RU" sz="800" dirty="0" smtClean="0">
                <a:solidFill>
                  <a:schemeClr val="bg1">
                    <a:lumMod val="8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800" dirty="0">
                <a:solidFill>
                  <a:schemeClr val="bg1">
                    <a:lumMod val="85000"/>
                  </a:schemeClr>
                </a:solidFill>
                <a:latin typeface="Open Sans Light" panose="020B0306030504020204" pitchFamily="34" charset="0"/>
                <a:ea typeface="Open Sans Light" panose="020B0306030504020204" pitchFamily="34" charset="0"/>
                <a:cs typeface="Open Sans Light" panose="020B0306030504020204" pitchFamily="34" charset="0"/>
              </a:rPr>
              <a:t>для частного или публичного использования, без письменного разрешения владельца авторских прав. © АО «Издательство </a:t>
            </a:r>
            <a:r>
              <a:rPr lang="ru-RU" sz="800" dirty="0" smtClean="0">
                <a:solidFill>
                  <a:schemeClr val="bg1">
                    <a:lumMod val="85000"/>
                  </a:schemeClr>
                </a:solidFill>
                <a:latin typeface="Open Sans Light" panose="020B0306030504020204" pitchFamily="34" charset="0"/>
                <a:ea typeface="Open Sans Light" panose="020B0306030504020204" pitchFamily="34" charset="0"/>
                <a:cs typeface="Open Sans Light" panose="020B0306030504020204" pitchFamily="34" charset="0"/>
              </a:rPr>
              <a:t>«Просвещение», 20</a:t>
            </a:r>
            <a:r>
              <a:rPr lang="en-US" sz="800" dirty="0" smtClean="0">
                <a:solidFill>
                  <a:schemeClr val="bg1">
                    <a:lumMod val="85000"/>
                  </a:schemeClr>
                </a:solidFill>
                <a:latin typeface="Open Sans Light" panose="020B0306030504020204" pitchFamily="34" charset="0"/>
                <a:ea typeface="Open Sans Light" panose="020B0306030504020204" pitchFamily="34" charset="0"/>
                <a:cs typeface="Open Sans Light" panose="020B0306030504020204" pitchFamily="34" charset="0"/>
              </a:rPr>
              <a:t>20</a:t>
            </a:r>
            <a:r>
              <a:rPr lang="ru-RU" sz="800" dirty="0" smtClean="0">
                <a:solidFill>
                  <a:schemeClr val="bg1">
                    <a:lumMod val="8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800" dirty="0">
                <a:solidFill>
                  <a:schemeClr val="bg1">
                    <a:lumMod val="85000"/>
                  </a:schemeClr>
                </a:solidFill>
                <a:latin typeface="Open Sans Light" panose="020B0306030504020204" pitchFamily="34" charset="0"/>
                <a:ea typeface="Open Sans Light" panose="020B0306030504020204" pitchFamily="34" charset="0"/>
                <a:cs typeface="Open Sans Light" panose="020B0306030504020204" pitchFamily="34" charset="0"/>
              </a:rPr>
              <a:t>г.</a:t>
            </a:r>
          </a:p>
        </p:txBody>
      </p:sp>
    </p:spTree>
    <p:extLst>
      <p:ext uri="{BB962C8B-B14F-4D97-AF65-F5344CB8AC3E}">
        <p14:creationId xmlns:p14="http://schemas.microsoft.com/office/powerpoint/2010/main" val="2473710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C57A16CD-55A2-4F01-A658-438A93B431F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463" name="Слайд think-cell" r:id="rId5" imgW="359" imgH="360" progId="TCLayout.ActiveDocument.1">
                  <p:embed/>
                </p:oleObj>
              </mc:Choice>
              <mc:Fallback>
                <p:oleObj name="Слайд think-cell" r:id="rId5" imgW="359" imgH="360" progId="TCLayout.ActiveDocument.1">
                  <p:embed/>
                  <p:pic>
                    <p:nvPicPr>
                      <p:cNvPr id="4" name="Объект 3" hidden="1">
                        <a:extLst>
                          <a:ext uri="{FF2B5EF4-FFF2-40B4-BE49-F238E27FC236}">
                            <a16:creationId xmlns:a16="http://schemas.microsoft.com/office/drawing/2014/main" id="{C57A16CD-55A2-4F01-A658-438A93B431F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0" name="Прямоугольник 39">
            <a:extLst>
              <a:ext uri="{FF2B5EF4-FFF2-40B4-BE49-F238E27FC236}">
                <a16:creationId xmlns:a16="http://schemas.microsoft.com/office/drawing/2014/main" id="{E6838642-F192-40B3-9CE9-54140F0A90E1}"/>
              </a:ext>
            </a:extLst>
          </p:cNvPr>
          <p:cNvSpPr/>
          <p:nvPr/>
        </p:nvSpPr>
        <p:spPr>
          <a:xfrm>
            <a:off x="51172" y="6647295"/>
            <a:ext cx="12088483" cy="107722"/>
          </a:xfrm>
          <a:prstGeom prst="rect">
            <a:avLst/>
          </a:prstGeom>
        </p:spPr>
        <p:txBody>
          <a:bodyPr wrap="square" lIns="0" tIns="0" rIns="0" bIns="0">
            <a:spAutoFit/>
          </a:bodyPr>
          <a:lstStyle/>
          <a:p>
            <a:r>
              <a:rPr lang="ru-RU" sz="700" dirty="0">
                <a:solidFill>
                  <a:schemeClr val="bg1">
                    <a:lumMod val="65000"/>
                  </a:schemeClr>
                </a:solidFill>
              </a:rPr>
              <a:t>© АО «Издательство </a:t>
            </a:r>
            <a:r>
              <a:rPr lang="ru-RU" sz="700" dirty="0" smtClean="0">
                <a:solidFill>
                  <a:schemeClr val="bg1">
                    <a:lumMod val="65000"/>
                  </a:schemeClr>
                </a:solidFill>
              </a:rPr>
              <a:t>«Просвещение», 2020</a:t>
            </a:r>
            <a:endParaRPr lang="ru-RU" sz="700" dirty="0">
              <a:solidFill>
                <a:schemeClr val="bg1">
                  <a:lumMod val="65000"/>
                </a:schemeClr>
              </a:solidFill>
            </a:endParaRPr>
          </a:p>
        </p:txBody>
      </p:sp>
      <p:grpSp>
        <p:nvGrpSpPr>
          <p:cNvPr id="41" name="Группа 40">
            <a:extLst>
              <a:ext uri="{FF2B5EF4-FFF2-40B4-BE49-F238E27FC236}">
                <a16:creationId xmlns:a16="http://schemas.microsoft.com/office/drawing/2014/main" id="{CE17528F-A29B-4404-8508-AC7A0AD4D1CF}"/>
              </a:ext>
            </a:extLst>
          </p:cNvPr>
          <p:cNvGrpSpPr/>
          <p:nvPr/>
        </p:nvGrpSpPr>
        <p:grpSpPr>
          <a:xfrm>
            <a:off x="10920851" y="133368"/>
            <a:ext cx="1036335" cy="358338"/>
            <a:chOff x="10099577" y="300997"/>
            <a:chExt cx="1512553" cy="523002"/>
          </a:xfrm>
          <a:solidFill>
            <a:schemeClr val="bg1"/>
          </a:solidFill>
        </p:grpSpPr>
        <p:sp>
          <p:nvSpPr>
            <p:cNvPr id="42" name="Freeform 6">
              <a:extLst>
                <a:ext uri="{FF2B5EF4-FFF2-40B4-BE49-F238E27FC236}">
                  <a16:creationId xmlns:a16="http://schemas.microsoft.com/office/drawing/2014/main" id="{D4FC10EE-9BC1-4B37-9730-6D1A148B1CC0}"/>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3" name="Freeform 7">
              <a:extLst>
                <a:ext uri="{FF2B5EF4-FFF2-40B4-BE49-F238E27FC236}">
                  <a16:creationId xmlns:a16="http://schemas.microsoft.com/office/drawing/2014/main" id="{EBEEF818-38BD-480A-9B22-1E814DE8779C}"/>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4" name="Freeform 8">
              <a:extLst>
                <a:ext uri="{FF2B5EF4-FFF2-40B4-BE49-F238E27FC236}">
                  <a16:creationId xmlns:a16="http://schemas.microsoft.com/office/drawing/2014/main" id="{3F757E91-633C-45E0-8E38-8F8940BB59BE}"/>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5" name="Freeform 9">
              <a:extLst>
                <a:ext uri="{FF2B5EF4-FFF2-40B4-BE49-F238E27FC236}">
                  <a16:creationId xmlns:a16="http://schemas.microsoft.com/office/drawing/2014/main" id="{43E418C2-BD46-4515-B203-BC19D5A409FF}"/>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6" name="Freeform 10">
              <a:extLst>
                <a:ext uri="{FF2B5EF4-FFF2-40B4-BE49-F238E27FC236}">
                  <a16:creationId xmlns:a16="http://schemas.microsoft.com/office/drawing/2014/main" id="{D927D5A2-27B3-4185-841E-72E7A2E8CA5F}"/>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7" name="Freeform 11">
              <a:extLst>
                <a:ext uri="{FF2B5EF4-FFF2-40B4-BE49-F238E27FC236}">
                  <a16:creationId xmlns:a16="http://schemas.microsoft.com/office/drawing/2014/main" id="{F2C50053-02A3-4CA9-8B8A-3A2F25C54D2F}"/>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8" name="Freeform 12">
              <a:extLst>
                <a:ext uri="{FF2B5EF4-FFF2-40B4-BE49-F238E27FC236}">
                  <a16:creationId xmlns:a16="http://schemas.microsoft.com/office/drawing/2014/main" id="{66D9BFA1-07F9-4E54-8E46-76E1DB277625}"/>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9" name="Freeform 13">
              <a:extLst>
                <a:ext uri="{FF2B5EF4-FFF2-40B4-BE49-F238E27FC236}">
                  <a16:creationId xmlns:a16="http://schemas.microsoft.com/office/drawing/2014/main" id="{E2F91430-0D62-4CE5-9911-3ED7999532A5}"/>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0" name="Freeform 14">
              <a:extLst>
                <a:ext uri="{FF2B5EF4-FFF2-40B4-BE49-F238E27FC236}">
                  <a16:creationId xmlns:a16="http://schemas.microsoft.com/office/drawing/2014/main" id="{65C1C419-F34D-4D7B-BAC6-5519BC1C58C9}"/>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1" name="Freeform 15">
              <a:extLst>
                <a:ext uri="{FF2B5EF4-FFF2-40B4-BE49-F238E27FC236}">
                  <a16:creationId xmlns:a16="http://schemas.microsoft.com/office/drawing/2014/main" id="{ECC60C61-68E9-4E64-89DB-EE405C87F74E}"/>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7" name="Freeform 16">
              <a:extLst>
                <a:ext uri="{FF2B5EF4-FFF2-40B4-BE49-F238E27FC236}">
                  <a16:creationId xmlns:a16="http://schemas.microsoft.com/office/drawing/2014/main" id="{D25F7B16-4431-4A80-ABCB-743E2C96FD32}"/>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8" name="Freeform 17">
              <a:extLst>
                <a:ext uri="{FF2B5EF4-FFF2-40B4-BE49-F238E27FC236}">
                  <a16:creationId xmlns:a16="http://schemas.microsoft.com/office/drawing/2014/main" id="{47569852-DE14-4E5C-B2D1-E9F307F66900}"/>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5" name="Freeform 18">
              <a:extLst>
                <a:ext uri="{FF2B5EF4-FFF2-40B4-BE49-F238E27FC236}">
                  <a16:creationId xmlns:a16="http://schemas.microsoft.com/office/drawing/2014/main" id="{2558E6B6-983C-43F9-B70B-EB2F51FB7821}"/>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6" name="Freeform 19">
              <a:extLst>
                <a:ext uri="{FF2B5EF4-FFF2-40B4-BE49-F238E27FC236}">
                  <a16:creationId xmlns:a16="http://schemas.microsoft.com/office/drawing/2014/main" id="{F38339E7-E7FF-401A-A81A-D796CD4E3F93}"/>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grpSp>
        <p:nvGrpSpPr>
          <p:cNvPr id="37" name="Группа 36">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38"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2"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3"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4"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5"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0"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7"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9"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0"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1"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2"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3"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4"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cxnSp>
        <p:nvCxnSpPr>
          <p:cNvPr id="77" name="Прямая соединительная линия 76">
            <a:extLst>
              <a:ext uri="{FF2B5EF4-FFF2-40B4-BE49-F238E27FC236}">
                <a16:creationId xmlns:a16="http://schemas.microsoft.com/office/drawing/2014/main" id="{DEB654A0-C98F-4F96-9F38-182DA224F2D5}"/>
              </a:ext>
            </a:extLst>
          </p:cNvPr>
          <p:cNvCxnSpPr/>
          <p:nvPr/>
        </p:nvCxnSpPr>
        <p:spPr>
          <a:xfrm flipV="1">
            <a:off x="23406" y="1262829"/>
            <a:ext cx="11367967" cy="11662"/>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51172" y="678054"/>
            <a:ext cx="9691636" cy="584775"/>
          </a:xfrm>
          <a:prstGeom prst="rect">
            <a:avLst/>
          </a:prstGeom>
        </p:spPr>
        <p:txBody>
          <a:bodyPr wrap="square">
            <a:spAutoFit/>
          </a:bodyPr>
          <a:lstStyle/>
          <a:p>
            <a:r>
              <a:rPr lang="ru-RU" alt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a:t>
            </a:r>
            <a:r>
              <a:rPr lang="ru-RU" alt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Русский</a:t>
            </a:r>
            <a:r>
              <a:rPr lang="ru-RU" alt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родной язык»</a:t>
            </a:r>
            <a:endParaRPr lang="ru-RU" altLang="ru-RU" sz="28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Рисунок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0693" y="1383728"/>
            <a:ext cx="1796939" cy="2454834"/>
          </a:xfrm>
          <a:prstGeom prst="rect">
            <a:avLst/>
          </a:prstGeom>
          <a:effectLst>
            <a:outerShdw blurRad="50800" dist="38100" dir="8100000" algn="tr" rotWithShape="0">
              <a:prstClr val="black">
                <a:alpha val="40000"/>
              </a:prstClr>
            </a:outerShdw>
          </a:effectLst>
        </p:spPr>
      </p:pic>
      <p:pic>
        <p:nvPicPr>
          <p:cNvPr id="59" name="Рисунок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3535" y="1345591"/>
            <a:ext cx="1838553" cy="2487892"/>
          </a:xfrm>
          <a:prstGeom prst="rect">
            <a:avLst/>
          </a:prstGeom>
          <a:effectLst>
            <a:outerShdw blurRad="50800" dist="38100" dir="8100000" algn="tr" rotWithShape="0">
              <a:prstClr val="black">
                <a:alpha val="40000"/>
              </a:prstClr>
            </a:outerShdw>
          </a:effectLst>
        </p:spPr>
      </p:pic>
      <p:pic>
        <p:nvPicPr>
          <p:cNvPr id="61" name="Рисунок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0693" y="3975364"/>
            <a:ext cx="1800364" cy="2466252"/>
          </a:xfrm>
          <a:prstGeom prst="rect">
            <a:avLst/>
          </a:prstGeom>
          <a:effectLst>
            <a:outerShdw blurRad="50800" dist="38100" dir="8100000" algn="tr" rotWithShape="0">
              <a:prstClr val="black">
                <a:alpha val="40000"/>
              </a:prstClr>
            </a:outerShdw>
          </a:effectLst>
        </p:spPr>
      </p:pic>
      <p:pic>
        <p:nvPicPr>
          <p:cNvPr id="62" name="Рисунок 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83535" y="3904583"/>
            <a:ext cx="1837964" cy="2493843"/>
          </a:xfrm>
          <a:prstGeom prst="rect">
            <a:avLst/>
          </a:prstGeom>
          <a:effectLst>
            <a:outerShdw blurRad="50800" dist="38100" dir="8100000" algn="tr" rotWithShape="0">
              <a:prstClr val="black">
                <a:alpha val="40000"/>
              </a:prstClr>
            </a:outerShdw>
          </a:effectLst>
        </p:spPr>
      </p:pic>
      <p:sp>
        <p:nvSpPr>
          <p:cNvPr id="2" name="Прямоугольник 1"/>
          <p:cNvSpPr/>
          <p:nvPr/>
        </p:nvSpPr>
        <p:spPr>
          <a:xfrm>
            <a:off x="305123" y="2695673"/>
            <a:ext cx="6657238" cy="1969770"/>
          </a:xfrm>
          <a:prstGeom prst="rect">
            <a:avLst/>
          </a:prstGeom>
        </p:spPr>
        <p:txBody>
          <a:bodyPr wrap="square">
            <a:spAutoFit/>
          </a:bodyPr>
          <a:lstStyle/>
          <a:p>
            <a:pPr marL="285750" indent="-285750">
              <a:buClr>
                <a:srgbClr val="0070C0"/>
              </a:buClr>
              <a:buFont typeface="Wingdings" panose="05000000000000000000" pitchFamily="2" charset="2"/>
              <a:buChar char="§"/>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знакомит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младших школьников с первыми фактами из истории языка, расширяя их речевую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практику</a:t>
            </a:r>
          </a:p>
          <a:p>
            <a:pPr marL="285750" indent="-285750">
              <a:buClr>
                <a:srgbClr val="0070C0"/>
              </a:buClr>
              <a:buFont typeface="Wingdings" panose="05000000000000000000" pitchFamily="2" charset="2"/>
              <a:buChar char="§"/>
            </a:pPr>
            <a:endParaRPr lang="ru-RU" sz="8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70C0"/>
              </a:buClr>
              <a:buFont typeface="Wingdings" panose="05000000000000000000" pitchFamily="2" charset="2"/>
              <a:buChar char="§"/>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закладывает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основы понимания родного языка как духовной и культурной ценности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народа</a:t>
            </a:r>
          </a:p>
          <a:p>
            <a:pPr marL="285750" indent="-285750">
              <a:buClr>
                <a:srgbClr val="0070C0"/>
              </a:buClr>
              <a:buFont typeface="Wingdings" panose="05000000000000000000" pitchFamily="2" charset="2"/>
              <a:buChar char="§"/>
            </a:pPr>
            <a:endParaRPr lang="ru-RU" sz="8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70C0"/>
              </a:buClr>
              <a:buFont typeface="Wingdings" panose="05000000000000000000" pitchFamily="2" charset="2"/>
              <a:buChar char="§"/>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способствует совершенствованию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коммуникативных умений и  развитию языковой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интуиции</a:t>
            </a:r>
            <a:endParaRPr lang="en-US" sz="1400" dirty="0" smtClean="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70C0"/>
              </a:buClr>
              <a:buFont typeface="Wingdings" panose="05000000000000000000" pitchFamily="2" charset="2"/>
              <a:buChar char="§"/>
            </a:pPr>
            <a:endParaRPr lang="en-US" sz="800" dirty="0" smtClean="0">
              <a:latin typeface="Open Sans Light" panose="020B0306030504020204" pitchFamily="34" charset="0"/>
              <a:ea typeface="Open Sans Light" panose="020B0306030504020204" pitchFamily="34" charset="0"/>
              <a:cs typeface="Open Sans Light" panose="020B0306030504020204" pitchFamily="34" charset="0"/>
            </a:endParaRPr>
          </a:p>
          <a:p>
            <a:pPr>
              <a:buClr>
                <a:srgbClr val="0070C0"/>
              </a:buClr>
            </a:pPr>
            <a:r>
              <a:rPr lang="ru-RU" sz="1400"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Е</a:t>
            </a:r>
            <a:r>
              <a:rPr lang="ru-RU" sz="1400" dirty="0" smtClean="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динственный учебник по предмету «Русский родной язык» в ФПУ</a:t>
            </a:r>
            <a:endParaRPr lang="ru-RU" sz="1400"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Прямоугольник 2"/>
          <p:cNvSpPr/>
          <p:nvPr/>
        </p:nvSpPr>
        <p:spPr>
          <a:xfrm>
            <a:off x="305123" y="1357890"/>
            <a:ext cx="6970730" cy="118959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just">
              <a:buClr>
                <a:srgbClr val="0070C0"/>
              </a:buClr>
            </a:pPr>
            <a:r>
              <a:rPr lang="ru-RU" sz="1400" b="1" dirty="0" smtClean="0">
                <a:latin typeface="Open Sans" panose="020B0606030504020204" pitchFamily="34" charset="0"/>
                <a:ea typeface="Open Sans" panose="020B0606030504020204" pitchFamily="34" charset="0"/>
                <a:cs typeface="Open Sans" panose="020B0606030504020204" pitchFamily="34" charset="0"/>
              </a:rPr>
              <a:t>Важнейшая </a:t>
            </a:r>
            <a:r>
              <a:rPr lang="ru-RU" sz="1400" b="1" dirty="0">
                <a:latin typeface="Open Sans" panose="020B0606030504020204" pitchFamily="34" charset="0"/>
                <a:ea typeface="Open Sans" panose="020B0606030504020204" pitchFamily="34" charset="0"/>
                <a:cs typeface="Open Sans" panose="020B0606030504020204" pitchFamily="34" charset="0"/>
              </a:rPr>
              <a:t>задача курса «Русский родной </a:t>
            </a:r>
            <a:r>
              <a:rPr lang="ru-RU" sz="1400" b="1" dirty="0" smtClean="0">
                <a:latin typeface="Open Sans" panose="020B0606030504020204" pitchFamily="34" charset="0"/>
                <a:ea typeface="Open Sans" panose="020B0606030504020204" pitchFamily="34" charset="0"/>
                <a:cs typeface="Open Sans" panose="020B0606030504020204" pitchFamily="34" charset="0"/>
              </a:rPr>
              <a:t>язык» </a:t>
            </a:r>
            <a:r>
              <a:rPr lang="ru-RU" sz="1400" b="1" dirty="0">
                <a:latin typeface="Open Sans" panose="020B0606030504020204" pitchFamily="34" charset="0"/>
                <a:ea typeface="Open Sans" panose="020B0606030504020204" pitchFamily="34" charset="0"/>
                <a:cs typeface="Open Sans" panose="020B0606030504020204" pitchFamily="34" charset="0"/>
              </a:rPr>
              <a:t>- приобщение школьников к </a:t>
            </a:r>
            <a:r>
              <a:rPr lang="ru-RU" sz="1400" b="1" dirty="0" smtClean="0">
                <a:latin typeface="Open Sans" panose="020B0606030504020204" pitchFamily="34" charset="0"/>
                <a:ea typeface="Open Sans" panose="020B0606030504020204" pitchFamily="34" charset="0"/>
                <a:cs typeface="Open Sans" panose="020B0606030504020204" pitchFamily="34" charset="0"/>
              </a:rPr>
              <a:t>русской языковой истории, </a:t>
            </a:r>
            <a:r>
              <a:rPr lang="ru-RU" sz="1400" b="1" dirty="0">
                <a:latin typeface="Open Sans" panose="020B0606030504020204" pitchFamily="34" charset="0"/>
                <a:ea typeface="Open Sans" panose="020B0606030504020204" pitchFamily="34" charset="0"/>
                <a:cs typeface="Open Sans" panose="020B0606030504020204" pitchFamily="34" charset="0"/>
              </a:rPr>
              <a:t>истории русского народа, формирование представлений о сходстве и различиях русского и других языков в контексте их богатства и своеобразия, национальных традиций и культур народов России</a:t>
            </a:r>
          </a:p>
        </p:txBody>
      </p:sp>
      <p:graphicFrame>
        <p:nvGraphicFramePr>
          <p:cNvPr id="64" name="Таблица 63"/>
          <p:cNvGraphicFramePr>
            <a:graphicFrameLocks noGrp="1"/>
          </p:cNvGraphicFramePr>
          <p:nvPr>
            <p:extLst/>
          </p:nvPr>
        </p:nvGraphicFramePr>
        <p:xfrm>
          <a:off x="305123" y="4954192"/>
          <a:ext cx="6970731" cy="1487424"/>
        </p:xfrm>
        <a:graphic>
          <a:graphicData uri="http://schemas.openxmlformats.org/drawingml/2006/table">
            <a:tbl>
              <a:tblPr firstRow="1" bandRow="1">
                <a:tableStyleId>{5C22544A-7EE6-4342-B048-85BDC9FD1C3A}</a:tableStyleId>
              </a:tblPr>
              <a:tblGrid>
                <a:gridCol w="994622">
                  <a:extLst>
                    <a:ext uri="{9D8B030D-6E8A-4147-A177-3AD203B41FA5}">
                      <a16:colId xmlns:a16="http://schemas.microsoft.com/office/drawing/2014/main" val="3669150609"/>
                    </a:ext>
                  </a:extLst>
                </a:gridCol>
                <a:gridCol w="876176">
                  <a:extLst>
                    <a:ext uri="{9D8B030D-6E8A-4147-A177-3AD203B41FA5}">
                      <a16:colId xmlns:a16="http://schemas.microsoft.com/office/drawing/2014/main" val="1456852395"/>
                    </a:ext>
                  </a:extLst>
                </a:gridCol>
                <a:gridCol w="1117148">
                  <a:extLst>
                    <a:ext uri="{9D8B030D-6E8A-4147-A177-3AD203B41FA5}">
                      <a16:colId xmlns:a16="http://schemas.microsoft.com/office/drawing/2014/main" val="892373509"/>
                    </a:ext>
                  </a:extLst>
                </a:gridCol>
                <a:gridCol w="734701">
                  <a:extLst>
                    <a:ext uri="{9D8B030D-6E8A-4147-A177-3AD203B41FA5}">
                      <a16:colId xmlns:a16="http://schemas.microsoft.com/office/drawing/2014/main" val="753614388"/>
                    </a:ext>
                  </a:extLst>
                </a:gridCol>
                <a:gridCol w="3248084">
                  <a:extLst>
                    <a:ext uri="{9D8B030D-6E8A-4147-A177-3AD203B41FA5}">
                      <a16:colId xmlns:a16="http://schemas.microsoft.com/office/drawing/2014/main" val="2740690258"/>
                    </a:ext>
                  </a:extLst>
                </a:gridCol>
              </a:tblGrid>
              <a:tr h="300535">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93359">
                <a:tc>
                  <a:txBody>
                    <a:bodyPr/>
                    <a:lstStyle/>
                    <a:p>
                      <a:pPr algn="ctr" fontAlgn="b"/>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3.1.1.1.22.1 </a:t>
                      </a:r>
                    </a:p>
                    <a:p>
                      <a:pPr algn="ctr" fontAlgn="b"/>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3.1.1.1.22.2</a:t>
                      </a:r>
                    </a:p>
                    <a:p>
                      <a:pPr algn="ctr" fontAlgn="b"/>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3.1.1.1.22.3</a:t>
                      </a:r>
                    </a:p>
                    <a:p>
                      <a:pPr algn="ctr" fontAlgn="b"/>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3.1.1.1.22.4</a:t>
                      </a:r>
                    </a:p>
                    <a:p>
                      <a:pPr algn="ctr">
                        <a:lnSpc>
                          <a:spcPct val="80000"/>
                        </a:lnSpc>
                      </a:pPr>
                      <a:endParaRPr lang="ru-RU" sz="1200" kern="1200" baseline="0" dirty="0" smtClean="0">
                        <a:solidFill>
                          <a:schemeClr val="dk1"/>
                        </a:solidFill>
                        <a:latin typeface="+mn-lt"/>
                        <a:ea typeface="+mn-ea"/>
                        <a:cs typeface="+mn-cs"/>
                      </a:endParaRP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Родной язык</a:t>
                      </a:r>
                    </a:p>
                  </a:txBody>
                  <a:tcPr anchor="ctr"/>
                </a:tc>
                <a:tc>
                  <a:txBody>
                    <a:bodyPr/>
                    <a:lstStyle/>
                    <a:p>
                      <a:pPr algn="ctr" fontAlgn="b"/>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Русский родной язык</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1,2,3,4</a:t>
                      </a:r>
                      <a:r>
                        <a:rPr lang="ru-RU" sz="1200" kern="120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80000"/>
                        </a:lnSpc>
                      </a:pPr>
                      <a:endParaRPr lang="ru-RU" sz="1200" kern="1200" baseline="0" dirty="0">
                        <a:solidFill>
                          <a:schemeClr val="dk1"/>
                        </a:solidFill>
                        <a:latin typeface="+mn-lt"/>
                        <a:ea typeface="+mn-ea"/>
                        <a:cs typeface="+mn-cs"/>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ru-RU" sz="1200" dirty="0" err="1" smtClean="0">
                          <a:latin typeface="Open Sans Light" panose="020B0306030504020204" pitchFamily="34" charset="0"/>
                          <a:ea typeface="Open Sans Light" panose="020B0306030504020204" pitchFamily="34" charset="0"/>
                          <a:cs typeface="Open Sans Light" panose="020B0306030504020204" pitchFamily="34" charset="0"/>
                        </a:rPr>
                        <a:t>О.М.Александрова</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 </a:t>
                      </a:r>
                      <a:r>
                        <a:rPr lang="ru-RU" sz="1200" dirty="0" err="1" smtClean="0">
                          <a:latin typeface="Open Sans Light" panose="020B0306030504020204" pitchFamily="34" charset="0"/>
                          <a:ea typeface="Open Sans Light" panose="020B0306030504020204" pitchFamily="34" charset="0"/>
                          <a:cs typeface="Open Sans Light" panose="020B0306030504020204" pitchFamily="34" charset="0"/>
                        </a:rPr>
                        <a:t>Л.А.Вербицкая</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 </a:t>
                      </a:r>
                      <a:r>
                        <a:rPr lang="ru-RU" sz="1200" dirty="0" err="1" smtClean="0">
                          <a:latin typeface="Open Sans Light" panose="020B0306030504020204" pitchFamily="34" charset="0"/>
                          <a:ea typeface="Open Sans Light" panose="020B0306030504020204" pitchFamily="34" charset="0"/>
                          <a:cs typeface="Open Sans Light" panose="020B0306030504020204" pitchFamily="34" charset="0"/>
                        </a:rPr>
                        <a:t>С.И.Богданов</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 </a:t>
                      </a:r>
                      <a:r>
                        <a:rPr lang="ru-RU" sz="1200" dirty="0" err="1" smtClean="0">
                          <a:latin typeface="Open Sans Light" panose="020B0306030504020204" pitchFamily="34" charset="0"/>
                          <a:ea typeface="Open Sans Light" panose="020B0306030504020204" pitchFamily="34" charset="0"/>
                          <a:cs typeface="Open Sans Light" panose="020B0306030504020204" pitchFamily="34" charset="0"/>
                        </a:rPr>
                        <a:t>Е.И.Казакова</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 </a:t>
                      </a:r>
                      <a:r>
                        <a:rPr lang="ru-RU" sz="1200" dirty="0" err="1" smtClean="0">
                          <a:latin typeface="Open Sans Light" panose="020B0306030504020204" pitchFamily="34" charset="0"/>
                          <a:ea typeface="Open Sans Light" panose="020B0306030504020204" pitchFamily="34" charset="0"/>
                          <a:cs typeface="Open Sans Light" panose="020B0306030504020204" pitchFamily="34" charset="0"/>
                        </a:rPr>
                        <a:t>М.И.Кузнецова</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 </a:t>
                      </a:r>
                      <a:r>
                        <a:rPr lang="ru-RU" sz="1200" dirty="0" err="1" smtClean="0">
                          <a:latin typeface="Open Sans Light" panose="020B0306030504020204" pitchFamily="34" charset="0"/>
                          <a:ea typeface="Open Sans Light" panose="020B0306030504020204" pitchFamily="34" charset="0"/>
                          <a:cs typeface="Open Sans Light" panose="020B0306030504020204" pitchFamily="34" charset="0"/>
                        </a:rPr>
                        <a:t>Л.В.Петленко</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 </a:t>
                      </a:r>
                      <a:r>
                        <a:rPr lang="ru-RU" sz="1200" dirty="0" err="1" smtClean="0">
                          <a:latin typeface="Open Sans Light" panose="020B0306030504020204" pitchFamily="34" charset="0"/>
                          <a:ea typeface="Open Sans Light" panose="020B0306030504020204" pitchFamily="34" charset="0"/>
                          <a:cs typeface="Open Sans Light" panose="020B0306030504020204" pitchFamily="34" charset="0"/>
                        </a:rPr>
                        <a:t>В.Ю.Романова</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 </a:t>
                      </a:r>
                      <a:r>
                        <a:rPr lang="ru-RU" sz="1200" dirty="0" err="1" smtClean="0">
                          <a:latin typeface="Open Sans Light" panose="020B0306030504020204" pitchFamily="34" charset="0"/>
                          <a:ea typeface="Open Sans Light" panose="020B0306030504020204" pitchFamily="34" charset="0"/>
                          <a:cs typeface="Open Sans Light" panose="020B0306030504020204" pitchFamily="34" charset="0"/>
                        </a:rPr>
                        <a:t>Л.А.Рябинина</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 </a:t>
                      </a:r>
                      <a:r>
                        <a:rPr lang="ru-RU" sz="1200" dirty="0" err="1" smtClean="0">
                          <a:latin typeface="Open Sans Light" panose="020B0306030504020204" pitchFamily="34" charset="0"/>
                          <a:ea typeface="Open Sans Light" panose="020B0306030504020204" pitchFamily="34" charset="0"/>
                          <a:cs typeface="Open Sans Light" panose="020B0306030504020204" pitchFamily="34" charset="0"/>
                        </a:rPr>
                        <a:t>О.В.Соколова</a:t>
                      </a:r>
                      <a:endParaRPr lang="ru-RU" sz="1200" b="0" i="0" u="none" strike="noStrike" dirty="0" smtClean="0">
                        <a:solidFill>
                          <a:srgbClr val="003366"/>
                        </a:solidFill>
                        <a:effectLst/>
                        <a:latin typeface="+mn-lt"/>
                      </a:endParaRPr>
                    </a:p>
                    <a:p>
                      <a:pPr algn="ctr">
                        <a:lnSpc>
                          <a:spcPct val="80000"/>
                        </a:lnSpc>
                      </a:pPr>
                      <a:endParaRPr lang="ru-RU" sz="1200" kern="1200" baseline="0" dirty="0" smtClean="0">
                        <a:solidFill>
                          <a:schemeClr val="dk1"/>
                        </a:solidFill>
                        <a:latin typeface="+mn-lt"/>
                        <a:ea typeface="+mn-ea"/>
                        <a:cs typeface="+mn-cs"/>
                      </a:endParaRPr>
                    </a:p>
                  </a:txBody>
                  <a:tcPr anchor="ctr"/>
                </a:tc>
                <a:extLst>
                  <a:ext uri="{0D108BD9-81ED-4DB2-BD59-A6C34878D82A}">
                    <a16:rowId xmlns:a16="http://schemas.microsoft.com/office/drawing/2014/main" val="1973950474"/>
                  </a:ext>
                </a:extLst>
              </a:tr>
            </a:tbl>
          </a:graphicData>
        </a:graphic>
      </p:graphicFrame>
      <p:sp>
        <p:nvSpPr>
          <p:cNvPr id="63"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11</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0339601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738940" y="633985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5" name="Группа 4">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6"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42" name="Прямая соединительная линия 41">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26084" y="448047"/>
            <a:ext cx="10063079" cy="677104"/>
          </a:xfrm>
          <a:prstGeom prst="rect">
            <a:avLst/>
          </a:prstGeom>
        </p:spPr>
        <p:txBody>
          <a:bodyPr vert="horz" lIns="91440" tIns="45720" rIns="91440" bIns="45720" rtlCol="0" anchor="ctr">
            <a:noAutofit/>
          </a:bodyPr>
          <a:lstStyle>
            <a:defPPr>
              <a:defRPr lang="ru-RU"/>
            </a:defPPr>
            <a:lvl1pPr>
              <a:lnSpc>
                <a:spcPct val="90000"/>
              </a:lnSpc>
              <a:spcBef>
                <a:spcPct val="0"/>
              </a:spcBef>
              <a:buNone/>
              <a:defRPr sz="2000" b="0">
                <a:solidFill>
                  <a:srgbClr val="294790"/>
                </a:solidFill>
                <a:ea typeface="+mj-ea"/>
                <a:cs typeface="+mj-cs"/>
              </a:defRPr>
            </a:lvl1pPr>
          </a:lstStyle>
          <a:p>
            <a:r>
              <a:rPr lang="ru-RU"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ОСНОВНОЕ ОБЩЕЕ ОБРАЗОВАНИЕ. Специальные учебники для реализации основных адаптированных образовательных программ. Интеллектуальные нарушения</a:t>
            </a:r>
          </a:p>
        </p:txBody>
      </p:sp>
      <p:graphicFrame>
        <p:nvGraphicFramePr>
          <p:cNvPr id="44" name="Таблица 43"/>
          <p:cNvGraphicFramePr>
            <a:graphicFrameLocks noGrp="1"/>
          </p:cNvGraphicFramePr>
          <p:nvPr>
            <p:extLst>
              <p:ext uri="{D42A27DB-BD31-4B8C-83A1-F6EECF244321}">
                <p14:modId xmlns:p14="http://schemas.microsoft.com/office/powerpoint/2010/main" val="2405376416"/>
              </p:ext>
            </p:extLst>
          </p:nvPr>
        </p:nvGraphicFramePr>
        <p:xfrm>
          <a:off x="252718" y="1302146"/>
          <a:ext cx="5082092" cy="5348970"/>
        </p:xfrm>
        <a:graphic>
          <a:graphicData uri="http://schemas.openxmlformats.org/drawingml/2006/table">
            <a:tbl>
              <a:tblPr/>
              <a:tblGrid>
                <a:gridCol w="921846">
                  <a:extLst>
                    <a:ext uri="{9D8B030D-6E8A-4147-A177-3AD203B41FA5}">
                      <a16:colId xmlns:a16="http://schemas.microsoft.com/office/drawing/2014/main" val="20000"/>
                    </a:ext>
                  </a:extLst>
                </a:gridCol>
                <a:gridCol w="1393671">
                  <a:extLst>
                    <a:ext uri="{9D8B030D-6E8A-4147-A177-3AD203B41FA5}">
                      <a16:colId xmlns:a16="http://schemas.microsoft.com/office/drawing/2014/main" val="20001"/>
                    </a:ext>
                  </a:extLst>
                </a:gridCol>
                <a:gridCol w="1768189">
                  <a:extLst>
                    <a:ext uri="{9D8B030D-6E8A-4147-A177-3AD203B41FA5}">
                      <a16:colId xmlns:a16="http://schemas.microsoft.com/office/drawing/2014/main" val="20002"/>
                    </a:ext>
                  </a:extLst>
                </a:gridCol>
                <a:gridCol w="998386">
                  <a:extLst>
                    <a:ext uri="{9D8B030D-6E8A-4147-A177-3AD203B41FA5}">
                      <a16:colId xmlns:a16="http://schemas.microsoft.com/office/drawing/2014/main" val="20003"/>
                    </a:ext>
                  </a:extLst>
                </a:gridCol>
              </a:tblGrid>
              <a:tr h="245915">
                <a:tc>
                  <a:txBody>
                    <a:bodyPr/>
                    <a:lstStyle/>
                    <a:p>
                      <a:pPr algn="ctr" fontAlgn="ctr"/>
                      <a:r>
                        <a:rPr lang="ru-RU" sz="1050" b="1" i="0" u="none" strike="noStrike" dirty="0">
                          <a:solidFill>
                            <a:srgbClr val="003366"/>
                          </a:solidFill>
                          <a:effectLst/>
                          <a:latin typeface="Open Sans (Light)"/>
                        </a:rPr>
                        <a:t>Номер по ФП</a:t>
                      </a:r>
                    </a:p>
                  </a:txBody>
                  <a:tcPr marL="108000" marR="6831" marT="6831" marB="0" anchor="ctr">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solidFill>
                      <a:srgbClr val="DDEBF7"/>
                    </a:solidFill>
                  </a:tcPr>
                </a:tc>
                <a:tc>
                  <a:txBody>
                    <a:bodyPr/>
                    <a:lstStyle/>
                    <a:p>
                      <a:pPr algn="ctr" fontAlgn="ctr"/>
                      <a:r>
                        <a:rPr lang="ru-RU" sz="1050" b="1" i="0" u="none" strike="noStrike" dirty="0">
                          <a:solidFill>
                            <a:srgbClr val="003366"/>
                          </a:solidFill>
                          <a:effectLst/>
                          <a:latin typeface="Open Sans (Light)"/>
                        </a:rPr>
                        <a:t>АВТОР</a:t>
                      </a:r>
                    </a:p>
                  </a:txBody>
                  <a:tcPr marL="108000" marR="6831" marT="6831" marB="0" anchor="ctr">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solidFill>
                      <a:srgbClr val="DDEBF7"/>
                    </a:solidFill>
                  </a:tcPr>
                </a:tc>
                <a:tc>
                  <a:txBody>
                    <a:bodyPr/>
                    <a:lstStyle/>
                    <a:p>
                      <a:pPr algn="ctr" fontAlgn="ctr"/>
                      <a:r>
                        <a:rPr lang="ru-RU" sz="1050" b="1" i="0" u="none" strike="noStrike" dirty="0">
                          <a:solidFill>
                            <a:srgbClr val="003366"/>
                          </a:solidFill>
                          <a:effectLst/>
                          <a:latin typeface="Open Sans (Light)"/>
                        </a:rPr>
                        <a:t>НАЗВАНИЕ</a:t>
                      </a:r>
                    </a:p>
                  </a:txBody>
                  <a:tcPr marL="108000" marR="6831" marT="6831" marB="0" anchor="ctr">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solidFill>
                      <a:srgbClr val="DDEBF7"/>
                    </a:solidFill>
                  </a:tcPr>
                </a:tc>
                <a:tc>
                  <a:txBody>
                    <a:bodyPr/>
                    <a:lstStyle/>
                    <a:p>
                      <a:pPr algn="ctr" fontAlgn="ctr"/>
                      <a:r>
                        <a:rPr lang="ru-RU" sz="1050" b="1" i="0" u="none" strike="noStrike" dirty="0">
                          <a:solidFill>
                            <a:srgbClr val="003366"/>
                          </a:solidFill>
                          <a:effectLst/>
                          <a:latin typeface="Open Sans (Light)"/>
                        </a:rPr>
                        <a:t>КЛАССЫ</a:t>
                      </a:r>
                    </a:p>
                  </a:txBody>
                  <a:tcPr marL="108000" marR="6831" marT="6831" marB="0" anchor="ctr">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solidFill>
                      <a:srgbClr val="DDEBF7"/>
                    </a:solidFill>
                  </a:tcPr>
                </a:tc>
                <a:extLst>
                  <a:ext uri="{0D108BD9-81ED-4DB2-BD59-A6C34878D82A}">
                    <a16:rowId xmlns:a16="http://schemas.microsoft.com/office/drawing/2014/main" val="10000"/>
                  </a:ext>
                </a:extLst>
              </a:tr>
              <a:tr h="273239">
                <a:tc>
                  <a:txBody>
                    <a:bodyPr/>
                    <a:lstStyle/>
                    <a:p>
                      <a:pPr algn="l" fontAlgn="b"/>
                      <a:r>
                        <a:rPr lang="ru-RU" sz="1050" b="0" i="0" u="none" strike="noStrike" dirty="0">
                          <a:solidFill>
                            <a:srgbClr val="003366"/>
                          </a:solidFill>
                          <a:effectLst/>
                          <a:latin typeface="Open Sans (Light)"/>
                        </a:rPr>
                        <a:t>2.2.1.1.2.1 - </a:t>
                      </a:r>
                      <a:br>
                        <a:rPr lang="ru-RU" sz="1050" b="0" i="0" u="none" strike="noStrike" dirty="0">
                          <a:solidFill>
                            <a:srgbClr val="003366"/>
                          </a:solidFill>
                          <a:effectLst/>
                          <a:latin typeface="Open Sans (Light)"/>
                        </a:rPr>
                      </a:br>
                      <a:r>
                        <a:rPr lang="ru-RU" sz="1050" b="0" i="0" u="none" strike="noStrike" dirty="0">
                          <a:solidFill>
                            <a:srgbClr val="003366"/>
                          </a:solidFill>
                          <a:effectLst/>
                          <a:latin typeface="Open Sans (Light)"/>
                        </a:rPr>
                        <a:t>2.2.1.1.2.5</a:t>
                      </a: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50" b="0" i="0" u="none" strike="noStrike" dirty="0" err="1" smtClean="0">
                          <a:solidFill>
                            <a:srgbClr val="003366"/>
                          </a:solidFill>
                          <a:effectLst/>
                          <a:latin typeface="Open Sans (Light)"/>
                        </a:rPr>
                        <a:t>Э.В.Якубовская</a:t>
                      </a:r>
                      <a:r>
                        <a:rPr lang="ru-RU" sz="1050" b="0" i="0" u="none" strike="noStrike" dirty="0" smtClean="0">
                          <a:solidFill>
                            <a:srgbClr val="003366"/>
                          </a:solidFill>
                          <a:effectLst/>
                          <a:latin typeface="Open Sans (Light)"/>
                        </a:rPr>
                        <a:t>, </a:t>
                      </a:r>
                      <a:r>
                        <a:rPr lang="ru-RU" sz="1050" b="0" i="0" u="none" strike="noStrike" dirty="0" err="1" smtClean="0">
                          <a:solidFill>
                            <a:srgbClr val="003366"/>
                          </a:solidFill>
                          <a:effectLst/>
                          <a:latin typeface="Open Sans (Light)"/>
                        </a:rPr>
                        <a:t>Н.Г.Галунчикова</a:t>
                      </a:r>
                      <a:endParaRPr lang="ru-RU" sz="1050" b="0" i="0" u="none" strike="noStrike" dirty="0">
                        <a:solidFill>
                          <a:srgbClr val="003366"/>
                        </a:solidFill>
                        <a:effectLst/>
                        <a:latin typeface="Open Sans (Light)"/>
                      </a:endParaRP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ctr"/>
                      <a:r>
                        <a:rPr lang="ru-RU" sz="1050" b="1" i="0" u="none" strike="noStrike" dirty="0">
                          <a:solidFill>
                            <a:srgbClr val="003366"/>
                          </a:solidFill>
                          <a:effectLst/>
                          <a:latin typeface="Open Sans (Light)"/>
                        </a:rPr>
                        <a:t>РУССКИЙ ЯЗЫК </a:t>
                      </a: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050" b="1" i="0" u="none" strike="noStrike" dirty="0">
                          <a:solidFill>
                            <a:srgbClr val="003366"/>
                          </a:solidFill>
                          <a:effectLst/>
                          <a:latin typeface="Open Sans (Light)"/>
                        </a:rPr>
                        <a:t> </a:t>
                      </a:r>
                      <a:r>
                        <a:rPr lang="ru-RU" sz="1050" b="1" i="0" u="none" strike="noStrike" dirty="0" smtClean="0">
                          <a:solidFill>
                            <a:srgbClr val="003366"/>
                          </a:solidFill>
                          <a:effectLst/>
                          <a:latin typeface="Open Sans (Light)"/>
                        </a:rPr>
                        <a:t>5, 6, 7, 8, 9</a:t>
                      </a:r>
                      <a:endParaRPr lang="ru-RU" sz="1050" b="1" i="0" u="none" strike="noStrike" dirty="0">
                        <a:solidFill>
                          <a:srgbClr val="003366"/>
                        </a:solidFill>
                        <a:effectLst/>
                        <a:latin typeface="Open Sans (Light)"/>
                      </a:endParaRP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1"/>
                  </a:ext>
                </a:extLst>
              </a:tr>
              <a:tr h="683099">
                <a:tc>
                  <a:txBody>
                    <a:bodyPr/>
                    <a:lstStyle/>
                    <a:p>
                      <a:pPr algn="l" fontAlgn="b"/>
                      <a:r>
                        <a:rPr lang="ru-RU" sz="1050" b="0" i="0" u="none" strike="noStrike" dirty="0">
                          <a:solidFill>
                            <a:srgbClr val="003366"/>
                          </a:solidFill>
                          <a:effectLst/>
                          <a:latin typeface="Open Sans (Light)"/>
                        </a:rPr>
                        <a:t>2.2.1.2.1.1 - </a:t>
                      </a:r>
                      <a:br>
                        <a:rPr lang="ru-RU" sz="1050" b="0" i="0" u="none" strike="noStrike" dirty="0">
                          <a:solidFill>
                            <a:srgbClr val="003366"/>
                          </a:solidFill>
                          <a:effectLst/>
                          <a:latin typeface="Open Sans (Light)"/>
                        </a:rPr>
                      </a:br>
                      <a:r>
                        <a:rPr lang="ru-RU" sz="1050" b="0" i="0" u="none" strike="noStrike" dirty="0">
                          <a:solidFill>
                            <a:srgbClr val="003366"/>
                          </a:solidFill>
                          <a:effectLst/>
                          <a:latin typeface="Open Sans (Light)"/>
                        </a:rPr>
                        <a:t>2.2.1.2.1.5</a:t>
                      </a: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50" b="0" i="0" u="none" strike="noStrike" dirty="0" err="1" smtClean="0">
                          <a:solidFill>
                            <a:srgbClr val="003366"/>
                          </a:solidFill>
                          <a:effectLst/>
                          <a:latin typeface="Open Sans (Light)"/>
                        </a:rPr>
                        <a:t>З.Ф.Малышева</a:t>
                      </a:r>
                      <a:r>
                        <a:rPr lang="ru-RU" sz="1050" b="0" i="0" u="none" strike="noStrike" dirty="0" smtClean="0">
                          <a:solidFill>
                            <a:srgbClr val="003366"/>
                          </a:solidFill>
                          <a:effectLst/>
                          <a:latin typeface="Open Sans (Light)"/>
                        </a:rPr>
                        <a:t>,</a:t>
                      </a:r>
                      <a:r>
                        <a:rPr lang="ru-RU" sz="1050" b="0" i="0" u="none" strike="noStrike" dirty="0">
                          <a:solidFill>
                            <a:srgbClr val="003366"/>
                          </a:solidFill>
                          <a:effectLst/>
                          <a:latin typeface="Open Sans (Light)"/>
                        </a:rPr>
                        <a:t/>
                      </a:r>
                      <a:br>
                        <a:rPr lang="ru-RU" sz="1050" b="0" i="0" u="none" strike="noStrike" dirty="0">
                          <a:solidFill>
                            <a:srgbClr val="003366"/>
                          </a:solidFill>
                          <a:effectLst/>
                          <a:latin typeface="Open Sans (Light)"/>
                        </a:rPr>
                      </a:br>
                      <a:r>
                        <a:rPr lang="ru-RU" sz="1050" b="0" i="0" u="none" strike="noStrike" dirty="0" err="1" smtClean="0">
                          <a:solidFill>
                            <a:srgbClr val="003366"/>
                          </a:solidFill>
                          <a:effectLst/>
                          <a:latin typeface="Open Sans (Light)"/>
                        </a:rPr>
                        <a:t>И.М.Бгажнокова</a:t>
                      </a:r>
                      <a:r>
                        <a:rPr lang="ru-RU" sz="1050" b="0" i="0" u="none" strike="noStrike" dirty="0" smtClean="0">
                          <a:solidFill>
                            <a:srgbClr val="003366"/>
                          </a:solidFill>
                          <a:effectLst/>
                          <a:latin typeface="Open Sans (Light)"/>
                        </a:rPr>
                        <a:t>, </a:t>
                      </a:r>
                      <a:r>
                        <a:rPr lang="ru-RU" sz="1050" b="0" i="0" u="none" strike="noStrike" dirty="0" err="1" smtClean="0">
                          <a:solidFill>
                            <a:srgbClr val="003366"/>
                          </a:solidFill>
                          <a:effectLst/>
                          <a:latin typeface="Open Sans (Light)"/>
                        </a:rPr>
                        <a:t>Е.С.Погостина</a:t>
                      </a:r>
                      <a:r>
                        <a:rPr lang="ru-RU" sz="1050" b="0" i="0" u="none" strike="noStrike" dirty="0" smtClean="0">
                          <a:solidFill>
                            <a:srgbClr val="003366"/>
                          </a:solidFill>
                          <a:effectLst/>
                          <a:latin typeface="Open Sans (Light)"/>
                        </a:rPr>
                        <a:t>,</a:t>
                      </a:r>
                      <a:r>
                        <a:rPr lang="ru-RU" sz="1050" b="0" i="0" u="none" strike="noStrike" dirty="0">
                          <a:solidFill>
                            <a:srgbClr val="003366"/>
                          </a:solidFill>
                          <a:effectLst/>
                          <a:latin typeface="Open Sans (Light)"/>
                        </a:rPr>
                        <a:t/>
                      </a:r>
                      <a:br>
                        <a:rPr lang="ru-RU" sz="1050" b="0" i="0" u="none" strike="noStrike" dirty="0">
                          <a:solidFill>
                            <a:srgbClr val="003366"/>
                          </a:solidFill>
                          <a:effectLst/>
                          <a:latin typeface="Open Sans (Light)"/>
                        </a:rPr>
                      </a:br>
                      <a:r>
                        <a:rPr lang="ru-RU" sz="1050" b="0" i="0" u="none" strike="noStrike" dirty="0" err="1" smtClean="0">
                          <a:solidFill>
                            <a:srgbClr val="003366"/>
                          </a:solidFill>
                          <a:effectLst/>
                          <a:latin typeface="Open Sans (Light)"/>
                        </a:rPr>
                        <a:t>А.К.Аксенова</a:t>
                      </a:r>
                      <a:r>
                        <a:rPr lang="ru-RU" sz="1050" b="0" i="0" u="none" strike="noStrike" dirty="0" smtClean="0">
                          <a:solidFill>
                            <a:srgbClr val="003366"/>
                          </a:solidFill>
                          <a:effectLst/>
                          <a:latin typeface="Open Sans (Light)"/>
                        </a:rPr>
                        <a:t>, </a:t>
                      </a:r>
                      <a:r>
                        <a:rPr lang="ru-RU" sz="1050" b="0" i="0" u="none" strike="noStrike" dirty="0" err="1" smtClean="0">
                          <a:solidFill>
                            <a:srgbClr val="003366"/>
                          </a:solidFill>
                          <a:effectLst/>
                          <a:latin typeface="Open Sans (Light)"/>
                        </a:rPr>
                        <a:t>М.И.Шишкова</a:t>
                      </a:r>
                      <a:endParaRPr lang="ru-RU" sz="1050" b="0" i="0" u="none" strike="noStrike" dirty="0">
                        <a:solidFill>
                          <a:srgbClr val="003366"/>
                        </a:solidFill>
                        <a:effectLst/>
                        <a:latin typeface="Open Sans (Light)"/>
                      </a:endParaRP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ctr"/>
                      <a:r>
                        <a:rPr lang="ru-RU" sz="1050" b="1" i="0" u="none" strike="noStrike" dirty="0">
                          <a:solidFill>
                            <a:srgbClr val="003366"/>
                          </a:solidFill>
                          <a:effectLst/>
                          <a:latin typeface="Open Sans (Light)"/>
                        </a:rPr>
                        <a:t>ЧТЕНИЕ </a:t>
                      </a: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050" b="1" i="0" u="none" strike="noStrike" dirty="0">
                          <a:solidFill>
                            <a:srgbClr val="003366"/>
                          </a:solidFill>
                          <a:effectLst/>
                          <a:latin typeface="Open Sans (Light)"/>
                        </a:rPr>
                        <a:t> </a:t>
                      </a:r>
                      <a:r>
                        <a:rPr lang="ru-RU" sz="1050" b="1" i="0" u="none" strike="noStrike" dirty="0" smtClean="0">
                          <a:solidFill>
                            <a:srgbClr val="003366"/>
                          </a:solidFill>
                          <a:effectLst/>
                          <a:latin typeface="Open Sans (Light)"/>
                        </a:rPr>
                        <a:t>5, 6, 7, 8, 9</a:t>
                      </a:r>
                      <a:endParaRPr lang="ru-RU" sz="1050" b="1" i="0" u="none" strike="noStrike" dirty="0">
                        <a:solidFill>
                          <a:srgbClr val="003366"/>
                        </a:solidFill>
                        <a:effectLst/>
                        <a:latin typeface="Open Sans (Light)"/>
                      </a:endParaRP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2"/>
                  </a:ext>
                </a:extLst>
              </a:tr>
              <a:tr h="409859">
                <a:tc>
                  <a:txBody>
                    <a:bodyPr/>
                    <a:lstStyle/>
                    <a:p>
                      <a:pPr algn="l" fontAlgn="b"/>
                      <a:r>
                        <a:rPr lang="ru-RU" sz="1050" b="0" i="0" u="none" strike="noStrike" dirty="0">
                          <a:solidFill>
                            <a:srgbClr val="003366"/>
                          </a:solidFill>
                          <a:effectLst/>
                          <a:latin typeface="Open Sans (Light)"/>
                        </a:rPr>
                        <a:t>2.2.3.1.1.1 - </a:t>
                      </a:r>
                      <a:br>
                        <a:rPr lang="ru-RU" sz="1050" b="0" i="0" u="none" strike="noStrike" dirty="0">
                          <a:solidFill>
                            <a:srgbClr val="003366"/>
                          </a:solidFill>
                          <a:effectLst/>
                          <a:latin typeface="Open Sans (Light)"/>
                        </a:rPr>
                      </a:br>
                      <a:r>
                        <a:rPr lang="ru-RU" sz="1050" b="0" i="0" u="none" strike="noStrike" dirty="0">
                          <a:solidFill>
                            <a:srgbClr val="003366"/>
                          </a:solidFill>
                          <a:effectLst/>
                          <a:latin typeface="Open Sans (Light)"/>
                        </a:rPr>
                        <a:t>2.2.3.1.1.4</a:t>
                      </a: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50" b="0" i="0" u="none" strike="noStrike" dirty="0" err="1" smtClean="0">
                          <a:solidFill>
                            <a:srgbClr val="003366"/>
                          </a:solidFill>
                          <a:effectLst/>
                          <a:latin typeface="Open Sans (Light)"/>
                        </a:rPr>
                        <a:t>И.М.Бгажнокова</a:t>
                      </a:r>
                      <a:r>
                        <a:rPr lang="ru-RU" sz="1050" b="0" i="0" u="none" strike="noStrike" dirty="0" smtClean="0">
                          <a:solidFill>
                            <a:srgbClr val="003366"/>
                          </a:solidFill>
                          <a:effectLst/>
                          <a:latin typeface="Open Sans (Light)"/>
                        </a:rPr>
                        <a:t>, </a:t>
                      </a:r>
                      <a:r>
                        <a:rPr lang="ru-RU" sz="1050" b="0" i="0" u="none" strike="noStrike" dirty="0" err="1" smtClean="0">
                          <a:solidFill>
                            <a:srgbClr val="003366"/>
                          </a:solidFill>
                          <a:effectLst/>
                          <a:latin typeface="Open Sans (Light)"/>
                        </a:rPr>
                        <a:t>Л.В.Смирнова</a:t>
                      </a:r>
                      <a:r>
                        <a:rPr lang="ru-RU" sz="1050" b="0" i="0" u="none" strike="noStrike" dirty="0" smtClean="0">
                          <a:solidFill>
                            <a:srgbClr val="003366"/>
                          </a:solidFill>
                          <a:effectLst/>
                          <a:latin typeface="Open Sans (Light)"/>
                        </a:rPr>
                        <a:t>, </a:t>
                      </a:r>
                      <a:r>
                        <a:rPr lang="ru-RU" sz="1050" b="0" i="0" u="none" strike="noStrike" dirty="0" err="1" smtClean="0">
                          <a:solidFill>
                            <a:srgbClr val="003366"/>
                          </a:solidFill>
                          <a:effectLst/>
                          <a:latin typeface="Open Sans (Light)"/>
                        </a:rPr>
                        <a:t>И.В.Карелина</a:t>
                      </a:r>
                      <a:endParaRPr lang="ru-RU" sz="1050" b="0" i="0" u="none" strike="noStrike" dirty="0">
                        <a:solidFill>
                          <a:srgbClr val="003366"/>
                        </a:solidFill>
                        <a:effectLst/>
                        <a:latin typeface="Open Sans (Light)"/>
                      </a:endParaRP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ctr"/>
                      <a:r>
                        <a:rPr lang="ru-RU" sz="1050" b="1" i="0" u="none" strike="noStrike" dirty="0">
                          <a:solidFill>
                            <a:srgbClr val="003366"/>
                          </a:solidFill>
                          <a:effectLst/>
                          <a:latin typeface="Open Sans (Light)"/>
                        </a:rPr>
                        <a:t>МИР ИСТОРИИ</a:t>
                      </a:r>
                      <a:br>
                        <a:rPr lang="ru-RU" sz="1050" b="1" i="0" u="none" strike="noStrike" dirty="0">
                          <a:solidFill>
                            <a:srgbClr val="003366"/>
                          </a:solidFill>
                          <a:effectLst/>
                          <a:latin typeface="Open Sans (Light)"/>
                        </a:rPr>
                      </a:br>
                      <a:r>
                        <a:rPr lang="ru-RU" sz="1050" b="1" i="0" u="none" strike="noStrike" dirty="0">
                          <a:solidFill>
                            <a:srgbClr val="003366"/>
                          </a:solidFill>
                          <a:effectLst/>
                          <a:latin typeface="Open Sans (Light)"/>
                        </a:rPr>
                        <a:t>ИСТОРИЯ ОТЕЧЕСТВА</a:t>
                      </a: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050" b="1" i="0" u="none" strike="noStrike" dirty="0">
                          <a:solidFill>
                            <a:srgbClr val="003366"/>
                          </a:solidFill>
                          <a:effectLst/>
                          <a:latin typeface="Open Sans (Light)"/>
                        </a:rPr>
                        <a:t> </a:t>
                      </a:r>
                      <a:r>
                        <a:rPr lang="ru-RU" sz="1050" b="1" i="0" u="none" strike="noStrike" dirty="0" smtClean="0">
                          <a:solidFill>
                            <a:srgbClr val="003366"/>
                          </a:solidFill>
                          <a:effectLst/>
                          <a:latin typeface="Open Sans (Light)"/>
                        </a:rPr>
                        <a:t>6, 7, 8, 9</a:t>
                      </a:r>
                      <a:endParaRPr lang="ru-RU" sz="1050" b="1" i="0" u="none" strike="noStrike" dirty="0">
                        <a:solidFill>
                          <a:srgbClr val="003366"/>
                        </a:solidFill>
                        <a:effectLst/>
                        <a:latin typeface="Open Sans (Light)"/>
                      </a:endParaRP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3"/>
                  </a:ext>
                </a:extLst>
              </a:tr>
              <a:tr h="273239">
                <a:tc>
                  <a:txBody>
                    <a:bodyPr/>
                    <a:lstStyle/>
                    <a:p>
                      <a:pPr algn="l" fontAlgn="b"/>
                      <a:r>
                        <a:rPr lang="ru-RU" sz="1050" b="0" i="0" u="none" strike="noStrike" dirty="0">
                          <a:solidFill>
                            <a:srgbClr val="003366"/>
                          </a:solidFill>
                          <a:effectLst/>
                          <a:latin typeface="Open Sans (Light)"/>
                        </a:rPr>
                        <a:t>2.2.3.4.1.1 - </a:t>
                      </a:r>
                      <a:br>
                        <a:rPr lang="ru-RU" sz="1050" b="0" i="0" u="none" strike="noStrike" dirty="0">
                          <a:solidFill>
                            <a:srgbClr val="003366"/>
                          </a:solidFill>
                          <a:effectLst/>
                          <a:latin typeface="Open Sans (Light)"/>
                        </a:rPr>
                      </a:br>
                      <a:r>
                        <a:rPr lang="ru-RU" sz="1050" b="0" i="0" u="none" strike="noStrike" dirty="0">
                          <a:solidFill>
                            <a:srgbClr val="003366"/>
                          </a:solidFill>
                          <a:effectLst/>
                          <a:latin typeface="Open Sans (Light)"/>
                        </a:rPr>
                        <a:t>2.2.3.4.1.4</a:t>
                      </a: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50" b="0" i="0" u="none" strike="noStrike" dirty="0" err="1" smtClean="0">
                          <a:solidFill>
                            <a:srgbClr val="003366"/>
                          </a:solidFill>
                          <a:effectLst/>
                          <a:latin typeface="Open Sans (Light)"/>
                        </a:rPr>
                        <a:t>Т.М.Лифанова</a:t>
                      </a:r>
                      <a:r>
                        <a:rPr lang="ru-RU" sz="1050" b="0" i="0" u="none" strike="noStrike" dirty="0" smtClean="0">
                          <a:solidFill>
                            <a:srgbClr val="003366"/>
                          </a:solidFill>
                          <a:effectLst/>
                          <a:latin typeface="Open Sans (Light)"/>
                        </a:rPr>
                        <a:t>, </a:t>
                      </a:r>
                      <a:r>
                        <a:rPr lang="ru-RU" sz="1050" b="0" i="0" u="none" strike="noStrike" dirty="0" err="1" smtClean="0">
                          <a:solidFill>
                            <a:srgbClr val="003366"/>
                          </a:solidFill>
                          <a:effectLst/>
                          <a:latin typeface="Open Sans (Light)"/>
                        </a:rPr>
                        <a:t>Е.Н.Соломина</a:t>
                      </a:r>
                      <a:r>
                        <a:rPr lang="ru-RU" sz="1050" b="0" i="0" u="none" strike="noStrike" dirty="0" smtClean="0">
                          <a:solidFill>
                            <a:srgbClr val="003366"/>
                          </a:solidFill>
                          <a:effectLst/>
                          <a:latin typeface="Open Sans (Light)"/>
                        </a:rPr>
                        <a:t>.</a:t>
                      </a:r>
                      <a:endParaRPr lang="ru-RU" sz="1050" b="0" i="0" u="none" strike="noStrike" dirty="0">
                        <a:solidFill>
                          <a:srgbClr val="003366"/>
                        </a:solidFill>
                        <a:effectLst/>
                        <a:latin typeface="Open Sans (Light)"/>
                      </a:endParaRP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ctr"/>
                      <a:r>
                        <a:rPr lang="ru-RU" sz="1050" b="1" i="0" u="none" strike="noStrike" dirty="0">
                          <a:solidFill>
                            <a:srgbClr val="003366"/>
                          </a:solidFill>
                          <a:effectLst/>
                          <a:latin typeface="Open Sans (Light)"/>
                        </a:rPr>
                        <a:t>ГЕОГРАФИЯ</a:t>
                      </a: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050" b="1" i="0" u="none" strike="noStrike" dirty="0">
                          <a:solidFill>
                            <a:srgbClr val="003366"/>
                          </a:solidFill>
                          <a:effectLst/>
                          <a:latin typeface="Open Sans (Light)"/>
                        </a:rPr>
                        <a:t> </a:t>
                      </a:r>
                      <a:r>
                        <a:rPr lang="ru-RU" sz="1050" b="1" i="0" u="none" strike="noStrike" dirty="0" smtClean="0">
                          <a:solidFill>
                            <a:srgbClr val="003366"/>
                          </a:solidFill>
                          <a:effectLst/>
                          <a:latin typeface="Open Sans (Light)"/>
                        </a:rPr>
                        <a:t>6, 7, 8, 9</a:t>
                      </a:r>
                      <a:endParaRPr lang="ru-RU" sz="1050" b="1" i="0" u="none" strike="noStrike" dirty="0">
                        <a:solidFill>
                          <a:srgbClr val="003366"/>
                        </a:solidFill>
                        <a:effectLst/>
                        <a:latin typeface="Open Sans (Light)"/>
                      </a:endParaRP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4"/>
                  </a:ext>
                </a:extLst>
              </a:tr>
              <a:tr h="956338">
                <a:tc>
                  <a:txBody>
                    <a:bodyPr/>
                    <a:lstStyle/>
                    <a:p>
                      <a:pPr algn="l" fontAlgn="b"/>
                      <a:r>
                        <a:rPr lang="ru-RU" sz="1050" b="0" i="0" u="none" strike="noStrike" dirty="0">
                          <a:solidFill>
                            <a:srgbClr val="003366"/>
                          </a:solidFill>
                          <a:effectLst/>
                          <a:latin typeface="Open Sans (Light)"/>
                        </a:rPr>
                        <a:t>2.2.4.1.1.1 - </a:t>
                      </a:r>
                      <a:br>
                        <a:rPr lang="ru-RU" sz="1050" b="0" i="0" u="none" strike="noStrike" dirty="0">
                          <a:solidFill>
                            <a:srgbClr val="003366"/>
                          </a:solidFill>
                          <a:effectLst/>
                          <a:latin typeface="Open Sans (Light)"/>
                        </a:rPr>
                      </a:br>
                      <a:r>
                        <a:rPr lang="ru-RU" sz="1050" b="0" i="0" u="none" strike="noStrike" dirty="0">
                          <a:solidFill>
                            <a:srgbClr val="003366"/>
                          </a:solidFill>
                          <a:effectLst/>
                          <a:latin typeface="Open Sans (Light)"/>
                        </a:rPr>
                        <a:t>2.2.4.1.1.5</a:t>
                      </a: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50" b="0" i="0" u="none" strike="noStrike" dirty="0" err="1" smtClean="0">
                          <a:solidFill>
                            <a:srgbClr val="003366"/>
                          </a:solidFill>
                          <a:effectLst/>
                          <a:latin typeface="Open Sans (Light)"/>
                        </a:rPr>
                        <a:t>М.Н.Перова</a:t>
                      </a:r>
                      <a:r>
                        <a:rPr lang="ru-RU" sz="1050" b="0" i="0" u="none" strike="noStrike" dirty="0" smtClean="0">
                          <a:solidFill>
                            <a:srgbClr val="003366"/>
                          </a:solidFill>
                          <a:effectLst/>
                          <a:latin typeface="Open Sans (Light)"/>
                        </a:rPr>
                        <a:t>, </a:t>
                      </a:r>
                    </a:p>
                    <a:p>
                      <a:pPr algn="l" fontAlgn="b"/>
                      <a:r>
                        <a:rPr lang="ru-RU" sz="1050" b="0" i="0" u="none" strike="noStrike" dirty="0" err="1" smtClean="0">
                          <a:solidFill>
                            <a:srgbClr val="003366"/>
                          </a:solidFill>
                          <a:effectLst/>
                          <a:latin typeface="Open Sans (Light)"/>
                        </a:rPr>
                        <a:t>Г.М.Капустина</a:t>
                      </a:r>
                      <a:r>
                        <a:rPr lang="ru-RU" sz="1050" b="0" i="0" u="none" strike="noStrike" dirty="0" smtClean="0">
                          <a:solidFill>
                            <a:srgbClr val="003366"/>
                          </a:solidFill>
                          <a:effectLst/>
                          <a:latin typeface="Open Sans (Light)"/>
                        </a:rPr>
                        <a:t>,</a:t>
                      </a:r>
                      <a:r>
                        <a:rPr lang="ru-RU" sz="1050" b="0" i="0" u="none" strike="noStrike" dirty="0">
                          <a:solidFill>
                            <a:srgbClr val="003366"/>
                          </a:solidFill>
                          <a:effectLst/>
                          <a:latin typeface="Open Sans (Light)"/>
                        </a:rPr>
                        <a:t/>
                      </a:r>
                      <a:br>
                        <a:rPr lang="ru-RU" sz="1050" b="0" i="0" u="none" strike="noStrike" dirty="0">
                          <a:solidFill>
                            <a:srgbClr val="003366"/>
                          </a:solidFill>
                          <a:effectLst/>
                          <a:latin typeface="Open Sans (Light)"/>
                        </a:rPr>
                      </a:br>
                      <a:r>
                        <a:rPr lang="ru-RU" sz="1050" b="0" i="0" u="none" strike="noStrike" dirty="0" err="1" smtClean="0">
                          <a:solidFill>
                            <a:srgbClr val="003366"/>
                          </a:solidFill>
                          <a:effectLst/>
                          <a:latin typeface="Open Sans (Light)"/>
                        </a:rPr>
                        <a:t>Т.В.Алышева</a:t>
                      </a:r>
                      <a:r>
                        <a:rPr lang="ru-RU" sz="1050" b="0" i="0" u="none" strike="noStrike" dirty="0" smtClean="0">
                          <a:solidFill>
                            <a:srgbClr val="003366"/>
                          </a:solidFill>
                          <a:effectLst/>
                          <a:latin typeface="Open Sans (Light)"/>
                        </a:rPr>
                        <a:t>,</a:t>
                      </a:r>
                      <a:r>
                        <a:rPr lang="ru-RU" sz="1050" b="0" i="0" u="none" strike="noStrike" dirty="0">
                          <a:solidFill>
                            <a:srgbClr val="003366"/>
                          </a:solidFill>
                          <a:effectLst/>
                          <a:latin typeface="Open Sans (Light)"/>
                        </a:rPr>
                        <a:t/>
                      </a:r>
                      <a:br>
                        <a:rPr lang="ru-RU" sz="1050" b="0" i="0" u="none" strike="noStrike" dirty="0">
                          <a:solidFill>
                            <a:srgbClr val="003366"/>
                          </a:solidFill>
                          <a:effectLst/>
                          <a:latin typeface="Open Sans (Light)"/>
                        </a:rPr>
                      </a:br>
                      <a:r>
                        <a:rPr lang="ru-RU" sz="1050" b="0" i="0" u="none" strike="noStrike" dirty="0" err="1" smtClean="0">
                          <a:solidFill>
                            <a:srgbClr val="003366"/>
                          </a:solidFill>
                          <a:effectLst/>
                          <a:latin typeface="Open Sans (Light)"/>
                        </a:rPr>
                        <a:t>В.В.Эк</a:t>
                      </a:r>
                      <a:r>
                        <a:rPr lang="ru-RU" sz="1050" b="0" i="0" u="none" strike="noStrike" dirty="0" smtClean="0">
                          <a:solidFill>
                            <a:srgbClr val="003366"/>
                          </a:solidFill>
                          <a:effectLst/>
                          <a:latin typeface="Open Sans (Light)"/>
                        </a:rPr>
                        <a:t>,</a:t>
                      </a:r>
                      <a:r>
                        <a:rPr lang="ru-RU" sz="1050" b="0" i="0" u="none" strike="noStrike" dirty="0">
                          <a:solidFill>
                            <a:srgbClr val="003366"/>
                          </a:solidFill>
                          <a:effectLst/>
                          <a:latin typeface="Open Sans (Light)"/>
                        </a:rPr>
                        <a:t/>
                      </a:r>
                      <a:br>
                        <a:rPr lang="ru-RU" sz="1050" b="0" i="0" u="none" strike="noStrike" dirty="0">
                          <a:solidFill>
                            <a:srgbClr val="003366"/>
                          </a:solidFill>
                          <a:effectLst/>
                          <a:latin typeface="Open Sans (Light)"/>
                        </a:rPr>
                      </a:br>
                      <a:r>
                        <a:rPr lang="ru-RU" sz="1050" b="0" i="0" u="none" strike="noStrike" dirty="0" err="1" smtClean="0">
                          <a:solidFill>
                            <a:srgbClr val="003366"/>
                          </a:solidFill>
                          <a:effectLst/>
                          <a:latin typeface="Open Sans (Light)"/>
                        </a:rPr>
                        <a:t>А.П.Антропов</a:t>
                      </a:r>
                      <a:r>
                        <a:rPr lang="ru-RU" sz="1050" b="0" i="0" u="none" strike="noStrike" dirty="0" smtClean="0">
                          <a:solidFill>
                            <a:srgbClr val="003366"/>
                          </a:solidFill>
                          <a:effectLst/>
                          <a:latin typeface="Open Sans (Light)"/>
                        </a:rPr>
                        <a:t>, </a:t>
                      </a:r>
                      <a:br>
                        <a:rPr lang="ru-RU" sz="1050" b="0" i="0" u="none" strike="noStrike" dirty="0" smtClean="0">
                          <a:solidFill>
                            <a:srgbClr val="003366"/>
                          </a:solidFill>
                          <a:effectLst/>
                          <a:latin typeface="Open Sans (Light)"/>
                        </a:rPr>
                      </a:br>
                      <a:r>
                        <a:rPr lang="ru-RU" sz="1050" b="0" i="0" u="none" strike="noStrike" dirty="0" err="1" smtClean="0">
                          <a:solidFill>
                            <a:srgbClr val="003366"/>
                          </a:solidFill>
                          <a:effectLst/>
                          <a:latin typeface="Open Sans (Light)"/>
                        </a:rPr>
                        <a:t>А.Ю.Ходот</a:t>
                      </a:r>
                      <a:r>
                        <a:rPr lang="ru-RU" sz="1050" b="0" i="0" u="none" strike="noStrike" dirty="0" smtClean="0">
                          <a:solidFill>
                            <a:srgbClr val="003366"/>
                          </a:solidFill>
                          <a:effectLst/>
                          <a:latin typeface="Open Sans (Light)"/>
                        </a:rPr>
                        <a:t>, </a:t>
                      </a:r>
                      <a:r>
                        <a:rPr lang="ru-RU" sz="1050" b="0" i="0" u="none" strike="noStrike" dirty="0" err="1" smtClean="0">
                          <a:solidFill>
                            <a:srgbClr val="003366"/>
                          </a:solidFill>
                          <a:effectLst/>
                          <a:latin typeface="Open Sans (Light)"/>
                        </a:rPr>
                        <a:t>Т.Г.Ходот</a:t>
                      </a:r>
                      <a:endParaRPr lang="ru-RU" sz="1050" b="0" i="0" u="none" strike="noStrike" dirty="0">
                        <a:solidFill>
                          <a:srgbClr val="003366"/>
                        </a:solidFill>
                        <a:effectLst/>
                        <a:latin typeface="Open Sans (Light)"/>
                      </a:endParaRP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ctr"/>
                      <a:r>
                        <a:rPr lang="ru-RU" sz="1050" b="1" i="0" u="none" strike="noStrike" dirty="0">
                          <a:solidFill>
                            <a:srgbClr val="003366"/>
                          </a:solidFill>
                          <a:effectLst/>
                          <a:latin typeface="Open Sans (Light)"/>
                        </a:rPr>
                        <a:t>МАТЕМАТИКА</a:t>
                      </a: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050" b="1" i="0" u="none" strike="noStrike" dirty="0">
                          <a:solidFill>
                            <a:srgbClr val="003366"/>
                          </a:solidFill>
                          <a:effectLst/>
                          <a:latin typeface="Open Sans (Light)"/>
                        </a:rPr>
                        <a:t> </a:t>
                      </a:r>
                      <a:r>
                        <a:rPr lang="ru-RU" sz="1050" b="1" i="0" u="none" strike="noStrike" dirty="0" smtClean="0">
                          <a:solidFill>
                            <a:srgbClr val="003366"/>
                          </a:solidFill>
                          <a:effectLst/>
                          <a:latin typeface="Open Sans (Light)"/>
                        </a:rPr>
                        <a:t>5, 6, 7, 8, 9</a:t>
                      </a:r>
                      <a:endParaRPr lang="ru-RU" sz="1050" b="1" i="0" u="none" strike="noStrike" dirty="0">
                        <a:solidFill>
                          <a:srgbClr val="003366"/>
                        </a:solidFill>
                        <a:effectLst/>
                        <a:latin typeface="Open Sans (Light)"/>
                      </a:endParaRP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5"/>
                  </a:ext>
                </a:extLst>
              </a:tr>
              <a:tr h="683099">
                <a:tc>
                  <a:txBody>
                    <a:bodyPr/>
                    <a:lstStyle/>
                    <a:p>
                      <a:pPr algn="l" fontAlgn="b"/>
                      <a:r>
                        <a:rPr lang="ru-RU" sz="1050" b="0" i="0" u="none" strike="noStrike" dirty="0">
                          <a:solidFill>
                            <a:srgbClr val="003366"/>
                          </a:solidFill>
                          <a:effectLst/>
                          <a:latin typeface="Open Sans (Light)"/>
                        </a:rPr>
                        <a:t>2.2.6.1.1.1 - </a:t>
                      </a:r>
                      <a:br>
                        <a:rPr lang="ru-RU" sz="1050" b="0" i="0" u="none" strike="noStrike" dirty="0">
                          <a:solidFill>
                            <a:srgbClr val="003366"/>
                          </a:solidFill>
                          <a:effectLst/>
                          <a:latin typeface="Open Sans (Light)"/>
                        </a:rPr>
                      </a:br>
                      <a:r>
                        <a:rPr lang="ru-RU" sz="1050" b="0" i="0" u="none" strike="noStrike" dirty="0">
                          <a:solidFill>
                            <a:srgbClr val="003366"/>
                          </a:solidFill>
                          <a:effectLst/>
                          <a:latin typeface="Open Sans (Light)"/>
                        </a:rPr>
                        <a:t>2.2.6.1.1.3</a:t>
                      </a: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50" b="0" i="0" u="none" strike="noStrike" dirty="0" err="1" smtClean="0">
                          <a:solidFill>
                            <a:srgbClr val="003366"/>
                          </a:solidFill>
                          <a:effectLst/>
                          <a:latin typeface="Open Sans (Light)"/>
                        </a:rPr>
                        <a:t>З.А.Клепинина</a:t>
                      </a:r>
                      <a:r>
                        <a:rPr lang="ru-RU" sz="1050" b="0" i="0" u="none" strike="noStrike" dirty="0" smtClean="0">
                          <a:solidFill>
                            <a:srgbClr val="003366"/>
                          </a:solidFill>
                          <a:effectLst/>
                          <a:latin typeface="Open Sans (Light)"/>
                        </a:rPr>
                        <a:t>,</a:t>
                      </a:r>
                      <a:r>
                        <a:rPr lang="ru-RU" sz="1050" b="0" i="0" u="none" strike="noStrike" dirty="0">
                          <a:solidFill>
                            <a:srgbClr val="003366"/>
                          </a:solidFill>
                          <a:effectLst/>
                          <a:latin typeface="Open Sans (Light)"/>
                        </a:rPr>
                        <a:t/>
                      </a:r>
                      <a:br>
                        <a:rPr lang="ru-RU" sz="1050" b="0" i="0" u="none" strike="noStrike" dirty="0">
                          <a:solidFill>
                            <a:srgbClr val="003366"/>
                          </a:solidFill>
                          <a:effectLst/>
                          <a:latin typeface="Open Sans (Light)"/>
                        </a:rPr>
                      </a:br>
                      <a:r>
                        <a:rPr lang="ru-RU" sz="1050" b="0" i="0" u="none" strike="noStrike" dirty="0" err="1" smtClean="0">
                          <a:solidFill>
                            <a:srgbClr val="003366"/>
                          </a:solidFill>
                          <a:effectLst/>
                          <a:latin typeface="Open Sans (Light)"/>
                        </a:rPr>
                        <a:t>А.И.Никишов</a:t>
                      </a:r>
                      <a:r>
                        <a:rPr lang="ru-RU" sz="1050" b="0" i="0" u="none" strike="noStrike" dirty="0" smtClean="0">
                          <a:solidFill>
                            <a:srgbClr val="003366"/>
                          </a:solidFill>
                          <a:effectLst/>
                          <a:latin typeface="Open Sans (Light)"/>
                        </a:rPr>
                        <a:t>, </a:t>
                      </a:r>
                      <a:r>
                        <a:rPr lang="ru-RU" sz="1050" b="0" i="0" u="none" strike="noStrike" dirty="0" err="1" smtClean="0">
                          <a:solidFill>
                            <a:srgbClr val="003366"/>
                          </a:solidFill>
                          <a:effectLst/>
                          <a:latin typeface="Open Sans (Light)"/>
                        </a:rPr>
                        <a:t>А.В.Теремов</a:t>
                      </a:r>
                      <a:r>
                        <a:rPr lang="ru-RU" sz="1050" b="0" i="0" u="none" strike="noStrike" dirty="0" smtClean="0">
                          <a:solidFill>
                            <a:srgbClr val="003366"/>
                          </a:solidFill>
                          <a:effectLst/>
                          <a:latin typeface="Open Sans (Light)"/>
                        </a:rPr>
                        <a:t>,</a:t>
                      </a:r>
                      <a:r>
                        <a:rPr lang="ru-RU" sz="1050" b="0" i="0" u="none" strike="noStrike" dirty="0">
                          <a:solidFill>
                            <a:srgbClr val="003366"/>
                          </a:solidFill>
                          <a:effectLst/>
                          <a:latin typeface="Open Sans (Light)"/>
                        </a:rPr>
                        <a:t/>
                      </a:r>
                      <a:br>
                        <a:rPr lang="ru-RU" sz="1050" b="0" i="0" u="none" strike="noStrike" dirty="0">
                          <a:solidFill>
                            <a:srgbClr val="003366"/>
                          </a:solidFill>
                          <a:effectLst/>
                          <a:latin typeface="Open Sans (Light)"/>
                        </a:rPr>
                      </a:br>
                      <a:r>
                        <a:rPr lang="ru-RU" sz="1050" b="0" i="0" u="none" strike="noStrike" dirty="0" err="1" smtClean="0">
                          <a:solidFill>
                            <a:srgbClr val="003366"/>
                          </a:solidFill>
                          <a:effectLst/>
                          <a:latin typeface="Open Sans (Light)"/>
                        </a:rPr>
                        <a:t>Е.Н.Соломина</a:t>
                      </a:r>
                      <a:r>
                        <a:rPr lang="ru-RU" sz="1050" b="0" i="0" u="none" strike="noStrike" dirty="0" smtClean="0">
                          <a:solidFill>
                            <a:srgbClr val="003366"/>
                          </a:solidFill>
                          <a:effectLst/>
                          <a:latin typeface="Open Sans (Light)"/>
                        </a:rPr>
                        <a:t>, </a:t>
                      </a:r>
                      <a:r>
                        <a:rPr lang="ru-RU" sz="1050" b="0" i="0" u="none" strike="noStrike" dirty="0" err="1" smtClean="0">
                          <a:solidFill>
                            <a:srgbClr val="003366"/>
                          </a:solidFill>
                          <a:effectLst/>
                          <a:latin typeface="Open Sans (Light)"/>
                        </a:rPr>
                        <a:t>Т.В.Шевырева</a:t>
                      </a:r>
                      <a:endParaRPr lang="ru-RU" sz="1050" b="0" i="0" u="none" strike="noStrike" dirty="0">
                        <a:solidFill>
                          <a:srgbClr val="003366"/>
                        </a:solidFill>
                        <a:effectLst/>
                        <a:latin typeface="Open Sans (Light)"/>
                      </a:endParaRP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ctr"/>
                      <a:r>
                        <a:rPr lang="ru-RU" sz="1050" b="1" i="0" u="none" strike="noStrike" dirty="0">
                          <a:solidFill>
                            <a:srgbClr val="003366"/>
                          </a:solidFill>
                          <a:effectLst/>
                          <a:latin typeface="Open Sans (Light)"/>
                        </a:rPr>
                        <a:t>БИОЛОГИЯ</a:t>
                      </a: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050" b="1" i="0" u="none" strike="noStrike" dirty="0">
                          <a:solidFill>
                            <a:srgbClr val="003366"/>
                          </a:solidFill>
                          <a:effectLst/>
                          <a:latin typeface="Open Sans (Light)"/>
                        </a:rPr>
                        <a:t> </a:t>
                      </a:r>
                      <a:r>
                        <a:rPr lang="ru-RU" sz="1050" b="1" i="0" u="none" strike="noStrike" dirty="0" smtClean="0">
                          <a:solidFill>
                            <a:srgbClr val="003366"/>
                          </a:solidFill>
                          <a:effectLst/>
                          <a:latin typeface="Open Sans (Light)"/>
                        </a:rPr>
                        <a:t>7, 8, 9</a:t>
                      </a:r>
                      <a:endParaRPr lang="ru-RU" sz="1050" b="1" i="0" u="none" strike="noStrike" dirty="0">
                        <a:solidFill>
                          <a:srgbClr val="003366"/>
                        </a:solidFill>
                        <a:effectLst/>
                        <a:latin typeface="Open Sans (Light)"/>
                      </a:endParaRP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6"/>
                  </a:ext>
                </a:extLst>
              </a:tr>
              <a:tr h="273239">
                <a:tc>
                  <a:txBody>
                    <a:bodyPr/>
                    <a:lstStyle/>
                    <a:p>
                      <a:pPr algn="l" fontAlgn="b"/>
                      <a:r>
                        <a:rPr lang="ru-RU" sz="1050" b="0" i="0" u="none" strike="noStrike" dirty="0">
                          <a:solidFill>
                            <a:srgbClr val="003366"/>
                          </a:solidFill>
                          <a:effectLst/>
                          <a:latin typeface="Open Sans (Light)"/>
                        </a:rPr>
                        <a:t>2.2.6.1.2.1 - </a:t>
                      </a:r>
                      <a:br>
                        <a:rPr lang="ru-RU" sz="1050" b="0" i="0" u="none" strike="noStrike" dirty="0">
                          <a:solidFill>
                            <a:srgbClr val="003366"/>
                          </a:solidFill>
                          <a:effectLst/>
                          <a:latin typeface="Open Sans (Light)"/>
                        </a:rPr>
                      </a:br>
                      <a:r>
                        <a:rPr lang="ru-RU" sz="1050" b="0" i="0" u="none" strike="noStrike" dirty="0">
                          <a:solidFill>
                            <a:srgbClr val="003366"/>
                          </a:solidFill>
                          <a:effectLst/>
                          <a:latin typeface="Open Sans (Light)"/>
                        </a:rPr>
                        <a:t>2.2.6.1.2.2</a:t>
                      </a: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50" b="0" i="0" u="none" strike="noStrike" dirty="0" err="1" smtClean="0">
                          <a:solidFill>
                            <a:srgbClr val="003366"/>
                          </a:solidFill>
                          <a:effectLst/>
                          <a:latin typeface="Open Sans (Light)"/>
                        </a:rPr>
                        <a:t>Т.М.Лифанова</a:t>
                      </a:r>
                      <a:r>
                        <a:rPr lang="ru-RU" sz="1050" b="0" i="0" u="none" strike="noStrike" dirty="0" smtClean="0">
                          <a:solidFill>
                            <a:srgbClr val="003366"/>
                          </a:solidFill>
                          <a:effectLst/>
                          <a:latin typeface="Open Sans (Light)"/>
                        </a:rPr>
                        <a:t>, </a:t>
                      </a:r>
                      <a:r>
                        <a:rPr lang="ru-RU" sz="1050" b="0" i="0" u="none" strike="noStrike" dirty="0" err="1" smtClean="0">
                          <a:solidFill>
                            <a:srgbClr val="003366"/>
                          </a:solidFill>
                          <a:effectLst/>
                          <a:latin typeface="Open Sans (Light)"/>
                        </a:rPr>
                        <a:t>Е.Н.Соломина</a:t>
                      </a:r>
                      <a:r>
                        <a:rPr lang="ru-RU" sz="1050" b="0" i="0" u="none" strike="noStrike" dirty="0" smtClean="0">
                          <a:solidFill>
                            <a:srgbClr val="003366"/>
                          </a:solidFill>
                          <a:effectLst/>
                          <a:latin typeface="Open Sans (Light)"/>
                        </a:rPr>
                        <a:t> </a:t>
                      </a:r>
                      <a:endParaRPr lang="ru-RU" sz="1050" b="0" i="0" u="none" strike="noStrike" dirty="0">
                        <a:solidFill>
                          <a:srgbClr val="003366"/>
                        </a:solidFill>
                        <a:effectLst/>
                        <a:latin typeface="Open Sans (Light)"/>
                      </a:endParaRP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ctr"/>
                      <a:r>
                        <a:rPr lang="ru-RU" sz="1050" b="1" i="0" u="none" strike="noStrike" dirty="0">
                          <a:solidFill>
                            <a:srgbClr val="003366"/>
                          </a:solidFill>
                          <a:effectLst/>
                          <a:latin typeface="Open Sans (Light)"/>
                        </a:rPr>
                        <a:t>ПРИРОДОВЕДЕНИЕ</a:t>
                      </a: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050" b="1" i="0" u="none" strike="noStrike" dirty="0">
                          <a:solidFill>
                            <a:srgbClr val="003366"/>
                          </a:solidFill>
                          <a:effectLst/>
                          <a:latin typeface="Open Sans (Light)"/>
                        </a:rPr>
                        <a:t> </a:t>
                      </a:r>
                      <a:r>
                        <a:rPr lang="ru-RU" sz="1050" b="1" i="0" u="none" strike="noStrike" dirty="0" smtClean="0">
                          <a:solidFill>
                            <a:srgbClr val="003366"/>
                          </a:solidFill>
                          <a:effectLst/>
                          <a:latin typeface="Open Sans (Light)"/>
                        </a:rPr>
                        <a:t>5, 6</a:t>
                      </a:r>
                      <a:endParaRPr lang="ru-RU" sz="1050" b="1" i="0" u="none" strike="noStrike" dirty="0">
                        <a:solidFill>
                          <a:srgbClr val="003366"/>
                        </a:solidFill>
                        <a:effectLst/>
                        <a:latin typeface="Open Sans (Light)"/>
                      </a:endParaRP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7"/>
                  </a:ext>
                </a:extLst>
              </a:tr>
              <a:tr h="273239">
                <a:tc>
                  <a:txBody>
                    <a:bodyPr/>
                    <a:lstStyle/>
                    <a:p>
                      <a:pPr algn="l" fontAlgn="b"/>
                      <a:r>
                        <a:rPr lang="ru-RU" sz="1050" b="0" i="0" u="none" strike="noStrike" dirty="0">
                          <a:solidFill>
                            <a:srgbClr val="003366"/>
                          </a:solidFill>
                          <a:effectLst/>
                          <a:latin typeface="Open Sans (Light)"/>
                        </a:rPr>
                        <a:t>2.2.8.1.2.1 - </a:t>
                      </a:r>
                      <a:br>
                        <a:rPr lang="ru-RU" sz="1050" b="0" i="0" u="none" strike="noStrike" dirty="0">
                          <a:solidFill>
                            <a:srgbClr val="003366"/>
                          </a:solidFill>
                          <a:effectLst/>
                          <a:latin typeface="Open Sans (Light)"/>
                        </a:rPr>
                      </a:br>
                      <a:r>
                        <a:rPr lang="ru-RU" sz="1050" b="0" i="0" u="none" strike="noStrike" dirty="0">
                          <a:solidFill>
                            <a:srgbClr val="003366"/>
                          </a:solidFill>
                          <a:effectLst/>
                          <a:latin typeface="Open Sans (Light)"/>
                        </a:rPr>
                        <a:t>2.2.8.1.2.5</a:t>
                      </a: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50" b="0" i="0" u="none" strike="noStrike" dirty="0" err="1" smtClean="0">
                          <a:solidFill>
                            <a:srgbClr val="003366"/>
                          </a:solidFill>
                          <a:effectLst/>
                          <a:latin typeface="Open Sans (Light)"/>
                        </a:rPr>
                        <a:t>Г.Б.Картушина</a:t>
                      </a:r>
                      <a:r>
                        <a:rPr lang="ru-RU" sz="1050" b="0" i="0" u="none" strike="noStrike" dirty="0" smtClean="0">
                          <a:solidFill>
                            <a:srgbClr val="003366"/>
                          </a:solidFill>
                          <a:effectLst/>
                          <a:latin typeface="Open Sans (Light)"/>
                        </a:rPr>
                        <a:t>, </a:t>
                      </a:r>
                      <a:r>
                        <a:rPr lang="ru-RU" sz="1050" b="0" i="0" u="none" strike="noStrike" dirty="0" err="1" smtClean="0">
                          <a:solidFill>
                            <a:srgbClr val="003366"/>
                          </a:solidFill>
                          <a:effectLst/>
                          <a:latin typeface="Open Sans (Light)"/>
                        </a:rPr>
                        <a:t>Г.Г.Мозговая</a:t>
                      </a:r>
                      <a:endParaRPr lang="ru-RU" sz="1050" b="0" i="0" u="none" strike="noStrike" dirty="0">
                        <a:solidFill>
                          <a:srgbClr val="003366"/>
                        </a:solidFill>
                        <a:effectLst/>
                        <a:latin typeface="Open Sans (Light)"/>
                      </a:endParaRP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ctr"/>
                      <a:r>
                        <a:rPr lang="ru-RU" sz="1050" b="1" i="0" u="none" strike="noStrike" dirty="0">
                          <a:solidFill>
                            <a:srgbClr val="003366"/>
                          </a:solidFill>
                          <a:effectLst/>
                          <a:latin typeface="Open Sans (Light)"/>
                        </a:rPr>
                        <a:t>ТЕХНОЛОГИЯ. ШВЕЙНОЕ ДЕЛО</a:t>
                      </a: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050" b="1" i="0" u="none" strike="noStrike" dirty="0">
                          <a:solidFill>
                            <a:srgbClr val="003366"/>
                          </a:solidFill>
                          <a:effectLst/>
                          <a:latin typeface="Open Sans (Light)"/>
                        </a:rPr>
                        <a:t> </a:t>
                      </a:r>
                      <a:r>
                        <a:rPr lang="ru-RU" sz="1050" b="1" i="0" u="none" strike="noStrike" dirty="0" smtClean="0">
                          <a:solidFill>
                            <a:srgbClr val="003366"/>
                          </a:solidFill>
                          <a:effectLst/>
                          <a:latin typeface="Open Sans (Light)"/>
                        </a:rPr>
                        <a:t>5, 6, 7, 8, 9</a:t>
                      </a:r>
                      <a:endParaRPr lang="ru-RU" sz="1050" b="1" i="0" u="none" strike="noStrike" dirty="0">
                        <a:solidFill>
                          <a:srgbClr val="003366"/>
                        </a:solidFill>
                        <a:effectLst/>
                        <a:latin typeface="Open Sans (Light)"/>
                      </a:endParaRP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8"/>
                  </a:ext>
                </a:extLst>
              </a:tr>
              <a:tr h="280070">
                <a:tc>
                  <a:txBody>
                    <a:bodyPr/>
                    <a:lstStyle/>
                    <a:p>
                      <a:pPr algn="l" fontAlgn="b"/>
                      <a:r>
                        <a:rPr lang="ru-RU" sz="1050" b="0" i="0" u="none" strike="noStrike" dirty="0">
                          <a:solidFill>
                            <a:srgbClr val="003366"/>
                          </a:solidFill>
                          <a:effectLst/>
                          <a:latin typeface="Open Sans (Light)"/>
                        </a:rPr>
                        <a:t>2.2.8.1.4.1- </a:t>
                      </a:r>
                      <a:br>
                        <a:rPr lang="ru-RU" sz="1050" b="0" i="0" u="none" strike="noStrike" dirty="0">
                          <a:solidFill>
                            <a:srgbClr val="003366"/>
                          </a:solidFill>
                          <a:effectLst/>
                          <a:latin typeface="Open Sans (Light)"/>
                        </a:rPr>
                      </a:br>
                      <a:r>
                        <a:rPr lang="ru-RU" sz="1050" b="0" i="0" u="none" strike="noStrike" dirty="0">
                          <a:solidFill>
                            <a:srgbClr val="003366"/>
                          </a:solidFill>
                          <a:effectLst/>
                          <a:latin typeface="Open Sans (Light)"/>
                        </a:rPr>
                        <a:t>2.2.8.1.4.5</a:t>
                      </a: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50" b="0" i="0" u="none" strike="noStrike" dirty="0" err="1" smtClean="0">
                          <a:solidFill>
                            <a:srgbClr val="003366"/>
                          </a:solidFill>
                          <a:effectLst/>
                          <a:latin typeface="Open Sans (Light)"/>
                        </a:rPr>
                        <a:t>Е.А.Ковалева</a:t>
                      </a:r>
                      <a:r>
                        <a:rPr lang="ru-RU" sz="1050" b="0" i="0" u="none" strike="noStrike" dirty="0" smtClean="0">
                          <a:solidFill>
                            <a:srgbClr val="003366"/>
                          </a:solidFill>
                          <a:effectLst/>
                          <a:latin typeface="Open Sans (Light)"/>
                        </a:rPr>
                        <a:t> </a:t>
                      </a:r>
                      <a:endParaRPr lang="ru-RU" sz="1050" b="0" i="0" u="none" strike="noStrike" dirty="0">
                        <a:solidFill>
                          <a:srgbClr val="003366"/>
                        </a:solidFill>
                        <a:effectLst/>
                        <a:latin typeface="Open Sans (Light)"/>
                      </a:endParaRP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ctr"/>
                      <a:r>
                        <a:rPr lang="ru-RU" sz="1050" b="1" i="0" u="none" strike="noStrike" dirty="0">
                          <a:solidFill>
                            <a:srgbClr val="003366"/>
                          </a:solidFill>
                          <a:effectLst/>
                          <a:latin typeface="Open Sans (Light)"/>
                        </a:rPr>
                        <a:t>ТЕХНОЛОГИЯ. </a:t>
                      </a:r>
                      <a:r>
                        <a:rPr lang="ru-RU" sz="1050" b="1" i="0" u="none" strike="noStrike" dirty="0" smtClean="0">
                          <a:solidFill>
                            <a:srgbClr val="003366"/>
                          </a:solidFill>
                          <a:effectLst/>
                          <a:latin typeface="Open Sans (Light)"/>
                        </a:rPr>
                        <a:t>СЕЛЬСКОХОЗЯЙСТВЕН-НЫЙ </a:t>
                      </a:r>
                      <a:r>
                        <a:rPr lang="ru-RU" sz="1050" b="1" i="0" u="none" strike="noStrike" dirty="0">
                          <a:solidFill>
                            <a:srgbClr val="003366"/>
                          </a:solidFill>
                          <a:effectLst/>
                          <a:latin typeface="Open Sans (Light)"/>
                        </a:rPr>
                        <a:t>ТРУД</a:t>
                      </a: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050" b="1" i="0" u="none" strike="noStrike" dirty="0">
                          <a:solidFill>
                            <a:srgbClr val="003366"/>
                          </a:solidFill>
                          <a:effectLst/>
                          <a:latin typeface="Open Sans (Light)"/>
                        </a:rPr>
                        <a:t> </a:t>
                      </a:r>
                      <a:r>
                        <a:rPr lang="ru-RU" sz="1050" b="1" i="0" u="none" strike="noStrike" dirty="0" smtClean="0">
                          <a:solidFill>
                            <a:srgbClr val="003366"/>
                          </a:solidFill>
                          <a:effectLst/>
                          <a:latin typeface="Open Sans (Light)"/>
                        </a:rPr>
                        <a:t>5, 6, 7, 8, 9</a:t>
                      </a:r>
                      <a:endParaRPr lang="ru-RU" sz="1050" b="1" i="0" u="none" strike="noStrike" dirty="0">
                        <a:solidFill>
                          <a:srgbClr val="003366"/>
                        </a:solidFill>
                        <a:effectLst/>
                        <a:latin typeface="Open Sans (Light)"/>
                      </a:endParaRPr>
                    </a:p>
                  </a:txBody>
                  <a:tcPr marL="108000" marR="6831" marT="6831"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pic>
        <p:nvPicPr>
          <p:cNvPr id="4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8640" y="4950895"/>
            <a:ext cx="1297462" cy="1700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0206" y="3312847"/>
            <a:ext cx="1271852" cy="1670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8340568" y="3715058"/>
            <a:ext cx="1541439" cy="1934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6666" y="3715058"/>
            <a:ext cx="1462851" cy="1934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9808" y="1350261"/>
            <a:ext cx="1462851" cy="1801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7716" y="3715059"/>
            <a:ext cx="1367946" cy="1934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57180" y="1317107"/>
            <a:ext cx="1260382" cy="1802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16205" y="1355557"/>
            <a:ext cx="1370979" cy="179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77833" y="1350261"/>
            <a:ext cx="1368376" cy="1801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Прямоугольник 29">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170313765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761" y="1214627"/>
            <a:ext cx="10987278" cy="2895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txBox="1">
            <a:spLocks noGrp="1"/>
          </p:cNvSpPr>
          <p:nvPr>
            <p:ph type="title"/>
          </p:nvPr>
        </p:nvSpPr>
        <p:spPr>
          <a:xfrm>
            <a:off x="576072" y="1440180"/>
            <a:ext cx="10412095" cy="589264"/>
          </a:xfrm>
          <a:prstGeom prst="rect">
            <a:avLst/>
          </a:prstGeom>
          <a:solidFill>
            <a:srgbClr val="7E7E7E"/>
          </a:solidFill>
        </p:spPr>
        <p:txBody>
          <a:bodyPr vert="horz" wrap="square" lIns="0" tIns="156845" rIns="0" bIns="0" rtlCol="0">
            <a:spAutoFit/>
          </a:bodyPr>
          <a:lstStyle/>
          <a:p>
            <a:pPr marL="107314">
              <a:lnSpc>
                <a:spcPct val="100000"/>
              </a:lnSpc>
              <a:spcBef>
                <a:spcPts val="1235"/>
              </a:spcBef>
            </a:pPr>
            <a:r>
              <a:rPr sz="2800" b="0" kern="1200" dirty="0">
                <a:latin typeface="Open Sans Light" panose="020B0306030504020204" pitchFamily="34" charset="0"/>
                <a:ea typeface="Open Sans Light" panose="020B0306030504020204" pitchFamily="34" charset="0"/>
                <a:cs typeface="Open Sans Light" panose="020B0306030504020204" pitchFamily="34" charset="0"/>
              </a:rPr>
              <a:t>«Среда Просвещения»</a:t>
            </a:r>
          </a:p>
        </p:txBody>
      </p:sp>
      <p:sp>
        <p:nvSpPr>
          <p:cNvPr id="7" name="object 7"/>
          <p:cNvSpPr/>
          <p:nvPr/>
        </p:nvSpPr>
        <p:spPr>
          <a:xfrm>
            <a:off x="10924031" y="313181"/>
            <a:ext cx="394970" cy="0"/>
          </a:xfrm>
          <a:custGeom>
            <a:avLst/>
            <a:gdLst/>
            <a:ahLst/>
            <a:cxnLst/>
            <a:rect l="l" t="t" r="r" b="b"/>
            <a:pathLst>
              <a:path w="394970">
                <a:moveTo>
                  <a:pt x="0" y="0"/>
                </a:moveTo>
                <a:lnTo>
                  <a:pt x="394716" y="0"/>
                </a:lnTo>
              </a:path>
            </a:pathLst>
          </a:custGeom>
          <a:ln w="22859">
            <a:solidFill>
              <a:srgbClr val="2C2B8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11558016" y="313181"/>
            <a:ext cx="394970" cy="0"/>
          </a:xfrm>
          <a:custGeom>
            <a:avLst/>
            <a:gdLst/>
            <a:ahLst/>
            <a:cxnLst/>
            <a:rect l="l" t="t" r="r" b="b"/>
            <a:pathLst>
              <a:path w="394970">
                <a:moveTo>
                  <a:pt x="0" y="0"/>
                </a:moveTo>
                <a:lnTo>
                  <a:pt x="394715" y="0"/>
                </a:lnTo>
              </a:path>
            </a:pathLst>
          </a:custGeom>
          <a:ln w="22859">
            <a:solidFill>
              <a:srgbClr val="2C2B8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p:nvPr/>
        </p:nvSpPr>
        <p:spPr>
          <a:xfrm>
            <a:off x="10920983" y="382524"/>
            <a:ext cx="266700" cy="8686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 name="object 10"/>
          <p:cNvSpPr/>
          <p:nvPr/>
        </p:nvSpPr>
        <p:spPr>
          <a:xfrm>
            <a:off x="11207495" y="382524"/>
            <a:ext cx="76200" cy="86995"/>
          </a:xfrm>
          <a:custGeom>
            <a:avLst/>
            <a:gdLst/>
            <a:ahLst/>
            <a:cxnLst/>
            <a:rect l="l" t="t" r="r" b="b"/>
            <a:pathLst>
              <a:path w="76200" h="86995">
                <a:moveTo>
                  <a:pt x="43052" y="0"/>
                </a:moveTo>
                <a:lnTo>
                  <a:pt x="26521" y="2454"/>
                </a:lnTo>
                <a:lnTo>
                  <a:pt x="12811" y="10017"/>
                </a:lnTo>
                <a:lnTo>
                  <a:pt x="3458" y="22985"/>
                </a:lnTo>
                <a:lnTo>
                  <a:pt x="0" y="41655"/>
                </a:lnTo>
                <a:lnTo>
                  <a:pt x="3173" y="60507"/>
                </a:lnTo>
                <a:lnTo>
                  <a:pt x="12049" y="74739"/>
                </a:lnTo>
                <a:lnTo>
                  <a:pt x="25663" y="83732"/>
                </a:lnTo>
                <a:lnTo>
                  <a:pt x="43052" y="86867"/>
                </a:lnTo>
                <a:lnTo>
                  <a:pt x="55054" y="86078"/>
                </a:lnTo>
                <a:lnTo>
                  <a:pt x="63722" y="84074"/>
                </a:lnTo>
                <a:lnTo>
                  <a:pt x="70342" y="81403"/>
                </a:lnTo>
                <a:lnTo>
                  <a:pt x="70867" y="81152"/>
                </a:lnTo>
                <a:lnTo>
                  <a:pt x="49529" y="81152"/>
                </a:lnTo>
                <a:lnTo>
                  <a:pt x="36369" y="77767"/>
                </a:lnTo>
                <a:lnTo>
                  <a:pt x="26733" y="68929"/>
                </a:lnTo>
                <a:lnTo>
                  <a:pt x="20812" y="56614"/>
                </a:lnTo>
                <a:lnTo>
                  <a:pt x="18796" y="42799"/>
                </a:lnTo>
                <a:lnTo>
                  <a:pt x="20599" y="28217"/>
                </a:lnTo>
                <a:lnTo>
                  <a:pt x="25796" y="16446"/>
                </a:lnTo>
                <a:lnTo>
                  <a:pt x="34065" y="8580"/>
                </a:lnTo>
                <a:lnTo>
                  <a:pt x="45084" y="5714"/>
                </a:lnTo>
                <a:lnTo>
                  <a:pt x="73786" y="5714"/>
                </a:lnTo>
                <a:lnTo>
                  <a:pt x="73786" y="4699"/>
                </a:lnTo>
                <a:lnTo>
                  <a:pt x="68325" y="4699"/>
                </a:lnTo>
                <a:lnTo>
                  <a:pt x="62466" y="2893"/>
                </a:lnTo>
                <a:lnTo>
                  <a:pt x="56213" y="1397"/>
                </a:lnTo>
                <a:lnTo>
                  <a:pt x="49698" y="377"/>
                </a:lnTo>
                <a:lnTo>
                  <a:pt x="43052" y="0"/>
                </a:lnTo>
                <a:close/>
              </a:path>
              <a:path w="76200" h="86995">
                <a:moveTo>
                  <a:pt x="76200" y="66039"/>
                </a:moveTo>
                <a:lnTo>
                  <a:pt x="73786" y="66039"/>
                </a:lnTo>
                <a:lnTo>
                  <a:pt x="70103" y="72794"/>
                </a:lnTo>
                <a:lnTo>
                  <a:pt x="64230" y="77501"/>
                </a:lnTo>
                <a:lnTo>
                  <a:pt x="57070" y="80256"/>
                </a:lnTo>
                <a:lnTo>
                  <a:pt x="49529" y="81152"/>
                </a:lnTo>
                <a:lnTo>
                  <a:pt x="70867" y="81152"/>
                </a:lnTo>
                <a:lnTo>
                  <a:pt x="76200" y="78612"/>
                </a:lnTo>
                <a:lnTo>
                  <a:pt x="76200" y="66039"/>
                </a:lnTo>
                <a:close/>
              </a:path>
              <a:path w="76200" h="86995">
                <a:moveTo>
                  <a:pt x="73786" y="5714"/>
                </a:moveTo>
                <a:lnTo>
                  <a:pt x="45084" y="5714"/>
                </a:lnTo>
                <a:lnTo>
                  <a:pt x="54217" y="7219"/>
                </a:lnTo>
                <a:lnTo>
                  <a:pt x="61468" y="11557"/>
                </a:lnTo>
                <a:lnTo>
                  <a:pt x="66623" y="18466"/>
                </a:lnTo>
                <a:lnTo>
                  <a:pt x="69469" y="27686"/>
                </a:lnTo>
                <a:lnTo>
                  <a:pt x="73786" y="27686"/>
                </a:lnTo>
                <a:lnTo>
                  <a:pt x="73786" y="5714"/>
                </a:lnTo>
                <a:close/>
              </a:path>
            </a:pathLst>
          </a:custGeom>
          <a:solidFill>
            <a:srgbClr val="2C2B8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1" name="object 11"/>
          <p:cNvSpPr/>
          <p:nvPr/>
        </p:nvSpPr>
        <p:spPr>
          <a:xfrm>
            <a:off x="11300459" y="384047"/>
            <a:ext cx="67310" cy="83820"/>
          </a:xfrm>
          <a:custGeom>
            <a:avLst/>
            <a:gdLst/>
            <a:ahLst/>
            <a:cxnLst/>
            <a:rect l="l" t="t" r="r" b="b"/>
            <a:pathLst>
              <a:path w="67309" h="83820">
                <a:moveTo>
                  <a:pt x="36957" y="0"/>
                </a:moveTo>
                <a:lnTo>
                  <a:pt x="0" y="0"/>
                </a:lnTo>
                <a:lnTo>
                  <a:pt x="62" y="4587"/>
                </a:lnTo>
                <a:lnTo>
                  <a:pt x="10033" y="7112"/>
                </a:lnTo>
                <a:lnTo>
                  <a:pt x="10033" y="76707"/>
                </a:lnTo>
                <a:lnTo>
                  <a:pt x="0" y="79248"/>
                </a:lnTo>
                <a:lnTo>
                  <a:pt x="0" y="83819"/>
                </a:lnTo>
                <a:lnTo>
                  <a:pt x="39116" y="83819"/>
                </a:lnTo>
                <a:lnTo>
                  <a:pt x="50018" y="82333"/>
                </a:lnTo>
                <a:lnTo>
                  <a:pt x="58732" y="78104"/>
                </a:lnTo>
                <a:lnTo>
                  <a:pt x="32512" y="78104"/>
                </a:lnTo>
                <a:lnTo>
                  <a:pt x="29083" y="75691"/>
                </a:lnTo>
                <a:lnTo>
                  <a:pt x="26924" y="73532"/>
                </a:lnTo>
                <a:lnTo>
                  <a:pt x="26924" y="42544"/>
                </a:lnTo>
                <a:lnTo>
                  <a:pt x="55822" y="42544"/>
                </a:lnTo>
                <a:lnTo>
                  <a:pt x="54840" y="41953"/>
                </a:lnTo>
                <a:lnTo>
                  <a:pt x="45974" y="40131"/>
                </a:lnTo>
                <a:lnTo>
                  <a:pt x="45974" y="39115"/>
                </a:lnTo>
                <a:lnTo>
                  <a:pt x="49078" y="37973"/>
                </a:lnTo>
                <a:lnTo>
                  <a:pt x="26924" y="37973"/>
                </a:lnTo>
                <a:lnTo>
                  <a:pt x="26924" y="5714"/>
                </a:lnTo>
                <a:lnTo>
                  <a:pt x="57171" y="5714"/>
                </a:lnTo>
                <a:lnTo>
                  <a:pt x="56149" y="4587"/>
                </a:lnTo>
                <a:lnTo>
                  <a:pt x="47714" y="1109"/>
                </a:lnTo>
                <a:lnTo>
                  <a:pt x="36957" y="0"/>
                </a:lnTo>
                <a:close/>
              </a:path>
              <a:path w="67309" h="83820">
                <a:moveTo>
                  <a:pt x="55822" y="42544"/>
                </a:moveTo>
                <a:lnTo>
                  <a:pt x="36957" y="42544"/>
                </a:lnTo>
                <a:lnTo>
                  <a:pt x="45974" y="44703"/>
                </a:lnTo>
                <a:lnTo>
                  <a:pt x="50165" y="51562"/>
                </a:lnTo>
                <a:lnTo>
                  <a:pt x="50163" y="71121"/>
                </a:lnTo>
                <a:lnTo>
                  <a:pt x="45974" y="78104"/>
                </a:lnTo>
                <a:lnTo>
                  <a:pt x="58732" y="78104"/>
                </a:lnTo>
                <a:lnTo>
                  <a:pt x="58896" y="78025"/>
                </a:lnTo>
                <a:lnTo>
                  <a:pt x="64869" y="71119"/>
                </a:lnTo>
                <a:lnTo>
                  <a:pt x="67056" y="61849"/>
                </a:lnTo>
                <a:lnTo>
                  <a:pt x="65619" y="52454"/>
                </a:lnTo>
                <a:lnTo>
                  <a:pt x="61468" y="45942"/>
                </a:lnTo>
                <a:lnTo>
                  <a:pt x="55822" y="42544"/>
                </a:lnTo>
                <a:close/>
              </a:path>
              <a:path w="67309" h="83820">
                <a:moveTo>
                  <a:pt x="57171" y="5714"/>
                </a:moveTo>
                <a:lnTo>
                  <a:pt x="33528" y="5714"/>
                </a:lnTo>
                <a:lnTo>
                  <a:pt x="36957" y="7112"/>
                </a:lnTo>
                <a:lnTo>
                  <a:pt x="42545" y="8127"/>
                </a:lnTo>
                <a:lnTo>
                  <a:pt x="45974" y="12700"/>
                </a:lnTo>
                <a:lnTo>
                  <a:pt x="45974" y="28701"/>
                </a:lnTo>
                <a:lnTo>
                  <a:pt x="43561" y="35560"/>
                </a:lnTo>
                <a:lnTo>
                  <a:pt x="36957" y="36829"/>
                </a:lnTo>
                <a:lnTo>
                  <a:pt x="35687" y="36829"/>
                </a:lnTo>
                <a:lnTo>
                  <a:pt x="34544" y="37973"/>
                </a:lnTo>
                <a:lnTo>
                  <a:pt x="49078" y="37973"/>
                </a:lnTo>
                <a:lnTo>
                  <a:pt x="52964" y="36542"/>
                </a:lnTo>
                <a:lnTo>
                  <a:pt x="58562" y="32337"/>
                </a:lnTo>
                <a:lnTo>
                  <a:pt x="62279" y="26632"/>
                </a:lnTo>
                <a:lnTo>
                  <a:pt x="63626" y="19557"/>
                </a:lnTo>
                <a:lnTo>
                  <a:pt x="61656" y="10662"/>
                </a:lnTo>
                <a:lnTo>
                  <a:pt x="57171" y="5714"/>
                </a:lnTo>
                <a:close/>
              </a:path>
            </a:pathLst>
          </a:custGeom>
          <a:solidFill>
            <a:srgbClr val="2C2B8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2" name="object 12"/>
          <p:cNvSpPr/>
          <p:nvPr/>
        </p:nvSpPr>
        <p:spPr>
          <a:xfrm>
            <a:off x="11385804" y="384047"/>
            <a:ext cx="62865" cy="83820"/>
          </a:xfrm>
          <a:custGeom>
            <a:avLst/>
            <a:gdLst/>
            <a:ahLst/>
            <a:cxnLst/>
            <a:rect l="l" t="t" r="r" b="b"/>
            <a:pathLst>
              <a:path w="62865" h="83820">
                <a:moveTo>
                  <a:pt x="58039" y="0"/>
                </a:moveTo>
                <a:lnTo>
                  <a:pt x="0" y="0"/>
                </a:lnTo>
                <a:lnTo>
                  <a:pt x="0" y="4572"/>
                </a:lnTo>
                <a:lnTo>
                  <a:pt x="10032" y="7112"/>
                </a:lnTo>
                <a:lnTo>
                  <a:pt x="10032" y="76707"/>
                </a:lnTo>
                <a:lnTo>
                  <a:pt x="0" y="79248"/>
                </a:lnTo>
                <a:lnTo>
                  <a:pt x="0" y="83819"/>
                </a:lnTo>
                <a:lnTo>
                  <a:pt x="59054" y="83819"/>
                </a:lnTo>
                <a:lnTo>
                  <a:pt x="60210" y="75691"/>
                </a:lnTo>
                <a:lnTo>
                  <a:pt x="26670" y="75691"/>
                </a:lnTo>
                <a:lnTo>
                  <a:pt x="26670" y="42544"/>
                </a:lnTo>
                <a:lnTo>
                  <a:pt x="48005" y="42544"/>
                </a:lnTo>
                <a:lnTo>
                  <a:pt x="48005" y="36829"/>
                </a:lnTo>
                <a:lnTo>
                  <a:pt x="26670" y="36829"/>
                </a:lnTo>
                <a:lnTo>
                  <a:pt x="26670" y="8127"/>
                </a:lnTo>
                <a:lnTo>
                  <a:pt x="58414" y="8127"/>
                </a:lnTo>
                <a:lnTo>
                  <a:pt x="58039" y="0"/>
                </a:lnTo>
                <a:close/>
              </a:path>
              <a:path w="62865" h="83820">
                <a:moveTo>
                  <a:pt x="62484" y="59689"/>
                </a:moveTo>
                <a:lnTo>
                  <a:pt x="58039" y="59689"/>
                </a:lnTo>
                <a:lnTo>
                  <a:pt x="52450" y="75691"/>
                </a:lnTo>
                <a:lnTo>
                  <a:pt x="60210" y="75691"/>
                </a:lnTo>
                <a:lnTo>
                  <a:pt x="62484" y="59689"/>
                </a:lnTo>
                <a:close/>
              </a:path>
              <a:path w="62865" h="83820">
                <a:moveTo>
                  <a:pt x="48005" y="42544"/>
                </a:moveTo>
                <a:lnTo>
                  <a:pt x="41148" y="42544"/>
                </a:lnTo>
                <a:lnTo>
                  <a:pt x="44576" y="53975"/>
                </a:lnTo>
                <a:lnTo>
                  <a:pt x="49022" y="53975"/>
                </a:lnTo>
                <a:lnTo>
                  <a:pt x="48005" y="49402"/>
                </a:lnTo>
                <a:lnTo>
                  <a:pt x="48005" y="42544"/>
                </a:lnTo>
                <a:close/>
              </a:path>
              <a:path w="62865" h="83820">
                <a:moveTo>
                  <a:pt x="49022" y="25273"/>
                </a:moveTo>
                <a:lnTo>
                  <a:pt x="44576" y="25273"/>
                </a:lnTo>
                <a:lnTo>
                  <a:pt x="41148" y="36829"/>
                </a:lnTo>
                <a:lnTo>
                  <a:pt x="48005" y="36829"/>
                </a:lnTo>
                <a:lnTo>
                  <a:pt x="48005" y="29844"/>
                </a:lnTo>
                <a:lnTo>
                  <a:pt x="49022" y="25273"/>
                </a:lnTo>
                <a:close/>
              </a:path>
              <a:path w="62865" h="83820">
                <a:moveTo>
                  <a:pt x="58414" y="8127"/>
                </a:moveTo>
                <a:lnTo>
                  <a:pt x="51180" y="8127"/>
                </a:lnTo>
                <a:lnTo>
                  <a:pt x="54610" y="21971"/>
                </a:lnTo>
                <a:lnTo>
                  <a:pt x="59054" y="21971"/>
                </a:lnTo>
                <a:lnTo>
                  <a:pt x="58414" y="8127"/>
                </a:lnTo>
                <a:close/>
              </a:path>
            </a:pathLst>
          </a:custGeom>
          <a:solidFill>
            <a:srgbClr val="2C2B8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3" name="object 13"/>
          <p:cNvSpPr/>
          <p:nvPr/>
        </p:nvSpPr>
        <p:spPr>
          <a:xfrm>
            <a:off x="11465052" y="384047"/>
            <a:ext cx="129539" cy="108585"/>
          </a:xfrm>
          <a:custGeom>
            <a:avLst/>
            <a:gdLst/>
            <a:ahLst/>
            <a:cxnLst/>
            <a:rect l="l" t="t" r="r" b="b"/>
            <a:pathLst>
              <a:path w="129540" h="108584">
                <a:moveTo>
                  <a:pt x="38734" y="0"/>
                </a:moveTo>
                <a:lnTo>
                  <a:pt x="0" y="0"/>
                </a:lnTo>
                <a:lnTo>
                  <a:pt x="0" y="4572"/>
                </a:lnTo>
                <a:lnTo>
                  <a:pt x="11049" y="7112"/>
                </a:lnTo>
                <a:lnTo>
                  <a:pt x="11049" y="76962"/>
                </a:lnTo>
                <a:lnTo>
                  <a:pt x="0" y="79375"/>
                </a:lnTo>
                <a:lnTo>
                  <a:pt x="0" y="83947"/>
                </a:lnTo>
                <a:lnTo>
                  <a:pt x="119633" y="83947"/>
                </a:lnTo>
                <a:lnTo>
                  <a:pt x="119633" y="108203"/>
                </a:lnTo>
                <a:lnTo>
                  <a:pt x="124078" y="108203"/>
                </a:lnTo>
                <a:lnTo>
                  <a:pt x="129540" y="76962"/>
                </a:lnTo>
                <a:lnTo>
                  <a:pt x="27686" y="76962"/>
                </a:lnTo>
                <a:lnTo>
                  <a:pt x="27686" y="7112"/>
                </a:lnTo>
                <a:lnTo>
                  <a:pt x="38734" y="4572"/>
                </a:lnTo>
                <a:lnTo>
                  <a:pt x="38734" y="0"/>
                </a:lnTo>
                <a:close/>
              </a:path>
              <a:path w="129540" h="108584">
                <a:moveTo>
                  <a:pt x="82930" y="0"/>
                </a:moveTo>
                <a:lnTo>
                  <a:pt x="44196" y="0"/>
                </a:lnTo>
                <a:lnTo>
                  <a:pt x="44196" y="4572"/>
                </a:lnTo>
                <a:lnTo>
                  <a:pt x="55245" y="7112"/>
                </a:lnTo>
                <a:lnTo>
                  <a:pt x="55245" y="76962"/>
                </a:lnTo>
                <a:lnTo>
                  <a:pt x="72008" y="76962"/>
                </a:lnTo>
                <a:lnTo>
                  <a:pt x="72008" y="7112"/>
                </a:lnTo>
                <a:lnTo>
                  <a:pt x="82930" y="4572"/>
                </a:lnTo>
                <a:lnTo>
                  <a:pt x="82930" y="0"/>
                </a:lnTo>
                <a:close/>
              </a:path>
              <a:path w="129540" h="108584">
                <a:moveTo>
                  <a:pt x="128270" y="0"/>
                </a:moveTo>
                <a:lnTo>
                  <a:pt x="88392" y="0"/>
                </a:lnTo>
                <a:lnTo>
                  <a:pt x="88392" y="4572"/>
                </a:lnTo>
                <a:lnTo>
                  <a:pt x="99441" y="7112"/>
                </a:lnTo>
                <a:lnTo>
                  <a:pt x="99441" y="76962"/>
                </a:lnTo>
                <a:lnTo>
                  <a:pt x="116204" y="76962"/>
                </a:lnTo>
                <a:lnTo>
                  <a:pt x="116204" y="7112"/>
                </a:lnTo>
                <a:lnTo>
                  <a:pt x="128270" y="4572"/>
                </a:lnTo>
                <a:lnTo>
                  <a:pt x="128270" y="0"/>
                </a:lnTo>
                <a:close/>
              </a:path>
            </a:pathLst>
          </a:custGeom>
          <a:solidFill>
            <a:srgbClr val="2C2B8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4" name="object 14"/>
          <p:cNvSpPr/>
          <p:nvPr/>
        </p:nvSpPr>
        <p:spPr>
          <a:xfrm>
            <a:off x="11606783" y="384047"/>
            <a:ext cx="62865" cy="83820"/>
          </a:xfrm>
          <a:custGeom>
            <a:avLst/>
            <a:gdLst/>
            <a:ahLst/>
            <a:cxnLst/>
            <a:rect l="l" t="t" r="r" b="b"/>
            <a:pathLst>
              <a:path w="62865" h="83820">
                <a:moveTo>
                  <a:pt x="58039" y="0"/>
                </a:moveTo>
                <a:lnTo>
                  <a:pt x="0" y="0"/>
                </a:lnTo>
                <a:lnTo>
                  <a:pt x="0" y="4572"/>
                </a:lnTo>
                <a:lnTo>
                  <a:pt x="10033" y="7112"/>
                </a:lnTo>
                <a:lnTo>
                  <a:pt x="10033" y="76707"/>
                </a:lnTo>
                <a:lnTo>
                  <a:pt x="0" y="79248"/>
                </a:lnTo>
                <a:lnTo>
                  <a:pt x="0" y="83819"/>
                </a:lnTo>
                <a:lnTo>
                  <a:pt x="60325" y="83819"/>
                </a:lnTo>
                <a:lnTo>
                  <a:pt x="61052" y="75691"/>
                </a:lnTo>
                <a:lnTo>
                  <a:pt x="26924" y="75691"/>
                </a:lnTo>
                <a:lnTo>
                  <a:pt x="26924" y="42544"/>
                </a:lnTo>
                <a:lnTo>
                  <a:pt x="48006" y="42544"/>
                </a:lnTo>
                <a:lnTo>
                  <a:pt x="48006" y="36829"/>
                </a:lnTo>
                <a:lnTo>
                  <a:pt x="26924" y="36829"/>
                </a:lnTo>
                <a:lnTo>
                  <a:pt x="26924" y="8127"/>
                </a:lnTo>
                <a:lnTo>
                  <a:pt x="58414" y="8127"/>
                </a:lnTo>
                <a:lnTo>
                  <a:pt x="58039" y="0"/>
                </a:lnTo>
                <a:close/>
              </a:path>
              <a:path w="62865" h="83820">
                <a:moveTo>
                  <a:pt x="62484" y="59689"/>
                </a:moveTo>
                <a:lnTo>
                  <a:pt x="59055" y="59689"/>
                </a:lnTo>
                <a:lnTo>
                  <a:pt x="52450" y="75691"/>
                </a:lnTo>
                <a:lnTo>
                  <a:pt x="61052" y="75691"/>
                </a:lnTo>
                <a:lnTo>
                  <a:pt x="62484" y="59689"/>
                </a:lnTo>
                <a:close/>
              </a:path>
              <a:path w="62865" h="83820">
                <a:moveTo>
                  <a:pt x="48006" y="42544"/>
                </a:moveTo>
                <a:lnTo>
                  <a:pt x="41401" y="42544"/>
                </a:lnTo>
                <a:lnTo>
                  <a:pt x="44831" y="53975"/>
                </a:lnTo>
                <a:lnTo>
                  <a:pt x="49022" y="53975"/>
                </a:lnTo>
                <a:lnTo>
                  <a:pt x="49022" y="49402"/>
                </a:lnTo>
                <a:lnTo>
                  <a:pt x="48006" y="44703"/>
                </a:lnTo>
                <a:lnTo>
                  <a:pt x="48006" y="42544"/>
                </a:lnTo>
                <a:close/>
              </a:path>
              <a:path w="62865" h="83820">
                <a:moveTo>
                  <a:pt x="49022" y="25273"/>
                </a:moveTo>
                <a:lnTo>
                  <a:pt x="45847" y="25273"/>
                </a:lnTo>
                <a:lnTo>
                  <a:pt x="41401" y="36829"/>
                </a:lnTo>
                <a:lnTo>
                  <a:pt x="48006" y="36829"/>
                </a:lnTo>
                <a:lnTo>
                  <a:pt x="48006" y="34416"/>
                </a:lnTo>
                <a:lnTo>
                  <a:pt x="49022" y="29844"/>
                </a:lnTo>
                <a:lnTo>
                  <a:pt x="49022" y="25273"/>
                </a:lnTo>
                <a:close/>
              </a:path>
              <a:path w="62865" h="83820">
                <a:moveTo>
                  <a:pt x="58414" y="8127"/>
                </a:moveTo>
                <a:lnTo>
                  <a:pt x="51435" y="8127"/>
                </a:lnTo>
                <a:lnTo>
                  <a:pt x="54864" y="21971"/>
                </a:lnTo>
                <a:lnTo>
                  <a:pt x="59055" y="21971"/>
                </a:lnTo>
                <a:lnTo>
                  <a:pt x="58414" y="8127"/>
                </a:lnTo>
                <a:close/>
              </a:path>
            </a:pathLst>
          </a:custGeom>
          <a:solidFill>
            <a:srgbClr val="2C2B8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5" name="object 15"/>
          <p:cNvSpPr/>
          <p:nvPr/>
        </p:nvSpPr>
        <p:spPr>
          <a:xfrm>
            <a:off x="11686031" y="384047"/>
            <a:ext cx="88900" cy="83820"/>
          </a:xfrm>
          <a:custGeom>
            <a:avLst/>
            <a:gdLst/>
            <a:ahLst/>
            <a:cxnLst/>
            <a:rect l="l" t="t" r="r" b="b"/>
            <a:pathLst>
              <a:path w="88900" h="83820">
                <a:moveTo>
                  <a:pt x="39243" y="0"/>
                </a:moveTo>
                <a:lnTo>
                  <a:pt x="0" y="0"/>
                </a:lnTo>
                <a:lnTo>
                  <a:pt x="0" y="4572"/>
                </a:lnTo>
                <a:lnTo>
                  <a:pt x="10795" y="7112"/>
                </a:lnTo>
                <a:lnTo>
                  <a:pt x="10795" y="76707"/>
                </a:lnTo>
                <a:lnTo>
                  <a:pt x="0" y="79248"/>
                </a:lnTo>
                <a:lnTo>
                  <a:pt x="0" y="83819"/>
                </a:lnTo>
                <a:lnTo>
                  <a:pt x="39243" y="83819"/>
                </a:lnTo>
                <a:lnTo>
                  <a:pt x="39243" y="79248"/>
                </a:lnTo>
                <a:lnTo>
                  <a:pt x="27177" y="76707"/>
                </a:lnTo>
                <a:lnTo>
                  <a:pt x="27177" y="43687"/>
                </a:lnTo>
                <a:lnTo>
                  <a:pt x="77597" y="43687"/>
                </a:lnTo>
                <a:lnTo>
                  <a:pt x="77597" y="36829"/>
                </a:lnTo>
                <a:lnTo>
                  <a:pt x="27177" y="36829"/>
                </a:lnTo>
                <a:lnTo>
                  <a:pt x="27177" y="7112"/>
                </a:lnTo>
                <a:lnTo>
                  <a:pt x="39243" y="4572"/>
                </a:lnTo>
                <a:lnTo>
                  <a:pt x="39243" y="0"/>
                </a:lnTo>
                <a:close/>
              </a:path>
              <a:path w="88900" h="83820">
                <a:moveTo>
                  <a:pt x="77597" y="43687"/>
                </a:moveTo>
                <a:lnTo>
                  <a:pt x="60960" y="43687"/>
                </a:lnTo>
                <a:lnTo>
                  <a:pt x="60960" y="76707"/>
                </a:lnTo>
                <a:lnTo>
                  <a:pt x="49149" y="79248"/>
                </a:lnTo>
                <a:lnTo>
                  <a:pt x="49149" y="83819"/>
                </a:lnTo>
                <a:lnTo>
                  <a:pt x="88392" y="83819"/>
                </a:lnTo>
                <a:lnTo>
                  <a:pt x="88392" y="79248"/>
                </a:lnTo>
                <a:lnTo>
                  <a:pt x="77597" y="76707"/>
                </a:lnTo>
                <a:lnTo>
                  <a:pt x="77597" y="43687"/>
                </a:lnTo>
                <a:close/>
              </a:path>
              <a:path w="88900" h="83820">
                <a:moveTo>
                  <a:pt x="88392" y="0"/>
                </a:moveTo>
                <a:lnTo>
                  <a:pt x="49149" y="0"/>
                </a:lnTo>
                <a:lnTo>
                  <a:pt x="49149" y="4572"/>
                </a:lnTo>
                <a:lnTo>
                  <a:pt x="60960" y="7112"/>
                </a:lnTo>
                <a:lnTo>
                  <a:pt x="60960" y="36829"/>
                </a:lnTo>
                <a:lnTo>
                  <a:pt x="77597" y="36829"/>
                </a:lnTo>
                <a:lnTo>
                  <a:pt x="77597" y="7112"/>
                </a:lnTo>
                <a:lnTo>
                  <a:pt x="88392" y="4572"/>
                </a:lnTo>
                <a:lnTo>
                  <a:pt x="88392" y="0"/>
                </a:lnTo>
                <a:close/>
              </a:path>
            </a:pathLst>
          </a:custGeom>
          <a:solidFill>
            <a:srgbClr val="2C2B8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6" name="object 16"/>
          <p:cNvSpPr/>
          <p:nvPr/>
        </p:nvSpPr>
        <p:spPr>
          <a:xfrm>
            <a:off x="11789664" y="384047"/>
            <a:ext cx="90170" cy="83820"/>
          </a:xfrm>
          <a:custGeom>
            <a:avLst/>
            <a:gdLst/>
            <a:ahLst/>
            <a:cxnLst/>
            <a:rect l="l" t="t" r="r" b="b"/>
            <a:pathLst>
              <a:path w="90170" h="83820">
                <a:moveTo>
                  <a:pt x="40004" y="0"/>
                </a:moveTo>
                <a:lnTo>
                  <a:pt x="0" y="0"/>
                </a:lnTo>
                <a:lnTo>
                  <a:pt x="0" y="4572"/>
                </a:lnTo>
                <a:lnTo>
                  <a:pt x="11049" y="7112"/>
                </a:lnTo>
                <a:lnTo>
                  <a:pt x="11049" y="76707"/>
                </a:lnTo>
                <a:lnTo>
                  <a:pt x="0" y="79248"/>
                </a:lnTo>
                <a:lnTo>
                  <a:pt x="0" y="83819"/>
                </a:lnTo>
                <a:lnTo>
                  <a:pt x="40004" y="83819"/>
                </a:lnTo>
                <a:lnTo>
                  <a:pt x="40004" y="79248"/>
                </a:lnTo>
                <a:lnTo>
                  <a:pt x="27812" y="76707"/>
                </a:lnTo>
                <a:lnTo>
                  <a:pt x="27812" y="75691"/>
                </a:lnTo>
                <a:lnTo>
                  <a:pt x="34846" y="64262"/>
                </a:lnTo>
                <a:lnTo>
                  <a:pt x="27812" y="64262"/>
                </a:lnTo>
                <a:lnTo>
                  <a:pt x="27812" y="7112"/>
                </a:lnTo>
                <a:lnTo>
                  <a:pt x="40004" y="4572"/>
                </a:lnTo>
                <a:lnTo>
                  <a:pt x="40004" y="0"/>
                </a:lnTo>
                <a:close/>
              </a:path>
              <a:path w="90170" h="83820">
                <a:moveTo>
                  <a:pt x="78866" y="19557"/>
                </a:moveTo>
                <a:lnTo>
                  <a:pt x="62356" y="19557"/>
                </a:lnTo>
                <a:lnTo>
                  <a:pt x="62356" y="76707"/>
                </a:lnTo>
                <a:lnTo>
                  <a:pt x="49910" y="79248"/>
                </a:lnTo>
                <a:lnTo>
                  <a:pt x="49910" y="83819"/>
                </a:lnTo>
                <a:lnTo>
                  <a:pt x="89915" y="83819"/>
                </a:lnTo>
                <a:lnTo>
                  <a:pt x="89915" y="79248"/>
                </a:lnTo>
                <a:lnTo>
                  <a:pt x="78866" y="76707"/>
                </a:lnTo>
                <a:lnTo>
                  <a:pt x="78866" y="19557"/>
                </a:lnTo>
                <a:close/>
              </a:path>
              <a:path w="90170" h="83820">
                <a:moveTo>
                  <a:pt x="89915" y="0"/>
                </a:moveTo>
                <a:lnTo>
                  <a:pt x="49910" y="0"/>
                </a:lnTo>
                <a:lnTo>
                  <a:pt x="49910" y="4572"/>
                </a:lnTo>
                <a:lnTo>
                  <a:pt x="62356" y="7112"/>
                </a:lnTo>
                <a:lnTo>
                  <a:pt x="62356" y="8127"/>
                </a:lnTo>
                <a:lnTo>
                  <a:pt x="27812" y="64262"/>
                </a:lnTo>
                <a:lnTo>
                  <a:pt x="34846" y="64262"/>
                </a:lnTo>
                <a:lnTo>
                  <a:pt x="62356" y="19557"/>
                </a:lnTo>
                <a:lnTo>
                  <a:pt x="78866" y="19557"/>
                </a:lnTo>
                <a:lnTo>
                  <a:pt x="78866" y="7112"/>
                </a:lnTo>
                <a:lnTo>
                  <a:pt x="89915" y="4572"/>
                </a:lnTo>
                <a:lnTo>
                  <a:pt x="89915" y="0"/>
                </a:lnTo>
                <a:close/>
              </a:path>
            </a:pathLst>
          </a:custGeom>
          <a:solidFill>
            <a:srgbClr val="2C2B8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object 17"/>
          <p:cNvSpPr/>
          <p:nvPr/>
        </p:nvSpPr>
        <p:spPr>
          <a:xfrm>
            <a:off x="11893295" y="384047"/>
            <a:ext cx="64135" cy="83820"/>
          </a:xfrm>
          <a:custGeom>
            <a:avLst/>
            <a:gdLst/>
            <a:ahLst/>
            <a:cxnLst/>
            <a:rect l="l" t="t" r="r" b="b"/>
            <a:pathLst>
              <a:path w="64134" h="83820">
                <a:moveTo>
                  <a:pt x="59817" y="0"/>
                </a:moveTo>
                <a:lnTo>
                  <a:pt x="0" y="0"/>
                </a:lnTo>
                <a:lnTo>
                  <a:pt x="0" y="4572"/>
                </a:lnTo>
                <a:lnTo>
                  <a:pt x="11429" y="7112"/>
                </a:lnTo>
                <a:lnTo>
                  <a:pt x="11429" y="76707"/>
                </a:lnTo>
                <a:lnTo>
                  <a:pt x="0" y="79248"/>
                </a:lnTo>
                <a:lnTo>
                  <a:pt x="0" y="83819"/>
                </a:lnTo>
                <a:lnTo>
                  <a:pt x="60832" y="83819"/>
                </a:lnTo>
                <a:lnTo>
                  <a:pt x="61902" y="75691"/>
                </a:lnTo>
                <a:lnTo>
                  <a:pt x="28194" y="75691"/>
                </a:lnTo>
                <a:lnTo>
                  <a:pt x="28194" y="42544"/>
                </a:lnTo>
                <a:lnTo>
                  <a:pt x="49656" y="42544"/>
                </a:lnTo>
                <a:lnTo>
                  <a:pt x="49656" y="36829"/>
                </a:lnTo>
                <a:lnTo>
                  <a:pt x="28194" y="36829"/>
                </a:lnTo>
                <a:lnTo>
                  <a:pt x="28194" y="8127"/>
                </a:lnTo>
                <a:lnTo>
                  <a:pt x="59817" y="8127"/>
                </a:lnTo>
                <a:lnTo>
                  <a:pt x="59817" y="0"/>
                </a:lnTo>
                <a:close/>
              </a:path>
              <a:path w="64134" h="83820">
                <a:moveTo>
                  <a:pt x="64007" y="59689"/>
                </a:moveTo>
                <a:lnTo>
                  <a:pt x="59817" y="59689"/>
                </a:lnTo>
                <a:lnTo>
                  <a:pt x="52831" y="75691"/>
                </a:lnTo>
                <a:lnTo>
                  <a:pt x="61902" y="75691"/>
                </a:lnTo>
                <a:lnTo>
                  <a:pt x="64007" y="59689"/>
                </a:lnTo>
                <a:close/>
              </a:path>
              <a:path w="64134" h="83820">
                <a:moveTo>
                  <a:pt x="49656" y="42544"/>
                </a:moveTo>
                <a:lnTo>
                  <a:pt x="42799" y="42544"/>
                </a:lnTo>
                <a:lnTo>
                  <a:pt x="46227" y="53975"/>
                </a:lnTo>
                <a:lnTo>
                  <a:pt x="49656" y="53975"/>
                </a:lnTo>
                <a:lnTo>
                  <a:pt x="49656" y="42544"/>
                </a:lnTo>
                <a:close/>
              </a:path>
              <a:path w="64134" h="83820">
                <a:moveTo>
                  <a:pt x="49656" y="25273"/>
                </a:moveTo>
                <a:lnTo>
                  <a:pt x="46227" y="25273"/>
                </a:lnTo>
                <a:lnTo>
                  <a:pt x="42799" y="36829"/>
                </a:lnTo>
                <a:lnTo>
                  <a:pt x="49656" y="36829"/>
                </a:lnTo>
                <a:lnTo>
                  <a:pt x="49656" y="25273"/>
                </a:lnTo>
                <a:close/>
              </a:path>
              <a:path w="64134" h="83820">
                <a:moveTo>
                  <a:pt x="59817" y="8127"/>
                </a:moveTo>
                <a:lnTo>
                  <a:pt x="51815" y="8127"/>
                </a:lnTo>
                <a:lnTo>
                  <a:pt x="56260" y="21971"/>
                </a:lnTo>
                <a:lnTo>
                  <a:pt x="59817" y="21971"/>
                </a:lnTo>
                <a:lnTo>
                  <a:pt x="59817" y="8127"/>
                </a:lnTo>
                <a:close/>
              </a:path>
            </a:pathLst>
          </a:custGeom>
          <a:solidFill>
            <a:srgbClr val="2C2B8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8" name="object 18"/>
          <p:cNvSpPr/>
          <p:nvPr/>
        </p:nvSpPr>
        <p:spPr>
          <a:xfrm>
            <a:off x="11356847" y="134112"/>
            <a:ext cx="164592" cy="20726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0" name="object 20"/>
          <p:cNvSpPr/>
          <p:nvPr/>
        </p:nvSpPr>
        <p:spPr>
          <a:xfrm>
            <a:off x="3759708" y="3832859"/>
            <a:ext cx="2042160" cy="1467611"/>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1" name="object 21"/>
          <p:cNvSpPr/>
          <p:nvPr/>
        </p:nvSpPr>
        <p:spPr>
          <a:xfrm>
            <a:off x="3759708" y="2148839"/>
            <a:ext cx="2052827" cy="1616963"/>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2" name="object 22"/>
          <p:cNvSpPr/>
          <p:nvPr/>
        </p:nvSpPr>
        <p:spPr>
          <a:xfrm>
            <a:off x="576072" y="2310383"/>
            <a:ext cx="3084576" cy="2054352"/>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3" name="object 23"/>
          <p:cNvSpPr/>
          <p:nvPr/>
        </p:nvSpPr>
        <p:spPr>
          <a:xfrm>
            <a:off x="576072" y="4479035"/>
            <a:ext cx="3084576" cy="2054352"/>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4" name="object 24"/>
          <p:cNvSpPr txBox="1">
            <a:spLocks noGrp="1"/>
          </p:cNvSpPr>
          <p:nvPr>
            <p:ph type="body" idx="1"/>
          </p:nvPr>
        </p:nvSpPr>
        <p:spPr>
          <a:xfrm>
            <a:off x="5871620" y="2067894"/>
            <a:ext cx="6140451" cy="4505721"/>
          </a:xfrm>
          <a:prstGeom prst="rect">
            <a:avLst/>
          </a:prstGeom>
        </p:spPr>
        <p:txBody>
          <a:bodyPr vert="horz" wrap="square" lIns="0" tIns="50165" rIns="0" bIns="0" rtlCol="0">
            <a:spAutoFit/>
          </a:bodyPr>
          <a:lstStyle/>
          <a:p>
            <a:pPr marL="12700">
              <a:lnSpc>
                <a:spcPct val="100000"/>
              </a:lnSpc>
              <a:spcBef>
                <a:spcPts val="395"/>
              </a:spcBef>
            </a:pPr>
            <a:r>
              <a:rPr sz="1400" b="0" kern="1200" dirty="0">
                <a:solidFill>
                  <a:srgbClr val="0070C0"/>
                </a:solidFill>
                <a:latin typeface="Open Sans Light" panose="020B0306030504020204" pitchFamily="34" charset="0"/>
                <a:ea typeface="Open Sans Light" panose="020B0306030504020204" pitchFamily="34" charset="0"/>
                <a:cs typeface="Open Sans Light" panose="020B0306030504020204" pitchFamily="34" charset="0"/>
              </a:rPr>
              <a:t>«Среда Просвещения» —</a:t>
            </a:r>
          </a:p>
          <a:p>
            <a:pPr marL="62865">
              <a:lnSpc>
                <a:spcPct val="100000"/>
              </a:lnSpc>
              <a:spcBef>
                <a:spcPts val="300"/>
              </a:spcBef>
            </a:pPr>
            <a:r>
              <a:rPr sz="1400" b="0" kern="1200" dirty="0">
                <a:solidFill>
                  <a:srgbClr val="0070C0"/>
                </a:solidFill>
                <a:latin typeface="Open Sans Light" panose="020B0306030504020204" pitchFamily="34" charset="0"/>
                <a:ea typeface="Open Sans Light" panose="020B0306030504020204" pitchFamily="34" charset="0"/>
                <a:cs typeface="Open Sans Light" panose="020B0306030504020204" pitchFamily="34" charset="0"/>
              </a:rPr>
              <a:t>решения для реализации НП «Образование»</a:t>
            </a:r>
          </a:p>
          <a:p>
            <a:pPr marL="365760" indent="-286385">
              <a:lnSpc>
                <a:spcPct val="100000"/>
              </a:lnSpc>
              <a:spcBef>
                <a:spcPts val="660"/>
              </a:spcBef>
              <a:buFont typeface="Arial"/>
              <a:buChar char="•"/>
              <a:tabLst>
                <a:tab pos="365760" algn="l"/>
                <a:tab pos="366395" algn="l"/>
              </a:tabLst>
            </a:pPr>
            <a:r>
              <a:rPr sz="1400" b="0" kern="12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Как выбрать образовательные решения, влияющие на образовательный</a:t>
            </a:r>
          </a:p>
          <a:p>
            <a:pPr marL="365760">
              <a:lnSpc>
                <a:spcPct val="100000"/>
              </a:lnSpc>
            </a:pPr>
            <a:r>
              <a:rPr sz="1400" b="0" kern="12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результат</a:t>
            </a:r>
          </a:p>
          <a:p>
            <a:pPr marL="365760" marR="5080" indent="-286385">
              <a:lnSpc>
                <a:spcPct val="100000"/>
              </a:lnSpc>
              <a:buFont typeface="Arial"/>
              <a:buChar char="•"/>
              <a:tabLst>
                <a:tab pos="365760" algn="l"/>
                <a:tab pos="366395" algn="l"/>
              </a:tabLst>
            </a:pPr>
            <a:r>
              <a:rPr sz="1400" b="0" kern="12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Какие образовательные проекты обеспечивают результативность в рамках  полного оснащения образовательного процесса</a:t>
            </a:r>
          </a:p>
          <a:p>
            <a:pPr marL="365760" marR="1123950" indent="-286385">
              <a:lnSpc>
                <a:spcPct val="100000"/>
              </a:lnSpc>
              <a:buFont typeface="Arial"/>
              <a:buChar char="•"/>
              <a:tabLst>
                <a:tab pos="365760" algn="l"/>
                <a:tab pos="366395" algn="l"/>
              </a:tabLst>
            </a:pPr>
            <a:r>
              <a:rPr sz="1400" b="0" kern="12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Как трансформировать теоретическое обучение в практико-  ориентированное</a:t>
            </a:r>
          </a:p>
          <a:p>
            <a:pPr marL="79375">
              <a:spcBef>
                <a:spcPts val="395"/>
              </a:spcBef>
            </a:pPr>
            <a:r>
              <a:rPr sz="1400" b="0" kern="1200" dirty="0">
                <a:solidFill>
                  <a:srgbClr val="0070C0"/>
                </a:solidFill>
                <a:latin typeface="Open Sans Light" panose="020B0306030504020204" pitchFamily="34" charset="0"/>
                <a:ea typeface="Open Sans Light" panose="020B0306030504020204" pitchFamily="34" charset="0"/>
                <a:cs typeface="Open Sans Light" panose="020B0306030504020204" pitchFamily="34" charset="0"/>
              </a:rPr>
              <a:t>Что такое «Среда Просвещения»?</a:t>
            </a:r>
          </a:p>
          <a:p>
            <a:pPr marL="365760" indent="-286385">
              <a:spcBef>
                <a:spcPts val="465"/>
              </a:spcBef>
              <a:buFont typeface="Arial"/>
              <a:buChar char="•"/>
              <a:tabLst>
                <a:tab pos="365760" algn="l"/>
                <a:tab pos="366395" algn="l"/>
              </a:tabLst>
            </a:pPr>
            <a:r>
              <a:rPr sz="1400" b="0" kern="12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Современное образовательно-исследовательское пространство</a:t>
            </a:r>
          </a:p>
          <a:p>
            <a:pPr marL="365760" indent="-286385">
              <a:spcBef>
                <a:spcPts val="300"/>
              </a:spcBef>
              <a:buFont typeface="Arial"/>
              <a:buChar char="•"/>
              <a:tabLst>
                <a:tab pos="365760" algn="l"/>
                <a:tab pos="366395" algn="l"/>
              </a:tabLst>
            </a:pPr>
            <a:r>
              <a:rPr sz="1400" b="0" kern="12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Медицинский кластер</a:t>
            </a:r>
          </a:p>
          <a:p>
            <a:pPr marL="365760" indent="-286385">
              <a:spcBef>
                <a:spcPts val="300"/>
              </a:spcBef>
              <a:buFont typeface="Arial"/>
              <a:buChar char="•"/>
              <a:tabLst>
                <a:tab pos="365760" algn="l"/>
                <a:tab pos="366395" algn="l"/>
              </a:tabLst>
            </a:pPr>
            <a:r>
              <a:rPr sz="1400" b="0" kern="12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Инженерный кластер</a:t>
            </a:r>
          </a:p>
          <a:p>
            <a:pPr marL="365760" indent="-286385">
              <a:spcBef>
                <a:spcPts val="300"/>
              </a:spcBef>
              <a:buFont typeface="Arial"/>
              <a:buChar char="•"/>
              <a:tabLst>
                <a:tab pos="365760" algn="l"/>
                <a:tab pos="366395" algn="l"/>
              </a:tabLst>
            </a:pPr>
            <a:r>
              <a:rPr sz="1400" b="0" kern="12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Синергетический кластер</a:t>
            </a:r>
          </a:p>
          <a:p>
            <a:pPr marL="365760" indent="-286385">
              <a:spcBef>
                <a:spcPts val="300"/>
              </a:spcBef>
              <a:buFont typeface="Arial"/>
              <a:buChar char="•"/>
              <a:tabLst>
                <a:tab pos="365760" algn="l"/>
                <a:tab pos="366395" algn="l"/>
              </a:tabLst>
            </a:pPr>
            <a:r>
              <a:rPr sz="1400" b="0" kern="12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Индустриальный кластер</a:t>
            </a:r>
          </a:p>
          <a:p>
            <a:pPr marL="79375">
              <a:lnSpc>
                <a:spcPct val="100000"/>
              </a:lnSpc>
              <a:spcBef>
                <a:spcPts val="395"/>
              </a:spcBef>
            </a:pPr>
            <a:r>
              <a:rPr sz="1400" b="0" kern="1200" dirty="0">
                <a:solidFill>
                  <a:srgbClr val="0070C0"/>
                </a:solidFill>
                <a:latin typeface="Open Sans Light" panose="020B0306030504020204" pitchFamily="34" charset="0"/>
                <a:ea typeface="Open Sans Light" panose="020B0306030504020204" pitchFamily="34" charset="0"/>
                <a:cs typeface="Open Sans Light" panose="020B0306030504020204" pitchFamily="34" charset="0"/>
              </a:rPr>
              <a:t>Уже посетили пространство «Среда Просвещения»</a:t>
            </a:r>
          </a:p>
          <a:p>
            <a:pPr marL="79375">
              <a:lnSpc>
                <a:spcPct val="100000"/>
              </a:lnSpc>
              <a:spcBef>
                <a:spcPts val="330"/>
              </a:spcBef>
              <a:tabLst>
                <a:tab pos="365760" algn="l"/>
                <a:tab pos="366395" algn="l"/>
              </a:tabLst>
            </a:pPr>
            <a:r>
              <a:rPr lang="ru-RU" sz="1400" b="0" kern="12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5</a:t>
            </a:r>
            <a:r>
              <a:rPr sz="1400" b="0" kern="12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80 </a:t>
            </a:r>
            <a:r>
              <a:rPr sz="1400" b="0" kern="1200" dirty="0" err="1"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родителей</a:t>
            </a:r>
            <a:r>
              <a:rPr lang="ru-RU" sz="1400" b="0" kern="12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t>
            </a:r>
            <a:r>
              <a:rPr sz="1400" b="0" kern="12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400" b="0" kern="12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9</a:t>
            </a:r>
            <a:r>
              <a:rPr sz="1400" b="0" kern="12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85 </a:t>
            </a:r>
            <a:r>
              <a:rPr sz="1400" b="0" kern="1200" dirty="0" err="1"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учеников</a:t>
            </a:r>
            <a:r>
              <a:rPr lang="ru-RU" sz="1400" b="0" kern="12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t>
            </a:r>
            <a:r>
              <a:rPr sz="1400" b="0" kern="12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400" b="0" kern="12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400" b="0" kern="12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12</a:t>
            </a:r>
            <a:r>
              <a:rPr sz="1400" b="0" kern="12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15 </a:t>
            </a:r>
            <a:r>
              <a:rPr sz="1400" b="0" kern="1200" dirty="0" err="1"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учителей</a:t>
            </a:r>
            <a:r>
              <a:rPr lang="ru-RU" sz="1400" b="0" kern="12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t>
            </a:r>
            <a:r>
              <a:rPr sz="1400" b="0" kern="12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400" b="0" kern="12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400" b="0" kern="12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5</a:t>
            </a:r>
            <a:r>
              <a:rPr sz="1400" b="0" kern="12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50 директоров школ</a:t>
            </a:r>
          </a:p>
          <a:p>
            <a:pPr marL="79375">
              <a:spcBef>
                <a:spcPts val="395"/>
              </a:spcBef>
            </a:pPr>
            <a:r>
              <a:rPr sz="1400" b="0" kern="1200" dirty="0">
                <a:solidFill>
                  <a:srgbClr val="0070C0"/>
                </a:solidFill>
                <a:latin typeface="Open Sans Light" panose="020B0306030504020204" pitchFamily="34" charset="0"/>
                <a:ea typeface="Open Sans Light" panose="020B0306030504020204" pitchFamily="34" charset="0"/>
                <a:cs typeface="Open Sans Light" panose="020B0306030504020204" pitchFamily="34" charset="0"/>
              </a:rPr>
              <a:t>Как посетить пространство «Среда Просвещения»</a:t>
            </a:r>
          </a:p>
          <a:p>
            <a:pPr marL="79375">
              <a:lnSpc>
                <a:spcPct val="100000"/>
              </a:lnSpc>
              <a:spcBef>
                <a:spcPts val="330"/>
              </a:spcBef>
            </a:pPr>
            <a:r>
              <a:rPr sz="1400" b="0" kern="12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Заявки на проведение занятий </a:t>
            </a:r>
            <a:r>
              <a:rPr sz="1400" b="0" u="sng" spc="-100" dirty="0">
                <a:solidFill>
                  <a:srgbClr val="0462C1"/>
                </a:solidFill>
                <a:uFill>
                  <a:solidFill>
                    <a:srgbClr val="0462C1"/>
                  </a:solidFill>
                </a:uFill>
                <a:latin typeface="Noto Serif"/>
                <a:cs typeface="Noto Serif"/>
                <a:hlinkClick r:id="rId9"/>
              </a:rPr>
              <a:t>vopros@prosv.ru</a:t>
            </a:r>
            <a:endParaRPr sz="1400" dirty="0">
              <a:latin typeface="Noto Serif"/>
              <a:cs typeface="Noto Serif"/>
            </a:endParaRPr>
          </a:p>
        </p:txBody>
      </p:sp>
      <p:sp>
        <p:nvSpPr>
          <p:cNvPr id="25" name="object 25"/>
          <p:cNvSpPr/>
          <p:nvPr/>
        </p:nvSpPr>
        <p:spPr>
          <a:xfrm>
            <a:off x="3759708" y="5367528"/>
            <a:ext cx="2042160" cy="1360932"/>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6" name="Заголовок 1"/>
          <p:cNvSpPr txBox="1">
            <a:spLocks/>
          </p:cNvSpPr>
          <p:nvPr/>
        </p:nvSpPr>
        <p:spPr>
          <a:xfrm>
            <a:off x="266006" y="241070"/>
            <a:ext cx="11925993" cy="602058"/>
          </a:xfrm>
          <a:prstGeom prst="rect">
            <a:avLst/>
          </a:prstGeom>
        </p:spPr>
        <p:txBody>
          <a:bodyPr wrap="square" lIns="0" tIns="0" rIns="0" bIns="0">
            <a:normAutofit fontScale="97500"/>
          </a:bodyPr>
          <a:lstStyle>
            <a:lvl1pPr>
              <a:defRPr sz="2000" b="1" i="0">
                <a:solidFill>
                  <a:schemeClr val="bg1"/>
                </a:solidFill>
                <a:latin typeface="Trebuchet MS"/>
                <a:ea typeface="+mj-ea"/>
                <a:cs typeface="Trebuchet MS"/>
              </a:defRPr>
            </a:lvl1pPr>
          </a:lstStyle>
          <a:p>
            <a:r>
              <a:rPr lang="ru-RU" sz="3200" kern="0"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Федеральный проект «Современная школа»</a:t>
            </a:r>
            <a:endParaRPr lang="ru-RU" sz="3200" kern="0"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Прямоугольник 26">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8" name="Номер слайда 2"/>
          <p:cNvSpPr>
            <a:spLocks noGrp="1"/>
          </p:cNvSpPr>
          <p:nvPr>
            <p:ph type="sldNum" idx="4294967295"/>
          </p:nvPr>
        </p:nvSpPr>
        <p:spPr>
          <a:xfrm>
            <a:off x="11076459" y="6338589"/>
            <a:ext cx="619324" cy="169277"/>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103</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1065474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7965947" y="2599944"/>
            <a:ext cx="2042159" cy="160477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txBox="1"/>
          <p:nvPr/>
        </p:nvSpPr>
        <p:spPr>
          <a:xfrm>
            <a:off x="564286" y="2133727"/>
            <a:ext cx="8698230" cy="1568378"/>
          </a:xfrm>
          <a:prstGeom prst="rect">
            <a:avLst/>
          </a:prstGeom>
        </p:spPr>
        <p:txBody>
          <a:bodyPr vert="horz" wrap="square" lIns="0" tIns="100330" rIns="0" bIns="0" rtlCol="0">
            <a:spAutoFit/>
          </a:bodyPr>
          <a:lstStyle/>
          <a:p>
            <a:pPr marL="12700" marR="0" lvl="0" indent="0" algn="l" defTabSz="914400" rtl="0" eaLnBrk="1" fontAlgn="auto" latinLnBrk="0" hangingPunct="1">
              <a:lnSpc>
                <a:spcPct val="100000"/>
              </a:lnSpc>
              <a:spcBef>
                <a:spcPts val="790"/>
              </a:spcBef>
              <a:spcAft>
                <a:spcPts val="0"/>
              </a:spcAft>
              <a:buClrTx/>
              <a:buSzTx/>
              <a:buFontTx/>
              <a:buNone/>
              <a:tabLst/>
              <a:defRPr/>
            </a:pPr>
            <a:r>
              <a:rPr kumimoji="0" sz="1800" b="1" i="0" u="none" strike="noStrike" kern="1200" cap="none" spc="40" normalizeH="0" baseline="0" noProof="0" dirty="0">
                <a:ln>
                  <a:noFill/>
                </a:ln>
                <a:solidFill>
                  <a:srgbClr val="2C2B8D"/>
                </a:solidFill>
                <a:effectLst/>
                <a:uLnTx/>
                <a:uFillTx/>
                <a:latin typeface="Trebuchet MS"/>
                <a:ea typeface="+mn-ea"/>
                <a:cs typeface="Trebuchet MS"/>
              </a:rPr>
              <a:t>Юридическое</a:t>
            </a:r>
            <a:r>
              <a:rPr kumimoji="0" sz="1800" b="1" i="0" u="none" strike="noStrike" kern="1200" cap="none" spc="-165" normalizeH="0" baseline="0" noProof="0" dirty="0">
                <a:ln>
                  <a:noFill/>
                </a:ln>
                <a:solidFill>
                  <a:srgbClr val="2C2B8D"/>
                </a:solidFill>
                <a:effectLst/>
                <a:uLnTx/>
                <a:uFillTx/>
                <a:latin typeface="Trebuchet MS"/>
                <a:ea typeface="+mn-ea"/>
                <a:cs typeface="Trebuchet MS"/>
              </a:rPr>
              <a:t> </a:t>
            </a:r>
            <a:r>
              <a:rPr kumimoji="0" sz="1800" b="1" i="0" u="none" strike="noStrike" kern="1200" cap="none" spc="25" normalizeH="0" baseline="0" noProof="0" dirty="0">
                <a:ln>
                  <a:noFill/>
                </a:ln>
                <a:solidFill>
                  <a:srgbClr val="2C2B8D"/>
                </a:solidFill>
                <a:effectLst/>
                <a:uLnTx/>
                <a:uFillTx/>
                <a:latin typeface="Trebuchet MS"/>
                <a:ea typeface="+mn-ea"/>
                <a:cs typeface="Trebuchet MS"/>
              </a:rPr>
              <a:t>сопровождение</a:t>
            </a:r>
            <a:r>
              <a:rPr kumimoji="0" sz="1800" b="1" i="0" u="none" strike="noStrike" kern="1200" cap="none" spc="-160" normalizeH="0" baseline="0" noProof="0" dirty="0">
                <a:ln>
                  <a:noFill/>
                </a:ln>
                <a:solidFill>
                  <a:srgbClr val="2C2B8D"/>
                </a:solidFill>
                <a:effectLst/>
                <a:uLnTx/>
                <a:uFillTx/>
                <a:latin typeface="Trebuchet MS"/>
                <a:ea typeface="+mn-ea"/>
                <a:cs typeface="Trebuchet MS"/>
              </a:rPr>
              <a:t> </a:t>
            </a:r>
            <a:r>
              <a:rPr kumimoji="0" sz="1800" b="1" i="0" u="none" strike="noStrike" kern="1200" cap="none" spc="15" normalizeH="0" baseline="0" noProof="0" dirty="0">
                <a:ln>
                  <a:noFill/>
                </a:ln>
                <a:solidFill>
                  <a:srgbClr val="2C2B8D"/>
                </a:solidFill>
                <a:effectLst/>
                <a:uLnTx/>
                <a:uFillTx/>
                <a:latin typeface="Trebuchet MS"/>
                <a:ea typeface="+mn-ea"/>
                <a:cs typeface="Trebuchet MS"/>
              </a:rPr>
              <a:t>деятельности</a:t>
            </a:r>
            <a:r>
              <a:rPr kumimoji="0" sz="1800" b="1" i="0" u="none" strike="noStrike" kern="1200" cap="none" spc="-175" normalizeH="0" baseline="0" noProof="0" dirty="0">
                <a:ln>
                  <a:noFill/>
                </a:ln>
                <a:solidFill>
                  <a:srgbClr val="2C2B8D"/>
                </a:solidFill>
                <a:effectLst/>
                <a:uLnTx/>
                <a:uFillTx/>
                <a:latin typeface="Trebuchet MS"/>
                <a:ea typeface="+mn-ea"/>
                <a:cs typeface="Trebuchet MS"/>
              </a:rPr>
              <a:t> </a:t>
            </a:r>
            <a:r>
              <a:rPr kumimoji="0" sz="1800" b="1" i="0" u="none" strike="noStrike" kern="1200" cap="none" spc="40" normalizeH="0" baseline="0" noProof="0" dirty="0">
                <a:ln>
                  <a:noFill/>
                </a:ln>
                <a:solidFill>
                  <a:srgbClr val="2C2B8D"/>
                </a:solidFill>
                <a:effectLst/>
                <a:uLnTx/>
                <a:uFillTx/>
                <a:latin typeface="Trebuchet MS"/>
                <a:ea typeface="+mn-ea"/>
                <a:cs typeface="Trebuchet MS"/>
              </a:rPr>
              <a:t>образовательной</a:t>
            </a:r>
            <a:r>
              <a:rPr kumimoji="0" sz="1800" b="1" i="0" u="none" strike="noStrike" kern="1200" cap="none" spc="-150" normalizeH="0" baseline="0" noProof="0" dirty="0">
                <a:ln>
                  <a:noFill/>
                </a:ln>
                <a:solidFill>
                  <a:srgbClr val="2C2B8D"/>
                </a:solidFill>
                <a:effectLst/>
                <a:uLnTx/>
                <a:uFillTx/>
                <a:latin typeface="Trebuchet MS"/>
                <a:ea typeface="+mn-ea"/>
                <a:cs typeface="Trebuchet MS"/>
              </a:rPr>
              <a:t> </a:t>
            </a:r>
            <a:r>
              <a:rPr kumimoji="0" sz="1800" b="1" i="0" u="none" strike="noStrike" kern="1200" cap="none" spc="65" normalizeH="0" baseline="0" noProof="0" dirty="0">
                <a:ln>
                  <a:noFill/>
                </a:ln>
                <a:solidFill>
                  <a:srgbClr val="2C2B8D"/>
                </a:solidFill>
                <a:effectLst/>
                <a:uLnTx/>
                <a:uFillTx/>
                <a:latin typeface="Trebuchet MS"/>
                <a:ea typeface="+mn-ea"/>
                <a:cs typeface="Trebuchet MS"/>
              </a:rPr>
              <a:t>организации</a:t>
            </a:r>
            <a:endParaRPr kumimoji="0" sz="1800" b="0" i="0" u="none" strike="noStrike" kern="1200" cap="none" spc="0" normalizeH="0" baseline="0" noProof="0" dirty="0">
              <a:ln>
                <a:noFill/>
              </a:ln>
              <a:solidFill>
                <a:prstClr val="black"/>
              </a:solidFill>
              <a:effectLst/>
              <a:uLnTx/>
              <a:uFillTx/>
              <a:latin typeface="Trebuchet MS"/>
              <a:ea typeface="+mn-ea"/>
              <a:cs typeface="Trebuchet MS"/>
            </a:endParaRPr>
          </a:p>
          <a:p>
            <a:pPr marL="184785" marR="0" lvl="0" indent="-172085" algn="l" defTabSz="914400" rtl="0" eaLnBrk="1" fontAlgn="auto" latinLnBrk="0" hangingPunct="1">
              <a:lnSpc>
                <a:spcPct val="100000"/>
              </a:lnSpc>
              <a:spcBef>
                <a:spcPts val="690"/>
              </a:spcBef>
              <a:spcAft>
                <a:spcPts val="0"/>
              </a:spcAft>
              <a:buClrTx/>
              <a:buSzTx/>
              <a:buFont typeface="Arial"/>
              <a:buChar char="•"/>
              <a:tabLst>
                <a:tab pos="185420" algn="l"/>
              </a:tabLst>
              <a:defRPr/>
            </a:pPr>
            <a:r>
              <a:rPr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Специалисты во всех областях права</a:t>
            </a:r>
          </a:p>
          <a:p>
            <a:pPr marL="184785" marR="0" lvl="0" indent="-172085" algn="l" defTabSz="914400" rtl="0" eaLnBrk="1" fontAlgn="auto" latinLnBrk="0" hangingPunct="1">
              <a:lnSpc>
                <a:spcPct val="100000"/>
              </a:lnSpc>
              <a:spcBef>
                <a:spcPts val="300"/>
              </a:spcBef>
              <a:spcAft>
                <a:spcPts val="0"/>
              </a:spcAft>
              <a:buClrTx/>
              <a:buSzTx/>
              <a:buFont typeface="Arial"/>
              <a:buChar char="•"/>
              <a:tabLst>
                <a:tab pos="185420" algn="l"/>
              </a:tabLst>
              <a:defRPr/>
            </a:pPr>
            <a:r>
              <a:rPr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Защита прав учителя</a:t>
            </a:r>
          </a:p>
          <a:p>
            <a:pPr marL="184785" marR="0" lvl="0" indent="-172085" algn="l" defTabSz="914400" rtl="0" eaLnBrk="1" fontAlgn="auto" latinLnBrk="0" hangingPunct="1">
              <a:lnSpc>
                <a:spcPct val="100000"/>
              </a:lnSpc>
              <a:spcBef>
                <a:spcPts val="300"/>
              </a:spcBef>
              <a:spcAft>
                <a:spcPts val="0"/>
              </a:spcAft>
              <a:buClrTx/>
              <a:buSzTx/>
              <a:buFont typeface="Arial"/>
              <a:buChar char="•"/>
              <a:tabLst>
                <a:tab pos="185420" algn="l"/>
              </a:tabLst>
              <a:defRPr/>
            </a:pPr>
            <a:r>
              <a:rPr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Защита репутации школы</a:t>
            </a:r>
          </a:p>
          <a:p>
            <a:pPr marL="184785" marR="0" lvl="0" indent="-172085" algn="l" defTabSz="914400" rtl="0" eaLnBrk="1" fontAlgn="auto" latinLnBrk="0" hangingPunct="1">
              <a:lnSpc>
                <a:spcPct val="100000"/>
              </a:lnSpc>
              <a:spcBef>
                <a:spcPts val="300"/>
              </a:spcBef>
              <a:spcAft>
                <a:spcPts val="0"/>
              </a:spcAft>
              <a:buClrTx/>
              <a:buSzTx/>
              <a:buFont typeface="Arial"/>
              <a:buChar char="•"/>
              <a:tabLst>
                <a:tab pos="185420" algn="l"/>
              </a:tabLst>
              <a:defRPr/>
            </a:pPr>
            <a:r>
              <a:rPr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Актуальные юридические решения</a:t>
            </a:r>
          </a:p>
        </p:txBody>
      </p:sp>
      <p:sp>
        <p:nvSpPr>
          <p:cNvPr id="6" name="object 6"/>
          <p:cNvSpPr/>
          <p:nvPr/>
        </p:nvSpPr>
        <p:spPr>
          <a:xfrm>
            <a:off x="608076" y="4073652"/>
            <a:ext cx="6542532" cy="207568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txBox="1"/>
          <p:nvPr/>
        </p:nvSpPr>
        <p:spPr>
          <a:xfrm>
            <a:off x="7892542" y="4322673"/>
            <a:ext cx="3007995" cy="1093470"/>
          </a:xfrm>
          <a:prstGeom prst="rect">
            <a:avLst/>
          </a:prstGeom>
        </p:spPr>
        <p:txBody>
          <a:bodyPr vert="horz" wrap="square" lIns="0" tIns="88900" rIns="0" bIns="0" rtlCol="0">
            <a:spAutoFit/>
          </a:bodyPr>
          <a:lstStyle/>
          <a:p>
            <a:pPr marL="184785" marR="0" lvl="0" indent="-172085" algn="l" defTabSz="914400" rtl="0" eaLnBrk="1" fontAlgn="auto" latinLnBrk="0" hangingPunct="1">
              <a:lnSpc>
                <a:spcPct val="100000"/>
              </a:lnSpc>
              <a:spcBef>
                <a:spcPts val="700"/>
              </a:spcBef>
              <a:spcAft>
                <a:spcPts val="0"/>
              </a:spcAft>
              <a:buClr>
                <a:srgbClr val="FF9900"/>
              </a:buClr>
              <a:buSzTx/>
              <a:buFont typeface="Arial"/>
              <a:buChar char="•"/>
              <a:tabLst>
                <a:tab pos="185420" algn="l"/>
              </a:tabLst>
              <a:defRPr/>
            </a:pPr>
            <a:r>
              <a:rPr kumimoji="0" sz="1100" b="1" i="0" u="none" strike="noStrike" kern="1200" cap="none" spc="-10" normalizeH="0" baseline="0" noProof="0" dirty="0">
                <a:ln>
                  <a:noFill/>
                </a:ln>
                <a:solidFill>
                  <a:srgbClr val="585858"/>
                </a:solidFill>
                <a:effectLst/>
                <a:uLnTx/>
                <a:uFillTx/>
                <a:latin typeface="Trebuchet MS"/>
                <a:ea typeface="+mn-ea"/>
                <a:cs typeface="Trebuchet MS"/>
              </a:rPr>
              <a:t>365/24/7 </a:t>
            </a:r>
            <a:r>
              <a:rPr kumimoji="0" sz="1100" b="0" i="0" u="none" strike="noStrike" kern="1200" cap="none" spc="-15" normalizeH="0" baseline="0" noProof="0" dirty="0">
                <a:ln>
                  <a:noFill/>
                </a:ln>
                <a:solidFill>
                  <a:srgbClr val="585858"/>
                </a:solidFill>
                <a:effectLst/>
                <a:uLnTx/>
                <a:uFillTx/>
                <a:latin typeface="Noto Serif"/>
                <a:ea typeface="+mn-ea"/>
                <a:cs typeface="Noto Serif"/>
              </a:rPr>
              <a:t>по </a:t>
            </a:r>
            <a:r>
              <a:rPr kumimoji="0" sz="1100" b="0" i="0" u="none" strike="noStrike" kern="1200" cap="none" spc="-35" normalizeH="0" baseline="0" noProof="0" dirty="0">
                <a:ln>
                  <a:noFill/>
                </a:ln>
                <a:solidFill>
                  <a:srgbClr val="585858"/>
                </a:solidFill>
                <a:effectLst/>
                <a:uLnTx/>
                <a:uFillTx/>
                <a:latin typeface="Noto Serif"/>
                <a:ea typeface="+mn-ea"/>
                <a:cs typeface="Noto Serif"/>
              </a:rPr>
              <a:t>бесплатному</a:t>
            </a:r>
            <a:r>
              <a:rPr kumimoji="0" sz="1100" b="0" i="0" u="none" strike="noStrike" kern="1200" cap="none" spc="-110" normalizeH="0" baseline="0" noProof="0" dirty="0">
                <a:ln>
                  <a:noFill/>
                </a:ln>
                <a:solidFill>
                  <a:srgbClr val="585858"/>
                </a:solidFill>
                <a:effectLst/>
                <a:uLnTx/>
                <a:uFillTx/>
                <a:latin typeface="Noto Serif"/>
                <a:ea typeface="+mn-ea"/>
                <a:cs typeface="Noto Serif"/>
              </a:rPr>
              <a:t> </a:t>
            </a:r>
            <a:r>
              <a:rPr kumimoji="0" sz="1100" b="0" i="0" u="none" strike="noStrike" kern="1200" cap="none" spc="-25" normalizeH="0" baseline="0" noProof="0" dirty="0">
                <a:ln>
                  <a:noFill/>
                </a:ln>
                <a:solidFill>
                  <a:srgbClr val="585858"/>
                </a:solidFill>
                <a:effectLst/>
                <a:uLnTx/>
                <a:uFillTx/>
                <a:latin typeface="Noto Serif"/>
                <a:ea typeface="+mn-ea"/>
                <a:cs typeface="Noto Serif"/>
              </a:rPr>
              <a:t>телефону</a:t>
            </a:r>
            <a:endParaRPr kumimoji="0" sz="1100" b="0" i="0" u="none" strike="noStrike" kern="1200" cap="none" spc="0" normalizeH="0" baseline="0" noProof="0">
              <a:ln>
                <a:noFill/>
              </a:ln>
              <a:solidFill>
                <a:prstClr val="black"/>
              </a:solidFill>
              <a:effectLst/>
              <a:uLnTx/>
              <a:uFillTx/>
              <a:latin typeface="Noto Serif"/>
              <a:ea typeface="+mn-ea"/>
              <a:cs typeface="Noto Serif"/>
            </a:endParaRPr>
          </a:p>
          <a:p>
            <a:pPr marL="184785" marR="5080" lvl="0" indent="-172085" algn="l" defTabSz="914400" rtl="0" eaLnBrk="1" fontAlgn="auto" latinLnBrk="0" hangingPunct="1">
              <a:lnSpc>
                <a:spcPct val="100000"/>
              </a:lnSpc>
              <a:spcBef>
                <a:spcPts val="605"/>
              </a:spcBef>
              <a:spcAft>
                <a:spcPts val="0"/>
              </a:spcAft>
              <a:buClr>
                <a:srgbClr val="FF9900"/>
              </a:buClr>
              <a:buSzTx/>
              <a:buFont typeface="Arial"/>
              <a:buChar char="•"/>
              <a:tabLst>
                <a:tab pos="185420" algn="l"/>
              </a:tabLst>
              <a:defRPr/>
            </a:pPr>
            <a:r>
              <a:rPr kumimoji="0" sz="1100" b="1" i="0" u="none" strike="noStrike" kern="1200" cap="none" spc="25" normalizeH="0" baseline="0" noProof="0" dirty="0">
                <a:ln>
                  <a:noFill/>
                </a:ln>
                <a:solidFill>
                  <a:srgbClr val="585858"/>
                </a:solidFill>
                <a:effectLst/>
                <a:uLnTx/>
                <a:uFillTx/>
                <a:latin typeface="Trebuchet MS"/>
                <a:ea typeface="+mn-ea"/>
                <a:cs typeface="Trebuchet MS"/>
              </a:rPr>
              <a:t>8–800–300–69–15 </a:t>
            </a:r>
            <a:r>
              <a:rPr kumimoji="0" sz="1100" b="0" i="0" u="none" strike="noStrike" kern="1200" cap="none" spc="-25" normalizeH="0" baseline="0" noProof="0" dirty="0">
                <a:ln>
                  <a:noFill/>
                </a:ln>
                <a:solidFill>
                  <a:srgbClr val="585858"/>
                </a:solidFill>
                <a:effectLst/>
                <a:uLnTx/>
                <a:uFillTx/>
                <a:latin typeface="Noto Serif"/>
                <a:ea typeface="+mn-ea"/>
                <a:cs typeface="Noto Serif"/>
              </a:rPr>
              <a:t>для </a:t>
            </a:r>
            <a:r>
              <a:rPr kumimoji="0" sz="1100" b="0" i="0" u="none" strike="noStrike" kern="1200" cap="none" spc="-45" normalizeH="0" baseline="0" noProof="0" dirty="0">
                <a:ln>
                  <a:noFill/>
                </a:ln>
                <a:solidFill>
                  <a:srgbClr val="585858"/>
                </a:solidFill>
                <a:effectLst/>
                <a:uLnTx/>
                <a:uFillTx/>
                <a:latin typeface="Noto Serif"/>
                <a:ea typeface="+mn-ea"/>
                <a:cs typeface="Noto Serif"/>
              </a:rPr>
              <a:t>администрации </a:t>
            </a:r>
            <a:r>
              <a:rPr kumimoji="0" sz="1100" b="0" i="0" u="none" strike="noStrike" kern="1200" cap="none" spc="-60" normalizeH="0" baseline="0" noProof="0" dirty="0">
                <a:ln>
                  <a:noFill/>
                </a:ln>
                <a:solidFill>
                  <a:srgbClr val="585858"/>
                </a:solidFill>
                <a:effectLst/>
                <a:uLnTx/>
                <a:uFillTx/>
                <a:latin typeface="Noto Serif"/>
                <a:ea typeface="+mn-ea"/>
                <a:cs typeface="Noto Serif"/>
              </a:rPr>
              <a:t>и  </a:t>
            </a:r>
            <a:r>
              <a:rPr kumimoji="0" sz="1100" b="0" i="0" u="none" strike="noStrike" kern="1200" cap="none" spc="-40" normalizeH="0" baseline="0" noProof="0" dirty="0">
                <a:ln>
                  <a:noFill/>
                </a:ln>
                <a:solidFill>
                  <a:srgbClr val="585858"/>
                </a:solidFill>
                <a:effectLst/>
                <a:uLnTx/>
                <a:uFillTx/>
                <a:latin typeface="Noto Serif"/>
                <a:ea typeface="+mn-ea"/>
                <a:cs typeface="Noto Serif"/>
              </a:rPr>
              <a:t>учителей </a:t>
            </a:r>
            <a:r>
              <a:rPr kumimoji="0" sz="1100" b="0" i="0" u="none" strike="noStrike" kern="1200" cap="none" spc="-45" normalizeH="0" baseline="0" noProof="0" dirty="0">
                <a:ln>
                  <a:noFill/>
                </a:ln>
                <a:solidFill>
                  <a:srgbClr val="585858"/>
                </a:solidFill>
                <a:effectLst/>
                <a:uLnTx/>
                <a:uFillTx/>
                <a:latin typeface="Noto Serif"/>
                <a:ea typeface="+mn-ea"/>
                <a:cs typeface="Noto Serif"/>
              </a:rPr>
              <a:t>доступны </a:t>
            </a:r>
            <a:r>
              <a:rPr kumimoji="0" sz="1100" b="0" i="0" u="none" strike="noStrike" kern="1200" cap="none" spc="-40" normalizeH="0" baseline="0" noProof="0" dirty="0">
                <a:ln>
                  <a:noFill/>
                </a:ln>
                <a:solidFill>
                  <a:srgbClr val="585858"/>
                </a:solidFill>
                <a:effectLst/>
                <a:uLnTx/>
                <a:uFillTx/>
                <a:latin typeface="Noto Serif"/>
                <a:ea typeface="+mn-ea"/>
                <a:cs typeface="Noto Serif"/>
              </a:rPr>
              <a:t>квалифицированные  </a:t>
            </a:r>
            <a:r>
              <a:rPr kumimoji="0" sz="1100" b="0" i="0" u="none" strike="noStrike" kern="1200" cap="none" spc="-50" normalizeH="0" baseline="0" noProof="0" dirty="0">
                <a:ln>
                  <a:noFill/>
                </a:ln>
                <a:solidFill>
                  <a:srgbClr val="585858"/>
                </a:solidFill>
                <a:effectLst/>
                <a:uLnTx/>
                <a:uFillTx/>
                <a:latin typeface="Noto Serif"/>
                <a:ea typeface="+mn-ea"/>
                <a:cs typeface="Noto Serif"/>
              </a:rPr>
              <a:t>юристы</a:t>
            </a:r>
            <a:endParaRPr kumimoji="0" sz="1100" b="0" i="0" u="none" strike="noStrike" kern="1200" cap="none" spc="0" normalizeH="0" baseline="0" noProof="0">
              <a:ln>
                <a:noFill/>
              </a:ln>
              <a:solidFill>
                <a:prstClr val="black"/>
              </a:solidFill>
              <a:effectLst/>
              <a:uLnTx/>
              <a:uFillTx/>
              <a:latin typeface="Noto Serif"/>
              <a:ea typeface="+mn-ea"/>
              <a:cs typeface="Noto Serif"/>
            </a:endParaRPr>
          </a:p>
          <a:p>
            <a:pPr marL="184785" marR="0" lvl="0" indent="-172085" algn="l" defTabSz="914400" rtl="0" eaLnBrk="1" fontAlgn="auto" latinLnBrk="0" hangingPunct="1">
              <a:lnSpc>
                <a:spcPct val="100000"/>
              </a:lnSpc>
              <a:spcBef>
                <a:spcPts val="600"/>
              </a:spcBef>
              <a:spcAft>
                <a:spcPts val="0"/>
              </a:spcAft>
              <a:buClr>
                <a:srgbClr val="FF9900"/>
              </a:buClr>
              <a:buSzTx/>
              <a:buFont typeface="Arial"/>
              <a:buChar char="•"/>
              <a:tabLst>
                <a:tab pos="185420" algn="l"/>
              </a:tabLst>
              <a:defRPr/>
            </a:pPr>
            <a:r>
              <a:rPr kumimoji="0" sz="1100" b="1" i="0" u="none" strike="noStrike" kern="1200" cap="none" spc="40" normalizeH="0" baseline="0" noProof="0" dirty="0">
                <a:ln>
                  <a:noFill/>
                </a:ln>
                <a:solidFill>
                  <a:srgbClr val="585858"/>
                </a:solidFill>
                <a:effectLst/>
                <a:uLnTx/>
                <a:uFillTx/>
                <a:latin typeface="Trebuchet MS"/>
                <a:ea typeface="+mn-ea"/>
                <a:cs typeface="Trebuchet MS"/>
                <a:hlinkClick r:id="rId4"/>
              </a:rPr>
              <a:t>pravo@pravo-prosv.ru</a:t>
            </a:r>
            <a:endParaRPr kumimoji="0" sz="11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8" name="object 8"/>
          <p:cNvSpPr/>
          <p:nvPr/>
        </p:nvSpPr>
        <p:spPr>
          <a:xfrm>
            <a:off x="7539228" y="4410455"/>
            <a:ext cx="248920" cy="431800"/>
          </a:xfrm>
          <a:custGeom>
            <a:avLst/>
            <a:gdLst/>
            <a:ahLst/>
            <a:cxnLst/>
            <a:rect l="l" t="t" r="r" b="b"/>
            <a:pathLst>
              <a:path w="248920" h="431800">
                <a:moveTo>
                  <a:pt x="221361" y="0"/>
                </a:moveTo>
                <a:lnTo>
                  <a:pt x="27050" y="0"/>
                </a:lnTo>
                <a:lnTo>
                  <a:pt x="21463" y="508"/>
                </a:lnTo>
                <a:lnTo>
                  <a:pt x="16382" y="2032"/>
                </a:lnTo>
                <a:lnTo>
                  <a:pt x="0" y="27178"/>
                </a:lnTo>
                <a:lnTo>
                  <a:pt x="0" y="404114"/>
                </a:lnTo>
                <a:lnTo>
                  <a:pt x="27050" y="431292"/>
                </a:lnTo>
                <a:lnTo>
                  <a:pt x="221361" y="431292"/>
                </a:lnTo>
                <a:lnTo>
                  <a:pt x="248412" y="404114"/>
                </a:lnTo>
                <a:lnTo>
                  <a:pt x="248412" y="27178"/>
                </a:lnTo>
                <a:lnTo>
                  <a:pt x="221361" y="0"/>
                </a:lnTo>
                <a:close/>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p:nvPr/>
        </p:nvSpPr>
        <p:spPr>
          <a:xfrm>
            <a:off x="7649591" y="4430903"/>
            <a:ext cx="27940" cy="12065"/>
          </a:xfrm>
          <a:custGeom>
            <a:avLst/>
            <a:gdLst/>
            <a:ahLst/>
            <a:cxnLst/>
            <a:rect l="l" t="t" r="r" b="b"/>
            <a:pathLst>
              <a:path w="27940" h="12064">
                <a:moveTo>
                  <a:pt x="6223" y="0"/>
                </a:moveTo>
                <a:lnTo>
                  <a:pt x="21462" y="0"/>
                </a:lnTo>
                <a:lnTo>
                  <a:pt x="24002" y="508"/>
                </a:lnTo>
                <a:lnTo>
                  <a:pt x="25653" y="2159"/>
                </a:lnTo>
                <a:lnTo>
                  <a:pt x="27177" y="3683"/>
                </a:lnTo>
                <a:lnTo>
                  <a:pt x="27685" y="6223"/>
                </a:lnTo>
                <a:lnTo>
                  <a:pt x="27177" y="8255"/>
                </a:lnTo>
                <a:lnTo>
                  <a:pt x="25653" y="10287"/>
                </a:lnTo>
                <a:lnTo>
                  <a:pt x="24002" y="11303"/>
                </a:lnTo>
                <a:lnTo>
                  <a:pt x="21462" y="11811"/>
                </a:lnTo>
                <a:lnTo>
                  <a:pt x="6223" y="11811"/>
                </a:lnTo>
                <a:lnTo>
                  <a:pt x="3682" y="11303"/>
                </a:lnTo>
                <a:lnTo>
                  <a:pt x="2031" y="10287"/>
                </a:lnTo>
                <a:lnTo>
                  <a:pt x="507" y="8255"/>
                </a:lnTo>
                <a:lnTo>
                  <a:pt x="0" y="6223"/>
                </a:lnTo>
                <a:lnTo>
                  <a:pt x="507" y="3683"/>
                </a:lnTo>
                <a:lnTo>
                  <a:pt x="2031" y="2159"/>
                </a:lnTo>
                <a:lnTo>
                  <a:pt x="3682" y="508"/>
                </a:lnTo>
                <a:lnTo>
                  <a:pt x="6223" y="0"/>
                </a:lnTo>
                <a:close/>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 name="object 10"/>
          <p:cNvSpPr/>
          <p:nvPr/>
        </p:nvSpPr>
        <p:spPr>
          <a:xfrm>
            <a:off x="7645527" y="4783328"/>
            <a:ext cx="36195" cy="36195"/>
          </a:xfrm>
          <a:custGeom>
            <a:avLst/>
            <a:gdLst/>
            <a:ahLst/>
            <a:cxnLst/>
            <a:rect l="l" t="t" r="r" b="b"/>
            <a:pathLst>
              <a:path w="36195" h="36195">
                <a:moveTo>
                  <a:pt x="17906" y="35814"/>
                </a:moveTo>
                <a:lnTo>
                  <a:pt x="14350" y="35433"/>
                </a:lnTo>
                <a:lnTo>
                  <a:pt x="10795" y="34290"/>
                </a:lnTo>
                <a:lnTo>
                  <a:pt x="0" y="17907"/>
                </a:lnTo>
                <a:lnTo>
                  <a:pt x="17906" y="0"/>
                </a:lnTo>
                <a:lnTo>
                  <a:pt x="35814" y="17907"/>
                </a:lnTo>
                <a:lnTo>
                  <a:pt x="17906" y="35814"/>
                </a:lnTo>
                <a:close/>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1" name="object 11"/>
          <p:cNvSpPr/>
          <p:nvPr/>
        </p:nvSpPr>
        <p:spPr>
          <a:xfrm>
            <a:off x="7566279" y="4464303"/>
            <a:ext cx="194310" cy="296545"/>
          </a:xfrm>
          <a:custGeom>
            <a:avLst/>
            <a:gdLst/>
            <a:ahLst/>
            <a:cxnLst/>
            <a:rect l="l" t="t" r="r" b="b"/>
            <a:pathLst>
              <a:path w="194309" h="296545">
                <a:moveTo>
                  <a:pt x="194310" y="296545"/>
                </a:moveTo>
                <a:lnTo>
                  <a:pt x="0" y="296545"/>
                </a:lnTo>
                <a:lnTo>
                  <a:pt x="0" y="0"/>
                </a:lnTo>
                <a:lnTo>
                  <a:pt x="194310" y="0"/>
                </a:lnTo>
                <a:lnTo>
                  <a:pt x="194310" y="296545"/>
                </a:lnTo>
                <a:close/>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2" name="object 12"/>
          <p:cNvSpPr/>
          <p:nvPr/>
        </p:nvSpPr>
        <p:spPr>
          <a:xfrm>
            <a:off x="761" y="1214627"/>
            <a:ext cx="10987278" cy="2895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3" name="object 13"/>
          <p:cNvSpPr/>
          <p:nvPr/>
        </p:nvSpPr>
        <p:spPr>
          <a:xfrm>
            <a:off x="576072" y="1440180"/>
            <a:ext cx="10412095" cy="647700"/>
          </a:xfrm>
          <a:custGeom>
            <a:avLst/>
            <a:gdLst/>
            <a:ahLst/>
            <a:cxnLst/>
            <a:rect l="l" t="t" r="r" b="b"/>
            <a:pathLst>
              <a:path w="10412095" h="647700">
                <a:moveTo>
                  <a:pt x="0" y="647700"/>
                </a:moveTo>
                <a:lnTo>
                  <a:pt x="10411968" y="647700"/>
                </a:lnTo>
                <a:lnTo>
                  <a:pt x="10411968" y="0"/>
                </a:lnTo>
                <a:lnTo>
                  <a:pt x="0" y="0"/>
                </a:lnTo>
                <a:lnTo>
                  <a:pt x="0" y="647700"/>
                </a:lnTo>
                <a:close/>
              </a:path>
            </a:pathLst>
          </a:custGeom>
          <a:solidFill>
            <a:srgbClr val="7E7E7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4" name="object 14"/>
          <p:cNvSpPr/>
          <p:nvPr/>
        </p:nvSpPr>
        <p:spPr>
          <a:xfrm>
            <a:off x="720090" y="1549146"/>
            <a:ext cx="433070" cy="431800"/>
          </a:xfrm>
          <a:custGeom>
            <a:avLst/>
            <a:gdLst/>
            <a:ahLst/>
            <a:cxnLst/>
            <a:rect l="l" t="t" r="r" b="b"/>
            <a:pathLst>
              <a:path w="433069" h="431800">
                <a:moveTo>
                  <a:pt x="0" y="215645"/>
                </a:moveTo>
                <a:lnTo>
                  <a:pt x="5715" y="166191"/>
                </a:lnTo>
                <a:lnTo>
                  <a:pt x="21995" y="120798"/>
                </a:lnTo>
                <a:lnTo>
                  <a:pt x="47542" y="80758"/>
                </a:lnTo>
                <a:lnTo>
                  <a:pt x="81055" y="47366"/>
                </a:lnTo>
                <a:lnTo>
                  <a:pt x="121236" y="21913"/>
                </a:lnTo>
                <a:lnTo>
                  <a:pt x="166787" y="5693"/>
                </a:lnTo>
                <a:lnTo>
                  <a:pt x="216407" y="0"/>
                </a:lnTo>
                <a:lnTo>
                  <a:pt x="266028" y="5693"/>
                </a:lnTo>
                <a:lnTo>
                  <a:pt x="311579" y="21913"/>
                </a:lnTo>
                <a:lnTo>
                  <a:pt x="351760" y="47366"/>
                </a:lnTo>
                <a:lnTo>
                  <a:pt x="385273" y="80758"/>
                </a:lnTo>
                <a:lnTo>
                  <a:pt x="410820" y="120798"/>
                </a:lnTo>
                <a:lnTo>
                  <a:pt x="427100" y="166191"/>
                </a:lnTo>
                <a:lnTo>
                  <a:pt x="432816" y="215645"/>
                </a:lnTo>
                <a:lnTo>
                  <a:pt x="427100" y="265100"/>
                </a:lnTo>
                <a:lnTo>
                  <a:pt x="410820" y="310493"/>
                </a:lnTo>
                <a:lnTo>
                  <a:pt x="385273" y="350533"/>
                </a:lnTo>
                <a:lnTo>
                  <a:pt x="351760" y="383925"/>
                </a:lnTo>
                <a:lnTo>
                  <a:pt x="311579" y="409378"/>
                </a:lnTo>
                <a:lnTo>
                  <a:pt x="266028" y="425598"/>
                </a:lnTo>
                <a:lnTo>
                  <a:pt x="216407" y="431291"/>
                </a:lnTo>
                <a:lnTo>
                  <a:pt x="166787" y="425598"/>
                </a:lnTo>
                <a:lnTo>
                  <a:pt x="121236" y="409378"/>
                </a:lnTo>
                <a:lnTo>
                  <a:pt x="81055" y="383925"/>
                </a:lnTo>
                <a:lnTo>
                  <a:pt x="47542" y="350533"/>
                </a:lnTo>
                <a:lnTo>
                  <a:pt x="21995" y="310493"/>
                </a:lnTo>
                <a:lnTo>
                  <a:pt x="5715" y="265100"/>
                </a:lnTo>
                <a:lnTo>
                  <a:pt x="0" y="215645"/>
                </a:lnTo>
                <a:close/>
              </a:path>
            </a:pathLst>
          </a:custGeom>
          <a:ln w="28956">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5" name="object 15"/>
          <p:cNvSpPr/>
          <p:nvPr/>
        </p:nvSpPr>
        <p:spPr>
          <a:xfrm>
            <a:off x="786383" y="1606296"/>
            <a:ext cx="304800" cy="30480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6" name="object 16"/>
          <p:cNvSpPr txBox="1">
            <a:spLocks noGrp="1"/>
          </p:cNvSpPr>
          <p:nvPr>
            <p:ph type="title"/>
          </p:nvPr>
        </p:nvSpPr>
        <p:spPr>
          <a:xfrm>
            <a:off x="576072" y="1583893"/>
            <a:ext cx="10412095" cy="331470"/>
          </a:xfrm>
          <a:prstGeom prst="rect">
            <a:avLst/>
          </a:prstGeom>
        </p:spPr>
        <p:txBody>
          <a:bodyPr vert="horz" wrap="square" lIns="0" tIns="13335" rIns="0" bIns="0" rtlCol="0">
            <a:spAutoFit/>
          </a:bodyPr>
          <a:lstStyle/>
          <a:p>
            <a:pPr marL="821055">
              <a:lnSpc>
                <a:spcPct val="100000"/>
              </a:lnSpc>
              <a:spcBef>
                <a:spcPts val="105"/>
              </a:spcBef>
              <a:tabLst>
                <a:tab pos="8468995" algn="l"/>
              </a:tabLst>
            </a:pPr>
            <a:r>
              <a:rPr spc="120" dirty="0"/>
              <a:t>«Право</a:t>
            </a:r>
            <a:r>
              <a:rPr spc="-110" dirty="0"/>
              <a:t> </a:t>
            </a:r>
            <a:r>
              <a:rPr spc="114" dirty="0"/>
              <a:t>Просвещения»	</a:t>
            </a:r>
            <a:r>
              <a:rPr b="0" spc="-55" dirty="0" err="1" smtClean="0">
                <a:latin typeface="Noto Serif"/>
                <a:cs typeface="Noto Serif"/>
              </a:rPr>
              <a:t>pravo</a:t>
            </a:r>
            <a:r>
              <a:rPr lang="ru-RU" b="0" spc="-55" dirty="0" smtClean="0">
                <a:latin typeface="Noto Serif"/>
                <a:cs typeface="Noto Serif"/>
              </a:rPr>
              <a:t>-</a:t>
            </a:r>
            <a:r>
              <a:rPr b="0" spc="-55" dirty="0" smtClean="0">
                <a:latin typeface="Noto Serif"/>
                <a:cs typeface="Noto Serif"/>
              </a:rPr>
              <a:t>prosv.ru</a:t>
            </a:r>
            <a:endParaRPr b="0" spc="-55" dirty="0">
              <a:latin typeface="Noto Serif"/>
              <a:cs typeface="Noto Serif"/>
            </a:endParaRPr>
          </a:p>
        </p:txBody>
      </p:sp>
      <p:sp>
        <p:nvSpPr>
          <p:cNvPr id="17" name="object 17"/>
          <p:cNvSpPr/>
          <p:nvPr/>
        </p:nvSpPr>
        <p:spPr>
          <a:xfrm>
            <a:off x="10924031" y="313181"/>
            <a:ext cx="394970" cy="0"/>
          </a:xfrm>
          <a:custGeom>
            <a:avLst/>
            <a:gdLst/>
            <a:ahLst/>
            <a:cxnLst/>
            <a:rect l="l" t="t" r="r" b="b"/>
            <a:pathLst>
              <a:path w="394970">
                <a:moveTo>
                  <a:pt x="0" y="0"/>
                </a:moveTo>
                <a:lnTo>
                  <a:pt x="394716" y="0"/>
                </a:lnTo>
              </a:path>
            </a:pathLst>
          </a:custGeom>
          <a:ln w="22859">
            <a:solidFill>
              <a:srgbClr val="2C2B8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8" name="object 18"/>
          <p:cNvSpPr/>
          <p:nvPr/>
        </p:nvSpPr>
        <p:spPr>
          <a:xfrm>
            <a:off x="11558016" y="313181"/>
            <a:ext cx="394970" cy="0"/>
          </a:xfrm>
          <a:custGeom>
            <a:avLst/>
            <a:gdLst/>
            <a:ahLst/>
            <a:cxnLst/>
            <a:rect l="l" t="t" r="r" b="b"/>
            <a:pathLst>
              <a:path w="394970">
                <a:moveTo>
                  <a:pt x="0" y="0"/>
                </a:moveTo>
                <a:lnTo>
                  <a:pt x="394715" y="0"/>
                </a:lnTo>
              </a:path>
            </a:pathLst>
          </a:custGeom>
          <a:ln w="22859">
            <a:solidFill>
              <a:srgbClr val="2C2B8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9" name="object 19"/>
          <p:cNvSpPr/>
          <p:nvPr/>
        </p:nvSpPr>
        <p:spPr>
          <a:xfrm>
            <a:off x="10920983" y="382524"/>
            <a:ext cx="266700" cy="86867"/>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0" name="object 20"/>
          <p:cNvSpPr/>
          <p:nvPr/>
        </p:nvSpPr>
        <p:spPr>
          <a:xfrm>
            <a:off x="11207495" y="382524"/>
            <a:ext cx="76200" cy="86995"/>
          </a:xfrm>
          <a:custGeom>
            <a:avLst/>
            <a:gdLst/>
            <a:ahLst/>
            <a:cxnLst/>
            <a:rect l="l" t="t" r="r" b="b"/>
            <a:pathLst>
              <a:path w="76200" h="86995">
                <a:moveTo>
                  <a:pt x="43052" y="0"/>
                </a:moveTo>
                <a:lnTo>
                  <a:pt x="26521" y="2454"/>
                </a:lnTo>
                <a:lnTo>
                  <a:pt x="12811" y="10017"/>
                </a:lnTo>
                <a:lnTo>
                  <a:pt x="3458" y="22985"/>
                </a:lnTo>
                <a:lnTo>
                  <a:pt x="0" y="41655"/>
                </a:lnTo>
                <a:lnTo>
                  <a:pt x="3173" y="60507"/>
                </a:lnTo>
                <a:lnTo>
                  <a:pt x="12049" y="74739"/>
                </a:lnTo>
                <a:lnTo>
                  <a:pt x="25663" y="83732"/>
                </a:lnTo>
                <a:lnTo>
                  <a:pt x="43052" y="86867"/>
                </a:lnTo>
                <a:lnTo>
                  <a:pt x="55054" y="86078"/>
                </a:lnTo>
                <a:lnTo>
                  <a:pt x="63722" y="84074"/>
                </a:lnTo>
                <a:lnTo>
                  <a:pt x="70342" y="81403"/>
                </a:lnTo>
                <a:lnTo>
                  <a:pt x="70867" y="81152"/>
                </a:lnTo>
                <a:lnTo>
                  <a:pt x="49529" y="81152"/>
                </a:lnTo>
                <a:lnTo>
                  <a:pt x="36369" y="77767"/>
                </a:lnTo>
                <a:lnTo>
                  <a:pt x="26733" y="68929"/>
                </a:lnTo>
                <a:lnTo>
                  <a:pt x="20812" y="56614"/>
                </a:lnTo>
                <a:lnTo>
                  <a:pt x="18796" y="42799"/>
                </a:lnTo>
                <a:lnTo>
                  <a:pt x="20599" y="28217"/>
                </a:lnTo>
                <a:lnTo>
                  <a:pt x="25796" y="16446"/>
                </a:lnTo>
                <a:lnTo>
                  <a:pt x="34065" y="8580"/>
                </a:lnTo>
                <a:lnTo>
                  <a:pt x="45084" y="5714"/>
                </a:lnTo>
                <a:lnTo>
                  <a:pt x="73786" y="5714"/>
                </a:lnTo>
                <a:lnTo>
                  <a:pt x="73786" y="4699"/>
                </a:lnTo>
                <a:lnTo>
                  <a:pt x="68325" y="4699"/>
                </a:lnTo>
                <a:lnTo>
                  <a:pt x="62466" y="2893"/>
                </a:lnTo>
                <a:lnTo>
                  <a:pt x="56213" y="1397"/>
                </a:lnTo>
                <a:lnTo>
                  <a:pt x="49698" y="377"/>
                </a:lnTo>
                <a:lnTo>
                  <a:pt x="43052" y="0"/>
                </a:lnTo>
                <a:close/>
              </a:path>
              <a:path w="76200" h="86995">
                <a:moveTo>
                  <a:pt x="76200" y="66039"/>
                </a:moveTo>
                <a:lnTo>
                  <a:pt x="73786" y="66039"/>
                </a:lnTo>
                <a:lnTo>
                  <a:pt x="70103" y="72794"/>
                </a:lnTo>
                <a:lnTo>
                  <a:pt x="64230" y="77501"/>
                </a:lnTo>
                <a:lnTo>
                  <a:pt x="57070" y="80256"/>
                </a:lnTo>
                <a:lnTo>
                  <a:pt x="49529" y="81152"/>
                </a:lnTo>
                <a:lnTo>
                  <a:pt x="70867" y="81152"/>
                </a:lnTo>
                <a:lnTo>
                  <a:pt x="76200" y="78612"/>
                </a:lnTo>
                <a:lnTo>
                  <a:pt x="76200" y="66039"/>
                </a:lnTo>
                <a:close/>
              </a:path>
              <a:path w="76200" h="86995">
                <a:moveTo>
                  <a:pt x="73786" y="5714"/>
                </a:moveTo>
                <a:lnTo>
                  <a:pt x="45084" y="5714"/>
                </a:lnTo>
                <a:lnTo>
                  <a:pt x="54217" y="7219"/>
                </a:lnTo>
                <a:lnTo>
                  <a:pt x="61468" y="11557"/>
                </a:lnTo>
                <a:lnTo>
                  <a:pt x="66623" y="18466"/>
                </a:lnTo>
                <a:lnTo>
                  <a:pt x="69469" y="27686"/>
                </a:lnTo>
                <a:lnTo>
                  <a:pt x="73786" y="27686"/>
                </a:lnTo>
                <a:lnTo>
                  <a:pt x="73786" y="5714"/>
                </a:lnTo>
                <a:close/>
              </a:path>
            </a:pathLst>
          </a:custGeom>
          <a:solidFill>
            <a:srgbClr val="2C2B8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1" name="object 21"/>
          <p:cNvSpPr/>
          <p:nvPr/>
        </p:nvSpPr>
        <p:spPr>
          <a:xfrm>
            <a:off x="11300459" y="384047"/>
            <a:ext cx="67310" cy="83820"/>
          </a:xfrm>
          <a:custGeom>
            <a:avLst/>
            <a:gdLst/>
            <a:ahLst/>
            <a:cxnLst/>
            <a:rect l="l" t="t" r="r" b="b"/>
            <a:pathLst>
              <a:path w="67309" h="83820">
                <a:moveTo>
                  <a:pt x="36957" y="0"/>
                </a:moveTo>
                <a:lnTo>
                  <a:pt x="0" y="0"/>
                </a:lnTo>
                <a:lnTo>
                  <a:pt x="62" y="4587"/>
                </a:lnTo>
                <a:lnTo>
                  <a:pt x="10033" y="7112"/>
                </a:lnTo>
                <a:lnTo>
                  <a:pt x="10033" y="76707"/>
                </a:lnTo>
                <a:lnTo>
                  <a:pt x="0" y="79248"/>
                </a:lnTo>
                <a:lnTo>
                  <a:pt x="0" y="83819"/>
                </a:lnTo>
                <a:lnTo>
                  <a:pt x="39116" y="83819"/>
                </a:lnTo>
                <a:lnTo>
                  <a:pt x="50018" y="82333"/>
                </a:lnTo>
                <a:lnTo>
                  <a:pt x="58732" y="78104"/>
                </a:lnTo>
                <a:lnTo>
                  <a:pt x="32512" y="78104"/>
                </a:lnTo>
                <a:lnTo>
                  <a:pt x="29083" y="75691"/>
                </a:lnTo>
                <a:lnTo>
                  <a:pt x="26924" y="73532"/>
                </a:lnTo>
                <a:lnTo>
                  <a:pt x="26924" y="42544"/>
                </a:lnTo>
                <a:lnTo>
                  <a:pt x="55822" y="42544"/>
                </a:lnTo>
                <a:lnTo>
                  <a:pt x="54840" y="41953"/>
                </a:lnTo>
                <a:lnTo>
                  <a:pt x="45974" y="40131"/>
                </a:lnTo>
                <a:lnTo>
                  <a:pt x="45974" y="39115"/>
                </a:lnTo>
                <a:lnTo>
                  <a:pt x="49078" y="37973"/>
                </a:lnTo>
                <a:lnTo>
                  <a:pt x="26924" y="37973"/>
                </a:lnTo>
                <a:lnTo>
                  <a:pt x="26924" y="5714"/>
                </a:lnTo>
                <a:lnTo>
                  <a:pt x="57171" y="5714"/>
                </a:lnTo>
                <a:lnTo>
                  <a:pt x="56149" y="4587"/>
                </a:lnTo>
                <a:lnTo>
                  <a:pt x="47714" y="1109"/>
                </a:lnTo>
                <a:lnTo>
                  <a:pt x="36957" y="0"/>
                </a:lnTo>
                <a:close/>
              </a:path>
              <a:path w="67309" h="83820">
                <a:moveTo>
                  <a:pt x="55822" y="42544"/>
                </a:moveTo>
                <a:lnTo>
                  <a:pt x="36957" y="42544"/>
                </a:lnTo>
                <a:lnTo>
                  <a:pt x="45974" y="44703"/>
                </a:lnTo>
                <a:lnTo>
                  <a:pt x="50165" y="51562"/>
                </a:lnTo>
                <a:lnTo>
                  <a:pt x="50163" y="71121"/>
                </a:lnTo>
                <a:lnTo>
                  <a:pt x="45974" y="78104"/>
                </a:lnTo>
                <a:lnTo>
                  <a:pt x="58732" y="78104"/>
                </a:lnTo>
                <a:lnTo>
                  <a:pt x="58896" y="78025"/>
                </a:lnTo>
                <a:lnTo>
                  <a:pt x="64869" y="71119"/>
                </a:lnTo>
                <a:lnTo>
                  <a:pt x="67056" y="61849"/>
                </a:lnTo>
                <a:lnTo>
                  <a:pt x="65619" y="52454"/>
                </a:lnTo>
                <a:lnTo>
                  <a:pt x="61468" y="45942"/>
                </a:lnTo>
                <a:lnTo>
                  <a:pt x="55822" y="42544"/>
                </a:lnTo>
                <a:close/>
              </a:path>
              <a:path w="67309" h="83820">
                <a:moveTo>
                  <a:pt x="57171" y="5714"/>
                </a:moveTo>
                <a:lnTo>
                  <a:pt x="33528" y="5714"/>
                </a:lnTo>
                <a:lnTo>
                  <a:pt x="36957" y="7112"/>
                </a:lnTo>
                <a:lnTo>
                  <a:pt x="42545" y="8127"/>
                </a:lnTo>
                <a:lnTo>
                  <a:pt x="45974" y="12700"/>
                </a:lnTo>
                <a:lnTo>
                  <a:pt x="45974" y="28701"/>
                </a:lnTo>
                <a:lnTo>
                  <a:pt x="43561" y="35560"/>
                </a:lnTo>
                <a:lnTo>
                  <a:pt x="36957" y="36829"/>
                </a:lnTo>
                <a:lnTo>
                  <a:pt x="35687" y="36829"/>
                </a:lnTo>
                <a:lnTo>
                  <a:pt x="34544" y="37973"/>
                </a:lnTo>
                <a:lnTo>
                  <a:pt x="49078" y="37973"/>
                </a:lnTo>
                <a:lnTo>
                  <a:pt x="52964" y="36542"/>
                </a:lnTo>
                <a:lnTo>
                  <a:pt x="58562" y="32337"/>
                </a:lnTo>
                <a:lnTo>
                  <a:pt x="62279" y="26632"/>
                </a:lnTo>
                <a:lnTo>
                  <a:pt x="63626" y="19557"/>
                </a:lnTo>
                <a:lnTo>
                  <a:pt x="61656" y="10662"/>
                </a:lnTo>
                <a:lnTo>
                  <a:pt x="57171" y="5714"/>
                </a:lnTo>
                <a:close/>
              </a:path>
            </a:pathLst>
          </a:custGeom>
          <a:solidFill>
            <a:srgbClr val="2C2B8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2" name="object 22"/>
          <p:cNvSpPr/>
          <p:nvPr/>
        </p:nvSpPr>
        <p:spPr>
          <a:xfrm>
            <a:off x="11385804" y="384047"/>
            <a:ext cx="62865" cy="83820"/>
          </a:xfrm>
          <a:custGeom>
            <a:avLst/>
            <a:gdLst/>
            <a:ahLst/>
            <a:cxnLst/>
            <a:rect l="l" t="t" r="r" b="b"/>
            <a:pathLst>
              <a:path w="62865" h="83820">
                <a:moveTo>
                  <a:pt x="58039" y="0"/>
                </a:moveTo>
                <a:lnTo>
                  <a:pt x="0" y="0"/>
                </a:lnTo>
                <a:lnTo>
                  <a:pt x="0" y="4572"/>
                </a:lnTo>
                <a:lnTo>
                  <a:pt x="10032" y="7112"/>
                </a:lnTo>
                <a:lnTo>
                  <a:pt x="10032" y="76707"/>
                </a:lnTo>
                <a:lnTo>
                  <a:pt x="0" y="79248"/>
                </a:lnTo>
                <a:lnTo>
                  <a:pt x="0" y="83819"/>
                </a:lnTo>
                <a:lnTo>
                  <a:pt x="59054" y="83819"/>
                </a:lnTo>
                <a:lnTo>
                  <a:pt x="60210" y="75691"/>
                </a:lnTo>
                <a:lnTo>
                  <a:pt x="26670" y="75691"/>
                </a:lnTo>
                <a:lnTo>
                  <a:pt x="26670" y="42544"/>
                </a:lnTo>
                <a:lnTo>
                  <a:pt x="48005" y="42544"/>
                </a:lnTo>
                <a:lnTo>
                  <a:pt x="48005" y="36829"/>
                </a:lnTo>
                <a:lnTo>
                  <a:pt x="26670" y="36829"/>
                </a:lnTo>
                <a:lnTo>
                  <a:pt x="26670" y="8127"/>
                </a:lnTo>
                <a:lnTo>
                  <a:pt x="58414" y="8127"/>
                </a:lnTo>
                <a:lnTo>
                  <a:pt x="58039" y="0"/>
                </a:lnTo>
                <a:close/>
              </a:path>
              <a:path w="62865" h="83820">
                <a:moveTo>
                  <a:pt x="62484" y="59689"/>
                </a:moveTo>
                <a:lnTo>
                  <a:pt x="58039" y="59689"/>
                </a:lnTo>
                <a:lnTo>
                  <a:pt x="52450" y="75691"/>
                </a:lnTo>
                <a:lnTo>
                  <a:pt x="60210" y="75691"/>
                </a:lnTo>
                <a:lnTo>
                  <a:pt x="62484" y="59689"/>
                </a:lnTo>
                <a:close/>
              </a:path>
              <a:path w="62865" h="83820">
                <a:moveTo>
                  <a:pt x="48005" y="42544"/>
                </a:moveTo>
                <a:lnTo>
                  <a:pt x="41148" y="42544"/>
                </a:lnTo>
                <a:lnTo>
                  <a:pt x="44576" y="53975"/>
                </a:lnTo>
                <a:lnTo>
                  <a:pt x="49022" y="53975"/>
                </a:lnTo>
                <a:lnTo>
                  <a:pt x="48005" y="49402"/>
                </a:lnTo>
                <a:lnTo>
                  <a:pt x="48005" y="42544"/>
                </a:lnTo>
                <a:close/>
              </a:path>
              <a:path w="62865" h="83820">
                <a:moveTo>
                  <a:pt x="49022" y="25273"/>
                </a:moveTo>
                <a:lnTo>
                  <a:pt x="44576" y="25273"/>
                </a:lnTo>
                <a:lnTo>
                  <a:pt x="41148" y="36829"/>
                </a:lnTo>
                <a:lnTo>
                  <a:pt x="48005" y="36829"/>
                </a:lnTo>
                <a:lnTo>
                  <a:pt x="48005" y="29844"/>
                </a:lnTo>
                <a:lnTo>
                  <a:pt x="49022" y="25273"/>
                </a:lnTo>
                <a:close/>
              </a:path>
              <a:path w="62865" h="83820">
                <a:moveTo>
                  <a:pt x="58414" y="8127"/>
                </a:moveTo>
                <a:lnTo>
                  <a:pt x="51180" y="8127"/>
                </a:lnTo>
                <a:lnTo>
                  <a:pt x="54610" y="21971"/>
                </a:lnTo>
                <a:lnTo>
                  <a:pt x="59054" y="21971"/>
                </a:lnTo>
                <a:lnTo>
                  <a:pt x="58414" y="8127"/>
                </a:lnTo>
                <a:close/>
              </a:path>
            </a:pathLst>
          </a:custGeom>
          <a:solidFill>
            <a:srgbClr val="2C2B8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3" name="object 23"/>
          <p:cNvSpPr/>
          <p:nvPr/>
        </p:nvSpPr>
        <p:spPr>
          <a:xfrm>
            <a:off x="11465052" y="384047"/>
            <a:ext cx="129539" cy="108585"/>
          </a:xfrm>
          <a:custGeom>
            <a:avLst/>
            <a:gdLst/>
            <a:ahLst/>
            <a:cxnLst/>
            <a:rect l="l" t="t" r="r" b="b"/>
            <a:pathLst>
              <a:path w="129540" h="108584">
                <a:moveTo>
                  <a:pt x="38734" y="0"/>
                </a:moveTo>
                <a:lnTo>
                  <a:pt x="0" y="0"/>
                </a:lnTo>
                <a:lnTo>
                  <a:pt x="0" y="4572"/>
                </a:lnTo>
                <a:lnTo>
                  <a:pt x="11049" y="7112"/>
                </a:lnTo>
                <a:lnTo>
                  <a:pt x="11049" y="76962"/>
                </a:lnTo>
                <a:lnTo>
                  <a:pt x="0" y="79375"/>
                </a:lnTo>
                <a:lnTo>
                  <a:pt x="0" y="83947"/>
                </a:lnTo>
                <a:lnTo>
                  <a:pt x="119633" y="83947"/>
                </a:lnTo>
                <a:lnTo>
                  <a:pt x="119633" y="108203"/>
                </a:lnTo>
                <a:lnTo>
                  <a:pt x="124078" y="108203"/>
                </a:lnTo>
                <a:lnTo>
                  <a:pt x="129540" y="76962"/>
                </a:lnTo>
                <a:lnTo>
                  <a:pt x="27686" y="76962"/>
                </a:lnTo>
                <a:lnTo>
                  <a:pt x="27686" y="7112"/>
                </a:lnTo>
                <a:lnTo>
                  <a:pt x="38734" y="4572"/>
                </a:lnTo>
                <a:lnTo>
                  <a:pt x="38734" y="0"/>
                </a:lnTo>
                <a:close/>
              </a:path>
              <a:path w="129540" h="108584">
                <a:moveTo>
                  <a:pt x="82930" y="0"/>
                </a:moveTo>
                <a:lnTo>
                  <a:pt x="44196" y="0"/>
                </a:lnTo>
                <a:lnTo>
                  <a:pt x="44196" y="4572"/>
                </a:lnTo>
                <a:lnTo>
                  <a:pt x="55245" y="7112"/>
                </a:lnTo>
                <a:lnTo>
                  <a:pt x="55245" y="76962"/>
                </a:lnTo>
                <a:lnTo>
                  <a:pt x="72008" y="76962"/>
                </a:lnTo>
                <a:lnTo>
                  <a:pt x="72008" y="7112"/>
                </a:lnTo>
                <a:lnTo>
                  <a:pt x="82930" y="4572"/>
                </a:lnTo>
                <a:lnTo>
                  <a:pt x="82930" y="0"/>
                </a:lnTo>
                <a:close/>
              </a:path>
              <a:path w="129540" h="108584">
                <a:moveTo>
                  <a:pt x="128270" y="0"/>
                </a:moveTo>
                <a:lnTo>
                  <a:pt x="88392" y="0"/>
                </a:lnTo>
                <a:lnTo>
                  <a:pt x="88392" y="4572"/>
                </a:lnTo>
                <a:lnTo>
                  <a:pt x="99441" y="7112"/>
                </a:lnTo>
                <a:lnTo>
                  <a:pt x="99441" y="76962"/>
                </a:lnTo>
                <a:lnTo>
                  <a:pt x="116204" y="76962"/>
                </a:lnTo>
                <a:lnTo>
                  <a:pt x="116204" y="7112"/>
                </a:lnTo>
                <a:lnTo>
                  <a:pt x="128270" y="4572"/>
                </a:lnTo>
                <a:lnTo>
                  <a:pt x="128270" y="0"/>
                </a:lnTo>
                <a:close/>
              </a:path>
            </a:pathLst>
          </a:custGeom>
          <a:solidFill>
            <a:srgbClr val="2C2B8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4" name="object 24"/>
          <p:cNvSpPr/>
          <p:nvPr/>
        </p:nvSpPr>
        <p:spPr>
          <a:xfrm>
            <a:off x="11606783" y="384047"/>
            <a:ext cx="62865" cy="83820"/>
          </a:xfrm>
          <a:custGeom>
            <a:avLst/>
            <a:gdLst/>
            <a:ahLst/>
            <a:cxnLst/>
            <a:rect l="l" t="t" r="r" b="b"/>
            <a:pathLst>
              <a:path w="62865" h="83820">
                <a:moveTo>
                  <a:pt x="58039" y="0"/>
                </a:moveTo>
                <a:lnTo>
                  <a:pt x="0" y="0"/>
                </a:lnTo>
                <a:lnTo>
                  <a:pt x="0" y="4572"/>
                </a:lnTo>
                <a:lnTo>
                  <a:pt x="10033" y="7112"/>
                </a:lnTo>
                <a:lnTo>
                  <a:pt x="10033" y="76707"/>
                </a:lnTo>
                <a:lnTo>
                  <a:pt x="0" y="79248"/>
                </a:lnTo>
                <a:lnTo>
                  <a:pt x="0" y="83819"/>
                </a:lnTo>
                <a:lnTo>
                  <a:pt x="60325" y="83819"/>
                </a:lnTo>
                <a:lnTo>
                  <a:pt x="61052" y="75691"/>
                </a:lnTo>
                <a:lnTo>
                  <a:pt x="26924" y="75691"/>
                </a:lnTo>
                <a:lnTo>
                  <a:pt x="26924" y="42544"/>
                </a:lnTo>
                <a:lnTo>
                  <a:pt x="48006" y="42544"/>
                </a:lnTo>
                <a:lnTo>
                  <a:pt x="48006" y="36829"/>
                </a:lnTo>
                <a:lnTo>
                  <a:pt x="26924" y="36829"/>
                </a:lnTo>
                <a:lnTo>
                  <a:pt x="26924" y="8127"/>
                </a:lnTo>
                <a:lnTo>
                  <a:pt x="58414" y="8127"/>
                </a:lnTo>
                <a:lnTo>
                  <a:pt x="58039" y="0"/>
                </a:lnTo>
                <a:close/>
              </a:path>
              <a:path w="62865" h="83820">
                <a:moveTo>
                  <a:pt x="62484" y="59689"/>
                </a:moveTo>
                <a:lnTo>
                  <a:pt x="59055" y="59689"/>
                </a:lnTo>
                <a:lnTo>
                  <a:pt x="52450" y="75691"/>
                </a:lnTo>
                <a:lnTo>
                  <a:pt x="61052" y="75691"/>
                </a:lnTo>
                <a:lnTo>
                  <a:pt x="62484" y="59689"/>
                </a:lnTo>
                <a:close/>
              </a:path>
              <a:path w="62865" h="83820">
                <a:moveTo>
                  <a:pt x="48006" y="42544"/>
                </a:moveTo>
                <a:lnTo>
                  <a:pt x="41401" y="42544"/>
                </a:lnTo>
                <a:lnTo>
                  <a:pt x="44831" y="53975"/>
                </a:lnTo>
                <a:lnTo>
                  <a:pt x="49022" y="53975"/>
                </a:lnTo>
                <a:lnTo>
                  <a:pt x="49022" y="49402"/>
                </a:lnTo>
                <a:lnTo>
                  <a:pt x="48006" y="44703"/>
                </a:lnTo>
                <a:lnTo>
                  <a:pt x="48006" y="42544"/>
                </a:lnTo>
                <a:close/>
              </a:path>
              <a:path w="62865" h="83820">
                <a:moveTo>
                  <a:pt x="49022" y="25273"/>
                </a:moveTo>
                <a:lnTo>
                  <a:pt x="45847" y="25273"/>
                </a:lnTo>
                <a:lnTo>
                  <a:pt x="41401" y="36829"/>
                </a:lnTo>
                <a:lnTo>
                  <a:pt x="48006" y="36829"/>
                </a:lnTo>
                <a:lnTo>
                  <a:pt x="48006" y="34416"/>
                </a:lnTo>
                <a:lnTo>
                  <a:pt x="49022" y="29844"/>
                </a:lnTo>
                <a:lnTo>
                  <a:pt x="49022" y="25273"/>
                </a:lnTo>
                <a:close/>
              </a:path>
              <a:path w="62865" h="83820">
                <a:moveTo>
                  <a:pt x="58414" y="8127"/>
                </a:moveTo>
                <a:lnTo>
                  <a:pt x="51435" y="8127"/>
                </a:lnTo>
                <a:lnTo>
                  <a:pt x="54864" y="21971"/>
                </a:lnTo>
                <a:lnTo>
                  <a:pt x="59055" y="21971"/>
                </a:lnTo>
                <a:lnTo>
                  <a:pt x="58414" y="8127"/>
                </a:lnTo>
                <a:close/>
              </a:path>
            </a:pathLst>
          </a:custGeom>
          <a:solidFill>
            <a:srgbClr val="2C2B8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5" name="object 25"/>
          <p:cNvSpPr/>
          <p:nvPr/>
        </p:nvSpPr>
        <p:spPr>
          <a:xfrm>
            <a:off x="11686031" y="384047"/>
            <a:ext cx="88900" cy="83820"/>
          </a:xfrm>
          <a:custGeom>
            <a:avLst/>
            <a:gdLst/>
            <a:ahLst/>
            <a:cxnLst/>
            <a:rect l="l" t="t" r="r" b="b"/>
            <a:pathLst>
              <a:path w="88900" h="83820">
                <a:moveTo>
                  <a:pt x="39243" y="0"/>
                </a:moveTo>
                <a:lnTo>
                  <a:pt x="0" y="0"/>
                </a:lnTo>
                <a:lnTo>
                  <a:pt x="0" y="4572"/>
                </a:lnTo>
                <a:lnTo>
                  <a:pt x="10795" y="7112"/>
                </a:lnTo>
                <a:lnTo>
                  <a:pt x="10795" y="76707"/>
                </a:lnTo>
                <a:lnTo>
                  <a:pt x="0" y="79248"/>
                </a:lnTo>
                <a:lnTo>
                  <a:pt x="0" y="83819"/>
                </a:lnTo>
                <a:lnTo>
                  <a:pt x="39243" y="83819"/>
                </a:lnTo>
                <a:lnTo>
                  <a:pt x="39243" y="79248"/>
                </a:lnTo>
                <a:lnTo>
                  <a:pt x="27177" y="76707"/>
                </a:lnTo>
                <a:lnTo>
                  <a:pt x="27177" y="43687"/>
                </a:lnTo>
                <a:lnTo>
                  <a:pt x="77597" y="43687"/>
                </a:lnTo>
                <a:lnTo>
                  <a:pt x="77597" y="36829"/>
                </a:lnTo>
                <a:lnTo>
                  <a:pt x="27177" y="36829"/>
                </a:lnTo>
                <a:lnTo>
                  <a:pt x="27177" y="7112"/>
                </a:lnTo>
                <a:lnTo>
                  <a:pt x="39243" y="4572"/>
                </a:lnTo>
                <a:lnTo>
                  <a:pt x="39243" y="0"/>
                </a:lnTo>
                <a:close/>
              </a:path>
              <a:path w="88900" h="83820">
                <a:moveTo>
                  <a:pt x="77597" y="43687"/>
                </a:moveTo>
                <a:lnTo>
                  <a:pt x="60960" y="43687"/>
                </a:lnTo>
                <a:lnTo>
                  <a:pt x="60960" y="76707"/>
                </a:lnTo>
                <a:lnTo>
                  <a:pt x="49149" y="79248"/>
                </a:lnTo>
                <a:lnTo>
                  <a:pt x="49149" y="83819"/>
                </a:lnTo>
                <a:lnTo>
                  <a:pt x="88392" y="83819"/>
                </a:lnTo>
                <a:lnTo>
                  <a:pt x="88392" y="79248"/>
                </a:lnTo>
                <a:lnTo>
                  <a:pt x="77597" y="76707"/>
                </a:lnTo>
                <a:lnTo>
                  <a:pt x="77597" y="43687"/>
                </a:lnTo>
                <a:close/>
              </a:path>
              <a:path w="88900" h="83820">
                <a:moveTo>
                  <a:pt x="88392" y="0"/>
                </a:moveTo>
                <a:lnTo>
                  <a:pt x="49149" y="0"/>
                </a:lnTo>
                <a:lnTo>
                  <a:pt x="49149" y="4572"/>
                </a:lnTo>
                <a:lnTo>
                  <a:pt x="60960" y="7112"/>
                </a:lnTo>
                <a:lnTo>
                  <a:pt x="60960" y="36829"/>
                </a:lnTo>
                <a:lnTo>
                  <a:pt x="77597" y="36829"/>
                </a:lnTo>
                <a:lnTo>
                  <a:pt x="77597" y="7112"/>
                </a:lnTo>
                <a:lnTo>
                  <a:pt x="88392" y="4572"/>
                </a:lnTo>
                <a:lnTo>
                  <a:pt x="88392" y="0"/>
                </a:lnTo>
                <a:close/>
              </a:path>
            </a:pathLst>
          </a:custGeom>
          <a:solidFill>
            <a:srgbClr val="2C2B8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6" name="object 26"/>
          <p:cNvSpPr/>
          <p:nvPr/>
        </p:nvSpPr>
        <p:spPr>
          <a:xfrm>
            <a:off x="11789664" y="384047"/>
            <a:ext cx="90170" cy="83820"/>
          </a:xfrm>
          <a:custGeom>
            <a:avLst/>
            <a:gdLst/>
            <a:ahLst/>
            <a:cxnLst/>
            <a:rect l="l" t="t" r="r" b="b"/>
            <a:pathLst>
              <a:path w="90170" h="83820">
                <a:moveTo>
                  <a:pt x="40004" y="0"/>
                </a:moveTo>
                <a:lnTo>
                  <a:pt x="0" y="0"/>
                </a:lnTo>
                <a:lnTo>
                  <a:pt x="0" y="4572"/>
                </a:lnTo>
                <a:lnTo>
                  <a:pt x="11049" y="7112"/>
                </a:lnTo>
                <a:lnTo>
                  <a:pt x="11049" y="76707"/>
                </a:lnTo>
                <a:lnTo>
                  <a:pt x="0" y="79248"/>
                </a:lnTo>
                <a:lnTo>
                  <a:pt x="0" y="83819"/>
                </a:lnTo>
                <a:lnTo>
                  <a:pt x="40004" y="83819"/>
                </a:lnTo>
                <a:lnTo>
                  <a:pt x="40004" y="79248"/>
                </a:lnTo>
                <a:lnTo>
                  <a:pt x="27812" y="76707"/>
                </a:lnTo>
                <a:lnTo>
                  <a:pt x="27812" y="75691"/>
                </a:lnTo>
                <a:lnTo>
                  <a:pt x="34846" y="64262"/>
                </a:lnTo>
                <a:lnTo>
                  <a:pt x="27812" y="64262"/>
                </a:lnTo>
                <a:lnTo>
                  <a:pt x="27812" y="7112"/>
                </a:lnTo>
                <a:lnTo>
                  <a:pt x="40004" y="4572"/>
                </a:lnTo>
                <a:lnTo>
                  <a:pt x="40004" y="0"/>
                </a:lnTo>
                <a:close/>
              </a:path>
              <a:path w="90170" h="83820">
                <a:moveTo>
                  <a:pt x="78866" y="19557"/>
                </a:moveTo>
                <a:lnTo>
                  <a:pt x="62356" y="19557"/>
                </a:lnTo>
                <a:lnTo>
                  <a:pt x="62356" y="76707"/>
                </a:lnTo>
                <a:lnTo>
                  <a:pt x="49910" y="79248"/>
                </a:lnTo>
                <a:lnTo>
                  <a:pt x="49910" y="83819"/>
                </a:lnTo>
                <a:lnTo>
                  <a:pt x="89915" y="83819"/>
                </a:lnTo>
                <a:lnTo>
                  <a:pt x="89915" y="79248"/>
                </a:lnTo>
                <a:lnTo>
                  <a:pt x="78866" y="76707"/>
                </a:lnTo>
                <a:lnTo>
                  <a:pt x="78866" y="19557"/>
                </a:lnTo>
                <a:close/>
              </a:path>
              <a:path w="90170" h="83820">
                <a:moveTo>
                  <a:pt x="89915" y="0"/>
                </a:moveTo>
                <a:lnTo>
                  <a:pt x="49910" y="0"/>
                </a:lnTo>
                <a:lnTo>
                  <a:pt x="49910" y="4572"/>
                </a:lnTo>
                <a:lnTo>
                  <a:pt x="62356" y="7112"/>
                </a:lnTo>
                <a:lnTo>
                  <a:pt x="62356" y="8127"/>
                </a:lnTo>
                <a:lnTo>
                  <a:pt x="27812" y="64262"/>
                </a:lnTo>
                <a:lnTo>
                  <a:pt x="34846" y="64262"/>
                </a:lnTo>
                <a:lnTo>
                  <a:pt x="62356" y="19557"/>
                </a:lnTo>
                <a:lnTo>
                  <a:pt x="78866" y="19557"/>
                </a:lnTo>
                <a:lnTo>
                  <a:pt x="78866" y="7112"/>
                </a:lnTo>
                <a:lnTo>
                  <a:pt x="89915" y="4572"/>
                </a:lnTo>
                <a:lnTo>
                  <a:pt x="89915" y="0"/>
                </a:lnTo>
                <a:close/>
              </a:path>
            </a:pathLst>
          </a:custGeom>
          <a:solidFill>
            <a:srgbClr val="2C2B8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7" name="object 27"/>
          <p:cNvSpPr/>
          <p:nvPr/>
        </p:nvSpPr>
        <p:spPr>
          <a:xfrm>
            <a:off x="11893295" y="384047"/>
            <a:ext cx="64135" cy="83820"/>
          </a:xfrm>
          <a:custGeom>
            <a:avLst/>
            <a:gdLst/>
            <a:ahLst/>
            <a:cxnLst/>
            <a:rect l="l" t="t" r="r" b="b"/>
            <a:pathLst>
              <a:path w="64134" h="83820">
                <a:moveTo>
                  <a:pt x="59817" y="0"/>
                </a:moveTo>
                <a:lnTo>
                  <a:pt x="0" y="0"/>
                </a:lnTo>
                <a:lnTo>
                  <a:pt x="0" y="4572"/>
                </a:lnTo>
                <a:lnTo>
                  <a:pt x="11429" y="7112"/>
                </a:lnTo>
                <a:lnTo>
                  <a:pt x="11429" y="76707"/>
                </a:lnTo>
                <a:lnTo>
                  <a:pt x="0" y="79248"/>
                </a:lnTo>
                <a:lnTo>
                  <a:pt x="0" y="83819"/>
                </a:lnTo>
                <a:lnTo>
                  <a:pt x="60832" y="83819"/>
                </a:lnTo>
                <a:lnTo>
                  <a:pt x="61902" y="75691"/>
                </a:lnTo>
                <a:lnTo>
                  <a:pt x="28194" y="75691"/>
                </a:lnTo>
                <a:lnTo>
                  <a:pt x="28194" y="42544"/>
                </a:lnTo>
                <a:lnTo>
                  <a:pt x="49656" y="42544"/>
                </a:lnTo>
                <a:lnTo>
                  <a:pt x="49656" y="36829"/>
                </a:lnTo>
                <a:lnTo>
                  <a:pt x="28194" y="36829"/>
                </a:lnTo>
                <a:lnTo>
                  <a:pt x="28194" y="8127"/>
                </a:lnTo>
                <a:lnTo>
                  <a:pt x="59817" y="8127"/>
                </a:lnTo>
                <a:lnTo>
                  <a:pt x="59817" y="0"/>
                </a:lnTo>
                <a:close/>
              </a:path>
              <a:path w="64134" h="83820">
                <a:moveTo>
                  <a:pt x="64007" y="59689"/>
                </a:moveTo>
                <a:lnTo>
                  <a:pt x="59817" y="59689"/>
                </a:lnTo>
                <a:lnTo>
                  <a:pt x="52831" y="75691"/>
                </a:lnTo>
                <a:lnTo>
                  <a:pt x="61902" y="75691"/>
                </a:lnTo>
                <a:lnTo>
                  <a:pt x="64007" y="59689"/>
                </a:lnTo>
                <a:close/>
              </a:path>
              <a:path w="64134" h="83820">
                <a:moveTo>
                  <a:pt x="49656" y="42544"/>
                </a:moveTo>
                <a:lnTo>
                  <a:pt x="42799" y="42544"/>
                </a:lnTo>
                <a:lnTo>
                  <a:pt x="46227" y="53975"/>
                </a:lnTo>
                <a:lnTo>
                  <a:pt x="49656" y="53975"/>
                </a:lnTo>
                <a:lnTo>
                  <a:pt x="49656" y="42544"/>
                </a:lnTo>
                <a:close/>
              </a:path>
              <a:path w="64134" h="83820">
                <a:moveTo>
                  <a:pt x="49656" y="25273"/>
                </a:moveTo>
                <a:lnTo>
                  <a:pt x="46227" y="25273"/>
                </a:lnTo>
                <a:lnTo>
                  <a:pt x="42799" y="36829"/>
                </a:lnTo>
                <a:lnTo>
                  <a:pt x="49656" y="36829"/>
                </a:lnTo>
                <a:lnTo>
                  <a:pt x="49656" y="25273"/>
                </a:lnTo>
                <a:close/>
              </a:path>
              <a:path w="64134" h="83820">
                <a:moveTo>
                  <a:pt x="59817" y="8127"/>
                </a:moveTo>
                <a:lnTo>
                  <a:pt x="51815" y="8127"/>
                </a:lnTo>
                <a:lnTo>
                  <a:pt x="56260" y="21971"/>
                </a:lnTo>
                <a:lnTo>
                  <a:pt x="59817" y="21971"/>
                </a:lnTo>
                <a:lnTo>
                  <a:pt x="59817" y="8127"/>
                </a:lnTo>
                <a:close/>
              </a:path>
            </a:pathLst>
          </a:custGeom>
          <a:solidFill>
            <a:srgbClr val="2C2B8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8" name="object 28"/>
          <p:cNvSpPr/>
          <p:nvPr/>
        </p:nvSpPr>
        <p:spPr>
          <a:xfrm>
            <a:off x="11356847" y="134112"/>
            <a:ext cx="164592" cy="207264"/>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0" name="Заголовок 1"/>
          <p:cNvSpPr txBox="1">
            <a:spLocks/>
          </p:cNvSpPr>
          <p:nvPr/>
        </p:nvSpPr>
        <p:spPr>
          <a:xfrm>
            <a:off x="266006" y="241070"/>
            <a:ext cx="11925993" cy="602058"/>
          </a:xfrm>
          <a:prstGeom prst="rect">
            <a:avLst/>
          </a:prstGeom>
        </p:spPr>
        <p:txBody>
          <a:bodyPr wrap="square" lIns="0" tIns="0" rIns="0" bIns="0">
            <a:normAutofit fontScale="97500"/>
          </a:bodyPr>
          <a:lstStyle>
            <a:lvl1pPr>
              <a:defRPr sz="2000" b="1" i="0">
                <a:solidFill>
                  <a:schemeClr val="bg1"/>
                </a:solidFill>
                <a:latin typeface="Trebuchet MS"/>
                <a:ea typeface="+mj-ea"/>
                <a:cs typeface="Trebuchet MS"/>
              </a:defRPr>
            </a:lvl1pPr>
          </a:lstStyle>
          <a:p>
            <a:r>
              <a:rPr lang="ru-RU" sz="3200" kern="0"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Федеральный проект «Социальная активность»</a:t>
            </a:r>
            <a:endParaRPr lang="ru-RU" sz="3200" kern="0"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Прямоугольник 30">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a:spLocks noGrp="1"/>
          </p:cNvSpPr>
          <p:nvPr>
            <p:ph type="sldNum" idx="4294967295"/>
          </p:nvPr>
        </p:nvSpPr>
        <p:spPr>
          <a:xfrm>
            <a:off x="11076459" y="6338589"/>
            <a:ext cx="619324" cy="169277"/>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104</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54581023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39191" y="933269"/>
            <a:ext cx="7335762" cy="892708"/>
          </a:xfrm>
          <a:custGeom>
            <a:avLst/>
            <a:gdLst/>
            <a:ahLst/>
            <a:cxnLst/>
            <a:rect l="l" t="t" r="r" b="b"/>
            <a:pathLst>
              <a:path w="4901565" h="891540">
                <a:moveTo>
                  <a:pt x="0" y="148589"/>
                </a:moveTo>
                <a:lnTo>
                  <a:pt x="7577" y="101632"/>
                </a:lnTo>
                <a:lnTo>
                  <a:pt x="28675" y="60844"/>
                </a:lnTo>
                <a:lnTo>
                  <a:pt x="60844" y="28675"/>
                </a:lnTo>
                <a:lnTo>
                  <a:pt x="101632" y="7577"/>
                </a:lnTo>
                <a:lnTo>
                  <a:pt x="148590" y="0"/>
                </a:lnTo>
                <a:lnTo>
                  <a:pt x="4752594" y="0"/>
                </a:lnTo>
                <a:lnTo>
                  <a:pt x="4799551" y="7577"/>
                </a:lnTo>
                <a:lnTo>
                  <a:pt x="4840339" y="28675"/>
                </a:lnTo>
                <a:lnTo>
                  <a:pt x="4872508" y="60844"/>
                </a:lnTo>
                <a:lnTo>
                  <a:pt x="4893606" y="101632"/>
                </a:lnTo>
                <a:lnTo>
                  <a:pt x="4901183" y="148589"/>
                </a:lnTo>
                <a:lnTo>
                  <a:pt x="4901183" y="742950"/>
                </a:lnTo>
                <a:lnTo>
                  <a:pt x="4893606" y="789907"/>
                </a:lnTo>
                <a:lnTo>
                  <a:pt x="4872508" y="830695"/>
                </a:lnTo>
                <a:lnTo>
                  <a:pt x="4840339" y="862864"/>
                </a:lnTo>
                <a:lnTo>
                  <a:pt x="4799551" y="883962"/>
                </a:lnTo>
                <a:lnTo>
                  <a:pt x="4752594" y="891539"/>
                </a:lnTo>
                <a:lnTo>
                  <a:pt x="148590" y="891539"/>
                </a:lnTo>
                <a:lnTo>
                  <a:pt x="101632" y="883962"/>
                </a:lnTo>
                <a:lnTo>
                  <a:pt x="60844" y="862864"/>
                </a:lnTo>
                <a:lnTo>
                  <a:pt x="28675" y="830695"/>
                </a:lnTo>
                <a:lnTo>
                  <a:pt x="7577" y="789907"/>
                </a:lnTo>
                <a:lnTo>
                  <a:pt x="0" y="742950"/>
                </a:lnTo>
                <a:lnTo>
                  <a:pt x="0" y="148589"/>
                </a:lnTo>
                <a:close/>
              </a:path>
            </a:pathLst>
          </a:custGeom>
          <a:ln w="25908">
            <a:solidFill>
              <a:srgbClr val="4AACC5"/>
            </a:solidFill>
          </a:ln>
        </p:spPr>
        <p:txBody>
          <a:bodyPr wrap="square" lIns="0" tIns="0" rIns="0" bIns="0" rtlCol="0"/>
          <a:lstStyle/>
          <a:p>
            <a:endParaRPr/>
          </a:p>
        </p:txBody>
      </p:sp>
      <p:sp>
        <p:nvSpPr>
          <p:cNvPr id="3" name="object 3"/>
          <p:cNvSpPr txBox="1"/>
          <p:nvPr/>
        </p:nvSpPr>
        <p:spPr>
          <a:xfrm>
            <a:off x="4065154" y="910802"/>
            <a:ext cx="6683835" cy="566181"/>
          </a:xfrm>
          <a:prstGeom prst="rect">
            <a:avLst/>
          </a:prstGeom>
        </p:spPr>
        <p:txBody>
          <a:bodyPr vert="horz" wrap="square" lIns="0" tIns="12065" rIns="0" bIns="0" rtlCol="0">
            <a:spAutoFit/>
          </a:bodyPr>
          <a:lstStyle/>
          <a:p>
            <a:pPr marL="12700">
              <a:spcBef>
                <a:spcPts val="95"/>
              </a:spcBef>
            </a:pPr>
            <a:r>
              <a:rPr sz="1200" dirty="0">
                <a:latin typeface="Open Sans" panose="020B0606030504020204" pitchFamily="34" charset="0"/>
                <a:ea typeface="Open Sans" panose="020B0606030504020204" pitchFamily="34" charset="0"/>
                <a:cs typeface="Open Sans" panose="020B0606030504020204" pitchFamily="34" charset="0"/>
              </a:rPr>
              <a:t>Ст. 18, п.1 …Библиотечный фонд должен быть укомплектован </a:t>
            </a:r>
            <a:r>
              <a:rPr sz="1200" dirty="0" err="1">
                <a:latin typeface="Open Sans" panose="020B0606030504020204" pitchFamily="34" charset="0"/>
                <a:ea typeface="Open Sans" panose="020B0606030504020204" pitchFamily="34" charset="0"/>
                <a:cs typeface="Open Sans" panose="020B0606030504020204" pitchFamily="34" charset="0"/>
              </a:rPr>
              <a:t>печатными</a:t>
            </a:r>
            <a:r>
              <a:rPr sz="1200" dirty="0">
                <a:latin typeface="Open Sans" panose="020B0606030504020204" pitchFamily="34" charset="0"/>
                <a:ea typeface="Open Sans" panose="020B0606030504020204" pitchFamily="34" charset="0"/>
                <a:cs typeface="Open Sans" panose="020B0606030504020204" pitchFamily="34" charset="0"/>
              </a:rPr>
              <a:t> и</a:t>
            </a:r>
            <a:r>
              <a:rPr lang="ru-RU" sz="1200" dirty="0">
                <a:latin typeface="Open Sans" panose="020B0606030504020204" pitchFamily="34" charset="0"/>
                <a:ea typeface="Open Sans" panose="020B0606030504020204" pitchFamily="34" charset="0"/>
                <a:cs typeface="Open Sans" panose="020B0606030504020204" pitchFamily="34" charset="0"/>
              </a:rPr>
              <a:t>/или электронными учебными издания (включая учебники и учебные пособия), методическими и периодическими изданиями  по всем входящим  в  реализуемые основные образовательные программы учебным предметам,  курсам, дисциплинам (модулям</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object 5"/>
          <p:cNvSpPr/>
          <p:nvPr/>
        </p:nvSpPr>
        <p:spPr>
          <a:xfrm>
            <a:off x="4188395" y="1892181"/>
            <a:ext cx="7567617" cy="1090243"/>
          </a:xfrm>
          <a:custGeom>
            <a:avLst/>
            <a:gdLst/>
            <a:ahLst/>
            <a:cxnLst/>
            <a:rect l="l" t="t" r="r" b="b"/>
            <a:pathLst>
              <a:path w="5291455" h="1080770">
                <a:moveTo>
                  <a:pt x="0" y="180086"/>
                </a:moveTo>
                <a:lnTo>
                  <a:pt x="6434" y="132218"/>
                </a:lnTo>
                <a:lnTo>
                  <a:pt x="24590" y="89201"/>
                </a:lnTo>
                <a:lnTo>
                  <a:pt x="52752" y="52752"/>
                </a:lnTo>
                <a:lnTo>
                  <a:pt x="89201" y="24590"/>
                </a:lnTo>
                <a:lnTo>
                  <a:pt x="132218" y="6434"/>
                </a:lnTo>
                <a:lnTo>
                  <a:pt x="180085" y="0"/>
                </a:lnTo>
                <a:lnTo>
                  <a:pt x="5111242" y="0"/>
                </a:lnTo>
                <a:lnTo>
                  <a:pt x="5159109" y="6434"/>
                </a:lnTo>
                <a:lnTo>
                  <a:pt x="5202126" y="24590"/>
                </a:lnTo>
                <a:lnTo>
                  <a:pt x="5238575" y="52752"/>
                </a:lnTo>
                <a:lnTo>
                  <a:pt x="5266737" y="89201"/>
                </a:lnTo>
                <a:lnTo>
                  <a:pt x="5284893" y="132218"/>
                </a:lnTo>
                <a:lnTo>
                  <a:pt x="5291328" y="180086"/>
                </a:lnTo>
                <a:lnTo>
                  <a:pt x="5291328" y="900430"/>
                </a:lnTo>
                <a:lnTo>
                  <a:pt x="5284893" y="948297"/>
                </a:lnTo>
                <a:lnTo>
                  <a:pt x="5266737" y="991314"/>
                </a:lnTo>
                <a:lnTo>
                  <a:pt x="5238575" y="1027763"/>
                </a:lnTo>
                <a:lnTo>
                  <a:pt x="5202126" y="1055925"/>
                </a:lnTo>
                <a:lnTo>
                  <a:pt x="5159109" y="1074081"/>
                </a:lnTo>
                <a:lnTo>
                  <a:pt x="5111242" y="1080516"/>
                </a:lnTo>
                <a:lnTo>
                  <a:pt x="180085" y="1080516"/>
                </a:lnTo>
                <a:lnTo>
                  <a:pt x="132218" y="1074081"/>
                </a:lnTo>
                <a:lnTo>
                  <a:pt x="89201" y="1055925"/>
                </a:lnTo>
                <a:lnTo>
                  <a:pt x="52752" y="1027763"/>
                </a:lnTo>
                <a:lnTo>
                  <a:pt x="24590" y="991314"/>
                </a:lnTo>
                <a:lnTo>
                  <a:pt x="6434" y="948297"/>
                </a:lnTo>
                <a:lnTo>
                  <a:pt x="0" y="900430"/>
                </a:lnTo>
                <a:lnTo>
                  <a:pt x="0" y="180086"/>
                </a:lnTo>
                <a:close/>
              </a:path>
            </a:pathLst>
          </a:custGeom>
          <a:ln w="25907">
            <a:solidFill>
              <a:srgbClr val="4AACC5"/>
            </a:solidFill>
          </a:ln>
        </p:spPr>
        <p:txBody>
          <a:bodyPr wrap="square" lIns="0" tIns="0" rIns="0" bIns="0" rtlCol="0"/>
          <a:lstStyle/>
          <a:p>
            <a:endParaRPr/>
          </a:p>
        </p:txBody>
      </p:sp>
      <p:sp>
        <p:nvSpPr>
          <p:cNvPr id="10" name="object 10"/>
          <p:cNvSpPr txBox="1"/>
          <p:nvPr/>
        </p:nvSpPr>
        <p:spPr>
          <a:xfrm>
            <a:off x="4572054" y="1879667"/>
            <a:ext cx="7146800" cy="1120178"/>
          </a:xfrm>
          <a:prstGeom prst="rect">
            <a:avLst/>
          </a:prstGeom>
        </p:spPr>
        <p:txBody>
          <a:bodyPr vert="horz" wrap="square" lIns="0" tIns="12065" rIns="0" bIns="0" rtlCol="0">
            <a:spAutoFit/>
          </a:bodyPr>
          <a:lstStyle/>
          <a:p>
            <a:pPr marL="12700" marR="5080">
              <a:spcBef>
                <a:spcPts val="95"/>
              </a:spcBef>
            </a:pPr>
            <a:r>
              <a:rPr sz="1200" dirty="0">
                <a:latin typeface="Open Sans" panose="020B0606030504020204" pitchFamily="34" charset="0"/>
                <a:ea typeface="Open Sans" panose="020B0606030504020204" pitchFamily="34" charset="0"/>
                <a:cs typeface="Open Sans" panose="020B0606030504020204" pitchFamily="34" charset="0"/>
              </a:rPr>
              <a:t>Ст. 18, п. 4 </a:t>
            </a:r>
            <a:r>
              <a:rPr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Организации</a:t>
            </a:r>
            <a:r>
              <a:rPr sz="1200" dirty="0">
                <a:latin typeface="Open Sans" panose="020B0606030504020204" pitchFamily="34" charset="0"/>
                <a:ea typeface="Open Sans" panose="020B0606030504020204" pitchFamily="34" charset="0"/>
                <a:cs typeface="Open Sans" panose="020B0606030504020204" pitchFamily="34" charset="0"/>
              </a:rPr>
              <a:t>, осуществляющие образовательную деятельность по  имеющим государственную аккредитацию образовательным программам …  общего образования, для использования при реализации указанных  образовательных программ </a:t>
            </a:r>
            <a:r>
              <a:rPr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выбирают:</a:t>
            </a:r>
          </a:p>
          <a:p>
            <a:pPr marL="160020" indent="-147955">
              <a:buAutoNum type="arabicParenR"/>
              <a:tabLst>
                <a:tab pos="160655" algn="l"/>
              </a:tabLst>
            </a:pPr>
            <a:r>
              <a:rPr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учебники</a:t>
            </a:r>
            <a:r>
              <a:rPr sz="1200" dirty="0">
                <a:latin typeface="Open Sans" panose="020B0606030504020204" pitchFamily="34" charset="0"/>
                <a:ea typeface="Open Sans" panose="020B0606030504020204" pitchFamily="34" charset="0"/>
                <a:cs typeface="Open Sans" panose="020B0606030504020204" pitchFamily="34" charset="0"/>
              </a:rPr>
              <a:t> из числа входящих в федеральный перечень учебников…;</a:t>
            </a:r>
          </a:p>
          <a:p>
            <a:pPr marL="160020" indent="-147955">
              <a:buAutoNum type="arabicParenR"/>
              <a:tabLst>
                <a:tab pos="160655" algn="l"/>
              </a:tabLst>
            </a:pPr>
            <a:r>
              <a:rPr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учебные пособия</a:t>
            </a:r>
            <a:r>
              <a:rPr sz="1200" dirty="0">
                <a:latin typeface="Open Sans" panose="020B0606030504020204" pitchFamily="34" charset="0"/>
                <a:ea typeface="Open Sans" panose="020B0606030504020204" pitchFamily="34" charset="0"/>
                <a:cs typeface="Open Sans" panose="020B0606030504020204" pitchFamily="34" charset="0"/>
              </a:rPr>
              <a:t>, выпущенные организациями, входящими в </a:t>
            </a:r>
            <a:r>
              <a:rPr sz="1200" dirty="0" err="1" smtClean="0">
                <a:latin typeface="Open Sans" panose="020B0606030504020204" pitchFamily="34" charset="0"/>
                <a:ea typeface="Open Sans" panose="020B0606030504020204" pitchFamily="34" charset="0"/>
                <a:cs typeface="Open Sans" panose="020B0606030504020204" pitchFamily="34" charset="0"/>
              </a:rPr>
              <a:t>перечень</a:t>
            </a:r>
            <a:r>
              <a:rPr lang="ru-RU" sz="1200" dirty="0">
                <a:latin typeface="Open Sans" panose="020B0606030504020204" pitchFamily="34" charset="0"/>
                <a:ea typeface="Open Sans" panose="020B0606030504020204" pitchFamily="34" charset="0"/>
                <a:cs typeface="Open Sans" panose="020B0606030504020204" pitchFamily="34" charset="0"/>
              </a:rPr>
              <a:t> </a:t>
            </a:r>
            <a:r>
              <a:rPr sz="1200" dirty="0" err="1" smtClean="0">
                <a:latin typeface="Open Sans" panose="020B0606030504020204" pitchFamily="34" charset="0"/>
                <a:ea typeface="Open Sans" panose="020B0606030504020204" pitchFamily="34" charset="0"/>
                <a:cs typeface="Open Sans" panose="020B0606030504020204" pitchFamily="34" charset="0"/>
              </a:rPr>
              <a:t>организаций</a:t>
            </a:r>
            <a:r>
              <a:rPr sz="1200" dirty="0">
                <a:latin typeface="Open Sans" panose="020B0606030504020204" pitchFamily="34" charset="0"/>
                <a:ea typeface="Open Sans" panose="020B0606030504020204" pitchFamily="34" charset="0"/>
                <a:cs typeface="Open Sans" panose="020B0606030504020204" pitchFamily="34" charset="0"/>
              </a:rPr>
              <a:t>, осуществляющих выпуск учебных пособий...</a:t>
            </a:r>
          </a:p>
        </p:txBody>
      </p:sp>
      <p:sp>
        <p:nvSpPr>
          <p:cNvPr id="11" name="object 11"/>
          <p:cNvSpPr/>
          <p:nvPr/>
        </p:nvSpPr>
        <p:spPr>
          <a:xfrm>
            <a:off x="4356015" y="3097472"/>
            <a:ext cx="7399997" cy="1288769"/>
          </a:xfrm>
          <a:custGeom>
            <a:avLst/>
            <a:gdLst/>
            <a:ahLst/>
            <a:cxnLst/>
            <a:rect l="l" t="t" r="r" b="b"/>
            <a:pathLst>
              <a:path w="4968240" h="1297304">
                <a:moveTo>
                  <a:pt x="0" y="216154"/>
                </a:moveTo>
                <a:lnTo>
                  <a:pt x="5708" y="166591"/>
                </a:lnTo>
                <a:lnTo>
                  <a:pt x="21969" y="121094"/>
                </a:lnTo>
                <a:lnTo>
                  <a:pt x="47486" y="80960"/>
                </a:lnTo>
                <a:lnTo>
                  <a:pt x="80960" y="47486"/>
                </a:lnTo>
                <a:lnTo>
                  <a:pt x="121094" y="21969"/>
                </a:lnTo>
                <a:lnTo>
                  <a:pt x="166591" y="5708"/>
                </a:lnTo>
                <a:lnTo>
                  <a:pt x="216153" y="0"/>
                </a:lnTo>
                <a:lnTo>
                  <a:pt x="4752085" y="0"/>
                </a:lnTo>
                <a:lnTo>
                  <a:pt x="4801648" y="5708"/>
                </a:lnTo>
                <a:lnTo>
                  <a:pt x="4847145" y="21969"/>
                </a:lnTo>
                <a:lnTo>
                  <a:pt x="4887279" y="47486"/>
                </a:lnTo>
                <a:lnTo>
                  <a:pt x="4920753" y="80960"/>
                </a:lnTo>
                <a:lnTo>
                  <a:pt x="4946270" y="121094"/>
                </a:lnTo>
                <a:lnTo>
                  <a:pt x="4962531" y="166591"/>
                </a:lnTo>
                <a:lnTo>
                  <a:pt x="4968240" y="216154"/>
                </a:lnTo>
                <a:lnTo>
                  <a:pt x="4968240" y="1080770"/>
                </a:lnTo>
                <a:lnTo>
                  <a:pt x="4962531" y="1130332"/>
                </a:lnTo>
                <a:lnTo>
                  <a:pt x="4946270" y="1175829"/>
                </a:lnTo>
                <a:lnTo>
                  <a:pt x="4920753" y="1215963"/>
                </a:lnTo>
                <a:lnTo>
                  <a:pt x="4887279" y="1249437"/>
                </a:lnTo>
                <a:lnTo>
                  <a:pt x="4847145" y="1274954"/>
                </a:lnTo>
                <a:lnTo>
                  <a:pt x="4801648" y="1291215"/>
                </a:lnTo>
                <a:lnTo>
                  <a:pt x="4752085" y="1296924"/>
                </a:lnTo>
                <a:lnTo>
                  <a:pt x="216153" y="1296924"/>
                </a:lnTo>
                <a:lnTo>
                  <a:pt x="166591" y="1291215"/>
                </a:lnTo>
                <a:lnTo>
                  <a:pt x="121094" y="1274954"/>
                </a:lnTo>
                <a:lnTo>
                  <a:pt x="80960" y="1249437"/>
                </a:lnTo>
                <a:lnTo>
                  <a:pt x="47486" y="1215963"/>
                </a:lnTo>
                <a:lnTo>
                  <a:pt x="21969" y="1175829"/>
                </a:lnTo>
                <a:lnTo>
                  <a:pt x="5708" y="1130332"/>
                </a:lnTo>
                <a:lnTo>
                  <a:pt x="0" y="1080770"/>
                </a:lnTo>
                <a:lnTo>
                  <a:pt x="0" y="216154"/>
                </a:lnTo>
                <a:close/>
              </a:path>
            </a:pathLst>
          </a:custGeom>
          <a:ln w="25908">
            <a:solidFill>
              <a:srgbClr val="4AACC5"/>
            </a:solidFill>
          </a:ln>
        </p:spPr>
        <p:txBody>
          <a:bodyPr wrap="square" lIns="0" tIns="0" rIns="0" bIns="0" rtlCol="0"/>
          <a:lstStyle/>
          <a:p>
            <a:endParaRPr/>
          </a:p>
        </p:txBody>
      </p:sp>
      <p:sp>
        <p:nvSpPr>
          <p:cNvPr id="14" name="object 14"/>
          <p:cNvSpPr txBox="1"/>
          <p:nvPr/>
        </p:nvSpPr>
        <p:spPr>
          <a:xfrm>
            <a:off x="4469303" y="3111292"/>
            <a:ext cx="7028607" cy="935513"/>
          </a:xfrm>
          <a:prstGeom prst="rect">
            <a:avLst/>
          </a:prstGeom>
        </p:spPr>
        <p:txBody>
          <a:bodyPr vert="horz" wrap="square" lIns="0" tIns="12065" rIns="0" bIns="0" rtlCol="0">
            <a:spAutoFit/>
          </a:bodyPr>
          <a:lstStyle/>
          <a:p>
            <a:pPr marL="12700" marR="345440">
              <a:spcBef>
                <a:spcPts val="95"/>
              </a:spcBef>
            </a:pPr>
            <a:r>
              <a:rPr sz="1200" dirty="0">
                <a:latin typeface="Open Sans" panose="020B0606030504020204" pitchFamily="34" charset="0"/>
                <a:ea typeface="Open Sans" panose="020B0606030504020204" pitchFamily="34" charset="0"/>
                <a:cs typeface="Open Sans" panose="020B0606030504020204" pitchFamily="34" charset="0"/>
              </a:rPr>
              <a:t>Ст. 28, п. 3.9 </a:t>
            </a:r>
            <a:r>
              <a:rPr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К компетенции образовательной организации в  установленной сфере деятельности относятся</a:t>
            </a:r>
            <a:r>
              <a:rPr sz="1200" dirty="0">
                <a:latin typeface="Open Sans" panose="020B0606030504020204" pitchFamily="34" charset="0"/>
                <a:ea typeface="Open Sans" panose="020B0606030504020204" pitchFamily="34" charset="0"/>
                <a:cs typeface="Open Sans" panose="020B0606030504020204" pitchFamily="34" charset="0"/>
              </a:rPr>
              <a:t>: </a:t>
            </a:r>
            <a:r>
              <a:rPr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определение </a:t>
            </a:r>
            <a:r>
              <a:rPr sz="1200" dirty="0">
                <a:latin typeface="Open Sans" panose="020B0606030504020204" pitchFamily="34" charset="0"/>
                <a:ea typeface="Open Sans" panose="020B0606030504020204" pitchFamily="34" charset="0"/>
                <a:cs typeface="Open Sans" panose="020B0606030504020204" pitchFamily="34" charset="0"/>
              </a:rPr>
              <a:t>списка  учебников в соответствии с утвержденным </a:t>
            </a:r>
            <a:r>
              <a:rPr sz="1200" dirty="0" err="1">
                <a:latin typeface="Open Sans" panose="020B0606030504020204" pitchFamily="34" charset="0"/>
                <a:ea typeface="Open Sans" panose="020B0606030504020204" pitchFamily="34" charset="0"/>
                <a:cs typeface="Open Sans" panose="020B0606030504020204" pitchFamily="34" charset="0"/>
              </a:rPr>
              <a:t>федеральным</a:t>
            </a:r>
            <a:r>
              <a:rPr sz="1200" dirty="0">
                <a:latin typeface="Open Sans" panose="020B0606030504020204" pitchFamily="34" charset="0"/>
                <a:ea typeface="Open Sans" panose="020B0606030504020204" pitchFamily="34" charset="0"/>
                <a:cs typeface="Open Sans" panose="020B0606030504020204" pitchFamily="34" charset="0"/>
              </a:rPr>
              <a:t> </a:t>
            </a:r>
            <a:r>
              <a:rPr sz="1200" dirty="0" err="1" smtClean="0">
                <a:latin typeface="Open Sans" panose="020B0606030504020204" pitchFamily="34" charset="0"/>
                <a:ea typeface="Open Sans" panose="020B0606030504020204" pitchFamily="34" charset="0"/>
                <a:cs typeface="Open Sans" panose="020B0606030504020204" pitchFamily="34" charset="0"/>
              </a:rPr>
              <a:t>перечнем</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sz="1200" dirty="0" err="1" smtClean="0">
                <a:latin typeface="Open Sans" panose="020B0606030504020204" pitchFamily="34" charset="0"/>
                <a:ea typeface="Open Sans" panose="020B0606030504020204" pitchFamily="34" charset="0"/>
                <a:cs typeface="Open Sans" panose="020B0606030504020204" pitchFamily="34" charset="0"/>
              </a:rPr>
              <a:t>учебников</a:t>
            </a:r>
            <a:r>
              <a:rPr sz="1200" dirty="0">
                <a:latin typeface="Open Sans" panose="020B0606030504020204" pitchFamily="34" charset="0"/>
                <a:ea typeface="Open Sans" panose="020B0606030504020204" pitchFamily="34" charset="0"/>
                <a:cs typeface="Open Sans" panose="020B0606030504020204" pitchFamily="34" charset="0"/>
              </a:rPr>
              <a:t>, рекомендованных к </a:t>
            </a:r>
            <a:r>
              <a:rPr sz="1200" dirty="0" err="1" smtClean="0">
                <a:latin typeface="Open Sans" panose="020B0606030504020204" pitchFamily="34" charset="0"/>
                <a:ea typeface="Open Sans" panose="020B0606030504020204" pitchFamily="34" charset="0"/>
                <a:cs typeface="Open Sans" panose="020B0606030504020204" pitchFamily="34" charset="0"/>
              </a:rPr>
              <a:t>использованию</a:t>
            </a:r>
            <a:r>
              <a:rPr sz="1200" dirty="0" smtClean="0">
                <a:latin typeface="Open Sans" panose="020B0606030504020204" pitchFamily="34" charset="0"/>
                <a:ea typeface="Open Sans" panose="020B0606030504020204" pitchFamily="34" charset="0"/>
                <a:cs typeface="Open Sans" panose="020B0606030504020204" pitchFamily="34" charset="0"/>
              </a:rPr>
              <a:t> </a:t>
            </a:r>
            <a:r>
              <a:rPr sz="1200" dirty="0">
                <a:latin typeface="Open Sans" panose="020B0606030504020204" pitchFamily="34" charset="0"/>
                <a:ea typeface="Open Sans" panose="020B0606030504020204" pitchFamily="34" charset="0"/>
                <a:cs typeface="Open Sans" panose="020B0606030504020204" pitchFamily="34" charset="0"/>
              </a:rPr>
              <a:t>при реализации имеющих  государственную аккредитацию образовательных программ … общего  образования организациями, </a:t>
            </a:r>
            <a:r>
              <a:rPr sz="1200" dirty="0" err="1">
                <a:latin typeface="Open Sans" panose="020B0606030504020204" pitchFamily="34" charset="0"/>
                <a:ea typeface="Open Sans" panose="020B0606030504020204" pitchFamily="34" charset="0"/>
                <a:cs typeface="Open Sans" panose="020B0606030504020204" pitchFamily="34" charset="0"/>
              </a:rPr>
              <a:t>осуществляющими</a:t>
            </a:r>
            <a:r>
              <a:rPr sz="1200" dirty="0">
                <a:latin typeface="Open Sans" panose="020B0606030504020204" pitchFamily="34" charset="0"/>
                <a:ea typeface="Open Sans" panose="020B0606030504020204" pitchFamily="34" charset="0"/>
                <a:cs typeface="Open Sans" panose="020B0606030504020204" pitchFamily="34" charset="0"/>
              </a:rPr>
              <a:t> </a:t>
            </a:r>
            <a:r>
              <a:rPr sz="1200" dirty="0" err="1" smtClean="0">
                <a:latin typeface="Open Sans" panose="020B0606030504020204" pitchFamily="34" charset="0"/>
                <a:ea typeface="Open Sans" panose="020B0606030504020204" pitchFamily="34" charset="0"/>
                <a:cs typeface="Open Sans" panose="020B0606030504020204" pitchFamily="34" charset="0"/>
              </a:rPr>
              <a:t>образовательную</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sz="1200" dirty="0" err="1" smtClean="0">
                <a:latin typeface="Open Sans" panose="020B0606030504020204" pitchFamily="34" charset="0"/>
                <a:ea typeface="Open Sans" panose="020B0606030504020204" pitchFamily="34" charset="0"/>
                <a:cs typeface="Open Sans" panose="020B0606030504020204" pitchFamily="34" charset="0"/>
              </a:rPr>
              <a:t>деятельность</a:t>
            </a:r>
            <a:r>
              <a:rPr sz="1200" dirty="0">
                <a:latin typeface="Open Sans" panose="020B0606030504020204" pitchFamily="34" charset="0"/>
                <a:ea typeface="Open Sans" panose="020B0606030504020204" pitchFamily="34" charset="0"/>
                <a:cs typeface="Open Sans" panose="020B0606030504020204" pitchFamily="34" charset="0"/>
              </a:rPr>
              <a:t>, а также учебных пособий, </a:t>
            </a:r>
            <a:r>
              <a:rPr sz="1200" b="1" spc="-40" dirty="0" err="1">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допущенных</a:t>
            </a:r>
            <a:r>
              <a:rPr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r>
              <a:rPr sz="1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к</a:t>
            </a:r>
            <a:r>
              <a:rPr lang="ru-RU" sz="1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r>
              <a:rPr sz="1200" b="1" spc="-40" dirty="0" err="1"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использованию</a:t>
            </a:r>
            <a:r>
              <a:rPr sz="1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r>
              <a:rPr sz="1200" dirty="0">
                <a:latin typeface="Open Sans" panose="020B0606030504020204" pitchFamily="34" charset="0"/>
                <a:ea typeface="Open Sans" panose="020B0606030504020204" pitchFamily="34" charset="0"/>
                <a:cs typeface="Open Sans" panose="020B0606030504020204" pitchFamily="34" charset="0"/>
              </a:rPr>
              <a:t>при  реализации указанных образовательных программ такими организациями…</a:t>
            </a:r>
          </a:p>
        </p:txBody>
      </p:sp>
      <p:sp>
        <p:nvSpPr>
          <p:cNvPr id="15" name="object 15"/>
          <p:cNvSpPr/>
          <p:nvPr/>
        </p:nvSpPr>
        <p:spPr>
          <a:xfrm>
            <a:off x="4410527" y="5583638"/>
            <a:ext cx="7484986" cy="1274362"/>
          </a:xfrm>
          <a:custGeom>
            <a:avLst/>
            <a:gdLst/>
            <a:ahLst/>
            <a:cxnLst/>
            <a:rect l="l" t="t" r="r" b="b"/>
            <a:pathLst>
              <a:path w="4392295" h="1079500">
                <a:moveTo>
                  <a:pt x="0" y="179832"/>
                </a:moveTo>
                <a:lnTo>
                  <a:pt x="6424" y="132027"/>
                </a:lnTo>
                <a:lnTo>
                  <a:pt x="24553" y="89069"/>
                </a:lnTo>
                <a:lnTo>
                  <a:pt x="52673" y="52673"/>
                </a:lnTo>
                <a:lnTo>
                  <a:pt x="89069" y="24553"/>
                </a:lnTo>
                <a:lnTo>
                  <a:pt x="132027" y="6424"/>
                </a:lnTo>
                <a:lnTo>
                  <a:pt x="179832" y="0"/>
                </a:lnTo>
                <a:lnTo>
                  <a:pt x="4212336" y="0"/>
                </a:lnTo>
                <a:lnTo>
                  <a:pt x="4260140" y="6424"/>
                </a:lnTo>
                <a:lnTo>
                  <a:pt x="4303098" y="24553"/>
                </a:lnTo>
                <a:lnTo>
                  <a:pt x="4339494" y="52673"/>
                </a:lnTo>
                <a:lnTo>
                  <a:pt x="4367614" y="89069"/>
                </a:lnTo>
                <a:lnTo>
                  <a:pt x="4385743" y="132027"/>
                </a:lnTo>
                <a:lnTo>
                  <a:pt x="4392168" y="179832"/>
                </a:lnTo>
                <a:lnTo>
                  <a:pt x="4392168" y="899160"/>
                </a:lnTo>
                <a:lnTo>
                  <a:pt x="4385743" y="946964"/>
                </a:lnTo>
                <a:lnTo>
                  <a:pt x="4367614" y="989922"/>
                </a:lnTo>
                <a:lnTo>
                  <a:pt x="4339494" y="1026318"/>
                </a:lnTo>
                <a:lnTo>
                  <a:pt x="4303098" y="1054438"/>
                </a:lnTo>
                <a:lnTo>
                  <a:pt x="4260140" y="1072567"/>
                </a:lnTo>
                <a:lnTo>
                  <a:pt x="4212336" y="1078992"/>
                </a:lnTo>
                <a:lnTo>
                  <a:pt x="179832" y="1078992"/>
                </a:lnTo>
                <a:lnTo>
                  <a:pt x="132027" y="1072567"/>
                </a:lnTo>
                <a:lnTo>
                  <a:pt x="89069" y="1054438"/>
                </a:lnTo>
                <a:lnTo>
                  <a:pt x="52673" y="1026318"/>
                </a:lnTo>
                <a:lnTo>
                  <a:pt x="24553" y="989922"/>
                </a:lnTo>
                <a:lnTo>
                  <a:pt x="6424" y="946964"/>
                </a:lnTo>
                <a:lnTo>
                  <a:pt x="0" y="899160"/>
                </a:lnTo>
                <a:lnTo>
                  <a:pt x="0" y="179832"/>
                </a:lnTo>
                <a:close/>
              </a:path>
            </a:pathLst>
          </a:custGeom>
          <a:ln w="25908">
            <a:solidFill>
              <a:srgbClr val="4AACC5"/>
            </a:solidFill>
          </a:ln>
        </p:spPr>
        <p:txBody>
          <a:bodyPr wrap="square" lIns="0" tIns="0" rIns="0" bIns="0" rtlCol="0"/>
          <a:lstStyle/>
          <a:p>
            <a:endParaRPr/>
          </a:p>
        </p:txBody>
      </p:sp>
      <p:sp>
        <p:nvSpPr>
          <p:cNvPr id="21" name="object 21"/>
          <p:cNvSpPr txBox="1"/>
          <p:nvPr/>
        </p:nvSpPr>
        <p:spPr>
          <a:xfrm>
            <a:off x="4658163" y="5633518"/>
            <a:ext cx="6850213" cy="750847"/>
          </a:xfrm>
          <a:prstGeom prst="rect">
            <a:avLst/>
          </a:prstGeom>
        </p:spPr>
        <p:txBody>
          <a:bodyPr vert="horz" wrap="square" lIns="0" tIns="12065" rIns="0" bIns="0" rtlCol="0">
            <a:spAutoFit/>
          </a:bodyPr>
          <a:lstStyle/>
          <a:p>
            <a:pPr marL="13335" marR="297180">
              <a:spcBef>
                <a:spcPts val="95"/>
              </a:spcBef>
            </a:pPr>
            <a:r>
              <a:rPr sz="1200" dirty="0">
                <a:latin typeface="Open Sans" panose="020B0606030504020204" pitchFamily="34" charset="0"/>
                <a:ea typeface="Open Sans" panose="020B0606030504020204" pitchFamily="34" charset="0"/>
                <a:cs typeface="Open Sans" panose="020B0606030504020204" pitchFamily="34" charset="0"/>
              </a:rPr>
              <a:t>Ст. 35, п. 1 </a:t>
            </a:r>
            <a:r>
              <a:rPr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Обучающимся</a:t>
            </a:r>
            <a:r>
              <a:rPr sz="1200" dirty="0">
                <a:latin typeface="Open Sans" panose="020B0606030504020204" pitchFamily="34" charset="0"/>
                <a:ea typeface="Open Sans" panose="020B0606030504020204" pitchFamily="34" charset="0"/>
                <a:cs typeface="Open Sans" panose="020B0606030504020204" pitchFamily="34" charset="0"/>
              </a:rPr>
              <a:t>, осваивающим основные  образовательные программы за счет бюджетных ассигнований  федерального бюджета, бюджетов субъектов Российской</a:t>
            </a:r>
          </a:p>
          <a:p>
            <a:pPr marL="13335" marR="24130"/>
            <a:r>
              <a:rPr sz="1200" dirty="0">
                <a:latin typeface="Open Sans" panose="020B0606030504020204" pitchFamily="34" charset="0"/>
                <a:ea typeface="Open Sans" panose="020B0606030504020204" pitchFamily="34" charset="0"/>
                <a:cs typeface="Open Sans" panose="020B0606030504020204" pitchFamily="34" charset="0"/>
              </a:rPr>
              <a:t>Федерации и местных бюджетов в пределах ФГОС, организациями,  осуществляющими образовательную деятельность, </a:t>
            </a:r>
            <a:r>
              <a:rPr sz="1200" b="1" spc="-40" dirty="0" err="1"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бесплатно</a:t>
            </a:r>
            <a:r>
              <a:rPr lang="ru-RU" sz="1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r>
              <a:rPr sz="1200" dirty="0" smtClean="0">
                <a:latin typeface="Open Sans" panose="020B0606030504020204" pitchFamily="34" charset="0"/>
                <a:ea typeface="Open Sans" panose="020B0606030504020204" pitchFamily="34" charset="0"/>
                <a:cs typeface="Open Sans" panose="020B0606030504020204" pitchFamily="34" charset="0"/>
              </a:rPr>
              <a:t> </a:t>
            </a:r>
            <a:r>
              <a:rPr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предоставляются в пользование </a:t>
            </a:r>
            <a:r>
              <a:rPr sz="1200" dirty="0">
                <a:latin typeface="Open Sans" panose="020B0606030504020204" pitchFamily="34" charset="0"/>
                <a:ea typeface="Open Sans" panose="020B0606030504020204" pitchFamily="34" charset="0"/>
                <a:cs typeface="Open Sans" panose="020B0606030504020204" pitchFamily="34" charset="0"/>
              </a:rPr>
              <a:t>на время </a:t>
            </a:r>
            <a:r>
              <a:rPr sz="1200" dirty="0" err="1">
                <a:latin typeface="Open Sans" panose="020B0606030504020204" pitchFamily="34" charset="0"/>
                <a:ea typeface="Open Sans" panose="020B0606030504020204" pitchFamily="34" charset="0"/>
                <a:cs typeface="Open Sans" panose="020B0606030504020204" pitchFamily="34" charset="0"/>
              </a:rPr>
              <a:t>получения</a:t>
            </a:r>
            <a:r>
              <a:rPr sz="1200" dirty="0">
                <a:latin typeface="Open Sans" panose="020B0606030504020204" pitchFamily="34" charset="0"/>
                <a:ea typeface="Open Sans" panose="020B0606030504020204" pitchFamily="34" charset="0"/>
                <a:cs typeface="Open Sans" panose="020B0606030504020204" pitchFamily="34" charset="0"/>
              </a:rPr>
              <a:t> </a:t>
            </a:r>
            <a:r>
              <a:rPr sz="1200" dirty="0" smtClean="0">
                <a:latin typeface="Open Sans" panose="020B0606030504020204" pitchFamily="34" charset="0"/>
                <a:ea typeface="Open Sans" panose="020B0606030504020204" pitchFamily="34" charset="0"/>
                <a:cs typeface="Open Sans" panose="020B0606030504020204" pitchFamily="34" charset="0"/>
              </a:rPr>
              <a:t>образования</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sz="1200" b="1" spc="-40" dirty="0" err="1">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учебники</a:t>
            </a:r>
            <a:r>
              <a:rPr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и учебные пособия…</a:t>
            </a:r>
          </a:p>
        </p:txBody>
      </p:sp>
      <p:sp>
        <p:nvSpPr>
          <p:cNvPr id="22" name="object 22"/>
          <p:cNvSpPr/>
          <p:nvPr/>
        </p:nvSpPr>
        <p:spPr>
          <a:xfrm>
            <a:off x="4373368" y="4500012"/>
            <a:ext cx="7335539" cy="886635"/>
          </a:xfrm>
          <a:custGeom>
            <a:avLst/>
            <a:gdLst/>
            <a:ahLst/>
            <a:cxnLst/>
            <a:rect l="l" t="t" r="r" b="b"/>
            <a:pathLst>
              <a:path w="4897120" h="1022985">
                <a:moveTo>
                  <a:pt x="0" y="170434"/>
                </a:moveTo>
                <a:lnTo>
                  <a:pt x="6089" y="125133"/>
                </a:lnTo>
                <a:lnTo>
                  <a:pt x="23273" y="84422"/>
                </a:lnTo>
                <a:lnTo>
                  <a:pt x="49926" y="49926"/>
                </a:lnTo>
                <a:lnTo>
                  <a:pt x="84422" y="23273"/>
                </a:lnTo>
                <a:lnTo>
                  <a:pt x="125133" y="6089"/>
                </a:lnTo>
                <a:lnTo>
                  <a:pt x="170434" y="0"/>
                </a:lnTo>
                <a:lnTo>
                  <a:pt x="4726178" y="0"/>
                </a:lnTo>
                <a:lnTo>
                  <a:pt x="4771478" y="6089"/>
                </a:lnTo>
                <a:lnTo>
                  <a:pt x="4812189" y="23273"/>
                </a:lnTo>
                <a:lnTo>
                  <a:pt x="4846685" y="49926"/>
                </a:lnTo>
                <a:lnTo>
                  <a:pt x="4873338" y="84422"/>
                </a:lnTo>
                <a:lnTo>
                  <a:pt x="4890522" y="125133"/>
                </a:lnTo>
                <a:lnTo>
                  <a:pt x="4896612" y="170434"/>
                </a:lnTo>
                <a:lnTo>
                  <a:pt x="4896612" y="852170"/>
                </a:lnTo>
                <a:lnTo>
                  <a:pt x="4890522" y="897470"/>
                </a:lnTo>
                <a:lnTo>
                  <a:pt x="4873338" y="938181"/>
                </a:lnTo>
                <a:lnTo>
                  <a:pt x="4846685" y="972677"/>
                </a:lnTo>
                <a:lnTo>
                  <a:pt x="4812189" y="999330"/>
                </a:lnTo>
                <a:lnTo>
                  <a:pt x="4771478" y="1016514"/>
                </a:lnTo>
                <a:lnTo>
                  <a:pt x="4726178" y="1022604"/>
                </a:lnTo>
                <a:lnTo>
                  <a:pt x="170434" y="1022604"/>
                </a:lnTo>
                <a:lnTo>
                  <a:pt x="125133" y="1016514"/>
                </a:lnTo>
                <a:lnTo>
                  <a:pt x="84422" y="999330"/>
                </a:lnTo>
                <a:lnTo>
                  <a:pt x="49926" y="972677"/>
                </a:lnTo>
                <a:lnTo>
                  <a:pt x="23273" y="938181"/>
                </a:lnTo>
                <a:lnTo>
                  <a:pt x="6089" y="897470"/>
                </a:lnTo>
                <a:lnTo>
                  <a:pt x="0" y="852170"/>
                </a:lnTo>
                <a:lnTo>
                  <a:pt x="0" y="170434"/>
                </a:lnTo>
                <a:close/>
              </a:path>
            </a:pathLst>
          </a:custGeom>
          <a:ln w="25908">
            <a:solidFill>
              <a:srgbClr val="4AACC5"/>
            </a:solidFill>
          </a:ln>
        </p:spPr>
        <p:txBody>
          <a:bodyPr wrap="square" lIns="0" tIns="0" rIns="0" bIns="0" rtlCol="0"/>
          <a:lstStyle/>
          <a:p>
            <a:endParaRPr/>
          </a:p>
        </p:txBody>
      </p:sp>
      <p:sp>
        <p:nvSpPr>
          <p:cNvPr id="25" name="object 25"/>
          <p:cNvSpPr txBox="1"/>
          <p:nvPr/>
        </p:nvSpPr>
        <p:spPr>
          <a:xfrm>
            <a:off x="4552696" y="4613780"/>
            <a:ext cx="6861823" cy="566181"/>
          </a:xfrm>
          <a:prstGeom prst="rect">
            <a:avLst/>
          </a:prstGeom>
        </p:spPr>
        <p:txBody>
          <a:bodyPr vert="horz" wrap="square" lIns="0" tIns="12065" rIns="0" bIns="0" rtlCol="0">
            <a:spAutoFit/>
          </a:bodyPr>
          <a:lstStyle/>
          <a:p>
            <a:pPr marL="12700" marR="5080">
              <a:spcBef>
                <a:spcPts val="95"/>
              </a:spcBef>
            </a:pPr>
            <a:r>
              <a:rPr sz="1200" dirty="0">
                <a:latin typeface="Open Sans" panose="020B0606030504020204" pitchFamily="34" charset="0"/>
                <a:ea typeface="Open Sans" panose="020B0606030504020204" pitchFamily="34" charset="0"/>
                <a:cs typeface="Open Sans" panose="020B0606030504020204" pitchFamily="34" charset="0"/>
              </a:rPr>
              <a:t>Ст. 35, п. 2 </a:t>
            </a:r>
            <a:r>
              <a:rPr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Обеспечение учебниками и учебными пособиями </a:t>
            </a:r>
            <a:r>
              <a:rPr sz="1200" dirty="0">
                <a:latin typeface="Open Sans" panose="020B0606030504020204" pitchFamily="34" charset="0"/>
                <a:ea typeface="Open Sans" panose="020B0606030504020204" pitchFamily="34" charset="0"/>
                <a:cs typeface="Open Sans" panose="020B0606030504020204" pitchFamily="34" charset="0"/>
              </a:rPr>
              <a:t>…  организаций, осуществляющих образовательную деятельность по основным  образовательным программам, в пределах ФГОС … </a:t>
            </a:r>
            <a:r>
              <a:rPr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осуществляется за  счет </a:t>
            </a:r>
            <a:r>
              <a:rPr sz="1200" dirty="0">
                <a:latin typeface="Open Sans" panose="020B0606030504020204" pitchFamily="34" charset="0"/>
                <a:ea typeface="Open Sans" panose="020B0606030504020204" pitchFamily="34" charset="0"/>
                <a:cs typeface="Open Sans" panose="020B0606030504020204" pitchFamily="34" charset="0"/>
              </a:rPr>
              <a:t>бюджетных ассигнований </a:t>
            </a:r>
            <a:r>
              <a:rPr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федерального бюджета, бюджетов  субъектов Российской Федерации и местных бюджетов</a:t>
            </a:r>
            <a:r>
              <a:rPr sz="1200" dirty="0">
                <a:latin typeface="Open Sans" panose="020B0606030504020204" pitchFamily="34" charset="0"/>
                <a:ea typeface="Open Sans" panose="020B0606030504020204" pitchFamily="34" charset="0"/>
                <a:cs typeface="Open Sans" panose="020B0606030504020204" pitchFamily="34" charset="0"/>
              </a:rPr>
              <a:t>.</a:t>
            </a:r>
          </a:p>
        </p:txBody>
      </p:sp>
      <p:sp>
        <p:nvSpPr>
          <p:cNvPr id="26" name="object 26"/>
          <p:cNvSpPr/>
          <p:nvPr/>
        </p:nvSpPr>
        <p:spPr>
          <a:xfrm>
            <a:off x="734717" y="968436"/>
            <a:ext cx="2174738" cy="732780"/>
          </a:xfrm>
          <a:custGeom>
            <a:avLst/>
            <a:gdLst/>
            <a:ahLst/>
            <a:cxnLst/>
            <a:rect l="l" t="t" r="r" b="b"/>
            <a:pathLst>
              <a:path w="2304415" h="891540">
                <a:moveTo>
                  <a:pt x="0" y="148589"/>
                </a:moveTo>
                <a:lnTo>
                  <a:pt x="7574" y="101632"/>
                </a:lnTo>
                <a:lnTo>
                  <a:pt x="28668" y="60844"/>
                </a:lnTo>
                <a:lnTo>
                  <a:pt x="60833" y="28675"/>
                </a:lnTo>
                <a:lnTo>
                  <a:pt x="101622" y="7577"/>
                </a:lnTo>
                <a:lnTo>
                  <a:pt x="148590" y="0"/>
                </a:lnTo>
                <a:lnTo>
                  <a:pt x="2155698" y="0"/>
                </a:lnTo>
                <a:lnTo>
                  <a:pt x="2202655" y="7577"/>
                </a:lnTo>
                <a:lnTo>
                  <a:pt x="2243443" y="28675"/>
                </a:lnTo>
                <a:lnTo>
                  <a:pt x="2275612" y="60844"/>
                </a:lnTo>
                <a:lnTo>
                  <a:pt x="2296710" y="101632"/>
                </a:lnTo>
                <a:lnTo>
                  <a:pt x="2304288" y="148589"/>
                </a:lnTo>
                <a:lnTo>
                  <a:pt x="2304288" y="742950"/>
                </a:lnTo>
                <a:lnTo>
                  <a:pt x="2296710" y="789907"/>
                </a:lnTo>
                <a:lnTo>
                  <a:pt x="2275612" y="830695"/>
                </a:lnTo>
                <a:lnTo>
                  <a:pt x="2243443" y="862864"/>
                </a:lnTo>
                <a:lnTo>
                  <a:pt x="2202655" y="883962"/>
                </a:lnTo>
                <a:lnTo>
                  <a:pt x="2155698" y="891539"/>
                </a:lnTo>
                <a:lnTo>
                  <a:pt x="148590" y="891539"/>
                </a:lnTo>
                <a:lnTo>
                  <a:pt x="101622" y="883962"/>
                </a:lnTo>
                <a:lnTo>
                  <a:pt x="60833" y="862864"/>
                </a:lnTo>
                <a:lnTo>
                  <a:pt x="28668" y="830695"/>
                </a:lnTo>
                <a:lnTo>
                  <a:pt x="7574" y="789907"/>
                </a:lnTo>
                <a:lnTo>
                  <a:pt x="0" y="742950"/>
                </a:lnTo>
                <a:lnTo>
                  <a:pt x="0" y="148589"/>
                </a:lnTo>
                <a:close/>
              </a:path>
            </a:pathLst>
          </a:custGeom>
          <a:ln w="25908">
            <a:solidFill>
              <a:srgbClr val="4AACC5"/>
            </a:solidFill>
          </a:ln>
        </p:spPr>
        <p:txBody>
          <a:bodyPr wrap="square" lIns="0" tIns="0" rIns="0" bIns="0" rtlCol="0"/>
          <a:lstStyle/>
          <a:p>
            <a:endParaRPr/>
          </a:p>
        </p:txBody>
      </p:sp>
      <p:sp>
        <p:nvSpPr>
          <p:cNvPr id="27" name="object 27"/>
          <p:cNvSpPr txBox="1"/>
          <p:nvPr/>
        </p:nvSpPr>
        <p:spPr>
          <a:xfrm>
            <a:off x="828012" y="1079319"/>
            <a:ext cx="2081443" cy="382797"/>
          </a:xfrm>
          <a:prstGeom prst="rect">
            <a:avLst/>
          </a:prstGeom>
        </p:spPr>
        <p:txBody>
          <a:bodyPr vert="horz" wrap="square" lIns="0" tIns="13335" rIns="0" bIns="0" rtlCol="0">
            <a:spAutoFit/>
          </a:bodyPr>
          <a:lstStyle/>
          <a:p>
            <a:pPr marL="12065" marR="5080" indent="635" algn="ctr">
              <a:spcBef>
                <a:spcPts val="105"/>
              </a:spcBef>
            </a:pPr>
            <a:r>
              <a:rPr sz="1200" dirty="0">
                <a:latin typeface="Open Sans" panose="020B0606030504020204" pitchFamily="34" charset="0"/>
                <a:ea typeface="Open Sans" panose="020B0606030504020204" pitchFamily="34" charset="0"/>
                <a:cs typeface="Open Sans" panose="020B0606030504020204" pitchFamily="34" charset="0"/>
              </a:rPr>
              <a:t>Библиотечный фонд  школы должен быть  укомплектован на 100%</a:t>
            </a:r>
          </a:p>
        </p:txBody>
      </p:sp>
      <p:sp>
        <p:nvSpPr>
          <p:cNvPr id="28" name="object 28"/>
          <p:cNvSpPr/>
          <p:nvPr/>
        </p:nvSpPr>
        <p:spPr>
          <a:xfrm>
            <a:off x="1157552" y="2016447"/>
            <a:ext cx="2142601" cy="743077"/>
          </a:xfrm>
          <a:custGeom>
            <a:avLst/>
            <a:gdLst/>
            <a:ahLst/>
            <a:cxnLst/>
            <a:rect l="l" t="t" r="r" b="b"/>
            <a:pathLst>
              <a:path w="2270760" h="1080770">
                <a:moveTo>
                  <a:pt x="0" y="180085"/>
                </a:moveTo>
                <a:lnTo>
                  <a:pt x="6433" y="132218"/>
                </a:lnTo>
                <a:lnTo>
                  <a:pt x="24588" y="89201"/>
                </a:lnTo>
                <a:lnTo>
                  <a:pt x="52747" y="52752"/>
                </a:lnTo>
                <a:lnTo>
                  <a:pt x="89195" y="24590"/>
                </a:lnTo>
                <a:lnTo>
                  <a:pt x="132213" y="6434"/>
                </a:lnTo>
                <a:lnTo>
                  <a:pt x="180086" y="0"/>
                </a:lnTo>
                <a:lnTo>
                  <a:pt x="2090674" y="0"/>
                </a:lnTo>
                <a:lnTo>
                  <a:pt x="2138541" y="6434"/>
                </a:lnTo>
                <a:lnTo>
                  <a:pt x="2181558" y="24590"/>
                </a:lnTo>
                <a:lnTo>
                  <a:pt x="2218007" y="52752"/>
                </a:lnTo>
                <a:lnTo>
                  <a:pt x="2246169" y="89201"/>
                </a:lnTo>
                <a:lnTo>
                  <a:pt x="2264325" y="132218"/>
                </a:lnTo>
                <a:lnTo>
                  <a:pt x="2270760" y="180085"/>
                </a:lnTo>
                <a:lnTo>
                  <a:pt x="2270760" y="900429"/>
                </a:lnTo>
                <a:lnTo>
                  <a:pt x="2264325" y="948297"/>
                </a:lnTo>
                <a:lnTo>
                  <a:pt x="2246169" y="991314"/>
                </a:lnTo>
                <a:lnTo>
                  <a:pt x="2218007" y="1027763"/>
                </a:lnTo>
                <a:lnTo>
                  <a:pt x="2181558" y="1055925"/>
                </a:lnTo>
                <a:lnTo>
                  <a:pt x="2138541" y="1074081"/>
                </a:lnTo>
                <a:lnTo>
                  <a:pt x="2090674" y="1080515"/>
                </a:lnTo>
                <a:lnTo>
                  <a:pt x="180086" y="1080515"/>
                </a:lnTo>
                <a:lnTo>
                  <a:pt x="132213" y="1074081"/>
                </a:lnTo>
                <a:lnTo>
                  <a:pt x="89195" y="1055925"/>
                </a:lnTo>
                <a:lnTo>
                  <a:pt x="52747" y="1027763"/>
                </a:lnTo>
                <a:lnTo>
                  <a:pt x="24588" y="991314"/>
                </a:lnTo>
                <a:lnTo>
                  <a:pt x="6433" y="948297"/>
                </a:lnTo>
                <a:lnTo>
                  <a:pt x="0" y="900429"/>
                </a:lnTo>
                <a:lnTo>
                  <a:pt x="0" y="180085"/>
                </a:lnTo>
                <a:close/>
              </a:path>
            </a:pathLst>
          </a:custGeom>
          <a:ln w="25908">
            <a:solidFill>
              <a:srgbClr val="4AACC5"/>
            </a:solidFill>
          </a:ln>
        </p:spPr>
        <p:txBody>
          <a:bodyPr wrap="square" lIns="0" tIns="0" rIns="0" bIns="0" rtlCol="0"/>
          <a:lstStyle/>
          <a:p>
            <a:endParaRPr/>
          </a:p>
        </p:txBody>
      </p:sp>
      <p:sp>
        <p:nvSpPr>
          <p:cNvPr id="29" name="object 29"/>
          <p:cNvSpPr txBox="1"/>
          <p:nvPr/>
        </p:nvSpPr>
        <p:spPr>
          <a:xfrm>
            <a:off x="1171689" y="2132421"/>
            <a:ext cx="1986141" cy="382797"/>
          </a:xfrm>
          <a:prstGeom prst="rect">
            <a:avLst/>
          </a:prstGeom>
        </p:spPr>
        <p:txBody>
          <a:bodyPr vert="horz" wrap="square" lIns="0" tIns="13335" rIns="0" bIns="0" rtlCol="0">
            <a:spAutoFit/>
          </a:bodyPr>
          <a:lstStyle/>
          <a:p>
            <a:pPr marL="12065" marR="5080" algn="ctr">
              <a:spcBef>
                <a:spcPts val="105"/>
              </a:spcBef>
            </a:pPr>
            <a:r>
              <a:rPr sz="1200" dirty="0">
                <a:latin typeface="Open Sans" panose="020B0606030504020204" pitchFamily="34" charset="0"/>
                <a:ea typeface="Open Sans" panose="020B0606030504020204" pitchFamily="34" charset="0"/>
                <a:cs typeface="Open Sans" panose="020B0606030504020204" pitchFamily="34" charset="0"/>
              </a:rPr>
              <a:t>Школа сама выбирает  учебники и </a:t>
            </a:r>
            <a:r>
              <a:rPr sz="1200" dirty="0" err="1">
                <a:latin typeface="Open Sans" panose="020B0606030504020204" pitchFamily="34" charset="0"/>
                <a:ea typeface="Open Sans" panose="020B0606030504020204" pitchFamily="34" charset="0"/>
                <a:cs typeface="Open Sans" panose="020B0606030504020204" pitchFamily="34" charset="0"/>
              </a:rPr>
              <a:t>учебные</a:t>
            </a:r>
            <a:r>
              <a:rPr sz="1200" dirty="0">
                <a:latin typeface="Open Sans" panose="020B0606030504020204" pitchFamily="34" charset="0"/>
                <a:ea typeface="Open Sans" panose="020B0606030504020204" pitchFamily="34" charset="0"/>
                <a:cs typeface="Open Sans" panose="020B0606030504020204" pitchFamily="34" charset="0"/>
              </a:rPr>
              <a:t>  </a:t>
            </a:r>
            <a:r>
              <a:rPr sz="1200" dirty="0" err="1" smtClean="0">
                <a:latin typeface="Open Sans" panose="020B0606030504020204" pitchFamily="34" charset="0"/>
                <a:ea typeface="Open Sans" panose="020B0606030504020204" pitchFamily="34" charset="0"/>
                <a:cs typeface="Open Sans" panose="020B0606030504020204" pitchFamily="34" charset="0"/>
              </a:rPr>
              <a:t>пособия</a:t>
            </a:r>
            <a:endParaRPr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0" name="object 30"/>
          <p:cNvSpPr/>
          <p:nvPr/>
        </p:nvSpPr>
        <p:spPr>
          <a:xfrm>
            <a:off x="1335958" y="3234453"/>
            <a:ext cx="2403233" cy="800913"/>
          </a:xfrm>
          <a:custGeom>
            <a:avLst/>
            <a:gdLst/>
            <a:ahLst/>
            <a:cxnLst/>
            <a:rect l="l" t="t" r="r" b="b"/>
            <a:pathLst>
              <a:path w="2202179" h="1297304">
                <a:moveTo>
                  <a:pt x="0" y="216154"/>
                </a:moveTo>
                <a:lnTo>
                  <a:pt x="5708" y="166591"/>
                </a:lnTo>
                <a:lnTo>
                  <a:pt x="21969" y="121094"/>
                </a:lnTo>
                <a:lnTo>
                  <a:pt x="47486" y="80960"/>
                </a:lnTo>
                <a:lnTo>
                  <a:pt x="80960" y="47486"/>
                </a:lnTo>
                <a:lnTo>
                  <a:pt x="121094" y="21969"/>
                </a:lnTo>
                <a:lnTo>
                  <a:pt x="166591" y="5708"/>
                </a:lnTo>
                <a:lnTo>
                  <a:pt x="216153" y="0"/>
                </a:lnTo>
                <a:lnTo>
                  <a:pt x="1986026" y="0"/>
                </a:lnTo>
                <a:lnTo>
                  <a:pt x="2035588" y="5708"/>
                </a:lnTo>
                <a:lnTo>
                  <a:pt x="2081085" y="21969"/>
                </a:lnTo>
                <a:lnTo>
                  <a:pt x="2121219" y="47486"/>
                </a:lnTo>
                <a:lnTo>
                  <a:pt x="2154693" y="80960"/>
                </a:lnTo>
                <a:lnTo>
                  <a:pt x="2180210" y="121094"/>
                </a:lnTo>
                <a:lnTo>
                  <a:pt x="2196471" y="166591"/>
                </a:lnTo>
                <a:lnTo>
                  <a:pt x="2202179" y="216154"/>
                </a:lnTo>
                <a:lnTo>
                  <a:pt x="2202179" y="1080770"/>
                </a:lnTo>
                <a:lnTo>
                  <a:pt x="2196471" y="1130332"/>
                </a:lnTo>
                <a:lnTo>
                  <a:pt x="2180210" y="1175829"/>
                </a:lnTo>
                <a:lnTo>
                  <a:pt x="2154693" y="1215963"/>
                </a:lnTo>
                <a:lnTo>
                  <a:pt x="2121219" y="1249437"/>
                </a:lnTo>
                <a:lnTo>
                  <a:pt x="2081085" y="1274954"/>
                </a:lnTo>
                <a:lnTo>
                  <a:pt x="2035588" y="1291215"/>
                </a:lnTo>
                <a:lnTo>
                  <a:pt x="1986026" y="1296924"/>
                </a:lnTo>
                <a:lnTo>
                  <a:pt x="216153" y="1296924"/>
                </a:lnTo>
                <a:lnTo>
                  <a:pt x="166591" y="1291215"/>
                </a:lnTo>
                <a:lnTo>
                  <a:pt x="121094" y="1274954"/>
                </a:lnTo>
                <a:lnTo>
                  <a:pt x="80960" y="1249437"/>
                </a:lnTo>
                <a:lnTo>
                  <a:pt x="47486" y="1215963"/>
                </a:lnTo>
                <a:lnTo>
                  <a:pt x="21969" y="1175829"/>
                </a:lnTo>
                <a:lnTo>
                  <a:pt x="5708" y="1130332"/>
                </a:lnTo>
                <a:lnTo>
                  <a:pt x="0" y="1080770"/>
                </a:lnTo>
                <a:lnTo>
                  <a:pt x="0" y="216154"/>
                </a:lnTo>
                <a:close/>
              </a:path>
            </a:pathLst>
          </a:custGeom>
          <a:ln w="25908">
            <a:solidFill>
              <a:srgbClr val="4AACC5"/>
            </a:solidFill>
          </a:ln>
        </p:spPr>
        <p:txBody>
          <a:bodyPr wrap="square" lIns="0" tIns="0" rIns="0" bIns="0" rtlCol="0"/>
          <a:lstStyle/>
          <a:p>
            <a:endParaRPr/>
          </a:p>
        </p:txBody>
      </p:sp>
      <p:sp>
        <p:nvSpPr>
          <p:cNvPr id="31" name="object 31"/>
          <p:cNvSpPr txBox="1"/>
          <p:nvPr/>
        </p:nvSpPr>
        <p:spPr>
          <a:xfrm>
            <a:off x="1682916" y="3249473"/>
            <a:ext cx="2132190" cy="567463"/>
          </a:xfrm>
          <a:prstGeom prst="rect">
            <a:avLst/>
          </a:prstGeom>
        </p:spPr>
        <p:txBody>
          <a:bodyPr vert="horz" wrap="square" lIns="0" tIns="13335" rIns="0" bIns="0" rtlCol="0">
            <a:spAutoFit/>
          </a:bodyPr>
          <a:lstStyle/>
          <a:p>
            <a:pPr marL="12700" marR="5080">
              <a:spcBef>
                <a:spcPts val="105"/>
              </a:spcBef>
            </a:pPr>
            <a:r>
              <a:rPr sz="1200" dirty="0">
                <a:latin typeface="Open Sans" panose="020B0606030504020204" pitchFamily="34" charset="0"/>
                <a:ea typeface="Open Sans" panose="020B0606030504020204" pitchFamily="34" charset="0"/>
                <a:cs typeface="Open Sans" panose="020B0606030504020204" pitchFamily="34" charset="0"/>
              </a:rPr>
              <a:t>Школа сама допускает  к </a:t>
            </a:r>
            <a:r>
              <a:rPr sz="1200" dirty="0" err="1">
                <a:latin typeface="Open Sans" panose="020B0606030504020204" pitchFamily="34" charset="0"/>
                <a:ea typeface="Open Sans" panose="020B0606030504020204" pitchFamily="34" charset="0"/>
                <a:cs typeface="Open Sans" panose="020B0606030504020204" pitchFamily="34" charset="0"/>
              </a:rPr>
              <a:t>использованию</a:t>
            </a:r>
            <a:r>
              <a:rPr sz="1200" dirty="0">
                <a:latin typeface="Open Sans" panose="020B0606030504020204" pitchFamily="34" charset="0"/>
                <a:ea typeface="Open Sans" panose="020B0606030504020204" pitchFamily="34" charset="0"/>
                <a:cs typeface="Open Sans" panose="020B0606030504020204" pitchFamily="34" charset="0"/>
              </a:rPr>
              <a:t> </a:t>
            </a:r>
            <a:r>
              <a:rPr sz="1200" dirty="0" smtClean="0">
                <a:latin typeface="Open Sans" panose="020B0606030504020204" pitchFamily="34" charset="0"/>
                <a:ea typeface="Open Sans" panose="020B0606030504020204" pitchFamily="34" charset="0"/>
                <a:cs typeface="Open Sans" panose="020B0606030504020204" pitchFamily="34" charset="0"/>
              </a:rPr>
              <a:t>в</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sz="1200" dirty="0" err="1" smtClean="0">
                <a:latin typeface="Open Sans" panose="020B0606030504020204" pitchFamily="34" charset="0"/>
                <a:ea typeface="Open Sans" panose="020B0606030504020204" pitchFamily="34" charset="0"/>
                <a:cs typeface="Open Sans" panose="020B0606030504020204" pitchFamily="34" charset="0"/>
              </a:rPr>
              <a:t>учебном</a:t>
            </a:r>
            <a:r>
              <a:rPr sz="1200" dirty="0" smtClean="0">
                <a:latin typeface="Open Sans" panose="020B0606030504020204" pitchFamily="34" charset="0"/>
                <a:ea typeface="Open Sans" panose="020B0606030504020204" pitchFamily="34" charset="0"/>
                <a:cs typeface="Open Sans" panose="020B0606030504020204" pitchFamily="34" charset="0"/>
              </a:rPr>
              <a:t> </a:t>
            </a:r>
            <a:r>
              <a:rPr sz="1200" dirty="0">
                <a:latin typeface="Open Sans" panose="020B0606030504020204" pitchFamily="34" charset="0"/>
                <a:ea typeface="Open Sans" panose="020B0606030504020204" pitchFamily="34" charset="0"/>
                <a:cs typeface="Open Sans" panose="020B0606030504020204" pitchFamily="34" charset="0"/>
              </a:rPr>
              <a:t>процессе те  или иные </a:t>
            </a:r>
            <a:r>
              <a:rPr sz="1200" dirty="0" err="1">
                <a:latin typeface="Open Sans" panose="020B0606030504020204" pitchFamily="34" charset="0"/>
                <a:ea typeface="Open Sans" panose="020B0606030504020204" pitchFamily="34" charset="0"/>
                <a:cs typeface="Open Sans" panose="020B0606030504020204" pitchFamily="34" charset="0"/>
              </a:rPr>
              <a:t>учебные</a:t>
            </a:r>
            <a:r>
              <a:rPr sz="1200" dirty="0">
                <a:latin typeface="Open Sans" panose="020B0606030504020204" pitchFamily="34" charset="0"/>
                <a:ea typeface="Open Sans" panose="020B0606030504020204" pitchFamily="34" charset="0"/>
                <a:cs typeface="Open Sans" panose="020B0606030504020204" pitchFamily="34" charset="0"/>
              </a:rPr>
              <a:t>  </a:t>
            </a:r>
            <a:r>
              <a:rPr sz="1200" dirty="0" err="1" smtClean="0">
                <a:latin typeface="Open Sans" panose="020B0606030504020204" pitchFamily="34" charset="0"/>
                <a:ea typeface="Open Sans" panose="020B0606030504020204" pitchFamily="34" charset="0"/>
                <a:cs typeface="Open Sans" panose="020B0606030504020204" pitchFamily="34" charset="0"/>
              </a:rPr>
              <a:t>пособия</a:t>
            </a:r>
            <a:endParaRPr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object 32"/>
          <p:cNvSpPr/>
          <p:nvPr/>
        </p:nvSpPr>
        <p:spPr>
          <a:xfrm>
            <a:off x="1682916" y="4510294"/>
            <a:ext cx="2303283" cy="740873"/>
          </a:xfrm>
          <a:custGeom>
            <a:avLst/>
            <a:gdLst/>
            <a:ahLst/>
            <a:cxnLst/>
            <a:rect l="l" t="t" r="r" b="b"/>
            <a:pathLst>
              <a:path w="2152015" h="1028700">
                <a:moveTo>
                  <a:pt x="0" y="171450"/>
                </a:moveTo>
                <a:lnTo>
                  <a:pt x="6120" y="125853"/>
                </a:lnTo>
                <a:lnTo>
                  <a:pt x="23396" y="84892"/>
                </a:lnTo>
                <a:lnTo>
                  <a:pt x="50196" y="50196"/>
                </a:lnTo>
                <a:lnTo>
                  <a:pt x="84892" y="23396"/>
                </a:lnTo>
                <a:lnTo>
                  <a:pt x="125853" y="6120"/>
                </a:lnTo>
                <a:lnTo>
                  <a:pt x="171450" y="0"/>
                </a:lnTo>
                <a:lnTo>
                  <a:pt x="1980438" y="0"/>
                </a:lnTo>
                <a:lnTo>
                  <a:pt x="2026034" y="6120"/>
                </a:lnTo>
                <a:lnTo>
                  <a:pt x="2066995" y="23396"/>
                </a:lnTo>
                <a:lnTo>
                  <a:pt x="2101691" y="50196"/>
                </a:lnTo>
                <a:lnTo>
                  <a:pt x="2128491" y="84892"/>
                </a:lnTo>
                <a:lnTo>
                  <a:pt x="2145767" y="125853"/>
                </a:lnTo>
                <a:lnTo>
                  <a:pt x="2151888" y="171450"/>
                </a:lnTo>
                <a:lnTo>
                  <a:pt x="2151888" y="857250"/>
                </a:lnTo>
                <a:lnTo>
                  <a:pt x="2145767" y="902846"/>
                </a:lnTo>
                <a:lnTo>
                  <a:pt x="2128491" y="943807"/>
                </a:lnTo>
                <a:lnTo>
                  <a:pt x="2101691" y="978503"/>
                </a:lnTo>
                <a:lnTo>
                  <a:pt x="2066995" y="1005303"/>
                </a:lnTo>
                <a:lnTo>
                  <a:pt x="2026034" y="1022579"/>
                </a:lnTo>
                <a:lnTo>
                  <a:pt x="1980438" y="1028700"/>
                </a:lnTo>
                <a:lnTo>
                  <a:pt x="171450" y="1028700"/>
                </a:lnTo>
                <a:lnTo>
                  <a:pt x="125853" y="1022579"/>
                </a:lnTo>
                <a:lnTo>
                  <a:pt x="84892" y="1005303"/>
                </a:lnTo>
                <a:lnTo>
                  <a:pt x="50196" y="978503"/>
                </a:lnTo>
                <a:lnTo>
                  <a:pt x="23396" y="943807"/>
                </a:lnTo>
                <a:lnTo>
                  <a:pt x="6120" y="902846"/>
                </a:lnTo>
                <a:lnTo>
                  <a:pt x="0" y="857250"/>
                </a:lnTo>
                <a:lnTo>
                  <a:pt x="0" y="171450"/>
                </a:lnTo>
                <a:close/>
              </a:path>
            </a:pathLst>
          </a:custGeom>
          <a:ln w="25908">
            <a:solidFill>
              <a:srgbClr val="4AACC5"/>
            </a:solidFill>
          </a:ln>
        </p:spPr>
        <p:txBody>
          <a:bodyPr wrap="square" lIns="0" tIns="0" rIns="0" bIns="0" rtlCol="0"/>
          <a:lstStyle/>
          <a:p>
            <a:endParaRPr/>
          </a:p>
        </p:txBody>
      </p:sp>
      <p:sp>
        <p:nvSpPr>
          <p:cNvPr id="33" name="object 33"/>
          <p:cNvSpPr txBox="1"/>
          <p:nvPr/>
        </p:nvSpPr>
        <p:spPr>
          <a:xfrm>
            <a:off x="1682916" y="4574781"/>
            <a:ext cx="2185163" cy="566822"/>
          </a:xfrm>
          <a:prstGeom prst="rect">
            <a:avLst/>
          </a:prstGeom>
        </p:spPr>
        <p:txBody>
          <a:bodyPr vert="horz" wrap="square" lIns="0" tIns="12700" rIns="0" bIns="0" rtlCol="0">
            <a:spAutoFit/>
          </a:bodyPr>
          <a:lstStyle/>
          <a:p>
            <a:pPr marL="12700" marR="5080" indent="176530" algn="ctr">
              <a:spcBef>
                <a:spcPts val="100"/>
              </a:spcBef>
            </a:pPr>
            <a:r>
              <a:rPr sz="1200" dirty="0">
                <a:latin typeface="Open Sans" panose="020B0606030504020204" pitchFamily="34" charset="0"/>
                <a:ea typeface="Open Sans" panose="020B0606030504020204" pitchFamily="34" charset="0"/>
                <a:cs typeface="Open Sans" panose="020B0606030504020204" pitchFamily="34" charset="0"/>
              </a:rPr>
              <a:t>Школа закупает  учебники и </a:t>
            </a:r>
            <a:r>
              <a:rPr sz="1200" dirty="0" err="1" smtClean="0">
                <a:latin typeface="Open Sans" panose="020B0606030504020204" pitchFamily="34" charset="0"/>
                <a:ea typeface="Open Sans" panose="020B0606030504020204" pitchFamily="34" charset="0"/>
                <a:cs typeface="Open Sans" panose="020B0606030504020204" pitchFamily="34" charset="0"/>
              </a:rPr>
              <a:t>учебные</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sz="1200" dirty="0" err="1" smtClean="0">
                <a:latin typeface="Open Sans" panose="020B0606030504020204" pitchFamily="34" charset="0"/>
                <a:ea typeface="Open Sans" panose="020B0606030504020204" pitchFamily="34" charset="0"/>
                <a:cs typeface="Open Sans" panose="020B0606030504020204" pitchFamily="34" charset="0"/>
              </a:rPr>
              <a:t>пособия</a:t>
            </a:r>
            <a:r>
              <a:rPr sz="1200" dirty="0" smtClean="0">
                <a:latin typeface="Open Sans" panose="020B0606030504020204" pitchFamily="34" charset="0"/>
                <a:ea typeface="Open Sans" panose="020B0606030504020204" pitchFamily="34" charset="0"/>
                <a:cs typeface="Open Sans" panose="020B0606030504020204" pitchFamily="34" charset="0"/>
              </a:rPr>
              <a:t> </a:t>
            </a:r>
            <a:r>
              <a:rPr sz="1200" dirty="0" err="1">
                <a:latin typeface="Open Sans" panose="020B0606030504020204" pitchFamily="34" charset="0"/>
                <a:ea typeface="Open Sans" panose="020B0606030504020204" pitchFamily="34" charset="0"/>
                <a:cs typeface="Open Sans" panose="020B0606030504020204" pitchFamily="34" charset="0"/>
              </a:rPr>
              <a:t>за</a:t>
            </a:r>
            <a:r>
              <a:rPr sz="1200" dirty="0">
                <a:latin typeface="Open Sans" panose="020B0606030504020204" pitchFamily="34" charset="0"/>
                <a:ea typeface="Open Sans" panose="020B0606030504020204" pitchFamily="34" charset="0"/>
                <a:cs typeface="Open Sans" panose="020B0606030504020204" pitchFamily="34" charset="0"/>
              </a:rPr>
              <a:t> </a:t>
            </a:r>
            <a:r>
              <a:rPr sz="1200" dirty="0" err="1" smtClean="0">
                <a:latin typeface="Open Sans" panose="020B0606030504020204" pitchFamily="34" charset="0"/>
                <a:ea typeface="Open Sans" panose="020B0606030504020204" pitchFamily="34" charset="0"/>
                <a:cs typeface="Open Sans" panose="020B0606030504020204" pitchFamily="34" charset="0"/>
              </a:rPr>
              <a:t>счет</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sz="1200"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с</a:t>
            </a:r>
            <a:r>
              <a:rPr sz="1200" dirty="0" err="1" smtClean="0">
                <a:latin typeface="Open Sans" panose="020B0606030504020204" pitchFamily="34" charset="0"/>
                <a:ea typeface="Open Sans" panose="020B0606030504020204" pitchFamily="34" charset="0"/>
                <a:cs typeface="Open Sans" panose="020B0606030504020204" pitchFamily="34" charset="0"/>
              </a:rPr>
              <a:t>редств</a:t>
            </a:r>
            <a:r>
              <a:rPr sz="1200" dirty="0" smtClean="0">
                <a:latin typeface="Open Sans" panose="020B0606030504020204" pitchFamily="34" charset="0"/>
                <a:ea typeface="Open Sans" panose="020B0606030504020204" pitchFamily="34" charset="0"/>
                <a:cs typeface="Open Sans" panose="020B0606030504020204" pitchFamily="34" charset="0"/>
              </a:rPr>
              <a:t> </a:t>
            </a:r>
            <a:r>
              <a:rPr sz="1200" dirty="0">
                <a:latin typeface="Open Sans" panose="020B0606030504020204" pitchFamily="34" charset="0"/>
                <a:ea typeface="Open Sans" panose="020B0606030504020204" pitchFamily="34" charset="0"/>
                <a:cs typeface="Open Sans" panose="020B0606030504020204" pitchFamily="34" charset="0"/>
              </a:rPr>
              <a:t>различных  бюджетов</a:t>
            </a:r>
          </a:p>
        </p:txBody>
      </p:sp>
      <p:sp>
        <p:nvSpPr>
          <p:cNvPr id="34" name="object 34"/>
          <p:cNvSpPr/>
          <p:nvPr/>
        </p:nvSpPr>
        <p:spPr>
          <a:xfrm>
            <a:off x="1942707" y="5601427"/>
            <a:ext cx="2331664" cy="819780"/>
          </a:xfrm>
          <a:custGeom>
            <a:avLst/>
            <a:gdLst/>
            <a:ahLst/>
            <a:cxnLst/>
            <a:rect l="l" t="t" r="r" b="b"/>
            <a:pathLst>
              <a:path w="2517775" h="1092834">
                <a:moveTo>
                  <a:pt x="0" y="182118"/>
                </a:moveTo>
                <a:lnTo>
                  <a:pt x="6505" y="133702"/>
                </a:lnTo>
                <a:lnTo>
                  <a:pt x="24863" y="90198"/>
                </a:lnTo>
                <a:lnTo>
                  <a:pt x="53339" y="53340"/>
                </a:lnTo>
                <a:lnTo>
                  <a:pt x="90198" y="24863"/>
                </a:lnTo>
                <a:lnTo>
                  <a:pt x="133702" y="6505"/>
                </a:lnTo>
                <a:lnTo>
                  <a:pt x="182118" y="0"/>
                </a:lnTo>
                <a:lnTo>
                  <a:pt x="2335529" y="0"/>
                </a:lnTo>
                <a:lnTo>
                  <a:pt x="2383945" y="6505"/>
                </a:lnTo>
                <a:lnTo>
                  <a:pt x="2427449" y="24863"/>
                </a:lnTo>
                <a:lnTo>
                  <a:pt x="2464307" y="53340"/>
                </a:lnTo>
                <a:lnTo>
                  <a:pt x="2492784" y="90198"/>
                </a:lnTo>
                <a:lnTo>
                  <a:pt x="2511142" y="133702"/>
                </a:lnTo>
                <a:lnTo>
                  <a:pt x="2517648" y="182118"/>
                </a:lnTo>
                <a:lnTo>
                  <a:pt x="2517648" y="910590"/>
                </a:lnTo>
                <a:lnTo>
                  <a:pt x="2511142" y="959005"/>
                </a:lnTo>
                <a:lnTo>
                  <a:pt x="2492784" y="1002509"/>
                </a:lnTo>
                <a:lnTo>
                  <a:pt x="2464307" y="1039368"/>
                </a:lnTo>
                <a:lnTo>
                  <a:pt x="2427449" y="1067844"/>
                </a:lnTo>
                <a:lnTo>
                  <a:pt x="2383945" y="1086202"/>
                </a:lnTo>
                <a:lnTo>
                  <a:pt x="2335529" y="1092708"/>
                </a:lnTo>
                <a:lnTo>
                  <a:pt x="182118" y="1092708"/>
                </a:lnTo>
                <a:lnTo>
                  <a:pt x="133702" y="1086202"/>
                </a:lnTo>
                <a:lnTo>
                  <a:pt x="90198" y="1067844"/>
                </a:lnTo>
                <a:lnTo>
                  <a:pt x="53339" y="1039368"/>
                </a:lnTo>
                <a:lnTo>
                  <a:pt x="24863" y="1002509"/>
                </a:lnTo>
                <a:lnTo>
                  <a:pt x="6505" y="959005"/>
                </a:lnTo>
                <a:lnTo>
                  <a:pt x="0" y="910590"/>
                </a:lnTo>
                <a:lnTo>
                  <a:pt x="0" y="182118"/>
                </a:lnTo>
                <a:close/>
              </a:path>
            </a:pathLst>
          </a:custGeom>
          <a:ln w="25908">
            <a:solidFill>
              <a:srgbClr val="4AACC5"/>
            </a:solidFill>
          </a:ln>
        </p:spPr>
        <p:txBody>
          <a:bodyPr wrap="square" lIns="0" tIns="0" rIns="0" bIns="0" rtlCol="0"/>
          <a:lstStyle/>
          <a:p>
            <a:endParaRPr/>
          </a:p>
        </p:txBody>
      </p:sp>
      <p:sp>
        <p:nvSpPr>
          <p:cNvPr id="35" name="object 35"/>
          <p:cNvSpPr txBox="1"/>
          <p:nvPr/>
        </p:nvSpPr>
        <p:spPr>
          <a:xfrm>
            <a:off x="2019994" y="5658394"/>
            <a:ext cx="2259750" cy="751488"/>
          </a:xfrm>
          <a:prstGeom prst="rect">
            <a:avLst/>
          </a:prstGeom>
        </p:spPr>
        <p:txBody>
          <a:bodyPr vert="horz" wrap="square" lIns="0" tIns="12700" rIns="0" bIns="0" rtlCol="0">
            <a:spAutoFit/>
          </a:bodyPr>
          <a:lstStyle/>
          <a:p>
            <a:pPr marL="12700" marR="5080" indent="176530" algn="ctr">
              <a:spcBef>
                <a:spcPts val="100"/>
              </a:spcBef>
            </a:pPr>
            <a:r>
              <a:rPr sz="1200" dirty="0">
                <a:latin typeface="Open Sans" panose="020B0606030504020204" pitchFamily="34" charset="0"/>
                <a:ea typeface="Open Sans" panose="020B0606030504020204" pitchFamily="34" charset="0"/>
                <a:cs typeface="Open Sans" panose="020B0606030504020204" pitchFamily="34" charset="0"/>
              </a:rPr>
              <a:t>Школа бесплатно из своих  фондов предоставляет в  </a:t>
            </a:r>
            <a:r>
              <a:rPr sz="1200" dirty="0" err="1">
                <a:latin typeface="Open Sans" panose="020B0606030504020204" pitchFamily="34" charset="0"/>
                <a:ea typeface="Open Sans" panose="020B0606030504020204" pitchFamily="34" charset="0"/>
                <a:cs typeface="Open Sans" panose="020B0606030504020204" pitchFamily="34" charset="0"/>
              </a:rPr>
              <a:t>пользование</a:t>
            </a:r>
            <a:r>
              <a:rPr sz="1200" dirty="0">
                <a:latin typeface="Open Sans" panose="020B0606030504020204" pitchFamily="34" charset="0"/>
                <a:ea typeface="Open Sans" panose="020B0606030504020204" pitchFamily="34" charset="0"/>
                <a:cs typeface="Open Sans" panose="020B0606030504020204" pitchFamily="34" charset="0"/>
              </a:rPr>
              <a:t> </a:t>
            </a:r>
            <a:r>
              <a:rPr sz="1200" dirty="0" err="1">
                <a:latin typeface="Open Sans" panose="020B0606030504020204" pitchFamily="34" charset="0"/>
                <a:ea typeface="Open Sans" panose="020B0606030504020204" pitchFamily="34" charset="0"/>
                <a:cs typeface="Open Sans" panose="020B0606030504020204" pitchFamily="34" charset="0"/>
              </a:rPr>
              <a:t>обучающимся</a:t>
            </a:r>
            <a:r>
              <a:rPr sz="1200" dirty="0">
                <a:latin typeface="Open Sans" panose="020B0606030504020204" pitchFamily="34" charset="0"/>
                <a:ea typeface="Open Sans" panose="020B0606030504020204" pitchFamily="34" charset="0"/>
                <a:cs typeface="Open Sans" panose="020B0606030504020204" pitchFamily="34" charset="0"/>
              </a:rPr>
              <a:t> </a:t>
            </a:r>
            <a:r>
              <a:rPr sz="1200" dirty="0" err="1">
                <a:latin typeface="Open Sans" panose="020B0606030504020204" pitchFamily="34" charset="0"/>
                <a:ea typeface="Open Sans" panose="020B0606030504020204" pitchFamily="34" charset="0"/>
                <a:cs typeface="Open Sans" panose="020B0606030504020204" pitchFamily="34" charset="0"/>
              </a:rPr>
              <a:t>учебники</a:t>
            </a:r>
            <a:r>
              <a:rPr sz="1200" dirty="0">
                <a:latin typeface="Open Sans" panose="020B0606030504020204" pitchFamily="34" charset="0"/>
                <a:ea typeface="Open Sans" panose="020B0606030504020204" pitchFamily="34" charset="0"/>
                <a:cs typeface="Open Sans" panose="020B0606030504020204" pitchFamily="34" charset="0"/>
              </a:rPr>
              <a:t> и</a:t>
            </a:r>
            <a:r>
              <a:rPr lang="ru-RU" sz="1200" dirty="0">
                <a:latin typeface="Open Sans" panose="020B0606030504020204" pitchFamily="34" charset="0"/>
                <a:ea typeface="Open Sans" panose="020B0606030504020204" pitchFamily="34" charset="0"/>
                <a:cs typeface="Open Sans" panose="020B0606030504020204" pitchFamily="34" charset="0"/>
              </a:rPr>
              <a:t> </a:t>
            </a:r>
            <a:r>
              <a:rPr sz="1200" dirty="0" err="1">
                <a:latin typeface="Open Sans" panose="020B0606030504020204" pitchFamily="34" charset="0"/>
                <a:ea typeface="Open Sans" panose="020B0606030504020204" pitchFamily="34" charset="0"/>
                <a:cs typeface="Open Sans" panose="020B0606030504020204" pitchFamily="34" charset="0"/>
              </a:rPr>
              <a:t>учебные</a:t>
            </a:r>
            <a:r>
              <a:rPr sz="1200" dirty="0">
                <a:latin typeface="Open Sans" panose="020B0606030504020204" pitchFamily="34" charset="0"/>
                <a:ea typeface="Open Sans" panose="020B0606030504020204" pitchFamily="34" charset="0"/>
                <a:cs typeface="Open Sans" panose="020B0606030504020204" pitchFamily="34" charset="0"/>
              </a:rPr>
              <a:t> пособия</a:t>
            </a:r>
          </a:p>
        </p:txBody>
      </p:sp>
      <p:sp>
        <p:nvSpPr>
          <p:cNvPr id="36" name="object 36"/>
          <p:cNvSpPr/>
          <p:nvPr/>
        </p:nvSpPr>
        <p:spPr>
          <a:xfrm>
            <a:off x="647349" y="1740315"/>
            <a:ext cx="510203" cy="440945"/>
          </a:xfrm>
          <a:custGeom>
            <a:avLst/>
            <a:gdLst/>
            <a:ahLst/>
            <a:cxnLst/>
            <a:rect l="l" t="t" r="r" b="b"/>
            <a:pathLst>
              <a:path w="360045" h="504825">
                <a:moveTo>
                  <a:pt x="98780" y="0"/>
                </a:moveTo>
                <a:lnTo>
                  <a:pt x="0" y="0"/>
                </a:lnTo>
                <a:lnTo>
                  <a:pt x="0" y="235584"/>
                </a:lnTo>
                <a:lnTo>
                  <a:pt x="8021" y="285355"/>
                </a:lnTo>
                <a:lnTo>
                  <a:pt x="30359" y="328555"/>
                </a:lnTo>
                <a:lnTo>
                  <a:pt x="64421" y="362604"/>
                </a:lnTo>
                <a:lnTo>
                  <a:pt x="107616" y="384924"/>
                </a:lnTo>
                <a:lnTo>
                  <a:pt x="157353" y="392938"/>
                </a:lnTo>
                <a:lnTo>
                  <a:pt x="252018" y="392938"/>
                </a:lnTo>
                <a:lnTo>
                  <a:pt x="252018" y="504443"/>
                </a:lnTo>
                <a:lnTo>
                  <a:pt x="359664" y="343534"/>
                </a:lnTo>
                <a:lnTo>
                  <a:pt x="252018" y="182752"/>
                </a:lnTo>
                <a:lnTo>
                  <a:pt x="252018" y="294131"/>
                </a:lnTo>
                <a:lnTo>
                  <a:pt x="157353" y="294131"/>
                </a:lnTo>
                <a:lnTo>
                  <a:pt x="134554" y="289538"/>
                </a:lnTo>
                <a:lnTo>
                  <a:pt x="115936" y="277002"/>
                </a:lnTo>
                <a:lnTo>
                  <a:pt x="103383" y="258395"/>
                </a:lnTo>
                <a:lnTo>
                  <a:pt x="98780" y="235584"/>
                </a:lnTo>
                <a:lnTo>
                  <a:pt x="98780" y="0"/>
                </a:lnTo>
                <a:close/>
              </a:path>
            </a:pathLst>
          </a:custGeom>
          <a:solidFill>
            <a:srgbClr val="4F81BC"/>
          </a:solidFill>
        </p:spPr>
        <p:txBody>
          <a:bodyPr wrap="square" lIns="0" tIns="0" rIns="0" bIns="0" rtlCol="0"/>
          <a:lstStyle/>
          <a:p>
            <a:endParaRPr/>
          </a:p>
        </p:txBody>
      </p:sp>
      <p:sp>
        <p:nvSpPr>
          <p:cNvPr id="37" name="object 37"/>
          <p:cNvSpPr/>
          <p:nvPr/>
        </p:nvSpPr>
        <p:spPr>
          <a:xfrm>
            <a:off x="798232" y="1740315"/>
            <a:ext cx="319782" cy="440945"/>
          </a:xfrm>
          <a:custGeom>
            <a:avLst/>
            <a:gdLst/>
            <a:ahLst/>
            <a:cxnLst/>
            <a:rect l="l" t="t" r="r" b="b"/>
            <a:pathLst>
              <a:path w="360045" h="504825">
                <a:moveTo>
                  <a:pt x="0" y="0"/>
                </a:moveTo>
                <a:lnTo>
                  <a:pt x="0" y="235584"/>
                </a:lnTo>
                <a:lnTo>
                  <a:pt x="8021" y="285355"/>
                </a:lnTo>
                <a:lnTo>
                  <a:pt x="30359" y="328555"/>
                </a:lnTo>
                <a:lnTo>
                  <a:pt x="64421" y="362604"/>
                </a:lnTo>
                <a:lnTo>
                  <a:pt x="107616" y="384924"/>
                </a:lnTo>
                <a:lnTo>
                  <a:pt x="157353" y="392938"/>
                </a:lnTo>
                <a:lnTo>
                  <a:pt x="252018" y="392938"/>
                </a:lnTo>
                <a:lnTo>
                  <a:pt x="252018" y="504443"/>
                </a:lnTo>
                <a:lnTo>
                  <a:pt x="359664" y="343534"/>
                </a:lnTo>
                <a:lnTo>
                  <a:pt x="252018" y="182752"/>
                </a:lnTo>
                <a:lnTo>
                  <a:pt x="252018" y="294131"/>
                </a:lnTo>
                <a:lnTo>
                  <a:pt x="157353" y="294131"/>
                </a:lnTo>
                <a:lnTo>
                  <a:pt x="134554" y="289538"/>
                </a:lnTo>
                <a:lnTo>
                  <a:pt x="115936" y="277002"/>
                </a:lnTo>
                <a:lnTo>
                  <a:pt x="103383" y="258395"/>
                </a:lnTo>
                <a:lnTo>
                  <a:pt x="98780" y="235584"/>
                </a:lnTo>
                <a:lnTo>
                  <a:pt x="98780" y="0"/>
                </a:lnTo>
                <a:lnTo>
                  <a:pt x="0" y="0"/>
                </a:lnTo>
                <a:close/>
              </a:path>
            </a:pathLst>
          </a:custGeom>
          <a:ln w="25908">
            <a:solidFill>
              <a:srgbClr val="385D89"/>
            </a:solidFill>
          </a:ln>
        </p:spPr>
        <p:txBody>
          <a:bodyPr wrap="square" lIns="0" tIns="0" rIns="0" bIns="0" rtlCol="0"/>
          <a:lstStyle/>
          <a:p>
            <a:endParaRPr/>
          </a:p>
        </p:txBody>
      </p:sp>
      <p:sp>
        <p:nvSpPr>
          <p:cNvPr id="38" name="object 38"/>
          <p:cNvSpPr/>
          <p:nvPr/>
        </p:nvSpPr>
        <p:spPr>
          <a:xfrm>
            <a:off x="1170568" y="2699007"/>
            <a:ext cx="322119" cy="449619"/>
          </a:xfrm>
          <a:custGeom>
            <a:avLst/>
            <a:gdLst/>
            <a:ahLst/>
            <a:cxnLst/>
            <a:rect l="l" t="t" r="r" b="b"/>
            <a:pathLst>
              <a:path w="360044" h="504825">
                <a:moveTo>
                  <a:pt x="98780" y="0"/>
                </a:moveTo>
                <a:lnTo>
                  <a:pt x="0" y="0"/>
                </a:lnTo>
                <a:lnTo>
                  <a:pt x="0" y="235585"/>
                </a:lnTo>
                <a:lnTo>
                  <a:pt x="8021" y="285355"/>
                </a:lnTo>
                <a:lnTo>
                  <a:pt x="30359" y="328555"/>
                </a:lnTo>
                <a:lnTo>
                  <a:pt x="64421" y="362604"/>
                </a:lnTo>
                <a:lnTo>
                  <a:pt x="107616" y="384924"/>
                </a:lnTo>
                <a:lnTo>
                  <a:pt x="157352" y="392938"/>
                </a:lnTo>
                <a:lnTo>
                  <a:pt x="252018" y="392938"/>
                </a:lnTo>
                <a:lnTo>
                  <a:pt x="252018" y="504443"/>
                </a:lnTo>
                <a:lnTo>
                  <a:pt x="359664" y="343535"/>
                </a:lnTo>
                <a:lnTo>
                  <a:pt x="252018" y="182752"/>
                </a:lnTo>
                <a:lnTo>
                  <a:pt x="252018" y="294132"/>
                </a:lnTo>
                <a:lnTo>
                  <a:pt x="157352" y="294132"/>
                </a:lnTo>
                <a:lnTo>
                  <a:pt x="134554" y="289538"/>
                </a:lnTo>
                <a:lnTo>
                  <a:pt x="115936" y="277002"/>
                </a:lnTo>
                <a:lnTo>
                  <a:pt x="103383" y="258395"/>
                </a:lnTo>
                <a:lnTo>
                  <a:pt x="98780" y="235585"/>
                </a:lnTo>
                <a:lnTo>
                  <a:pt x="98780" y="0"/>
                </a:lnTo>
                <a:close/>
              </a:path>
            </a:pathLst>
          </a:custGeom>
          <a:solidFill>
            <a:srgbClr val="4F81BC"/>
          </a:solidFill>
        </p:spPr>
        <p:txBody>
          <a:bodyPr wrap="square" lIns="0" tIns="0" rIns="0" bIns="0" rtlCol="0"/>
          <a:lstStyle/>
          <a:p>
            <a:endParaRPr/>
          </a:p>
        </p:txBody>
      </p:sp>
      <p:sp>
        <p:nvSpPr>
          <p:cNvPr id="39" name="object 39"/>
          <p:cNvSpPr/>
          <p:nvPr/>
        </p:nvSpPr>
        <p:spPr>
          <a:xfrm>
            <a:off x="1047947" y="2699007"/>
            <a:ext cx="513931" cy="449619"/>
          </a:xfrm>
          <a:custGeom>
            <a:avLst/>
            <a:gdLst/>
            <a:ahLst/>
            <a:cxnLst/>
            <a:rect l="l" t="t" r="r" b="b"/>
            <a:pathLst>
              <a:path w="360044" h="504825">
                <a:moveTo>
                  <a:pt x="0" y="0"/>
                </a:moveTo>
                <a:lnTo>
                  <a:pt x="0" y="235585"/>
                </a:lnTo>
                <a:lnTo>
                  <a:pt x="8021" y="285355"/>
                </a:lnTo>
                <a:lnTo>
                  <a:pt x="30359" y="328555"/>
                </a:lnTo>
                <a:lnTo>
                  <a:pt x="64421" y="362604"/>
                </a:lnTo>
                <a:lnTo>
                  <a:pt x="107616" y="384924"/>
                </a:lnTo>
                <a:lnTo>
                  <a:pt x="157352" y="392938"/>
                </a:lnTo>
                <a:lnTo>
                  <a:pt x="252018" y="392938"/>
                </a:lnTo>
                <a:lnTo>
                  <a:pt x="252018" y="504443"/>
                </a:lnTo>
                <a:lnTo>
                  <a:pt x="359664" y="343535"/>
                </a:lnTo>
                <a:lnTo>
                  <a:pt x="252018" y="182752"/>
                </a:lnTo>
                <a:lnTo>
                  <a:pt x="252018" y="294132"/>
                </a:lnTo>
                <a:lnTo>
                  <a:pt x="157352" y="294132"/>
                </a:lnTo>
                <a:lnTo>
                  <a:pt x="134554" y="289538"/>
                </a:lnTo>
                <a:lnTo>
                  <a:pt x="115936" y="277002"/>
                </a:lnTo>
                <a:lnTo>
                  <a:pt x="103383" y="258395"/>
                </a:lnTo>
                <a:lnTo>
                  <a:pt x="98780" y="235585"/>
                </a:lnTo>
                <a:lnTo>
                  <a:pt x="98780" y="0"/>
                </a:lnTo>
                <a:lnTo>
                  <a:pt x="0" y="0"/>
                </a:lnTo>
                <a:close/>
              </a:path>
            </a:pathLst>
          </a:custGeom>
          <a:ln w="25908">
            <a:solidFill>
              <a:srgbClr val="385D89"/>
            </a:solidFill>
          </a:ln>
        </p:spPr>
        <p:txBody>
          <a:bodyPr wrap="square" lIns="0" tIns="0" rIns="0" bIns="0" rtlCol="0"/>
          <a:lstStyle/>
          <a:p>
            <a:endParaRPr/>
          </a:p>
        </p:txBody>
      </p:sp>
      <p:sp>
        <p:nvSpPr>
          <p:cNvPr id="40" name="object 40"/>
          <p:cNvSpPr/>
          <p:nvPr/>
        </p:nvSpPr>
        <p:spPr>
          <a:xfrm>
            <a:off x="1650200" y="5251167"/>
            <a:ext cx="507728" cy="394390"/>
          </a:xfrm>
          <a:custGeom>
            <a:avLst/>
            <a:gdLst/>
            <a:ahLst/>
            <a:cxnLst/>
            <a:rect l="l" t="t" r="r" b="b"/>
            <a:pathLst>
              <a:path w="360044" h="504825">
                <a:moveTo>
                  <a:pt x="98806" y="0"/>
                </a:moveTo>
                <a:lnTo>
                  <a:pt x="0" y="0"/>
                </a:lnTo>
                <a:lnTo>
                  <a:pt x="0" y="235623"/>
                </a:lnTo>
                <a:lnTo>
                  <a:pt x="8025" y="285359"/>
                </a:lnTo>
                <a:lnTo>
                  <a:pt x="30370" y="328554"/>
                </a:lnTo>
                <a:lnTo>
                  <a:pt x="64437" y="362616"/>
                </a:lnTo>
                <a:lnTo>
                  <a:pt x="107630" y="384954"/>
                </a:lnTo>
                <a:lnTo>
                  <a:pt x="157352" y="392976"/>
                </a:lnTo>
                <a:lnTo>
                  <a:pt x="251968" y="392976"/>
                </a:lnTo>
                <a:lnTo>
                  <a:pt x="251968" y="504443"/>
                </a:lnTo>
                <a:lnTo>
                  <a:pt x="359663" y="343585"/>
                </a:lnTo>
                <a:lnTo>
                  <a:pt x="251968" y="182714"/>
                </a:lnTo>
                <a:lnTo>
                  <a:pt x="251968" y="294182"/>
                </a:lnTo>
                <a:lnTo>
                  <a:pt x="157352" y="294182"/>
                </a:lnTo>
                <a:lnTo>
                  <a:pt x="134542" y="289581"/>
                </a:lnTo>
                <a:lnTo>
                  <a:pt x="115935" y="277033"/>
                </a:lnTo>
                <a:lnTo>
                  <a:pt x="103399" y="258419"/>
                </a:lnTo>
                <a:lnTo>
                  <a:pt x="98806" y="235623"/>
                </a:lnTo>
                <a:lnTo>
                  <a:pt x="98806" y="0"/>
                </a:lnTo>
                <a:close/>
              </a:path>
            </a:pathLst>
          </a:custGeom>
          <a:solidFill>
            <a:srgbClr val="4F81BC"/>
          </a:solidFill>
        </p:spPr>
        <p:txBody>
          <a:bodyPr wrap="square" lIns="0" tIns="0" rIns="0" bIns="0" rtlCol="0"/>
          <a:lstStyle/>
          <a:p>
            <a:endParaRPr/>
          </a:p>
        </p:txBody>
      </p:sp>
      <p:sp>
        <p:nvSpPr>
          <p:cNvPr id="41" name="object 41"/>
          <p:cNvSpPr/>
          <p:nvPr/>
        </p:nvSpPr>
        <p:spPr>
          <a:xfrm>
            <a:off x="1762928" y="5258118"/>
            <a:ext cx="318231" cy="394390"/>
          </a:xfrm>
          <a:custGeom>
            <a:avLst/>
            <a:gdLst/>
            <a:ahLst/>
            <a:cxnLst/>
            <a:rect l="l" t="t" r="r" b="b"/>
            <a:pathLst>
              <a:path w="360044" h="504825">
                <a:moveTo>
                  <a:pt x="0" y="0"/>
                </a:moveTo>
                <a:lnTo>
                  <a:pt x="0" y="235623"/>
                </a:lnTo>
                <a:lnTo>
                  <a:pt x="8025" y="285359"/>
                </a:lnTo>
                <a:lnTo>
                  <a:pt x="30370" y="328554"/>
                </a:lnTo>
                <a:lnTo>
                  <a:pt x="64437" y="362616"/>
                </a:lnTo>
                <a:lnTo>
                  <a:pt x="107630" y="384954"/>
                </a:lnTo>
                <a:lnTo>
                  <a:pt x="157352" y="392976"/>
                </a:lnTo>
                <a:lnTo>
                  <a:pt x="251968" y="392976"/>
                </a:lnTo>
                <a:lnTo>
                  <a:pt x="251968" y="504443"/>
                </a:lnTo>
                <a:lnTo>
                  <a:pt x="359663" y="343585"/>
                </a:lnTo>
                <a:lnTo>
                  <a:pt x="251968" y="182714"/>
                </a:lnTo>
                <a:lnTo>
                  <a:pt x="251968" y="294182"/>
                </a:lnTo>
                <a:lnTo>
                  <a:pt x="157352" y="294182"/>
                </a:lnTo>
                <a:lnTo>
                  <a:pt x="134542" y="289581"/>
                </a:lnTo>
                <a:lnTo>
                  <a:pt x="115935" y="277033"/>
                </a:lnTo>
                <a:lnTo>
                  <a:pt x="103399" y="258419"/>
                </a:lnTo>
                <a:lnTo>
                  <a:pt x="98806" y="235623"/>
                </a:lnTo>
                <a:lnTo>
                  <a:pt x="98806" y="0"/>
                </a:lnTo>
                <a:lnTo>
                  <a:pt x="0" y="0"/>
                </a:lnTo>
                <a:close/>
              </a:path>
            </a:pathLst>
          </a:custGeom>
          <a:ln w="25908">
            <a:solidFill>
              <a:srgbClr val="385D89"/>
            </a:solidFill>
          </a:ln>
        </p:spPr>
        <p:txBody>
          <a:bodyPr wrap="square" lIns="0" tIns="0" rIns="0" bIns="0" rtlCol="0"/>
          <a:lstStyle/>
          <a:p>
            <a:endParaRPr/>
          </a:p>
        </p:txBody>
      </p:sp>
      <p:sp>
        <p:nvSpPr>
          <p:cNvPr id="42" name="object 42"/>
          <p:cNvSpPr/>
          <p:nvPr/>
        </p:nvSpPr>
        <p:spPr>
          <a:xfrm>
            <a:off x="1561878" y="4075129"/>
            <a:ext cx="319189" cy="407339"/>
          </a:xfrm>
          <a:custGeom>
            <a:avLst/>
            <a:gdLst/>
            <a:ahLst/>
            <a:cxnLst/>
            <a:rect l="l" t="t" r="r" b="b"/>
            <a:pathLst>
              <a:path w="360044" h="504825">
                <a:moveTo>
                  <a:pt x="98806" y="0"/>
                </a:moveTo>
                <a:lnTo>
                  <a:pt x="0" y="0"/>
                </a:lnTo>
                <a:lnTo>
                  <a:pt x="0" y="235585"/>
                </a:lnTo>
                <a:lnTo>
                  <a:pt x="8025" y="285355"/>
                </a:lnTo>
                <a:lnTo>
                  <a:pt x="30370" y="328555"/>
                </a:lnTo>
                <a:lnTo>
                  <a:pt x="64437" y="362604"/>
                </a:lnTo>
                <a:lnTo>
                  <a:pt x="107630" y="384924"/>
                </a:lnTo>
                <a:lnTo>
                  <a:pt x="157353" y="392938"/>
                </a:lnTo>
                <a:lnTo>
                  <a:pt x="251968" y="392938"/>
                </a:lnTo>
                <a:lnTo>
                  <a:pt x="251968" y="504444"/>
                </a:lnTo>
                <a:lnTo>
                  <a:pt x="359663" y="343535"/>
                </a:lnTo>
                <a:lnTo>
                  <a:pt x="251968" y="182753"/>
                </a:lnTo>
                <a:lnTo>
                  <a:pt x="251968" y="294131"/>
                </a:lnTo>
                <a:lnTo>
                  <a:pt x="157353" y="294131"/>
                </a:lnTo>
                <a:lnTo>
                  <a:pt x="134542" y="289538"/>
                </a:lnTo>
                <a:lnTo>
                  <a:pt x="115935" y="277002"/>
                </a:lnTo>
                <a:lnTo>
                  <a:pt x="103399" y="258395"/>
                </a:lnTo>
                <a:lnTo>
                  <a:pt x="98806" y="235585"/>
                </a:lnTo>
                <a:lnTo>
                  <a:pt x="98806" y="0"/>
                </a:lnTo>
                <a:close/>
              </a:path>
            </a:pathLst>
          </a:custGeom>
          <a:solidFill>
            <a:srgbClr val="4F81BC"/>
          </a:solidFill>
        </p:spPr>
        <p:txBody>
          <a:bodyPr wrap="square" lIns="0" tIns="0" rIns="0" bIns="0" rtlCol="0"/>
          <a:lstStyle/>
          <a:p>
            <a:endParaRPr/>
          </a:p>
        </p:txBody>
      </p:sp>
      <p:sp>
        <p:nvSpPr>
          <p:cNvPr id="43" name="object 43"/>
          <p:cNvSpPr/>
          <p:nvPr/>
        </p:nvSpPr>
        <p:spPr>
          <a:xfrm>
            <a:off x="1426499" y="4078231"/>
            <a:ext cx="509256" cy="407339"/>
          </a:xfrm>
          <a:custGeom>
            <a:avLst/>
            <a:gdLst/>
            <a:ahLst/>
            <a:cxnLst/>
            <a:rect l="l" t="t" r="r" b="b"/>
            <a:pathLst>
              <a:path w="360044" h="504825">
                <a:moveTo>
                  <a:pt x="0" y="0"/>
                </a:moveTo>
                <a:lnTo>
                  <a:pt x="0" y="235585"/>
                </a:lnTo>
                <a:lnTo>
                  <a:pt x="8025" y="285355"/>
                </a:lnTo>
                <a:lnTo>
                  <a:pt x="30370" y="328555"/>
                </a:lnTo>
                <a:lnTo>
                  <a:pt x="64437" y="362604"/>
                </a:lnTo>
                <a:lnTo>
                  <a:pt x="107630" y="384924"/>
                </a:lnTo>
                <a:lnTo>
                  <a:pt x="157353" y="392938"/>
                </a:lnTo>
                <a:lnTo>
                  <a:pt x="251968" y="392938"/>
                </a:lnTo>
                <a:lnTo>
                  <a:pt x="251968" y="504444"/>
                </a:lnTo>
                <a:lnTo>
                  <a:pt x="359663" y="343535"/>
                </a:lnTo>
                <a:lnTo>
                  <a:pt x="251968" y="182753"/>
                </a:lnTo>
                <a:lnTo>
                  <a:pt x="251968" y="294131"/>
                </a:lnTo>
                <a:lnTo>
                  <a:pt x="157353" y="294131"/>
                </a:lnTo>
                <a:lnTo>
                  <a:pt x="134542" y="289538"/>
                </a:lnTo>
                <a:lnTo>
                  <a:pt x="115935" y="277002"/>
                </a:lnTo>
                <a:lnTo>
                  <a:pt x="103399" y="258395"/>
                </a:lnTo>
                <a:lnTo>
                  <a:pt x="98806" y="235585"/>
                </a:lnTo>
                <a:lnTo>
                  <a:pt x="98806" y="0"/>
                </a:lnTo>
                <a:lnTo>
                  <a:pt x="0" y="0"/>
                </a:lnTo>
                <a:close/>
              </a:path>
            </a:pathLst>
          </a:custGeom>
          <a:ln w="25908">
            <a:solidFill>
              <a:srgbClr val="385D89"/>
            </a:solidFill>
          </a:ln>
        </p:spPr>
        <p:txBody>
          <a:bodyPr wrap="square" lIns="0" tIns="0" rIns="0" bIns="0" rtlCol="0"/>
          <a:lstStyle/>
          <a:p>
            <a:endParaRPr/>
          </a:p>
        </p:txBody>
      </p:sp>
      <p:sp>
        <p:nvSpPr>
          <p:cNvPr id="46" name="TextBox 45"/>
          <p:cNvSpPr txBox="1"/>
          <p:nvPr/>
        </p:nvSpPr>
        <p:spPr>
          <a:xfrm>
            <a:off x="220071" y="144571"/>
            <a:ext cx="11288305" cy="653804"/>
          </a:xfrm>
          <a:prstGeom prst="rect">
            <a:avLst/>
          </a:prstGeom>
        </p:spPr>
        <p:txBody>
          <a:bodyPr wrap="square" lIns="0" tIns="0" rIns="0" bIns="0">
            <a:normAutofit fontScale="97500"/>
          </a:bodyPr>
          <a:lstStyle>
            <a:defPPr>
              <a:defRPr lang="ru-RU"/>
            </a:defPPr>
            <a:lvl1pPr>
              <a:defRPr sz="3200" b="1" i="0" kern="0" spc="-4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defRPr>
            </a:lvl1pPr>
          </a:lstStyle>
          <a:p>
            <a:r>
              <a:rPr lang="ru-RU" sz="1800" dirty="0"/>
              <a:t>РЕГУЛИРОВАНИЕ ОБЕСПЕЧЕНИЯ УЧЕБНИКАМИ И УЧЕБНЫМИ ПОСОБИЯМИ БИБЛИОТЕЧНЫХ ФОНДОВ ОБРАЗОВАТЕЛЬНЫХ ОРГАНИЗАЦИЙ 273-ФЗ «ОБ ОБРАЗОВАНИИ В РФ»</a:t>
            </a:r>
          </a:p>
        </p:txBody>
      </p:sp>
      <p:cxnSp>
        <p:nvCxnSpPr>
          <p:cNvPr id="47" name="Прямая соединительная линия 46">
            <a:extLst>
              <a:ext uri="{FF2B5EF4-FFF2-40B4-BE49-F238E27FC236}">
                <a16:creationId xmlns:a16="http://schemas.microsoft.com/office/drawing/2014/main" id="{DEB654A0-C98F-4F96-9F38-182DA224F2D5}"/>
              </a:ext>
            </a:extLst>
          </p:cNvPr>
          <p:cNvCxnSpPr/>
          <p:nvPr/>
        </p:nvCxnSpPr>
        <p:spPr>
          <a:xfrm>
            <a:off x="0" y="817870"/>
            <a:ext cx="11756013"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grpSp>
        <p:nvGrpSpPr>
          <p:cNvPr id="44" name="Группа 43">
            <a:extLst>
              <a:ext uri="{FF2B5EF4-FFF2-40B4-BE49-F238E27FC236}">
                <a16:creationId xmlns:a16="http://schemas.microsoft.com/office/drawing/2014/main" id="{F891D045-80B5-4DC6-A762-D4045AC0D02E}"/>
              </a:ext>
            </a:extLst>
          </p:cNvPr>
          <p:cNvGrpSpPr/>
          <p:nvPr/>
        </p:nvGrpSpPr>
        <p:grpSpPr>
          <a:xfrm>
            <a:off x="10979742" y="248298"/>
            <a:ext cx="1036335" cy="358338"/>
            <a:chOff x="10099577" y="300997"/>
            <a:chExt cx="1512553" cy="523002"/>
          </a:xfrm>
          <a:solidFill>
            <a:srgbClr val="2D2B8D"/>
          </a:solidFill>
        </p:grpSpPr>
        <p:sp>
          <p:nvSpPr>
            <p:cNvPr id="45"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8"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9"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0"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1"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2"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3"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4"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5"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6"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7"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8"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9"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0"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Tree>
    <p:extLst>
      <p:ext uri="{BB962C8B-B14F-4D97-AF65-F5344CB8AC3E}">
        <p14:creationId xmlns:p14="http://schemas.microsoft.com/office/powerpoint/2010/main" val="41166044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2"/>
          <p:cNvGraphicFramePr>
            <a:graphicFrameLocks noGrp="1" noChangeAspect="1"/>
          </p:cNvGraphicFramePr>
          <p:nvPr>
            <p:ph idx="1"/>
            <p:extLst/>
          </p:nvPr>
        </p:nvGraphicFramePr>
        <p:xfrm>
          <a:off x="698507" y="1431602"/>
          <a:ext cx="6160731" cy="5093742"/>
        </p:xfrm>
        <a:graphic>
          <a:graphicData uri="http://schemas.openxmlformats.org/drawingml/2006/chart">
            <c:chart xmlns:c="http://schemas.openxmlformats.org/drawingml/2006/chart" xmlns:r="http://schemas.openxmlformats.org/officeDocument/2006/relationships" r:id="rId2"/>
          </a:graphicData>
        </a:graphic>
      </p:graphicFrame>
      <p:sp>
        <p:nvSpPr>
          <p:cNvPr id="15365" name="AutoShape 4"/>
          <p:cNvSpPr>
            <a:spLocks noChangeArrowheads="1"/>
          </p:cNvSpPr>
          <p:nvPr/>
        </p:nvSpPr>
        <p:spPr bwMode="auto">
          <a:xfrm>
            <a:off x="7752184" y="980728"/>
            <a:ext cx="2736304" cy="5760640"/>
          </a:xfrm>
          <a:prstGeom prst="upArrowCallout">
            <a:avLst>
              <a:gd name="adj1" fmla="val 48444"/>
              <a:gd name="adj2" fmla="val 39619"/>
              <a:gd name="adj3" fmla="val 16521"/>
              <a:gd name="adj4" fmla="val 90201"/>
            </a:avLst>
          </a:prstGeom>
          <a:noFill/>
          <a:ln w="57150">
            <a:solidFill>
              <a:srgbClr val="000099"/>
            </a:solidFill>
            <a:miter lim="800000"/>
            <a:headEnd/>
            <a:tailEnd/>
          </a:ln>
        </p:spPr>
        <p:txBody>
          <a:bodyPr wrap="none" anchor="ctr"/>
          <a:lstStyle/>
          <a:p>
            <a:pPr algn="ctr"/>
            <a:endParaRPr lang="ru-RU" b="1">
              <a:solidFill>
                <a:schemeClr val="bg1"/>
              </a:solidFill>
            </a:endParaRPr>
          </a:p>
          <a:p>
            <a:pPr algn="ctr"/>
            <a:endParaRPr lang="ru-RU" b="1">
              <a:solidFill>
                <a:schemeClr val="bg1"/>
              </a:solidFill>
            </a:endParaRPr>
          </a:p>
          <a:p>
            <a:pPr algn="ctr"/>
            <a:endParaRPr lang="ru-RU" b="1">
              <a:solidFill>
                <a:schemeClr val="bg1"/>
              </a:solidFill>
            </a:endParaRPr>
          </a:p>
          <a:p>
            <a:pPr algn="ctr"/>
            <a:endParaRPr lang="ru-RU" b="1">
              <a:solidFill>
                <a:schemeClr val="bg1"/>
              </a:solidFill>
            </a:endParaRPr>
          </a:p>
          <a:p>
            <a:pPr algn="ctr"/>
            <a:endParaRPr lang="ru-RU" b="1">
              <a:solidFill>
                <a:schemeClr val="bg1"/>
              </a:solidFill>
            </a:endParaRPr>
          </a:p>
          <a:p>
            <a:pPr algn="ctr"/>
            <a:endParaRPr lang="ru-RU" b="1">
              <a:solidFill>
                <a:schemeClr val="bg1"/>
              </a:solidFill>
            </a:endParaRPr>
          </a:p>
          <a:p>
            <a:pPr algn="ctr"/>
            <a:endParaRPr lang="ru-RU" b="1">
              <a:solidFill>
                <a:schemeClr val="bg1"/>
              </a:solidFill>
            </a:endParaRPr>
          </a:p>
          <a:p>
            <a:pPr algn="ctr"/>
            <a:endParaRPr lang="ru-RU" b="1">
              <a:solidFill>
                <a:schemeClr val="bg1"/>
              </a:solidFill>
            </a:endParaRPr>
          </a:p>
          <a:p>
            <a:pPr algn="ctr"/>
            <a:endParaRPr lang="ru-RU" b="1">
              <a:solidFill>
                <a:schemeClr val="bg1"/>
              </a:solidFill>
            </a:endParaRPr>
          </a:p>
          <a:p>
            <a:pPr algn="ctr"/>
            <a:endParaRPr lang="ru-RU" b="1">
              <a:solidFill>
                <a:schemeClr val="bg1"/>
              </a:solidFill>
            </a:endParaRPr>
          </a:p>
          <a:p>
            <a:pPr algn="ctr">
              <a:lnSpc>
                <a:spcPct val="80000"/>
              </a:lnSpc>
              <a:spcBef>
                <a:spcPct val="20000"/>
              </a:spcBef>
            </a:pPr>
            <a:endParaRPr lang="ru-RU">
              <a:solidFill>
                <a:schemeClr val="bg1"/>
              </a:solidFill>
            </a:endParaRPr>
          </a:p>
          <a:p>
            <a:pPr algn="ctr"/>
            <a:endParaRPr lang="ru-RU">
              <a:solidFill>
                <a:schemeClr val="bg1"/>
              </a:solidFill>
            </a:endParaRPr>
          </a:p>
        </p:txBody>
      </p:sp>
      <p:sp>
        <p:nvSpPr>
          <p:cNvPr id="15366" name="Rectangle 5"/>
          <p:cNvSpPr>
            <a:spLocks noChangeArrowheads="1"/>
          </p:cNvSpPr>
          <p:nvPr/>
        </p:nvSpPr>
        <p:spPr bwMode="auto">
          <a:xfrm>
            <a:off x="7896200" y="3284985"/>
            <a:ext cx="2374900" cy="1058863"/>
          </a:xfrm>
          <a:prstGeom prst="rect">
            <a:avLst/>
          </a:prstGeom>
          <a:solidFill>
            <a:schemeClr val="bg1"/>
          </a:solidFill>
          <a:ln w="9525">
            <a:solidFill>
              <a:schemeClr val="tx1"/>
            </a:solidFill>
            <a:miter lim="800000"/>
            <a:headEnd/>
            <a:tailEnd/>
          </a:ln>
        </p:spPr>
        <p:txBody>
          <a:bodyPr wrap="none" anchor="ctr"/>
          <a:lstStyle/>
          <a:p>
            <a:pPr algn="ctr"/>
            <a:r>
              <a:rPr lang="ru-RU" b="1" dirty="0"/>
              <a:t>Учитель –</a:t>
            </a:r>
            <a:r>
              <a:rPr lang="ru-RU" dirty="0"/>
              <a:t> выбор путей, </a:t>
            </a:r>
          </a:p>
          <a:p>
            <a:pPr algn="ctr"/>
            <a:r>
              <a:rPr lang="ru-RU" dirty="0"/>
              <a:t>средств, способов </a:t>
            </a:r>
          </a:p>
          <a:p>
            <a:pPr algn="ctr"/>
            <a:r>
              <a:rPr lang="ru-RU" dirty="0"/>
              <a:t>достижения </a:t>
            </a:r>
          </a:p>
          <a:p>
            <a:pPr algn="ctr"/>
            <a:r>
              <a:rPr lang="ru-RU" dirty="0"/>
              <a:t>результатов</a:t>
            </a:r>
          </a:p>
        </p:txBody>
      </p:sp>
      <p:sp>
        <p:nvSpPr>
          <p:cNvPr id="15367" name="Oval 6"/>
          <p:cNvSpPr>
            <a:spLocks noChangeArrowheads="1"/>
          </p:cNvSpPr>
          <p:nvPr/>
        </p:nvSpPr>
        <p:spPr bwMode="auto">
          <a:xfrm>
            <a:off x="7824193" y="1556792"/>
            <a:ext cx="2484437" cy="1584176"/>
          </a:xfrm>
          <a:prstGeom prst="ellipse">
            <a:avLst/>
          </a:prstGeom>
          <a:solidFill>
            <a:schemeClr val="bg1"/>
          </a:solidFill>
          <a:ln w="9525">
            <a:solidFill>
              <a:schemeClr val="tx1"/>
            </a:solidFill>
            <a:round/>
            <a:headEnd/>
            <a:tailEnd/>
          </a:ln>
        </p:spPr>
        <p:txBody>
          <a:bodyPr wrap="none" anchor="ctr"/>
          <a:lstStyle/>
          <a:p>
            <a:pPr algn="ctr">
              <a:lnSpc>
                <a:spcPct val="80000"/>
              </a:lnSpc>
              <a:spcBef>
                <a:spcPct val="20000"/>
              </a:spcBef>
            </a:pPr>
            <a:r>
              <a:rPr lang="ru-RU" b="1" dirty="0"/>
              <a:t>Ученик - </a:t>
            </a:r>
            <a:r>
              <a:rPr lang="ru-RU" dirty="0"/>
              <a:t> </a:t>
            </a:r>
          </a:p>
          <a:p>
            <a:pPr algn="ctr">
              <a:lnSpc>
                <a:spcPct val="80000"/>
              </a:lnSpc>
              <a:spcBef>
                <a:spcPct val="20000"/>
              </a:spcBef>
            </a:pPr>
            <a:r>
              <a:rPr lang="ru-RU" dirty="0"/>
              <a:t>выбор индивидуальной</a:t>
            </a:r>
          </a:p>
          <a:p>
            <a:pPr algn="ctr">
              <a:lnSpc>
                <a:spcPct val="80000"/>
              </a:lnSpc>
              <a:spcBef>
                <a:spcPct val="20000"/>
              </a:spcBef>
            </a:pPr>
            <a:r>
              <a:rPr lang="ru-RU" dirty="0"/>
              <a:t>траектории развития</a:t>
            </a:r>
          </a:p>
          <a:p>
            <a:pPr algn="ctr">
              <a:lnSpc>
                <a:spcPct val="80000"/>
              </a:lnSpc>
              <a:spcBef>
                <a:spcPct val="20000"/>
              </a:spcBef>
            </a:pPr>
            <a:endParaRPr lang="ru-RU" dirty="0">
              <a:solidFill>
                <a:srgbClr val="A50021"/>
              </a:solidFill>
            </a:endParaRPr>
          </a:p>
        </p:txBody>
      </p:sp>
      <p:sp>
        <p:nvSpPr>
          <p:cNvPr id="15369" name="Rectangle 21"/>
          <p:cNvSpPr>
            <a:spLocks noChangeArrowheads="1"/>
          </p:cNvSpPr>
          <p:nvPr/>
        </p:nvSpPr>
        <p:spPr bwMode="auto">
          <a:xfrm>
            <a:off x="698506" y="794491"/>
            <a:ext cx="7799249" cy="584775"/>
          </a:xfrm>
          <a:prstGeom prst="rect">
            <a:avLst/>
          </a:prstGeom>
          <a:noFill/>
          <a:ln w="9525">
            <a:noFill/>
            <a:miter lim="800000"/>
            <a:headEnd/>
            <a:tailEnd/>
          </a:ln>
        </p:spPr>
        <p:txBody>
          <a:bodyPr wrap="square">
            <a:spAutoFit/>
          </a:bodyPr>
          <a:lstStyle/>
          <a:p>
            <a:r>
              <a:rPr lang="ru-RU" sz="16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Часть, формируемая участниками образовательных отношений, </a:t>
            </a:r>
            <a:r>
              <a:rPr lang="ru-RU" sz="1600" b="1" u="sng"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может быть обеспечена за счет использования дополнительных учебных пособий </a:t>
            </a:r>
            <a:endParaRPr lang="ru-RU" sz="1600" b="1" u="sng"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Скругленный прямоугольник 13"/>
          <p:cNvSpPr/>
          <p:nvPr/>
        </p:nvSpPr>
        <p:spPr>
          <a:xfrm>
            <a:off x="7896200" y="4581128"/>
            <a:ext cx="2376264" cy="19442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tx1"/>
                </a:solidFill>
              </a:rPr>
              <a:t>Школа –        </a:t>
            </a:r>
          </a:p>
          <a:p>
            <a:pPr algn="ctr"/>
            <a:r>
              <a:rPr lang="ru-RU" sz="1600" b="1" dirty="0">
                <a:solidFill>
                  <a:schemeClr val="tx1"/>
                </a:solidFill>
              </a:rPr>
              <a:t>         </a:t>
            </a:r>
            <a:r>
              <a:rPr lang="ru-RU" sz="1600" dirty="0">
                <a:solidFill>
                  <a:schemeClr val="tx1"/>
                </a:solidFill>
              </a:rPr>
              <a:t>самостоятельна в  разработке ООП, учебных планов, </a:t>
            </a:r>
            <a:r>
              <a:rPr lang="ru-RU" sz="1600" dirty="0"/>
              <a:t>в </a:t>
            </a:r>
            <a:r>
              <a:rPr lang="ru-RU" sz="1600" dirty="0">
                <a:solidFill>
                  <a:schemeClr val="tx1"/>
                </a:solidFill>
              </a:rPr>
              <a:t>формировании своей структуры, штатного расписания,  выборе оборудования</a:t>
            </a:r>
          </a:p>
        </p:txBody>
      </p:sp>
      <p:pic>
        <p:nvPicPr>
          <p:cNvPr id="15" name="Picture 2" descr="C:\Users\Admin\Pictures\th.jpg"/>
          <p:cNvPicPr>
            <a:picLocks noChangeAspect="1" noChangeArrowheads="1"/>
          </p:cNvPicPr>
          <p:nvPr/>
        </p:nvPicPr>
        <p:blipFill>
          <a:blip r:embed="rId3" cstate="print"/>
          <a:srcRect/>
          <a:stretch>
            <a:fillRect/>
          </a:stretch>
        </p:blipFill>
        <p:spPr bwMode="auto">
          <a:xfrm>
            <a:off x="9657591" y="3814416"/>
            <a:ext cx="509786" cy="451643"/>
          </a:xfrm>
          <a:prstGeom prst="rect">
            <a:avLst/>
          </a:prstGeom>
          <a:noFill/>
        </p:spPr>
      </p:pic>
      <p:pic>
        <p:nvPicPr>
          <p:cNvPr id="16" name="Picture 2" descr="C:\Users\Admin\Pictures\MB900433941.JPG"/>
          <p:cNvPicPr>
            <a:picLocks noChangeAspect="1" noChangeArrowheads="1"/>
          </p:cNvPicPr>
          <p:nvPr/>
        </p:nvPicPr>
        <p:blipFill>
          <a:blip r:embed="rId4" cstate="print"/>
          <a:srcRect/>
          <a:stretch>
            <a:fillRect/>
          </a:stretch>
        </p:blipFill>
        <p:spPr bwMode="auto">
          <a:xfrm>
            <a:off x="8065707" y="4695733"/>
            <a:ext cx="432048" cy="432048"/>
          </a:xfrm>
          <a:prstGeom prst="rect">
            <a:avLst/>
          </a:prstGeom>
          <a:noFill/>
        </p:spPr>
      </p:pic>
      <p:sp>
        <p:nvSpPr>
          <p:cNvPr id="17" name="Овал 16"/>
          <p:cNvSpPr/>
          <p:nvPr/>
        </p:nvSpPr>
        <p:spPr>
          <a:xfrm>
            <a:off x="8786362" y="2557027"/>
            <a:ext cx="557313" cy="541783"/>
          </a:xfrm>
          <a:prstGeom prst="ellipse">
            <a:avLst/>
          </a:prstGeom>
          <a:blipFill rotWithShape="0">
            <a:blip r:embed="rId5"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 name="TextBox 1"/>
          <p:cNvSpPr txBox="1"/>
          <p:nvPr/>
        </p:nvSpPr>
        <p:spPr>
          <a:xfrm>
            <a:off x="822714" y="5838416"/>
            <a:ext cx="5688632" cy="461665"/>
          </a:xfrm>
          <a:prstGeom prst="rect">
            <a:avLst/>
          </a:prstGeom>
          <a:noFill/>
        </p:spPr>
        <p:txBody>
          <a:bodyPr wrap="square" rtlCol="0">
            <a:spAutoFit/>
          </a:bodyPr>
          <a:lstStyle/>
          <a:p>
            <a:r>
              <a:rPr lang="ru-RU" sz="2400" b="1" dirty="0">
                <a:solidFill>
                  <a:srgbClr val="000099"/>
                </a:solidFill>
              </a:rPr>
              <a:t>  80%/</a:t>
            </a:r>
            <a:r>
              <a:rPr lang="ru-RU" sz="2400" b="1" dirty="0">
                <a:solidFill>
                  <a:srgbClr val="FF0000"/>
                </a:solidFill>
              </a:rPr>
              <a:t>20%  </a:t>
            </a:r>
            <a:r>
              <a:rPr lang="ru-RU" sz="2400" b="1" dirty="0">
                <a:solidFill>
                  <a:srgbClr val="000099"/>
                </a:solidFill>
              </a:rPr>
              <a:t>70%/</a:t>
            </a:r>
            <a:r>
              <a:rPr lang="ru-RU" sz="2400" b="1" dirty="0">
                <a:solidFill>
                  <a:srgbClr val="FF0000"/>
                </a:solidFill>
              </a:rPr>
              <a:t>30%</a:t>
            </a:r>
            <a:r>
              <a:rPr lang="ru-RU" sz="2400" b="1" dirty="0">
                <a:solidFill>
                  <a:srgbClr val="000099"/>
                </a:solidFill>
              </a:rPr>
              <a:t>  60%/</a:t>
            </a:r>
            <a:r>
              <a:rPr lang="ru-RU" sz="2400" b="1" dirty="0">
                <a:solidFill>
                  <a:srgbClr val="FF0000"/>
                </a:solidFill>
                <a:effectLst>
                  <a:outerShdw blurRad="38100" dist="38100" dir="2700000" algn="tl">
                    <a:srgbClr val="000000">
                      <a:alpha val="43137"/>
                    </a:srgbClr>
                  </a:outerShdw>
                </a:effectLst>
              </a:rPr>
              <a:t>40%</a:t>
            </a:r>
          </a:p>
        </p:txBody>
      </p:sp>
      <p:sp>
        <p:nvSpPr>
          <p:cNvPr id="20" name="TextBox 19"/>
          <p:cNvSpPr txBox="1"/>
          <p:nvPr/>
        </p:nvSpPr>
        <p:spPr>
          <a:xfrm>
            <a:off x="432318" y="193563"/>
            <a:ext cx="10476019" cy="365485"/>
          </a:xfrm>
          <a:prstGeom prst="rect">
            <a:avLst/>
          </a:prstGeom>
          <a:noFill/>
        </p:spPr>
        <p:txBody>
          <a:bodyPr wrap="square" lIns="0" tIns="0" rIns="0" bIns="0" rtlCol="0">
            <a:spAutoFit/>
          </a:bodyPr>
          <a:lstStyle/>
          <a:p>
            <a:pPr>
              <a:lnSpc>
                <a:spcPct val="95000"/>
              </a:lnSpc>
            </a:pPr>
            <a:r>
              <a:rPr lang="ru-RU" sz="25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ФГОС – СТАНДАРТЫ ВЫБОРА  </a:t>
            </a:r>
            <a:endParaRPr lang="ru-RU" sz="25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1" name="Прямая соединительная линия 20">
            <a:extLst>
              <a:ext uri="{FF2B5EF4-FFF2-40B4-BE49-F238E27FC236}">
                <a16:creationId xmlns:a16="http://schemas.microsoft.com/office/drawing/2014/main" id="{DEB654A0-C98F-4F96-9F38-182DA224F2D5}"/>
              </a:ext>
            </a:extLst>
          </p:cNvPr>
          <p:cNvCxnSpPr/>
          <p:nvPr/>
        </p:nvCxnSpPr>
        <p:spPr>
          <a:xfrm>
            <a:off x="0" y="749202"/>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grpSp>
        <p:nvGrpSpPr>
          <p:cNvPr id="19" name="Группа 18">
            <a:extLst>
              <a:ext uri="{FF2B5EF4-FFF2-40B4-BE49-F238E27FC236}">
                <a16:creationId xmlns:a16="http://schemas.microsoft.com/office/drawing/2014/main" id="{F891D045-80B5-4DC6-A762-D4045AC0D02E}"/>
              </a:ext>
            </a:extLst>
          </p:cNvPr>
          <p:cNvGrpSpPr/>
          <p:nvPr/>
        </p:nvGrpSpPr>
        <p:grpSpPr>
          <a:xfrm>
            <a:off x="10920851" y="133368"/>
            <a:ext cx="1036335" cy="358338"/>
            <a:chOff x="10099577" y="300997"/>
            <a:chExt cx="1512553" cy="523002"/>
          </a:xfrm>
          <a:solidFill>
            <a:srgbClr val="2D2B8D"/>
          </a:solidFill>
        </p:grpSpPr>
        <p:sp>
          <p:nvSpPr>
            <p:cNvPr id="22"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3"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4"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5"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6"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7"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8"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9"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0"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1"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2"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3"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4"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5"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Tree>
    <p:extLst>
      <p:ext uri="{BB962C8B-B14F-4D97-AF65-F5344CB8AC3E}">
        <p14:creationId xmlns:p14="http://schemas.microsoft.com/office/powerpoint/2010/main" val="2165737344"/>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hidden="1">
            <a:extLst>
              <a:ext uri="{FF2B5EF4-FFF2-40B4-BE49-F238E27FC236}">
                <a16:creationId xmlns:a16="http://schemas.microsoft.com/office/drawing/2014/main" id="{30C5398E-7F5A-4524-8CD4-4EAB3A96D7B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357" name="Слайд think-cell" r:id="rId5" imgW="359" imgH="360" progId="TCLayout.ActiveDocument.1">
                  <p:embed/>
                </p:oleObj>
              </mc:Choice>
              <mc:Fallback>
                <p:oleObj name="Слайд think-cell" r:id="rId5" imgW="359" imgH="360" progId="TCLayout.ActiveDocument.1">
                  <p:embed/>
                  <p:pic>
                    <p:nvPicPr>
                      <p:cNvPr id="5" name="Объект 4" hidden="1">
                        <a:extLst>
                          <a:ext uri="{FF2B5EF4-FFF2-40B4-BE49-F238E27FC236}">
                            <a16:creationId xmlns:a16="http://schemas.microsoft.com/office/drawing/2014/main" id="{30C5398E-7F5A-4524-8CD4-4EAB3A96D7B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5" name="TextBox 24"/>
          <p:cNvSpPr txBox="1"/>
          <p:nvPr/>
        </p:nvSpPr>
        <p:spPr>
          <a:xfrm>
            <a:off x="145648" y="382498"/>
            <a:ext cx="10476019" cy="553998"/>
          </a:xfrm>
          <a:prstGeom prst="rect">
            <a:avLst/>
          </a:prstGeom>
        </p:spPr>
        <p:txBody>
          <a:bodyPr wrap="square" lIns="0" tIns="0" rIns="0" bIns="0">
            <a:normAutofit fontScale="97500"/>
          </a:bodyPr>
          <a:lstStyle>
            <a:defPPr>
              <a:defRPr lang="ru-RU"/>
            </a:defPPr>
            <a:lvl1pPr>
              <a:defRPr b="1" i="0" kern="0" spc="-4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t>РЕКОМЕНДАЦИИ ПО ОБНОВЛЕНИЮ И КОМПЛЕКТОВАНИЮ УЧЕБНИКАМИ БИБЛИОТЕЧНЫХ ФОНДОВ ОБРАЗОВАТЕЛЬНЫХ ОРГАНИЗАЦИЙ В </a:t>
            </a:r>
            <a:r>
              <a:rPr lang="ru-RU" dirty="0" smtClean="0"/>
              <a:t>2020 ГОДУ  </a:t>
            </a:r>
            <a:endParaRPr lang="ru-RU" dirty="0"/>
          </a:p>
        </p:txBody>
      </p:sp>
      <p:cxnSp>
        <p:nvCxnSpPr>
          <p:cNvPr id="3" name="Прямая соединительная линия 2">
            <a:extLst>
              <a:ext uri="{FF2B5EF4-FFF2-40B4-BE49-F238E27FC236}">
                <a16:creationId xmlns:a16="http://schemas.microsoft.com/office/drawing/2014/main" id="{DEB654A0-C98F-4F96-9F38-182DA224F2D5}"/>
              </a:ext>
            </a:extLst>
          </p:cNvPr>
          <p:cNvCxnSpPr/>
          <p:nvPr/>
        </p:nvCxnSpPr>
        <p:spPr>
          <a:xfrm>
            <a:off x="0" y="1040147"/>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grpSp>
        <p:nvGrpSpPr>
          <p:cNvPr id="42" name="Группа 41">
            <a:extLst>
              <a:ext uri="{FF2B5EF4-FFF2-40B4-BE49-F238E27FC236}">
                <a16:creationId xmlns:a16="http://schemas.microsoft.com/office/drawing/2014/main" id="{F891D045-80B5-4DC6-A762-D4045AC0D02E}"/>
              </a:ext>
            </a:extLst>
          </p:cNvPr>
          <p:cNvGrpSpPr/>
          <p:nvPr/>
        </p:nvGrpSpPr>
        <p:grpSpPr>
          <a:xfrm>
            <a:off x="10920851" y="133368"/>
            <a:ext cx="1036335" cy="358338"/>
            <a:chOff x="10099577" y="300997"/>
            <a:chExt cx="1512553" cy="523002"/>
          </a:xfrm>
          <a:solidFill>
            <a:srgbClr val="2D2B8D"/>
          </a:solidFill>
        </p:grpSpPr>
        <p:sp>
          <p:nvSpPr>
            <p:cNvPr id="43"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5"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7"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5"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6"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7"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8"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9"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0"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1"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2"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3"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4"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5"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graphicFrame>
        <p:nvGraphicFramePr>
          <p:cNvPr id="2" name="Таблица 1"/>
          <p:cNvGraphicFramePr>
            <a:graphicFrameLocks noGrp="1"/>
          </p:cNvGraphicFramePr>
          <p:nvPr>
            <p:extLst>
              <p:ext uri="{D42A27DB-BD31-4B8C-83A1-F6EECF244321}">
                <p14:modId xmlns:p14="http://schemas.microsoft.com/office/powerpoint/2010/main" val="636668332"/>
              </p:ext>
            </p:extLst>
          </p:nvPr>
        </p:nvGraphicFramePr>
        <p:xfrm>
          <a:off x="234767" y="1173461"/>
          <a:ext cx="11645064" cy="4999850"/>
        </p:xfrm>
        <a:graphic>
          <a:graphicData uri="http://schemas.openxmlformats.org/drawingml/2006/table">
            <a:tbl>
              <a:tblPr firstRow="1" bandRow="1">
                <a:tableStyleId>{69012ECD-51FC-41F1-AA8D-1B2483CD663E}</a:tableStyleId>
              </a:tblPr>
              <a:tblGrid>
                <a:gridCol w="5822532">
                  <a:extLst>
                    <a:ext uri="{9D8B030D-6E8A-4147-A177-3AD203B41FA5}">
                      <a16:colId xmlns:a16="http://schemas.microsoft.com/office/drawing/2014/main" val="4015112189"/>
                    </a:ext>
                  </a:extLst>
                </a:gridCol>
                <a:gridCol w="5822532">
                  <a:extLst>
                    <a:ext uri="{9D8B030D-6E8A-4147-A177-3AD203B41FA5}">
                      <a16:colId xmlns:a16="http://schemas.microsoft.com/office/drawing/2014/main" val="3691814679"/>
                    </a:ext>
                  </a:extLst>
                </a:gridCol>
              </a:tblGrid>
              <a:tr h="519839">
                <a:tc>
                  <a:txBody>
                    <a:bodyPr/>
                    <a:lstStyle/>
                    <a:p>
                      <a:r>
                        <a:rPr lang="ru-RU" sz="2500" b="1" kern="1200" spc="-4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Рекомендации</a:t>
                      </a:r>
                      <a:endParaRPr lang="ru-RU" sz="2500" b="1" kern="1200" spc="-4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algn="l" defTabSz="914400" rtl="0" eaLnBrk="1" latinLnBrk="0" hangingPunct="1"/>
                      <a:r>
                        <a:rPr lang="ru-RU" sz="2500" b="1" kern="1200" spc="-4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Обоснование</a:t>
                      </a:r>
                      <a:endParaRPr lang="ru-RU" sz="2500" b="1" kern="1200" spc="-4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520794188"/>
                  </a:ext>
                </a:extLst>
              </a:tr>
              <a:tr h="501285">
                <a:tc>
                  <a:txBody>
                    <a:bodyPr/>
                    <a:lstStyle/>
                    <a:p>
                      <a:r>
                        <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Закупка учебников для 10 – 11 классов в связи с плановым переходом на ФГОС среднего общего образования</a:t>
                      </a:r>
                      <a:endParaRPr lang="ru-RU" sz="14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Приказ Министерства образования и науки РФ от 17 мая 2012 г. N 413</a:t>
                      </a:r>
                      <a:endParaRPr lang="ru-RU" sz="14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723586250"/>
                  </a:ext>
                </a:extLst>
              </a:tr>
              <a:tr h="501285">
                <a:tc>
                  <a:txBody>
                    <a:bodyPr/>
                    <a:lstStyle/>
                    <a:p>
                      <a:r>
                        <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Закупка учебников по родному языку («Русский родной язык») на контингент 1 – 9 классов</a:t>
                      </a:r>
                      <a:endParaRPr lang="ru-RU" sz="14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Федеральный закон N 317-ФЗ от 03.08.2018 «О внесении изменений в статьи 11 и 14 ФЗ «Об образовании в Российской Федерации» </a:t>
                      </a:r>
                      <a:endParaRPr lang="ru-RU" sz="14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264598039"/>
                  </a:ext>
                </a:extLst>
              </a:tr>
              <a:tr h="794976">
                <a:tc>
                  <a:txBody>
                    <a:bodyPr/>
                    <a:lstStyle/>
                    <a:p>
                      <a:r>
                        <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Закупка учебников и учебных пособий для реализации части учебного плана, формируемого участниками образовательных отношений </a:t>
                      </a:r>
                      <a:endParaRPr lang="ru-RU" sz="14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Приказы Министерства образования и науки РФ </a:t>
                      </a:r>
                      <a:r>
                        <a:rPr lang="ru-RU" sz="1400" dirty="0" smtClean="0">
                          <a:latin typeface="Open Sans" panose="020B0606030504020204" pitchFamily="34" charset="0"/>
                          <a:ea typeface="Open Sans" panose="020B0606030504020204" pitchFamily="34" charset="0"/>
                          <a:cs typeface="Open Sans" panose="020B0606030504020204" pitchFamily="34" charset="0"/>
                        </a:rPr>
                        <a:t>№ 373 от 06.10.2009; № 1897 от 17.12.2010; </a:t>
                      </a:r>
                      <a:r>
                        <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N 413 от 17 мая 2012 г. </a:t>
                      </a:r>
                    </a:p>
                    <a:p>
                      <a:pPr marL="0" marR="0" indent="0" algn="l" defTabSz="914400" rtl="0" eaLnBrk="1" fontAlgn="auto" latinLnBrk="0" hangingPunct="1">
                        <a:lnSpc>
                          <a:spcPct val="100000"/>
                        </a:lnSpc>
                        <a:spcBef>
                          <a:spcPts val="0"/>
                        </a:spcBef>
                        <a:spcAft>
                          <a:spcPts val="0"/>
                        </a:spcAft>
                        <a:buClrTx/>
                        <a:buSzTx/>
                        <a:buFontTx/>
                        <a:buNone/>
                        <a:tabLst/>
                        <a:defRPr/>
                      </a:pPr>
                      <a:r>
                        <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273 – ФЗ от 29.12.2012</a:t>
                      </a:r>
                      <a:r>
                        <a:rPr lang="ru-RU" sz="1400" b="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«Об образовании в РФ» (ст. 18, 28, 35)</a:t>
                      </a:r>
                      <a:endPar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729111912"/>
                  </a:ext>
                </a:extLst>
              </a:tr>
              <a:tr h="362715">
                <a:tc>
                  <a:txBody>
                    <a:bodyPr/>
                    <a:lstStyle/>
                    <a:p>
                      <a:r>
                        <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Обновление учебников 2014 года издания или ранее</a:t>
                      </a:r>
                      <a:endParaRPr lang="ru-RU" sz="14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Приказ Министерства образования и науки РФ от 31 марта 2014 г. N 253</a:t>
                      </a:r>
                    </a:p>
                  </a:txBody>
                  <a:tcPr/>
                </a:tc>
                <a:extLst>
                  <a:ext uri="{0D108BD9-81ED-4DB2-BD59-A6C34878D82A}">
                    <a16:rowId xmlns:a16="http://schemas.microsoft.com/office/drawing/2014/main" val="3706848397"/>
                  </a:ext>
                </a:extLst>
              </a:tr>
              <a:tr h="453431">
                <a:tc>
                  <a:txBody>
                    <a:bodyPr/>
                    <a:lstStyle/>
                    <a:p>
                      <a:r>
                        <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Обновление учебников по предмету</a:t>
                      </a:r>
                      <a:r>
                        <a:rPr lang="ru-RU" sz="1400" b="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«История России» 2015 года издания или ранее </a:t>
                      </a:r>
                      <a:endParaRPr lang="ru-RU" sz="14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Приказ Министерства образования и науки РФ от 8 июня 2015 г. N 576</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110846491"/>
                  </a:ext>
                </a:extLst>
              </a:tr>
              <a:tr h="5012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Обновление учебников 2017 года издания или ранее</a:t>
                      </a:r>
                    </a:p>
                    <a:p>
                      <a:endParaRPr lang="ru-RU" sz="14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Приказ Министерства образования и науки РФ от 28 декабря 2018 г. N 345</a:t>
                      </a:r>
                    </a:p>
                  </a:txBody>
                  <a:tcPr/>
                </a:tc>
                <a:extLst>
                  <a:ext uri="{0D108BD9-81ED-4DB2-BD59-A6C34878D82A}">
                    <a16:rowId xmlns:a16="http://schemas.microsoft.com/office/drawing/2014/main" val="299485334"/>
                  </a:ext>
                </a:extLst>
              </a:tr>
              <a:tr h="5012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Обновление учебников по предмету</a:t>
                      </a:r>
                      <a:r>
                        <a:rPr lang="ru-RU" sz="1400" b="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«Всеобщая история» 2018 года издания или ранее </a:t>
                      </a:r>
                      <a:endPar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Обновление содержания образования. </a:t>
                      </a:r>
                    </a:p>
                  </a:txBody>
                  <a:tcPr/>
                </a:tc>
                <a:extLst>
                  <a:ext uri="{0D108BD9-81ED-4DB2-BD59-A6C34878D82A}">
                    <a16:rowId xmlns:a16="http://schemas.microsoft.com/office/drawing/2014/main" val="3778876250"/>
                  </a:ext>
                </a:extLst>
              </a:tr>
              <a:tr h="5012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Обновление учебников по предметам: «Технология», «Обществознание», «География», «Музыка», «Изобразительное искусство», «Физическая культура», «ОБЖ»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Протокол заседания коллегии Министерства просвещения РФ от 24.12.2018</a:t>
                      </a:r>
                    </a:p>
                  </a:txBody>
                  <a:tcPr/>
                </a:tc>
                <a:extLst>
                  <a:ext uri="{0D108BD9-81ED-4DB2-BD59-A6C34878D82A}">
                    <a16:rowId xmlns:a16="http://schemas.microsoft.com/office/drawing/2014/main" val="3422108179"/>
                  </a:ext>
                </a:extLst>
              </a:tr>
            </a:tbl>
          </a:graphicData>
        </a:graphic>
      </p:graphicFrame>
    </p:spTree>
    <p:extLst>
      <p:ext uri="{BB962C8B-B14F-4D97-AF65-F5344CB8AC3E}">
        <p14:creationId xmlns:p14="http://schemas.microsoft.com/office/powerpoint/2010/main" val="8501656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hidden="1">
            <a:extLst>
              <a:ext uri="{FF2B5EF4-FFF2-40B4-BE49-F238E27FC236}">
                <a16:creationId xmlns:a16="http://schemas.microsoft.com/office/drawing/2014/main" id="{30C5398E-7F5A-4524-8CD4-4EAB3A96D7B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381" name="Слайд think-cell" r:id="rId5" imgW="359" imgH="360" progId="TCLayout.ActiveDocument.1">
                  <p:embed/>
                </p:oleObj>
              </mc:Choice>
              <mc:Fallback>
                <p:oleObj name="Слайд think-cell" r:id="rId5" imgW="359" imgH="360" progId="TCLayout.ActiveDocument.1">
                  <p:embed/>
                  <p:pic>
                    <p:nvPicPr>
                      <p:cNvPr id="5" name="Объект 4" hidden="1">
                        <a:extLst>
                          <a:ext uri="{FF2B5EF4-FFF2-40B4-BE49-F238E27FC236}">
                            <a16:creationId xmlns:a16="http://schemas.microsoft.com/office/drawing/2014/main" id="{30C5398E-7F5A-4524-8CD4-4EAB3A96D7B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Номер слайда 2"/>
          <p:cNvSpPr>
            <a:spLocks noGrp="1"/>
          </p:cNvSpPr>
          <p:nvPr>
            <p:ph type="sldNum" idx="4294967295"/>
          </p:nvPr>
        </p:nvSpPr>
        <p:spPr>
          <a:xfrm>
            <a:off x="11280577" y="557546"/>
            <a:ext cx="619324" cy="356659"/>
          </a:xfrm>
          <a:prstGeom prst="rect">
            <a:avLst/>
          </a:prstGeom>
        </p:spPr>
        <p:txBody>
          <a:bodyPr/>
          <a:lstStyle/>
          <a:p>
            <a:fld id="{00000000-1234-1234-1234-123412341234}" type="slidenum">
              <a:rPr lang="en" sz="110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pPr/>
              <a:t>107</a:t>
            </a:fld>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3" name="Прямая соединительная линия 2">
            <a:extLst>
              <a:ext uri="{FF2B5EF4-FFF2-40B4-BE49-F238E27FC236}">
                <a16:creationId xmlns:a16="http://schemas.microsoft.com/office/drawing/2014/main" id="{DEB654A0-C98F-4F96-9F38-182DA224F2D5}"/>
              </a:ext>
            </a:extLst>
          </p:cNvPr>
          <p:cNvCxnSpPr/>
          <p:nvPr/>
        </p:nvCxnSpPr>
        <p:spPr>
          <a:xfrm>
            <a:off x="0" y="1040147"/>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grpSp>
        <p:nvGrpSpPr>
          <p:cNvPr id="42" name="Группа 41">
            <a:extLst>
              <a:ext uri="{FF2B5EF4-FFF2-40B4-BE49-F238E27FC236}">
                <a16:creationId xmlns:a16="http://schemas.microsoft.com/office/drawing/2014/main" id="{F891D045-80B5-4DC6-A762-D4045AC0D02E}"/>
              </a:ext>
            </a:extLst>
          </p:cNvPr>
          <p:cNvGrpSpPr/>
          <p:nvPr/>
        </p:nvGrpSpPr>
        <p:grpSpPr>
          <a:xfrm>
            <a:off x="10920851" y="133368"/>
            <a:ext cx="1036335" cy="358338"/>
            <a:chOff x="10099577" y="300997"/>
            <a:chExt cx="1512553" cy="523002"/>
          </a:xfrm>
          <a:solidFill>
            <a:srgbClr val="2D2B8D"/>
          </a:solidFill>
        </p:grpSpPr>
        <p:sp>
          <p:nvSpPr>
            <p:cNvPr id="43"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5"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7"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5"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6"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7"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8"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9"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0"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1"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2"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3"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4"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5"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pic>
        <p:nvPicPr>
          <p:cNvPr id="2" name="Рисунок 1"/>
          <p:cNvPicPr>
            <a:picLocks noChangeAspect="1"/>
          </p:cNvPicPr>
          <p:nvPr/>
        </p:nvPicPr>
        <p:blipFill>
          <a:blip r:embed="rId7"/>
          <a:stretch>
            <a:fillRect/>
          </a:stretch>
        </p:blipFill>
        <p:spPr>
          <a:xfrm>
            <a:off x="81410" y="1396538"/>
            <a:ext cx="7590616" cy="3792797"/>
          </a:xfrm>
          <a:prstGeom prst="rect">
            <a:avLst/>
          </a:prstGeom>
        </p:spPr>
      </p:pic>
      <p:sp>
        <p:nvSpPr>
          <p:cNvPr id="29" name="TextBox 28"/>
          <p:cNvSpPr txBox="1"/>
          <p:nvPr/>
        </p:nvSpPr>
        <p:spPr>
          <a:xfrm>
            <a:off x="1070729" y="5572385"/>
            <a:ext cx="2936486" cy="477054"/>
          </a:xfrm>
          <a:prstGeom prst="rect">
            <a:avLst/>
          </a:prstGeom>
          <a:solidFill>
            <a:srgbClr val="6AA4CD">
              <a:alpha val="27000"/>
            </a:srgbClr>
          </a:solidFill>
        </p:spPr>
        <p:txBody>
          <a:bodyPr wrap="square" rtlCol="0">
            <a:spAutoFit/>
          </a:bodyPr>
          <a:lstStyle/>
          <a:p>
            <a:r>
              <a:rPr lang="ru-RU" sz="1100" dirty="0">
                <a:solidFill>
                  <a:srgbClr val="2F5597"/>
                </a:solidFill>
                <a:latin typeface="Open Sans" panose="020B0606030504020204" pitchFamily="34" charset="0"/>
                <a:ea typeface="Open Sans" panose="020B0606030504020204" pitchFamily="34" charset="0"/>
                <a:cs typeface="Open Sans" panose="020B0606030504020204" pitchFamily="34" charset="0"/>
              </a:rPr>
              <a:t>Первое полугодие </a:t>
            </a:r>
            <a:r>
              <a:rPr lang="ru-RU" sz="1400" dirty="0" smtClean="0">
                <a:solidFill>
                  <a:srgbClr val="00B1E0"/>
                </a:solidFill>
                <a:latin typeface="Open Sans" panose="020B0606030504020204" pitchFamily="34" charset="0"/>
                <a:ea typeface="Open Sans" panose="020B0606030504020204" pitchFamily="34" charset="0"/>
                <a:cs typeface="Open Sans" panose="020B0606030504020204" pitchFamily="34" charset="0"/>
              </a:rPr>
              <a:t>2021</a:t>
            </a:r>
            <a:r>
              <a:rPr lang="ru-RU" sz="1100" b="1" dirty="0" smtClean="0">
                <a:solidFill>
                  <a:srgbClr val="2F5597"/>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rgbClr val="2F5597"/>
                </a:solidFill>
                <a:latin typeface="Open Sans" panose="020B0606030504020204" pitchFamily="34" charset="0"/>
                <a:ea typeface="Open Sans" panose="020B0606030504020204" pitchFamily="34" charset="0"/>
                <a:cs typeface="Open Sans" panose="020B0606030504020204" pitchFamily="34" charset="0"/>
              </a:rPr>
              <a:t>года закупка учебников, соответствующих  </a:t>
            </a:r>
            <a:r>
              <a:rPr lang="en-US" sz="1100" dirty="0" smtClean="0">
                <a:solidFill>
                  <a:srgbClr val="2F5597"/>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ОБНОВЛЕННОМУ ФГОС</a:t>
            </a:r>
            <a:endParaRPr lang="ru-RU" sz="1100" dirty="0" smtClean="0">
              <a:solidFill>
                <a:srgbClr val="2F559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1" name="Рисунок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538542">
            <a:off x="4121110" y="5471399"/>
            <a:ext cx="670765" cy="679026"/>
          </a:xfrm>
          <a:prstGeom prst="rect">
            <a:avLst/>
          </a:prstGeom>
        </p:spPr>
      </p:pic>
      <p:pic>
        <p:nvPicPr>
          <p:cNvPr id="32" name="Рисунок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360" y="5415313"/>
            <a:ext cx="678364" cy="678364"/>
          </a:xfrm>
          <a:prstGeom prst="rect">
            <a:avLst/>
          </a:prstGeom>
        </p:spPr>
      </p:pic>
      <p:sp>
        <p:nvSpPr>
          <p:cNvPr id="33" name="TextBox 32"/>
          <p:cNvSpPr txBox="1"/>
          <p:nvPr/>
        </p:nvSpPr>
        <p:spPr>
          <a:xfrm>
            <a:off x="4905770" y="5545725"/>
            <a:ext cx="2711136" cy="477054"/>
          </a:xfrm>
          <a:prstGeom prst="rect">
            <a:avLst/>
          </a:prstGeom>
          <a:solidFill>
            <a:srgbClr val="6AA4CD">
              <a:alpha val="27000"/>
            </a:srgbClr>
          </a:solidFill>
        </p:spPr>
        <p:txBody>
          <a:bodyPr wrap="square" rtlCol="0">
            <a:spAutoFit/>
          </a:bodyPr>
          <a:lstStyle/>
          <a:p>
            <a:r>
              <a:rPr lang="ru-RU" sz="1400" dirty="0" smtClean="0">
                <a:solidFill>
                  <a:srgbClr val="00B1E0"/>
                </a:solidFill>
                <a:latin typeface="Open Sans" panose="020B0606030504020204" pitchFamily="34" charset="0"/>
                <a:ea typeface="Open Sans" panose="020B0606030504020204" pitchFamily="34" charset="0"/>
                <a:cs typeface="Open Sans" panose="020B0606030504020204" pitchFamily="34" charset="0"/>
              </a:rPr>
              <a:t>с 01.09. 2021</a:t>
            </a:r>
            <a:r>
              <a:rPr lang="ru-RU" sz="1100" b="1" dirty="0" smtClean="0">
                <a:solidFill>
                  <a:srgbClr val="2F5597"/>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rgbClr val="2F5597"/>
                </a:solidFill>
                <a:latin typeface="Open Sans" panose="020B0606030504020204" pitchFamily="34" charset="0"/>
                <a:ea typeface="Open Sans" panose="020B0606030504020204" pitchFamily="34" charset="0"/>
                <a:cs typeface="Open Sans" panose="020B0606030504020204" pitchFamily="34" charset="0"/>
              </a:rPr>
              <a:t>года внедрение  </a:t>
            </a:r>
            <a:r>
              <a:rPr lang="en-US" sz="1100" dirty="0" smtClean="0">
                <a:solidFill>
                  <a:srgbClr val="2F5597"/>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ОБНОВЛЕННОГО ФГОС (ПОЭТАПНО)</a:t>
            </a:r>
            <a:endParaRPr lang="ru-RU" sz="1100" dirty="0" smtClean="0">
              <a:solidFill>
                <a:srgbClr val="2F559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Прямоугольник 33"/>
          <p:cNvSpPr/>
          <p:nvPr/>
        </p:nvSpPr>
        <p:spPr>
          <a:xfrm>
            <a:off x="7616906" y="1064036"/>
            <a:ext cx="4453174" cy="5047536"/>
          </a:xfrm>
          <a:prstGeom prst="rect">
            <a:avLst/>
          </a:prstGeom>
        </p:spPr>
        <p:txBody>
          <a:bodyPr wrap="square">
            <a:spAutoFit/>
          </a:bodyPr>
          <a:lstStyle/>
          <a:p>
            <a:r>
              <a:rPr lang="ru-RU" sz="16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Важно! </a:t>
            </a:r>
            <a:r>
              <a:rPr lang="ru-RU" sz="1600" u="sng" dirty="0">
                <a:latin typeface="Open Sans" panose="020B0606030504020204" pitchFamily="34" charset="0"/>
                <a:ea typeface="Open Sans" panose="020B0606030504020204" pitchFamily="34" charset="0"/>
                <a:cs typeface="Open Sans" panose="020B0606030504020204" pitchFamily="34" charset="0"/>
              </a:rPr>
              <a:t>В переходный период обновления Федеральных государственных стандартов важно </a:t>
            </a:r>
            <a:r>
              <a:rPr lang="ru-RU" sz="16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сохранение преемственности </a:t>
            </a:r>
            <a:r>
              <a:rPr lang="ru-RU" sz="16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обучения и реализации ФГОС</a:t>
            </a:r>
            <a:endParaRPr lang="ru-RU"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Tx/>
              <a:buAutoNum type="arabicPeriod"/>
            </a:pPr>
            <a:r>
              <a:rPr lang="ru-RU" sz="1400" dirty="0" smtClean="0">
                <a:latin typeface="Open Sans" panose="020B0606030504020204" pitchFamily="34" charset="0"/>
                <a:ea typeface="Open Sans" panose="020B0606030504020204" pitchFamily="34" charset="0"/>
                <a:cs typeface="Open Sans" panose="020B0606030504020204" pitchFamily="34" charset="0"/>
              </a:rPr>
              <a:t>В </a:t>
            </a:r>
            <a:r>
              <a:rPr lang="ru-RU" sz="14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2020 г.</a:t>
            </a:r>
            <a:r>
              <a:rPr lang="ru-RU" sz="1400" dirty="0" smtClean="0">
                <a:latin typeface="Open Sans" panose="020B0606030504020204" pitchFamily="34" charset="0"/>
                <a:ea typeface="Open Sans" panose="020B0606030504020204" pitchFamily="34" charset="0"/>
                <a:cs typeface="Open Sans" panose="020B0606030504020204" pitchFamily="34" charset="0"/>
              </a:rPr>
              <a:t> предусмотреть закупку достаточного </a:t>
            </a:r>
            <a:r>
              <a:rPr lang="ru-RU" sz="1400" dirty="0">
                <a:latin typeface="Open Sans" panose="020B0606030504020204" pitchFamily="34" charset="0"/>
                <a:ea typeface="Open Sans" panose="020B0606030504020204" pitchFamily="34" charset="0"/>
                <a:cs typeface="Open Sans" panose="020B0606030504020204" pitchFamily="34" charset="0"/>
              </a:rPr>
              <a:t>количества </a:t>
            </a:r>
            <a:r>
              <a:rPr lang="ru-RU" sz="1400" dirty="0" smtClean="0">
                <a:latin typeface="Open Sans" panose="020B0606030504020204" pitchFamily="34" charset="0"/>
                <a:ea typeface="Open Sans" panose="020B0606030504020204" pitchFamily="34" charset="0"/>
                <a:cs typeface="Open Sans" panose="020B0606030504020204" pitchFamily="34" charset="0"/>
              </a:rPr>
              <a:t>учебников на контингент 1 – 9 классов для реализации требований ФГОС, утверждённых приказами </a:t>
            </a:r>
            <a:r>
              <a:rPr lang="ru-RU" sz="1400" dirty="0" err="1">
                <a:latin typeface="Open Sans" panose="020B0606030504020204" pitchFamily="34" charset="0"/>
                <a:ea typeface="Open Sans" panose="020B0606030504020204" pitchFamily="34" charset="0"/>
                <a:cs typeface="Open Sans" panose="020B0606030504020204" pitchFamily="34" charset="0"/>
              </a:rPr>
              <a:t>Минобрнауки</a:t>
            </a:r>
            <a:r>
              <a:rPr lang="ru-RU" sz="1400" dirty="0">
                <a:latin typeface="Open Sans" panose="020B0606030504020204" pitchFamily="34" charset="0"/>
                <a:ea typeface="Open Sans" panose="020B0606030504020204" pitchFamily="34" charset="0"/>
                <a:cs typeface="Open Sans" panose="020B0606030504020204" pitchFamily="34" charset="0"/>
              </a:rPr>
              <a:t> РФ № 373 от 06.10.2009; № 1897 от </a:t>
            </a:r>
            <a:r>
              <a:rPr lang="ru-RU" sz="1400" dirty="0" smtClean="0">
                <a:latin typeface="Open Sans" panose="020B0606030504020204" pitchFamily="34" charset="0"/>
                <a:ea typeface="Open Sans" panose="020B0606030504020204" pitchFamily="34" charset="0"/>
                <a:cs typeface="Open Sans" panose="020B0606030504020204" pitchFamily="34" charset="0"/>
              </a:rPr>
              <a:t>17.12.2010 (Далее ФГОС-2009, ФГОС-2010). </a:t>
            </a:r>
          </a:p>
          <a:p>
            <a:pPr marL="342900" indent="-342900">
              <a:buFontTx/>
              <a:buAutoNum type="arabicPeriod"/>
            </a:pPr>
            <a:r>
              <a:rPr lang="ru-RU" sz="1400" dirty="0" smtClean="0">
                <a:latin typeface="Open Sans" panose="020B0606030504020204" pitchFamily="34" charset="0"/>
                <a:ea typeface="Open Sans" panose="020B0606030504020204" pitchFamily="34" charset="0"/>
                <a:cs typeface="Open Sans" panose="020B0606030504020204" pitchFamily="34" charset="0"/>
              </a:rPr>
              <a:t>В </a:t>
            </a:r>
            <a:r>
              <a:rPr lang="ru-RU" sz="14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2021 г. </a:t>
            </a:r>
            <a:r>
              <a:rPr lang="ru-RU" sz="14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r>
              <a:rPr lang="ru-RU" sz="1400" dirty="0" smtClean="0">
                <a:latin typeface="Open Sans" panose="020B0606030504020204" pitchFamily="34" charset="0"/>
                <a:ea typeface="Open Sans" panose="020B0606030504020204" pitchFamily="34" charset="0"/>
                <a:cs typeface="Open Sans" panose="020B0606030504020204" pitchFamily="34" charset="0"/>
              </a:rPr>
              <a:t>бу</a:t>
            </a:r>
            <a:r>
              <a:rPr lang="ru-RU" sz="1400" dirty="0">
                <a:latin typeface="Open Sans" panose="020B0606030504020204" pitchFamily="34" charset="0"/>
                <a:ea typeface="Open Sans" panose="020B0606030504020204" pitchFamily="34" charset="0"/>
                <a:cs typeface="Open Sans" panose="020B0606030504020204" pitchFamily="34" charset="0"/>
              </a:rPr>
              <a:t>д</a:t>
            </a:r>
            <a:r>
              <a:rPr lang="ru-RU" sz="1400" dirty="0" smtClean="0">
                <a:latin typeface="Open Sans" panose="020B0606030504020204" pitchFamily="34" charset="0"/>
                <a:ea typeface="Open Sans" panose="020B0606030504020204" pitchFamily="34" charset="0"/>
                <a:cs typeface="Open Sans" panose="020B0606030504020204" pitchFamily="34" charset="0"/>
              </a:rPr>
              <a:t>ут</a:t>
            </a:r>
            <a:r>
              <a:rPr lang="ru-RU" sz="14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r>
              <a:rPr lang="ru-RU" sz="1400" dirty="0">
                <a:latin typeface="Open Sans" panose="020B0606030504020204" pitchFamily="34" charset="0"/>
                <a:ea typeface="Open Sans" panose="020B0606030504020204" pitchFamily="34" charset="0"/>
                <a:cs typeface="Open Sans" panose="020B0606030504020204" pitchFamily="34" charset="0"/>
              </a:rPr>
              <a:t>доступны у</a:t>
            </a:r>
            <a:r>
              <a:rPr lang="ru-RU" sz="1400" dirty="0" smtClean="0">
                <a:latin typeface="Open Sans" panose="020B0606030504020204" pitchFamily="34" charset="0"/>
                <a:ea typeface="Open Sans" panose="020B0606030504020204" pitchFamily="34" charset="0"/>
                <a:cs typeface="Open Sans" panose="020B0606030504020204" pitchFamily="34" charset="0"/>
              </a:rPr>
              <a:t>чебники, соответствующие утвержденному ФГОС</a:t>
            </a:r>
            <a:endParaRPr lang="ru-RU" sz="1400" u="sng" dirty="0" smtClean="0">
              <a:latin typeface="Open Sans" panose="020B0606030504020204" pitchFamily="34" charset="0"/>
              <a:ea typeface="Open Sans" panose="020B0606030504020204" pitchFamily="34" charset="0"/>
              <a:cs typeface="Open Sans" panose="020B0606030504020204" pitchFamily="34" charset="0"/>
            </a:endParaRPr>
          </a:p>
          <a:p>
            <a:r>
              <a:rPr lang="ru-RU" sz="1400" dirty="0" smtClean="0">
                <a:latin typeface="Open Sans" panose="020B0606030504020204" pitchFamily="34" charset="0"/>
                <a:ea typeface="Open Sans" panose="020B0606030504020204" pitchFamily="34" charset="0"/>
                <a:cs typeface="Open Sans" panose="020B0606030504020204" pitchFamily="34" charset="0"/>
              </a:rPr>
              <a:t>3.   Обучение </a:t>
            </a:r>
            <a:r>
              <a:rPr lang="ru-RU" sz="1400" dirty="0">
                <a:latin typeface="Open Sans" panose="020B0606030504020204" pitchFamily="34" charset="0"/>
                <a:ea typeface="Open Sans" panose="020B0606030504020204" pitchFamily="34" charset="0"/>
                <a:cs typeface="Open Sans" panose="020B0606030504020204" pitchFamily="34" charset="0"/>
              </a:rPr>
              <a:t>классов по ФГОС-2009, ФГОС-2010  должно быть обеспечено только учебниками, соответствующими указанным стандартам.</a:t>
            </a:r>
          </a:p>
          <a:p>
            <a:r>
              <a:rPr lang="ru-RU" sz="1400" dirty="0" smtClean="0">
                <a:latin typeface="Open Sans" panose="020B0606030504020204" pitchFamily="34" charset="0"/>
                <a:ea typeface="Open Sans" panose="020B0606030504020204" pitchFamily="34" charset="0"/>
                <a:cs typeface="Open Sans" panose="020B0606030504020204" pitchFamily="34" charset="0"/>
              </a:rPr>
              <a:t>4.    Стартовые классы внедрения ФГОС-2021 должны быть обеспечены обновлёнными учебниками </a:t>
            </a:r>
          </a:p>
          <a:p>
            <a:endParaRPr lang="ru-RU" u="sng" dirty="0"/>
          </a:p>
        </p:txBody>
      </p:sp>
      <p:sp>
        <p:nvSpPr>
          <p:cNvPr id="35" name="Прямоугольник 34"/>
          <p:cNvSpPr/>
          <p:nvPr/>
        </p:nvSpPr>
        <p:spPr>
          <a:xfrm>
            <a:off x="165049" y="205019"/>
            <a:ext cx="9481442" cy="646331"/>
          </a:xfrm>
          <a:prstGeom prst="rect">
            <a:avLst/>
          </a:prstGeom>
        </p:spPr>
        <p:txBody>
          <a:bodyPr wrap="square" lIns="0" tIns="0" rIns="0" bIns="0">
            <a:normAutofit fontScale="97500"/>
          </a:bodyPr>
          <a:lstStyle/>
          <a:p>
            <a:r>
              <a:rPr lang="ru-RU" b="1" kern="0"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ВОЗМОЖНЫЕ ИЗМЕНЕНИЯ В СВЯЗИ С ОБНОВЛЕНИЕМ  </a:t>
            </a:r>
            <a:endParaRPr lang="en-US" b="1" kern="0"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a:p>
            <a:r>
              <a:rPr lang="ru-RU" b="1" kern="0"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ФЕДЕРАЛЬНЫХ ГОСУДАРСТВЕННЫХ ОБРАЗОВАТЕЛЬНЫХ СТАНДАРТОВ В 2021 ГОДУ </a:t>
            </a:r>
          </a:p>
        </p:txBody>
      </p:sp>
    </p:spTree>
    <p:extLst>
      <p:ext uri="{BB962C8B-B14F-4D97-AF65-F5344CB8AC3E}">
        <p14:creationId xmlns:p14="http://schemas.microsoft.com/office/powerpoint/2010/main" val="23099314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4294967295"/>
          </p:nvPr>
        </p:nvSpPr>
        <p:spPr>
          <a:xfrm>
            <a:off x="8778240" y="6377940"/>
            <a:ext cx="2804160" cy="18466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109</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5" name="Группа 4">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6"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Заголовок 1"/>
          <p:cNvSpPr>
            <a:spLocks noGrp="1"/>
          </p:cNvSpPr>
          <p:nvPr>
            <p:ph type="title"/>
          </p:nvPr>
        </p:nvSpPr>
        <p:spPr>
          <a:xfrm>
            <a:off x="23406" y="598771"/>
            <a:ext cx="10597136" cy="697405"/>
          </a:xfrm>
        </p:spPr>
        <p:txBody>
          <a:bodyPr wrap="square" lIns="0" tIns="0" rIns="0" bIns="0">
            <a:normAutofit fontScale="90000"/>
          </a:bodyPr>
          <a:lstStyle/>
          <a:p>
            <a:pPr algn="l" rtl="0"/>
            <a:r>
              <a:rPr lang="ru-RU" sz="3200"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Дополнительные сервисы для педагогов на сайте</a:t>
            </a:r>
            <a:br>
              <a:rPr lang="ru-RU" sz="3200"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br>
            <a:endParaRPr lang="ru-RU" sz="3200"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pic>
        <p:nvPicPr>
          <p:cNvPr id="36" name="Рисунок 2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4544" y="3654433"/>
            <a:ext cx="1158252" cy="1158252"/>
          </a:xfrm>
          <a:prstGeom prst="rect">
            <a:avLst/>
          </a:prstGeom>
        </p:spPr>
      </p:pic>
      <p:cxnSp>
        <p:nvCxnSpPr>
          <p:cNvPr id="42" name="Прямая соединительная линия 41">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43" name="Прямоугольник 42">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grpSp>
        <p:nvGrpSpPr>
          <p:cNvPr id="30" name="Группа 29"/>
          <p:cNvGrpSpPr/>
          <p:nvPr/>
        </p:nvGrpSpPr>
        <p:grpSpPr>
          <a:xfrm>
            <a:off x="833080" y="2253843"/>
            <a:ext cx="2046613" cy="2478102"/>
            <a:chOff x="252754" y="2156801"/>
            <a:chExt cx="2046613" cy="2478102"/>
          </a:xfrm>
        </p:grpSpPr>
        <p:sp>
          <p:nvSpPr>
            <p:cNvPr id="22" name="TextBox 21">
              <a:extLst>
                <a:ext uri="{FF2B5EF4-FFF2-40B4-BE49-F238E27FC236}">
                  <a16:creationId xmlns:a16="http://schemas.microsoft.com/office/drawing/2014/main" id="{AE188DD6-3492-479B-AF66-F48E9A8F543C}"/>
                </a:ext>
              </a:extLst>
            </p:cNvPr>
            <p:cNvSpPr txBox="1"/>
            <p:nvPr/>
          </p:nvSpPr>
          <p:spPr>
            <a:xfrm>
              <a:off x="252754" y="2156801"/>
              <a:ext cx="2021464" cy="247810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endParaRPr lang="ru-RU" dirty="0">
                <a:solidFill>
                  <a:prstClr val="white"/>
                </a:solidFill>
              </a:endParaRPr>
            </a:p>
            <a:p>
              <a:pPr lvl="0" algn="ctr">
                <a:defRPr/>
              </a:pPr>
              <a:endParaRPr lang="ru-RU" dirty="0" smtClean="0">
                <a:solidFill>
                  <a:prstClr val="white"/>
                </a:solidFill>
              </a:endParaRPr>
            </a:p>
            <a:p>
              <a:pPr lvl="0" algn="ctr">
                <a:defRPr/>
              </a:pPr>
              <a:r>
                <a:rPr lang="ru-RU" dirty="0" smtClean="0">
                  <a:solidFill>
                    <a:prstClr val="white"/>
                  </a:solidFill>
                </a:rPr>
                <a:t> </a:t>
              </a:r>
            </a:p>
            <a:p>
              <a:pPr lvl="0" algn="ctr">
                <a:defRPr/>
              </a:pPr>
              <a:endParaRPr lang="ru-RU" dirty="0">
                <a:solidFill>
                  <a:prstClr val="white"/>
                </a:solidFill>
              </a:endParaRPr>
            </a:p>
            <a:p>
              <a:pPr lvl="0" algn="ctr">
                <a:defRPr/>
              </a:pPr>
              <a:endParaRPr lang="ru-RU" dirty="0">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dirty="0">
                <a:ln>
                  <a:noFill/>
                </a:ln>
                <a:solidFill>
                  <a:prstClr val="white"/>
                </a:solidFill>
                <a:effectLst/>
                <a:uLnTx/>
                <a:uFillTx/>
              </a:endParaRPr>
            </a:p>
          </p:txBody>
        </p:sp>
        <p:pic>
          <p:nvPicPr>
            <p:cNvPr id="27" name="Picture 4" descr="ÐÐ°ÑÑÐ¸Ð½ÐºÐ¸ Ð¿Ð¾ Ð·Ð°Ð¿ÑÐ¾ÑÑ Ð³Ð¾ÑÑÑÐ°Ñ Ð»Ð¸Ð½Ð¸Ñ Ð·Ð½Ð°ÑÐ¾Ðº Ð² Ð¿Ð½Ð³">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266" y="2957155"/>
              <a:ext cx="965192" cy="686694"/>
            </a:xfrm>
            <a:prstGeom prst="rect">
              <a:avLst/>
            </a:prstGeom>
            <a:noFill/>
            <a:extLst>
              <a:ext uri="{909E8E84-426E-40DD-AFC4-6F175D3DCCD1}">
                <a14:hiddenFill xmlns:a14="http://schemas.microsoft.com/office/drawing/2010/main">
                  <a:solidFill>
                    <a:srgbClr val="FFFFFF"/>
                  </a:solidFill>
                </a14:hiddenFill>
              </a:ext>
            </a:extLst>
          </p:spPr>
        </p:pic>
        <p:sp>
          <p:nvSpPr>
            <p:cNvPr id="32" name="Прямоугольник 31">
              <a:hlinkClick r:id="rId4"/>
            </p:cNvPr>
            <p:cNvSpPr/>
            <p:nvPr/>
          </p:nvSpPr>
          <p:spPr>
            <a:xfrm>
              <a:off x="529297" y="3831598"/>
              <a:ext cx="164314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vopros</a:t>
              </a:r>
              <a:r>
                <a:rPr kumimoji="0" lang="ru-RU" sz="1600" b="1" i="0" u="sng"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600" b="1" i="0" u="sng" strike="noStrike" kern="1200" cap="none" spc="0" normalizeH="0" baseline="0" noProof="0" dirty="0" err="1">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prosv</a:t>
              </a:r>
              <a:r>
                <a:rPr kumimoji="0" lang="ru-RU" sz="1600" b="1" i="0" u="sng"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600" b="1" i="0" u="sng" strike="noStrike" kern="1200" cap="none" spc="0" normalizeH="0" baseline="0" noProof="0" dirty="0" err="1">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ru</a:t>
              </a:r>
              <a:endParaRPr kumimoji="0" lang="ru-RU" sz="1600" b="1" i="0" u="sng"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6" name="TextBox 45"/>
            <p:cNvSpPr txBox="1"/>
            <p:nvPr/>
          </p:nvSpPr>
          <p:spPr>
            <a:xfrm>
              <a:off x="308277" y="2354599"/>
              <a:ext cx="1991090" cy="307777"/>
            </a:xfrm>
            <a:prstGeom prst="rect">
              <a:avLst/>
            </a:prstGeom>
            <a:noFill/>
          </p:spPr>
          <p:txBody>
            <a:bodyPr wrap="square" rtlCol="0">
              <a:spAutoFit/>
            </a:bodyPr>
            <a:lstStyle/>
            <a:p>
              <a:pPr algn="ctr">
                <a:defRPr/>
              </a:pPr>
              <a:r>
                <a:rPr lang="ru-RU" sz="1400" b="1" dirty="0" smtClean="0">
                  <a:solidFill>
                    <a:prstClr val="white"/>
                  </a:solidFill>
                  <a:latin typeface="Open Sans" panose="020B0606030504020204" pitchFamily="34" charset="0"/>
                  <a:ea typeface="Open Sans" panose="020B0606030504020204" pitchFamily="34" charset="0"/>
                  <a:cs typeface="Open Sans" panose="020B0606030504020204" pitchFamily="34" charset="0"/>
                </a:rPr>
                <a:t>Горячая линия</a:t>
              </a:r>
              <a:endParaRPr lang="ru-RU" sz="14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8" name="Группа 27"/>
          <p:cNvGrpSpPr/>
          <p:nvPr/>
        </p:nvGrpSpPr>
        <p:grpSpPr>
          <a:xfrm>
            <a:off x="7626247" y="2253843"/>
            <a:ext cx="1973331" cy="2478102"/>
            <a:chOff x="3725597" y="1441085"/>
            <a:chExt cx="1973331" cy="2478102"/>
          </a:xfrm>
        </p:grpSpPr>
        <p:sp>
          <p:nvSpPr>
            <p:cNvPr id="23" name="TextBox 22">
              <a:extLst>
                <a:ext uri="{FF2B5EF4-FFF2-40B4-BE49-F238E27FC236}">
                  <a16:creationId xmlns:a16="http://schemas.microsoft.com/office/drawing/2014/main" id="{AE188DD6-3492-479B-AF66-F48E9A8F543C}"/>
                </a:ext>
              </a:extLst>
            </p:cNvPr>
            <p:cNvSpPr txBox="1"/>
            <p:nvPr/>
          </p:nvSpPr>
          <p:spPr>
            <a:xfrm>
              <a:off x="3725597" y="1441085"/>
              <a:ext cx="1973331" cy="247810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ru-RU" baseline="0" dirty="0" smtClean="0">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noProof="0" dirty="0" smtClean="0">
                <a:ln>
                  <a:noFill/>
                </a:ln>
                <a:solidFill>
                  <a:prstClr val="white"/>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dirty="0">
                <a:ln>
                  <a:noFill/>
                </a:ln>
                <a:solidFill>
                  <a:prstClr val="white"/>
                </a:solidFill>
                <a:effectLst/>
                <a:uLnTx/>
                <a:uFillTx/>
              </a:endParaRPr>
            </a:p>
          </p:txBody>
        </p:sp>
        <p:grpSp>
          <p:nvGrpSpPr>
            <p:cNvPr id="2" name="Группа 1"/>
            <p:cNvGrpSpPr/>
            <p:nvPr/>
          </p:nvGrpSpPr>
          <p:grpSpPr>
            <a:xfrm>
              <a:off x="3762318" y="1586353"/>
              <a:ext cx="1767644" cy="2166287"/>
              <a:chOff x="3828440" y="1583960"/>
              <a:chExt cx="1767644" cy="2166287"/>
            </a:xfrm>
          </p:grpSpPr>
          <p:sp>
            <p:nvSpPr>
              <p:cNvPr id="33" name="Прямоугольник 32">
                <a:hlinkClick r:id="rId6" action="ppaction://hlinkfile"/>
              </p:cNvPr>
              <p:cNvSpPr/>
              <p:nvPr/>
            </p:nvSpPr>
            <p:spPr>
              <a:xfrm>
                <a:off x="4308479" y="3411693"/>
                <a:ext cx="878126" cy="338554"/>
              </a:xfrm>
              <a:prstGeom prst="rect">
                <a:avLst/>
              </a:prstGeom>
            </p:spPr>
            <p:txBody>
              <a:bodyPr wrap="none">
                <a:spAutoFit/>
              </a:bodyPr>
              <a:lstStyle/>
              <a:p>
                <a:pPr>
                  <a:defRPr/>
                </a:pPr>
                <a:r>
                  <a:rPr lang="en-US" sz="1600" b="1" u="sng"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prosv.ru</a:t>
                </a:r>
                <a:endParaRPr lang="ru-RU" sz="1600" b="1"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3828440" y="1583960"/>
                <a:ext cx="1767644" cy="738664"/>
              </a:xfrm>
              <a:prstGeom prst="rect">
                <a:avLst/>
              </a:prstGeom>
              <a:noFill/>
            </p:spPr>
            <p:txBody>
              <a:bodyPr wrap="square" rtlCol="0">
                <a:spAutoFit/>
              </a:bodyPr>
              <a:lstStyle/>
              <a:p>
                <a:pPr algn="ctr">
                  <a:defRPr/>
                </a:pPr>
                <a:r>
                  <a:rPr lang="ru-RU" sz="1400" b="1" dirty="0" smtClean="0">
                    <a:solidFill>
                      <a:prstClr val="white"/>
                    </a:solidFill>
                    <a:latin typeface="Open Sans" panose="020B0606030504020204" pitchFamily="34" charset="0"/>
                    <a:ea typeface="Open Sans" panose="020B0606030504020204" pitchFamily="34" charset="0"/>
                    <a:cs typeface="Open Sans" panose="020B0606030504020204" pitchFamily="34" charset="0"/>
                  </a:rPr>
                  <a:t>Рабочие программы для учителей</a:t>
                </a:r>
                <a:endParaRPr lang="ru-RU" sz="14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1" name="Рисунок 50">
                <a:hlinkClick r:id="rId7"/>
              </p:cNvPr>
              <p:cNvPicPr>
                <a:picLocks noChangeAspect="1"/>
              </p:cNvPicPr>
              <p:nvPr/>
            </p:nvPicPr>
            <p:blipFill>
              <a:blip r:embed="rId8"/>
              <a:stretch>
                <a:fillRect/>
              </a:stretch>
            </p:blipFill>
            <p:spPr>
              <a:xfrm>
                <a:off x="4193614" y="2573874"/>
                <a:ext cx="1085850" cy="742950"/>
              </a:xfrm>
              <a:prstGeom prst="rect">
                <a:avLst/>
              </a:prstGeom>
            </p:spPr>
          </p:pic>
        </p:grpSp>
      </p:grpSp>
      <p:sp>
        <p:nvSpPr>
          <p:cNvPr id="29" name="Прямоугольник 28"/>
          <p:cNvSpPr/>
          <p:nvPr/>
        </p:nvSpPr>
        <p:spPr>
          <a:xfrm>
            <a:off x="795798" y="4939962"/>
            <a:ext cx="9877289" cy="1046440"/>
          </a:xfrm>
          <a:prstGeom prst="rect">
            <a:avLst/>
          </a:prstGeom>
        </p:spPr>
        <p:txBody>
          <a:bodyPr wrap="square">
            <a:spAutoFit/>
          </a:bodyPr>
          <a:lstStyle/>
          <a:p>
            <a:pPr eaLnBrk="0" fontAlgn="base" hangingPunct="0">
              <a:spcBef>
                <a:spcPct val="0"/>
              </a:spcBef>
              <a:spcAft>
                <a:spcPct val="0"/>
              </a:spcAft>
            </a:pPr>
            <a:r>
              <a:rPr lang="ru-RU" altLang="ru-RU" sz="1600" dirty="0">
                <a:latin typeface="Open Sans Light" panose="020B0306030504020204" pitchFamily="34" charset="0"/>
                <a:ea typeface="Open Sans Light" panose="020B0306030504020204" pitchFamily="34" charset="0"/>
                <a:cs typeface="Open Sans Light" panose="020B0306030504020204" pitchFamily="34" charset="0"/>
              </a:rPr>
              <a:t>Вы можете найти необходимые методические материалы, </a:t>
            </a:r>
            <a:r>
              <a:rPr lang="ru-RU" altLang="ru-RU" sz="1600" dirty="0" err="1">
                <a:latin typeface="Open Sans Light" panose="020B0306030504020204" pitchFamily="34" charset="0"/>
                <a:ea typeface="Open Sans Light" panose="020B0306030504020204" pitchFamily="34" charset="0"/>
                <a:cs typeface="Open Sans Light" panose="020B0306030504020204" pitchFamily="34" charset="0"/>
              </a:rPr>
              <a:t>аудиокурсы</a:t>
            </a:r>
            <a:r>
              <a:rPr lang="ru-RU" altLang="ru-RU" sz="1600" dirty="0">
                <a:latin typeface="Open Sans Light" panose="020B0306030504020204" pitchFamily="34" charset="0"/>
                <a:ea typeface="Open Sans Light" panose="020B0306030504020204" pitchFamily="34" charset="0"/>
                <a:cs typeface="Open Sans Light" panose="020B0306030504020204" pitchFamily="34" charset="0"/>
              </a:rPr>
              <a:t> к учебникам по иностранным языкам и рабочие программы в разделе «Рабочие программы для учителей» </a:t>
            </a:r>
          </a:p>
          <a:p>
            <a:pPr eaLnBrk="0" fontAlgn="base" hangingPunct="0">
              <a:spcBef>
                <a:spcPct val="0"/>
              </a:spcBef>
              <a:spcAft>
                <a:spcPct val="0"/>
              </a:spcAft>
            </a:pPr>
            <a:r>
              <a:rPr lang="ru-RU" altLang="ru-RU" sz="1600" dirty="0">
                <a:latin typeface="Open Sans Light" panose="020B0306030504020204" pitchFamily="34" charset="0"/>
                <a:ea typeface="Open Sans Light" panose="020B0306030504020204" pitchFamily="34" charset="0"/>
                <a:cs typeface="Open Sans Light" panose="020B0306030504020204" pitchFamily="34" charset="0"/>
              </a:rPr>
              <a:t>на сайте </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prosv.ru</a:t>
            </a:r>
            <a:r>
              <a:rPr lang="ru-RU" sz="1600" dirty="0">
                <a:latin typeface="Open Sans Light" panose="020B0306030504020204" pitchFamily="34" charset="0"/>
                <a:ea typeface="Open Sans Light" panose="020B0306030504020204" pitchFamily="34" charset="0"/>
                <a:cs typeface="Open Sans Light" panose="020B0306030504020204" pitchFamily="34" charset="0"/>
              </a:rPr>
              <a:t>   или </a:t>
            </a:r>
            <a:r>
              <a:rPr lang="ru-RU" altLang="ru-RU" sz="1600" dirty="0">
                <a:latin typeface="Open Sans Light" panose="020B0306030504020204" pitchFamily="34" charset="0"/>
                <a:ea typeface="Open Sans Light" panose="020B0306030504020204" pitchFamily="34" charset="0"/>
                <a:cs typeface="Open Sans Light" panose="020B0306030504020204" pitchFamily="34" charset="0"/>
              </a:rPr>
              <a:t>напишите нам на почту </a:t>
            </a:r>
            <a:r>
              <a:rPr lang="ru-RU" altLang="ru-RU" sz="1600" dirty="0">
                <a:latin typeface="Open Sans Light" panose="020B0306030504020204" pitchFamily="34" charset="0"/>
                <a:ea typeface="Open Sans Light" panose="020B0306030504020204" pitchFamily="34" charset="0"/>
                <a:cs typeface="Open Sans Light" panose="020B0306030504020204" pitchFamily="34" charset="0"/>
                <a:hlinkClick r:id="rId4"/>
              </a:rPr>
              <a:t>vopros@prosv.ru</a:t>
            </a:r>
            <a:r>
              <a:rPr lang="ru-RU" altLang="ru-RU" sz="1600" dirty="0">
                <a:latin typeface="Open Sans Light" panose="020B0306030504020204" pitchFamily="34" charset="0"/>
                <a:ea typeface="Open Sans Light" panose="020B0306030504020204" pitchFamily="34" charset="0"/>
                <a:cs typeface="Open Sans Light" panose="020B0306030504020204" pitchFamily="34" charset="0"/>
              </a:rPr>
              <a:t> </a:t>
            </a:r>
          </a:p>
          <a:p>
            <a:pPr lvl="0" eaLnBrk="0" fontAlgn="base" hangingPunct="0">
              <a:spcBef>
                <a:spcPct val="0"/>
              </a:spcBef>
              <a:spcAft>
                <a:spcPct val="0"/>
              </a:spcAft>
            </a:pPr>
            <a:r>
              <a:rPr lang="ru-RU" altLang="ru-RU" sz="1400" dirty="0">
                <a:latin typeface="Calibri" panose="020F0502020204030204" pitchFamily="34" charset="0"/>
              </a:rPr>
              <a:t> </a:t>
            </a:r>
            <a:endParaRPr lang="ru-RU" altLang="ru-RU" sz="3200" dirty="0">
              <a:latin typeface="Arial" panose="020B0604020202020204" pitchFamily="34" charset="0"/>
            </a:endParaRPr>
          </a:p>
        </p:txBody>
      </p:sp>
      <p:sp>
        <p:nvSpPr>
          <p:cNvPr id="47" name="object 13"/>
          <p:cNvSpPr/>
          <p:nvPr/>
        </p:nvSpPr>
        <p:spPr>
          <a:xfrm>
            <a:off x="2854544" y="1419447"/>
            <a:ext cx="4771703" cy="647700"/>
          </a:xfrm>
          <a:custGeom>
            <a:avLst/>
            <a:gdLst/>
            <a:ahLst/>
            <a:cxnLst/>
            <a:rect l="l" t="t" r="r" b="b"/>
            <a:pathLst>
              <a:path w="10412095" h="647700">
                <a:moveTo>
                  <a:pt x="0" y="647700"/>
                </a:moveTo>
                <a:lnTo>
                  <a:pt x="10411968" y="647700"/>
                </a:lnTo>
                <a:lnTo>
                  <a:pt x="10411968" y="0"/>
                </a:lnTo>
                <a:lnTo>
                  <a:pt x="0" y="0"/>
                </a:lnTo>
                <a:lnTo>
                  <a:pt x="0" y="647700"/>
                </a:lnTo>
                <a:close/>
              </a:path>
            </a:pathLst>
          </a:custGeom>
          <a:solidFill>
            <a:srgbClr val="7E7E7E"/>
          </a:solidFill>
        </p:spPr>
        <p:txBody>
          <a:bodyPr wrap="square" lIns="0" tIns="0" rIns="0" bIns="0" rtlCol="0"/>
          <a:lstStyle/>
          <a:p>
            <a:pPr algn="ctr"/>
            <a:r>
              <a:rPr lang="ru-RU"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Где найти методические материалы</a:t>
            </a:r>
            <a:endParaRPr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91144" name="Picture 8" descr="https://www.pinclipart.com/picdir/big/288-2884575_sample-courses-clipart.png"/>
          <p:cNvPicPr>
            <a:picLocks noChangeAspect="1" noChangeArrowheads="1"/>
          </p:cNvPicPr>
          <p:nvPr/>
        </p:nvPicPr>
        <p:blipFill>
          <a:blip r:embed="rId9" cstate="print">
            <a:biLevel thresh="25000"/>
            <a:extLst>
              <a:ext uri="{28A0092B-C50C-407E-A947-70E740481C1C}">
                <a14:useLocalDpi xmlns:a14="http://schemas.microsoft.com/office/drawing/2010/main" val="0"/>
              </a:ext>
            </a:extLst>
          </a:blip>
          <a:srcRect/>
          <a:stretch>
            <a:fillRect/>
          </a:stretch>
        </p:blipFill>
        <p:spPr bwMode="auto">
          <a:xfrm flipH="1">
            <a:off x="344729" y="3386827"/>
            <a:ext cx="463663" cy="449293"/>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Группа 24"/>
          <p:cNvGrpSpPr/>
          <p:nvPr/>
        </p:nvGrpSpPr>
        <p:grpSpPr>
          <a:xfrm>
            <a:off x="174395" y="6099617"/>
            <a:ext cx="4189787" cy="273084"/>
            <a:chOff x="174395" y="6099617"/>
            <a:chExt cx="4189787" cy="273084"/>
          </a:xfrm>
        </p:grpSpPr>
        <p:sp>
          <p:nvSpPr>
            <p:cNvPr id="24" name="TextBox 23"/>
            <p:cNvSpPr txBox="1"/>
            <p:nvPr/>
          </p:nvSpPr>
          <p:spPr>
            <a:xfrm>
              <a:off x="345678" y="6126480"/>
              <a:ext cx="4018504" cy="246221"/>
            </a:xfrm>
            <a:prstGeom prst="rect">
              <a:avLst/>
            </a:prstGeom>
            <a:noFill/>
          </p:spPr>
          <p:txBody>
            <a:bodyPr wrap="square" rtlCol="0">
              <a:spAutoFit/>
            </a:bodyPr>
            <a:lstStyle/>
            <a:p>
              <a:r>
                <a:rPr lang="ru-RU" sz="1000" i="1" dirty="0" smtClean="0"/>
                <a:t>Гиперссылка  для перехода в сервис или скачивания материалов</a:t>
              </a:r>
              <a:endParaRPr lang="ru-RU" sz="1000" i="1" dirty="0"/>
            </a:p>
          </p:txBody>
        </p:sp>
        <p:pic>
          <p:nvPicPr>
            <p:cNvPr id="44" name="Picture 8" descr="https://www.pinclipart.com/picdir/big/288-2884575_sample-courses-clipart.png"/>
            <p:cNvPicPr>
              <a:picLocks noChangeAspect="1" noChangeArrowheads="1"/>
            </p:cNvPicPr>
            <p:nvPr/>
          </p:nvPicPr>
          <p:blipFill>
            <a:blip r:embed="rId10" cstate="print">
              <a:biLevel thresh="50000"/>
              <a:extLst>
                <a:ext uri="{28A0092B-C50C-407E-A947-70E740481C1C}">
                  <a14:useLocalDpi xmlns:a14="http://schemas.microsoft.com/office/drawing/2010/main" val="0"/>
                </a:ext>
              </a:extLst>
            </a:blip>
            <a:srcRect/>
            <a:stretch>
              <a:fillRect/>
            </a:stretch>
          </p:blipFill>
          <p:spPr bwMode="auto">
            <a:xfrm flipH="1">
              <a:off x="174395" y="6099617"/>
              <a:ext cx="281818" cy="273084"/>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8" descr="https://www.pinclipart.com/picdir/big/288-2884575_sample-courses-clipart.png"/>
          <p:cNvPicPr>
            <a:picLocks noChangeAspect="1" noChangeArrowheads="1"/>
          </p:cNvPicPr>
          <p:nvPr/>
        </p:nvPicPr>
        <p:blipFill>
          <a:blip r:embed="rId9" cstate="print">
            <a:biLevel thresh="25000"/>
            <a:extLst>
              <a:ext uri="{28A0092B-C50C-407E-A947-70E740481C1C}">
                <a14:useLocalDpi xmlns:a14="http://schemas.microsoft.com/office/drawing/2010/main" val="0"/>
              </a:ext>
            </a:extLst>
          </a:blip>
          <a:srcRect/>
          <a:stretch>
            <a:fillRect/>
          </a:stretch>
        </p:blipFill>
        <p:spPr bwMode="auto">
          <a:xfrm>
            <a:off x="9134384" y="3550623"/>
            <a:ext cx="463663" cy="44929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https://www.pinclipart.com/picdir/big/288-2884575_sample-courses-clipart.png"/>
          <p:cNvPicPr>
            <a:picLocks noChangeAspect="1" noChangeArrowheads="1"/>
          </p:cNvPicPr>
          <p:nvPr/>
        </p:nvPicPr>
        <p:blipFill>
          <a:blip r:embed="rId9" cstate="print">
            <a:biLevel thresh="25000"/>
            <a:extLst>
              <a:ext uri="{28A0092B-C50C-407E-A947-70E740481C1C}">
                <a14:useLocalDpi xmlns:a14="http://schemas.microsoft.com/office/drawing/2010/main" val="0"/>
              </a:ext>
            </a:extLst>
          </a:blip>
          <a:srcRect/>
          <a:stretch>
            <a:fillRect/>
          </a:stretch>
        </p:blipFill>
        <p:spPr bwMode="auto">
          <a:xfrm flipH="1">
            <a:off x="888347" y="3598801"/>
            <a:ext cx="463663" cy="449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02084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4294967295"/>
          </p:nvPr>
        </p:nvSpPr>
        <p:spPr>
          <a:xfrm>
            <a:off x="8778240" y="6377940"/>
            <a:ext cx="2804160" cy="18466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110</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5" name="Группа 4">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6"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42" name="Прямая соединительная линия 41">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43" name="Прямоугольник 42">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grpSp>
        <p:nvGrpSpPr>
          <p:cNvPr id="21" name="Группа 20"/>
          <p:cNvGrpSpPr/>
          <p:nvPr/>
        </p:nvGrpSpPr>
        <p:grpSpPr>
          <a:xfrm>
            <a:off x="1095378" y="2233243"/>
            <a:ext cx="1988186" cy="2482380"/>
            <a:chOff x="5770713" y="1436807"/>
            <a:chExt cx="1988186" cy="2482380"/>
          </a:xfrm>
        </p:grpSpPr>
        <p:sp>
          <p:nvSpPr>
            <p:cNvPr id="24" name="TextBox 23">
              <a:extLst>
                <a:ext uri="{FF2B5EF4-FFF2-40B4-BE49-F238E27FC236}">
                  <a16:creationId xmlns:a16="http://schemas.microsoft.com/office/drawing/2014/main" id="{AE188DD6-3492-479B-AF66-F48E9A8F543C}"/>
                </a:ext>
              </a:extLst>
            </p:cNvPr>
            <p:cNvSpPr txBox="1"/>
            <p:nvPr/>
          </p:nvSpPr>
          <p:spPr>
            <a:xfrm>
              <a:off x="5770713" y="1436807"/>
              <a:ext cx="1988186" cy="24823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ru-RU" dirty="0">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dirty="0" smtClean="0">
                <a:ln>
                  <a:noFill/>
                </a:ln>
                <a:solidFill>
                  <a:prstClr val="white"/>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ru-RU" dirty="0">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dirty="0" smtClean="0">
                <a:ln>
                  <a:noFill/>
                </a:ln>
                <a:solidFill>
                  <a:prstClr val="white"/>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dirty="0">
                <a:ln>
                  <a:noFill/>
                </a:ln>
                <a:solidFill>
                  <a:prstClr val="white"/>
                </a:solidFill>
                <a:effectLst/>
                <a:uLnTx/>
                <a:uFillTx/>
              </a:endParaRPr>
            </a:p>
          </p:txBody>
        </p:sp>
        <p:pic>
          <p:nvPicPr>
            <p:cNvPr id="29" name="Picture 2" descr="https://dabar.srce.hr/sites/default/files/field/image/2000px-gnome-x-office-presentation.svg_.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8647" y="2450929"/>
              <a:ext cx="1045315" cy="81264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5880984" y="1591138"/>
              <a:ext cx="1767644" cy="523220"/>
            </a:xfrm>
            <a:prstGeom prst="rect">
              <a:avLst/>
            </a:prstGeom>
            <a:noFill/>
          </p:spPr>
          <p:txBody>
            <a:bodyPr wrap="square" rtlCol="0">
              <a:spAutoFit/>
            </a:bodyPr>
            <a:lstStyle/>
            <a:p>
              <a:pPr lvl="0" algn="ctr">
                <a:defRPr/>
              </a:pPr>
              <a:r>
                <a:rPr lang="ru-RU" sz="1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Презентации и рекламные материалы</a:t>
              </a:r>
            </a:p>
          </p:txBody>
        </p:sp>
      </p:grpSp>
      <p:sp>
        <p:nvSpPr>
          <p:cNvPr id="59" name="TextBox 58"/>
          <p:cNvSpPr txBox="1"/>
          <p:nvPr/>
        </p:nvSpPr>
        <p:spPr>
          <a:xfrm>
            <a:off x="3838303" y="4092046"/>
            <a:ext cx="1767644" cy="307777"/>
          </a:xfrm>
          <a:prstGeom prst="rect">
            <a:avLst/>
          </a:prstGeom>
          <a:noFill/>
        </p:spPr>
        <p:txBody>
          <a:bodyPr wrap="square" rtlCol="0">
            <a:spAutoFit/>
          </a:bodyPr>
          <a:lstStyle/>
          <a:p>
            <a:pPr algn="ctr">
              <a:defRPr/>
            </a:pPr>
            <a:r>
              <a:rPr lang="ru-RU" sz="1400" b="1" dirty="0" smtClean="0">
                <a:solidFill>
                  <a:prstClr val="white"/>
                </a:solidFill>
                <a:latin typeface="Open Sans" panose="020B0606030504020204" pitchFamily="34" charset="0"/>
                <a:ea typeface="Open Sans" panose="020B0606030504020204" pitchFamily="34" charset="0"/>
                <a:cs typeface="Open Sans" panose="020B0606030504020204" pitchFamily="34" charset="0"/>
              </a:rPr>
              <a:t>Интернет-магазин</a:t>
            </a:r>
            <a:endParaRPr lang="ru-RU" sz="14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62"/>
          <p:cNvSpPr txBox="1"/>
          <p:nvPr/>
        </p:nvSpPr>
        <p:spPr>
          <a:xfrm>
            <a:off x="7298108" y="4132692"/>
            <a:ext cx="1837691" cy="1169551"/>
          </a:xfrm>
          <a:prstGeom prst="rect">
            <a:avLst/>
          </a:prstGeom>
          <a:noFill/>
        </p:spPr>
        <p:txBody>
          <a:bodyPr wrap="square" rtlCol="0">
            <a:spAutoFit/>
          </a:bodyPr>
          <a:lstStyle/>
          <a:p>
            <a:pPr algn="ctr">
              <a:defRPr/>
            </a:pPr>
            <a:r>
              <a:rPr lang="ru-RU" sz="1400" b="1" dirty="0" smtClean="0">
                <a:solidFill>
                  <a:prstClr val="white"/>
                </a:solidFill>
                <a:latin typeface="Open Sans" panose="020B0606030504020204" pitchFamily="34" charset="0"/>
                <a:ea typeface="Open Sans" panose="020B0606030504020204" pitchFamily="34" charset="0"/>
                <a:cs typeface="Open Sans" panose="020B0606030504020204" pitchFamily="34" charset="0"/>
              </a:rPr>
              <a:t>Покупка,  </a:t>
            </a:r>
            <a:r>
              <a:rPr lang="ru-RU" sz="1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б</a:t>
            </a:r>
            <a:r>
              <a:rPr lang="ru-RU" sz="1400" b="1" dirty="0" smtClean="0">
                <a:solidFill>
                  <a:prstClr val="white"/>
                </a:solidFill>
                <a:latin typeface="Open Sans" panose="020B0606030504020204" pitchFamily="34" charset="0"/>
                <a:ea typeface="Open Sans" panose="020B0606030504020204" pitchFamily="34" charset="0"/>
                <a:cs typeface="Open Sans" panose="020B0606030504020204" pitchFamily="34" charset="0"/>
              </a:rPr>
              <a:t>иблиотечный и бухгалтерский учет </a:t>
            </a:r>
            <a:r>
              <a:rPr lang="ru-RU" sz="1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дополнительных учебных </a:t>
            </a:r>
            <a:r>
              <a:rPr lang="ru-RU" sz="1400" b="1" dirty="0" smtClean="0">
                <a:solidFill>
                  <a:prstClr val="white"/>
                </a:solidFill>
                <a:latin typeface="Open Sans" panose="020B0606030504020204" pitchFamily="34" charset="0"/>
                <a:ea typeface="Open Sans" panose="020B0606030504020204" pitchFamily="34" charset="0"/>
                <a:cs typeface="Open Sans" panose="020B0606030504020204" pitchFamily="34" charset="0"/>
              </a:rPr>
              <a:t>пособий.</a:t>
            </a:r>
          </a:p>
          <a:p>
            <a:pPr algn="ctr">
              <a:defRPr/>
            </a:pPr>
            <a:r>
              <a:rPr lang="ru-RU" sz="1400" b="1" dirty="0" smtClean="0">
                <a:solidFill>
                  <a:prstClr val="white"/>
                </a:solidFill>
                <a:latin typeface="Open Sans" panose="020B0606030504020204" pitchFamily="34" charset="0"/>
                <a:ea typeface="Open Sans" panose="020B0606030504020204" pitchFamily="34" charset="0"/>
                <a:cs typeface="Open Sans" panose="020B0606030504020204" pitchFamily="34" charset="0"/>
              </a:rPr>
              <a:t>В помощь ОО </a:t>
            </a:r>
            <a:endParaRPr lang="ru-RU" sz="14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5" name="Группа 24"/>
          <p:cNvGrpSpPr/>
          <p:nvPr/>
        </p:nvGrpSpPr>
        <p:grpSpPr>
          <a:xfrm>
            <a:off x="7595199" y="2337347"/>
            <a:ext cx="1988186" cy="2478066"/>
            <a:chOff x="7853840" y="1441121"/>
            <a:chExt cx="1988186" cy="2478066"/>
          </a:xfrm>
        </p:grpSpPr>
        <p:sp>
          <p:nvSpPr>
            <p:cNvPr id="48" name="TextBox 47">
              <a:extLst>
                <a:ext uri="{FF2B5EF4-FFF2-40B4-BE49-F238E27FC236}">
                  <a16:creationId xmlns:a16="http://schemas.microsoft.com/office/drawing/2014/main" id="{AE188DD6-3492-479B-AF66-F48E9A8F543C}"/>
                </a:ext>
              </a:extLst>
            </p:cNvPr>
            <p:cNvSpPr txBox="1"/>
            <p:nvPr/>
          </p:nvSpPr>
          <p:spPr>
            <a:xfrm>
              <a:off x="7853840" y="1441121"/>
              <a:ext cx="1988186" cy="247806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ru-RU" dirty="0">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dirty="0" smtClean="0">
                <a:ln>
                  <a:noFill/>
                </a:ln>
                <a:solidFill>
                  <a:prstClr val="white"/>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ru-RU" dirty="0">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dirty="0" smtClean="0">
                <a:ln>
                  <a:noFill/>
                </a:ln>
                <a:solidFill>
                  <a:prstClr val="white"/>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dirty="0">
                <a:ln>
                  <a:noFill/>
                </a:ln>
                <a:solidFill>
                  <a:prstClr val="white"/>
                </a:solidFill>
                <a:effectLst/>
                <a:uLnTx/>
                <a:uFillTx/>
              </a:endParaRPr>
            </a:p>
          </p:txBody>
        </p:sp>
        <p:sp>
          <p:nvSpPr>
            <p:cNvPr id="49" name="TextBox 48"/>
            <p:cNvSpPr txBox="1"/>
            <p:nvPr/>
          </p:nvSpPr>
          <p:spPr>
            <a:xfrm>
              <a:off x="7977281" y="1600717"/>
              <a:ext cx="1767644" cy="954107"/>
            </a:xfrm>
            <a:prstGeom prst="rect">
              <a:avLst/>
            </a:prstGeom>
            <a:noFill/>
          </p:spPr>
          <p:txBody>
            <a:bodyPr wrap="square" rtlCol="0">
              <a:spAutoFit/>
            </a:bodyPr>
            <a:lstStyle/>
            <a:p>
              <a:pPr algn="ctr">
                <a:defRPr/>
              </a:pPr>
              <a:r>
                <a:rPr lang="ru-RU" sz="1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Материалы для подготовки к участию в международных исследованиях</a:t>
              </a:r>
            </a:p>
          </p:txBody>
        </p:sp>
        <p:pic>
          <p:nvPicPr>
            <p:cNvPr id="50" name="Рисунок 49">
              <a:hlinkClick r:id="rId4"/>
            </p:cNvPr>
            <p:cNvPicPr>
              <a:picLocks noChangeAspect="1"/>
            </p:cNvPicPr>
            <p:nvPr/>
          </p:nvPicPr>
          <p:blipFill>
            <a:blip r:embed="rId5"/>
            <a:stretch>
              <a:fillRect/>
            </a:stretch>
          </p:blipFill>
          <p:spPr>
            <a:xfrm>
              <a:off x="8257383" y="2740733"/>
              <a:ext cx="1181100" cy="762000"/>
            </a:xfrm>
            <a:prstGeom prst="rect">
              <a:avLst/>
            </a:prstGeom>
          </p:spPr>
        </p:pic>
      </p:grpSp>
      <p:sp>
        <p:nvSpPr>
          <p:cNvPr id="33" name="Заголовок 1"/>
          <p:cNvSpPr txBox="1">
            <a:spLocks/>
          </p:cNvSpPr>
          <p:nvPr/>
        </p:nvSpPr>
        <p:spPr>
          <a:xfrm>
            <a:off x="174395" y="722493"/>
            <a:ext cx="10597136" cy="697405"/>
          </a:xfrm>
          <a:prstGeom prst="rect">
            <a:avLst/>
          </a:prstGeom>
        </p:spPr>
        <p:txBody>
          <a:bodyPr wrap="square" lIns="0" tIns="0" rIns="0" bIns="0">
            <a:normAutofit fontScale="82500" lnSpcReduction="20000"/>
          </a:bodyPr>
          <a:lstStyle>
            <a:lvl1pPr>
              <a:defRPr sz="2000" b="1" i="0">
                <a:solidFill>
                  <a:schemeClr val="bg1"/>
                </a:solidFill>
                <a:latin typeface="Trebuchet MS"/>
                <a:ea typeface="+mj-ea"/>
                <a:cs typeface="Trebuchet MS"/>
              </a:defRPr>
            </a:lvl1pPr>
          </a:lstStyle>
          <a:p>
            <a:pPr algn="l" rtl="0"/>
            <a:r>
              <a:rPr lang="ru-RU" sz="3200" kern="0"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Дополнительные сервисы для педагогов на сайте</a:t>
            </a:r>
            <a:br>
              <a:rPr lang="ru-RU" sz="3200" kern="0"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br>
            <a:endParaRPr lang="ru-RU" sz="3200" kern="0"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object 13"/>
          <p:cNvSpPr/>
          <p:nvPr/>
        </p:nvSpPr>
        <p:spPr>
          <a:xfrm>
            <a:off x="3073800" y="1489731"/>
            <a:ext cx="4488241" cy="647700"/>
          </a:xfrm>
          <a:custGeom>
            <a:avLst/>
            <a:gdLst/>
            <a:ahLst/>
            <a:cxnLst/>
            <a:rect l="l" t="t" r="r" b="b"/>
            <a:pathLst>
              <a:path w="10412095" h="647700">
                <a:moveTo>
                  <a:pt x="0" y="647700"/>
                </a:moveTo>
                <a:lnTo>
                  <a:pt x="10411968" y="647700"/>
                </a:lnTo>
                <a:lnTo>
                  <a:pt x="10411968" y="0"/>
                </a:lnTo>
                <a:lnTo>
                  <a:pt x="0" y="0"/>
                </a:lnTo>
                <a:lnTo>
                  <a:pt x="0" y="647700"/>
                </a:lnTo>
                <a:close/>
              </a:path>
            </a:pathLst>
          </a:custGeom>
          <a:solidFill>
            <a:srgbClr val="7E7E7E"/>
          </a:solidFill>
        </p:spPr>
        <p:txBody>
          <a:bodyPr wrap="square" lIns="0" tIns="0" rIns="0" bIns="0" rtlCol="0"/>
          <a:lstStyle/>
          <a:p>
            <a:pPr algn="ctr"/>
            <a:r>
              <a:rPr lang="ru-RU"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Полезные материалы</a:t>
            </a:r>
            <a:endParaRPr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7" name="Прямоугольник 36"/>
          <p:cNvSpPr/>
          <p:nvPr/>
        </p:nvSpPr>
        <p:spPr>
          <a:xfrm>
            <a:off x="345678" y="5031423"/>
            <a:ext cx="9877289" cy="1046440"/>
          </a:xfrm>
          <a:prstGeom prst="rect">
            <a:avLst/>
          </a:prstGeom>
        </p:spPr>
        <p:txBody>
          <a:bodyPr wrap="square">
            <a:spAutoFit/>
          </a:bodyPr>
          <a:lstStyle/>
          <a:p>
            <a:pPr eaLnBrk="0" fontAlgn="base" hangingPunct="0">
              <a:spcBef>
                <a:spcPct val="0"/>
              </a:spcBef>
              <a:spcAft>
                <a:spcPct val="0"/>
              </a:spcAft>
            </a:pPr>
            <a:r>
              <a:rPr lang="ru-RU" altLang="ru-RU" sz="1600" dirty="0">
                <a:latin typeface="Open Sans Light" panose="020B0306030504020204" pitchFamily="34" charset="0"/>
                <a:ea typeface="Open Sans Light" panose="020B0306030504020204" pitchFamily="34" charset="0"/>
                <a:cs typeface="Open Sans Light" panose="020B0306030504020204" pitchFamily="34" charset="0"/>
              </a:rPr>
              <a:t>В  разделах «Презентации и рекламные материалы» и «Функциональная грамотность»   </a:t>
            </a:r>
          </a:p>
          <a:p>
            <a:pPr eaLnBrk="0" fontAlgn="base" hangingPunct="0">
              <a:spcBef>
                <a:spcPct val="0"/>
              </a:spcBef>
              <a:spcAft>
                <a:spcPct val="0"/>
              </a:spcAft>
            </a:pPr>
            <a:r>
              <a:rPr lang="ru-RU" altLang="ru-RU" sz="1600" dirty="0">
                <a:latin typeface="Open Sans Light" panose="020B0306030504020204" pitchFamily="34" charset="0"/>
                <a:ea typeface="Open Sans Light" panose="020B0306030504020204" pitchFamily="34" charset="0"/>
                <a:cs typeface="Open Sans Light" panose="020B0306030504020204" pitchFamily="34" charset="0"/>
              </a:rPr>
              <a:t>на сайте </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prosv.ru</a:t>
            </a:r>
            <a:r>
              <a:rPr lang="ru-RU" sz="1600" dirty="0">
                <a:latin typeface="Open Sans Light" panose="020B0306030504020204" pitchFamily="34" charset="0"/>
                <a:ea typeface="Open Sans Light" panose="020B0306030504020204" pitchFamily="34" charset="0"/>
                <a:cs typeface="Open Sans Light" panose="020B0306030504020204" pitchFamily="34" charset="0"/>
              </a:rPr>
              <a:t>   вы можете познакомиться с презентациями, информационными буклетами и другими полезными материалами</a:t>
            </a:r>
            <a:endParaRPr lang="ru-RU" altLang="ru-RU" sz="1600" dirty="0">
              <a:latin typeface="Open Sans Light" panose="020B0306030504020204" pitchFamily="34" charset="0"/>
              <a:ea typeface="Open Sans Light" panose="020B0306030504020204" pitchFamily="34" charset="0"/>
              <a:cs typeface="Open Sans Light" panose="020B0306030504020204" pitchFamily="34" charset="0"/>
            </a:endParaRPr>
          </a:p>
          <a:p>
            <a:pPr lvl="0" eaLnBrk="0" fontAlgn="base" hangingPunct="0">
              <a:spcBef>
                <a:spcPct val="0"/>
              </a:spcBef>
              <a:spcAft>
                <a:spcPct val="0"/>
              </a:spcAft>
            </a:pPr>
            <a:r>
              <a:rPr lang="ru-RU" altLang="ru-RU" sz="1400" dirty="0">
                <a:latin typeface="Calibri" panose="020F0502020204030204" pitchFamily="34" charset="0"/>
              </a:rPr>
              <a:t> </a:t>
            </a:r>
            <a:endParaRPr lang="ru-RU" altLang="ru-RU" sz="3200" dirty="0">
              <a:latin typeface="Arial" panose="020B0604020202020204" pitchFamily="34" charset="0"/>
            </a:endParaRPr>
          </a:p>
        </p:txBody>
      </p:sp>
      <p:pic>
        <p:nvPicPr>
          <p:cNvPr id="38" name="Picture 8" descr="https://www.pinclipart.com/picdir/big/288-2884575_sample-courses-clipart.png"/>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rcRect/>
          <a:stretch>
            <a:fillRect/>
          </a:stretch>
        </p:blipFill>
        <p:spPr bwMode="auto">
          <a:xfrm flipH="1">
            <a:off x="453434" y="3576380"/>
            <a:ext cx="463663" cy="44929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https://www.pinclipart.com/picdir/big/288-2884575_sample-courses-clipart.png"/>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rcRect/>
          <a:stretch>
            <a:fillRect/>
          </a:stretch>
        </p:blipFill>
        <p:spPr bwMode="auto">
          <a:xfrm>
            <a:off x="8430093" y="3746659"/>
            <a:ext cx="463663" cy="449293"/>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Группа 39"/>
          <p:cNvGrpSpPr/>
          <p:nvPr/>
        </p:nvGrpSpPr>
        <p:grpSpPr>
          <a:xfrm>
            <a:off x="174395" y="6099617"/>
            <a:ext cx="4189787" cy="273084"/>
            <a:chOff x="174395" y="6099617"/>
            <a:chExt cx="4189787" cy="273084"/>
          </a:xfrm>
        </p:grpSpPr>
        <p:sp>
          <p:nvSpPr>
            <p:cNvPr id="41" name="TextBox 40"/>
            <p:cNvSpPr txBox="1"/>
            <p:nvPr/>
          </p:nvSpPr>
          <p:spPr>
            <a:xfrm>
              <a:off x="345678" y="6126480"/>
              <a:ext cx="4018504" cy="246221"/>
            </a:xfrm>
            <a:prstGeom prst="rect">
              <a:avLst/>
            </a:prstGeom>
            <a:noFill/>
          </p:spPr>
          <p:txBody>
            <a:bodyPr wrap="square" rtlCol="0">
              <a:spAutoFit/>
            </a:bodyPr>
            <a:lstStyle/>
            <a:p>
              <a:r>
                <a:rPr lang="ru-RU" sz="1000" i="1" dirty="0" smtClean="0"/>
                <a:t>Гиперссылка  для перехода в сервис или скачивания материалов</a:t>
              </a:r>
              <a:endParaRPr lang="ru-RU" sz="1000" i="1" dirty="0"/>
            </a:p>
          </p:txBody>
        </p:sp>
        <p:pic>
          <p:nvPicPr>
            <p:cNvPr id="44" name="Picture 8" descr="https://www.pinclipart.com/picdir/big/288-2884575_sample-courses-clipart.png"/>
            <p:cNvPicPr>
              <a:picLocks noChangeAspect="1" noChangeArrowheads="1"/>
            </p:cNvPicPr>
            <p:nvPr/>
          </p:nvPicPr>
          <p:blipFill>
            <a:blip r:embed="rId7" cstate="print">
              <a:biLevel thresh="50000"/>
              <a:extLst>
                <a:ext uri="{28A0092B-C50C-407E-A947-70E740481C1C}">
                  <a14:useLocalDpi xmlns:a14="http://schemas.microsoft.com/office/drawing/2010/main" val="0"/>
                </a:ext>
              </a:extLst>
            </a:blip>
            <a:srcRect/>
            <a:stretch>
              <a:fillRect/>
            </a:stretch>
          </p:blipFill>
          <p:spPr bwMode="auto">
            <a:xfrm flipH="1">
              <a:off x="174395" y="6099617"/>
              <a:ext cx="281818" cy="273084"/>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Прямоугольник 45">
            <a:hlinkClick r:id="rId8" action="ppaction://hlinkfile"/>
          </p:cNvPr>
          <p:cNvSpPr/>
          <p:nvPr/>
        </p:nvSpPr>
        <p:spPr>
          <a:xfrm>
            <a:off x="1220266" y="4074227"/>
            <a:ext cx="1771405" cy="338554"/>
          </a:xfrm>
          <a:prstGeom prst="rect">
            <a:avLst/>
          </a:prstGeom>
        </p:spPr>
        <p:txBody>
          <a:bodyPr wrap="square">
            <a:spAutoFit/>
          </a:bodyPr>
          <a:lstStyle/>
          <a:p>
            <a:pPr>
              <a:defRPr/>
            </a:pPr>
            <a:r>
              <a:rPr lang="en-US" sz="1600" b="1" u="sng"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prosv.ru/</a:t>
            </a:r>
            <a:r>
              <a:rPr lang="en-US" sz="1600" b="1" u="sng" dirty="0" err="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reklama</a:t>
            </a:r>
            <a:r>
              <a:rPr lang="en-US" sz="1600" b="1" u="sng"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ru-RU" sz="1600" b="1"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7" name="Прямоугольник 46">
            <a:hlinkClick r:id="rId8" action="ppaction://hlinkfile"/>
          </p:cNvPr>
          <p:cNvSpPr/>
          <p:nvPr/>
        </p:nvSpPr>
        <p:spPr>
          <a:xfrm>
            <a:off x="7576655" y="4313890"/>
            <a:ext cx="2170538" cy="307777"/>
          </a:xfrm>
          <a:prstGeom prst="rect">
            <a:avLst/>
          </a:prstGeom>
        </p:spPr>
        <p:txBody>
          <a:bodyPr wrap="square">
            <a:spAutoFit/>
          </a:bodyPr>
          <a:lstStyle/>
          <a:p>
            <a:pPr>
              <a:defRPr/>
            </a:pPr>
            <a:r>
              <a:rPr lang="en-US" sz="1400" b="1" u="sng"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prosv.ru/pages/pisa.html</a:t>
            </a:r>
            <a:endParaRPr lang="ru-RU" sz="1400" b="1"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1" name="Picture 8" descr="https://www.pinclipart.com/picdir/big/288-2884575_sample-courses-clipart.png"/>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rcRect/>
          <a:stretch>
            <a:fillRect/>
          </a:stretch>
        </p:blipFill>
        <p:spPr bwMode="auto">
          <a:xfrm>
            <a:off x="9171094" y="3842843"/>
            <a:ext cx="463663" cy="44929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https://www.pinclipart.com/picdir/big/288-2884575_sample-courses-clipart.png"/>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rcRect/>
          <a:stretch>
            <a:fillRect/>
          </a:stretch>
        </p:blipFill>
        <p:spPr bwMode="auto">
          <a:xfrm flipH="1">
            <a:off x="1173199" y="3637584"/>
            <a:ext cx="463663" cy="449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27372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4294967295"/>
          </p:nvPr>
        </p:nvSpPr>
        <p:spPr>
          <a:xfrm>
            <a:off x="8778240" y="6377940"/>
            <a:ext cx="2804160" cy="18466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111</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5" name="Группа 4">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6"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42" name="Прямая соединительная линия 41">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43" name="Прямоугольник 42">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3" name="TextBox 2"/>
          <p:cNvSpPr txBox="1"/>
          <p:nvPr/>
        </p:nvSpPr>
        <p:spPr>
          <a:xfrm>
            <a:off x="3828440" y="1583960"/>
            <a:ext cx="1767644" cy="523220"/>
          </a:xfrm>
          <a:prstGeom prst="rect">
            <a:avLst/>
          </a:prstGeom>
          <a:noFill/>
        </p:spPr>
        <p:txBody>
          <a:bodyPr wrap="square" rtlCol="0">
            <a:spAutoFit/>
          </a:bodyPr>
          <a:lstStyle/>
          <a:p>
            <a:pPr algn="ctr">
              <a:defRPr/>
            </a:pPr>
            <a:r>
              <a:rPr lang="ru-RU" sz="1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Рабочие программы вы можете найти</a:t>
            </a:r>
          </a:p>
        </p:txBody>
      </p:sp>
      <p:sp>
        <p:nvSpPr>
          <p:cNvPr id="45" name="TextBox 44"/>
          <p:cNvSpPr txBox="1"/>
          <p:nvPr/>
        </p:nvSpPr>
        <p:spPr>
          <a:xfrm>
            <a:off x="5880984" y="1591138"/>
            <a:ext cx="1767644" cy="523220"/>
          </a:xfrm>
          <a:prstGeom prst="rect">
            <a:avLst/>
          </a:prstGeom>
          <a:noFill/>
        </p:spPr>
        <p:txBody>
          <a:bodyPr wrap="square" rtlCol="0">
            <a:spAutoFit/>
          </a:bodyPr>
          <a:lstStyle/>
          <a:p>
            <a:pPr algn="ctr">
              <a:defRPr/>
            </a:pPr>
            <a:r>
              <a:rPr lang="ru-RU" sz="1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Рабочие </a:t>
            </a:r>
            <a:r>
              <a:rPr lang="ru-RU" sz="1400" b="1" dirty="0" smtClean="0">
                <a:solidFill>
                  <a:prstClr val="white"/>
                </a:solidFill>
                <a:latin typeface="Open Sans" panose="020B0606030504020204" pitchFamily="34" charset="0"/>
                <a:ea typeface="Open Sans" panose="020B0606030504020204" pitchFamily="34" charset="0"/>
                <a:cs typeface="Open Sans" panose="020B0606030504020204" pitchFamily="34" charset="0"/>
              </a:rPr>
              <a:t>программы к УМК </a:t>
            </a:r>
            <a:r>
              <a:rPr lang="ru-RU" sz="1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вы можете найти</a:t>
            </a:r>
          </a:p>
        </p:txBody>
      </p:sp>
      <p:sp>
        <p:nvSpPr>
          <p:cNvPr id="46" name="TextBox 45"/>
          <p:cNvSpPr txBox="1"/>
          <p:nvPr/>
        </p:nvSpPr>
        <p:spPr>
          <a:xfrm>
            <a:off x="1863274" y="1596890"/>
            <a:ext cx="1767644" cy="954107"/>
          </a:xfrm>
          <a:prstGeom prst="rect">
            <a:avLst/>
          </a:prstGeom>
          <a:noFill/>
        </p:spPr>
        <p:txBody>
          <a:bodyPr wrap="square" rtlCol="0">
            <a:spAutoFit/>
          </a:bodyPr>
          <a:lstStyle/>
          <a:p>
            <a:pPr algn="ctr">
              <a:defRPr/>
            </a:pPr>
            <a:r>
              <a:rPr lang="ru-RU" sz="1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Если у вас появятся вопросы, предложения, пожелания – пишите:</a:t>
            </a:r>
          </a:p>
        </p:txBody>
      </p:sp>
      <p:sp>
        <p:nvSpPr>
          <p:cNvPr id="47" name="TextBox 46">
            <a:hlinkClick r:id="rId2"/>
          </p:cNvPr>
          <p:cNvSpPr txBox="1"/>
          <p:nvPr/>
        </p:nvSpPr>
        <p:spPr>
          <a:xfrm>
            <a:off x="1901820" y="3284768"/>
            <a:ext cx="1767644" cy="307777"/>
          </a:xfrm>
          <a:prstGeom prst="rect">
            <a:avLst/>
          </a:prstGeom>
          <a:noFill/>
        </p:spPr>
        <p:txBody>
          <a:bodyPr wrap="square" rtlCol="0">
            <a:spAutoFit/>
          </a:bodyPr>
          <a:lstStyle/>
          <a:p>
            <a:pPr algn="ctr">
              <a:defRPr/>
            </a:pPr>
            <a:r>
              <a:rPr lang="ru-RU" sz="1400" b="1" dirty="0" smtClean="0">
                <a:solidFill>
                  <a:prstClr val="white"/>
                </a:solidFill>
                <a:latin typeface="Open Sans" panose="020B0606030504020204" pitchFamily="34" charset="0"/>
                <a:ea typeface="Open Sans" panose="020B0606030504020204" pitchFamily="34" charset="0"/>
                <a:cs typeface="Open Sans" panose="020B0606030504020204" pitchFamily="34" charset="0"/>
              </a:rPr>
              <a:t>Горячая линия</a:t>
            </a:r>
            <a:endParaRPr lang="ru-RU" sz="14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9965467" y="1637304"/>
            <a:ext cx="1767644" cy="1169551"/>
          </a:xfrm>
          <a:prstGeom prst="rect">
            <a:avLst/>
          </a:prstGeom>
          <a:noFill/>
        </p:spPr>
        <p:txBody>
          <a:bodyPr wrap="square" rtlCol="0">
            <a:spAutoFit/>
          </a:bodyPr>
          <a:lstStyle/>
          <a:p>
            <a:pPr algn="ctr">
              <a:defRPr/>
            </a:pPr>
            <a:r>
              <a:rPr lang="ru-RU" sz="1400" b="1" dirty="0" smtClean="0">
                <a:solidFill>
                  <a:prstClr val="white"/>
                </a:solidFill>
                <a:latin typeface="Open Sans" panose="020B0606030504020204" pitchFamily="34" charset="0"/>
                <a:ea typeface="Open Sans" panose="020B0606030504020204" pitchFamily="34" charset="0"/>
                <a:cs typeface="Open Sans" panose="020B0606030504020204" pitchFamily="34" charset="0"/>
              </a:rPr>
              <a:t>Курсы повышения квалификации, образовательные стажировки, образовательные туры </a:t>
            </a:r>
            <a:endParaRPr lang="ru-RU" sz="14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7" name="TextBox 56"/>
          <p:cNvSpPr txBox="1"/>
          <p:nvPr/>
        </p:nvSpPr>
        <p:spPr>
          <a:xfrm>
            <a:off x="186847" y="3821878"/>
            <a:ext cx="1767644" cy="307777"/>
          </a:xfrm>
          <a:prstGeom prst="rect">
            <a:avLst/>
          </a:prstGeom>
          <a:noFill/>
        </p:spPr>
        <p:txBody>
          <a:bodyPr wrap="square" rtlCol="0">
            <a:spAutoFit/>
          </a:bodyPr>
          <a:lstStyle/>
          <a:p>
            <a:pPr algn="ctr">
              <a:defRPr/>
            </a:pPr>
            <a:r>
              <a:rPr lang="ru-RU" sz="1400" b="1" dirty="0" smtClean="0">
                <a:solidFill>
                  <a:prstClr val="white"/>
                </a:solidFill>
                <a:latin typeface="Open Sans" panose="020B0606030504020204" pitchFamily="34" charset="0"/>
                <a:ea typeface="Open Sans" panose="020B0606030504020204" pitchFamily="34" charset="0"/>
                <a:cs typeface="Open Sans" panose="020B0606030504020204" pitchFamily="34" charset="0"/>
              </a:rPr>
              <a:t>Каталог</a:t>
            </a:r>
            <a:endParaRPr lang="ru-RU" sz="14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8" name="Рисунок 2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2666" y="3593685"/>
            <a:ext cx="1158252" cy="1158252"/>
          </a:xfrm>
          <a:prstGeom prst="rect">
            <a:avLst/>
          </a:prstGeom>
        </p:spPr>
      </p:pic>
      <p:sp>
        <p:nvSpPr>
          <p:cNvPr id="62" name="TextBox 61">
            <a:extLst>
              <a:ext uri="{FF2B5EF4-FFF2-40B4-BE49-F238E27FC236}">
                <a16:creationId xmlns:a16="http://schemas.microsoft.com/office/drawing/2014/main" id="{AE188DD6-3492-479B-AF66-F48E9A8F543C}"/>
              </a:ext>
            </a:extLst>
          </p:cNvPr>
          <p:cNvSpPr txBox="1"/>
          <p:nvPr/>
        </p:nvSpPr>
        <p:spPr>
          <a:xfrm>
            <a:off x="8028986" y="2268125"/>
            <a:ext cx="3067185" cy="245150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endParaRPr lang="ru-RU" dirty="0">
              <a:solidFill>
                <a:prstClr val="white"/>
              </a:solidFill>
            </a:endParaRPr>
          </a:p>
          <a:p>
            <a:pPr lvl="0" algn="ctr">
              <a:defRPr/>
            </a:pPr>
            <a:endParaRPr lang="ru-RU" dirty="0" smtClean="0">
              <a:solidFill>
                <a:prstClr val="white"/>
              </a:solidFill>
            </a:endParaRPr>
          </a:p>
          <a:p>
            <a:pPr lvl="0" algn="ctr">
              <a:defRPr/>
            </a:pPr>
            <a:r>
              <a:rPr lang="ru-RU" dirty="0" smtClean="0">
                <a:solidFill>
                  <a:prstClr val="white"/>
                </a:solidFill>
              </a:rPr>
              <a:t> </a:t>
            </a:r>
          </a:p>
          <a:p>
            <a:pPr lvl="0" algn="ctr">
              <a:defRPr/>
            </a:pPr>
            <a:endParaRPr lang="ru-RU" dirty="0">
              <a:solidFill>
                <a:prstClr val="white"/>
              </a:solidFill>
            </a:endParaRPr>
          </a:p>
          <a:p>
            <a:pPr lvl="0" algn="ctr">
              <a:defRPr/>
            </a:pPr>
            <a:endParaRPr lang="ru-RU" dirty="0">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dirty="0">
              <a:ln>
                <a:noFill/>
              </a:ln>
              <a:solidFill>
                <a:prstClr val="white"/>
              </a:solidFill>
              <a:effectLst/>
              <a:uLnTx/>
              <a:uFillTx/>
            </a:endParaRPr>
          </a:p>
        </p:txBody>
      </p:sp>
      <p:grpSp>
        <p:nvGrpSpPr>
          <p:cNvPr id="2" name="Группа 1"/>
          <p:cNvGrpSpPr/>
          <p:nvPr/>
        </p:nvGrpSpPr>
        <p:grpSpPr>
          <a:xfrm>
            <a:off x="315303" y="2244590"/>
            <a:ext cx="2040395" cy="2480103"/>
            <a:chOff x="3772228" y="3975106"/>
            <a:chExt cx="2021464" cy="2480103"/>
          </a:xfrm>
        </p:grpSpPr>
        <p:sp>
          <p:nvSpPr>
            <p:cNvPr id="58" name="TextBox 57">
              <a:extLst>
                <a:ext uri="{FF2B5EF4-FFF2-40B4-BE49-F238E27FC236}">
                  <a16:creationId xmlns:a16="http://schemas.microsoft.com/office/drawing/2014/main" id="{AE188DD6-3492-479B-AF66-F48E9A8F543C}"/>
                </a:ext>
              </a:extLst>
            </p:cNvPr>
            <p:cNvSpPr txBox="1"/>
            <p:nvPr/>
          </p:nvSpPr>
          <p:spPr>
            <a:xfrm>
              <a:off x="3772228" y="3975106"/>
              <a:ext cx="2021464" cy="248010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endParaRPr lang="ru-RU" dirty="0">
                <a:solidFill>
                  <a:prstClr val="white"/>
                </a:solidFill>
              </a:endParaRPr>
            </a:p>
            <a:p>
              <a:pPr lvl="0" algn="ctr">
                <a:defRPr/>
              </a:pPr>
              <a:endParaRPr lang="ru-RU" dirty="0" smtClean="0">
                <a:solidFill>
                  <a:prstClr val="white"/>
                </a:solidFill>
              </a:endParaRPr>
            </a:p>
            <a:p>
              <a:pPr lvl="0" algn="ctr">
                <a:defRPr/>
              </a:pPr>
              <a:r>
                <a:rPr lang="ru-RU" dirty="0" smtClean="0">
                  <a:solidFill>
                    <a:prstClr val="white"/>
                  </a:solidFill>
                </a:rPr>
                <a:t> </a:t>
              </a:r>
            </a:p>
            <a:p>
              <a:pPr lvl="0" algn="ctr">
                <a:defRPr/>
              </a:pPr>
              <a:endParaRPr lang="ru-RU" dirty="0">
                <a:solidFill>
                  <a:prstClr val="white"/>
                </a:solidFill>
              </a:endParaRPr>
            </a:p>
            <a:p>
              <a:pPr lvl="0" algn="ctr">
                <a:defRPr/>
              </a:pPr>
              <a:endParaRPr lang="ru-RU" dirty="0">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dirty="0">
                <a:ln>
                  <a:noFill/>
                </a:ln>
                <a:solidFill>
                  <a:prstClr val="white"/>
                </a:solidFill>
                <a:effectLst/>
                <a:uLnTx/>
                <a:uFillTx/>
              </a:endParaRPr>
            </a:p>
          </p:txBody>
        </p:sp>
        <p:sp>
          <p:nvSpPr>
            <p:cNvPr id="59" name="TextBox 58"/>
            <p:cNvSpPr txBox="1"/>
            <p:nvPr/>
          </p:nvSpPr>
          <p:spPr>
            <a:xfrm>
              <a:off x="3944005" y="4183431"/>
              <a:ext cx="1767644" cy="338554"/>
            </a:xfrm>
            <a:prstGeom prst="rect">
              <a:avLst/>
            </a:prstGeom>
            <a:noFill/>
          </p:spPr>
          <p:txBody>
            <a:bodyPr wrap="square" rtlCol="0">
              <a:spAutoFit/>
            </a:bodyPr>
            <a:lstStyle/>
            <a:p>
              <a:pPr algn="ctr">
                <a:defRPr/>
              </a:pPr>
              <a:r>
                <a:rPr lang="ru-RU" sz="1600" b="1" dirty="0" smtClean="0">
                  <a:solidFill>
                    <a:prstClr val="white"/>
                  </a:solidFill>
                  <a:latin typeface="Open Sans" panose="020B0606030504020204" pitchFamily="34" charset="0"/>
                  <a:ea typeface="Open Sans" panose="020B0606030504020204" pitchFamily="34" charset="0"/>
                  <a:cs typeface="Open Sans" panose="020B0606030504020204" pitchFamily="34" charset="0"/>
                </a:rPr>
                <a:t>Интернет-магазин</a:t>
              </a:r>
              <a:endParaRPr lang="ru-RU" sz="16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0" name="Рисунок 59">
              <a:hlinkClick r:id="rId5"/>
            </p:cNvPr>
            <p:cNvPicPr>
              <a:picLocks noChangeAspect="1"/>
            </p:cNvPicPr>
            <p:nvPr/>
          </p:nvPicPr>
          <p:blipFill>
            <a:blip r:embed="rId6"/>
            <a:stretch>
              <a:fillRect/>
            </a:stretch>
          </p:blipFill>
          <p:spPr>
            <a:xfrm>
              <a:off x="4062764" y="4728913"/>
              <a:ext cx="1551353" cy="671720"/>
            </a:xfrm>
            <a:prstGeom prst="rect">
              <a:avLst/>
            </a:prstGeom>
          </p:spPr>
        </p:pic>
      </p:grpSp>
      <p:sp>
        <p:nvSpPr>
          <p:cNvPr id="36" name="Заголовок 1"/>
          <p:cNvSpPr txBox="1">
            <a:spLocks/>
          </p:cNvSpPr>
          <p:nvPr/>
        </p:nvSpPr>
        <p:spPr>
          <a:xfrm>
            <a:off x="71305" y="507612"/>
            <a:ext cx="10597136" cy="697405"/>
          </a:xfrm>
          <a:prstGeom prst="rect">
            <a:avLst/>
          </a:prstGeom>
        </p:spPr>
        <p:txBody>
          <a:bodyPr wrap="square" lIns="0" tIns="0" rIns="0" bIns="0">
            <a:normAutofit fontScale="82500" lnSpcReduction="20000"/>
          </a:bodyPr>
          <a:lstStyle>
            <a:lvl1pPr>
              <a:defRPr sz="2000" b="1" i="0">
                <a:solidFill>
                  <a:schemeClr val="bg1"/>
                </a:solidFill>
                <a:latin typeface="Trebuchet MS"/>
                <a:ea typeface="+mj-ea"/>
                <a:cs typeface="Trebuchet MS"/>
              </a:defRPr>
            </a:lvl1pPr>
          </a:lstStyle>
          <a:p>
            <a:pPr algn="l" rtl="0"/>
            <a:r>
              <a:rPr lang="ru-RU" sz="3200" kern="0"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Дополнительные сервисы для педагогов на сайте</a:t>
            </a:r>
            <a:br>
              <a:rPr lang="ru-RU" sz="3200" kern="0"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br>
            <a:endParaRPr lang="ru-RU" sz="3200" kern="0"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object 13"/>
          <p:cNvSpPr/>
          <p:nvPr/>
        </p:nvSpPr>
        <p:spPr>
          <a:xfrm>
            <a:off x="303030" y="1351650"/>
            <a:ext cx="10776645" cy="647700"/>
          </a:xfrm>
          <a:custGeom>
            <a:avLst/>
            <a:gdLst/>
            <a:ahLst/>
            <a:cxnLst/>
            <a:rect l="l" t="t" r="r" b="b"/>
            <a:pathLst>
              <a:path w="10412095" h="647700">
                <a:moveTo>
                  <a:pt x="0" y="647700"/>
                </a:moveTo>
                <a:lnTo>
                  <a:pt x="10411968" y="647700"/>
                </a:lnTo>
                <a:lnTo>
                  <a:pt x="10411968" y="0"/>
                </a:lnTo>
                <a:lnTo>
                  <a:pt x="0" y="0"/>
                </a:lnTo>
                <a:lnTo>
                  <a:pt x="0" y="647700"/>
                </a:lnTo>
                <a:close/>
              </a:path>
            </a:pathLst>
          </a:custGeom>
          <a:solidFill>
            <a:srgbClr val="7E7E7E"/>
          </a:solidFill>
        </p:spPr>
        <p:txBody>
          <a:bodyPr wrap="square" lIns="0" tIns="0" rIns="0" bIns="0" rtlCol="0"/>
          <a:lstStyle/>
          <a:p>
            <a:pPr algn="ctr"/>
            <a:r>
              <a:rPr lang="ru-RU"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Приобретение</a:t>
            </a:r>
            <a:r>
              <a:rPr lang="ru-RU" sz="2000" b="1" kern="0" spc="114" dirty="0" smtClean="0">
                <a:solidFill>
                  <a:schemeClr val="bg1"/>
                </a:solidFill>
                <a:latin typeface="Trebuchet MS"/>
                <a:ea typeface="+mj-ea"/>
                <a:cs typeface="Trebuchet MS"/>
              </a:rPr>
              <a:t> </a:t>
            </a:r>
            <a:endParaRPr sz="2000" b="1" kern="0" spc="114" dirty="0">
              <a:solidFill>
                <a:schemeClr val="bg1"/>
              </a:solidFill>
              <a:latin typeface="Trebuchet MS"/>
              <a:ea typeface="+mj-ea"/>
              <a:cs typeface="Trebuchet MS"/>
            </a:endParaRPr>
          </a:p>
        </p:txBody>
      </p:sp>
      <p:sp>
        <p:nvSpPr>
          <p:cNvPr id="44" name="Прямоугольник 43"/>
          <p:cNvSpPr/>
          <p:nvPr/>
        </p:nvSpPr>
        <p:spPr>
          <a:xfrm>
            <a:off x="317731" y="4788141"/>
            <a:ext cx="11265804" cy="1323439"/>
          </a:xfrm>
          <a:prstGeom prst="rect">
            <a:avLst/>
          </a:prstGeom>
        </p:spPr>
        <p:txBody>
          <a:bodyPr wrap="square">
            <a:spAutoFit/>
          </a:bodyPr>
          <a:lstStyle/>
          <a:p>
            <a:pPr eaLnBrk="0" fontAlgn="base" hangingPunct="0">
              <a:spcBef>
                <a:spcPct val="0"/>
              </a:spcBef>
              <a:spcAft>
                <a:spcPct val="0"/>
              </a:spcAft>
            </a:pPr>
            <a:r>
              <a:rPr lang="ru-RU" altLang="ru-RU" sz="1600" dirty="0">
                <a:latin typeface="Open Sans Light" panose="020B0306030504020204" pitchFamily="34" charset="0"/>
                <a:ea typeface="Open Sans Light" panose="020B0306030504020204" pitchFamily="34" charset="0"/>
                <a:cs typeface="Open Sans Light" panose="020B0306030504020204" pitchFamily="34" charset="0"/>
              </a:rPr>
              <a:t>Приобрести учебники и учебные пособия можно </a:t>
            </a:r>
            <a:r>
              <a:rPr lang="ru-RU" altLang="ru-RU" sz="1600" dirty="0" smtClean="0">
                <a:latin typeface="Open Sans Light" panose="020B0306030504020204" pitchFamily="34" charset="0"/>
                <a:ea typeface="Open Sans Light" panose="020B0306030504020204" pitchFamily="34" charset="0"/>
                <a:cs typeface="Open Sans Light" panose="020B0306030504020204" pitchFamily="34" charset="0"/>
              </a:rPr>
              <a:t>в</a:t>
            </a:r>
            <a:r>
              <a:rPr lang="en-US" altLang="ru-RU" sz="1600" dirty="0" smtClean="0">
                <a:latin typeface="Open Sans Light" panose="020B0306030504020204" pitchFamily="34" charset="0"/>
                <a:ea typeface="Open Sans Light" panose="020B0306030504020204" pitchFamily="34" charset="0"/>
                <a:cs typeface="Open Sans Light" panose="020B0306030504020204" pitchFamily="34" charset="0"/>
              </a:rPr>
              <a:t> </a:t>
            </a:r>
            <a:r>
              <a:rPr lang="ru-RU" altLang="ru-RU" sz="1600" dirty="0" smtClean="0">
                <a:latin typeface="Open Sans Light" panose="020B0306030504020204" pitchFamily="34" charset="0"/>
                <a:ea typeface="Open Sans Light" panose="020B0306030504020204" pitchFamily="34" charset="0"/>
                <a:cs typeface="Open Sans Light" panose="020B0306030504020204" pitchFamily="34" charset="0"/>
              </a:rPr>
              <a:t>официальном </a:t>
            </a:r>
            <a:r>
              <a:rPr lang="ru-RU" altLang="ru-RU" sz="1600" dirty="0">
                <a:latin typeface="Open Sans Light" panose="020B0306030504020204" pitchFamily="34" charset="0"/>
                <a:ea typeface="Open Sans Light" panose="020B0306030504020204" pitchFamily="34" charset="0"/>
                <a:cs typeface="Open Sans Light" panose="020B0306030504020204" pitchFamily="34" charset="0"/>
              </a:rPr>
              <a:t>интернет-магазине издательства </a:t>
            </a:r>
            <a:r>
              <a:rPr lang="en-US" sz="1600" dirty="0">
                <a:latin typeface="Open Sans Light" panose="020B0306030504020204" pitchFamily="34" charset="0"/>
                <a:ea typeface="Open Sans Light" panose="020B0306030504020204" pitchFamily="34" charset="0"/>
                <a:cs typeface="Open Sans Light" panose="020B0306030504020204" pitchFamily="34" charset="0"/>
                <a:hlinkClick r:id="rId5"/>
              </a:rPr>
              <a:t>shop.prosv.ru</a:t>
            </a:r>
            <a:r>
              <a:rPr lang="ru-RU" sz="1600" dirty="0">
                <a:latin typeface="Open Sans Light" panose="020B0306030504020204" pitchFamily="34" charset="0"/>
                <a:ea typeface="Open Sans Light" panose="020B0306030504020204" pitchFamily="34" charset="0"/>
                <a:cs typeface="Open Sans Light" panose="020B0306030504020204" pitchFamily="34" charset="0"/>
              </a:rPr>
              <a:t> </a:t>
            </a:r>
            <a:endParaRPr lang="en-US" sz="1600" dirty="0" smtClean="0">
              <a:latin typeface="Open Sans Light" panose="020B0306030504020204" pitchFamily="34" charset="0"/>
              <a:ea typeface="Open Sans Light" panose="020B0306030504020204" pitchFamily="34" charset="0"/>
              <a:cs typeface="Open Sans Light" panose="020B0306030504020204" pitchFamily="34" charset="0"/>
            </a:endParaRPr>
          </a:p>
          <a:p>
            <a:pPr eaLnBrk="0" fontAlgn="base" hangingPunct="0">
              <a:spcBef>
                <a:spcPct val="0"/>
              </a:spcBef>
              <a:spcAft>
                <a:spcPct val="0"/>
              </a:spcAft>
            </a:pPr>
            <a:endParaRPr lang="ru-RU" sz="800" dirty="0">
              <a:latin typeface="Open Sans Light" panose="020B0306030504020204" pitchFamily="34" charset="0"/>
              <a:ea typeface="Open Sans Light" panose="020B0306030504020204" pitchFamily="34" charset="0"/>
              <a:cs typeface="Open Sans Light" panose="020B0306030504020204" pitchFamily="34" charset="0"/>
            </a:endParaRPr>
          </a:p>
          <a:p>
            <a:pPr eaLnBrk="0" fontAlgn="base" hangingPunct="0">
              <a:spcBef>
                <a:spcPct val="0"/>
              </a:spcBef>
              <a:spcAft>
                <a:spcPct val="0"/>
              </a:spcAft>
            </a:pPr>
            <a:r>
              <a:rPr lang="ru-RU" sz="1600" dirty="0">
                <a:latin typeface="Open Sans Light" panose="020B0306030504020204" pitchFamily="34" charset="0"/>
                <a:ea typeface="Open Sans Light" panose="020B0306030504020204" pitchFamily="34" charset="0"/>
                <a:cs typeface="Open Sans Light" panose="020B0306030504020204" pitchFamily="34" charset="0"/>
              </a:rPr>
              <a:t>По вопросам оформления государственных контрактов обращайтесь к начальнику отдела по работе с клиентами </a:t>
            </a:r>
            <a:endParaRPr lang="en-US" sz="1600" dirty="0" smtClean="0">
              <a:latin typeface="Open Sans Light" panose="020B0306030504020204" pitchFamily="34" charset="0"/>
              <a:ea typeface="Open Sans Light" panose="020B0306030504020204" pitchFamily="34" charset="0"/>
              <a:cs typeface="Open Sans Light" panose="020B0306030504020204" pitchFamily="34" charset="0"/>
            </a:endParaRPr>
          </a:p>
          <a:p>
            <a:pPr eaLnBrk="0" fontAlgn="base" hangingPunct="0">
              <a:spcBef>
                <a:spcPct val="0"/>
              </a:spcBef>
              <a:spcAft>
                <a:spcPct val="0"/>
              </a:spcAft>
            </a:pPr>
            <a:r>
              <a:rPr lang="ru-RU" sz="1600" dirty="0" smtClean="0">
                <a:latin typeface="Open Sans Light" panose="020B0306030504020204" pitchFamily="34" charset="0"/>
                <a:ea typeface="Open Sans Light" panose="020B0306030504020204" pitchFamily="34" charset="0"/>
                <a:cs typeface="Open Sans Light" panose="020B0306030504020204" pitchFamily="34" charset="0"/>
              </a:rPr>
              <a:t>Трофимовой </a:t>
            </a:r>
            <a:r>
              <a:rPr lang="ru-RU" sz="1600" dirty="0">
                <a:latin typeface="Open Sans Light" panose="020B0306030504020204" pitchFamily="34" charset="0"/>
                <a:ea typeface="Open Sans Light" panose="020B0306030504020204" pitchFamily="34" charset="0"/>
                <a:cs typeface="Open Sans Light" panose="020B0306030504020204" pitchFamily="34" charset="0"/>
              </a:rPr>
              <a:t>Галине Владимировне, тел.: +7 (495) 789-30-40 (доб. 41-44); </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e</a:t>
            </a:r>
            <a:r>
              <a:rPr lang="ru-RU" sz="1600" dirty="0">
                <a:latin typeface="Open Sans Light" panose="020B0306030504020204" pitchFamily="34" charset="0"/>
                <a:ea typeface="Open Sans Light" panose="020B0306030504020204" pitchFamily="34" charset="0"/>
                <a:cs typeface="Open Sans Light" panose="020B0306030504020204" pitchFamily="34" charset="0"/>
              </a:rPr>
              <a:t>-</a:t>
            </a:r>
            <a:r>
              <a:rPr lang="ru-RU" sz="1600" dirty="0" err="1">
                <a:latin typeface="Open Sans Light" panose="020B0306030504020204" pitchFamily="34" charset="0"/>
                <a:ea typeface="Open Sans Light" panose="020B0306030504020204" pitchFamily="34" charset="0"/>
                <a:cs typeface="Open Sans Light" panose="020B0306030504020204" pitchFamily="34" charset="0"/>
              </a:rPr>
              <a:t>mail</a:t>
            </a:r>
            <a:r>
              <a:rPr lang="ru-RU" sz="1600" dirty="0">
                <a:latin typeface="Open Sans Light" panose="020B0306030504020204" pitchFamily="34" charset="0"/>
                <a:ea typeface="Open Sans Light" panose="020B0306030504020204" pitchFamily="34" charset="0"/>
                <a:cs typeface="Open Sans Light" panose="020B0306030504020204" pitchFamily="34" charset="0"/>
              </a:rPr>
              <a:t>: </a:t>
            </a:r>
            <a:r>
              <a:rPr lang="ru-RU" sz="1600" dirty="0" smtClean="0">
                <a:latin typeface="Open Sans Light" panose="020B0306030504020204" pitchFamily="34" charset="0"/>
                <a:ea typeface="Open Sans Light" panose="020B0306030504020204" pitchFamily="34" charset="0"/>
                <a:cs typeface="Open Sans Light" panose="020B0306030504020204" pitchFamily="34" charset="0"/>
              </a:rPr>
              <a:t>GTrofimova@prosv.ru</a:t>
            </a:r>
            <a:endParaRPr lang="ru-RU" sz="1600" dirty="0">
              <a:latin typeface="Open Sans Light" panose="020B0306030504020204" pitchFamily="34" charset="0"/>
              <a:ea typeface="Open Sans Light" panose="020B0306030504020204" pitchFamily="34" charset="0"/>
              <a:cs typeface="Open Sans Light" panose="020B0306030504020204" pitchFamily="34" charset="0"/>
            </a:endParaRPr>
          </a:p>
          <a:p>
            <a:pPr>
              <a:defRPr/>
            </a:pPr>
            <a:endParaRPr lang="en-US" altLang="ru-RU" sz="800" dirty="0" smtClean="0">
              <a:latin typeface="Open Sans Light" panose="020B0306030504020204" pitchFamily="34" charset="0"/>
              <a:ea typeface="Open Sans Light" panose="020B0306030504020204" pitchFamily="34" charset="0"/>
              <a:cs typeface="Open Sans Light" panose="020B0306030504020204" pitchFamily="34" charset="0"/>
            </a:endParaRPr>
          </a:p>
          <a:p>
            <a:pPr>
              <a:defRPr/>
            </a:pPr>
            <a:r>
              <a:rPr lang="ru-RU" altLang="ru-RU" sz="1600" dirty="0" smtClean="0">
                <a:latin typeface="Open Sans Light" panose="020B0306030504020204" pitchFamily="34" charset="0"/>
                <a:ea typeface="Open Sans Light" panose="020B0306030504020204" pitchFamily="34" charset="0"/>
                <a:cs typeface="Open Sans Light" panose="020B0306030504020204" pitchFamily="34" charset="0"/>
              </a:rPr>
              <a:t>В </a:t>
            </a:r>
            <a:r>
              <a:rPr lang="ru-RU" altLang="ru-RU" sz="1600" dirty="0">
                <a:latin typeface="Open Sans Light" panose="020B0306030504020204" pitchFamily="34" charset="0"/>
                <a:ea typeface="Open Sans Light" panose="020B0306030504020204" pitchFamily="34" charset="0"/>
                <a:cs typeface="Open Sans Light" panose="020B0306030504020204" pitchFamily="34" charset="0"/>
              </a:rPr>
              <a:t>помощь образовательной организации </a:t>
            </a:r>
            <a:r>
              <a:rPr lang="ru-RU" sz="1600" dirty="0">
                <a:latin typeface="Open Sans Light" panose="020B0306030504020204" pitchFamily="34" charset="0"/>
                <a:ea typeface="Open Sans Light" panose="020B0306030504020204" pitchFamily="34" charset="0"/>
                <a:cs typeface="Open Sans Light" panose="020B0306030504020204" pitchFamily="34" charset="0"/>
              </a:rPr>
              <a:t>пакет документов по: покупке, </a:t>
            </a:r>
            <a:r>
              <a:rPr lang="ru-RU" sz="1600" dirty="0" smtClean="0">
                <a:latin typeface="Open Sans Light" panose="020B0306030504020204" pitchFamily="34" charset="0"/>
                <a:ea typeface="Open Sans Light" panose="020B0306030504020204" pitchFamily="34" charset="0"/>
                <a:cs typeface="Open Sans Light" panose="020B0306030504020204" pitchFamily="34" charset="0"/>
              </a:rPr>
              <a:t>постановке </a:t>
            </a:r>
            <a:r>
              <a:rPr lang="ru-RU" sz="1600" dirty="0">
                <a:latin typeface="Open Sans Light" panose="020B0306030504020204" pitchFamily="34" charset="0"/>
                <a:ea typeface="Open Sans Light" panose="020B0306030504020204" pitchFamily="34" charset="0"/>
                <a:cs typeface="Open Sans Light" panose="020B0306030504020204" pitchFamily="34" charset="0"/>
              </a:rPr>
              <a:t>на </a:t>
            </a:r>
            <a:r>
              <a:rPr lang="ru-RU" sz="1600" dirty="0" smtClean="0">
                <a:latin typeface="Open Sans Light" panose="020B0306030504020204" pitchFamily="34" charset="0"/>
                <a:ea typeface="Open Sans Light" panose="020B0306030504020204" pitchFamily="34" charset="0"/>
                <a:cs typeface="Open Sans Light" panose="020B0306030504020204" pitchFamily="34" charset="0"/>
              </a:rPr>
              <a:t>учёт </a:t>
            </a:r>
            <a:r>
              <a:rPr lang="ru-RU" sz="1600" dirty="0">
                <a:latin typeface="Open Sans Light" panose="020B0306030504020204" pitchFamily="34" charset="0"/>
                <a:ea typeface="Open Sans Light" panose="020B0306030504020204" pitchFamily="34" charset="0"/>
                <a:cs typeface="Open Sans Light" panose="020B0306030504020204" pitchFamily="34" charset="0"/>
              </a:rPr>
              <a:t>дополнительных учебных </a:t>
            </a:r>
            <a:r>
              <a:rPr lang="ru-RU" sz="1600" dirty="0" smtClean="0">
                <a:latin typeface="Open Sans Light" panose="020B0306030504020204" pitchFamily="34" charset="0"/>
                <a:ea typeface="Open Sans Light" panose="020B0306030504020204" pitchFamily="34" charset="0"/>
                <a:cs typeface="Open Sans Light" panose="020B0306030504020204" pitchFamily="34" charset="0"/>
              </a:rPr>
              <a:t>пособий</a:t>
            </a:r>
            <a:endParaRPr lang="ru-RU"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40" name="Группа 39"/>
          <p:cNvGrpSpPr/>
          <p:nvPr/>
        </p:nvGrpSpPr>
        <p:grpSpPr>
          <a:xfrm>
            <a:off x="175164" y="6186472"/>
            <a:ext cx="4189787" cy="273084"/>
            <a:chOff x="174395" y="6099617"/>
            <a:chExt cx="4189787" cy="273084"/>
          </a:xfrm>
        </p:grpSpPr>
        <p:sp>
          <p:nvSpPr>
            <p:cNvPr id="48" name="TextBox 47"/>
            <p:cNvSpPr txBox="1"/>
            <p:nvPr/>
          </p:nvSpPr>
          <p:spPr>
            <a:xfrm>
              <a:off x="345678" y="6126480"/>
              <a:ext cx="4018504" cy="246221"/>
            </a:xfrm>
            <a:prstGeom prst="rect">
              <a:avLst/>
            </a:prstGeom>
            <a:noFill/>
          </p:spPr>
          <p:txBody>
            <a:bodyPr wrap="square" rtlCol="0">
              <a:spAutoFit/>
            </a:bodyPr>
            <a:lstStyle/>
            <a:p>
              <a:r>
                <a:rPr lang="ru-RU" sz="1000" i="1" dirty="0" smtClean="0"/>
                <a:t>Гиперссылка  для перехода в сервис или скачивания материалов</a:t>
              </a:r>
              <a:endParaRPr lang="ru-RU" sz="1000" i="1" dirty="0"/>
            </a:p>
          </p:txBody>
        </p:sp>
        <p:pic>
          <p:nvPicPr>
            <p:cNvPr id="49" name="Picture 8" descr="https://www.pinclipart.com/picdir/big/288-2884575_sample-courses-clipart.png"/>
            <p:cNvPicPr>
              <a:picLocks noChangeAspect="1" noChangeArrowheads="1"/>
            </p:cNvPicPr>
            <p:nvPr/>
          </p:nvPicPr>
          <p:blipFill>
            <a:blip r:embed="rId7" cstate="print">
              <a:biLevel thresh="50000"/>
              <a:extLst>
                <a:ext uri="{28A0092B-C50C-407E-A947-70E740481C1C}">
                  <a14:useLocalDpi xmlns:a14="http://schemas.microsoft.com/office/drawing/2010/main" val="0"/>
                </a:ext>
              </a:extLst>
            </a:blip>
            <a:srcRect/>
            <a:stretch>
              <a:fillRect/>
            </a:stretch>
          </p:blipFill>
          <p:spPr bwMode="auto">
            <a:xfrm flipH="1">
              <a:off x="174395" y="6099617"/>
              <a:ext cx="281818" cy="273084"/>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Picture 8" descr="https://www.pinclipart.com/picdir/big/288-2884575_sample-courses-clipart.png"/>
          <p:cNvPicPr>
            <a:picLocks noChangeAspect="1" noChangeArrowheads="1"/>
          </p:cNvPicPr>
          <p:nvPr/>
        </p:nvPicPr>
        <p:blipFill>
          <a:blip r:embed="rId8" cstate="print">
            <a:biLevel thresh="25000"/>
            <a:extLst>
              <a:ext uri="{28A0092B-C50C-407E-A947-70E740481C1C}">
                <a14:useLocalDpi xmlns:a14="http://schemas.microsoft.com/office/drawing/2010/main" val="0"/>
              </a:ext>
            </a:extLst>
          </a:blip>
          <a:srcRect/>
          <a:stretch>
            <a:fillRect/>
          </a:stretch>
        </p:blipFill>
        <p:spPr bwMode="auto">
          <a:xfrm flipH="1">
            <a:off x="373549" y="3634936"/>
            <a:ext cx="463663" cy="44929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https://www.pinclipart.com/picdir/big/288-2884575_sample-courses-clipart.png"/>
          <p:cNvPicPr>
            <a:picLocks noChangeAspect="1" noChangeArrowheads="1"/>
          </p:cNvPicPr>
          <p:nvPr/>
        </p:nvPicPr>
        <p:blipFill>
          <a:blip r:embed="rId9"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a:stretch>
            <a:fillRect/>
          </a:stretch>
        </p:blipFill>
        <p:spPr bwMode="auto">
          <a:xfrm flipH="1">
            <a:off x="4151464" y="5139525"/>
            <a:ext cx="126330" cy="122415"/>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https://mirkarkasov.ru/bitrix/templates/Karkas/images/mail.png">
            <a:hlinkClick r:id="rId10"/>
          </p:cNvPr>
          <p:cNvPicPr>
            <a:picLocks noChangeAspect="1" noChangeArrowheads="1"/>
          </p:cNvPicPr>
          <p:nvPr/>
        </p:nvPicPr>
        <p:blipFill>
          <a:blip r:embed="rId11" cstate="print">
            <a:biLevel thresh="25000"/>
            <a:extLst>
              <a:ext uri="{28A0092B-C50C-407E-A947-70E740481C1C}">
                <a14:useLocalDpi xmlns:a14="http://schemas.microsoft.com/office/drawing/2010/main" val="0"/>
              </a:ext>
            </a:extLst>
          </a:blip>
          <a:srcRect/>
          <a:stretch>
            <a:fillRect/>
          </a:stretch>
        </p:blipFill>
        <p:spPr bwMode="auto">
          <a:xfrm>
            <a:off x="9081724" y="3033531"/>
            <a:ext cx="843804" cy="84344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https://www.pinclipart.com/picdir/big/288-2884575_sample-courses-clipart.png"/>
          <p:cNvPicPr>
            <a:picLocks noChangeAspect="1" noChangeArrowheads="1"/>
          </p:cNvPicPr>
          <p:nvPr/>
        </p:nvPicPr>
        <p:blipFill>
          <a:blip r:embed="rId8" cstate="print">
            <a:biLevel thresh="25000"/>
            <a:extLst>
              <a:ext uri="{28A0092B-C50C-407E-A947-70E740481C1C}">
                <a14:useLocalDpi xmlns:a14="http://schemas.microsoft.com/office/drawing/2010/main" val="0"/>
              </a:ext>
            </a:extLst>
          </a:blip>
          <a:srcRect/>
          <a:stretch>
            <a:fillRect/>
          </a:stretch>
        </p:blipFill>
        <p:spPr bwMode="auto">
          <a:xfrm>
            <a:off x="9920798" y="3702086"/>
            <a:ext cx="463663" cy="44929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7985200" y="2450398"/>
            <a:ext cx="3067185" cy="338554"/>
          </a:xfrm>
          <a:prstGeom prst="rect">
            <a:avLst/>
          </a:prstGeom>
          <a:noFill/>
        </p:spPr>
        <p:txBody>
          <a:bodyPr wrap="square" rtlCol="0">
            <a:spAutoFit/>
          </a:bodyPr>
          <a:lstStyle/>
          <a:p>
            <a:pPr algn="ctr">
              <a:defRPr/>
            </a:pPr>
            <a:r>
              <a:rPr lang="ru-RU" sz="1600" b="1" dirty="0" smtClean="0">
                <a:solidFill>
                  <a:prstClr val="white"/>
                </a:solidFill>
                <a:latin typeface="Open Sans" panose="020B0606030504020204" pitchFamily="34" charset="0"/>
                <a:ea typeface="Open Sans" panose="020B0606030504020204" pitchFamily="34" charset="0"/>
                <a:cs typeface="Open Sans" panose="020B0606030504020204" pitchFamily="34" charset="0"/>
              </a:rPr>
              <a:t>Пакет документов</a:t>
            </a:r>
            <a:endParaRPr lang="ru-RU" sz="16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a:extLst>
              <a:ext uri="{FF2B5EF4-FFF2-40B4-BE49-F238E27FC236}">
                <a16:creationId xmlns:a16="http://schemas.microsoft.com/office/drawing/2014/main" id="{AE188DD6-3492-479B-AF66-F48E9A8F543C}"/>
              </a:ext>
            </a:extLst>
          </p:cNvPr>
          <p:cNvSpPr txBox="1"/>
          <p:nvPr/>
        </p:nvSpPr>
        <p:spPr>
          <a:xfrm>
            <a:off x="4558438" y="2245220"/>
            <a:ext cx="3146048" cy="243094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r>
              <a:rPr lang="ru-RU" dirty="0" smtClean="0"/>
              <a:t> </a:t>
            </a:r>
            <a:r>
              <a:rPr lang="ru-RU" sz="1800" dirty="0"/>
              <a:t>Гос. контракты</a:t>
            </a:r>
          </a:p>
          <a:p>
            <a:pPr lvl="0" algn="ctr">
              <a:defRPr/>
            </a:pPr>
            <a:endParaRPr lang="ru-RU" dirty="0" smtClean="0"/>
          </a:p>
          <a:p>
            <a:pPr lvl="0" algn="ctr">
              <a:defRPr/>
            </a:pPr>
            <a:r>
              <a:rPr lang="ru-RU" sz="1200" dirty="0" smtClean="0"/>
              <a:t>Начальник отдела  </a:t>
            </a:r>
          </a:p>
          <a:p>
            <a:pPr lvl="0" algn="ctr">
              <a:defRPr/>
            </a:pPr>
            <a:r>
              <a:rPr lang="ru-RU" dirty="0" smtClean="0"/>
              <a:t>Трофимова Галина Владимировна</a:t>
            </a:r>
          </a:p>
          <a:p>
            <a:pPr lvl="0" algn="ctr">
              <a:defRPr/>
            </a:pPr>
            <a:r>
              <a:rPr lang="ru-RU" dirty="0" smtClean="0"/>
              <a:t> </a:t>
            </a:r>
            <a:r>
              <a:rPr lang="ru-RU" dirty="0"/>
              <a:t>+7 (495) </a:t>
            </a:r>
            <a:r>
              <a:rPr lang="ru-RU" dirty="0" smtClean="0"/>
              <a:t>789-30-40</a:t>
            </a:r>
          </a:p>
          <a:p>
            <a:pPr lvl="0" algn="ctr">
              <a:defRPr/>
            </a:pPr>
            <a:r>
              <a:rPr lang="ru-RU" dirty="0" smtClean="0"/>
              <a:t> </a:t>
            </a:r>
            <a:r>
              <a:rPr lang="ru-RU" dirty="0"/>
              <a:t>(доб. 41-44</a:t>
            </a:r>
            <a:r>
              <a:rPr lang="ru-RU" dirty="0" smtClean="0"/>
              <a:t>) </a:t>
            </a:r>
          </a:p>
          <a:p>
            <a:pPr lvl="0" algn="ctr">
              <a:defRPr/>
            </a:pPr>
            <a:r>
              <a:rPr lang="ru-RU" sz="1600" b="0" u="sng" dirty="0" smtClean="0"/>
              <a:t>GTrofimova@prosv.ru</a:t>
            </a:r>
            <a:endParaRPr kumimoji="0" lang="ru-RU" sz="1600" b="0" i="0" u="none" strike="noStrike" kern="1200" cap="none" spc="0" normalizeH="0" baseline="0" noProof="0" dirty="0">
              <a:ln>
                <a:noFill/>
              </a:ln>
              <a:solidFill>
                <a:prstClr val="white"/>
              </a:solidFill>
              <a:effectLst/>
              <a:uLnTx/>
              <a:uFillTx/>
            </a:endParaRPr>
          </a:p>
        </p:txBody>
      </p:sp>
      <p:sp>
        <p:nvSpPr>
          <p:cNvPr id="56" name="Прямоугольник 55">
            <a:hlinkClick r:id="rId12" action="ppaction://hlinkfile"/>
          </p:cNvPr>
          <p:cNvSpPr/>
          <p:nvPr/>
        </p:nvSpPr>
        <p:spPr>
          <a:xfrm>
            <a:off x="621388" y="4241631"/>
            <a:ext cx="1346202" cy="338554"/>
          </a:xfrm>
          <a:prstGeom prst="rect">
            <a:avLst/>
          </a:prstGeom>
        </p:spPr>
        <p:txBody>
          <a:bodyPr wrap="none">
            <a:spAutoFit/>
          </a:bodyPr>
          <a:lstStyle/>
          <a:p>
            <a:pPr>
              <a:defRPr/>
            </a:pPr>
            <a:r>
              <a:rPr lang="en-US" sz="1600" b="1" u="sng"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shop.prosv.ru</a:t>
            </a:r>
            <a:endParaRPr lang="ru-RU" sz="1600" b="1"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Прямоугольник 19"/>
          <p:cNvSpPr/>
          <p:nvPr/>
        </p:nvSpPr>
        <p:spPr>
          <a:xfrm>
            <a:off x="8046696" y="4342909"/>
            <a:ext cx="2938561" cy="276999"/>
          </a:xfrm>
          <a:prstGeom prst="rect">
            <a:avLst/>
          </a:prstGeom>
        </p:spPr>
        <p:txBody>
          <a:bodyPr wrap="none">
            <a:spAutoFit/>
          </a:bodyPr>
          <a:lstStyle/>
          <a:p>
            <a:r>
              <a:rPr lang="en-US" sz="1200" b="1" dirty="0">
                <a:solidFill>
                  <a:schemeClr val="bg1"/>
                </a:solidFill>
              </a:rPr>
              <a:t>https://cloud.prosv.ru/s/jTekWj8XtN3TpCA</a:t>
            </a:r>
            <a:endParaRPr lang="ru-RU" sz="1200" b="1" dirty="0">
              <a:solidFill>
                <a:schemeClr val="bg1"/>
              </a:solidFill>
            </a:endParaRPr>
          </a:p>
        </p:txBody>
      </p:sp>
    </p:spTree>
    <p:extLst>
      <p:ext uri="{BB962C8B-B14F-4D97-AF65-F5344CB8AC3E}">
        <p14:creationId xmlns:p14="http://schemas.microsoft.com/office/powerpoint/2010/main" val="3863812984"/>
      </p:ext>
    </p:extLst>
  </p:cSld>
  <p:clrMapOvr>
    <a:masterClrMapping/>
  </p:clrMapOvr>
  <p:timing>
    <p:tnLst>
      <p:par>
        <p:cTn id="1" dur="indefinite" restart="never" nodeType="tmRoot"/>
      </p:par>
    </p:tnLst>
  </p:timing>
</p:sld>
</file>

<file path=ppt/slides/slide1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p:cNvGraphicFramePr>
            <a:graphicFrameLocks noSelect="1" noChangeAspect="1"/>
          </p:cNvGraphicFramePr>
          <p:nvPr/>
        </p:nvGraphicFramePr>
        <p:xfrm>
          <a:off x="1588" y="1588"/>
          <a:ext cx="1588" cy="1588"/>
        </p:xfrm>
        <a:graphic>
          <a:graphicData uri="http://schemas.openxmlformats.org/presentationml/2006/ole">
            <p:oleObj spid="_x0000_s3074" name="Слайд think-cell" r:id="rId4" imgW="359" imgH="360" progId="TCLayout.ActiveDocument.1">
              <p:embed/>
            </p:oleObj>
          </a:graphicData>
        </a:graphic>
      </p:graphicFrame>
      <p:sp>
        <p:nvSpPr>
          <p:cNvPr id="40" name="Прямоугольник 39"/>
          <p:cNvSpPr/>
          <p:nvPr/>
        </p:nvSpPr>
        <p:spPr>
          <a:xfrm>
            <a:off x="51172" y="6647295"/>
            <a:ext cx="12088482" cy="96405"/>
          </a:xfrm>
          <a:prstGeom prst="rect">
            <a:avLst/>
          </a:prstGeom>
        </p:spPr>
        <p:txBody>
          <a:bodyPr wrap="square" lIns="0" tIns="0" rIns="0" bIns="0">
            <a:spAutoFit/>
          </a:bodyPr>
          <a:lstStyle/>
          <a:p>
            <a:pPr lvl="0">
              <a:defRPr/>
            </a:pPr>
            <a:r>
              <a:rPr lang="ru-RU" sz="700">
                <a:solidFill>
                  <a:schemeClr val="bg1">
                    <a:lumMod val="65000"/>
                  </a:schemeClr>
                </a:solidFill>
              </a:rPr>
              <a:t>© АО «Издательство «Просвещение», 2020</a:t>
            </a:r>
            <a:endParaRPr lang="ru-RU" sz="700">
              <a:solidFill>
                <a:schemeClr val="bg1">
                  <a:lumMod val="65000"/>
                </a:schemeClr>
              </a:solidFill>
            </a:endParaRPr>
          </a:p>
        </p:txBody>
      </p:sp>
      <p:grpSp>
        <p:nvGrpSpPr>
          <p:cNvPr id="41" name="Группа 40"/>
          <p:cNvGrpSpPr/>
          <p:nvPr/>
        </p:nvGrpSpPr>
        <p:grpSpPr>
          <a:xfrm rot="0">
            <a:off x="10920851" y="133368"/>
            <a:ext cx="1036335" cy="358338"/>
            <a:chOff x="10099577" y="300997"/>
            <a:chExt cx="1512553" cy="523002"/>
          </a:xfrm>
          <a:solidFill>
            <a:schemeClr val="bg1"/>
          </a:solidFill>
        </p:grpSpPr>
        <p:sp>
          <p:nvSpPr>
            <p:cNvPr id="42" name="Freeform 6"/>
            <p:cNvSpPr/>
            <p:nvPr/>
          </p:nvSpPr>
          <p:spPr>
            <a:xfrm>
              <a:off x="10104558" y="546724"/>
              <a:ext cx="576131" cy="33206"/>
            </a:xfrm>
            <a:custGeom>
              <a:avLst/>
              <a:gd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3" name="Freeform 7"/>
            <p:cNvSpPr/>
            <p:nvPr/>
          </p:nvSpPr>
          <p:spPr>
            <a:xfrm>
              <a:off x="11029357" y="546724"/>
              <a:ext cx="576131" cy="33206"/>
            </a:xfrm>
            <a:custGeom>
              <a:avLst/>
              <a:gd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4" name="Freeform 8"/>
            <p:cNvSpPr/>
            <p:nvPr/>
          </p:nvSpPr>
          <p:spPr>
            <a:xfrm>
              <a:off x="10099577" y="666268"/>
              <a:ext cx="131166" cy="122864"/>
            </a:xfrm>
            <a:custGeom>
              <a:avLst/>
              <a:gd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5" name="Freeform 9"/>
            <p:cNvSpPr>
              <a:spLocks noEditPoints="1"/>
            </p:cNvSpPr>
            <p:nvPr/>
          </p:nvSpPr>
          <p:spPr>
            <a:xfrm>
              <a:off x="10253987" y="666268"/>
              <a:ext cx="89658" cy="122864"/>
            </a:xfrm>
            <a:custGeom>
              <a:avLst/>
              <a:gd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6" name="Freeform 10"/>
            <p:cNvSpPr>
              <a:spLocks noEditPoints="1"/>
            </p:cNvSpPr>
            <p:nvPr/>
          </p:nvSpPr>
          <p:spPr>
            <a:xfrm>
              <a:off x="10368549" y="664607"/>
              <a:ext cx="121204" cy="126184"/>
            </a:xfrm>
            <a:custGeom>
              <a:avLst/>
              <a:gd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7" name="Freeform 11"/>
            <p:cNvSpPr/>
            <p:nvPr/>
          </p:nvSpPr>
          <p:spPr>
            <a:xfrm>
              <a:off x="10517978" y="664607"/>
              <a:ext cx="111241" cy="126184"/>
            </a:xfrm>
            <a:custGeom>
              <a:avLst/>
              <a:gd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8" name="Freeform 12"/>
            <p:cNvSpPr>
              <a:spLocks noEditPoints="1"/>
            </p:cNvSpPr>
            <p:nvPr/>
          </p:nvSpPr>
          <p:spPr>
            <a:xfrm>
              <a:off x="10654125" y="666268"/>
              <a:ext cx="96299" cy="122864"/>
            </a:xfrm>
            <a:custGeom>
              <a:avLst/>
              <a:gd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9" name="Freeform 13"/>
            <p:cNvSpPr/>
            <p:nvPr/>
          </p:nvSpPr>
          <p:spPr>
            <a:xfrm>
              <a:off x="10778649" y="666268"/>
              <a:ext cx="89658" cy="122864"/>
            </a:xfrm>
            <a:custGeom>
              <a:avLst/>
              <a:gd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50" name="Freeform 14"/>
            <p:cNvSpPr/>
            <p:nvPr/>
          </p:nvSpPr>
          <p:spPr>
            <a:xfrm>
              <a:off x="10893211" y="666268"/>
              <a:ext cx="189277" cy="157731"/>
            </a:xfrm>
            <a:custGeom>
              <a:avLst/>
              <a:gd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51" name="Freeform 15"/>
            <p:cNvSpPr/>
            <p:nvPr/>
          </p:nvSpPr>
          <p:spPr>
            <a:xfrm>
              <a:off x="11100751" y="666268"/>
              <a:ext cx="91317" cy="122864"/>
            </a:xfrm>
            <a:custGeom>
              <a:avLst/>
              <a:gd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57" name="Freeform 16"/>
            <p:cNvSpPr/>
            <p:nvPr/>
          </p:nvSpPr>
          <p:spPr>
            <a:xfrm>
              <a:off x="11216974" y="666268"/>
              <a:ext cx="129505" cy="122864"/>
            </a:xfrm>
            <a:custGeom>
              <a:avLst/>
              <a:gd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58" name="Freeform 17"/>
            <p:cNvSpPr/>
            <p:nvPr/>
          </p:nvSpPr>
          <p:spPr>
            <a:xfrm>
              <a:off x="11368063" y="666268"/>
              <a:ext cx="131166" cy="122864"/>
            </a:xfrm>
            <a:custGeom>
              <a:avLst/>
              <a:gd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75" name="Freeform 18"/>
            <p:cNvSpPr/>
            <p:nvPr/>
          </p:nvSpPr>
          <p:spPr>
            <a:xfrm>
              <a:off x="11519152" y="666268"/>
              <a:ext cx="92978" cy="122864"/>
            </a:xfrm>
            <a:custGeom>
              <a:avLst/>
              <a:gd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76" name="Freeform 19"/>
            <p:cNvSpPr>
              <a:spLocks noEditPoints="1"/>
            </p:cNvSpPr>
            <p:nvPr/>
          </p:nvSpPr>
          <p:spPr>
            <a:xfrm>
              <a:off x="10735481" y="300997"/>
              <a:ext cx="240746" cy="303839"/>
            </a:xfrm>
            <a:custGeom>
              <a:avLst/>
              <a:gd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grpSp>
      <p:grpSp>
        <p:nvGrpSpPr>
          <p:cNvPr id="37" name="Группа 36"/>
          <p:cNvGrpSpPr/>
          <p:nvPr/>
        </p:nvGrpSpPr>
        <p:grpSpPr>
          <a:xfrm rot="0">
            <a:off x="10895388" y="221562"/>
            <a:ext cx="1036335" cy="358338"/>
            <a:chOff x="10099577" y="300997"/>
            <a:chExt cx="1512553" cy="523002"/>
          </a:xfrm>
          <a:solidFill>
            <a:srgbClr val="2d2b8d"/>
          </a:solidFill>
        </p:grpSpPr>
        <p:sp>
          <p:nvSpPr>
            <p:cNvPr id="38" name="Freeform 6"/>
            <p:cNvSpPr/>
            <p:nvPr/>
          </p:nvSpPr>
          <p:spPr>
            <a:xfrm>
              <a:off x="10104558" y="546724"/>
              <a:ext cx="576131" cy="33206"/>
            </a:xfrm>
            <a:custGeom>
              <a:avLst/>
              <a:gd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52" name="Freeform 7"/>
            <p:cNvSpPr/>
            <p:nvPr/>
          </p:nvSpPr>
          <p:spPr>
            <a:xfrm>
              <a:off x="11029357" y="546724"/>
              <a:ext cx="576131" cy="33206"/>
            </a:xfrm>
            <a:custGeom>
              <a:avLst/>
              <a:gd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53" name="Freeform 8"/>
            <p:cNvSpPr/>
            <p:nvPr/>
          </p:nvSpPr>
          <p:spPr>
            <a:xfrm>
              <a:off x="10099577" y="666268"/>
              <a:ext cx="131166" cy="122864"/>
            </a:xfrm>
            <a:custGeom>
              <a:avLst/>
              <a:gd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54" name="Freeform 9"/>
            <p:cNvSpPr>
              <a:spLocks noEditPoints="1"/>
            </p:cNvSpPr>
            <p:nvPr/>
          </p:nvSpPr>
          <p:spPr>
            <a:xfrm>
              <a:off x="10253987" y="666268"/>
              <a:ext cx="89658" cy="122864"/>
            </a:xfrm>
            <a:custGeom>
              <a:avLst/>
              <a:gd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55" name="Freeform 10"/>
            <p:cNvSpPr>
              <a:spLocks noEditPoints="1"/>
            </p:cNvSpPr>
            <p:nvPr/>
          </p:nvSpPr>
          <p:spPr>
            <a:xfrm>
              <a:off x="10368549" y="664607"/>
              <a:ext cx="121204" cy="126184"/>
            </a:xfrm>
            <a:custGeom>
              <a:avLst/>
              <a:gd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60" name="Freeform 11"/>
            <p:cNvSpPr/>
            <p:nvPr/>
          </p:nvSpPr>
          <p:spPr>
            <a:xfrm>
              <a:off x="10517978" y="664607"/>
              <a:ext cx="111241" cy="126184"/>
            </a:xfrm>
            <a:custGeom>
              <a:avLst/>
              <a:gd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65" name="Freeform 12"/>
            <p:cNvSpPr>
              <a:spLocks noEditPoints="1"/>
            </p:cNvSpPr>
            <p:nvPr/>
          </p:nvSpPr>
          <p:spPr>
            <a:xfrm>
              <a:off x="10654125" y="666268"/>
              <a:ext cx="96299" cy="122864"/>
            </a:xfrm>
            <a:custGeom>
              <a:avLst/>
              <a:gd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67" name="Freeform 13"/>
            <p:cNvSpPr/>
            <p:nvPr/>
          </p:nvSpPr>
          <p:spPr>
            <a:xfrm>
              <a:off x="10778649" y="666268"/>
              <a:ext cx="89658" cy="122864"/>
            </a:xfrm>
            <a:custGeom>
              <a:avLst/>
              <a:gd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69" name="Freeform 14"/>
            <p:cNvSpPr/>
            <p:nvPr/>
          </p:nvSpPr>
          <p:spPr>
            <a:xfrm>
              <a:off x="10893211" y="666268"/>
              <a:ext cx="189277" cy="157731"/>
            </a:xfrm>
            <a:custGeom>
              <a:avLst/>
              <a:gd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70" name="Freeform 15"/>
            <p:cNvSpPr/>
            <p:nvPr/>
          </p:nvSpPr>
          <p:spPr>
            <a:xfrm>
              <a:off x="11100751" y="666268"/>
              <a:ext cx="91317" cy="122864"/>
            </a:xfrm>
            <a:custGeom>
              <a:avLst/>
              <a:gd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71" name="Freeform 16"/>
            <p:cNvSpPr/>
            <p:nvPr/>
          </p:nvSpPr>
          <p:spPr>
            <a:xfrm>
              <a:off x="11216974" y="666268"/>
              <a:ext cx="129505" cy="122864"/>
            </a:xfrm>
            <a:custGeom>
              <a:avLst/>
              <a:gd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72" name="Freeform 17"/>
            <p:cNvSpPr/>
            <p:nvPr/>
          </p:nvSpPr>
          <p:spPr>
            <a:xfrm>
              <a:off x="11368063" y="666268"/>
              <a:ext cx="131166" cy="122864"/>
            </a:xfrm>
            <a:custGeom>
              <a:avLst/>
              <a:gd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73" name="Freeform 18"/>
            <p:cNvSpPr/>
            <p:nvPr/>
          </p:nvSpPr>
          <p:spPr>
            <a:xfrm>
              <a:off x="11519152" y="666268"/>
              <a:ext cx="92978" cy="122864"/>
            </a:xfrm>
            <a:custGeom>
              <a:avLst/>
              <a:gd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74" name="Freeform 19"/>
            <p:cNvSpPr>
              <a:spLocks noEditPoints="1"/>
            </p:cNvSpPr>
            <p:nvPr/>
          </p:nvSpPr>
          <p:spPr>
            <a:xfrm>
              <a:off x="10735481" y="300997"/>
              <a:ext cx="240746" cy="303839"/>
            </a:xfrm>
            <a:custGeom>
              <a:avLst/>
              <a:gd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grpSp>
      <p:cxnSp>
        <p:nvCxnSpPr>
          <p:cNvPr id="77" name="Прямая соединительная линия 76"/>
          <p:cNvCxnSpPr/>
          <p:nvPr/>
        </p:nvCxnSpPr>
        <p:spPr>
          <a:xfrm>
            <a:off x="23406" y="1274490"/>
            <a:ext cx="114241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9" name="Номер слайда 8"/>
          <p:cNvSpPr>
            <a:spLocks noGrp="1"/>
          </p:cNvSpPr>
          <p:nvPr>
            <p:ph type="sldNum" sz="quarter" idx="12"/>
          </p:nvPr>
        </p:nvSpPr>
        <p:spPr/>
        <p:txBody>
          <a:bodyPr/>
          <a:lstStyle/>
          <a:p>
            <a:pPr lvl="0">
              <a:defRPr/>
            </a:pPr>
            <a:fld id="{4CB9B150-16F9-4654-A9FF-3F04349E5D0B}" type="slidenum">
              <a:rPr lang="en-US"/>
              <a:pPr lvl="0">
                <a:defRPr/>
              </a:pPr>
              <a:t>11</a:t>
            </a:fld>
            <a:endParaRPr lang="en-US"/>
          </a:p>
        </p:txBody>
      </p:sp>
      <p:sp>
        <p:nvSpPr>
          <p:cNvPr id="14" name="Прямоугольник 13"/>
          <p:cNvSpPr/>
          <p:nvPr/>
        </p:nvSpPr>
        <p:spPr>
          <a:xfrm>
            <a:off x="23406" y="579900"/>
            <a:ext cx="9691636" cy="999345"/>
          </a:xfrm>
          <a:prstGeom prst="rect">
            <a:avLst/>
          </a:prstGeom>
        </p:spPr>
        <p:txBody>
          <a:bodyPr wrap="square">
            <a:spAutoFit/>
          </a:bodyPr>
          <a:lstStyle/>
          <a:p>
            <a:pPr lvl="0">
              <a:defRPr/>
            </a:pPr>
            <a:r>
              <a:rPr lang="ru-RU" altLang="ru-RU" sz="3200" b="1" spc="-40">
                <a:gradFill>
                  <a:gsLst>
                    <a:gs pos="88000">
                      <a:srgbClr val="00b0f0"/>
                    </a:gs>
                    <a:gs pos="0">
                      <a:srgbClr val="2d2b8d"/>
                    </a:gs>
                  </a:gsLst>
                  <a:lin ang="2400000" scaled="0"/>
                </a:gradFill>
                <a:latin typeface="Open Sans"/>
                <a:ea typeface="Open Sans"/>
                <a:cs typeface="Open Sans"/>
              </a:rPr>
              <a:t>Нормативные документы</a:t>
            </a:r>
            <a:endParaRPr lang="ru-RU" altLang="ru-RU" sz="3200" b="1" spc="-40">
              <a:gradFill>
                <a:gsLst>
                  <a:gs pos="88000">
                    <a:srgbClr val="00b0f0"/>
                  </a:gs>
                  <a:gs pos="0">
                    <a:srgbClr val="2d2b8d"/>
                  </a:gs>
                </a:gsLst>
                <a:lin ang="2400000" scaled="0"/>
              </a:gradFill>
              <a:latin typeface="Open Sans"/>
              <a:ea typeface="Open Sans"/>
              <a:cs typeface="Open Sans"/>
            </a:endParaRPr>
          </a:p>
          <a:p>
            <a:pPr lvl="0">
              <a:defRPr/>
            </a:pPr>
            <a:endParaRPr lang="ru-RU" altLang="ru-RU" sz="2800" b="1" spc="-40">
              <a:gradFill>
                <a:gsLst>
                  <a:gs pos="88000">
                    <a:srgbClr val="00b0f0"/>
                  </a:gs>
                  <a:gs pos="0">
                    <a:srgbClr val="2d2b8d"/>
                  </a:gs>
                </a:gsLst>
                <a:lin ang="2400000" scaled="0"/>
              </a:gradFill>
              <a:latin typeface="Open Sans"/>
              <a:ea typeface="Open Sans"/>
              <a:cs typeface="Open Sans"/>
            </a:endParaRPr>
          </a:p>
        </p:txBody>
      </p:sp>
      <p:sp>
        <p:nvSpPr>
          <p:cNvPr id="39" name="Прямоугольник 38"/>
          <p:cNvSpPr/>
          <p:nvPr/>
        </p:nvSpPr>
        <p:spPr>
          <a:xfrm>
            <a:off x="301580" y="1338297"/>
            <a:ext cx="11384862" cy="1180030"/>
          </a:xfrm>
          <a:prstGeom prst="rect">
            <a:avLst/>
          </a:prstGeom>
        </p:spPr>
        <p:txBody>
          <a:bodyPr wrap="square" lIns="101816" tIns="50909" rIns="101816" bIns="50909">
            <a:spAutoFit/>
          </a:bodyPr>
          <a:lstStyle/>
          <a:p>
            <a:pPr algn="just">
              <a:defRPr/>
            </a:pPr>
            <a:r>
              <a:rPr lang="ru-RU" sz="1400">
                <a:latin typeface="Open Sans Light"/>
                <a:ea typeface="Open Sans Light"/>
                <a:cs typeface="Open Sans Light"/>
              </a:rPr>
              <a:t>Приказами Минобрнауки России от 31 декабря 2015 г. были внесены изменения в федеральные государственные  образовательные стандарты. В частности, произошло разграничение предметной области «Филология» на 3 предметные области:   </a:t>
            </a:r>
            <a:endParaRPr lang="ru-RU" sz="1400">
              <a:latin typeface="Open Sans Light"/>
              <a:ea typeface="Open Sans Light"/>
              <a:cs typeface="Open Sans Light"/>
            </a:endParaRPr>
          </a:p>
          <a:p>
            <a:pPr algn="just">
              <a:defRPr/>
            </a:pPr>
            <a:r>
              <a:rPr lang="ru-RU" sz="1400">
                <a:latin typeface="Open Sans Light"/>
                <a:ea typeface="Open Sans Light"/>
                <a:cs typeface="Open Sans Light"/>
              </a:rPr>
              <a:t>            «Русский язык. Литература»,  </a:t>
            </a:r>
            <a:endParaRPr lang="ru-RU" sz="1400">
              <a:latin typeface="Open Sans Light"/>
              <a:ea typeface="Open Sans Light"/>
              <a:cs typeface="Open Sans Light"/>
            </a:endParaRPr>
          </a:p>
          <a:p>
            <a:pPr algn="just">
              <a:defRPr/>
            </a:pPr>
            <a:r>
              <a:rPr lang="ru-RU" sz="1400">
                <a:latin typeface="Open Sans Light"/>
                <a:ea typeface="Open Sans Light"/>
                <a:cs typeface="Open Sans Light"/>
              </a:rPr>
              <a:t>            «Родной язык. Родная литература», </a:t>
            </a:r>
            <a:endParaRPr lang="ru-RU" sz="1400">
              <a:latin typeface="Open Sans Light"/>
              <a:ea typeface="Open Sans Light"/>
              <a:cs typeface="Open Sans Light"/>
            </a:endParaRPr>
          </a:p>
          <a:p>
            <a:pPr algn="just">
              <a:defRPr/>
            </a:pPr>
            <a:r>
              <a:rPr lang="ru-RU" sz="1400">
                <a:latin typeface="Open Sans Light"/>
                <a:ea typeface="Open Sans Light"/>
                <a:cs typeface="Open Sans Light"/>
              </a:rPr>
              <a:t>            «Иностранный язык. Второй иностранный язык» </a:t>
            </a:r>
            <a:endParaRPr lang="ru-RU" sz="1400">
              <a:latin typeface="Open Sans Light"/>
              <a:ea typeface="Open Sans Light"/>
              <a:cs typeface="Open Sans Light"/>
            </a:endParaRPr>
          </a:p>
        </p:txBody>
      </p:sp>
      <p:sp>
        <p:nvSpPr>
          <p:cNvPr id="61" name="TextBox 60"/>
          <p:cNvSpPr txBox="1"/>
          <p:nvPr/>
        </p:nvSpPr>
        <p:spPr>
          <a:xfrm>
            <a:off x="208732" y="2476259"/>
            <a:ext cx="11323699" cy="82780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noAutofit/>
          </a:bodyPr>
          <a:lstStyle>
            <a:defPPr>
              <a:defRPr lang="ru-RU"/>
            </a:defPPr>
            <a:lvl1pPr>
              <a:defRPr sz="1400" b="1">
                <a:solidFill>
                  <a:schemeClr val="lt1"/>
                </a:solidFill>
                <a:latin typeface="Open Sans"/>
                <a:ea typeface="Open Sans"/>
                <a:cs typeface="Open San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buClr>
                <a:srgbClr val="0070c0"/>
              </a:buClr>
              <a:defRPr/>
            </a:pPr>
            <a:r>
              <a:rPr lang="ru-RU"/>
              <a:t>Родной язык и литературное чтение на родном языке</a:t>
            </a:r>
            <a:endParaRPr lang="ru-RU"/>
          </a:p>
          <a:p>
            <a:pPr algn="just">
              <a:defRPr/>
            </a:pPr>
            <a:r>
              <a:rPr lang="ru-RU"/>
              <a:t>Приказом № 1576  во ФГОС НОО (утверждённый  приказом № 373 от 6 октября 2009 г.) добавлен пункт 12.2, включающий предметные результаты по родному языку и литературному чтению на родном языке.</a:t>
            </a:r>
            <a:endParaRPr lang="ru-RU"/>
          </a:p>
        </p:txBody>
      </p:sp>
      <p:sp>
        <p:nvSpPr>
          <p:cNvPr id="3" name="Прямоугольник 2"/>
          <p:cNvSpPr/>
          <p:nvPr/>
        </p:nvSpPr>
        <p:spPr>
          <a:xfrm>
            <a:off x="219632" y="3429000"/>
            <a:ext cx="11275220" cy="965309"/>
          </a:xfrm>
          <a:prstGeom prst="rect">
            <a:avLst/>
          </a:prstGeom>
        </p:spPr>
        <p:txBody>
          <a:bodyPr wrap="square" lIns="101816" tIns="50909" rIns="101816" bIns="50909">
            <a:spAutoFit/>
          </a:bodyPr>
          <a:lstStyle/>
          <a:p>
            <a:pPr algn="just">
              <a:defRPr/>
            </a:pPr>
            <a:r>
              <a:rPr lang="ru-RU" sz="1400">
                <a:latin typeface="Open Sans Light"/>
                <a:ea typeface="Open Sans Light"/>
                <a:cs typeface="Open Sans Light"/>
              </a:rPr>
              <a:t>Письмо Департамента государственной политики в сфере общего образования от 20 декабря 2018 года № 03-510 «Рекомендации по применению норм законодательства в части обеспечения возможности получения образования на родных языках из числа языков народов Российской Федерации, изучения государственных языков республик Российской Федерации, родных языков из числа языков народов Российской Федерации, в том числе русского как родного»</a:t>
            </a:r>
            <a:endParaRPr lang="ru-RU" sz="1400">
              <a:latin typeface="Open Sans Light"/>
              <a:ea typeface="Open Sans Light"/>
              <a:cs typeface="Open Sans Light"/>
            </a:endParaRPr>
          </a:p>
        </p:txBody>
      </p:sp>
      <p:sp>
        <p:nvSpPr>
          <p:cNvPr id="5" name="Прямоугольник 4"/>
          <p:cNvSpPr/>
          <p:nvPr/>
        </p:nvSpPr>
        <p:spPr>
          <a:xfrm>
            <a:off x="261645" y="5532882"/>
            <a:ext cx="11242348" cy="100603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noAutofit/>
          </a:bodyPr>
          <a:lstStyle/>
          <a:p>
            <a:pPr algn="just">
              <a:buClr>
                <a:srgbClr val="0070c0"/>
              </a:buClr>
              <a:defRPr/>
            </a:pPr>
            <a:r>
              <a:rPr lang="ru-RU" sz="1400" b="1">
                <a:solidFill>
                  <a:schemeClr val="lt1"/>
                </a:solidFill>
                <a:latin typeface="Open Sans"/>
                <a:ea typeface="Open Sans"/>
                <a:cs typeface="Open Sans"/>
              </a:rPr>
              <a:t>В рамках обязательной части учебного плана при реализации предметных областей </a:t>
            </a:r>
            <a:r>
              <a:rPr lang="ru-RU" sz="1400" b="1">
                <a:latin typeface="Open Sans"/>
                <a:ea typeface="Open Sans"/>
                <a:cs typeface="Open Sans"/>
              </a:rPr>
              <a:t>«Родной </a:t>
            </a:r>
            <a:r>
              <a:rPr lang="ru-RU" sz="1400" b="1">
                <a:solidFill>
                  <a:schemeClr val="lt1"/>
                </a:solidFill>
                <a:latin typeface="Open Sans"/>
                <a:ea typeface="Open Sans"/>
                <a:cs typeface="Open Sans"/>
              </a:rPr>
              <a:t>язык и литературное чтение на родном языке» (уровень начального общего образования) и </a:t>
            </a:r>
            <a:r>
              <a:rPr lang="ru-RU" sz="1400" b="1">
                <a:latin typeface="Open Sans"/>
                <a:ea typeface="Open Sans"/>
                <a:cs typeface="Open Sans"/>
              </a:rPr>
              <a:t>«Родной </a:t>
            </a:r>
            <a:r>
              <a:rPr lang="ru-RU" sz="1400" b="1">
                <a:solidFill>
                  <a:schemeClr val="lt1"/>
                </a:solidFill>
                <a:latin typeface="Open Sans"/>
                <a:ea typeface="Open Sans"/>
                <a:cs typeface="Open Sans"/>
              </a:rPr>
              <a:t>язык и родная литература» (уровень основного общего образования) следует учитывать, что учебный предмет предусматривает изучение родных языков из числа языков народов Российской Федерации, в том числе русского языка.</a:t>
            </a:r>
            <a:endParaRPr lang="ru-RU" sz="1400" b="1">
              <a:solidFill>
                <a:schemeClr val="lt1"/>
              </a:solidFill>
              <a:latin typeface="Open Sans"/>
              <a:ea typeface="Open Sans"/>
              <a:cs typeface="Open Sans"/>
            </a:endParaRPr>
          </a:p>
        </p:txBody>
      </p:sp>
      <p:sp>
        <p:nvSpPr>
          <p:cNvPr id="6" name="Прямоугольник 5"/>
          <p:cNvSpPr/>
          <p:nvPr/>
        </p:nvSpPr>
        <p:spPr>
          <a:xfrm>
            <a:off x="285042" y="4620899"/>
            <a:ext cx="11098995" cy="536771"/>
          </a:xfrm>
          <a:prstGeom prst="rect">
            <a:avLst/>
          </a:prstGeom>
        </p:spPr>
        <p:txBody>
          <a:bodyPr wrap="square" lIns="101816" tIns="50909" rIns="101816" bIns="50909">
            <a:spAutoFit/>
          </a:bodyPr>
          <a:lstStyle/>
          <a:p>
            <a:pPr algn="just">
              <a:defRPr/>
            </a:pPr>
            <a:r>
              <a:rPr lang="ru-RU" sz="1400">
                <a:latin typeface="Open Sans Light"/>
                <a:ea typeface="Open Sans Light"/>
                <a:cs typeface="Open Sans Light"/>
              </a:rPr>
              <a:t>Письмо Федеральной службы по надзору в сфере образования и науки от 20 июня 2018 г. № 05-192 «О вопросах изучения родных языков из числа языков народов РФ»</a:t>
            </a:r>
            <a:endParaRPr lang="ru-RU" sz="1400">
              <a:latin typeface="Open Sans Light"/>
              <a:ea typeface="Open Sans Light"/>
              <a:cs typeface="Open Sans Light"/>
            </a:endParaRPr>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5" y="1424776"/>
            <a:ext cx="12192000" cy="1325563"/>
          </a:xfrm>
        </p:spPr>
        <p:txBody>
          <a:bodyPr>
            <a:normAutofit fontScale="90000"/>
          </a:bodyPr>
          <a:lstStyle/>
          <a:p>
            <a:pPr algn="ctr"/>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СПАСИБО ЗА ВНИМАНИЕ!</a:t>
            </a:r>
            <a:b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br>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r>
            <a:b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b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66" name="Подзаголовок 2"/>
          <p:cNvSpPr txBox="1">
            <a:spLocks/>
          </p:cNvSpPr>
          <p:nvPr/>
        </p:nvSpPr>
        <p:spPr>
          <a:xfrm>
            <a:off x="2798855" y="2862924"/>
            <a:ext cx="8459420" cy="2569934"/>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29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Группа компаний «Просвещение»</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400" b="1" i="0" u="none" strike="noStrike" kern="1200" cap="none" spc="-40" normalizeH="0" baseline="0" noProof="0" dirty="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Адрес: </a:t>
            </a:r>
            <a:r>
              <a:rPr kumimoji="0" lang="ru-RU" sz="1600" b="0" i="0" u="none" strike="noStrike" kern="1200" cap="none" spc="0" normalizeH="0" baseline="0" noProof="0" dirty="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127473</a:t>
            </a:r>
            <a:r>
              <a:rPr kumimoji="0" lang="ru-RU" sz="1600" b="0" i="0" u="none" strike="noStrike" kern="1200" cap="none" spc="0" normalizeH="0" baseline="0" noProof="0" dirty="0" smtClean="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 г. </a:t>
            </a:r>
            <a:r>
              <a:rPr kumimoji="0" lang="ru-RU" sz="1600" b="0" i="0" u="none" strike="noStrike" kern="1200" cap="none" spc="0" normalizeH="0" baseline="0" noProof="0" dirty="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Москва, ул. </a:t>
            </a:r>
            <a:r>
              <a:rPr kumimoji="0" lang="ru-RU" sz="1600" b="0" i="0" u="none" strike="noStrike" kern="1200" cap="none" spc="0" normalizeH="0" baseline="0" noProof="0" dirty="0" err="1">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Краснопролетарская</a:t>
            </a:r>
            <a:r>
              <a:rPr kumimoji="0" lang="ru-RU" sz="1600" b="0" i="0" u="none" strike="noStrike" kern="1200" cap="none" spc="0" normalizeH="0" baseline="0" noProof="0" dirty="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 д. 16, стр. 3, подъезд 8, бизнес-центр «Новослободский»</a:t>
            </a:r>
            <a:br>
              <a:rPr kumimoji="0" lang="ru-RU" sz="1600" b="0" i="0" u="none" strike="noStrike" kern="1200" cap="none" spc="0" normalizeH="0" baseline="0" noProof="0" dirty="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ru-RU" sz="1400" b="1" i="0" u="none" strike="noStrike" kern="1200" cap="none" spc="-40" normalizeH="0" baseline="0" noProof="0" dirty="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Телефон: </a:t>
            </a:r>
            <a:r>
              <a:rPr kumimoji="0" lang="ru-RU" sz="1600" b="0" i="0" u="none" strike="noStrike" kern="1200" cap="none" spc="0" normalizeH="0" baseline="0" noProof="0" dirty="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+7 (495) 789-30-40</a:t>
            </a:r>
            <a:br>
              <a:rPr kumimoji="0" lang="ru-RU" sz="1600" b="0" i="0" u="none" strike="noStrike" kern="1200" cap="none" spc="0" normalizeH="0" baseline="0" noProof="0" dirty="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ru-RU" sz="1400" b="1" i="0" u="none" strike="noStrike" kern="1200" cap="none" spc="-40" normalizeH="0" baseline="0" noProof="0" dirty="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Факс: </a:t>
            </a:r>
            <a:r>
              <a:rPr kumimoji="0" lang="ru-RU" sz="1600" b="0" i="0" u="none" strike="noStrike" kern="1200" cap="none" spc="0" normalizeH="0" baseline="0" noProof="0" dirty="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+7 (495) 789-30-41</a:t>
            </a:r>
            <a:br>
              <a:rPr kumimoji="0" lang="ru-RU" sz="1600" b="0" i="0" u="none" strike="noStrike" kern="1200" cap="none" spc="0" normalizeH="0" baseline="0" noProof="0" dirty="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ru-RU" sz="1400" b="1" i="0" u="none" strike="noStrike" kern="1200" cap="none" spc="-40" normalizeH="0" baseline="0" noProof="0" dirty="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Сайт: </a:t>
            </a:r>
            <a:r>
              <a:rPr kumimoji="0" lang="ru-RU" sz="1600" b="0" i="0" u="none" strike="noStrike" kern="1200" cap="none" spc="0" normalizeH="0" baseline="0" noProof="0" dirty="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hlinkClick r:id="rId3"/>
              </a:rPr>
              <a:t>prosv.ru</a:t>
            </a:r>
            <a:endParaRPr kumimoji="0" lang="ru-RU" sz="1600" b="0" i="0" u="none" strike="noStrike" kern="1200" cap="none" spc="0" normalizeH="0" baseline="0" noProof="0" dirty="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400" b="1" i="0" u="none" strike="noStrike" kern="1200" cap="none" spc="-40" normalizeH="0" baseline="0" noProof="0" dirty="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Горячая линия: </a:t>
            </a:r>
            <a:r>
              <a:rPr kumimoji="0" lang="en-US" sz="1600" b="0" i="0" u="none" strike="noStrike" kern="1200" cap="none" spc="0" normalizeH="0" baseline="0" noProof="0" dirty="0" err="1">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vopros</a:t>
            </a:r>
            <a:r>
              <a:rPr kumimoji="0" lang="ru-RU" sz="1600" b="0" i="0" u="none" strike="noStrike" kern="1200" cap="none" spc="0" normalizeH="0" baseline="0" noProof="0" dirty="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a:t>
            </a:r>
            <a:r>
              <a:rPr kumimoji="0" lang="en-US" sz="1600" b="0" i="0" u="none" strike="noStrike" kern="1200" cap="none" spc="0" normalizeH="0" baseline="0" noProof="0" dirty="0" err="1">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prosv</a:t>
            </a:r>
            <a:r>
              <a:rPr kumimoji="0" lang="ru-RU" sz="1600" b="0" i="0" u="none" strike="noStrike" kern="1200" cap="none" spc="0" normalizeH="0" baseline="0" noProof="0" dirty="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a:t>
            </a:r>
            <a:r>
              <a:rPr kumimoji="0" lang="en-US" sz="1600" b="0" i="0" u="none" strike="noStrike" kern="1200" cap="none" spc="0" normalizeH="0" baseline="0" noProof="0" dirty="0" err="1">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ru</a:t>
            </a:r>
            <a:r>
              <a:rPr kumimoji="0" lang="ru-RU" sz="1400" b="1" i="0" u="none" strike="noStrike" kern="1200" cap="none" spc="-40" normalizeH="0" baseline="0" noProof="0" dirty="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r>
            <a:br>
              <a:rPr kumimoji="0" lang="ru-RU" sz="1400" b="1" i="0" u="none" strike="noStrike" kern="1200" cap="none" spc="-40" normalizeH="0" baseline="0" noProof="0" dirty="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ru-RU" sz="29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
            </a:r>
            <a:br>
              <a:rPr kumimoji="0" lang="ru-RU" sz="29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ru-RU" sz="29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8" name="Рисунок 24">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464" y="3036445"/>
            <a:ext cx="1870014" cy="1870014"/>
          </a:xfrm>
          <a:prstGeom prst="rect">
            <a:avLst/>
          </a:prstGeom>
        </p:spPr>
      </p:pic>
      <p:sp>
        <p:nvSpPr>
          <p:cNvPr id="69" name="Заголовок 1"/>
          <p:cNvSpPr txBox="1">
            <a:spLocks/>
          </p:cNvSpPr>
          <p:nvPr/>
        </p:nvSpPr>
        <p:spPr bwMode="auto">
          <a:xfrm>
            <a:off x="215445" y="5667488"/>
            <a:ext cx="9007880" cy="7407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ru-RU" sz="2400" b="1" i="0" u="none" strike="noStrike" kern="1200" cap="all"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3" name="Номер слайда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23" name="Группа 22">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4"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38" name="Прямая соединительная линия 37">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39" name="Прямоугольник 38">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1385403958"/>
      </p:ext>
    </p:extLst>
  </p:cSld>
  <p:clrMapOvr>
    <a:masterClrMapping/>
  </p:clrMapOvr>
  <p:timing>
    <p:tnLst>
      <p:par>
        <p:cTn id="1" dur="indefinite" restart="never" nodeType="tmRoot"/>
      </p:par>
    </p:tnLst>
  </p:timing>
</p:sld>
</file>

<file path=ppt/slides/slide1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graphicFrame>
        <p:nvGraphicFramePr>
          <p:cNvPr id="5" name="Объект 4" hidden="1"/>
          <p:cNvGraphicFramePr>
            <a:graphicFrameLocks noSelect="1" noChangeAspect="1"/>
          </p:cNvGraphicFramePr>
          <p:nvPr/>
        </p:nvGraphicFramePr>
        <p:xfrm>
          <a:off x="1588" y="1588"/>
          <a:ext cx="1588" cy="1588"/>
        </p:xfrm>
        <a:graphic>
          <a:graphicData uri="http://schemas.openxmlformats.org/presentationml/2006/ole">
            <p:oleObj spid="_x0000_s4098" name="Слайд think-cell" r:id="rId4" imgW="359" imgH="360" progId="TCLayout.ActiveDocument.1">
              <p:embed/>
            </p:oleObj>
          </a:graphicData>
        </a:graphic>
      </p:graphicFrame>
      <p:sp>
        <p:nvSpPr>
          <p:cNvPr id="439" name="Прямоугольник 438"/>
          <p:cNvSpPr/>
          <p:nvPr/>
        </p:nvSpPr>
        <p:spPr>
          <a:xfrm>
            <a:off x="315304" y="6651117"/>
            <a:ext cx="8726060" cy="107722"/>
          </a:xfrm>
          <a:prstGeom prst="rect">
            <a:avLst/>
          </a:prstGeom>
        </p:spPr>
        <p:txBody>
          <a:bodyPr wrap="square" lIns="0" tIns="0" rIns="0" bIns="0">
            <a:spAutoFit/>
          </a:bodyPr>
          <a:lstStyle/>
          <a:p>
            <a:pPr lvl="0">
              <a:defRPr/>
            </a:pPr>
            <a:r>
              <a:rPr lang="ru-RU" sz="700">
                <a:solidFill>
                  <a:schemeClr val="bg1">
                    <a:lumMod val="65000"/>
                  </a:schemeClr>
                </a:solidFill>
              </a:rPr>
              <a:t>© АО «Издательство «Просвещение», 2020</a:t>
            </a:r>
            <a:endParaRPr lang="ru-RU" sz="700">
              <a:solidFill>
                <a:schemeClr val="bg1">
                  <a:lumMod val="65000"/>
                </a:schemeClr>
              </a:solidFill>
            </a:endParaRPr>
          </a:p>
        </p:txBody>
      </p:sp>
      <p:cxnSp>
        <p:nvCxnSpPr>
          <p:cNvPr id="122" name="Прямая соединительная линия 121"/>
          <p:cNvCxnSpPr/>
          <p:nvPr/>
        </p:nvCxnSpPr>
        <p:spPr>
          <a:xfrm>
            <a:off x="0" y="987228"/>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123" name="Номер слайда 8"/>
          <p:cNvSpPr>
            <a:spLocks noGrp="1"/>
          </p:cNvSpPr>
          <p:nvPr>
            <p:ph type="sldNum" sz="quarter" idx="12"/>
          </p:nvPr>
        </p:nvSpPr>
        <p:spPr>
          <a:xfrm>
            <a:off x="8610600" y="6356350"/>
            <a:ext cx="2743200" cy="365125"/>
          </a:xfrm>
        </p:spPr>
        <p:txBody>
          <a:bodyPr/>
          <a:lstStyle/>
          <a:p>
            <a:pPr lvl="0">
              <a:defRPr/>
            </a:pPr>
            <a:r>
              <a:rPr lang="ru-RU"/>
              <a:t>13</a:t>
            </a:r>
            <a:endParaRPr lang="ru-RU"/>
          </a:p>
        </p:txBody>
      </p:sp>
      <p:grpSp>
        <p:nvGrpSpPr>
          <p:cNvPr id="125" name="Группа 124"/>
          <p:cNvGrpSpPr/>
          <p:nvPr/>
        </p:nvGrpSpPr>
        <p:grpSpPr>
          <a:xfrm rot="0">
            <a:off x="10920851" y="133368"/>
            <a:ext cx="1036335" cy="358338"/>
            <a:chOff x="10099577" y="300997"/>
            <a:chExt cx="1512553" cy="523002"/>
          </a:xfrm>
          <a:solidFill>
            <a:schemeClr val="bg1"/>
          </a:solidFill>
        </p:grpSpPr>
        <p:sp>
          <p:nvSpPr>
            <p:cNvPr id="126" name="Freeform 6"/>
            <p:cNvSpPr/>
            <p:nvPr/>
          </p:nvSpPr>
          <p:spPr>
            <a:xfrm>
              <a:off x="10104558" y="546724"/>
              <a:ext cx="576131" cy="33206"/>
            </a:xfrm>
            <a:custGeom>
              <a:avLst/>
              <a:gd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27" name="Freeform 7"/>
            <p:cNvSpPr/>
            <p:nvPr/>
          </p:nvSpPr>
          <p:spPr>
            <a:xfrm>
              <a:off x="11029357" y="546724"/>
              <a:ext cx="576131" cy="33206"/>
            </a:xfrm>
            <a:custGeom>
              <a:avLst/>
              <a:gd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28" name="Freeform 8"/>
            <p:cNvSpPr/>
            <p:nvPr/>
          </p:nvSpPr>
          <p:spPr>
            <a:xfrm>
              <a:off x="10099577" y="666268"/>
              <a:ext cx="131166" cy="122864"/>
            </a:xfrm>
            <a:custGeom>
              <a:avLst/>
              <a:gd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29" name="Freeform 9"/>
            <p:cNvSpPr>
              <a:spLocks noEditPoints="1"/>
            </p:cNvSpPr>
            <p:nvPr/>
          </p:nvSpPr>
          <p:spPr>
            <a:xfrm>
              <a:off x="10253987" y="666268"/>
              <a:ext cx="89658" cy="122864"/>
            </a:xfrm>
            <a:custGeom>
              <a:avLst/>
              <a:gd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30" name="Freeform 10"/>
            <p:cNvSpPr>
              <a:spLocks noEditPoints="1"/>
            </p:cNvSpPr>
            <p:nvPr/>
          </p:nvSpPr>
          <p:spPr>
            <a:xfrm>
              <a:off x="10368549" y="664607"/>
              <a:ext cx="121204" cy="126184"/>
            </a:xfrm>
            <a:custGeom>
              <a:avLst/>
              <a:gd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31" name="Freeform 11"/>
            <p:cNvSpPr/>
            <p:nvPr/>
          </p:nvSpPr>
          <p:spPr>
            <a:xfrm>
              <a:off x="10517978" y="664607"/>
              <a:ext cx="111241" cy="126184"/>
            </a:xfrm>
            <a:custGeom>
              <a:avLst/>
              <a:gd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32" name="Freeform 12"/>
            <p:cNvSpPr>
              <a:spLocks noEditPoints="1"/>
            </p:cNvSpPr>
            <p:nvPr/>
          </p:nvSpPr>
          <p:spPr>
            <a:xfrm>
              <a:off x="10654125" y="666268"/>
              <a:ext cx="96299" cy="122864"/>
            </a:xfrm>
            <a:custGeom>
              <a:avLst/>
              <a:gd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33" name="Freeform 13"/>
            <p:cNvSpPr/>
            <p:nvPr/>
          </p:nvSpPr>
          <p:spPr>
            <a:xfrm>
              <a:off x="10778649" y="666268"/>
              <a:ext cx="89658" cy="122864"/>
            </a:xfrm>
            <a:custGeom>
              <a:avLst/>
              <a:gd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34" name="Freeform 14"/>
            <p:cNvSpPr/>
            <p:nvPr/>
          </p:nvSpPr>
          <p:spPr>
            <a:xfrm>
              <a:off x="10893211" y="666268"/>
              <a:ext cx="189277" cy="157731"/>
            </a:xfrm>
            <a:custGeom>
              <a:avLst/>
              <a:gd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35" name="Freeform 15"/>
            <p:cNvSpPr/>
            <p:nvPr/>
          </p:nvSpPr>
          <p:spPr>
            <a:xfrm>
              <a:off x="11100751" y="666268"/>
              <a:ext cx="91317" cy="122864"/>
            </a:xfrm>
            <a:custGeom>
              <a:avLst/>
              <a:gd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36" name="Freeform 16"/>
            <p:cNvSpPr/>
            <p:nvPr/>
          </p:nvSpPr>
          <p:spPr>
            <a:xfrm>
              <a:off x="11216974" y="666268"/>
              <a:ext cx="129505" cy="122864"/>
            </a:xfrm>
            <a:custGeom>
              <a:avLst/>
              <a:gd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37" name="Freeform 17"/>
            <p:cNvSpPr/>
            <p:nvPr/>
          </p:nvSpPr>
          <p:spPr>
            <a:xfrm>
              <a:off x="11368063" y="666268"/>
              <a:ext cx="131166" cy="122864"/>
            </a:xfrm>
            <a:custGeom>
              <a:avLst/>
              <a:gd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38" name="Freeform 18"/>
            <p:cNvSpPr/>
            <p:nvPr/>
          </p:nvSpPr>
          <p:spPr>
            <a:xfrm>
              <a:off x="11519152" y="666268"/>
              <a:ext cx="92978" cy="122864"/>
            </a:xfrm>
            <a:custGeom>
              <a:avLst/>
              <a:gd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39" name="Freeform 19"/>
            <p:cNvSpPr>
              <a:spLocks noEditPoints="1"/>
            </p:cNvSpPr>
            <p:nvPr/>
          </p:nvSpPr>
          <p:spPr>
            <a:xfrm>
              <a:off x="10735481" y="300997"/>
              <a:ext cx="240746" cy="303839"/>
            </a:xfrm>
            <a:custGeom>
              <a:avLst/>
              <a:gd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grpSp>
      <p:grpSp>
        <p:nvGrpSpPr>
          <p:cNvPr id="140" name="Группа 139"/>
          <p:cNvGrpSpPr/>
          <p:nvPr/>
        </p:nvGrpSpPr>
        <p:grpSpPr>
          <a:xfrm rot="0">
            <a:off x="10895388" y="221562"/>
            <a:ext cx="1036335" cy="358338"/>
            <a:chOff x="10099577" y="300997"/>
            <a:chExt cx="1512553" cy="523002"/>
          </a:xfrm>
          <a:solidFill>
            <a:srgbClr val="2d2b8d"/>
          </a:solidFill>
        </p:grpSpPr>
        <p:sp>
          <p:nvSpPr>
            <p:cNvPr id="141" name="Freeform 6"/>
            <p:cNvSpPr/>
            <p:nvPr/>
          </p:nvSpPr>
          <p:spPr>
            <a:xfrm>
              <a:off x="10104558" y="546724"/>
              <a:ext cx="576131" cy="33206"/>
            </a:xfrm>
            <a:custGeom>
              <a:avLst/>
              <a:gd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42" name="Freeform 7"/>
            <p:cNvSpPr/>
            <p:nvPr/>
          </p:nvSpPr>
          <p:spPr>
            <a:xfrm>
              <a:off x="11029357" y="546724"/>
              <a:ext cx="576131" cy="33206"/>
            </a:xfrm>
            <a:custGeom>
              <a:avLst/>
              <a:gd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43" name="Freeform 8"/>
            <p:cNvSpPr/>
            <p:nvPr/>
          </p:nvSpPr>
          <p:spPr>
            <a:xfrm>
              <a:off x="10099577" y="666268"/>
              <a:ext cx="131166" cy="122864"/>
            </a:xfrm>
            <a:custGeom>
              <a:avLst/>
              <a:gd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44" name="Freeform 9"/>
            <p:cNvSpPr>
              <a:spLocks noEditPoints="1"/>
            </p:cNvSpPr>
            <p:nvPr/>
          </p:nvSpPr>
          <p:spPr>
            <a:xfrm>
              <a:off x="10253987" y="666268"/>
              <a:ext cx="89658" cy="122864"/>
            </a:xfrm>
            <a:custGeom>
              <a:avLst/>
              <a:gd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45" name="Freeform 10"/>
            <p:cNvSpPr>
              <a:spLocks noEditPoints="1"/>
            </p:cNvSpPr>
            <p:nvPr/>
          </p:nvSpPr>
          <p:spPr>
            <a:xfrm>
              <a:off x="10368549" y="664607"/>
              <a:ext cx="121204" cy="126184"/>
            </a:xfrm>
            <a:custGeom>
              <a:avLst/>
              <a:gd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46" name="Freeform 11"/>
            <p:cNvSpPr/>
            <p:nvPr/>
          </p:nvSpPr>
          <p:spPr>
            <a:xfrm>
              <a:off x="10517978" y="664607"/>
              <a:ext cx="111241" cy="126184"/>
            </a:xfrm>
            <a:custGeom>
              <a:avLst/>
              <a:gd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47" name="Freeform 12"/>
            <p:cNvSpPr>
              <a:spLocks noEditPoints="1"/>
            </p:cNvSpPr>
            <p:nvPr/>
          </p:nvSpPr>
          <p:spPr>
            <a:xfrm>
              <a:off x="10654125" y="666268"/>
              <a:ext cx="96299" cy="122864"/>
            </a:xfrm>
            <a:custGeom>
              <a:avLst/>
              <a:gd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48" name="Freeform 13"/>
            <p:cNvSpPr/>
            <p:nvPr/>
          </p:nvSpPr>
          <p:spPr>
            <a:xfrm>
              <a:off x="10778649" y="666268"/>
              <a:ext cx="89658" cy="122864"/>
            </a:xfrm>
            <a:custGeom>
              <a:avLst/>
              <a:gd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49" name="Freeform 14"/>
            <p:cNvSpPr/>
            <p:nvPr/>
          </p:nvSpPr>
          <p:spPr>
            <a:xfrm>
              <a:off x="10893211" y="666268"/>
              <a:ext cx="189277" cy="157731"/>
            </a:xfrm>
            <a:custGeom>
              <a:avLst/>
              <a:gd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50" name="Freeform 15"/>
            <p:cNvSpPr/>
            <p:nvPr/>
          </p:nvSpPr>
          <p:spPr>
            <a:xfrm>
              <a:off x="11100751" y="666268"/>
              <a:ext cx="91317" cy="122864"/>
            </a:xfrm>
            <a:custGeom>
              <a:avLst/>
              <a:gd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51" name="Freeform 16"/>
            <p:cNvSpPr/>
            <p:nvPr/>
          </p:nvSpPr>
          <p:spPr>
            <a:xfrm>
              <a:off x="11216974" y="666268"/>
              <a:ext cx="129505" cy="122864"/>
            </a:xfrm>
            <a:custGeom>
              <a:avLst/>
              <a:gd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52" name="Freeform 17"/>
            <p:cNvSpPr/>
            <p:nvPr/>
          </p:nvSpPr>
          <p:spPr>
            <a:xfrm>
              <a:off x="11368063" y="666268"/>
              <a:ext cx="131166" cy="122864"/>
            </a:xfrm>
            <a:custGeom>
              <a:avLst/>
              <a:gd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53" name="Freeform 18"/>
            <p:cNvSpPr/>
            <p:nvPr/>
          </p:nvSpPr>
          <p:spPr>
            <a:xfrm>
              <a:off x="11519152" y="666268"/>
              <a:ext cx="92978" cy="122864"/>
            </a:xfrm>
            <a:custGeom>
              <a:avLst/>
              <a:gd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154" name="Freeform 19"/>
            <p:cNvSpPr>
              <a:spLocks noEditPoints="1"/>
            </p:cNvSpPr>
            <p:nvPr/>
          </p:nvSpPr>
          <p:spPr>
            <a:xfrm>
              <a:off x="10735481" y="300997"/>
              <a:ext cx="240746" cy="303839"/>
            </a:xfrm>
            <a:custGeom>
              <a:avLst/>
              <a:gd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grpSp>
      <p:sp>
        <p:nvSpPr>
          <p:cNvPr id="155" name="Прямоугольник 154"/>
          <p:cNvSpPr/>
          <p:nvPr/>
        </p:nvSpPr>
        <p:spPr>
          <a:xfrm>
            <a:off x="571485" y="299079"/>
            <a:ext cx="2758455" cy="586655"/>
          </a:xfrm>
          <a:prstGeom prst="rect">
            <a:avLst/>
          </a:prstGeom>
        </p:spPr>
        <p:txBody>
          <a:bodyPr wrap="none">
            <a:spAutoFit/>
          </a:bodyPr>
          <a:lstStyle/>
          <a:p>
            <a:pPr lvl="0">
              <a:defRPr/>
            </a:pPr>
            <a:r>
              <a:rPr lang="ru-RU" sz="3200" b="1" spc="-40">
                <a:gradFill>
                  <a:gsLst>
                    <a:gs pos="88000">
                      <a:srgbClr val="00b0f0"/>
                    </a:gs>
                    <a:gs pos="0">
                      <a:srgbClr val="2d2b8d"/>
                    </a:gs>
                  </a:gsLst>
                  <a:lin ang="2400000" scaled="0"/>
                </a:gradFill>
                <a:latin typeface="Open Sans"/>
                <a:ea typeface="Open Sans"/>
                <a:cs typeface="Open Sans"/>
              </a:rPr>
              <a:t>Родной язык</a:t>
            </a:r>
            <a:endParaRPr lang="ru-RU" sz="3200" b="1" spc="-40">
              <a:gradFill>
                <a:gsLst>
                  <a:gs pos="88000">
                    <a:srgbClr val="00b0f0"/>
                  </a:gs>
                  <a:gs pos="0">
                    <a:srgbClr val="2d2b8d"/>
                  </a:gs>
                </a:gsLst>
                <a:lin ang="2400000" scaled="0"/>
              </a:gradFill>
              <a:latin typeface="Open Sans"/>
              <a:ea typeface="Open Sans"/>
              <a:cs typeface="Open Sans"/>
            </a:endParaRPr>
          </a:p>
        </p:txBody>
      </p:sp>
      <p:pic>
        <p:nvPicPr>
          <p:cNvPr id="156" name="Рисунок 155"/>
          <p:cNvPicPr>
            <a:picLocks noChangeAspect="1"/>
          </p:cNvPicPr>
          <p:nvPr/>
        </p:nvPicPr>
        <p:blipFill rotWithShape="1">
          <a:blip r:embed="rId5"/>
          <a:stretch>
            <a:fillRect/>
          </a:stretch>
        </p:blipFill>
        <p:spPr>
          <a:xfrm>
            <a:off x="6244546" y="1438341"/>
            <a:ext cx="1864449" cy="2547062"/>
          </a:xfrm>
          <a:prstGeom prst="rect">
            <a:avLst/>
          </a:prstGeom>
          <a:effectLst>
            <a:outerShdw blurRad="50800" dist="38100" dir="8100000" algn="tr" rotWithShape="0">
              <a:prstClr val="black">
                <a:alpha val="40000"/>
              </a:prstClr>
            </a:outerShdw>
          </a:effectLst>
        </p:spPr>
      </p:pic>
      <p:pic>
        <p:nvPicPr>
          <p:cNvPr id="2" name="Рисунок 1"/>
          <p:cNvPicPr>
            <a:picLocks noChangeAspect="1"/>
          </p:cNvPicPr>
          <p:nvPr/>
        </p:nvPicPr>
        <p:blipFill rotWithShape="1">
          <a:blip r:embed="rId6">
            <a:clrChange>
              <a:clrFrom>
                <a:srgbClr val="e5e1c6"/>
              </a:clrFrom>
              <a:clrTo>
                <a:srgbClr val="e5e1c6">
                  <a:alpha val="0"/>
                </a:srgbClr>
              </a:clrTo>
            </a:clrChange>
            <a:duotone>
              <a:schemeClr val="accent1">
                <a:shade val="45000"/>
                <a:satMod val="135000"/>
              </a:schemeClr>
              <a:prstClr val="white"/>
            </a:duotone>
          </a:blip>
          <a:stretch>
            <a:fillRect/>
          </a:stretch>
        </p:blipFill>
        <p:spPr>
          <a:xfrm>
            <a:off x="275605" y="965867"/>
            <a:ext cx="3311754" cy="1815581"/>
          </a:xfrm>
          <a:prstGeom prst="rect">
            <a:avLst/>
          </a:prstGeom>
        </p:spPr>
      </p:pic>
      <p:sp>
        <p:nvSpPr>
          <p:cNvPr id="50" name="Rectangle 1"/>
          <p:cNvSpPr>
            <a:spLocks noChangeArrowheads="1"/>
          </p:cNvSpPr>
          <p:nvPr/>
        </p:nvSpPr>
        <p:spPr>
          <a:xfrm>
            <a:off x="110256" y="1978813"/>
            <a:ext cx="5985743" cy="4879186"/>
          </a:xfrm>
          <a:prstGeom prst="rect">
            <a:avLst/>
          </a:prstGeom>
          <a:noFill/>
          <a:ln w="9525">
            <a:noFill/>
            <a:miter/>
          </a:ln>
        </p:spPr>
        <p:txBody>
          <a:bodyPr wrap="square" lIns="97639" tIns="48818" rIns="97639" bIns="48818" anchor="ctr">
            <a:spAutoFit/>
          </a:bodyPr>
          <a:lstStyle/>
          <a:p>
            <a:pPr algn="just">
              <a:defRPr/>
            </a:pPr>
            <a:r>
              <a:rPr lang="ru-RU" sz="1400">
                <a:latin typeface="Open Sans Light"/>
                <a:ea typeface="Open Sans Light"/>
                <a:cs typeface="Open Sans Light"/>
              </a:rPr>
              <a:t>За прошедшие годы в издательстве «Просвещение»  разработаны и выпущены:</a:t>
            </a:r>
            <a:endParaRPr lang="ru-RU" sz="1400">
              <a:latin typeface="Open Sans Light"/>
              <a:ea typeface="Open Sans Light"/>
              <a:cs typeface="Open Sans Light"/>
            </a:endParaRPr>
          </a:p>
          <a:p>
            <a:pPr marL="0" lvl="1" indent="-191828" algn="just">
              <a:buFont typeface="Arial"/>
              <a:buChar char="-"/>
              <a:defRPr/>
            </a:pPr>
            <a:r>
              <a:rPr lang="ru-RU" sz="1400">
                <a:latin typeface="Open Sans Light"/>
                <a:ea typeface="Open Sans Light"/>
                <a:cs typeface="Open Sans Light"/>
              </a:rPr>
              <a:t> учебники и учебные пособия на 29 языках коренных малочисленных народов Крайнего Севера, Сибири и Дальнего Востока (включая диалекты);</a:t>
            </a:r>
            <a:endParaRPr lang="ru-RU" sz="1400">
              <a:latin typeface="Open Sans Light"/>
              <a:ea typeface="Open Sans Light"/>
              <a:cs typeface="Open Sans Light"/>
            </a:endParaRPr>
          </a:p>
          <a:p>
            <a:pPr marL="0" lvl="1" indent="-191828" algn="just">
              <a:buFont typeface="Arial"/>
              <a:buChar char="-"/>
              <a:defRPr/>
            </a:pPr>
            <a:r>
              <a:rPr lang="ru-RU" sz="1400">
                <a:latin typeface="Open Sans Light"/>
                <a:ea typeface="Open Sans Light"/>
                <a:cs typeface="Open Sans Light"/>
              </a:rPr>
              <a:t>учебные пособия на бурятском, татарском, башкирском языках;</a:t>
            </a:r>
            <a:endParaRPr lang="ru-RU" sz="1400">
              <a:latin typeface="Open Sans Light"/>
              <a:ea typeface="Open Sans Light"/>
              <a:cs typeface="Open Sans Light"/>
            </a:endParaRPr>
          </a:p>
          <a:p>
            <a:pPr marL="0" lvl="1" indent="-191828" algn="just">
              <a:buFont typeface="Arial"/>
              <a:buChar char="-"/>
              <a:defRPr/>
            </a:pPr>
            <a:r>
              <a:rPr lang="ru-RU" sz="1400">
                <a:latin typeface="Open Sans Light"/>
                <a:ea typeface="Open Sans Light"/>
                <a:cs typeface="Open Sans Light"/>
              </a:rPr>
              <a:t>учебные пособия по крымскотатарскому языку и крымскотатарской литературе; </a:t>
            </a:r>
            <a:endParaRPr lang="ru-RU" sz="1400">
              <a:latin typeface="Open Sans Light"/>
              <a:ea typeface="Open Sans Light"/>
              <a:cs typeface="Open Sans Light"/>
            </a:endParaRPr>
          </a:p>
          <a:p>
            <a:pPr marL="0" lvl="1" indent="-191828" algn="just">
              <a:buFont typeface="Arial"/>
              <a:buChar char="-"/>
              <a:defRPr/>
            </a:pPr>
            <a:r>
              <a:rPr lang="ru-RU" sz="1400">
                <a:latin typeface="Open Sans Light"/>
                <a:ea typeface="Open Sans Light"/>
                <a:cs typeface="Open Sans Light"/>
              </a:rPr>
              <a:t>учебные пособия по украинскому языку и украинской литературе;</a:t>
            </a:r>
            <a:endParaRPr lang="ru-RU" sz="1400">
              <a:latin typeface="Open Sans Light"/>
              <a:ea typeface="Open Sans Light"/>
              <a:cs typeface="Open Sans Light"/>
            </a:endParaRPr>
          </a:p>
          <a:p>
            <a:pPr marL="0" lvl="1" indent="-191828" algn="just">
              <a:buFont typeface="Arial"/>
              <a:buChar char="-"/>
              <a:defRPr/>
            </a:pPr>
            <a:r>
              <a:rPr lang="ru-RU" sz="1400">
                <a:latin typeface="Open Sans Light"/>
                <a:ea typeface="Open Sans Light"/>
                <a:cs typeface="Open Sans Light"/>
              </a:rPr>
              <a:t>учебные пособия на языках народов Республики Дагестан (аварском, даргинском, лезгинском, кумыкском, лакском и табасаранском);</a:t>
            </a:r>
            <a:endParaRPr lang="ru-RU" sz="1400">
              <a:latin typeface="Open Sans Light"/>
              <a:ea typeface="Open Sans Light"/>
              <a:cs typeface="Open Sans Light"/>
            </a:endParaRPr>
          </a:p>
          <a:p>
            <a:pPr marL="0" lvl="1" indent="-191828" algn="just">
              <a:buFont typeface="Arial"/>
              <a:buChar char="-"/>
              <a:defRPr/>
            </a:pPr>
            <a:r>
              <a:rPr lang="ru-RU" sz="1400">
                <a:latin typeface="Open Sans Light"/>
                <a:ea typeface="Open Sans Light"/>
                <a:cs typeface="Open Sans Light"/>
              </a:rPr>
              <a:t>учебные пособия  для школ с полинациональным составом учащихся; </a:t>
            </a:r>
            <a:endParaRPr lang="ru-RU" sz="1400">
              <a:latin typeface="Open Sans Light"/>
              <a:ea typeface="Open Sans Light"/>
              <a:cs typeface="Open Sans Light"/>
            </a:endParaRPr>
          </a:p>
          <a:p>
            <a:pPr marL="0" lvl="1" indent="-191828" algn="just">
              <a:buFont typeface="Arial"/>
              <a:buChar char="-"/>
              <a:defRPr/>
            </a:pPr>
            <a:r>
              <a:rPr lang="ru-RU" sz="1400">
                <a:latin typeface="Open Sans Light"/>
                <a:ea typeface="Open Sans Light"/>
                <a:cs typeface="Open Sans Light"/>
              </a:rPr>
              <a:t>комплекты для школ народов разных языковых групп (тюркской, абхазо-адыгской и финно-угорской); </a:t>
            </a:r>
            <a:endParaRPr lang="ru-RU" sz="1400">
              <a:latin typeface="Open Sans Light"/>
              <a:ea typeface="Open Sans Light"/>
              <a:cs typeface="Open Sans Light"/>
            </a:endParaRPr>
          </a:p>
          <a:p>
            <a:pPr marL="0" lvl="1" indent="-191828" algn="just">
              <a:buFont typeface="Arial"/>
              <a:buChar char="-"/>
              <a:defRPr/>
            </a:pPr>
            <a:r>
              <a:rPr lang="ru-RU" sz="1400">
                <a:latin typeface="Open Sans Light"/>
                <a:ea typeface="Open Sans Light"/>
                <a:cs typeface="Open Sans Light"/>
              </a:rPr>
              <a:t>учебники по русскому языку и литературе для 1—11 классов полиэтнических школ;</a:t>
            </a:r>
            <a:endParaRPr lang="ru-RU" sz="1400">
              <a:latin typeface="Open Sans Light"/>
              <a:ea typeface="Open Sans Light"/>
              <a:cs typeface="Open Sans Light"/>
            </a:endParaRPr>
          </a:p>
          <a:p>
            <a:pPr marL="0" lvl="1" indent="-191828" algn="just">
              <a:buFont typeface="Arial"/>
              <a:buChar char="-"/>
              <a:defRPr/>
            </a:pPr>
            <a:r>
              <a:rPr lang="ru-RU" sz="1400">
                <a:latin typeface="Open Sans Light"/>
                <a:ea typeface="Open Sans Light"/>
                <a:cs typeface="Open Sans Light"/>
              </a:rPr>
              <a:t>учебники для детей мигрантов и переселенцев;</a:t>
            </a:r>
            <a:endParaRPr lang="ru-RU" sz="1400">
              <a:latin typeface="Open Sans Light"/>
              <a:ea typeface="Open Sans Light"/>
              <a:cs typeface="Open Sans Light"/>
            </a:endParaRPr>
          </a:p>
          <a:p>
            <a:pPr marL="0" lvl="1" indent="-191828" algn="just">
              <a:buFont typeface="Arial"/>
              <a:buChar char="-"/>
              <a:defRPr/>
            </a:pPr>
            <a:r>
              <a:rPr lang="ru-RU" sz="1400">
                <a:latin typeface="Open Sans Light"/>
                <a:ea typeface="Open Sans Light"/>
                <a:cs typeface="Open Sans Light"/>
              </a:rPr>
              <a:t>научно-популярная и справочная литература, книги по этнографии.</a:t>
            </a:r>
            <a:endParaRPr lang="ru-RU" sz="1400">
              <a:latin typeface="Open Sans Light"/>
              <a:ea typeface="Open Sans Light"/>
              <a:cs typeface="Open Sans Light"/>
            </a:endParaRPr>
          </a:p>
        </p:txBody>
      </p:sp>
      <p:pic>
        <p:nvPicPr>
          <p:cNvPr id="51" name="Picture 3" descr="X:\Бабурин Александр Владимирович\РЕКЛАМА_ОБЛОЖКИ\Коми2.jpg"/>
          <p:cNvPicPr>
            <a:picLocks noChangeAspect="1" noChangeArrowheads="1"/>
          </p:cNvPicPr>
          <p:nvPr/>
        </p:nvPicPr>
        <p:blipFill rotWithShape="1">
          <a:blip r:embed="rId7"/>
          <a:srcRect/>
          <a:stretch>
            <a:fillRect/>
          </a:stretch>
        </p:blipFill>
        <p:spPr>
          <a:xfrm>
            <a:off x="8172726" y="3286737"/>
            <a:ext cx="1165217" cy="1539006"/>
          </a:xfrm>
          <a:prstGeom prst="rect">
            <a:avLst/>
          </a:prstGeom>
          <a:effectLst>
            <a:outerShdw blurRad="50800" dist="38100" dir="8100000" algn="tr" rotWithShape="0">
              <a:prstClr val="black">
                <a:alpha val="40000"/>
              </a:prstClr>
            </a:outerShdw>
          </a:effectLst>
        </p:spPr>
      </p:pic>
      <p:pic>
        <p:nvPicPr>
          <p:cNvPr id="52" name="Picture 10" descr="X:\Бабурин Александр Владимирович\РЕКЛАМА_ОБЛОЖКИ\Чукчи1.jpg"/>
          <p:cNvPicPr>
            <a:picLocks noChangeAspect="1" noChangeArrowheads="1"/>
          </p:cNvPicPr>
          <p:nvPr/>
        </p:nvPicPr>
        <p:blipFill rotWithShape="1">
          <a:blip r:embed="rId8"/>
          <a:srcRect/>
          <a:stretch>
            <a:fillRect/>
          </a:stretch>
        </p:blipFill>
        <p:spPr>
          <a:xfrm>
            <a:off x="8221160" y="1481911"/>
            <a:ext cx="1232103" cy="1630271"/>
          </a:xfrm>
          <a:prstGeom prst="rect">
            <a:avLst/>
          </a:prstGeom>
          <a:effectLst>
            <a:outerShdw blurRad="50800" dist="38100" dir="8100000" algn="tr" rotWithShape="0">
              <a:prstClr val="black">
                <a:alpha val="40000"/>
              </a:prstClr>
            </a:outerShdw>
          </a:effectLst>
        </p:spPr>
      </p:pic>
      <p:pic>
        <p:nvPicPr>
          <p:cNvPr id="53" name="Picture 16"/>
          <p:cNvPicPr>
            <a:picLocks noChangeAspect="1" noChangeArrowheads="1"/>
          </p:cNvPicPr>
          <p:nvPr/>
        </p:nvPicPr>
        <p:blipFill rotWithShape="1">
          <a:blip r:embed="rId9"/>
          <a:srcRect/>
          <a:stretch>
            <a:fillRect/>
          </a:stretch>
        </p:blipFill>
        <p:spPr>
          <a:xfrm>
            <a:off x="10623710" y="1064572"/>
            <a:ext cx="1301289" cy="1761040"/>
          </a:xfrm>
          <a:prstGeom prst="rect">
            <a:avLst/>
          </a:prstGeom>
          <a:effectLst>
            <a:outerShdw blurRad="50800" dist="38100" dir="8100000" algn="tr" rotWithShape="0">
              <a:prstClr val="black">
                <a:alpha val="40000"/>
              </a:prstClr>
            </a:outerShdw>
          </a:effectLst>
        </p:spPr>
      </p:pic>
      <p:pic>
        <p:nvPicPr>
          <p:cNvPr id="54" name="Picture 21"/>
          <p:cNvPicPr>
            <a:picLocks noChangeAspect="1" noChangeArrowheads="1"/>
          </p:cNvPicPr>
          <p:nvPr/>
        </p:nvPicPr>
        <p:blipFill rotWithShape="1">
          <a:blip r:embed="rId10"/>
          <a:srcRect/>
          <a:stretch>
            <a:fillRect/>
          </a:stretch>
        </p:blipFill>
        <p:spPr>
          <a:xfrm>
            <a:off x="10803512" y="3254250"/>
            <a:ext cx="1165217" cy="1557388"/>
          </a:xfrm>
          <a:prstGeom prst="rect">
            <a:avLst/>
          </a:prstGeom>
          <a:effectLst>
            <a:outerShdw blurRad="50800" dist="38100" dir="8100000" algn="tr" rotWithShape="0">
              <a:prstClr val="black">
                <a:alpha val="40000"/>
              </a:prstClr>
            </a:outerShdw>
          </a:effectLst>
        </p:spPr>
      </p:pic>
      <p:pic>
        <p:nvPicPr>
          <p:cNvPr id="55" name="Picture 19"/>
          <p:cNvPicPr>
            <a:picLocks noChangeAspect="1" noChangeArrowheads="1"/>
          </p:cNvPicPr>
          <p:nvPr/>
        </p:nvPicPr>
        <p:blipFill rotWithShape="1">
          <a:blip r:embed="rId11"/>
          <a:srcRect/>
          <a:stretch>
            <a:fillRect/>
          </a:stretch>
        </p:blipFill>
        <p:spPr>
          <a:xfrm>
            <a:off x="9497221" y="3289364"/>
            <a:ext cx="1165217" cy="1578946"/>
          </a:xfrm>
          <a:prstGeom prst="rect">
            <a:avLst/>
          </a:prstGeom>
          <a:effectLst>
            <a:outerShdw blurRad="50800" dist="38100" dir="8100000" algn="tr" rotWithShape="0">
              <a:prstClr val="black">
                <a:alpha val="40000"/>
              </a:prstClr>
            </a:outerShdw>
          </a:effectLst>
        </p:spPr>
      </p:pic>
      <p:pic>
        <p:nvPicPr>
          <p:cNvPr id="56" name="Picture 9" descr="X:\Бабурин Александр Владимирович\РЕКЛАМА_ОБЛОЖКИ\Селькупы4.jpg"/>
          <p:cNvPicPr>
            <a:picLocks noChangeAspect="1" noChangeArrowheads="1"/>
          </p:cNvPicPr>
          <p:nvPr/>
        </p:nvPicPr>
        <p:blipFill rotWithShape="1">
          <a:blip r:embed="rId12"/>
          <a:srcRect/>
          <a:stretch>
            <a:fillRect/>
          </a:stretch>
        </p:blipFill>
        <p:spPr>
          <a:xfrm>
            <a:off x="9623546" y="1501635"/>
            <a:ext cx="1251102" cy="1646423"/>
          </a:xfrm>
          <a:prstGeom prst="rect">
            <a:avLst/>
          </a:prstGeom>
          <a:effectLst>
            <a:outerShdw blurRad="50800" dist="38100" dir="8100000" algn="tr" rotWithShape="0">
              <a:prstClr val="black">
                <a:alpha val="40000"/>
              </a:prstClr>
            </a:outerShdw>
          </a:effectLst>
        </p:spPr>
      </p:pic>
      <p:pic>
        <p:nvPicPr>
          <p:cNvPr id="57" name="Picture 17" descr="ИТЕЛЬМЕН"/>
          <p:cNvPicPr>
            <a:picLocks noChangeAspect="1" noChangeArrowheads="1"/>
          </p:cNvPicPr>
          <p:nvPr/>
        </p:nvPicPr>
        <p:blipFill rotWithShape="1">
          <a:blip r:embed="rId13"/>
          <a:srcRect/>
          <a:stretch>
            <a:fillRect/>
          </a:stretch>
        </p:blipFill>
        <p:spPr>
          <a:xfrm>
            <a:off x="6279354" y="4149253"/>
            <a:ext cx="1478312" cy="2188803"/>
          </a:xfrm>
          <a:prstGeom prst="rect">
            <a:avLst/>
          </a:prstGeom>
          <a:effectLst>
            <a:outerShdw blurRad="50800" dist="38100" dir="8100000" algn="tr" rotWithShape="0">
              <a:prstClr val="black">
                <a:alpha val="40000"/>
              </a:prstClr>
            </a:outerShdw>
          </a:effectLst>
        </p:spPr>
      </p:pic>
      <p:pic>
        <p:nvPicPr>
          <p:cNvPr id="58" name="Picture 12" descr="САЙНАХОВА_01"/>
          <p:cNvPicPr>
            <a:picLocks noChangeAspect="1" noChangeArrowheads="1"/>
          </p:cNvPicPr>
          <p:nvPr/>
        </p:nvPicPr>
        <p:blipFill rotWithShape="1">
          <a:blip r:embed="rId14"/>
          <a:srcRect/>
          <a:stretch>
            <a:fillRect/>
          </a:stretch>
        </p:blipFill>
        <p:spPr>
          <a:xfrm>
            <a:off x="7986898" y="5047783"/>
            <a:ext cx="1136870" cy="1441564"/>
          </a:xfrm>
          <a:prstGeom prst="rect">
            <a:avLst/>
          </a:prstGeom>
          <a:effectLst>
            <a:outerShdw blurRad="50800" dist="38100" dir="8100000" algn="tr" rotWithShape="0">
              <a:prstClr val="black">
                <a:alpha val="40000"/>
              </a:prstClr>
            </a:outerShdw>
          </a:effectLst>
        </p:spPr>
      </p:pic>
      <p:pic>
        <p:nvPicPr>
          <p:cNvPr id="59" name="Picture 12" descr="РАХТИЛИН"/>
          <p:cNvPicPr>
            <a:picLocks noChangeAspect="1" noChangeArrowheads="1"/>
          </p:cNvPicPr>
          <p:nvPr/>
        </p:nvPicPr>
        <p:blipFill rotWithShape="1">
          <a:blip r:embed="rId15"/>
          <a:srcRect/>
          <a:stretch>
            <a:fillRect/>
          </a:stretch>
        </p:blipFill>
        <p:spPr>
          <a:xfrm>
            <a:off x="10718133" y="4972189"/>
            <a:ext cx="1072702" cy="1489426"/>
          </a:xfrm>
          <a:prstGeom prst="rect">
            <a:avLst/>
          </a:prstGeom>
          <a:effectLst>
            <a:outerShdw blurRad="50800" dist="38100" dir="8100000" algn="tr" rotWithShape="0">
              <a:prstClr val="black">
                <a:alpha val="40000"/>
              </a:prstClr>
            </a:outerShdw>
          </a:effectLst>
        </p:spPr>
      </p:pic>
      <p:pic>
        <p:nvPicPr>
          <p:cNvPr id="60" name="Picture 8" descr="slovr_MANSI"/>
          <p:cNvPicPr>
            <a:picLocks noChangeAspect="1" noChangeArrowheads="1"/>
          </p:cNvPicPr>
          <p:nvPr/>
        </p:nvPicPr>
        <p:blipFill rotWithShape="1">
          <a:blip r:embed="rId16"/>
          <a:srcRect/>
          <a:stretch>
            <a:fillRect/>
          </a:stretch>
        </p:blipFill>
        <p:spPr>
          <a:xfrm>
            <a:off x="9369898" y="5001379"/>
            <a:ext cx="996272" cy="1501602"/>
          </a:xfrm>
          <a:prstGeom prst="rect">
            <a:avLst/>
          </a:prstGeom>
          <a:effectLst>
            <a:outerShdw blurRad="50800" dist="38100" dir="8100000" algn="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Прямоугольник 44">
            <a:extLst>
              <a:ext uri="{FF2B5EF4-FFF2-40B4-BE49-F238E27FC236}">
                <a16:creationId xmlns:a16="http://schemas.microsoft.com/office/drawing/2014/main" id="{E6838642-F192-40B3-9CE9-54140F0A90E1}"/>
              </a:ext>
            </a:extLst>
          </p:cNvPr>
          <p:cNvSpPr/>
          <p:nvPr/>
        </p:nvSpPr>
        <p:spPr>
          <a:xfrm>
            <a:off x="315303" y="6651116"/>
            <a:ext cx="2313597" cy="107722"/>
          </a:xfrm>
          <a:prstGeom prst="rect">
            <a:avLst/>
          </a:prstGeom>
        </p:spPr>
        <p:txBody>
          <a:bodyPr wrap="square" lIns="0" tIns="0" rIns="0" bIns="0">
            <a:spAutoFit/>
          </a:bodyPr>
          <a:lstStyle/>
          <a:p>
            <a:r>
              <a:rPr lang="ru-RU" sz="700" dirty="0">
                <a:solidFill>
                  <a:schemeClr val="bg1">
                    <a:lumMod val="65000"/>
                  </a:schemeClr>
                </a:solidFill>
              </a:rPr>
              <a:t>© АО «Издательство </a:t>
            </a:r>
            <a:r>
              <a:rPr lang="ru-RU" sz="700" dirty="0" smtClean="0">
                <a:solidFill>
                  <a:schemeClr val="bg1">
                    <a:lumMod val="65000"/>
                  </a:schemeClr>
                </a:solidFill>
              </a:rPr>
              <a:t>«Просвещение», 2020</a:t>
            </a:r>
            <a:endParaRPr lang="ru-RU" sz="700" dirty="0">
              <a:solidFill>
                <a:schemeClr val="bg1">
                  <a:lumMod val="65000"/>
                </a:schemeClr>
              </a:solidFill>
            </a:endParaRPr>
          </a:p>
        </p:txBody>
      </p:sp>
      <p:grpSp>
        <p:nvGrpSpPr>
          <p:cNvPr id="57" name="Группа 56">
            <a:extLst>
              <a:ext uri="{FF2B5EF4-FFF2-40B4-BE49-F238E27FC236}">
                <a16:creationId xmlns:a16="http://schemas.microsoft.com/office/drawing/2014/main" id="{5F409373-9A5B-44C8-816B-3CD4935B5D87}"/>
              </a:ext>
            </a:extLst>
          </p:cNvPr>
          <p:cNvGrpSpPr/>
          <p:nvPr/>
        </p:nvGrpSpPr>
        <p:grpSpPr>
          <a:xfrm>
            <a:off x="10920851" y="133368"/>
            <a:ext cx="1036335" cy="358338"/>
            <a:chOff x="10099577" y="300997"/>
            <a:chExt cx="1512553" cy="523002"/>
          </a:xfrm>
          <a:solidFill>
            <a:srgbClr val="2D2B8D"/>
          </a:solidFill>
        </p:grpSpPr>
        <p:sp>
          <p:nvSpPr>
            <p:cNvPr id="59" name="Freeform 6">
              <a:extLst>
                <a:ext uri="{FF2B5EF4-FFF2-40B4-BE49-F238E27FC236}">
                  <a16:creationId xmlns:a16="http://schemas.microsoft.com/office/drawing/2014/main" id="{40E68789-FF1F-4ECD-A4C0-D92B4205B3A1}"/>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0" name="Freeform 7">
              <a:extLst>
                <a:ext uri="{FF2B5EF4-FFF2-40B4-BE49-F238E27FC236}">
                  <a16:creationId xmlns:a16="http://schemas.microsoft.com/office/drawing/2014/main" id="{2D304122-1789-4C7E-8E38-BD9AE1A3D833}"/>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1" name="Freeform 8">
              <a:extLst>
                <a:ext uri="{FF2B5EF4-FFF2-40B4-BE49-F238E27FC236}">
                  <a16:creationId xmlns:a16="http://schemas.microsoft.com/office/drawing/2014/main" id="{7D340A83-4DFE-45F3-9D9F-69C94507C341}"/>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2" name="Freeform 9">
              <a:extLst>
                <a:ext uri="{FF2B5EF4-FFF2-40B4-BE49-F238E27FC236}">
                  <a16:creationId xmlns:a16="http://schemas.microsoft.com/office/drawing/2014/main" id="{C7D9E808-0EC6-4708-B386-6B8B12016973}"/>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4" name="Freeform 10">
              <a:extLst>
                <a:ext uri="{FF2B5EF4-FFF2-40B4-BE49-F238E27FC236}">
                  <a16:creationId xmlns:a16="http://schemas.microsoft.com/office/drawing/2014/main" id="{3272587C-45EE-494E-B363-B30FF2FFA881}"/>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5" name="Freeform 11">
              <a:extLst>
                <a:ext uri="{FF2B5EF4-FFF2-40B4-BE49-F238E27FC236}">
                  <a16:creationId xmlns:a16="http://schemas.microsoft.com/office/drawing/2014/main" id="{DBEEAD1B-C5F3-4CAB-89E6-CD120401CD04}"/>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6" name="Freeform 12">
              <a:extLst>
                <a:ext uri="{FF2B5EF4-FFF2-40B4-BE49-F238E27FC236}">
                  <a16:creationId xmlns:a16="http://schemas.microsoft.com/office/drawing/2014/main" id="{DFAB29F9-B38A-48AF-9670-8A649BC87E2C}"/>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7" name="Freeform 13">
              <a:extLst>
                <a:ext uri="{FF2B5EF4-FFF2-40B4-BE49-F238E27FC236}">
                  <a16:creationId xmlns:a16="http://schemas.microsoft.com/office/drawing/2014/main" id="{B7F53006-9B26-4E6D-9C8C-B85E384927AC}"/>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8" name="Freeform 14">
              <a:extLst>
                <a:ext uri="{FF2B5EF4-FFF2-40B4-BE49-F238E27FC236}">
                  <a16:creationId xmlns:a16="http://schemas.microsoft.com/office/drawing/2014/main" id="{B1633DED-5F87-446C-A4F7-8C7B4F8D9D61}"/>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0" name="Freeform 15">
              <a:extLst>
                <a:ext uri="{FF2B5EF4-FFF2-40B4-BE49-F238E27FC236}">
                  <a16:creationId xmlns:a16="http://schemas.microsoft.com/office/drawing/2014/main" id="{0247048E-69DF-444C-BDB4-A58F593E8E36}"/>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1" name="Freeform 16">
              <a:extLst>
                <a:ext uri="{FF2B5EF4-FFF2-40B4-BE49-F238E27FC236}">
                  <a16:creationId xmlns:a16="http://schemas.microsoft.com/office/drawing/2014/main" id="{CE9FB897-82E1-4D63-B526-522A6B5CC360}"/>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2" name="Freeform 17">
              <a:extLst>
                <a:ext uri="{FF2B5EF4-FFF2-40B4-BE49-F238E27FC236}">
                  <a16:creationId xmlns:a16="http://schemas.microsoft.com/office/drawing/2014/main" id="{E75B5DBF-82DC-4DE6-A954-058E409C7180}"/>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3" name="Freeform 18">
              <a:extLst>
                <a:ext uri="{FF2B5EF4-FFF2-40B4-BE49-F238E27FC236}">
                  <a16:creationId xmlns:a16="http://schemas.microsoft.com/office/drawing/2014/main" id="{8D318242-192B-473E-AADF-DA090CA6BF21}"/>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4" name="Freeform 19">
              <a:extLst>
                <a:ext uri="{FF2B5EF4-FFF2-40B4-BE49-F238E27FC236}">
                  <a16:creationId xmlns:a16="http://schemas.microsoft.com/office/drawing/2014/main" id="{F1A4685F-C9AD-47B0-94F5-BC135E1FA10A}"/>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cxnSp>
        <p:nvCxnSpPr>
          <p:cNvPr id="25" name="Прямая соединительная линия 24">
            <a:extLst>
              <a:ext uri="{FF2B5EF4-FFF2-40B4-BE49-F238E27FC236}">
                <a16:creationId xmlns:a16="http://schemas.microsoft.com/office/drawing/2014/main" id="{DEB654A0-C98F-4F96-9F38-182DA224F2D5}"/>
              </a:ext>
            </a:extLst>
          </p:cNvPr>
          <p:cNvCxnSpPr/>
          <p:nvPr/>
        </p:nvCxnSpPr>
        <p:spPr>
          <a:xfrm>
            <a:off x="70047" y="781593"/>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6" name="Прямоугольник 25"/>
          <p:cNvSpPr/>
          <p:nvPr/>
        </p:nvSpPr>
        <p:spPr>
          <a:xfrm>
            <a:off x="342034" y="356861"/>
            <a:ext cx="7254422" cy="424732"/>
          </a:xfrm>
          <a:prstGeom prst="rect">
            <a:avLst/>
          </a:prstGeom>
        </p:spPr>
        <p:txBody>
          <a:bodyPr wrap="none">
            <a:spAutoFit/>
          </a:bodyPr>
          <a:lstStyle/>
          <a:p>
            <a:pPr>
              <a:lnSpc>
                <a:spcPct val="90000"/>
              </a:lnSpc>
            </a:pPr>
            <a:r>
              <a:rPr lang="ru-RU" sz="24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УМК </a:t>
            </a:r>
            <a:r>
              <a:rPr lang="ru-RU" sz="24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«Сферы» — новый УМК по английскому языку</a:t>
            </a:r>
            <a:r>
              <a:rPr lang="en-US" sz="24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r>
              <a:rPr lang="ru-RU" sz="24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2-11 </a:t>
            </a:r>
            <a:r>
              <a:rPr lang="ru-RU" sz="2400" b="1" spc="-40" dirty="0" err="1"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кла</a:t>
            </a:r>
            <a:r>
              <a:rPr lang="en-US" sz="24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c</a:t>
            </a:r>
            <a:r>
              <a:rPr lang="ru-RU" sz="2400" b="1" spc="-40" dirty="0" err="1"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сы</a:t>
            </a:r>
            <a:endParaRPr lang="ru-RU" sz="24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Прямоугольник 38"/>
          <p:cNvSpPr/>
          <p:nvPr/>
        </p:nvSpPr>
        <p:spPr>
          <a:xfrm>
            <a:off x="611331" y="3755927"/>
            <a:ext cx="5934677" cy="1384995"/>
          </a:xfrm>
          <a:prstGeom prst="rect">
            <a:avLst/>
          </a:prstGeom>
        </p:spPr>
        <p:txBody>
          <a:bodyPr wrap="square">
            <a:spAutoFit/>
          </a:bodyPr>
          <a:lstStyle/>
          <a:p>
            <a:pPr marL="285750" indent="-285750">
              <a:buFont typeface="Arial" panose="020B0604020202020204" pitchFamily="34" charset="0"/>
              <a:buChar cha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ru-RU" sz="1400" dirty="0" smtClean="0">
              <a:latin typeface="Open Sans Light" panose="020B0306030504020204" pitchFamily="34" charset="0"/>
              <a:ea typeface="Open Sans Light" panose="020B0306030504020204" pitchFamily="34" charset="0"/>
              <a:cs typeface="Open Sans Light" panose="020B0306030504020204" pitchFamily="34" charset="0"/>
            </a:endParaRPr>
          </a:p>
          <a:p>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Box 2"/>
          <p:cNvSpPr txBox="1"/>
          <p:nvPr/>
        </p:nvSpPr>
        <p:spPr>
          <a:xfrm>
            <a:off x="237402" y="1262177"/>
            <a:ext cx="8362881" cy="3847207"/>
          </a:xfrm>
          <a:prstGeom prst="rect">
            <a:avLst/>
          </a:prstGeom>
          <a:noFill/>
          <a:effectLst/>
          <a:extLst>
            <a:ext uri="{909E8E84-426E-40DD-AFC4-6F175D3DCCD1}">
              <a14:hiddenFill xmlns:a14="http://schemas.microsoft.com/office/drawing/2010/main">
                <a:solidFill>
                  <a:srgbClr val="FFFFFF"/>
                </a:solidFill>
              </a14:hiddenFill>
            </a:ext>
          </a:extLst>
        </p:spPr>
        <p:txBody>
          <a:bodyPr wrap="square" rtlCol="0">
            <a:spAutoFit/>
          </a:bodyPr>
          <a:lstStyle/>
          <a:p>
            <a:pPr marL="0" lvl="1" indent="-191828" algn="just">
              <a:buFont typeface="Arial" panose="020B0604020202020204" pitchFamily="34" charset="0"/>
              <a:buChar cha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sym typeface="Helvetica Light"/>
              </a:rPr>
              <a:t>Современные аутентичные тексты, соответствующие возрасту учащихся и их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sym typeface="Helvetica Light"/>
              </a:rPr>
              <a:t>интересам</a:t>
            </a:r>
            <a:endParaRPr lang="ru-RU" sz="1400" dirty="0">
              <a:latin typeface="Open Sans Light" panose="020B0306030504020204" pitchFamily="34" charset="0"/>
              <a:ea typeface="Open Sans Light" panose="020B0306030504020204" pitchFamily="34" charset="0"/>
              <a:cs typeface="Open Sans Light" panose="020B0306030504020204" pitchFamily="34" charset="0"/>
              <a:sym typeface="Helvetica Light"/>
            </a:endParaRPr>
          </a:p>
          <a:p>
            <a:pPr marL="0" lvl="1" indent="-191828" algn="just">
              <a:buFont typeface="Arial" panose="020B0604020202020204" pitchFamily="34" charset="0"/>
              <a:buChar cha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Привычные учителям и учащимся задания и упражнения, написанные с учётом современных подходов к обучению английскому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языку</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Раздел </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More help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для реализации дифференцированного подхода к обучению учащихся в пределах одного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класса </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Упражнения для развития творческих способностей обучающихся</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«кейс-метод» в проектных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заданиях</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Раздел </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Skills file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для развития универсальных учебных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действий</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Чёткая структура тематических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циклов</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Раздел </a:t>
            </a:r>
            <a:r>
              <a:rPr lang="ru-RU" sz="1400" dirty="0" err="1">
                <a:latin typeface="Open Sans Light" panose="020B0306030504020204" pitchFamily="34" charset="0"/>
                <a:ea typeface="Open Sans Light" panose="020B0306030504020204" pitchFamily="34" charset="0"/>
                <a:cs typeface="Open Sans Light" panose="020B0306030504020204" pitchFamily="34" charset="0"/>
              </a:rPr>
              <a:t>Russian</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 </a:t>
            </a:r>
            <a:r>
              <a:rPr lang="ru-RU" sz="1400" dirty="0" err="1">
                <a:latin typeface="Open Sans Light" panose="020B0306030504020204" pitchFamily="34" charset="0"/>
                <a:ea typeface="Open Sans Light" panose="020B0306030504020204" pitchFamily="34" charset="0"/>
                <a:cs typeface="Open Sans Light" panose="020B0306030504020204" pitchFamily="34" charset="0"/>
              </a:rPr>
              <a:t>corner</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 для изучения русской культуры в рамках основной темы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цикла</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Полноценное методическое и дидактическое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наполнение</a:t>
            </a:r>
          </a:p>
          <a:p>
            <a:pPr marL="0" lvl="1" indent="-191828" algn="just">
              <a:buFont typeface="Arial" panose="020B0604020202020204" pitchFamily="34" charset="0"/>
              <a:buChar char="-"/>
              <a:defRP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Wingdings" panose="05000000000000000000" pitchFamily="2" charset="2"/>
              <a:buChar char="ü"/>
              <a:defRPr/>
            </a:pPr>
            <a:endParaRPr lang="ru-RU" sz="1200" dirty="0" smtClean="0">
              <a:latin typeface="Open Sans Light" panose="020B0306030504020204" pitchFamily="34" charset="0"/>
              <a:ea typeface="Open Sans Light" panose="020B0306030504020204" pitchFamily="34" charset="0"/>
              <a:cs typeface="Open Sans Light" panose="020B0306030504020204" pitchFamily="34" charset="0"/>
            </a:endParaRPr>
          </a:p>
          <a:p>
            <a:endParaRPr lang="ru-RU" sz="1100" dirty="0" smtClean="0">
              <a:latin typeface="Open Sans Light" panose="020B0306030504020204" pitchFamily="34" charset="0"/>
              <a:ea typeface="Open Sans Light" panose="020B0306030504020204" pitchFamily="34" charset="0"/>
              <a:cs typeface="Open Sans Light" panose="020B0306030504020204" pitchFamily="34" charset="0"/>
            </a:endParaRPr>
          </a:p>
          <a:p>
            <a:endParaRPr lang="ru-RU" sz="11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Каждое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пособие состоит из циклов, соответствующих разделами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учебника</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Упражнения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рабочей тетради направлены на закрепление лексико-грамматического материала в рамках каждой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темы</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Помогает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развить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самостоятельность</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Интересные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герои и разноплановые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задания</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7" name="Picture 6" descr="C:\Users\TZvonareva\Downloads\шлейф ФПУ\spheres2_trenazh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9825" y="3974290"/>
            <a:ext cx="1637581" cy="212236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4" name="Picture 5" descr="C:\Users\TZvonareva\Downloads\учебники ФПУ\sphere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7683" y="943299"/>
            <a:ext cx="1563414" cy="212954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Рисунок 47"/>
          <p:cNvPicPr>
            <a:picLocks noChangeAspect="1"/>
          </p:cNvPicPr>
          <p:nvPr/>
        </p:nvPicPr>
        <p:blipFill>
          <a:blip r:embed="rId5" cstate="print"/>
          <a:stretch>
            <a:fillRect/>
          </a:stretch>
        </p:blipFill>
        <p:spPr>
          <a:xfrm>
            <a:off x="9611196" y="1255854"/>
            <a:ext cx="1576987" cy="2128412"/>
          </a:xfrm>
          <a:prstGeom prst="rect">
            <a:avLst/>
          </a:prstGeom>
          <a:noFill/>
          <a:effectLst/>
        </p:spPr>
      </p:pic>
      <p:pic>
        <p:nvPicPr>
          <p:cNvPr id="49" name="Рисунок 48"/>
          <p:cNvPicPr>
            <a:picLocks noChangeAspect="1"/>
          </p:cNvPicPr>
          <p:nvPr/>
        </p:nvPicPr>
        <p:blipFill>
          <a:blip r:embed="rId6" cstate="print"/>
          <a:stretch>
            <a:fillRect/>
          </a:stretch>
        </p:blipFill>
        <p:spPr>
          <a:xfrm>
            <a:off x="10432155" y="1683646"/>
            <a:ext cx="1626947" cy="2125460"/>
          </a:xfrm>
          <a:prstGeom prst="rect">
            <a:avLst/>
          </a:prstGeom>
          <a:noFill/>
          <a:effectLst/>
        </p:spPr>
      </p:pic>
      <p:sp>
        <p:nvSpPr>
          <p:cNvPr id="29" name="Прямоугольник 28"/>
          <p:cNvSpPr/>
          <p:nvPr/>
        </p:nvSpPr>
        <p:spPr>
          <a:xfrm>
            <a:off x="315303" y="846884"/>
            <a:ext cx="5433856" cy="42212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just">
              <a:buClr>
                <a:srgbClr val="0070C0"/>
              </a:buClr>
            </a:pPr>
            <a:r>
              <a:rPr lang="ru-RU" sz="1400" b="1" dirty="0">
                <a:latin typeface="Open Sans" panose="020B0606030504020204" pitchFamily="34" charset="0"/>
                <a:ea typeface="Open Sans" panose="020B0606030504020204" pitchFamily="34" charset="0"/>
                <a:cs typeface="Open Sans" panose="020B0606030504020204" pitchFamily="34" charset="0"/>
              </a:rPr>
              <a:t>Особенности </a:t>
            </a:r>
            <a:r>
              <a:rPr lang="ru-RU" sz="1400" b="1" dirty="0" smtClean="0">
                <a:latin typeface="Open Sans" panose="020B0606030504020204" pitchFamily="34" charset="0"/>
                <a:ea typeface="Open Sans" panose="020B0606030504020204" pitchFamily="34" charset="0"/>
                <a:cs typeface="Open Sans" panose="020B0606030504020204" pitchFamily="34" charset="0"/>
              </a:rPr>
              <a:t>УМК:</a:t>
            </a:r>
            <a:endParaRPr lang="ru-RU"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Прямоугольник 31"/>
          <p:cNvSpPr/>
          <p:nvPr/>
        </p:nvSpPr>
        <p:spPr>
          <a:xfrm>
            <a:off x="401789" y="3384266"/>
            <a:ext cx="5433856" cy="42212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just">
              <a:buClr>
                <a:srgbClr val="0070C0"/>
              </a:buClr>
            </a:pPr>
            <a:r>
              <a:rPr lang="ru-RU" sz="1400" b="1" dirty="0" smtClean="0">
                <a:latin typeface="Open Sans" panose="020B0606030504020204" pitchFamily="34" charset="0"/>
                <a:ea typeface="Open Sans" panose="020B0606030504020204" pitchFamily="34" charset="0"/>
                <a:cs typeface="Open Sans" panose="020B0606030504020204" pitchFamily="34" charset="0"/>
              </a:rPr>
              <a:t>Тетради-тренажёры </a:t>
            </a:r>
            <a:r>
              <a:rPr lang="ru-RU" sz="1400" b="1" dirty="0">
                <a:latin typeface="Open Sans" panose="020B0606030504020204" pitchFamily="34" charset="0"/>
                <a:ea typeface="Open Sans" panose="020B0606030504020204" pitchFamily="34" charset="0"/>
                <a:cs typeface="Open Sans" panose="020B0606030504020204" pitchFamily="34" charset="0"/>
              </a:rPr>
              <a:t>(рабочие тетради) для 2 </a:t>
            </a:r>
            <a:r>
              <a:rPr lang="ru-RU" sz="1400" b="1" dirty="0" smtClean="0">
                <a:latin typeface="Open Sans" panose="020B0606030504020204" pitchFamily="34" charset="0"/>
                <a:ea typeface="Open Sans" panose="020B0606030504020204" pitchFamily="34" charset="0"/>
                <a:cs typeface="Open Sans" panose="020B0606030504020204" pitchFamily="34" charset="0"/>
              </a:rPr>
              <a:t>класса.  Особенности:</a:t>
            </a:r>
            <a:endParaRPr lang="ru-RU"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0"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14</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graphicFrame>
        <p:nvGraphicFramePr>
          <p:cNvPr id="31" name="Таблица 30"/>
          <p:cNvGraphicFramePr>
            <a:graphicFrameLocks noGrp="1"/>
          </p:cNvGraphicFramePr>
          <p:nvPr>
            <p:extLst/>
          </p:nvPr>
        </p:nvGraphicFramePr>
        <p:xfrm>
          <a:off x="315303" y="5109384"/>
          <a:ext cx="6970731" cy="1048512"/>
        </p:xfrm>
        <a:graphic>
          <a:graphicData uri="http://schemas.openxmlformats.org/drawingml/2006/table">
            <a:tbl>
              <a:tblPr firstRow="1" bandRow="1">
                <a:tableStyleId>{5C22544A-7EE6-4342-B048-85BDC9FD1C3A}</a:tableStyleId>
              </a:tblPr>
              <a:tblGrid>
                <a:gridCol w="994622">
                  <a:extLst>
                    <a:ext uri="{9D8B030D-6E8A-4147-A177-3AD203B41FA5}">
                      <a16:colId xmlns:a16="http://schemas.microsoft.com/office/drawing/2014/main" val="3669150609"/>
                    </a:ext>
                  </a:extLst>
                </a:gridCol>
                <a:gridCol w="1017639">
                  <a:extLst>
                    <a:ext uri="{9D8B030D-6E8A-4147-A177-3AD203B41FA5}">
                      <a16:colId xmlns:a16="http://schemas.microsoft.com/office/drawing/2014/main" val="1456852395"/>
                    </a:ext>
                  </a:extLst>
                </a:gridCol>
                <a:gridCol w="975685">
                  <a:extLst>
                    <a:ext uri="{9D8B030D-6E8A-4147-A177-3AD203B41FA5}">
                      <a16:colId xmlns:a16="http://schemas.microsoft.com/office/drawing/2014/main" val="892373509"/>
                    </a:ext>
                  </a:extLst>
                </a:gridCol>
                <a:gridCol w="734701">
                  <a:extLst>
                    <a:ext uri="{9D8B030D-6E8A-4147-A177-3AD203B41FA5}">
                      <a16:colId xmlns:a16="http://schemas.microsoft.com/office/drawing/2014/main" val="753614388"/>
                    </a:ext>
                  </a:extLst>
                </a:gridCol>
                <a:gridCol w="3248084">
                  <a:extLst>
                    <a:ext uri="{9D8B030D-6E8A-4147-A177-3AD203B41FA5}">
                      <a16:colId xmlns:a16="http://schemas.microsoft.com/office/drawing/2014/main" val="2740690258"/>
                    </a:ext>
                  </a:extLst>
                </a:gridCol>
              </a:tblGrid>
              <a:tr h="300535">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93359">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ru-RU" sz="1200" b="0" i="0" u="none" strike="noStrike" kern="1200" dirty="0" smtClean="0">
                          <a:solidFill>
                            <a:srgbClr val="003366"/>
                          </a:solidFill>
                          <a:effectLst/>
                          <a:latin typeface="+mn-lt"/>
                          <a:ea typeface="+mn-ea"/>
                          <a:cs typeface="+mn-cs"/>
                        </a:rPr>
                        <a:t>1.1.2.1.1.1</a:t>
                      </a:r>
                    </a:p>
                    <a:p>
                      <a:pPr marL="0" marR="0" lvl="0" indent="0" algn="ctr" defTabSz="914400" rtl="0" eaLnBrk="1" fontAlgn="auto" latinLnBrk="0" hangingPunct="1">
                        <a:lnSpc>
                          <a:spcPct val="80000"/>
                        </a:lnSpc>
                        <a:spcBef>
                          <a:spcPts val="0"/>
                        </a:spcBef>
                        <a:spcAft>
                          <a:spcPts val="0"/>
                        </a:spcAft>
                        <a:buClrTx/>
                        <a:buSzTx/>
                        <a:buFontTx/>
                        <a:buNone/>
                        <a:tabLst/>
                        <a:defRPr/>
                      </a:pPr>
                      <a:r>
                        <a:rPr lang="ru-RU" sz="1200" b="0" i="0" u="none" strike="noStrike" kern="1200" dirty="0" smtClean="0">
                          <a:solidFill>
                            <a:srgbClr val="003366"/>
                          </a:solidFill>
                          <a:effectLst/>
                          <a:latin typeface="+mn-lt"/>
                          <a:ea typeface="+mn-ea"/>
                          <a:cs typeface="+mn-cs"/>
                        </a:rPr>
                        <a:t>1.1.2.1.1.2</a:t>
                      </a:r>
                    </a:p>
                    <a:p>
                      <a:pPr marL="0" marR="0" lvl="0" indent="0" algn="ctr" defTabSz="914400" rtl="0" eaLnBrk="1" fontAlgn="auto" latinLnBrk="0" hangingPunct="1">
                        <a:lnSpc>
                          <a:spcPct val="80000"/>
                        </a:lnSpc>
                        <a:spcBef>
                          <a:spcPts val="0"/>
                        </a:spcBef>
                        <a:spcAft>
                          <a:spcPts val="0"/>
                        </a:spcAft>
                        <a:buClrTx/>
                        <a:buSzTx/>
                        <a:buFontTx/>
                        <a:buNone/>
                        <a:tabLst/>
                        <a:defRPr/>
                      </a:pPr>
                      <a:r>
                        <a:rPr lang="ru-RU" sz="1200" b="0" i="0" u="none" strike="noStrike" kern="1200" dirty="0" smtClean="0">
                          <a:solidFill>
                            <a:srgbClr val="003366"/>
                          </a:solidFill>
                          <a:effectLst/>
                          <a:latin typeface="+mn-lt"/>
                          <a:ea typeface="+mn-ea"/>
                          <a:cs typeface="+mn-cs"/>
                        </a:rPr>
                        <a:t>1.1.2.1.1.3</a:t>
                      </a:r>
                    </a:p>
                  </a:txBody>
                  <a:tcPr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003366"/>
                          </a:solidFill>
                          <a:effectLst/>
                          <a:uLnTx/>
                          <a:uFillTx/>
                          <a:latin typeface="Calibri"/>
                          <a:ea typeface="+mn-ea"/>
                          <a:cs typeface="+mn-cs"/>
                        </a:rPr>
                        <a:t>Английский язык</a:t>
                      </a:r>
                      <a:endParaRPr kumimoji="0" lang="ru-RU" sz="1200" b="0" i="0" u="none" strike="noStrike" kern="1200" cap="none" spc="0" normalizeH="0" baseline="0" noProof="0" dirty="0">
                        <a:ln>
                          <a:noFill/>
                        </a:ln>
                        <a:solidFill>
                          <a:srgbClr val="003366"/>
                        </a:solidFill>
                        <a:effectLst/>
                        <a:uLnTx/>
                        <a:uFillTx/>
                        <a:latin typeface="Calibri"/>
                        <a:ea typeface="+mn-ea"/>
                        <a:cs typeface="+mn-cs"/>
                      </a:endParaRPr>
                    </a:p>
                  </a:txBody>
                  <a:tcPr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003366"/>
                          </a:solidFill>
                          <a:effectLst/>
                          <a:uLnTx/>
                          <a:uFillTx/>
                          <a:latin typeface="Calibri"/>
                          <a:ea typeface="+mn-ea"/>
                          <a:cs typeface="+mn-cs"/>
                        </a:rPr>
                        <a:t>Английский язык</a:t>
                      </a:r>
                      <a:endParaRPr kumimoji="0" lang="ru-RU" sz="1200" b="0" i="0" u="none" strike="noStrike" kern="1200" cap="none" spc="0" normalizeH="0" baseline="0" noProof="0" dirty="0">
                        <a:ln>
                          <a:noFill/>
                        </a:ln>
                        <a:solidFill>
                          <a:srgbClr val="003366"/>
                        </a:solidFill>
                        <a:effectLst/>
                        <a:uLnTx/>
                        <a:uFillTx/>
                        <a:latin typeface="Calibri"/>
                        <a:ea typeface="+mn-ea"/>
                        <a:cs typeface="+mn-cs"/>
                      </a:endParaRP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2,3,4</a:t>
                      </a:r>
                      <a:r>
                        <a:rPr lang="ru-RU" sz="1200" kern="120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80000"/>
                        </a:lnSpc>
                      </a:pPr>
                      <a:endParaRPr lang="ru-RU" sz="1200" kern="1200" baseline="0" dirty="0">
                        <a:solidFill>
                          <a:schemeClr val="dk1"/>
                        </a:solidFill>
                        <a:latin typeface="+mn-lt"/>
                        <a:ea typeface="+mn-ea"/>
                        <a:cs typeface="+mn-cs"/>
                      </a:endParaRP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b="0" i="0" u="none" strike="noStrike" kern="1200" dirty="0" smtClean="0">
                          <a:solidFill>
                            <a:srgbClr val="003366"/>
                          </a:solidFill>
                          <a:effectLst/>
                          <a:latin typeface="+mn-lt"/>
                          <a:ea typeface="+mn-ea"/>
                          <a:cs typeface="+mn-cs"/>
                        </a:rPr>
                        <a:t>Алексеев А.А., Смирнова Е.Ю., Э. </a:t>
                      </a:r>
                      <a:r>
                        <a:rPr lang="ru-RU" sz="1200" b="0" i="0" u="none" strike="noStrike" kern="1200" dirty="0" err="1" smtClean="0">
                          <a:solidFill>
                            <a:srgbClr val="003366"/>
                          </a:solidFill>
                          <a:effectLst/>
                          <a:latin typeface="+mn-lt"/>
                          <a:ea typeface="+mn-ea"/>
                          <a:cs typeface="+mn-cs"/>
                        </a:rPr>
                        <a:t>Хайн</a:t>
                      </a:r>
                      <a:r>
                        <a:rPr lang="ru-RU" sz="1200" b="0" i="0" u="none" strike="noStrike" kern="1200" dirty="0" smtClean="0">
                          <a:solidFill>
                            <a:srgbClr val="003366"/>
                          </a:solidFill>
                          <a:effectLst/>
                          <a:latin typeface="+mn-lt"/>
                          <a:ea typeface="+mn-ea"/>
                          <a:cs typeface="+mn-cs"/>
                        </a:rPr>
                        <a:t> и др.</a:t>
                      </a:r>
                    </a:p>
                    <a:p>
                      <a:pPr algn="ctr">
                        <a:lnSpc>
                          <a:spcPct val="80000"/>
                        </a:lnSpc>
                      </a:pPr>
                      <a:endParaRPr lang="ru-RU" sz="1200" kern="1200" baseline="0" dirty="0" smtClean="0">
                        <a:solidFill>
                          <a:schemeClr val="dk1"/>
                        </a:solidFill>
                        <a:latin typeface="+mn-lt"/>
                        <a:ea typeface="+mn-ea"/>
                        <a:cs typeface="+mn-cs"/>
                      </a:endParaRPr>
                    </a:p>
                  </a:txBody>
                  <a:tcPr anchor="ctr"/>
                </a:tc>
                <a:extLst>
                  <a:ext uri="{0D108BD9-81ED-4DB2-BD59-A6C34878D82A}">
                    <a16:rowId xmlns:a16="http://schemas.microsoft.com/office/drawing/2014/main" val="1973950474"/>
                  </a:ext>
                </a:extLst>
              </a:tr>
            </a:tbl>
          </a:graphicData>
        </a:graphic>
      </p:graphicFrame>
    </p:spTree>
    <p:extLst>
      <p:ext uri="{BB962C8B-B14F-4D97-AF65-F5344CB8AC3E}">
        <p14:creationId xmlns:p14="http://schemas.microsoft.com/office/powerpoint/2010/main" val="3925227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44584" y="111064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a:xfrm>
            <a:off x="9060763" y="6335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t>1</a:t>
            </a: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5</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100365" y="61762"/>
            <a:ext cx="11092502" cy="1077218"/>
          </a:xfrm>
          <a:prstGeom prst="rect">
            <a:avLst/>
          </a:prstGeom>
        </p:spPr>
        <p:txBody>
          <a:bodyPr wrap="square">
            <a:spAutoFit/>
          </a:bodyPr>
          <a:lstStyle/>
          <a:p>
            <a:pPr lvl="0">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Начальное образование. Учебный план.</a:t>
            </a:r>
            <a:endParaRPr lang="en-US"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a:p>
            <a:pPr lvl="0">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Обязательная часть</a:t>
            </a:r>
            <a:r>
              <a:rPr lang="en-US"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ООП</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graphicFrame>
        <p:nvGraphicFramePr>
          <p:cNvPr id="44" name="Таблица 43"/>
          <p:cNvGraphicFramePr>
            <a:graphicFrameLocks noGrp="1"/>
          </p:cNvGraphicFramePr>
          <p:nvPr>
            <p:extLst/>
          </p:nvPr>
        </p:nvGraphicFramePr>
        <p:xfrm>
          <a:off x="410342" y="1133341"/>
          <a:ext cx="10641280" cy="5232559"/>
        </p:xfrm>
        <a:graphic>
          <a:graphicData uri="http://schemas.openxmlformats.org/drawingml/2006/table">
            <a:tbl>
              <a:tblPr/>
              <a:tblGrid>
                <a:gridCol w="1712748">
                  <a:extLst>
                    <a:ext uri="{9D8B030D-6E8A-4147-A177-3AD203B41FA5}">
                      <a16:colId xmlns:a16="http://schemas.microsoft.com/office/drawing/2014/main" val="405908439"/>
                    </a:ext>
                  </a:extLst>
                </a:gridCol>
                <a:gridCol w="1597572">
                  <a:extLst>
                    <a:ext uri="{9D8B030D-6E8A-4147-A177-3AD203B41FA5}">
                      <a16:colId xmlns:a16="http://schemas.microsoft.com/office/drawing/2014/main" val="152928745"/>
                    </a:ext>
                  </a:extLst>
                </a:gridCol>
                <a:gridCol w="1271038">
                  <a:extLst>
                    <a:ext uri="{9D8B030D-6E8A-4147-A177-3AD203B41FA5}">
                      <a16:colId xmlns:a16="http://schemas.microsoft.com/office/drawing/2014/main" val="1626835991"/>
                    </a:ext>
                  </a:extLst>
                </a:gridCol>
                <a:gridCol w="1903086">
                  <a:extLst>
                    <a:ext uri="{9D8B030D-6E8A-4147-A177-3AD203B41FA5}">
                      <a16:colId xmlns:a16="http://schemas.microsoft.com/office/drawing/2014/main" val="2898738426"/>
                    </a:ext>
                  </a:extLst>
                </a:gridCol>
                <a:gridCol w="1481959">
                  <a:extLst>
                    <a:ext uri="{9D8B030D-6E8A-4147-A177-3AD203B41FA5}">
                      <a16:colId xmlns:a16="http://schemas.microsoft.com/office/drawing/2014/main" val="2814739111"/>
                    </a:ext>
                  </a:extLst>
                </a:gridCol>
                <a:gridCol w="97400">
                  <a:extLst>
                    <a:ext uri="{9D8B030D-6E8A-4147-A177-3AD203B41FA5}">
                      <a16:colId xmlns:a16="http://schemas.microsoft.com/office/drawing/2014/main" val="3657887190"/>
                    </a:ext>
                  </a:extLst>
                </a:gridCol>
                <a:gridCol w="1369437">
                  <a:extLst>
                    <a:ext uri="{9D8B030D-6E8A-4147-A177-3AD203B41FA5}">
                      <a16:colId xmlns:a16="http://schemas.microsoft.com/office/drawing/2014/main" val="949484527"/>
                    </a:ext>
                  </a:extLst>
                </a:gridCol>
                <a:gridCol w="1208040">
                  <a:extLst>
                    <a:ext uri="{9D8B030D-6E8A-4147-A177-3AD203B41FA5}">
                      <a16:colId xmlns:a16="http://schemas.microsoft.com/office/drawing/2014/main" val="3507374281"/>
                    </a:ext>
                  </a:extLst>
                </a:gridCol>
              </a:tblGrid>
              <a:tr h="253235">
                <a:tc>
                  <a:txBody>
                    <a:bodyPr/>
                    <a:lstStyle/>
                    <a:p>
                      <a:pPr marL="0" algn="ctr" defTabSz="914400" rtl="0" eaLnBrk="1" fontAlgn="ctr" latinLnBrk="0" hangingPunct="1"/>
                      <a:r>
                        <a:rPr lang="ru-RU" sz="1200" b="1" i="0" u="none" strike="noStrike" kern="1200" dirty="0" smtClean="0">
                          <a:solidFill>
                            <a:srgbClr val="003366"/>
                          </a:solidFill>
                          <a:effectLst/>
                          <a:latin typeface="Calibri" panose="020F0502020204030204" pitchFamily="34" charset="0"/>
                          <a:ea typeface="+mn-ea"/>
                          <a:cs typeface="+mn-cs"/>
                        </a:rPr>
                        <a:t>Предметная область</a:t>
                      </a:r>
                      <a:endParaRPr lang="ru-RU" sz="1200" b="1" i="0" u="none" strike="noStrike" kern="1200" dirty="0">
                        <a:solidFill>
                          <a:srgbClr val="003366"/>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ctr" defTabSz="914400" rtl="0" eaLnBrk="1" fontAlgn="ctr" latinLnBrk="0" hangingPunct="1"/>
                      <a:r>
                        <a:rPr lang="ru-RU" sz="1200" b="1" i="0" u="none" strike="noStrike" kern="1200" dirty="0" smtClean="0">
                          <a:solidFill>
                            <a:srgbClr val="003366"/>
                          </a:solidFill>
                          <a:effectLst/>
                          <a:latin typeface="Calibri" panose="020F0502020204030204" pitchFamily="34" charset="0"/>
                          <a:ea typeface="+mn-ea"/>
                          <a:cs typeface="+mn-cs"/>
                        </a:rPr>
                        <a:t>Предмет</a:t>
                      </a:r>
                      <a:endParaRPr lang="ru-RU" sz="1200" b="1" i="0" u="none" strike="noStrike" kern="1200" dirty="0">
                        <a:solidFill>
                          <a:srgbClr val="003366"/>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gridSpan="3">
                  <a:txBody>
                    <a:bodyPr/>
                    <a:lstStyle/>
                    <a:p>
                      <a:pPr algn="ctr" fontAlgn="ctr"/>
                      <a:r>
                        <a:rPr lang="ru-RU" sz="1200" b="1" i="0" u="none" strike="noStrike" dirty="0">
                          <a:solidFill>
                            <a:srgbClr val="003366"/>
                          </a:solidFill>
                          <a:effectLst/>
                          <a:latin typeface="Calibri" panose="020F0502020204030204" pitchFamily="34" charset="0"/>
                        </a:rPr>
                        <a:t>ШКОЛА РОССИИ</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hMerge="1">
                  <a:txBody>
                    <a:bodyPr/>
                    <a:lstStyle/>
                    <a:p>
                      <a:endParaRPr lang="ru-RU"/>
                    </a:p>
                  </a:txBody>
                  <a:tcPr/>
                </a:tc>
                <a:tc gridSpan="2">
                  <a:txBody>
                    <a:bodyPr/>
                    <a:lstStyle/>
                    <a:p>
                      <a:pPr algn="ctr" fontAlgn="ctr"/>
                      <a:r>
                        <a:rPr lang="ru-RU" sz="1200" b="1" i="0" u="none" strike="noStrike" dirty="0">
                          <a:solidFill>
                            <a:srgbClr val="003366"/>
                          </a:solidFill>
                          <a:effectLst/>
                          <a:latin typeface="Calibri" panose="020F0502020204030204" pitchFamily="34" charset="0"/>
                        </a:rPr>
                        <a:t>ПЕРСПЕКТИВА</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extLst>
                  <a:ext uri="{0D108BD9-81ED-4DB2-BD59-A6C34878D82A}">
                    <a16:rowId xmlns:a16="http://schemas.microsoft.com/office/drawing/2014/main" val="425391618"/>
                  </a:ext>
                </a:extLst>
              </a:tr>
              <a:tr h="327410">
                <a:tc rowSpan="9">
                  <a:txBody>
                    <a:bodyPr/>
                    <a:lstStyle/>
                    <a:p>
                      <a:pPr marL="0" algn="l" defTabSz="914400" rtl="0" eaLnBrk="1" fontAlgn="b" latinLnBrk="0" hangingPunct="1"/>
                      <a:r>
                        <a:rPr lang="ru-RU" sz="1200" b="0" kern="1200" dirty="0" smtClean="0">
                          <a:solidFill>
                            <a:schemeClr val="tx1"/>
                          </a:solidFill>
                          <a:latin typeface="+mn-lt"/>
                          <a:ea typeface="+mn-ea"/>
                          <a:cs typeface="+mn-cs"/>
                        </a:rPr>
                        <a:t>Филология</a:t>
                      </a:r>
                      <a:endParaRPr lang="ru-RU" sz="1200" b="0"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2">
                  <a:txBody>
                    <a:bodyPr/>
                    <a:lstStyle/>
                    <a:p>
                      <a:pPr marL="0" algn="l" defTabSz="914400" rtl="0" eaLnBrk="1" fontAlgn="b" latinLnBrk="0" hangingPunct="1"/>
                      <a:r>
                        <a:rPr lang="ru-RU" sz="1200" b="0" kern="1200" dirty="0" smtClean="0">
                          <a:solidFill>
                            <a:schemeClr val="tx1"/>
                          </a:solidFill>
                          <a:latin typeface="+mn-lt"/>
                          <a:ea typeface="+mn-ea"/>
                          <a:cs typeface="+mn-cs"/>
                        </a:rPr>
                        <a:t>Русский язык</a:t>
                      </a:r>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a:p>
                  </a:txBody>
                  <a:tcPr/>
                </a:tc>
                <a:tc gridSpan="3">
                  <a:txBody>
                    <a:bodyPr/>
                    <a:lstStyle/>
                    <a:p>
                      <a:pPr algn="l" fontAlgn="b"/>
                      <a:r>
                        <a:rPr lang="ru-RU" sz="1200" b="0" kern="1200" dirty="0" smtClean="0">
                          <a:solidFill>
                            <a:schemeClr val="tx1"/>
                          </a:solidFill>
                          <a:latin typeface="+mn-lt"/>
                          <a:ea typeface="+mn-ea"/>
                          <a:cs typeface="+mn-cs"/>
                        </a:rPr>
                        <a:t>В.П. </a:t>
                      </a:r>
                      <a:r>
                        <a:rPr lang="ru-RU" sz="1200" b="0" kern="1200" dirty="0" err="1" smtClean="0">
                          <a:solidFill>
                            <a:schemeClr val="tx1"/>
                          </a:solidFill>
                          <a:latin typeface="+mn-lt"/>
                          <a:ea typeface="+mn-ea"/>
                          <a:cs typeface="+mn-cs"/>
                        </a:rPr>
                        <a:t>Канакина</a:t>
                      </a:r>
                      <a:r>
                        <a:rPr lang="ru-RU" sz="1200" b="0" kern="1200" dirty="0" smtClean="0">
                          <a:solidFill>
                            <a:schemeClr val="tx1"/>
                          </a:solidFill>
                          <a:latin typeface="+mn-lt"/>
                          <a:ea typeface="+mn-ea"/>
                          <a:cs typeface="+mn-cs"/>
                        </a:rPr>
                        <a:t>, В.Г. Горецкий (1–4</a:t>
                      </a:r>
                      <a:r>
                        <a:rPr lang="ru-RU" sz="1200" b="0" kern="1200" dirty="0">
                          <a:solidFill>
                            <a:schemeClr val="tx1"/>
                          </a:solidFill>
                          <a:latin typeface="+mn-lt"/>
                          <a:ea typeface="+mn-ea"/>
                          <a:cs typeface="+mn-cs"/>
                        </a:rPr>
                        <a:t>)</a:t>
                      </a: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2">
                  <a:txBody>
                    <a:bodyPr/>
                    <a:lstStyle/>
                    <a:p>
                      <a:pPr algn="l" fontAlgn="b"/>
                      <a:r>
                        <a:rPr lang="ru-RU" sz="1200" b="0" kern="1200" dirty="0" err="1" smtClean="0">
                          <a:solidFill>
                            <a:schemeClr val="tx1"/>
                          </a:solidFill>
                          <a:latin typeface="+mn-lt"/>
                          <a:ea typeface="+mn-ea"/>
                          <a:cs typeface="+mn-cs"/>
                        </a:rPr>
                        <a:t>Л.Ф.Климанова</a:t>
                      </a:r>
                      <a:r>
                        <a:rPr lang="ru-RU" sz="1200" b="0" kern="1200" dirty="0" smtClean="0">
                          <a:solidFill>
                            <a:schemeClr val="tx1"/>
                          </a:solidFill>
                          <a:latin typeface="+mn-lt"/>
                          <a:ea typeface="+mn-ea"/>
                          <a:cs typeface="+mn-cs"/>
                        </a:rPr>
                        <a:t> и др. (1–4</a:t>
                      </a:r>
                      <a:r>
                        <a:rPr lang="ru-RU" sz="1200" b="0" kern="1200" dirty="0">
                          <a:solidFill>
                            <a:schemeClr val="tx1"/>
                          </a:solidFill>
                          <a:latin typeface="+mn-lt"/>
                          <a:ea typeface="+mn-ea"/>
                          <a:cs typeface="+mn-cs"/>
                        </a:rPr>
                        <a:t>)</a:t>
                      </a: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extLst>
                  <a:ext uri="{0D108BD9-81ED-4DB2-BD59-A6C34878D82A}">
                    <a16:rowId xmlns:a16="http://schemas.microsoft.com/office/drawing/2014/main" val="19097694"/>
                  </a:ext>
                </a:extLst>
              </a:tr>
              <a:tr h="498443">
                <a:tc vMerge="1">
                  <a:txBody>
                    <a:bodyPr/>
                    <a:lstStyle/>
                    <a:p>
                      <a:pPr algn="r" fontAlgn="b"/>
                      <a:endParaRPr lang="ru-RU" sz="1100" b="1" i="0" u="none" strike="noStrike" dirty="0">
                        <a:solidFill>
                          <a:srgbClr val="003366"/>
                        </a:solidFill>
                        <a:effectLst/>
                        <a:latin typeface="Calibri" panose="020F0502020204030204" pitchFamily="34" charset="0"/>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gridSpan="2">
                  <a:txBody>
                    <a:bodyPr/>
                    <a:lstStyle/>
                    <a:p>
                      <a:pPr marL="0" algn="l" defTabSz="914400" rtl="0" eaLnBrk="1" fontAlgn="b" latinLnBrk="0" hangingPunct="1"/>
                      <a:r>
                        <a:rPr lang="ru-RU" sz="1200" b="0" kern="1200" dirty="0" smtClean="0">
                          <a:solidFill>
                            <a:schemeClr val="tx1"/>
                          </a:solidFill>
                          <a:latin typeface="+mn-lt"/>
                          <a:ea typeface="+mn-ea"/>
                          <a:cs typeface="+mn-cs"/>
                        </a:rPr>
                        <a:t>Литературное чтение</a:t>
                      </a:r>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rowSpan="2" hMerge="1">
                  <a:txBody>
                    <a:bodyPr/>
                    <a:lstStyle/>
                    <a:p>
                      <a:endParaRPr lang="ru-RU"/>
                    </a:p>
                  </a:txBody>
                  <a:tcPr/>
                </a:tc>
                <a:tc gridSpan="3">
                  <a:txBody>
                    <a:bodyPr/>
                    <a:lstStyle/>
                    <a:p>
                      <a:pPr algn="l" fontAlgn="b"/>
                      <a:r>
                        <a:rPr lang="ru-RU" sz="1200" b="0" kern="1200" dirty="0" smtClean="0">
                          <a:solidFill>
                            <a:schemeClr val="tx1"/>
                          </a:solidFill>
                          <a:latin typeface="+mn-lt"/>
                          <a:ea typeface="+mn-ea"/>
                          <a:cs typeface="+mn-cs"/>
                        </a:rPr>
                        <a:t>Л.Ф. Климанова, В.Г. Горецкий, М.В. Голованова</a:t>
                      </a:r>
                    </a:p>
                    <a:p>
                      <a:pPr algn="l" fontAlgn="b"/>
                      <a:r>
                        <a:rPr lang="ru-RU" sz="1200" b="0" kern="1200" dirty="0" smtClean="0">
                          <a:solidFill>
                            <a:schemeClr val="tx1"/>
                          </a:solidFill>
                          <a:latin typeface="+mn-lt"/>
                          <a:ea typeface="+mn-ea"/>
                          <a:cs typeface="+mn-cs"/>
                        </a:rPr>
                        <a:t>и </a:t>
                      </a:r>
                      <a:r>
                        <a:rPr lang="ru-RU" sz="1200" b="0" kern="1200" dirty="0">
                          <a:solidFill>
                            <a:schemeClr val="tx1"/>
                          </a:solidFill>
                          <a:latin typeface="+mn-lt"/>
                          <a:ea typeface="+mn-ea"/>
                          <a:cs typeface="+mn-cs"/>
                        </a:rPr>
                        <a:t>др. (</a:t>
                      </a:r>
                      <a:r>
                        <a:rPr lang="ru-RU" sz="1200" b="0" kern="1200" dirty="0" smtClean="0">
                          <a:solidFill>
                            <a:schemeClr val="tx1"/>
                          </a:solidFill>
                          <a:latin typeface="+mn-lt"/>
                          <a:ea typeface="+mn-ea"/>
                          <a:cs typeface="+mn-cs"/>
                        </a:rPr>
                        <a:t>1–4</a:t>
                      </a:r>
                      <a:r>
                        <a:rPr lang="ru-RU" sz="1200" b="0" kern="1200" dirty="0">
                          <a:solidFill>
                            <a:schemeClr val="tx1"/>
                          </a:solidFill>
                          <a:latin typeface="+mn-lt"/>
                          <a:ea typeface="+mn-ea"/>
                          <a:cs typeface="+mn-cs"/>
                        </a:rPr>
                        <a:t>)</a:t>
                      </a: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2">
                  <a:txBody>
                    <a:bodyPr/>
                    <a:lstStyle/>
                    <a:p>
                      <a:pPr algn="l" fontAlgn="b"/>
                      <a:r>
                        <a:rPr lang="ru-RU" sz="1200" b="0" kern="1200" dirty="0" smtClean="0">
                          <a:solidFill>
                            <a:schemeClr val="tx1"/>
                          </a:solidFill>
                          <a:latin typeface="+mn-lt"/>
                          <a:ea typeface="+mn-ea"/>
                          <a:cs typeface="+mn-cs"/>
                        </a:rPr>
                        <a:t>Л.Ф. Климанова и </a:t>
                      </a:r>
                      <a:r>
                        <a:rPr lang="ru-RU" sz="1200" b="0" kern="1200" dirty="0">
                          <a:solidFill>
                            <a:schemeClr val="tx1"/>
                          </a:solidFill>
                          <a:latin typeface="+mn-lt"/>
                          <a:ea typeface="+mn-ea"/>
                          <a:cs typeface="+mn-cs"/>
                        </a:rPr>
                        <a:t>др. (</a:t>
                      </a:r>
                      <a:r>
                        <a:rPr lang="ru-RU" sz="1200" b="0" kern="1200" dirty="0" smtClean="0">
                          <a:solidFill>
                            <a:schemeClr val="tx1"/>
                          </a:solidFill>
                          <a:latin typeface="+mn-lt"/>
                          <a:ea typeface="+mn-ea"/>
                          <a:cs typeface="+mn-cs"/>
                        </a:rPr>
                        <a:t>1–4</a:t>
                      </a:r>
                      <a:r>
                        <a:rPr lang="ru-RU" sz="1200" b="0" kern="1200" dirty="0">
                          <a:solidFill>
                            <a:schemeClr val="tx1"/>
                          </a:solidFill>
                          <a:latin typeface="+mn-lt"/>
                          <a:ea typeface="+mn-ea"/>
                          <a:cs typeface="+mn-cs"/>
                        </a:rPr>
                        <a:t>)</a:t>
                      </a: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extLst>
                  <a:ext uri="{0D108BD9-81ED-4DB2-BD59-A6C34878D82A}">
                    <a16:rowId xmlns:a16="http://schemas.microsoft.com/office/drawing/2014/main" val="2231818999"/>
                  </a:ext>
                </a:extLst>
              </a:tr>
              <a:tr h="370185">
                <a:tc vMerge="1">
                  <a:txBody>
                    <a:bodyPr/>
                    <a:lstStyle/>
                    <a:p>
                      <a:endParaRPr lang="ru-RU"/>
                    </a:p>
                  </a:txBody>
                  <a:tcPr/>
                </a:tc>
                <a:tc gridSpan="2" vMerge="1">
                  <a:txBody>
                    <a:bodyPr/>
                    <a:lstStyle/>
                    <a:p>
                      <a:pPr marL="0" algn="l" defTabSz="914400" rtl="0" eaLnBrk="1" fontAlgn="b" latinLnBrk="0" hangingPunct="1"/>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vMerge="1">
                  <a:txBody>
                    <a:bodyPr/>
                    <a:lstStyle/>
                    <a:p>
                      <a:endParaRPr lang="ru-RU"/>
                    </a:p>
                  </a:txBody>
                  <a:tcPr/>
                </a:tc>
                <a:tc gridSpan="5">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З.Н. </a:t>
                      </a:r>
                      <a:r>
                        <a:rPr lang="ru-RU" sz="1200" b="0" kern="1200" dirty="0" err="1" smtClean="0">
                          <a:solidFill>
                            <a:schemeClr val="tx1"/>
                          </a:solidFill>
                          <a:latin typeface="+mn-lt"/>
                          <a:ea typeface="+mn-ea"/>
                          <a:cs typeface="+mn-cs"/>
                        </a:rPr>
                        <a:t>Новлянская</a:t>
                      </a:r>
                      <a:r>
                        <a:rPr lang="ru-RU" sz="1200" b="0" kern="1200" dirty="0" smtClean="0">
                          <a:solidFill>
                            <a:schemeClr val="tx1"/>
                          </a:solidFill>
                          <a:latin typeface="+mn-lt"/>
                          <a:ea typeface="+mn-ea"/>
                          <a:cs typeface="+mn-cs"/>
                        </a:rPr>
                        <a:t> (1–4)</a:t>
                      </a:r>
                    </a:p>
                    <a:p>
                      <a:pPr algn="l" fontAlgn="b"/>
                      <a:endParaRPr lang="ru-RU" sz="1200" b="0" kern="1200" dirty="0">
                        <a:solidFill>
                          <a:schemeClr val="tx1"/>
                        </a:solidFill>
                        <a:latin typeface="+mn-lt"/>
                        <a:ea typeface="+mn-ea"/>
                        <a:cs typeface="+mn-cs"/>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algn="l" fontAlgn="b"/>
                      <a:endParaRPr lang="ru-RU" sz="1200" b="0" kern="1200" dirty="0">
                        <a:solidFill>
                          <a:schemeClr val="tx1"/>
                        </a:solidFill>
                        <a:latin typeface="+mn-lt"/>
                        <a:ea typeface="+mn-ea"/>
                        <a:cs typeface="+mn-cs"/>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extLst>
                  <a:ext uri="{0D108BD9-81ED-4DB2-BD59-A6C34878D82A}">
                    <a16:rowId xmlns:a16="http://schemas.microsoft.com/office/drawing/2014/main" val="1826196970"/>
                  </a:ext>
                </a:extLst>
              </a:tr>
              <a:tr h="498443">
                <a:tc vMerge="1">
                  <a:txBody>
                    <a:bodyPr/>
                    <a:lstStyle/>
                    <a:p>
                      <a:pPr algn="r" fontAlgn="b"/>
                      <a:endParaRPr lang="ru-RU" sz="1100" b="1" i="0" u="none" strike="noStrike" dirty="0">
                        <a:solidFill>
                          <a:srgbClr val="003366"/>
                        </a:solidFill>
                        <a:effectLst/>
                        <a:latin typeface="Calibri" panose="020F0502020204030204" pitchFamily="34" charset="0"/>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l" defTabSz="914400" rtl="0" eaLnBrk="1" fontAlgn="b" latinLnBrk="0" hangingPunct="1"/>
                      <a:r>
                        <a:rPr lang="ru-RU" sz="1200" b="0" kern="1200" dirty="0" smtClean="0">
                          <a:solidFill>
                            <a:schemeClr val="tx1"/>
                          </a:solidFill>
                          <a:latin typeface="+mn-lt"/>
                          <a:ea typeface="+mn-ea"/>
                          <a:cs typeface="+mn-cs"/>
                        </a:rPr>
                        <a:t>Родной язык и литературное чтение</a:t>
                      </a:r>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a:p>
                  </a:txBody>
                  <a:tcPr/>
                </a:tc>
                <a:tc gridSpan="5">
                  <a:txBody>
                    <a:bodyPr/>
                    <a:lstStyle/>
                    <a:p>
                      <a:r>
                        <a:rPr lang="ru-RU" sz="1200" b="0" kern="1200" dirty="0" smtClean="0">
                          <a:solidFill>
                            <a:schemeClr val="tx1"/>
                          </a:solidFill>
                          <a:latin typeface="+mn-lt"/>
                          <a:ea typeface="+mn-ea"/>
                          <a:cs typeface="+mn-cs"/>
                        </a:rPr>
                        <a:t> «Русский родной язык» О. М. Александрова, Л. А. Вербицкая, </a:t>
                      </a:r>
                      <a:r>
                        <a:rPr lang="ru-RU" sz="1200" b="0" kern="1200" dirty="0" err="1" smtClean="0">
                          <a:solidFill>
                            <a:schemeClr val="tx1"/>
                          </a:solidFill>
                          <a:latin typeface="+mn-lt"/>
                          <a:ea typeface="+mn-ea"/>
                          <a:cs typeface="+mn-cs"/>
                        </a:rPr>
                        <a:t>С.И.Богданов</a:t>
                      </a:r>
                      <a:r>
                        <a:rPr lang="ru-RU" sz="1200" b="0" kern="1200" dirty="0" smtClean="0">
                          <a:solidFill>
                            <a:schemeClr val="tx1"/>
                          </a:solidFill>
                          <a:latin typeface="+mn-lt"/>
                          <a:ea typeface="+mn-ea"/>
                          <a:cs typeface="+mn-cs"/>
                        </a:rPr>
                        <a:t>, </a:t>
                      </a:r>
                      <a:r>
                        <a:rPr lang="ru-RU" sz="1200" b="0" kern="1200" dirty="0" err="1" smtClean="0">
                          <a:solidFill>
                            <a:schemeClr val="tx1"/>
                          </a:solidFill>
                          <a:latin typeface="+mn-lt"/>
                          <a:ea typeface="+mn-ea"/>
                          <a:cs typeface="+mn-cs"/>
                        </a:rPr>
                        <a:t>Е.И.Казакова</a:t>
                      </a:r>
                      <a:r>
                        <a:rPr lang="ru-RU" sz="1200" b="0" kern="1200" dirty="0" smtClean="0">
                          <a:solidFill>
                            <a:schemeClr val="tx1"/>
                          </a:solidFill>
                          <a:latin typeface="+mn-lt"/>
                          <a:ea typeface="+mn-ea"/>
                          <a:cs typeface="+mn-cs"/>
                        </a:rPr>
                        <a:t>, </a:t>
                      </a:r>
                      <a:r>
                        <a:rPr lang="ru-RU" sz="1200" b="0" kern="1200" dirty="0" err="1" smtClean="0">
                          <a:solidFill>
                            <a:schemeClr val="tx1"/>
                          </a:solidFill>
                          <a:latin typeface="+mn-lt"/>
                          <a:ea typeface="+mn-ea"/>
                          <a:cs typeface="+mn-cs"/>
                        </a:rPr>
                        <a:t>М.И.Кузнецова</a:t>
                      </a:r>
                      <a:r>
                        <a:rPr lang="ru-RU" sz="1200" b="0" kern="1200" dirty="0" smtClean="0">
                          <a:solidFill>
                            <a:schemeClr val="tx1"/>
                          </a:solidFill>
                          <a:latin typeface="+mn-lt"/>
                          <a:ea typeface="+mn-ea"/>
                          <a:cs typeface="+mn-cs"/>
                        </a:rPr>
                        <a:t>, </a:t>
                      </a:r>
                      <a:r>
                        <a:rPr lang="ru-RU" sz="1200" b="0" kern="1200" dirty="0" err="1" smtClean="0">
                          <a:solidFill>
                            <a:schemeClr val="tx1"/>
                          </a:solidFill>
                          <a:latin typeface="+mn-lt"/>
                          <a:ea typeface="+mn-ea"/>
                          <a:cs typeface="+mn-cs"/>
                        </a:rPr>
                        <a:t>Л.В.Петленко</a:t>
                      </a:r>
                      <a:r>
                        <a:rPr lang="ru-RU" sz="1200" b="0" kern="1200" dirty="0" smtClean="0">
                          <a:solidFill>
                            <a:schemeClr val="tx1"/>
                          </a:solidFill>
                          <a:latin typeface="+mn-lt"/>
                          <a:ea typeface="+mn-ea"/>
                          <a:cs typeface="+mn-cs"/>
                        </a:rPr>
                        <a:t>, </a:t>
                      </a:r>
                      <a:r>
                        <a:rPr lang="ru-RU" sz="1200" b="0" kern="1200" dirty="0" err="1" smtClean="0">
                          <a:solidFill>
                            <a:schemeClr val="tx1"/>
                          </a:solidFill>
                          <a:latin typeface="+mn-lt"/>
                          <a:ea typeface="+mn-ea"/>
                          <a:cs typeface="+mn-cs"/>
                        </a:rPr>
                        <a:t>В.Ю.Романова</a:t>
                      </a:r>
                      <a:r>
                        <a:rPr lang="ru-RU" sz="1200" b="0" kern="1200" dirty="0" smtClean="0">
                          <a:solidFill>
                            <a:schemeClr val="tx1"/>
                          </a:solidFill>
                          <a:latin typeface="+mn-lt"/>
                          <a:ea typeface="+mn-ea"/>
                          <a:cs typeface="+mn-cs"/>
                        </a:rPr>
                        <a:t>, </a:t>
                      </a:r>
                      <a:r>
                        <a:rPr lang="ru-RU" sz="1200" b="0" kern="1200" dirty="0" err="1" smtClean="0">
                          <a:solidFill>
                            <a:schemeClr val="tx1"/>
                          </a:solidFill>
                          <a:latin typeface="+mn-lt"/>
                          <a:ea typeface="+mn-ea"/>
                          <a:cs typeface="+mn-cs"/>
                        </a:rPr>
                        <a:t>Л.А.Рябинина</a:t>
                      </a:r>
                      <a:r>
                        <a:rPr lang="ru-RU" sz="1200" b="0" kern="1200" dirty="0" smtClean="0">
                          <a:solidFill>
                            <a:schemeClr val="tx1"/>
                          </a:solidFill>
                          <a:latin typeface="+mn-lt"/>
                          <a:ea typeface="+mn-ea"/>
                          <a:cs typeface="+mn-cs"/>
                        </a:rPr>
                        <a:t>, </a:t>
                      </a:r>
                      <a:r>
                        <a:rPr lang="ru-RU" sz="1200" b="0" kern="1200" dirty="0" err="1" smtClean="0">
                          <a:solidFill>
                            <a:schemeClr val="tx1"/>
                          </a:solidFill>
                          <a:latin typeface="+mn-lt"/>
                          <a:ea typeface="+mn-ea"/>
                          <a:cs typeface="+mn-cs"/>
                        </a:rPr>
                        <a:t>О.В.Соколова</a:t>
                      </a:r>
                      <a:r>
                        <a:rPr lang="ru-RU" sz="1200" b="0" kern="1200" dirty="0" smtClean="0">
                          <a:solidFill>
                            <a:schemeClr val="tx1"/>
                          </a:solidFill>
                          <a:latin typeface="+mn-lt"/>
                          <a:ea typeface="+mn-ea"/>
                          <a:cs typeface="+mn-cs"/>
                        </a:rPr>
                        <a:t>  (1–4)</a:t>
                      </a:r>
                      <a:endParaRPr lang="ru-RU" sz="1200" b="0" kern="1200" dirty="0">
                        <a:solidFill>
                          <a:schemeClr val="tx1"/>
                        </a:solidFill>
                        <a:latin typeface="+mn-lt"/>
                        <a:ea typeface="+mn-ea"/>
                        <a:cs typeface="+mn-cs"/>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algn="l" fontAlgn="b"/>
                      <a:endParaRPr lang="ru-RU" sz="1400" b="0" kern="1200" dirty="0">
                        <a:solidFill>
                          <a:schemeClr val="tx1"/>
                        </a:solidFill>
                        <a:latin typeface="+mn-lt"/>
                        <a:ea typeface="+mn-ea"/>
                        <a:cs typeface="+mn-cs"/>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extLst>
                  <a:ext uri="{0D108BD9-81ED-4DB2-BD59-A6C34878D82A}">
                    <a16:rowId xmlns:a16="http://schemas.microsoft.com/office/drawing/2014/main" val="2983588811"/>
                  </a:ext>
                </a:extLst>
              </a:tr>
              <a:tr h="498443">
                <a:tc vMerge="1">
                  <a:txBody>
                    <a:bodyPr/>
                    <a:lstStyle/>
                    <a:p>
                      <a:pPr marL="0" algn="l" defTabSz="914400" rtl="0" eaLnBrk="1" fontAlgn="b" latinLnBrk="0" hangingPunct="1"/>
                      <a:endParaRPr lang="ru-RU" sz="1200" b="0"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rowSpan="5">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Иностранный</a:t>
                      </a:r>
                      <a:r>
                        <a:rPr lang="ru-RU" sz="1200" b="0" kern="1200" baseline="0" dirty="0" smtClean="0">
                          <a:solidFill>
                            <a:schemeClr val="tx1"/>
                          </a:solidFill>
                          <a:latin typeface="+mn-lt"/>
                          <a:ea typeface="+mn-ea"/>
                          <a:cs typeface="+mn-cs"/>
                        </a:rPr>
                        <a:t> язык</a:t>
                      </a:r>
                      <a:endParaRPr lang="ru-RU" sz="1200" b="0" kern="1200" dirty="0" smtClean="0">
                        <a:solidFill>
                          <a:schemeClr val="tx1"/>
                        </a:solidFill>
                        <a:latin typeface="+mn-lt"/>
                        <a:ea typeface="+mn-ea"/>
                        <a:cs typeface="+mn-cs"/>
                      </a:endParaRPr>
                    </a:p>
                    <a:p>
                      <a:pPr marL="0" algn="l" defTabSz="914400" rtl="0" eaLnBrk="1" fontAlgn="b" latinLnBrk="0" hangingPunct="1"/>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Английский язык</a:t>
                      </a:r>
                    </a:p>
                    <a:p>
                      <a:pPr marL="0" algn="l" defTabSz="914400" rtl="0" eaLnBrk="1" fontAlgn="b" latinLnBrk="0" hangingPunct="1"/>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l" defTabSz="914400" rtl="0" eaLnBrk="1" fontAlgn="b" latinLnBrk="0" hangingPunct="1"/>
                      <a:r>
                        <a:rPr lang="ru-RU" sz="1200" b="0" kern="1200" dirty="0" smtClean="0">
                          <a:solidFill>
                            <a:schemeClr val="tx1"/>
                          </a:solidFill>
                          <a:latin typeface="+mn-lt"/>
                          <a:ea typeface="+mn-ea"/>
                          <a:cs typeface="+mn-cs"/>
                        </a:rPr>
                        <a:t>«Английский в фокусе» </a:t>
                      </a:r>
                      <a:br>
                        <a:rPr lang="ru-RU" sz="1200" b="0" kern="1200" dirty="0" smtClean="0">
                          <a:solidFill>
                            <a:schemeClr val="tx1"/>
                          </a:solidFill>
                          <a:latin typeface="+mn-lt"/>
                          <a:ea typeface="+mn-ea"/>
                          <a:cs typeface="+mn-cs"/>
                        </a:rPr>
                      </a:br>
                      <a:r>
                        <a:rPr lang="ru-RU" sz="1200" b="0" kern="1200" dirty="0" err="1" smtClean="0">
                          <a:solidFill>
                            <a:schemeClr val="tx1"/>
                          </a:solidFill>
                          <a:latin typeface="+mn-lt"/>
                          <a:ea typeface="+mn-ea"/>
                          <a:cs typeface="+mn-cs"/>
                        </a:rPr>
                        <a:t>Н.И.Быкова</a:t>
                      </a:r>
                      <a:r>
                        <a:rPr lang="ru-RU" sz="1200" b="0" kern="1200" dirty="0" smtClean="0">
                          <a:solidFill>
                            <a:schemeClr val="tx1"/>
                          </a:solidFill>
                          <a:latin typeface="+mn-lt"/>
                          <a:ea typeface="+mn-ea"/>
                          <a:cs typeface="+mn-cs"/>
                        </a:rPr>
                        <a:t> , </a:t>
                      </a:r>
                      <a:r>
                        <a:rPr lang="ru-RU" sz="1200" b="0" kern="1200" dirty="0" err="1" smtClean="0">
                          <a:solidFill>
                            <a:schemeClr val="tx1"/>
                          </a:solidFill>
                          <a:latin typeface="+mn-lt"/>
                          <a:ea typeface="+mn-ea"/>
                          <a:cs typeface="+mn-cs"/>
                        </a:rPr>
                        <a:t>Д.Дули</a:t>
                      </a:r>
                      <a:r>
                        <a:rPr lang="ru-RU" sz="1200" b="0" kern="1200" dirty="0" smtClean="0">
                          <a:solidFill>
                            <a:schemeClr val="tx1"/>
                          </a:solidFill>
                          <a:latin typeface="+mn-lt"/>
                          <a:ea typeface="+mn-ea"/>
                          <a:cs typeface="+mn-cs"/>
                        </a:rPr>
                        <a:t>, </a:t>
                      </a:r>
                    </a:p>
                    <a:p>
                      <a:pPr marL="0" algn="l" defTabSz="914400" rtl="0" eaLnBrk="1" fontAlgn="b" latinLnBrk="0" hangingPunct="1"/>
                      <a:r>
                        <a:rPr lang="ru-RU" sz="1200" b="0" kern="1200" dirty="0" err="1" smtClean="0">
                          <a:solidFill>
                            <a:schemeClr val="tx1"/>
                          </a:solidFill>
                          <a:latin typeface="+mn-lt"/>
                          <a:ea typeface="+mn-ea"/>
                          <a:cs typeface="+mn-cs"/>
                        </a:rPr>
                        <a:t>М.Д.Поспелова</a:t>
                      </a:r>
                      <a:r>
                        <a:rPr lang="ru-RU" sz="1200" b="0" kern="1200" dirty="0" smtClean="0">
                          <a:solidFill>
                            <a:schemeClr val="tx1"/>
                          </a:solidFill>
                          <a:latin typeface="+mn-lt"/>
                          <a:ea typeface="+mn-ea"/>
                          <a:cs typeface="+mn-cs"/>
                        </a:rPr>
                        <a:t>  и др. (2–4)</a:t>
                      </a:r>
                    </a:p>
                    <a:p>
                      <a:endParaRPr lang="ru-RU" sz="1200" b="0" kern="1200" dirty="0">
                        <a:solidFill>
                          <a:schemeClr val="tx1"/>
                        </a:solidFill>
                        <a:latin typeface="+mn-lt"/>
                        <a:ea typeface="+mn-ea"/>
                        <a:cs typeface="+mn-cs"/>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«Сферы» </a:t>
                      </a:r>
                      <a:br>
                        <a:rPr lang="ru-RU" sz="1200" b="0" kern="1200" dirty="0" smtClean="0">
                          <a:solidFill>
                            <a:schemeClr val="tx1"/>
                          </a:solidFill>
                          <a:latin typeface="+mn-lt"/>
                          <a:ea typeface="+mn-ea"/>
                          <a:cs typeface="+mn-cs"/>
                        </a:rPr>
                      </a:br>
                      <a:r>
                        <a:rPr lang="ru-RU" sz="1200" b="0" kern="1200" dirty="0" err="1" smtClean="0">
                          <a:solidFill>
                            <a:schemeClr val="tx1"/>
                          </a:solidFill>
                          <a:latin typeface="+mn-lt"/>
                          <a:ea typeface="+mn-ea"/>
                          <a:cs typeface="+mn-cs"/>
                        </a:rPr>
                        <a:t>А.А.Алексеев</a:t>
                      </a:r>
                      <a:r>
                        <a:rPr lang="ru-RU" sz="1200" b="0"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
                      </a:r>
                      <a:br>
                        <a:rPr lang="en-US" sz="1200" b="0" kern="1200" dirty="0" smtClean="0">
                          <a:solidFill>
                            <a:schemeClr val="tx1"/>
                          </a:solidFill>
                          <a:latin typeface="+mn-lt"/>
                          <a:ea typeface="+mn-ea"/>
                          <a:cs typeface="+mn-cs"/>
                        </a:rPr>
                      </a:br>
                      <a:r>
                        <a:rPr lang="ru-RU" sz="1200" b="0" kern="1200" dirty="0" err="1" smtClean="0">
                          <a:solidFill>
                            <a:schemeClr val="tx1"/>
                          </a:solidFill>
                          <a:latin typeface="+mn-lt"/>
                          <a:ea typeface="+mn-ea"/>
                          <a:cs typeface="+mn-cs"/>
                        </a:rPr>
                        <a:t>Е.Ю.Смирнова</a:t>
                      </a:r>
                      <a:r>
                        <a:rPr lang="ru-RU" sz="1200" b="0" kern="1200" dirty="0" smtClean="0">
                          <a:solidFill>
                            <a:schemeClr val="tx1"/>
                          </a:solidFill>
                          <a:latin typeface="+mn-lt"/>
                          <a:ea typeface="+mn-ea"/>
                          <a:cs typeface="+mn-cs"/>
                        </a:rPr>
                        <a:t>, </a:t>
                      </a:r>
                      <a:br>
                        <a:rPr lang="ru-RU" sz="1200" b="0" kern="1200" dirty="0" smtClean="0">
                          <a:solidFill>
                            <a:schemeClr val="tx1"/>
                          </a:solidFill>
                          <a:latin typeface="+mn-lt"/>
                          <a:ea typeface="+mn-ea"/>
                          <a:cs typeface="+mn-cs"/>
                        </a:rPr>
                      </a:br>
                      <a:r>
                        <a:rPr lang="ru-RU" sz="1200" b="0" kern="1200" dirty="0" err="1" smtClean="0">
                          <a:solidFill>
                            <a:schemeClr val="tx1"/>
                          </a:solidFill>
                          <a:latin typeface="+mn-lt"/>
                          <a:ea typeface="+mn-ea"/>
                          <a:cs typeface="+mn-cs"/>
                        </a:rPr>
                        <a:t>Э.Хайн</a:t>
                      </a:r>
                      <a:r>
                        <a:rPr lang="ru-RU" sz="1200" b="0" kern="1200" dirty="0" smtClean="0">
                          <a:solidFill>
                            <a:schemeClr val="tx1"/>
                          </a:solidFill>
                          <a:latin typeface="+mn-lt"/>
                          <a:ea typeface="+mn-ea"/>
                          <a:cs typeface="+mn-cs"/>
                        </a:rPr>
                        <a:t> и др. (2–4)</a:t>
                      </a:r>
                    </a:p>
                    <a:p>
                      <a:endParaRPr lang="ru-RU" sz="1200" b="0" kern="1200" dirty="0">
                        <a:solidFill>
                          <a:schemeClr val="tx1"/>
                        </a:solidFill>
                        <a:latin typeface="+mn-lt"/>
                        <a:ea typeface="+mn-ea"/>
                        <a:cs typeface="+mn-cs"/>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«Звёздный английский» </a:t>
                      </a:r>
                      <a:br>
                        <a:rPr lang="ru-RU" sz="1200" b="0" kern="1200" dirty="0" smtClean="0">
                          <a:solidFill>
                            <a:schemeClr val="tx1"/>
                          </a:solidFill>
                          <a:latin typeface="+mn-lt"/>
                          <a:ea typeface="+mn-ea"/>
                          <a:cs typeface="+mn-cs"/>
                        </a:rPr>
                      </a:br>
                      <a:r>
                        <a:rPr lang="ru-RU" sz="1200" b="0" kern="1200" dirty="0" err="1" smtClean="0">
                          <a:solidFill>
                            <a:schemeClr val="tx1"/>
                          </a:solidFill>
                          <a:latin typeface="+mn-lt"/>
                          <a:ea typeface="+mn-ea"/>
                          <a:cs typeface="+mn-cs"/>
                        </a:rPr>
                        <a:t>К.М.Баранова</a:t>
                      </a:r>
                      <a:r>
                        <a:rPr lang="ru-RU" sz="1200" b="0" kern="1200" dirty="0" smtClean="0">
                          <a:solidFill>
                            <a:schemeClr val="tx1"/>
                          </a:solidFill>
                          <a:latin typeface="+mn-lt"/>
                          <a:ea typeface="+mn-ea"/>
                          <a:cs typeface="+mn-cs"/>
                        </a:rPr>
                        <a:t>, </a:t>
                      </a:r>
                      <a:r>
                        <a:rPr lang="ru-RU" sz="1200" b="0" kern="1200" dirty="0" err="1" smtClean="0">
                          <a:solidFill>
                            <a:schemeClr val="tx1"/>
                          </a:solidFill>
                          <a:latin typeface="+mn-lt"/>
                          <a:ea typeface="+mn-ea"/>
                          <a:cs typeface="+mn-cs"/>
                        </a:rPr>
                        <a:t>Д.Дули</a:t>
                      </a:r>
                      <a:r>
                        <a:rPr lang="ru-RU" sz="1200" b="0" kern="1200" dirty="0" smtClean="0">
                          <a:solidFill>
                            <a:schemeClr val="tx1"/>
                          </a:solidFill>
                          <a:latin typeface="+mn-lt"/>
                          <a:ea typeface="+mn-ea"/>
                          <a:cs typeface="+mn-cs"/>
                        </a:rPr>
                        <a:t>, </a:t>
                      </a:r>
                      <a:r>
                        <a:rPr lang="ru-RU" sz="1200" b="0" kern="1200" dirty="0" err="1" smtClean="0">
                          <a:solidFill>
                            <a:schemeClr val="tx1"/>
                          </a:solidFill>
                          <a:latin typeface="+mn-lt"/>
                          <a:ea typeface="+mn-ea"/>
                          <a:cs typeface="+mn-cs"/>
                        </a:rPr>
                        <a:t>В.В.Копылова</a:t>
                      </a:r>
                      <a:r>
                        <a:rPr lang="ru-RU" sz="1200" b="0" kern="1200" dirty="0" smtClean="0">
                          <a:solidFill>
                            <a:schemeClr val="tx1"/>
                          </a:solidFill>
                          <a:latin typeface="+mn-lt"/>
                          <a:ea typeface="+mn-ea"/>
                          <a:cs typeface="+mn-cs"/>
                        </a:rPr>
                        <a:t>  и др. (2–4)</a:t>
                      </a:r>
                    </a:p>
                    <a:p>
                      <a:endParaRPr lang="ru-RU" sz="1200" b="0" kern="1200" dirty="0">
                        <a:solidFill>
                          <a:schemeClr val="tx1"/>
                        </a:solidFill>
                        <a:latin typeface="+mn-lt"/>
                        <a:ea typeface="+mn-ea"/>
                        <a:cs typeface="+mn-cs"/>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a:txBody>
                    <a:bodyPr/>
                    <a:lstStyle/>
                    <a:p>
                      <a:pPr marL="0" algn="l" defTabSz="914400" rtl="0" eaLnBrk="1" fontAlgn="b" latinLnBrk="0" hangingPunct="1"/>
                      <a:r>
                        <a:rPr lang="ru-RU" sz="1200" b="0" kern="1200" dirty="0" err="1" smtClean="0">
                          <a:solidFill>
                            <a:schemeClr val="tx1"/>
                          </a:solidFill>
                          <a:latin typeface="+mn-lt"/>
                          <a:ea typeface="+mn-ea"/>
                          <a:cs typeface="+mn-cs"/>
                        </a:rPr>
                        <a:t>И.Н.Верещагина</a:t>
                      </a:r>
                      <a:r>
                        <a:rPr lang="ru-RU" sz="1200" b="0" kern="1200" dirty="0" smtClean="0">
                          <a:solidFill>
                            <a:schemeClr val="tx1"/>
                          </a:solidFill>
                          <a:latin typeface="+mn-lt"/>
                          <a:ea typeface="+mn-ea"/>
                          <a:cs typeface="+mn-cs"/>
                        </a:rPr>
                        <a:t>  </a:t>
                      </a:r>
                    </a:p>
                    <a:p>
                      <a:pPr marL="0" algn="l" defTabSz="914400" rtl="0" eaLnBrk="1" fontAlgn="b" latinLnBrk="0" hangingPunct="1"/>
                      <a:r>
                        <a:rPr lang="ru-RU" sz="1200" b="0" kern="1200" dirty="0" smtClean="0">
                          <a:solidFill>
                            <a:schemeClr val="tx1"/>
                          </a:solidFill>
                          <a:latin typeface="+mn-lt"/>
                          <a:ea typeface="+mn-ea"/>
                          <a:cs typeface="+mn-cs"/>
                        </a:rPr>
                        <a:t>и др. (2–4)</a:t>
                      </a:r>
                    </a:p>
                    <a:p>
                      <a:endParaRPr lang="ru-RU" sz="1200" b="0" kern="1200" dirty="0">
                        <a:solidFill>
                          <a:schemeClr val="tx1"/>
                        </a:solidFill>
                        <a:latin typeface="+mn-lt"/>
                        <a:ea typeface="+mn-ea"/>
                        <a:cs typeface="+mn-cs"/>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097338887"/>
                  </a:ext>
                </a:extLst>
              </a:tr>
              <a:tr h="498443">
                <a:tc vMerge="1">
                  <a:txBody>
                    <a:bodyPr/>
                    <a:lstStyle/>
                    <a:p>
                      <a:pPr marL="0" algn="l" defTabSz="914400" rtl="0" eaLnBrk="1" fontAlgn="b" latinLnBrk="0" hangingPunct="1"/>
                      <a:endParaRPr lang="ru-RU" sz="1200" b="0"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vMerge="1">
                  <a:txBody>
                    <a:bodyPr/>
                    <a:lstStyle/>
                    <a:p>
                      <a:pPr marL="0" algn="l" defTabSz="914400" rtl="0" eaLnBrk="1" fontAlgn="b" latinLnBrk="0" hangingPunct="1"/>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Немецкий язык</a:t>
                      </a:r>
                    </a:p>
                    <a:p>
                      <a:pPr marL="0" algn="l" defTabSz="914400" rtl="0" eaLnBrk="1" fontAlgn="b" latinLnBrk="0" hangingPunct="1"/>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err="1" smtClean="0">
                          <a:solidFill>
                            <a:schemeClr val="tx1"/>
                          </a:solidFill>
                          <a:latin typeface="+mn-lt"/>
                          <a:ea typeface="+mn-ea"/>
                          <a:cs typeface="+mn-cs"/>
                        </a:rPr>
                        <a:t>И.Л.Бим</a:t>
                      </a:r>
                      <a:r>
                        <a:rPr lang="ru-RU" sz="1200" b="0" kern="1200" dirty="0" smtClean="0">
                          <a:solidFill>
                            <a:schemeClr val="tx1"/>
                          </a:solidFill>
                          <a:latin typeface="+mn-lt"/>
                          <a:ea typeface="+mn-ea"/>
                          <a:cs typeface="+mn-cs"/>
                        </a:rPr>
                        <a:t> и др. (2–4)</a:t>
                      </a:r>
                    </a:p>
                    <a:p>
                      <a:endParaRPr lang="ru-RU" dirty="0"/>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«Вундеркинды плюс» </a:t>
                      </a:r>
                      <a:br>
                        <a:rPr lang="ru-RU" sz="1200" b="0" kern="1200" dirty="0" smtClean="0">
                          <a:solidFill>
                            <a:schemeClr val="tx1"/>
                          </a:solidFill>
                          <a:latin typeface="+mn-lt"/>
                          <a:ea typeface="+mn-ea"/>
                          <a:cs typeface="+mn-cs"/>
                        </a:rPr>
                      </a:br>
                      <a:r>
                        <a:rPr lang="ru-RU" sz="1200" b="0" kern="1200" dirty="0" err="1" smtClean="0">
                          <a:solidFill>
                            <a:schemeClr val="tx1"/>
                          </a:solidFill>
                          <a:latin typeface="+mn-lt"/>
                          <a:ea typeface="+mn-ea"/>
                          <a:cs typeface="+mn-cs"/>
                        </a:rPr>
                        <a:t>О.Л.Захарова</a:t>
                      </a:r>
                      <a:r>
                        <a:rPr lang="ru-RU" sz="1200" b="0" kern="1200" dirty="0" smtClean="0">
                          <a:solidFill>
                            <a:schemeClr val="tx1"/>
                          </a:solidFill>
                          <a:latin typeface="+mn-lt"/>
                          <a:ea typeface="+mn-ea"/>
                          <a:cs typeface="+mn-cs"/>
                        </a:rPr>
                        <a:t>, </a:t>
                      </a:r>
                      <a:r>
                        <a:rPr lang="ru-RU" sz="1200" b="0" kern="1200" dirty="0" err="1" smtClean="0">
                          <a:solidFill>
                            <a:schemeClr val="tx1"/>
                          </a:solidFill>
                          <a:latin typeface="+mn-lt"/>
                          <a:ea typeface="+mn-ea"/>
                          <a:cs typeface="+mn-cs"/>
                        </a:rPr>
                        <a:t>К.Р.Цойнер</a:t>
                      </a:r>
                      <a:endParaRPr lang="ru-RU"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 (2–4)</a:t>
                      </a: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6764181"/>
                  </a:ext>
                </a:extLst>
              </a:tr>
              <a:tr h="498443">
                <a:tc vMerge="1">
                  <a:txBody>
                    <a:bodyPr/>
                    <a:lstStyle/>
                    <a:p>
                      <a:pPr marL="0" algn="l" defTabSz="914400" rtl="0" eaLnBrk="1" fontAlgn="b" latinLnBrk="0" hangingPunct="1"/>
                      <a:endParaRPr lang="ru-RU" sz="1200" b="0"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vMerge="1">
                  <a:txBody>
                    <a:bodyPr/>
                    <a:lstStyle/>
                    <a:p>
                      <a:pPr marL="0" algn="l" defTabSz="914400" rtl="0" eaLnBrk="1" fontAlgn="b" latinLnBrk="0" hangingPunct="1"/>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Французский язык</a:t>
                      </a:r>
                    </a:p>
                    <a:p>
                      <a:pPr marL="0" algn="l" defTabSz="914400" rtl="0" eaLnBrk="1" fontAlgn="b" latinLnBrk="0" hangingPunct="1"/>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«Твой друг французский язык» </a:t>
                      </a:r>
                      <a:br>
                        <a:rPr lang="ru-RU" sz="1200" b="0" kern="1200" dirty="0" smtClean="0">
                          <a:solidFill>
                            <a:schemeClr val="tx1"/>
                          </a:solidFill>
                          <a:latin typeface="+mn-lt"/>
                          <a:ea typeface="+mn-ea"/>
                          <a:cs typeface="+mn-cs"/>
                        </a:rPr>
                      </a:br>
                      <a:r>
                        <a:rPr lang="ru-RU" sz="1200" b="0" kern="1200" dirty="0" err="1" smtClean="0">
                          <a:solidFill>
                            <a:schemeClr val="tx1"/>
                          </a:solidFill>
                          <a:latin typeface="+mn-lt"/>
                          <a:ea typeface="+mn-ea"/>
                          <a:cs typeface="+mn-cs"/>
                        </a:rPr>
                        <a:t>А.С.Кулигина</a:t>
                      </a:r>
                      <a:r>
                        <a:rPr lang="ru-RU" sz="1200" b="0" kern="1200" dirty="0" smtClean="0">
                          <a:solidFill>
                            <a:schemeClr val="tx1"/>
                          </a:solidFill>
                          <a:latin typeface="+mn-lt"/>
                          <a:ea typeface="+mn-ea"/>
                          <a:cs typeface="+mn-cs"/>
                        </a:rPr>
                        <a:t>, </a:t>
                      </a:r>
                      <a:r>
                        <a:rPr lang="ru-RU" sz="1200" b="0" kern="1200" dirty="0" err="1" smtClean="0">
                          <a:solidFill>
                            <a:schemeClr val="tx1"/>
                          </a:solidFill>
                          <a:latin typeface="+mn-lt"/>
                          <a:ea typeface="+mn-ea"/>
                          <a:cs typeface="+mn-cs"/>
                        </a:rPr>
                        <a:t>М.Г.Кирьянова</a:t>
                      </a:r>
                      <a:r>
                        <a:rPr lang="ru-RU" sz="1200" b="0" kern="1200" dirty="0" smtClean="0">
                          <a:solidFill>
                            <a:schemeClr val="tx1"/>
                          </a:solidFill>
                          <a:latin typeface="+mn-lt"/>
                          <a:ea typeface="+mn-ea"/>
                          <a:cs typeface="+mn-cs"/>
                        </a:rPr>
                        <a:t>  (2–4)</a:t>
                      </a: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«Французский в перспективе» </a:t>
                      </a:r>
                      <a:br>
                        <a:rPr lang="ru-RU" sz="1200" b="0" kern="1200" dirty="0" smtClean="0">
                          <a:solidFill>
                            <a:schemeClr val="tx1"/>
                          </a:solidFill>
                          <a:latin typeface="+mn-lt"/>
                          <a:ea typeface="+mn-ea"/>
                          <a:cs typeface="+mn-cs"/>
                        </a:rPr>
                      </a:br>
                      <a:r>
                        <a:rPr lang="ru-RU" sz="1200" b="0" kern="1200" dirty="0" err="1" smtClean="0">
                          <a:solidFill>
                            <a:schemeClr val="tx1"/>
                          </a:solidFill>
                          <a:latin typeface="+mn-lt"/>
                          <a:ea typeface="+mn-ea"/>
                          <a:cs typeface="+mn-cs"/>
                        </a:rPr>
                        <a:t>Н.М.Касаткина</a:t>
                      </a:r>
                      <a:r>
                        <a:rPr lang="en-US" sz="1200" b="0" kern="1200" dirty="0" smtClean="0">
                          <a:solidFill>
                            <a:schemeClr val="tx1"/>
                          </a:solidFill>
                          <a:latin typeface="+mn-lt"/>
                          <a:ea typeface="+mn-ea"/>
                          <a:cs typeface="+mn-cs"/>
                        </a:rPr>
                        <a:t>,</a:t>
                      </a:r>
                      <a:r>
                        <a:rPr lang="en-US" sz="1200" b="0" kern="1200" baseline="0" dirty="0" smtClean="0">
                          <a:solidFill>
                            <a:schemeClr val="tx1"/>
                          </a:solidFill>
                          <a:latin typeface="+mn-lt"/>
                          <a:ea typeface="+mn-ea"/>
                          <a:cs typeface="+mn-cs"/>
                        </a:rPr>
                        <a:t> </a:t>
                      </a:r>
                      <a:r>
                        <a:rPr lang="ru-RU" sz="1200" b="0" kern="1200" dirty="0" err="1" smtClean="0">
                          <a:solidFill>
                            <a:schemeClr val="tx1"/>
                          </a:solidFill>
                          <a:latin typeface="+mn-lt"/>
                          <a:ea typeface="+mn-ea"/>
                          <a:cs typeface="+mn-cs"/>
                        </a:rPr>
                        <a:t>Т.В.Белосельская</a:t>
                      </a:r>
                      <a:r>
                        <a:rPr lang="ru-RU" sz="1200" b="0" kern="1200" dirty="0" smtClean="0">
                          <a:solidFill>
                            <a:schemeClr val="tx1"/>
                          </a:solidFill>
                          <a:latin typeface="+mn-lt"/>
                          <a:ea typeface="+mn-ea"/>
                          <a:cs typeface="+mn-cs"/>
                        </a:rPr>
                        <a:t>, </a:t>
                      </a:r>
                      <a:r>
                        <a:rPr lang="ru-RU" sz="1200" b="0" kern="1200" dirty="0" err="1" smtClean="0">
                          <a:solidFill>
                            <a:schemeClr val="tx1"/>
                          </a:solidFill>
                          <a:latin typeface="+mn-lt"/>
                          <a:ea typeface="+mn-ea"/>
                          <a:cs typeface="+mn-cs"/>
                        </a:rPr>
                        <a:t>А.В.Гусева</a:t>
                      </a:r>
                      <a:r>
                        <a:rPr lang="ru-RU" sz="1200" b="0" kern="1200" dirty="0" smtClean="0">
                          <a:solidFill>
                            <a:schemeClr val="tx1"/>
                          </a:solidFill>
                          <a:latin typeface="+mn-lt"/>
                          <a:ea typeface="+mn-ea"/>
                          <a:cs typeface="+mn-cs"/>
                        </a:rPr>
                        <a:t>, </a:t>
                      </a:r>
                      <a:r>
                        <a:rPr lang="ru-RU" sz="1200" b="0" kern="1200" dirty="0" err="1" smtClean="0">
                          <a:solidFill>
                            <a:schemeClr val="tx1"/>
                          </a:solidFill>
                          <a:latin typeface="+mn-lt"/>
                          <a:ea typeface="+mn-ea"/>
                          <a:cs typeface="+mn-cs"/>
                        </a:rPr>
                        <a:t>Э.М.Береговская</a:t>
                      </a:r>
                      <a:r>
                        <a:rPr lang="ru-RU" sz="1200" b="0" kern="1200" dirty="0" smtClean="0">
                          <a:solidFill>
                            <a:schemeClr val="tx1"/>
                          </a:solidFill>
                          <a:latin typeface="+mn-lt"/>
                          <a:ea typeface="+mn-ea"/>
                          <a:cs typeface="+mn-cs"/>
                        </a:rPr>
                        <a:t> (2–4)</a:t>
                      </a: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318783126"/>
                  </a:ext>
                </a:extLst>
              </a:tr>
              <a:tr h="335050">
                <a:tc vMerge="1">
                  <a:txBody>
                    <a:bodyPr/>
                    <a:lstStyle/>
                    <a:p>
                      <a:pPr marL="0" algn="l" defTabSz="914400" rtl="0" eaLnBrk="1" fontAlgn="b" latinLnBrk="0" hangingPunct="1"/>
                      <a:endParaRPr lang="ru-RU" sz="1200" b="0"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vMerge="1">
                  <a:txBody>
                    <a:bodyPr/>
                    <a:lstStyle/>
                    <a:p>
                      <a:pPr marL="0" algn="l" defTabSz="914400" rtl="0" eaLnBrk="1" fontAlgn="b" latinLnBrk="0" hangingPunct="1"/>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Испанский язык</a:t>
                      </a:r>
                    </a:p>
                    <a:p>
                      <a:pPr marL="0" algn="l" defTabSz="914400" rtl="0" eaLnBrk="1" fontAlgn="b" latinLnBrk="0" hangingPunct="1"/>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err="1" smtClean="0">
                          <a:solidFill>
                            <a:schemeClr val="tx1"/>
                          </a:solidFill>
                          <a:latin typeface="+mn-lt"/>
                          <a:ea typeface="+mn-ea"/>
                          <a:cs typeface="+mn-cs"/>
                        </a:rPr>
                        <a:t>А.А.Воинова</a:t>
                      </a:r>
                      <a:r>
                        <a:rPr lang="ru-RU" sz="1200" b="0" kern="1200" dirty="0" smtClean="0">
                          <a:solidFill>
                            <a:schemeClr val="tx1"/>
                          </a:solidFill>
                          <a:latin typeface="+mn-lt"/>
                          <a:ea typeface="+mn-ea"/>
                          <a:cs typeface="+mn-cs"/>
                        </a:rPr>
                        <a:t>, </a:t>
                      </a:r>
                      <a:r>
                        <a:rPr lang="ru-RU" sz="1200" b="0" kern="1200" dirty="0" err="1" smtClean="0">
                          <a:solidFill>
                            <a:schemeClr val="tx1"/>
                          </a:solidFill>
                          <a:latin typeface="+mn-lt"/>
                          <a:ea typeface="+mn-ea"/>
                          <a:cs typeface="+mn-cs"/>
                        </a:rPr>
                        <a:t>Ю.А.Бухарова</a:t>
                      </a:r>
                      <a:r>
                        <a:rPr lang="ru-RU" sz="1200" b="0" kern="1200" dirty="0" smtClean="0">
                          <a:solidFill>
                            <a:schemeClr val="tx1"/>
                          </a:solidFill>
                          <a:latin typeface="+mn-lt"/>
                          <a:ea typeface="+mn-ea"/>
                          <a:cs typeface="+mn-cs"/>
                        </a:rPr>
                        <a:t>, </a:t>
                      </a:r>
                      <a:r>
                        <a:rPr lang="ru-RU" sz="1200" b="0" kern="1200" dirty="0" err="1" smtClean="0">
                          <a:solidFill>
                            <a:schemeClr val="tx1"/>
                          </a:solidFill>
                          <a:latin typeface="+mn-lt"/>
                          <a:ea typeface="+mn-ea"/>
                          <a:cs typeface="+mn-cs"/>
                        </a:rPr>
                        <a:t>К.В.Морено</a:t>
                      </a:r>
                      <a:r>
                        <a:rPr lang="ru-RU" sz="1200" b="0" kern="1200" dirty="0" smtClean="0">
                          <a:solidFill>
                            <a:schemeClr val="tx1"/>
                          </a:solidFill>
                          <a:latin typeface="+mn-lt"/>
                          <a:ea typeface="+mn-ea"/>
                          <a:cs typeface="+mn-cs"/>
                        </a:rPr>
                        <a:t> (2–4)</a:t>
                      </a:r>
                    </a:p>
                    <a:p>
                      <a:endParaRPr lang="ru-RU" sz="1200" b="0" kern="1200" dirty="0">
                        <a:solidFill>
                          <a:schemeClr val="tx1"/>
                        </a:solidFill>
                        <a:latin typeface="+mn-lt"/>
                        <a:ea typeface="+mn-ea"/>
                        <a:cs typeface="+mn-cs"/>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dirty="0"/>
                    </a:p>
                  </a:txBody>
                  <a:tcPr/>
                </a:tc>
                <a:tc hMerge="1">
                  <a:txBody>
                    <a:bodyPr/>
                    <a:lstStyle/>
                    <a:p>
                      <a:endParaRPr lang="ru-RU"/>
                    </a:p>
                  </a:txBody>
                  <a:tcPr/>
                </a:tc>
                <a:extLst>
                  <a:ext uri="{0D108BD9-81ED-4DB2-BD59-A6C34878D82A}">
                    <a16:rowId xmlns:a16="http://schemas.microsoft.com/office/drawing/2014/main" val="471386917"/>
                  </a:ext>
                </a:extLst>
              </a:tr>
              <a:tr h="498443">
                <a:tc vMerge="1">
                  <a:txBody>
                    <a:bodyPr/>
                    <a:lstStyle/>
                    <a:p>
                      <a:pPr marL="0" algn="l" defTabSz="914400" rtl="0" eaLnBrk="1" fontAlgn="b" latinLnBrk="0" hangingPunct="1"/>
                      <a:endParaRPr lang="ru-RU" sz="1200" b="0"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vMerge="1">
                  <a:txBody>
                    <a:bodyPr/>
                    <a:lstStyle/>
                    <a:p>
                      <a:pPr marL="0" algn="l" defTabSz="914400" rtl="0" eaLnBrk="1" fontAlgn="b" latinLnBrk="0" hangingPunct="1"/>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l" defTabSz="914400" rtl="0" eaLnBrk="1" fontAlgn="b" latinLnBrk="0" hangingPunct="1"/>
                      <a:r>
                        <a:rPr lang="ru-RU" sz="1200" b="0" kern="1200" dirty="0" smtClean="0">
                          <a:solidFill>
                            <a:schemeClr val="tx1"/>
                          </a:solidFill>
                          <a:latin typeface="+mn-lt"/>
                          <a:ea typeface="+mn-ea"/>
                          <a:cs typeface="+mn-cs"/>
                        </a:rPr>
                        <a:t>Китайский язык</a:t>
                      </a:r>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5">
                  <a:txBody>
                    <a:bodyPr/>
                    <a:lstStyle/>
                    <a:p>
                      <a:r>
                        <a:rPr lang="ru-RU" sz="1200" b="0" kern="1200" dirty="0" smtClean="0">
                          <a:solidFill>
                            <a:schemeClr val="tx1"/>
                          </a:solidFill>
                          <a:latin typeface="+mn-lt"/>
                          <a:ea typeface="+mn-ea"/>
                          <a:cs typeface="+mn-cs"/>
                        </a:rPr>
                        <a:t>«Путешествие на восток» </a:t>
                      </a:r>
                      <a:r>
                        <a:rPr lang="ru-RU" sz="1200" b="0" kern="1200" dirty="0" err="1" smtClean="0">
                          <a:solidFill>
                            <a:schemeClr val="tx1"/>
                          </a:solidFill>
                          <a:latin typeface="+mn-lt"/>
                          <a:ea typeface="+mn-ea"/>
                          <a:cs typeface="+mn-cs"/>
                        </a:rPr>
                        <a:t>О.А.Масловец</a:t>
                      </a:r>
                      <a:r>
                        <a:rPr lang="ru-RU" sz="1200" b="0" kern="1200" dirty="0" smtClean="0">
                          <a:solidFill>
                            <a:schemeClr val="tx1"/>
                          </a:solidFill>
                          <a:latin typeface="+mn-lt"/>
                          <a:ea typeface="+mn-ea"/>
                          <a:cs typeface="+mn-cs"/>
                        </a:rPr>
                        <a:t>, </a:t>
                      </a:r>
                      <a:r>
                        <a:rPr lang="ru-RU" sz="1200" b="0" kern="1200" dirty="0" err="1" smtClean="0">
                          <a:solidFill>
                            <a:schemeClr val="tx1"/>
                          </a:solidFill>
                          <a:latin typeface="+mn-lt"/>
                          <a:ea typeface="+mn-ea"/>
                          <a:cs typeface="+mn-cs"/>
                        </a:rPr>
                        <a:t>О.А.Малых</a:t>
                      </a:r>
                      <a:r>
                        <a:rPr lang="ru-RU" sz="1200" b="0" kern="1200" dirty="0" smtClean="0">
                          <a:solidFill>
                            <a:schemeClr val="tx1"/>
                          </a:solidFill>
                          <a:latin typeface="+mn-lt"/>
                          <a:ea typeface="+mn-ea"/>
                          <a:cs typeface="+mn-cs"/>
                        </a:rPr>
                        <a:t>  (2–4) (УП)</a:t>
                      </a:r>
                      <a:endParaRPr lang="ru-RU" sz="1200" b="0" kern="1200" dirty="0">
                        <a:solidFill>
                          <a:schemeClr val="tx1"/>
                        </a:solidFill>
                        <a:latin typeface="+mn-lt"/>
                        <a:ea typeface="+mn-ea"/>
                        <a:cs typeface="+mn-cs"/>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671665319"/>
                  </a:ext>
                </a:extLst>
              </a:tr>
            </a:tbl>
          </a:graphicData>
        </a:graphic>
      </p:graphicFrame>
      <p:pic>
        <p:nvPicPr>
          <p:cNvPr id="45" name="Рисунок 44"/>
          <p:cNvPicPr>
            <a:picLocks noChangeAspect="1"/>
          </p:cNvPicPr>
          <p:nvPr/>
        </p:nvPicPr>
        <p:blipFill>
          <a:blip r:embed="rId3"/>
          <a:stretch>
            <a:fillRect/>
          </a:stretch>
        </p:blipFill>
        <p:spPr>
          <a:xfrm>
            <a:off x="1334479" y="6356468"/>
            <a:ext cx="1428750" cy="238125"/>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7263" y="2232824"/>
            <a:ext cx="746932" cy="183532"/>
          </a:xfrm>
          <a:prstGeom prst="rect">
            <a:avLst/>
          </a:prstGeom>
        </p:spPr>
      </p:pic>
      <p:pic>
        <p:nvPicPr>
          <p:cNvPr id="47" name="Рисунок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4064" y="3125057"/>
            <a:ext cx="746932" cy="183532"/>
          </a:xfrm>
          <a:prstGeom prst="rect">
            <a:avLst/>
          </a:prstGeom>
        </p:spPr>
      </p:pic>
      <p:pic>
        <p:nvPicPr>
          <p:cNvPr id="48" name="Рисунок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251" y="2859049"/>
            <a:ext cx="746932" cy="183532"/>
          </a:xfrm>
          <a:prstGeom prst="rect">
            <a:avLst/>
          </a:prstGeom>
        </p:spPr>
      </p:pic>
      <p:pic>
        <p:nvPicPr>
          <p:cNvPr id="49" name="Рисунок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138" y="6383764"/>
            <a:ext cx="746932" cy="183532"/>
          </a:xfrm>
          <a:prstGeom prst="rect">
            <a:avLst/>
          </a:prstGeom>
        </p:spPr>
      </p:pic>
      <p:pic>
        <p:nvPicPr>
          <p:cNvPr id="53" name="Рисунок 52" descr="Картинки по запросу кубок"/>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4195" y="2232824"/>
            <a:ext cx="197370" cy="212139"/>
          </a:xfrm>
          <a:prstGeom prst="rect">
            <a:avLst/>
          </a:prstGeom>
          <a:noFill/>
          <a:ln>
            <a:noFill/>
          </a:ln>
        </p:spPr>
      </p:pic>
      <p:pic>
        <p:nvPicPr>
          <p:cNvPr id="54" name="Рисунок 53" descr="Картинки по запросу кубок"/>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9391" y="3369634"/>
            <a:ext cx="197370" cy="212139"/>
          </a:xfrm>
          <a:prstGeom prst="rect">
            <a:avLst/>
          </a:prstGeom>
          <a:noFill/>
          <a:ln>
            <a:noFill/>
          </a:ln>
        </p:spPr>
      </p:pic>
      <p:pic>
        <p:nvPicPr>
          <p:cNvPr id="4" name="Рисунок 3"/>
          <p:cNvPicPr>
            <a:picLocks noChangeAspect="1"/>
          </p:cNvPicPr>
          <p:nvPr/>
        </p:nvPicPr>
        <p:blipFill>
          <a:blip r:embed="rId6"/>
          <a:stretch>
            <a:fillRect/>
          </a:stretch>
        </p:blipFill>
        <p:spPr>
          <a:xfrm>
            <a:off x="10995578" y="2678502"/>
            <a:ext cx="201185" cy="213378"/>
          </a:xfrm>
          <a:prstGeom prst="rect">
            <a:avLst/>
          </a:prstGeom>
        </p:spPr>
      </p:pic>
    </p:spTree>
    <p:extLst>
      <p:ext uri="{BB962C8B-B14F-4D97-AF65-F5344CB8AC3E}">
        <p14:creationId xmlns:p14="http://schemas.microsoft.com/office/powerpoint/2010/main" val="4414821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0" y="1118509"/>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a:xfrm>
            <a:off x="9060763" y="6335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t>1</a:t>
            </a: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6</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329586" y="41291"/>
            <a:ext cx="11092502" cy="1077218"/>
          </a:xfrm>
          <a:prstGeom prst="rect">
            <a:avLst/>
          </a:prstGeom>
        </p:spPr>
        <p:txBody>
          <a:bodyPr wrap="square">
            <a:spAutoFit/>
          </a:bodyPr>
          <a:lstStyle/>
          <a:p>
            <a:pPr lvl="0">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Начальное образование. Учебный план. </a:t>
            </a:r>
          </a:p>
          <a:p>
            <a:pPr lvl="0">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Обязательная часть ООП</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graphicFrame>
        <p:nvGraphicFramePr>
          <p:cNvPr id="44" name="Таблица 43"/>
          <p:cNvGraphicFramePr>
            <a:graphicFrameLocks noGrp="1"/>
          </p:cNvGraphicFramePr>
          <p:nvPr>
            <p:extLst/>
          </p:nvPr>
        </p:nvGraphicFramePr>
        <p:xfrm>
          <a:off x="410342" y="1360217"/>
          <a:ext cx="10621556" cy="3329276"/>
        </p:xfrm>
        <a:graphic>
          <a:graphicData uri="http://schemas.openxmlformats.org/drawingml/2006/table">
            <a:tbl>
              <a:tblPr/>
              <a:tblGrid>
                <a:gridCol w="2367514">
                  <a:extLst>
                    <a:ext uri="{9D8B030D-6E8A-4147-A177-3AD203B41FA5}">
                      <a16:colId xmlns:a16="http://schemas.microsoft.com/office/drawing/2014/main" val="405908439"/>
                    </a:ext>
                  </a:extLst>
                </a:gridCol>
                <a:gridCol w="2213844">
                  <a:extLst>
                    <a:ext uri="{9D8B030D-6E8A-4147-A177-3AD203B41FA5}">
                      <a16:colId xmlns:a16="http://schemas.microsoft.com/office/drawing/2014/main" val="152928745"/>
                    </a:ext>
                  </a:extLst>
                </a:gridCol>
                <a:gridCol w="3462721">
                  <a:extLst>
                    <a:ext uri="{9D8B030D-6E8A-4147-A177-3AD203B41FA5}">
                      <a16:colId xmlns:a16="http://schemas.microsoft.com/office/drawing/2014/main" val="2898738426"/>
                    </a:ext>
                  </a:extLst>
                </a:gridCol>
                <a:gridCol w="2577477">
                  <a:extLst>
                    <a:ext uri="{9D8B030D-6E8A-4147-A177-3AD203B41FA5}">
                      <a16:colId xmlns:a16="http://schemas.microsoft.com/office/drawing/2014/main" val="949484527"/>
                    </a:ext>
                  </a:extLst>
                </a:gridCol>
              </a:tblGrid>
              <a:tr h="221901">
                <a:tc>
                  <a:txBody>
                    <a:bodyPr/>
                    <a:lstStyle/>
                    <a:p>
                      <a:pPr marL="0" algn="ctr" defTabSz="914400" rtl="0" eaLnBrk="1" fontAlgn="ctr" latinLnBrk="0" hangingPunct="1"/>
                      <a:r>
                        <a:rPr lang="ru-RU" sz="1200" b="1" i="0" u="none" strike="noStrike" kern="1200" dirty="0" smtClean="0">
                          <a:solidFill>
                            <a:srgbClr val="003366"/>
                          </a:solidFill>
                          <a:effectLst/>
                          <a:latin typeface="Calibri" panose="020F0502020204030204" pitchFamily="34" charset="0"/>
                          <a:ea typeface="+mn-ea"/>
                          <a:cs typeface="+mn-cs"/>
                        </a:rPr>
                        <a:t>Предметная область</a:t>
                      </a:r>
                      <a:endParaRPr lang="ru-RU" sz="1200" b="1" i="0" u="none" strike="noStrike" kern="1200" dirty="0">
                        <a:solidFill>
                          <a:srgbClr val="003366"/>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ru-RU" sz="1200" b="1" i="0" u="none" strike="noStrike" kern="1200" dirty="0" smtClean="0">
                          <a:solidFill>
                            <a:srgbClr val="003366"/>
                          </a:solidFill>
                          <a:effectLst/>
                          <a:latin typeface="Calibri" panose="020F0502020204030204" pitchFamily="34" charset="0"/>
                          <a:ea typeface="+mn-ea"/>
                          <a:cs typeface="+mn-cs"/>
                        </a:rPr>
                        <a:t>Предмет</a:t>
                      </a:r>
                      <a:endParaRPr lang="ru-RU" sz="1200" b="1" i="0" u="none" strike="noStrike" kern="1200" dirty="0">
                        <a:solidFill>
                          <a:srgbClr val="003366"/>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1200" b="1" i="0" u="none" strike="noStrike" dirty="0">
                          <a:solidFill>
                            <a:srgbClr val="003366"/>
                          </a:solidFill>
                          <a:effectLst/>
                          <a:latin typeface="Calibri" panose="020F0502020204030204" pitchFamily="34" charset="0"/>
                        </a:rPr>
                        <a:t>ШКОЛА РОССИИ</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1200" b="1" i="0" u="none" strike="noStrike" dirty="0">
                          <a:solidFill>
                            <a:srgbClr val="003366"/>
                          </a:solidFill>
                          <a:effectLst/>
                          <a:latin typeface="Calibri" panose="020F0502020204030204" pitchFamily="34" charset="0"/>
                        </a:rPr>
                        <a:t>ПЕРСПЕКТИВА</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91618"/>
                  </a:ext>
                </a:extLst>
              </a:tr>
              <a:tr h="498706">
                <a:tc rowSpan="2">
                  <a:txBody>
                    <a:bodyPr/>
                    <a:lstStyle/>
                    <a:p>
                      <a:pPr marL="0" algn="l" defTabSz="914400" rtl="0" eaLnBrk="1" fontAlgn="b" latinLnBrk="0" hangingPunct="1"/>
                      <a:r>
                        <a:rPr lang="ru-RU" sz="1200" b="0" kern="1200" dirty="0" smtClean="0">
                          <a:solidFill>
                            <a:schemeClr val="tx1"/>
                          </a:solidFill>
                          <a:latin typeface="+mn-lt"/>
                          <a:ea typeface="+mn-ea"/>
                          <a:cs typeface="+mn-cs"/>
                        </a:rPr>
                        <a:t>Математика и информатика </a:t>
                      </a:r>
                      <a:endParaRPr lang="ru-RU" sz="1200" b="0"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rowSpan="2">
                  <a:txBody>
                    <a:bodyPr/>
                    <a:lstStyle/>
                    <a:p>
                      <a:pPr marL="0" algn="l" defTabSz="914400" rtl="0" eaLnBrk="1" fontAlgn="b" latinLnBrk="0" hangingPunct="1"/>
                      <a:r>
                        <a:rPr lang="ru-RU" sz="1200" b="0" kern="1200" dirty="0" smtClean="0">
                          <a:solidFill>
                            <a:schemeClr val="tx1"/>
                          </a:solidFill>
                          <a:latin typeface="+mn-lt"/>
                          <a:ea typeface="+mn-ea"/>
                          <a:cs typeface="+mn-cs"/>
                        </a:rPr>
                        <a:t>Математика</a:t>
                      </a:r>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fontAlgn="b"/>
                      <a:r>
                        <a:rPr lang="ru-RU" sz="1200" b="0" kern="1200" dirty="0" smtClean="0">
                          <a:solidFill>
                            <a:schemeClr val="tx1"/>
                          </a:solidFill>
                          <a:latin typeface="+mn-lt"/>
                          <a:ea typeface="+mn-ea"/>
                          <a:cs typeface="+mn-cs"/>
                        </a:rPr>
                        <a:t>М.И. Моро </a:t>
                      </a:r>
                      <a:r>
                        <a:rPr lang="ru-RU" sz="1200" b="0" kern="1200" dirty="0">
                          <a:solidFill>
                            <a:schemeClr val="tx1"/>
                          </a:solidFill>
                          <a:latin typeface="+mn-lt"/>
                          <a:ea typeface="+mn-ea"/>
                          <a:cs typeface="+mn-cs"/>
                        </a:rPr>
                        <a:t>и др. (</a:t>
                      </a:r>
                      <a:r>
                        <a:rPr lang="ru-RU" sz="1200" b="0" kern="1200" dirty="0" smtClean="0">
                          <a:solidFill>
                            <a:schemeClr val="tx1"/>
                          </a:solidFill>
                          <a:latin typeface="+mn-lt"/>
                          <a:ea typeface="+mn-ea"/>
                          <a:cs typeface="+mn-cs"/>
                        </a:rPr>
                        <a:t>1–4</a:t>
                      </a:r>
                      <a:r>
                        <a:rPr lang="ru-RU" sz="1200" b="0" kern="1200" dirty="0">
                          <a:solidFill>
                            <a:schemeClr val="tx1"/>
                          </a:solidFill>
                          <a:latin typeface="+mn-lt"/>
                          <a:ea typeface="+mn-ea"/>
                          <a:cs typeface="+mn-cs"/>
                        </a:rPr>
                        <a:t>)</a:t>
                      </a: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l" fontAlgn="b"/>
                      <a:r>
                        <a:rPr lang="ru-RU" sz="1200" b="0" kern="1200" dirty="0" smtClean="0">
                          <a:solidFill>
                            <a:schemeClr val="tx1"/>
                          </a:solidFill>
                          <a:latin typeface="+mn-lt"/>
                          <a:ea typeface="+mn-ea"/>
                          <a:cs typeface="+mn-cs"/>
                        </a:rPr>
                        <a:t>Г.В. Дорофеев, Т.Н. </a:t>
                      </a:r>
                      <a:r>
                        <a:rPr lang="ru-RU" sz="1200" b="0" kern="1200" dirty="0" err="1" smtClean="0">
                          <a:solidFill>
                            <a:schemeClr val="tx1"/>
                          </a:solidFill>
                          <a:latin typeface="+mn-lt"/>
                          <a:ea typeface="+mn-ea"/>
                          <a:cs typeface="+mn-cs"/>
                        </a:rPr>
                        <a:t>Миракова</a:t>
                      </a:r>
                      <a:r>
                        <a:rPr lang="ru-RU" sz="1200" b="0" kern="1200" dirty="0" smtClean="0">
                          <a:solidFill>
                            <a:schemeClr val="tx1"/>
                          </a:solidFill>
                          <a:latin typeface="+mn-lt"/>
                          <a:ea typeface="+mn-ea"/>
                          <a:cs typeface="+mn-cs"/>
                        </a:rPr>
                        <a:t>, Т.Б. Бука  </a:t>
                      </a:r>
                      <a:r>
                        <a:rPr lang="ru-RU" sz="1200" b="0" kern="1200" dirty="0">
                          <a:solidFill>
                            <a:schemeClr val="tx1"/>
                          </a:solidFill>
                          <a:latin typeface="+mn-lt"/>
                          <a:ea typeface="+mn-ea"/>
                          <a:cs typeface="+mn-cs"/>
                        </a:rPr>
                        <a:t>(</a:t>
                      </a:r>
                      <a:r>
                        <a:rPr lang="ru-RU" sz="1200" b="0" kern="1200" dirty="0" smtClean="0">
                          <a:solidFill>
                            <a:schemeClr val="tx1"/>
                          </a:solidFill>
                          <a:latin typeface="+mn-lt"/>
                          <a:ea typeface="+mn-ea"/>
                          <a:cs typeface="+mn-cs"/>
                        </a:rPr>
                        <a:t>1–4</a:t>
                      </a:r>
                      <a:r>
                        <a:rPr lang="ru-RU" sz="1200" b="0" kern="1200" dirty="0">
                          <a:solidFill>
                            <a:schemeClr val="tx1"/>
                          </a:solidFill>
                          <a:latin typeface="+mn-lt"/>
                          <a:ea typeface="+mn-ea"/>
                          <a:cs typeface="+mn-cs"/>
                        </a:rPr>
                        <a:t>)</a:t>
                      </a: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436624724"/>
                  </a:ext>
                </a:extLst>
              </a:tr>
              <a:tr h="370185">
                <a:tc vMerge="1">
                  <a:txBody>
                    <a:bodyPr/>
                    <a:lstStyle/>
                    <a:p>
                      <a:pPr marL="0" algn="l" defTabSz="914400" rtl="0" eaLnBrk="1" fontAlgn="b" latinLnBrk="0" hangingPunct="1"/>
                      <a:endParaRPr lang="ru-RU" sz="1100" b="0"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vMerge="1">
                  <a:txBody>
                    <a:bodyPr/>
                    <a:lstStyle/>
                    <a:p>
                      <a:pPr algn="r" fontAlgn="b"/>
                      <a:endParaRPr lang="ru-RU" sz="11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Т.Н. </a:t>
                      </a:r>
                      <a:r>
                        <a:rPr lang="ru-RU" sz="1200" b="0" kern="1200" dirty="0" err="1" smtClean="0">
                          <a:solidFill>
                            <a:schemeClr val="tx1"/>
                          </a:solidFill>
                          <a:latin typeface="+mn-lt"/>
                          <a:ea typeface="+mn-ea"/>
                          <a:cs typeface="+mn-cs"/>
                        </a:rPr>
                        <a:t>Миракова</a:t>
                      </a:r>
                      <a:r>
                        <a:rPr lang="ru-RU" sz="1200" b="0" kern="1200" dirty="0" smtClean="0">
                          <a:solidFill>
                            <a:schemeClr val="tx1"/>
                          </a:solidFill>
                          <a:latin typeface="+mn-lt"/>
                          <a:ea typeface="+mn-ea"/>
                          <a:cs typeface="+mn-cs"/>
                        </a:rPr>
                        <a:t>, С.В. </a:t>
                      </a:r>
                      <a:r>
                        <a:rPr lang="ru-RU" sz="1200" b="0" kern="1200" dirty="0" err="1" smtClean="0">
                          <a:solidFill>
                            <a:schemeClr val="tx1"/>
                          </a:solidFill>
                          <a:latin typeface="+mn-lt"/>
                          <a:ea typeface="+mn-ea"/>
                          <a:cs typeface="+mn-cs"/>
                        </a:rPr>
                        <a:t>Пчелинцев</a:t>
                      </a:r>
                      <a:r>
                        <a:rPr lang="ru-RU" sz="1200" b="0" kern="1200" dirty="0" smtClean="0">
                          <a:solidFill>
                            <a:schemeClr val="tx1"/>
                          </a:solidFill>
                          <a:latin typeface="+mn-lt"/>
                          <a:ea typeface="+mn-ea"/>
                          <a:cs typeface="+mn-cs"/>
                        </a:rPr>
                        <a:t> и др.  (1–4)</a:t>
                      </a:r>
                    </a:p>
                    <a:p>
                      <a:pPr algn="l" fontAlgn="b"/>
                      <a:endParaRPr lang="ru-RU" sz="1200" b="0" kern="1200" dirty="0">
                        <a:solidFill>
                          <a:schemeClr val="tx1"/>
                        </a:solidFill>
                        <a:latin typeface="+mn-lt"/>
                        <a:ea typeface="+mn-ea"/>
                        <a:cs typeface="+mn-cs"/>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algn="l" fontAlgn="b"/>
                      <a:endParaRPr lang="ru-RU" sz="1100" b="0" kern="1200" dirty="0">
                        <a:solidFill>
                          <a:schemeClr val="tx1"/>
                        </a:solidFill>
                        <a:latin typeface="+mn-lt"/>
                        <a:ea typeface="+mn-ea"/>
                        <a:cs typeface="+mn-cs"/>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4201034407"/>
                  </a:ext>
                </a:extLst>
              </a:tr>
              <a:tr h="48894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Обществознание и естествознание</a:t>
                      </a:r>
                    </a:p>
                    <a:p>
                      <a:pPr marL="0" algn="l" defTabSz="914400" rtl="0" eaLnBrk="1" fontAlgn="b" latinLnBrk="0" hangingPunct="1"/>
                      <a:endParaRPr lang="ru-RU" sz="1200" b="0"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l" defTabSz="914400" rtl="0" eaLnBrk="1" fontAlgn="b" latinLnBrk="0" hangingPunct="1"/>
                      <a:r>
                        <a:rPr lang="ru-RU" sz="1200" b="0" kern="1200" dirty="0" smtClean="0">
                          <a:solidFill>
                            <a:schemeClr val="tx1"/>
                          </a:solidFill>
                          <a:latin typeface="+mn-lt"/>
                          <a:ea typeface="+mn-ea"/>
                          <a:cs typeface="+mn-cs"/>
                        </a:rPr>
                        <a:t>Окружающий</a:t>
                      </a:r>
                      <a:r>
                        <a:rPr lang="ru-RU" sz="1200" b="0" kern="1200" baseline="0" dirty="0" smtClean="0">
                          <a:solidFill>
                            <a:schemeClr val="tx1"/>
                          </a:solidFill>
                          <a:latin typeface="+mn-lt"/>
                          <a:ea typeface="+mn-ea"/>
                          <a:cs typeface="+mn-cs"/>
                        </a:rPr>
                        <a:t> мир</a:t>
                      </a:r>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fontAlgn="b"/>
                      <a:r>
                        <a:rPr lang="ru-RU" sz="1200" b="0" kern="1200" dirty="0" smtClean="0">
                          <a:solidFill>
                            <a:schemeClr val="tx1"/>
                          </a:solidFill>
                          <a:latin typeface="+mn-lt"/>
                          <a:ea typeface="+mn-ea"/>
                          <a:cs typeface="+mn-cs"/>
                        </a:rPr>
                        <a:t>А.А. Плешаков </a:t>
                      </a:r>
                      <a:r>
                        <a:rPr lang="ru-RU" sz="1200" b="0" kern="1200" dirty="0">
                          <a:solidFill>
                            <a:schemeClr val="tx1"/>
                          </a:solidFill>
                          <a:latin typeface="+mn-lt"/>
                          <a:ea typeface="+mn-ea"/>
                          <a:cs typeface="+mn-cs"/>
                        </a:rPr>
                        <a:t>(</a:t>
                      </a:r>
                      <a:r>
                        <a:rPr lang="ru-RU" sz="1200" b="0" kern="1200" dirty="0" smtClean="0">
                          <a:solidFill>
                            <a:schemeClr val="tx1"/>
                          </a:solidFill>
                          <a:latin typeface="+mn-lt"/>
                          <a:ea typeface="+mn-ea"/>
                          <a:cs typeface="+mn-cs"/>
                        </a:rPr>
                        <a:t>1–4</a:t>
                      </a:r>
                      <a:r>
                        <a:rPr lang="ru-RU" sz="1200" b="0" kern="1200" dirty="0">
                          <a:solidFill>
                            <a:schemeClr val="tx1"/>
                          </a:solidFill>
                          <a:latin typeface="+mn-lt"/>
                          <a:ea typeface="+mn-ea"/>
                          <a:cs typeface="+mn-cs"/>
                        </a:rPr>
                        <a:t>)</a:t>
                      </a: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l" fontAlgn="b"/>
                      <a:r>
                        <a:rPr lang="ru-RU" sz="1200" b="0" kern="1200" dirty="0" smtClean="0">
                          <a:solidFill>
                            <a:schemeClr val="tx1"/>
                          </a:solidFill>
                          <a:latin typeface="+mn-lt"/>
                          <a:ea typeface="+mn-ea"/>
                          <a:cs typeface="+mn-cs"/>
                        </a:rPr>
                        <a:t>А.А. Плешаков, М.Ю. Новицкая </a:t>
                      </a:r>
                      <a:r>
                        <a:rPr lang="ru-RU" sz="1200" b="0" kern="1200" dirty="0">
                          <a:solidFill>
                            <a:schemeClr val="tx1"/>
                          </a:solidFill>
                          <a:latin typeface="+mn-lt"/>
                          <a:ea typeface="+mn-ea"/>
                          <a:cs typeface="+mn-cs"/>
                        </a:rPr>
                        <a:t>(</a:t>
                      </a:r>
                      <a:r>
                        <a:rPr lang="ru-RU" sz="1200" b="0" kern="1200" dirty="0" smtClean="0">
                          <a:solidFill>
                            <a:schemeClr val="tx1"/>
                          </a:solidFill>
                          <a:latin typeface="+mn-lt"/>
                          <a:ea typeface="+mn-ea"/>
                          <a:cs typeface="+mn-cs"/>
                        </a:rPr>
                        <a:t>1–4</a:t>
                      </a:r>
                      <a:r>
                        <a:rPr lang="ru-RU" sz="1200" b="0" kern="1200" dirty="0">
                          <a:solidFill>
                            <a:schemeClr val="tx1"/>
                          </a:solidFill>
                          <a:latin typeface="+mn-lt"/>
                          <a:ea typeface="+mn-ea"/>
                          <a:cs typeface="+mn-cs"/>
                        </a:rPr>
                        <a:t>)</a:t>
                      </a: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858180950"/>
                  </a:ext>
                </a:extLst>
              </a:tr>
              <a:tr h="44707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Основы религиозных культур и светской этики</a:t>
                      </a:r>
                      <a:endParaRPr lang="ru-RU" sz="1200" b="0"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l" defTabSz="914400" rtl="0" eaLnBrk="1" fontAlgn="b" latinLnBrk="0" hangingPunct="1"/>
                      <a:r>
                        <a:rPr lang="ru-RU" sz="1200" b="0" kern="1200" dirty="0" smtClean="0">
                          <a:solidFill>
                            <a:schemeClr val="tx1"/>
                          </a:solidFill>
                          <a:latin typeface="+mn-lt"/>
                          <a:ea typeface="+mn-ea"/>
                          <a:cs typeface="+mn-cs"/>
                        </a:rPr>
                        <a:t>ОРКСЭ</a:t>
                      </a:r>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2">
                  <a:txBody>
                    <a:bodyPr/>
                    <a:lstStyle/>
                    <a:p>
                      <a:pPr algn="ctr" fontAlgn="b"/>
                      <a:r>
                        <a:rPr lang="ru-RU" sz="1200" b="0" kern="1200" dirty="0" smtClean="0">
                          <a:solidFill>
                            <a:schemeClr val="tx1"/>
                          </a:solidFill>
                          <a:latin typeface="+mn-lt"/>
                          <a:ea typeface="+mn-ea"/>
                          <a:cs typeface="+mn-cs"/>
                        </a:rPr>
                        <a:t>Основы религиозных культур и светской этики</a:t>
                      </a:r>
                      <a:r>
                        <a:rPr lang="en-US" sz="1200" b="0" kern="1200" dirty="0" smtClean="0">
                          <a:solidFill>
                            <a:schemeClr val="tx1"/>
                          </a:solidFill>
                          <a:latin typeface="+mn-lt"/>
                          <a:ea typeface="+mn-ea"/>
                          <a:cs typeface="+mn-cs"/>
                        </a:rPr>
                        <a:t> </a:t>
                      </a:r>
                      <a:r>
                        <a:rPr lang="ru-RU" sz="1200" b="0" kern="1200" dirty="0" smtClean="0">
                          <a:solidFill>
                            <a:schemeClr val="tx1"/>
                          </a:solidFill>
                          <a:latin typeface="+mn-lt"/>
                          <a:ea typeface="+mn-ea"/>
                          <a:cs typeface="+mn-cs"/>
                        </a:rPr>
                        <a:t>(4</a:t>
                      </a:r>
                      <a:r>
                        <a:rPr lang="ru-RU" sz="1200" b="0" kern="1200" dirty="0">
                          <a:solidFill>
                            <a:schemeClr val="tx1"/>
                          </a:solidFill>
                          <a:latin typeface="+mn-lt"/>
                          <a:ea typeface="+mn-ea"/>
                          <a:cs typeface="+mn-cs"/>
                        </a:rPr>
                        <a:t>)</a:t>
                      </a: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extLst>
                  <a:ext uri="{0D108BD9-81ED-4DB2-BD59-A6C34878D82A}">
                    <a16:rowId xmlns:a16="http://schemas.microsoft.com/office/drawing/2014/main" val="3522785370"/>
                  </a:ext>
                </a:extLst>
              </a:tr>
              <a:tr h="370185">
                <a:tc row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Искусство</a:t>
                      </a:r>
                      <a:endParaRPr lang="ru-RU" sz="1200" b="0"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l" defTabSz="914400" rtl="0" eaLnBrk="1" fontAlgn="b" latinLnBrk="0" hangingPunct="1"/>
                      <a:r>
                        <a:rPr lang="ru-RU" sz="1200" b="0" kern="1200" dirty="0" smtClean="0">
                          <a:solidFill>
                            <a:schemeClr val="tx1"/>
                          </a:solidFill>
                          <a:latin typeface="+mn-lt"/>
                          <a:ea typeface="+mn-ea"/>
                          <a:cs typeface="+mn-cs"/>
                        </a:rPr>
                        <a:t>Изобразительное</a:t>
                      </a:r>
                      <a:r>
                        <a:rPr lang="ru-RU" sz="1200" b="0" kern="1200" baseline="0" dirty="0" smtClean="0">
                          <a:solidFill>
                            <a:schemeClr val="tx1"/>
                          </a:solidFill>
                          <a:latin typeface="+mn-lt"/>
                          <a:ea typeface="+mn-ea"/>
                          <a:cs typeface="+mn-cs"/>
                        </a:rPr>
                        <a:t> искусство</a:t>
                      </a:r>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fontAlgn="b"/>
                      <a:r>
                        <a:rPr lang="ru-RU" sz="1200" b="0" kern="1200" dirty="0">
                          <a:solidFill>
                            <a:schemeClr val="tx1"/>
                          </a:solidFill>
                          <a:latin typeface="+mn-lt"/>
                          <a:ea typeface="+mn-ea"/>
                          <a:cs typeface="+mn-cs"/>
                        </a:rPr>
                        <a:t>Под ред. </a:t>
                      </a:r>
                      <a:r>
                        <a:rPr lang="ru-RU" sz="1200" b="0" kern="1200" dirty="0" err="1" smtClean="0">
                          <a:solidFill>
                            <a:schemeClr val="tx1"/>
                          </a:solidFill>
                          <a:latin typeface="+mn-lt"/>
                          <a:ea typeface="+mn-ea"/>
                          <a:cs typeface="+mn-cs"/>
                        </a:rPr>
                        <a:t>Б.М.Неменского</a:t>
                      </a:r>
                      <a:r>
                        <a:rPr lang="ru-RU" sz="1200" b="0" kern="1200" dirty="0" smtClean="0">
                          <a:solidFill>
                            <a:schemeClr val="tx1"/>
                          </a:solidFill>
                          <a:latin typeface="+mn-lt"/>
                          <a:ea typeface="+mn-ea"/>
                          <a:cs typeface="+mn-cs"/>
                        </a:rPr>
                        <a:t> </a:t>
                      </a:r>
                      <a:r>
                        <a:rPr lang="ru-RU" sz="1200" b="0" kern="1200" dirty="0">
                          <a:solidFill>
                            <a:schemeClr val="tx1"/>
                          </a:solidFill>
                          <a:latin typeface="+mn-lt"/>
                          <a:ea typeface="+mn-ea"/>
                          <a:cs typeface="+mn-cs"/>
                        </a:rPr>
                        <a:t>(</a:t>
                      </a:r>
                      <a:r>
                        <a:rPr lang="ru-RU" sz="1200" b="0" kern="1200" dirty="0" smtClean="0">
                          <a:solidFill>
                            <a:schemeClr val="tx1"/>
                          </a:solidFill>
                          <a:latin typeface="+mn-lt"/>
                          <a:ea typeface="+mn-ea"/>
                          <a:cs typeface="+mn-cs"/>
                        </a:rPr>
                        <a:t>1–4)</a:t>
                      </a:r>
                      <a:endParaRPr lang="ru-RU" sz="1200" b="0" kern="1200" dirty="0">
                        <a:solidFill>
                          <a:schemeClr val="tx1"/>
                        </a:solidFill>
                        <a:latin typeface="+mn-lt"/>
                        <a:ea typeface="+mn-ea"/>
                        <a:cs typeface="+mn-cs"/>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l" fontAlgn="b"/>
                      <a:r>
                        <a:rPr lang="ru-RU" sz="1200" b="0" kern="1200" dirty="0" smtClean="0">
                          <a:solidFill>
                            <a:schemeClr val="tx1"/>
                          </a:solidFill>
                          <a:latin typeface="+mn-lt"/>
                          <a:ea typeface="+mn-ea"/>
                          <a:cs typeface="+mn-cs"/>
                        </a:rPr>
                        <a:t>Т.Я. </a:t>
                      </a:r>
                      <a:r>
                        <a:rPr lang="ru-RU" sz="1200" b="0" kern="1200" dirty="0" err="1" smtClean="0">
                          <a:solidFill>
                            <a:schemeClr val="tx1"/>
                          </a:solidFill>
                          <a:latin typeface="+mn-lt"/>
                          <a:ea typeface="+mn-ea"/>
                          <a:cs typeface="+mn-cs"/>
                        </a:rPr>
                        <a:t>Шпикалова</a:t>
                      </a:r>
                      <a:r>
                        <a:rPr lang="ru-RU" sz="1200" b="0" kern="1200" dirty="0" smtClean="0">
                          <a:solidFill>
                            <a:schemeClr val="tx1"/>
                          </a:solidFill>
                          <a:latin typeface="+mn-lt"/>
                          <a:ea typeface="+mn-ea"/>
                          <a:cs typeface="+mn-cs"/>
                        </a:rPr>
                        <a:t>  </a:t>
                      </a:r>
                      <a:r>
                        <a:rPr lang="ru-RU" sz="1200" b="0" kern="1200" dirty="0">
                          <a:solidFill>
                            <a:schemeClr val="tx1"/>
                          </a:solidFill>
                          <a:latin typeface="+mn-lt"/>
                          <a:ea typeface="+mn-ea"/>
                          <a:cs typeface="+mn-cs"/>
                        </a:rPr>
                        <a:t>(</a:t>
                      </a:r>
                      <a:r>
                        <a:rPr lang="ru-RU" sz="1200" b="0" kern="1200" dirty="0" smtClean="0">
                          <a:solidFill>
                            <a:schemeClr val="tx1"/>
                          </a:solidFill>
                          <a:latin typeface="+mn-lt"/>
                          <a:ea typeface="+mn-ea"/>
                          <a:cs typeface="+mn-cs"/>
                        </a:rPr>
                        <a:t>1–4</a:t>
                      </a:r>
                      <a:r>
                        <a:rPr lang="ru-RU" sz="1200" b="0" kern="1200" dirty="0">
                          <a:solidFill>
                            <a:schemeClr val="tx1"/>
                          </a:solidFill>
                          <a:latin typeface="+mn-lt"/>
                          <a:ea typeface="+mn-ea"/>
                          <a:cs typeface="+mn-cs"/>
                        </a:rPr>
                        <a:t>)</a:t>
                      </a: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75903744"/>
                  </a:ext>
                </a:extLst>
              </a:tr>
              <a:tr h="278573">
                <a:tc vMerge="1">
                  <a:txBody>
                    <a:bodyPr/>
                    <a:lstStyle/>
                    <a:p>
                      <a:pPr algn="r" fontAlgn="b"/>
                      <a:endParaRPr lang="ru-RU" sz="1100" b="1" i="0" u="none" strike="noStrike" dirty="0">
                        <a:solidFill>
                          <a:srgbClr val="003366"/>
                        </a:solidFill>
                        <a:effectLst/>
                        <a:latin typeface="Calibri" panose="020F0502020204030204" pitchFamily="34" charset="0"/>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b" latinLnBrk="0" hangingPunct="1"/>
                      <a:r>
                        <a:rPr lang="ru-RU" sz="1200" b="0" kern="1200" dirty="0" smtClean="0">
                          <a:solidFill>
                            <a:schemeClr val="tx1"/>
                          </a:solidFill>
                          <a:latin typeface="+mn-lt"/>
                          <a:ea typeface="+mn-ea"/>
                          <a:cs typeface="+mn-cs"/>
                        </a:rPr>
                        <a:t>Музыка</a:t>
                      </a:r>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2">
                  <a:txBody>
                    <a:bodyPr/>
                    <a:lstStyle/>
                    <a:p>
                      <a:pPr algn="ctr" fontAlgn="b"/>
                      <a:r>
                        <a:rPr lang="ru-RU" sz="1200" b="0" kern="1200" dirty="0">
                          <a:solidFill>
                            <a:schemeClr val="tx1"/>
                          </a:solidFill>
                          <a:latin typeface="+mn-lt"/>
                          <a:ea typeface="+mn-ea"/>
                          <a:cs typeface="+mn-cs"/>
                        </a:rPr>
                        <a:t>Критская Е.Д. и </a:t>
                      </a:r>
                      <a:r>
                        <a:rPr lang="ru-RU" sz="1200" b="0" kern="1200" dirty="0" smtClean="0">
                          <a:solidFill>
                            <a:schemeClr val="tx1"/>
                          </a:solidFill>
                          <a:latin typeface="+mn-lt"/>
                          <a:ea typeface="+mn-ea"/>
                          <a:cs typeface="+mn-cs"/>
                        </a:rPr>
                        <a:t>др.</a:t>
                      </a:r>
                      <a:r>
                        <a:rPr lang="ru-RU" sz="1200" b="0" kern="1200" baseline="0" dirty="0" smtClean="0">
                          <a:solidFill>
                            <a:schemeClr val="tx1"/>
                          </a:solidFill>
                          <a:latin typeface="+mn-lt"/>
                          <a:ea typeface="+mn-ea"/>
                          <a:cs typeface="+mn-cs"/>
                        </a:rPr>
                        <a:t> (1-4)</a:t>
                      </a:r>
                      <a:endParaRPr lang="ru-RU" sz="1200" b="0" kern="1200" dirty="0">
                        <a:solidFill>
                          <a:schemeClr val="tx1"/>
                        </a:solidFill>
                        <a:latin typeface="+mn-lt"/>
                        <a:ea typeface="+mn-ea"/>
                        <a:cs typeface="+mn-cs"/>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extLst>
                  <a:ext uri="{0D108BD9-81ED-4DB2-BD59-A6C34878D82A}">
                    <a16:rowId xmlns:a16="http://schemas.microsoft.com/office/drawing/2014/main" val="2371272614"/>
                  </a:ext>
                </a:extLst>
              </a:tr>
              <a:tr h="27857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Технология</a:t>
                      </a:r>
                      <a:endParaRPr lang="ru-RU" sz="1200" b="0"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l" defTabSz="914400" rtl="0" eaLnBrk="1" fontAlgn="b" latinLnBrk="0" hangingPunct="1"/>
                      <a:r>
                        <a:rPr lang="ru-RU" sz="1200" b="0" kern="1200" dirty="0" smtClean="0">
                          <a:solidFill>
                            <a:schemeClr val="tx1"/>
                          </a:solidFill>
                          <a:latin typeface="+mn-lt"/>
                          <a:ea typeface="+mn-ea"/>
                          <a:cs typeface="+mn-cs"/>
                        </a:rPr>
                        <a:t>Технология</a:t>
                      </a:r>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fontAlgn="b"/>
                      <a:r>
                        <a:rPr lang="ru-RU" sz="1200" b="0" kern="1200" dirty="0" err="1" smtClean="0">
                          <a:solidFill>
                            <a:schemeClr val="tx1"/>
                          </a:solidFill>
                          <a:latin typeface="+mn-lt"/>
                          <a:ea typeface="+mn-ea"/>
                          <a:cs typeface="+mn-cs"/>
                        </a:rPr>
                        <a:t>Е.А.Лутцева</a:t>
                      </a:r>
                      <a:r>
                        <a:rPr lang="ru-RU" sz="1200" b="0" kern="1200" dirty="0" smtClean="0">
                          <a:solidFill>
                            <a:schemeClr val="tx1"/>
                          </a:solidFill>
                          <a:latin typeface="+mn-lt"/>
                          <a:ea typeface="+mn-ea"/>
                          <a:cs typeface="+mn-cs"/>
                        </a:rPr>
                        <a:t>, Т.П. Зуева (1–4</a:t>
                      </a:r>
                      <a:r>
                        <a:rPr lang="ru-RU" sz="1200" b="0" kern="1200" dirty="0">
                          <a:solidFill>
                            <a:schemeClr val="tx1"/>
                          </a:solidFill>
                          <a:latin typeface="+mn-lt"/>
                          <a:ea typeface="+mn-ea"/>
                          <a:cs typeface="+mn-cs"/>
                        </a:rPr>
                        <a:t>)</a:t>
                      </a: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l" fontAlgn="b"/>
                      <a:r>
                        <a:rPr lang="ru-RU" sz="1200" b="0" kern="1200" dirty="0" err="1" smtClean="0">
                          <a:solidFill>
                            <a:schemeClr val="tx1"/>
                          </a:solidFill>
                          <a:latin typeface="+mn-lt"/>
                          <a:ea typeface="+mn-ea"/>
                          <a:cs typeface="+mn-cs"/>
                        </a:rPr>
                        <a:t>Н.И.Роговцева</a:t>
                      </a:r>
                      <a:r>
                        <a:rPr lang="ru-RU" sz="1200" b="0" kern="1200" dirty="0" smtClean="0">
                          <a:solidFill>
                            <a:schemeClr val="tx1"/>
                          </a:solidFill>
                          <a:latin typeface="+mn-lt"/>
                          <a:ea typeface="+mn-ea"/>
                          <a:cs typeface="+mn-cs"/>
                        </a:rPr>
                        <a:t> </a:t>
                      </a:r>
                      <a:r>
                        <a:rPr lang="ru-RU" sz="1200" b="0" kern="1200" dirty="0">
                          <a:solidFill>
                            <a:schemeClr val="tx1"/>
                          </a:solidFill>
                          <a:latin typeface="+mn-lt"/>
                          <a:ea typeface="+mn-ea"/>
                          <a:cs typeface="+mn-cs"/>
                        </a:rPr>
                        <a:t>и др. (</a:t>
                      </a:r>
                      <a:r>
                        <a:rPr lang="ru-RU" sz="1200" b="0" kern="1200" dirty="0" smtClean="0">
                          <a:solidFill>
                            <a:schemeClr val="tx1"/>
                          </a:solidFill>
                          <a:latin typeface="+mn-lt"/>
                          <a:ea typeface="+mn-ea"/>
                          <a:cs typeface="+mn-cs"/>
                        </a:rPr>
                        <a:t>1–4</a:t>
                      </a:r>
                      <a:r>
                        <a:rPr lang="ru-RU" sz="1200" b="0" kern="1200" dirty="0">
                          <a:solidFill>
                            <a:schemeClr val="tx1"/>
                          </a:solidFill>
                          <a:latin typeface="+mn-lt"/>
                          <a:ea typeface="+mn-ea"/>
                          <a:cs typeface="+mn-cs"/>
                        </a:rPr>
                        <a:t>)</a:t>
                      </a: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104314606"/>
                  </a:ext>
                </a:extLst>
              </a:tr>
              <a:tr h="30081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Физическая культура</a:t>
                      </a:r>
                      <a:endParaRPr lang="ru-RU" sz="1200" b="0"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l" defTabSz="914400" rtl="0" eaLnBrk="1" fontAlgn="b" latinLnBrk="0" hangingPunct="1"/>
                      <a:r>
                        <a:rPr lang="ru-RU" sz="1200" b="0" kern="1200" dirty="0" smtClean="0">
                          <a:solidFill>
                            <a:schemeClr val="tx1"/>
                          </a:solidFill>
                          <a:latin typeface="+mn-lt"/>
                          <a:ea typeface="+mn-ea"/>
                          <a:cs typeface="+mn-cs"/>
                        </a:rPr>
                        <a:t>Физическая</a:t>
                      </a:r>
                      <a:r>
                        <a:rPr lang="ru-RU" sz="1200" b="0" kern="1200" baseline="0" dirty="0" smtClean="0">
                          <a:solidFill>
                            <a:schemeClr val="tx1"/>
                          </a:solidFill>
                          <a:latin typeface="+mn-lt"/>
                          <a:ea typeface="+mn-ea"/>
                          <a:cs typeface="+mn-cs"/>
                        </a:rPr>
                        <a:t> культура</a:t>
                      </a:r>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fontAlgn="b"/>
                      <a:r>
                        <a:rPr lang="ru-RU" sz="1200" b="0" kern="1200" dirty="0" err="1" smtClean="0">
                          <a:solidFill>
                            <a:schemeClr val="tx1"/>
                          </a:solidFill>
                          <a:latin typeface="+mn-lt"/>
                          <a:ea typeface="+mn-ea"/>
                          <a:cs typeface="+mn-cs"/>
                        </a:rPr>
                        <a:t>В.И.Лях</a:t>
                      </a:r>
                      <a:r>
                        <a:rPr lang="ru-RU" sz="1200" b="0" kern="1200" dirty="0" smtClean="0">
                          <a:solidFill>
                            <a:schemeClr val="tx1"/>
                          </a:solidFill>
                          <a:latin typeface="+mn-lt"/>
                          <a:ea typeface="+mn-ea"/>
                          <a:cs typeface="+mn-cs"/>
                        </a:rPr>
                        <a:t>  (</a:t>
                      </a:r>
                      <a:r>
                        <a:rPr lang="ru-RU" sz="1200" b="0" kern="1200" dirty="0">
                          <a:solidFill>
                            <a:schemeClr val="tx1"/>
                          </a:solidFill>
                          <a:latin typeface="+mn-lt"/>
                          <a:ea typeface="+mn-ea"/>
                          <a:cs typeface="+mn-cs"/>
                        </a:rPr>
                        <a:t>1-4)</a:t>
                      </a: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l" fontAlgn="b"/>
                      <a:r>
                        <a:rPr lang="ru-RU" sz="1200" b="0" kern="1200" dirty="0" err="1" smtClean="0">
                          <a:solidFill>
                            <a:schemeClr val="tx1"/>
                          </a:solidFill>
                          <a:latin typeface="+mn-lt"/>
                          <a:ea typeface="+mn-ea"/>
                          <a:cs typeface="+mn-cs"/>
                        </a:rPr>
                        <a:t>А.П.Матвеев</a:t>
                      </a:r>
                      <a:r>
                        <a:rPr lang="ru-RU" sz="1200" b="0" kern="1200" dirty="0" smtClean="0">
                          <a:solidFill>
                            <a:schemeClr val="tx1"/>
                          </a:solidFill>
                          <a:latin typeface="+mn-lt"/>
                          <a:ea typeface="+mn-ea"/>
                          <a:cs typeface="+mn-cs"/>
                        </a:rPr>
                        <a:t>  </a:t>
                      </a:r>
                      <a:r>
                        <a:rPr lang="ru-RU" sz="1200" b="0" kern="1200" dirty="0">
                          <a:solidFill>
                            <a:schemeClr val="tx1"/>
                          </a:solidFill>
                          <a:latin typeface="+mn-lt"/>
                          <a:ea typeface="+mn-ea"/>
                          <a:cs typeface="+mn-cs"/>
                        </a:rPr>
                        <a:t>(</a:t>
                      </a:r>
                      <a:r>
                        <a:rPr lang="ru-RU" sz="1200" b="0" kern="1200" dirty="0" smtClean="0">
                          <a:solidFill>
                            <a:schemeClr val="tx1"/>
                          </a:solidFill>
                          <a:latin typeface="+mn-lt"/>
                          <a:ea typeface="+mn-ea"/>
                          <a:cs typeface="+mn-cs"/>
                        </a:rPr>
                        <a:t>1–4</a:t>
                      </a:r>
                      <a:r>
                        <a:rPr lang="ru-RU" sz="1200" b="0" kern="1200" dirty="0">
                          <a:solidFill>
                            <a:schemeClr val="tx1"/>
                          </a:solidFill>
                          <a:latin typeface="+mn-lt"/>
                          <a:ea typeface="+mn-ea"/>
                          <a:cs typeface="+mn-cs"/>
                        </a:rPr>
                        <a:t>)</a:t>
                      </a: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935073343"/>
                  </a:ext>
                </a:extLst>
              </a:tr>
            </a:tbl>
          </a:graphicData>
        </a:graphic>
      </p:graphicFrame>
      <p:pic>
        <p:nvPicPr>
          <p:cNvPr id="24" name="Рисунок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1056" y="2096189"/>
            <a:ext cx="746932" cy="183532"/>
          </a:xfrm>
          <a:prstGeom prst="rect">
            <a:avLst/>
          </a:prstGeom>
        </p:spPr>
      </p:pic>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138" y="6383764"/>
            <a:ext cx="746932" cy="183532"/>
          </a:xfrm>
          <a:prstGeom prst="rect">
            <a:avLst/>
          </a:prstGeom>
        </p:spPr>
      </p:pic>
      <p:pic>
        <p:nvPicPr>
          <p:cNvPr id="46" name="Рисунок 45"/>
          <p:cNvPicPr>
            <a:picLocks noChangeAspect="1"/>
          </p:cNvPicPr>
          <p:nvPr/>
        </p:nvPicPr>
        <p:blipFill>
          <a:blip r:embed="rId4"/>
          <a:stretch>
            <a:fillRect/>
          </a:stretch>
        </p:blipFill>
        <p:spPr>
          <a:xfrm>
            <a:off x="1334479" y="6356468"/>
            <a:ext cx="1428750" cy="238125"/>
          </a:xfrm>
          <a:prstGeom prst="rect">
            <a:avLst/>
          </a:prstGeom>
        </p:spPr>
      </p:pic>
    </p:spTree>
    <p:extLst>
      <p:ext uri="{BB962C8B-B14F-4D97-AF65-F5344CB8AC3E}">
        <p14:creationId xmlns:p14="http://schemas.microsoft.com/office/powerpoint/2010/main" val="15982606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44584" y="111064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a:xfrm>
            <a:off x="9060763" y="6335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17</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150984" y="132364"/>
            <a:ext cx="12041015" cy="1077218"/>
          </a:xfrm>
          <a:prstGeom prst="rect">
            <a:avLst/>
          </a:prstGeom>
        </p:spPr>
        <p:txBody>
          <a:bodyPr wrap="square">
            <a:spAutoFit/>
          </a:bodyPr>
          <a:lstStyle/>
          <a:p>
            <a:pPr>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Начальное образование.</a:t>
            </a:r>
            <a:r>
              <a:rPr lang="ru-RU" sz="3200" b="1" dirty="0">
                <a:solidFill>
                  <a:srgbClr val="003366"/>
                </a:solidFill>
                <a:latin typeface="Calibri" panose="020F0502020204030204" pitchFamily="34" charset="0"/>
              </a:rPr>
              <a:t> </a:t>
            </a:r>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Учебный </a:t>
            </a: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план </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a:p>
            <a:pPr lvl="0">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graphicFrame>
        <p:nvGraphicFramePr>
          <p:cNvPr id="44" name="Таблица 43"/>
          <p:cNvGraphicFramePr>
            <a:graphicFrameLocks noGrp="1"/>
          </p:cNvGraphicFramePr>
          <p:nvPr>
            <p:extLst/>
          </p:nvPr>
        </p:nvGraphicFramePr>
        <p:xfrm>
          <a:off x="220939" y="1306577"/>
          <a:ext cx="11029942" cy="1227971"/>
        </p:xfrm>
        <a:graphic>
          <a:graphicData uri="http://schemas.openxmlformats.org/drawingml/2006/table">
            <a:tbl>
              <a:tblPr/>
              <a:tblGrid>
                <a:gridCol w="2117871">
                  <a:extLst>
                    <a:ext uri="{9D8B030D-6E8A-4147-A177-3AD203B41FA5}">
                      <a16:colId xmlns:a16="http://schemas.microsoft.com/office/drawing/2014/main" val="405908439"/>
                    </a:ext>
                  </a:extLst>
                </a:gridCol>
                <a:gridCol w="1528379">
                  <a:extLst>
                    <a:ext uri="{9D8B030D-6E8A-4147-A177-3AD203B41FA5}">
                      <a16:colId xmlns:a16="http://schemas.microsoft.com/office/drawing/2014/main" val="783501263"/>
                    </a:ext>
                  </a:extLst>
                </a:gridCol>
                <a:gridCol w="1980404">
                  <a:extLst>
                    <a:ext uri="{9D8B030D-6E8A-4147-A177-3AD203B41FA5}">
                      <a16:colId xmlns:a16="http://schemas.microsoft.com/office/drawing/2014/main" val="152928745"/>
                    </a:ext>
                  </a:extLst>
                </a:gridCol>
                <a:gridCol w="3097593">
                  <a:extLst>
                    <a:ext uri="{9D8B030D-6E8A-4147-A177-3AD203B41FA5}">
                      <a16:colId xmlns:a16="http://schemas.microsoft.com/office/drawing/2014/main" val="2898738426"/>
                    </a:ext>
                  </a:extLst>
                </a:gridCol>
                <a:gridCol w="2305695">
                  <a:extLst>
                    <a:ext uri="{9D8B030D-6E8A-4147-A177-3AD203B41FA5}">
                      <a16:colId xmlns:a16="http://schemas.microsoft.com/office/drawing/2014/main" val="949484527"/>
                    </a:ext>
                  </a:extLst>
                </a:gridCol>
              </a:tblGrid>
              <a:tr h="206333">
                <a:tc>
                  <a:txBody>
                    <a:bodyPr/>
                    <a:lstStyle/>
                    <a:p>
                      <a:pPr marL="0" algn="ctr" defTabSz="914400" rtl="0" eaLnBrk="1" fontAlgn="ctr" latinLnBrk="0" hangingPunct="1"/>
                      <a:r>
                        <a:rPr lang="ru-RU" sz="1200" b="1" i="0" u="none" strike="noStrike" kern="1200" dirty="0" smtClean="0">
                          <a:solidFill>
                            <a:srgbClr val="003366"/>
                          </a:solidFill>
                          <a:effectLst/>
                          <a:latin typeface="Calibri" panose="020F0502020204030204" pitchFamily="34" charset="0"/>
                          <a:ea typeface="+mn-ea"/>
                          <a:cs typeface="+mn-cs"/>
                        </a:rPr>
                        <a:t>Предметная область</a:t>
                      </a:r>
                      <a:endParaRPr lang="ru-RU" sz="1200" b="1" i="0" u="none" strike="noStrike" kern="1200" dirty="0">
                        <a:solidFill>
                          <a:srgbClr val="003366"/>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ru-RU" sz="1200" b="1" i="0" u="none" strike="noStrike" kern="1200" dirty="0" smtClean="0">
                          <a:solidFill>
                            <a:srgbClr val="003366"/>
                          </a:solidFill>
                          <a:effectLst/>
                          <a:latin typeface="Calibri" panose="020F0502020204030204" pitchFamily="34" charset="0"/>
                          <a:ea typeface="+mn-ea"/>
                          <a:cs typeface="+mn-cs"/>
                        </a:rPr>
                        <a:t>Предмет</a:t>
                      </a:r>
                      <a:endParaRPr lang="ru-RU" sz="1200" b="1" i="0" u="none" strike="noStrike" kern="1200" dirty="0">
                        <a:solidFill>
                          <a:srgbClr val="003366"/>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endParaRPr lang="ru-RU" sz="1200" b="0" kern="1200" dirty="0">
                        <a:solidFill>
                          <a:schemeClr val="tx1"/>
                        </a:solidFill>
                        <a:latin typeface="Open Sans (Ligh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1200" b="1" i="0" u="none" strike="noStrike" dirty="0">
                          <a:solidFill>
                            <a:srgbClr val="003366"/>
                          </a:solidFill>
                          <a:effectLst/>
                          <a:latin typeface="Open Sans (Light)"/>
                        </a:rPr>
                        <a:t>ШКОЛА РОССИИ</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1200" b="1" i="0" u="none" strike="noStrike" dirty="0">
                          <a:solidFill>
                            <a:srgbClr val="003366"/>
                          </a:solidFill>
                          <a:effectLst/>
                          <a:latin typeface="Open Sans (Light)"/>
                        </a:rPr>
                        <a:t>ПЕРСПЕКТИВА</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91618"/>
                  </a:ext>
                </a:extLst>
              </a:tr>
              <a:tr h="511953">
                <a:tc rowSpan="2">
                  <a:txBody>
                    <a:bodyPr/>
                    <a:lstStyle/>
                    <a:p>
                      <a:pPr marL="0" algn="l" defTabSz="914400" rtl="0" eaLnBrk="1" fontAlgn="b" latinLnBrk="0" hangingPunct="1"/>
                      <a:r>
                        <a:rPr lang="ru-RU" sz="1100" b="0" kern="1200" dirty="0" smtClean="0">
                          <a:solidFill>
                            <a:schemeClr val="tx1"/>
                          </a:solidFill>
                          <a:latin typeface="Open Sans (Light)"/>
                          <a:ea typeface="+mn-ea"/>
                          <a:cs typeface="+mn-cs"/>
                        </a:rPr>
                        <a:t>Физическая</a:t>
                      </a:r>
                      <a:r>
                        <a:rPr lang="ru-RU" sz="1100" b="0" kern="1200" baseline="0" dirty="0" smtClean="0">
                          <a:solidFill>
                            <a:schemeClr val="tx1"/>
                          </a:solidFill>
                          <a:latin typeface="Open Sans (Light)"/>
                          <a:ea typeface="+mn-ea"/>
                          <a:cs typeface="+mn-cs"/>
                        </a:rPr>
                        <a:t> культура</a:t>
                      </a:r>
                      <a:endParaRPr lang="ru-RU" sz="1100" b="0" kern="1200" dirty="0">
                        <a:solidFill>
                          <a:schemeClr val="tx1"/>
                        </a:solidFill>
                        <a:latin typeface="Open Sans (Ligh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rowSpan="2" gridSpan="2">
                  <a:txBody>
                    <a:bodyPr/>
                    <a:lstStyle/>
                    <a:p>
                      <a:pPr marL="0" algn="l" defTabSz="914400" rtl="0" eaLnBrk="1" fontAlgn="b" latinLnBrk="0" hangingPunct="1"/>
                      <a:r>
                        <a:rPr lang="ru-RU" sz="1100" b="0" kern="1200" dirty="0" smtClean="0">
                          <a:solidFill>
                            <a:schemeClr val="tx1"/>
                          </a:solidFill>
                          <a:latin typeface="Open Sans (Light)"/>
                          <a:ea typeface="+mn-ea"/>
                          <a:cs typeface="+mn-cs"/>
                        </a:rPr>
                        <a:t>Физическая культура</a:t>
                      </a:r>
                      <a:endParaRPr lang="ru-RU" sz="1100" b="0" kern="1200" dirty="0">
                        <a:solidFill>
                          <a:schemeClr val="tx1"/>
                        </a:solidFill>
                        <a:latin typeface="Open Sans (Ligh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rowSpan="2" hMerge="1">
                  <a:txBody>
                    <a:bodyPr/>
                    <a:lstStyle/>
                    <a:p>
                      <a:endParaRPr lang="ru-RU"/>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ru-RU" sz="1100" b="0" kern="1200" dirty="0" smtClean="0">
                        <a:solidFill>
                          <a:schemeClr val="tx1"/>
                        </a:solidFill>
                        <a:latin typeface="Open Sans (Light)"/>
                        <a:ea typeface="+mn-ea"/>
                        <a:cs typeface="+mn-cs"/>
                      </a:endParaRPr>
                    </a:p>
                    <a:p>
                      <a:pPr marL="0" marR="0" indent="0" algn="ctr" defTabSz="914400" rtl="0" eaLnBrk="1" fontAlgn="b" latinLnBrk="0" hangingPunct="1">
                        <a:lnSpc>
                          <a:spcPct val="100000"/>
                        </a:lnSpc>
                        <a:spcBef>
                          <a:spcPts val="0"/>
                        </a:spcBef>
                        <a:spcAft>
                          <a:spcPts val="0"/>
                        </a:spcAft>
                        <a:buClrTx/>
                        <a:buSzTx/>
                        <a:buFontTx/>
                        <a:buNone/>
                        <a:tabLst/>
                        <a:defRPr/>
                      </a:pPr>
                      <a:r>
                        <a:rPr lang="ru-RU" sz="1100" b="0" kern="1200" dirty="0" smtClean="0">
                          <a:solidFill>
                            <a:schemeClr val="tx1"/>
                          </a:solidFill>
                          <a:latin typeface="Open Sans (Light)"/>
                          <a:ea typeface="+mn-ea"/>
                          <a:cs typeface="+mn-cs"/>
                        </a:rPr>
                        <a:t>Шахматы в школе (1–4)</a:t>
                      </a:r>
                    </a:p>
                    <a:p>
                      <a:pPr algn="l" fontAlgn="b"/>
                      <a:endParaRPr lang="ru-RU" sz="1400" b="0" kern="1200" dirty="0">
                        <a:solidFill>
                          <a:schemeClr val="tx1"/>
                        </a:solidFill>
                        <a:latin typeface="Open Sans (Light)"/>
                        <a:ea typeface="+mn-ea"/>
                        <a:cs typeface="+mn-cs"/>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algn="l" fontAlgn="b"/>
                      <a:endParaRPr lang="ru-RU" sz="1200" b="0" kern="1200" dirty="0">
                        <a:solidFill>
                          <a:schemeClr val="tx1"/>
                        </a:solidFill>
                        <a:latin typeface="+mn-lt"/>
                        <a:ea typeface="+mn-ea"/>
                        <a:cs typeface="+mn-cs"/>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9097694"/>
                  </a:ext>
                </a:extLst>
              </a:tr>
              <a:tr h="463473">
                <a:tc vMerge="1">
                  <a:txBody>
                    <a:bodyPr/>
                    <a:lstStyle/>
                    <a:p>
                      <a:pPr algn="r" fontAlgn="b"/>
                      <a:endParaRPr lang="ru-RU" sz="1100" b="1" i="0" u="none" strike="noStrike" dirty="0">
                        <a:solidFill>
                          <a:srgbClr val="003366"/>
                        </a:solidFill>
                        <a:effectLst/>
                        <a:latin typeface="Calibri" panose="020F0502020204030204" pitchFamily="34" charset="0"/>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ru-RU"/>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vMerge="1">
                  <a:txBody>
                    <a:bodyPr/>
                    <a:lstStyle/>
                    <a:p>
                      <a:endParaRPr lang="ru-RU" dirty="0"/>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100" b="0" kern="1200" dirty="0" smtClean="0">
                          <a:solidFill>
                            <a:schemeClr val="tx1"/>
                          </a:solidFill>
                          <a:latin typeface="Open Sans (Light)"/>
                          <a:ea typeface="+mn-ea"/>
                          <a:cs typeface="+mn-cs"/>
                        </a:rPr>
                        <a:t>Физическая культура. Гимнастика (1–4)</a:t>
                      </a:r>
                    </a:p>
                    <a:p>
                      <a:pPr algn="l" fontAlgn="b"/>
                      <a:endParaRPr lang="ru-RU" sz="1200" b="0" kern="1200" dirty="0">
                        <a:solidFill>
                          <a:schemeClr val="tx1"/>
                        </a:solidFill>
                        <a:latin typeface="Open Sans (Light)"/>
                        <a:ea typeface="+mn-ea"/>
                        <a:cs typeface="+mn-cs"/>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algn="l" fontAlgn="b"/>
                      <a:endParaRPr lang="ru-RU" sz="1200" b="0" kern="1200" dirty="0">
                        <a:solidFill>
                          <a:schemeClr val="tx1"/>
                        </a:solidFill>
                        <a:latin typeface="+mn-lt"/>
                        <a:ea typeface="+mn-ea"/>
                        <a:cs typeface="+mn-cs"/>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231818999"/>
                  </a:ext>
                </a:extLst>
              </a:tr>
            </a:tbl>
          </a:graphicData>
        </a:graphic>
      </p:graphicFrame>
      <p:pic>
        <p:nvPicPr>
          <p:cNvPr id="43" name="Рисунок 42"/>
          <p:cNvPicPr>
            <a:picLocks noChangeAspect="1"/>
          </p:cNvPicPr>
          <p:nvPr/>
        </p:nvPicPr>
        <p:blipFill rotWithShape="1">
          <a:blip r:embed="rId3" cstate="print">
            <a:extLst>
              <a:ext uri="{28A0092B-C50C-407E-A947-70E740481C1C}">
                <a14:useLocalDpi xmlns:a14="http://schemas.microsoft.com/office/drawing/2010/main" val="0"/>
              </a:ext>
            </a:extLst>
          </a:blip>
          <a:srcRect l="1018"/>
          <a:stretch/>
        </p:blipFill>
        <p:spPr>
          <a:xfrm>
            <a:off x="1684818" y="4663805"/>
            <a:ext cx="2291896" cy="1744879"/>
          </a:xfrm>
          <a:prstGeom prst="rect">
            <a:avLst/>
          </a:prstGeom>
          <a:ln>
            <a:noFill/>
          </a:ln>
          <a:effectLst>
            <a:outerShdw blurRad="190500" algn="tl" rotWithShape="0">
              <a:srgbClr val="000000">
                <a:alpha val="70000"/>
              </a:srgbClr>
            </a:outerShdw>
          </a:effectLst>
        </p:spPr>
      </p:pic>
      <p:pic>
        <p:nvPicPr>
          <p:cNvPr id="54" name="Рисунок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85" y="4654656"/>
            <a:ext cx="2250558" cy="1735202"/>
          </a:xfrm>
          <a:prstGeom prst="rect">
            <a:avLst/>
          </a:prstGeom>
          <a:ln>
            <a:noFill/>
          </a:ln>
          <a:effectLst>
            <a:outerShdw blurRad="190500" algn="tl" rotWithShape="0">
              <a:srgbClr val="000000">
                <a:alpha val="70000"/>
              </a:srgbClr>
            </a:outerShdw>
          </a:effectLst>
        </p:spPr>
      </p:pic>
      <p:pic>
        <p:nvPicPr>
          <p:cNvPr id="57" name="Рисунок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6914" y="2857275"/>
            <a:ext cx="2008350" cy="1519175"/>
          </a:xfrm>
          <a:prstGeom prst="rect">
            <a:avLst/>
          </a:prstGeom>
        </p:spPr>
      </p:pic>
      <p:graphicFrame>
        <p:nvGraphicFramePr>
          <p:cNvPr id="45" name="Таблица 44"/>
          <p:cNvGraphicFramePr>
            <a:graphicFrameLocks noGrp="1"/>
          </p:cNvGraphicFramePr>
          <p:nvPr>
            <p:extLst/>
          </p:nvPr>
        </p:nvGraphicFramePr>
        <p:xfrm>
          <a:off x="4261040" y="2857275"/>
          <a:ext cx="6982448" cy="1230805"/>
        </p:xfrm>
        <a:graphic>
          <a:graphicData uri="http://schemas.openxmlformats.org/drawingml/2006/table">
            <a:tbl>
              <a:tblPr firstRow="1" bandRow="1">
                <a:tableStyleId>{5C22544A-7EE6-4342-B048-85BDC9FD1C3A}</a:tableStyleId>
              </a:tblPr>
              <a:tblGrid>
                <a:gridCol w="924488">
                  <a:extLst>
                    <a:ext uri="{9D8B030D-6E8A-4147-A177-3AD203B41FA5}">
                      <a16:colId xmlns:a16="http://schemas.microsoft.com/office/drawing/2014/main" val="3669150609"/>
                    </a:ext>
                  </a:extLst>
                </a:gridCol>
                <a:gridCol w="1076479">
                  <a:extLst>
                    <a:ext uri="{9D8B030D-6E8A-4147-A177-3AD203B41FA5}">
                      <a16:colId xmlns:a16="http://schemas.microsoft.com/office/drawing/2014/main" val="1456852395"/>
                    </a:ext>
                  </a:extLst>
                </a:gridCol>
                <a:gridCol w="1036864">
                  <a:extLst>
                    <a:ext uri="{9D8B030D-6E8A-4147-A177-3AD203B41FA5}">
                      <a16:colId xmlns:a16="http://schemas.microsoft.com/office/drawing/2014/main" val="892373509"/>
                    </a:ext>
                  </a:extLst>
                </a:gridCol>
                <a:gridCol w="752053">
                  <a:extLst>
                    <a:ext uri="{9D8B030D-6E8A-4147-A177-3AD203B41FA5}">
                      <a16:colId xmlns:a16="http://schemas.microsoft.com/office/drawing/2014/main" val="753614388"/>
                    </a:ext>
                  </a:extLst>
                </a:gridCol>
                <a:gridCol w="3192564">
                  <a:extLst>
                    <a:ext uri="{9D8B030D-6E8A-4147-A177-3AD203B41FA5}">
                      <a16:colId xmlns:a16="http://schemas.microsoft.com/office/drawing/2014/main" val="2740690258"/>
                    </a:ext>
                  </a:extLst>
                </a:gridCol>
              </a:tblGrid>
              <a:tr h="448703">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712645">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1.1.8.1.2.1</a:t>
                      </a:r>
                    </a:p>
                    <a:p>
                      <a:pPr algn="ctr">
                        <a:lnSpc>
                          <a:spcPct val="80000"/>
                        </a:lnSpc>
                      </a:pPr>
                      <a:endParaRPr lang="ru-RU" sz="1200" kern="1200" baseline="0" dirty="0" smtClean="0">
                        <a:solidFill>
                          <a:schemeClr val="dk1"/>
                        </a:solidFill>
                        <a:latin typeface="+mn-lt"/>
                        <a:ea typeface="+mn-ea"/>
                        <a:cs typeface="+mn-cs"/>
                      </a:endParaRP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Физическая культура</a:t>
                      </a:r>
                    </a:p>
                  </a:txBody>
                  <a:tcPr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Физическая культура. Гимнастика</a:t>
                      </a: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1,2,3,4</a:t>
                      </a:r>
                      <a:r>
                        <a:rPr lang="ru-RU" sz="1200" kern="120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80000"/>
                        </a:lnSpc>
                      </a:pPr>
                      <a:endParaRPr lang="ru-RU" sz="1200" kern="1200" baseline="0" dirty="0">
                        <a:solidFill>
                          <a:schemeClr val="dk1"/>
                        </a:solidFill>
                        <a:latin typeface="+mn-lt"/>
                        <a:ea typeface="+mn-ea"/>
                        <a:cs typeface="+mn-cs"/>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И.А.Винер</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Н.М.Горбулина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О.Д.Цыганкова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t>
                      </a:r>
                    </a:p>
                    <a:p>
                      <a:pPr marL="0" marR="0" indent="0" algn="l"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под ред.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И.А.Винер</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80000"/>
                        </a:lnSpc>
                      </a:pPr>
                      <a:endParaRPr lang="ru-RU" sz="1200" kern="1200" baseline="0" dirty="0" smtClean="0">
                        <a:solidFill>
                          <a:schemeClr val="dk1"/>
                        </a:solidFill>
                        <a:latin typeface="+mn-lt"/>
                        <a:ea typeface="+mn-ea"/>
                        <a:cs typeface="+mn-cs"/>
                      </a:endParaRPr>
                    </a:p>
                  </a:txBody>
                  <a:tcPr anchor="ctr"/>
                </a:tc>
                <a:extLst>
                  <a:ext uri="{0D108BD9-81ED-4DB2-BD59-A6C34878D82A}">
                    <a16:rowId xmlns:a16="http://schemas.microsoft.com/office/drawing/2014/main" val="1973950474"/>
                  </a:ext>
                </a:extLst>
              </a:tr>
            </a:tbl>
          </a:graphicData>
        </a:graphic>
      </p:graphicFrame>
      <p:graphicFrame>
        <p:nvGraphicFramePr>
          <p:cNvPr id="46" name="Таблица 45"/>
          <p:cNvGraphicFramePr>
            <a:graphicFrameLocks noGrp="1"/>
          </p:cNvGraphicFramePr>
          <p:nvPr>
            <p:extLst/>
          </p:nvPr>
        </p:nvGraphicFramePr>
        <p:xfrm>
          <a:off x="4261039" y="4668989"/>
          <a:ext cx="6982447" cy="1341120"/>
        </p:xfrm>
        <a:graphic>
          <a:graphicData uri="http://schemas.openxmlformats.org/drawingml/2006/table">
            <a:tbl>
              <a:tblPr firstRow="1" bandRow="1">
                <a:tableStyleId>{5C22544A-7EE6-4342-B048-85BDC9FD1C3A}</a:tableStyleId>
              </a:tblPr>
              <a:tblGrid>
                <a:gridCol w="924488">
                  <a:extLst>
                    <a:ext uri="{9D8B030D-6E8A-4147-A177-3AD203B41FA5}">
                      <a16:colId xmlns:a16="http://schemas.microsoft.com/office/drawing/2014/main" val="3669150609"/>
                    </a:ext>
                  </a:extLst>
                </a:gridCol>
                <a:gridCol w="1068316">
                  <a:extLst>
                    <a:ext uri="{9D8B030D-6E8A-4147-A177-3AD203B41FA5}">
                      <a16:colId xmlns:a16="http://schemas.microsoft.com/office/drawing/2014/main" val="1456852395"/>
                    </a:ext>
                  </a:extLst>
                </a:gridCol>
                <a:gridCol w="1000164">
                  <a:extLst>
                    <a:ext uri="{9D8B030D-6E8A-4147-A177-3AD203B41FA5}">
                      <a16:colId xmlns:a16="http://schemas.microsoft.com/office/drawing/2014/main" val="892373509"/>
                    </a:ext>
                  </a:extLst>
                </a:gridCol>
                <a:gridCol w="807427">
                  <a:extLst>
                    <a:ext uri="{9D8B030D-6E8A-4147-A177-3AD203B41FA5}">
                      <a16:colId xmlns:a16="http://schemas.microsoft.com/office/drawing/2014/main" val="753614388"/>
                    </a:ext>
                  </a:extLst>
                </a:gridCol>
                <a:gridCol w="3182052">
                  <a:extLst>
                    <a:ext uri="{9D8B030D-6E8A-4147-A177-3AD203B41FA5}">
                      <a16:colId xmlns:a16="http://schemas.microsoft.com/office/drawing/2014/main" val="2740690258"/>
                    </a:ext>
                  </a:extLst>
                </a:gridCol>
              </a:tblGrid>
              <a:tr h="448703">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712645">
                <a:tc>
                  <a:txBody>
                    <a:bodyPr/>
                    <a:lstStyle/>
                    <a:p>
                      <a:pPr marL="0" algn="ctr" defTabSz="914400" rtl="0" eaLnBrk="1" fontAlgn="ctr"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2.1.7.1.1.1</a:t>
                      </a:r>
                    </a:p>
                    <a:p>
                      <a:pPr marL="0" marR="0" indent="0" algn="ctr" defTabSz="914400" rtl="0" eaLnBrk="1" fontAlgn="ctr"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2.1.7.1.1.2</a:t>
                      </a:r>
                    </a:p>
                    <a:p>
                      <a:pPr marL="0" marR="0" indent="0" algn="ctr" defTabSz="914400" rtl="0" eaLnBrk="1" fontAlgn="ctr"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2.1.7.1.1.3</a:t>
                      </a:r>
                    </a:p>
                    <a:p>
                      <a:pPr marL="0" algn="ctr" defTabSz="914400" rtl="0" eaLnBrk="1" fontAlgn="ctr"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2.1.7.1.1.4</a:t>
                      </a:r>
                    </a:p>
                    <a:p>
                      <a:pPr algn="ctr">
                        <a:lnSpc>
                          <a:spcPct val="80000"/>
                        </a:lnSpc>
                      </a:pPr>
                      <a:endParaRPr lang="ru-RU" sz="1200" kern="1200" baseline="0" dirty="0" smtClean="0">
                        <a:solidFill>
                          <a:schemeClr val="dk1"/>
                        </a:solidFill>
                        <a:latin typeface="+mn-lt"/>
                        <a:ea typeface="+mn-ea"/>
                        <a:cs typeface="+mn-cs"/>
                      </a:endParaRP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Физическая культура</a:t>
                      </a:r>
                    </a:p>
                  </a:txBody>
                  <a:tcPr anchor="ctr"/>
                </a:tc>
                <a:tc>
                  <a:txBody>
                    <a:bodyPr/>
                    <a:lstStyle/>
                    <a:p>
                      <a:pPr marL="0" algn="ctr" defTabSz="914400" rtl="0" eaLnBrk="1" fontAlgn="ctr"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Шахматы в школе</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1,2,3,4</a:t>
                      </a:r>
                      <a:r>
                        <a:rPr lang="ru-RU" sz="1200" kern="120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80000"/>
                        </a:lnSpc>
                      </a:pPr>
                      <a:endParaRPr lang="ru-RU" sz="1200" kern="1200" baseline="0" dirty="0">
                        <a:solidFill>
                          <a:schemeClr val="dk1"/>
                        </a:solidFill>
                        <a:latin typeface="+mn-lt"/>
                        <a:ea typeface="+mn-ea"/>
                        <a:cs typeface="+mn-cs"/>
                      </a:endParaRPr>
                    </a:p>
                  </a:txBody>
                  <a:tcPr anchor="ctr"/>
                </a:tc>
                <a:tc>
                  <a:txBody>
                    <a:bodyPr/>
                    <a:lstStyle/>
                    <a:p>
                      <a:pPr marL="0" algn="l" defTabSz="914400" rtl="0" eaLnBrk="1" fontAlgn="ctr" latinLnBrk="0" hangingPunct="1">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Э.Э.Уманская</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Е.И.Волкова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Е.А.Прудникова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p>
                      <a:pPr algn="ctr">
                        <a:lnSpc>
                          <a:spcPct val="80000"/>
                        </a:lnSpc>
                      </a:pPr>
                      <a:endParaRPr lang="ru-RU" sz="1200" kern="1200" baseline="0" dirty="0" smtClean="0">
                        <a:solidFill>
                          <a:schemeClr val="dk1"/>
                        </a:solidFill>
                        <a:latin typeface="+mn-lt"/>
                        <a:ea typeface="+mn-ea"/>
                        <a:cs typeface="+mn-cs"/>
                      </a:endParaRPr>
                    </a:p>
                  </a:txBody>
                  <a:tcPr anchor="ctr"/>
                </a:tc>
                <a:extLst>
                  <a:ext uri="{0D108BD9-81ED-4DB2-BD59-A6C34878D82A}">
                    <a16:rowId xmlns:a16="http://schemas.microsoft.com/office/drawing/2014/main" val="1973950474"/>
                  </a:ext>
                </a:extLst>
              </a:tr>
            </a:tbl>
          </a:graphicData>
        </a:graphic>
      </p:graphicFrame>
      <p:sp>
        <p:nvSpPr>
          <p:cNvPr id="3" name="Прямоугольник 2"/>
          <p:cNvSpPr/>
          <p:nvPr/>
        </p:nvSpPr>
        <p:spPr>
          <a:xfrm>
            <a:off x="4211736" y="4288043"/>
            <a:ext cx="7119346" cy="307777"/>
          </a:xfrm>
          <a:prstGeom prst="rect">
            <a:avLst/>
          </a:prstGeom>
        </p:spPr>
        <p:txBody>
          <a:bodyPr wrap="square">
            <a:spAutoFit/>
          </a:bodyPr>
          <a:lstStyle/>
          <a:p>
            <a:r>
              <a:rPr lang="ru-RU" sz="14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Часть, формируемая участниками образовательных отношений</a:t>
            </a:r>
            <a:endParaRPr lang="ru-RU" sz="1400" dirty="0"/>
          </a:p>
        </p:txBody>
      </p:sp>
    </p:spTree>
    <p:extLst>
      <p:ext uri="{BB962C8B-B14F-4D97-AF65-F5344CB8AC3E}">
        <p14:creationId xmlns:p14="http://schemas.microsoft.com/office/powerpoint/2010/main" val="1960581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44584" y="111064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a:xfrm>
            <a:off x="9060763" y="6335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18</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150985" y="132364"/>
            <a:ext cx="11092502" cy="1508105"/>
          </a:xfrm>
          <a:prstGeom prst="rect">
            <a:avLst/>
          </a:prstGeom>
        </p:spPr>
        <p:txBody>
          <a:bodyPr wrap="square">
            <a:spAutoFit/>
          </a:bodyPr>
          <a:lstStyle/>
          <a:p>
            <a:pPr>
              <a:defRPr/>
            </a:pPr>
            <a:r>
              <a:rPr lang="ru-RU" sz="30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Начальное образование.</a:t>
            </a:r>
            <a:r>
              <a:rPr lang="ru-RU" sz="3000" b="1" dirty="0">
                <a:solidFill>
                  <a:srgbClr val="003366"/>
                </a:solidFill>
                <a:latin typeface="Calibri" panose="020F0502020204030204" pitchFamily="34" charset="0"/>
              </a:rPr>
              <a:t> </a:t>
            </a:r>
            <a:r>
              <a:rPr lang="ru-RU" sz="30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Учебный план. </a:t>
            </a:r>
            <a:r>
              <a:rPr lang="ru-RU" sz="30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Часть</a:t>
            </a:r>
            <a:r>
              <a:rPr lang="ru-RU" sz="30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формируемая участниками образовательных отношений</a:t>
            </a:r>
          </a:p>
          <a:p>
            <a:pPr lvl="0">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graphicFrame>
        <p:nvGraphicFramePr>
          <p:cNvPr id="44" name="Таблица 43"/>
          <p:cNvGraphicFramePr>
            <a:graphicFrameLocks noGrp="1"/>
          </p:cNvGraphicFramePr>
          <p:nvPr>
            <p:extLst/>
          </p:nvPr>
        </p:nvGraphicFramePr>
        <p:xfrm>
          <a:off x="213545" y="1305807"/>
          <a:ext cx="11029942" cy="938602"/>
        </p:xfrm>
        <a:graphic>
          <a:graphicData uri="http://schemas.openxmlformats.org/drawingml/2006/table">
            <a:tbl>
              <a:tblPr/>
              <a:tblGrid>
                <a:gridCol w="2440618">
                  <a:extLst>
                    <a:ext uri="{9D8B030D-6E8A-4147-A177-3AD203B41FA5}">
                      <a16:colId xmlns:a16="http://schemas.microsoft.com/office/drawing/2014/main" val="405908439"/>
                    </a:ext>
                  </a:extLst>
                </a:gridCol>
                <a:gridCol w="3186036">
                  <a:extLst>
                    <a:ext uri="{9D8B030D-6E8A-4147-A177-3AD203B41FA5}">
                      <a16:colId xmlns:a16="http://schemas.microsoft.com/office/drawing/2014/main" val="783501263"/>
                    </a:ext>
                  </a:extLst>
                </a:gridCol>
                <a:gridCol w="2701644">
                  <a:extLst>
                    <a:ext uri="{9D8B030D-6E8A-4147-A177-3AD203B41FA5}">
                      <a16:colId xmlns:a16="http://schemas.microsoft.com/office/drawing/2014/main" val="2898738426"/>
                    </a:ext>
                  </a:extLst>
                </a:gridCol>
                <a:gridCol w="395949">
                  <a:extLst>
                    <a:ext uri="{9D8B030D-6E8A-4147-A177-3AD203B41FA5}">
                      <a16:colId xmlns:a16="http://schemas.microsoft.com/office/drawing/2014/main" val="20003"/>
                    </a:ext>
                  </a:extLst>
                </a:gridCol>
                <a:gridCol w="2305695">
                  <a:extLst>
                    <a:ext uri="{9D8B030D-6E8A-4147-A177-3AD203B41FA5}">
                      <a16:colId xmlns:a16="http://schemas.microsoft.com/office/drawing/2014/main" val="949484527"/>
                    </a:ext>
                  </a:extLst>
                </a:gridCol>
              </a:tblGrid>
              <a:tr h="206333">
                <a:tc>
                  <a:txBody>
                    <a:bodyPr/>
                    <a:lstStyle/>
                    <a:p>
                      <a:pPr marL="0" algn="ctr" defTabSz="914400" rtl="0" eaLnBrk="1" fontAlgn="ctr" latinLnBrk="0" hangingPunct="1"/>
                      <a:r>
                        <a:rPr lang="ru-RU" sz="1200" b="1" i="0" u="none" strike="noStrike" kern="1200" dirty="0" smtClean="0">
                          <a:solidFill>
                            <a:srgbClr val="003366"/>
                          </a:solidFill>
                          <a:effectLst/>
                          <a:latin typeface="Calibri" panose="020F0502020204030204" pitchFamily="34" charset="0"/>
                          <a:ea typeface="+mn-ea"/>
                          <a:cs typeface="+mn-cs"/>
                        </a:rPr>
                        <a:t>Предметная область</a:t>
                      </a:r>
                      <a:endParaRPr lang="ru-RU" sz="1200" b="1" i="0" u="none" strike="noStrike" kern="1200" dirty="0">
                        <a:solidFill>
                          <a:srgbClr val="003366"/>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ru-RU" sz="1200" b="1" i="0" u="none" strike="noStrike" kern="1200" dirty="0" smtClean="0">
                          <a:solidFill>
                            <a:srgbClr val="003366"/>
                          </a:solidFill>
                          <a:effectLst/>
                          <a:latin typeface="Calibri" panose="020F0502020204030204" pitchFamily="34" charset="0"/>
                          <a:ea typeface="+mn-ea"/>
                          <a:cs typeface="+mn-cs"/>
                        </a:rPr>
                        <a:t>Предмет</a:t>
                      </a:r>
                      <a:endParaRPr lang="ru-RU" sz="1200" b="1" i="0" u="none" strike="noStrike" kern="1200" dirty="0">
                        <a:solidFill>
                          <a:srgbClr val="003366"/>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ru-RU" sz="1200" b="1" i="0" u="none" strike="noStrike" dirty="0">
                          <a:solidFill>
                            <a:srgbClr val="003366"/>
                          </a:solidFill>
                          <a:effectLst/>
                          <a:latin typeface="Open Sans (Light)"/>
                        </a:rPr>
                        <a:t>ШКОЛА РОССИИ</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a:txBody>
                    <a:bodyPr/>
                    <a:lstStyle/>
                    <a:p>
                      <a:pPr algn="ctr" fontAlgn="ctr"/>
                      <a:r>
                        <a:rPr lang="ru-RU" sz="1200" b="1" i="0" u="none" strike="noStrike" dirty="0">
                          <a:solidFill>
                            <a:srgbClr val="003366"/>
                          </a:solidFill>
                          <a:effectLst/>
                          <a:latin typeface="Open Sans (Light)"/>
                        </a:rPr>
                        <a:t>ПЕРСПЕКТИВА</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91618"/>
                  </a:ext>
                </a:extLst>
              </a:tr>
              <a:tr h="732269">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Математика и информатика</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Информатика</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Информатика.</a:t>
                      </a:r>
                      <a:r>
                        <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3–4 классы</a:t>
                      </a: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Информатика. 1–4 классы </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algn="l" fontAlgn="b"/>
                      <a:endParaRPr lang="ru-RU" sz="1200" b="0" kern="1200" dirty="0">
                        <a:solidFill>
                          <a:schemeClr val="tx1"/>
                        </a:solidFill>
                        <a:latin typeface="+mn-lt"/>
                        <a:ea typeface="+mn-ea"/>
                        <a:cs typeface="+mn-cs"/>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9097694"/>
                  </a:ext>
                </a:extLst>
              </a:tr>
            </a:tbl>
          </a:graphicData>
        </a:graphic>
      </p:graphicFrame>
      <p:graphicFrame>
        <p:nvGraphicFramePr>
          <p:cNvPr id="45" name="Таблица 44"/>
          <p:cNvGraphicFramePr>
            <a:graphicFrameLocks noGrp="1"/>
          </p:cNvGraphicFramePr>
          <p:nvPr>
            <p:extLst/>
          </p:nvPr>
        </p:nvGraphicFramePr>
        <p:xfrm>
          <a:off x="2749861" y="3377716"/>
          <a:ext cx="9014638" cy="1413961"/>
        </p:xfrm>
        <a:graphic>
          <a:graphicData uri="http://schemas.openxmlformats.org/drawingml/2006/table">
            <a:tbl>
              <a:tblPr firstRow="1" bandRow="1">
                <a:tableStyleId>{5C22544A-7EE6-4342-B048-85BDC9FD1C3A}</a:tableStyleId>
              </a:tblPr>
              <a:tblGrid>
                <a:gridCol w="1304789">
                  <a:extLst>
                    <a:ext uri="{9D8B030D-6E8A-4147-A177-3AD203B41FA5}">
                      <a16:colId xmlns:a16="http://schemas.microsoft.com/office/drawing/2014/main" val="3669150609"/>
                    </a:ext>
                  </a:extLst>
                </a:gridCol>
                <a:gridCol w="1454739">
                  <a:extLst>
                    <a:ext uri="{9D8B030D-6E8A-4147-A177-3AD203B41FA5}">
                      <a16:colId xmlns:a16="http://schemas.microsoft.com/office/drawing/2014/main" val="1456852395"/>
                    </a:ext>
                  </a:extLst>
                </a:gridCol>
                <a:gridCol w="1992085">
                  <a:extLst>
                    <a:ext uri="{9D8B030D-6E8A-4147-A177-3AD203B41FA5}">
                      <a16:colId xmlns:a16="http://schemas.microsoft.com/office/drawing/2014/main" val="892373509"/>
                    </a:ext>
                  </a:extLst>
                </a:gridCol>
                <a:gridCol w="1543050">
                  <a:extLst>
                    <a:ext uri="{9D8B030D-6E8A-4147-A177-3AD203B41FA5}">
                      <a16:colId xmlns:a16="http://schemas.microsoft.com/office/drawing/2014/main" val="753614388"/>
                    </a:ext>
                  </a:extLst>
                </a:gridCol>
                <a:gridCol w="2719975">
                  <a:extLst>
                    <a:ext uri="{9D8B030D-6E8A-4147-A177-3AD203B41FA5}">
                      <a16:colId xmlns:a16="http://schemas.microsoft.com/office/drawing/2014/main" val="2740690258"/>
                    </a:ext>
                  </a:extLst>
                </a:gridCol>
              </a:tblGrid>
              <a:tr h="607431">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806530">
                <a:tc>
                  <a:txBody>
                    <a:bodyPr/>
                    <a:lstStyle/>
                    <a:p>
                      <a:pPr marL="0" algn="ctr" defTabSz="914400" rtl="0" eaLnBrk="1" fontAlgn="ctr" latinLnBrk="0" hangingPunct="1">
                        <a:lnSpc>
                          <a:spcPct val="80000"/>
                        </a:lnSpc>
                        <a:spcAft>
                          <a:spcPts val="0"/>
                        </a:spcAft>
                      </a:pPr>
                      <a:r>
                        <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2.1.3.2.8.1</a:t>
                      </a:r>
                    </a:p>
                    <a:p>
                      <a:pPr marL="0" algn="ctr" defTabSz="914400" rtl="0" eaLnBrk="1" fontAlgn="ctr" latinLnBrk="0" hangingPunct="1">
                        <a:lnSpc>
                          <a:spcPct val="80000"/>
                        </a:lnSpc>
                        <a:spcAft>
                          <a:spcPts val="0"/>
                        </a:spcAft>
                      </a:pPr>
                      <a:r>
                        <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2.1.3.2.8.2</a:t>
                      </a:r>
                    </a:p>
                    <a:p>
                      <a:pPr marL="0" algn="ctr" defTabSz="914400" rtl="0" eaLnBrk="1" fontAlgn="ctr" latinLnBrk="0" hangingPunct="1">
                        <a:lnSpc>
                          <a:spcPct val="80000"/>
                        </a:lnSpc>
                        <a:spcAft>
                          <a:spcPts val="0"/>
                        </a:spcAft>
                      </a:pPr>
                      <a:r>
                        <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2.1.3.2.8.3</a:t>
                      </a:r>
                    </a:p>
                    <a:p>
                      <a:pPr marL="0" algn="ctr" defTabSz="914400" rtl="0" eaLnBrk="1" fontAlgn="ctr" latinLnBrk="0" hangingPunct="1">
                        <a:lnSpc>
                          <a:spcPct val="80000"/>
                        </a:lnSpc>
                        <a:spcAft>
                          <a:spcPts val="0"/>
                        </a:spcAft>
                      </a:pPr>
                      <a:r>
                        <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2.1.3.2.8.4</a:t>
                      </a:r>
                    </a:p>
                  </a:txBody>
                  <a:tcPr marL="68580" marR="68580" marT="0" marB="0"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Информатика</a:t>
                      </a:r>
                    </a:p>
                  </a:txBody>
                  <a:tcPr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Информатика</a:t>
                      </a: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1,2,3,4</a:t>
                      </a:r>
                      <a:r>
                        <a:rPr lang="ru-RU" sz="1200" kern="120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80000"/>
                        </a:lnSpc>
                      </a:pPr>
                      <a:endParaRPr lang="ru-RU" sz="1200" kern="1200" baseline="0" dirty="0">
                        <a:solidFill>
                          <a:schemeClr val="dk1"/>
                        </a:solidFill>
                        <a:latin typeface="+mn-lt"/>
                        <a:ea typeface="+mn-ea"/>
                        <a:cs typeface="+mn-cs"/>
                      </a:endParaRPr>
                    </a:p>
                  </a:txBody>
                  <a:tcPr anchor="ctr"/>
                </a:tc>
                <a:tc>
                  <a:txBody>
                    <a:bodyPr/>
                    <a:lstStyle/>
                    <a:p>
                      <a:pPr algn="l" fontAlgn="b"/>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Т.А.Рудченко</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А.Л.Семёнов</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А.Л./ Под ред.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А.Л.Семёнова</a:t>
                      </a:r>
                      <a:endParaRPr lang="ru-RU" sz="1200" b="0" kern="1200" dirty="0" smtClean="0">
                        <a:solidFill>
                          <a:schemeClr val="tx1"/>
                        </a:solidFill>
                        <a:latin typeface="Open Sans (Light)"/>
                        <a:ea typeface="+mn-ea"/>
                        <a:cs typeface="+mn-cs"/>
                      </a:endParaRPr>
                    </a:p>
                    <a:p>
                      <a:pPr algn="ctr">
                        <a:lnSpc>
                          <a:spcPct val="80000"/>
                        </a:lnSpc>
                      </a:pPr>
                      <a:endParaRPr lang="ru-RU" sz="1200" kern="1200" baseline="0" dirty="0" smtClean="0">
                        <a:solidFill>
                          <a:schemeClr val="dk1"/>
                        </a:solidFill>
                        <a:latin typeface="+mn-lt"/>
                        <a:ea typeface="+mn-ea"/>
                        <a:cs typeface="+mn-cs"/>
                      </a:endParaRPr>
                    </a:p>
                  </a:txBody>
                  <a:tcPr anchor="ctr"/>
                </a:tc>
                <a:extLst>
                  <a:ext uri="{0D108BD9-81ED-4DB2-BD59-A6C34878D82A}">
                    <a16:rowId xmlns:a16="http://schemas.microsoft.com/office/drawing/2014/main" val="1973950474"/>
                  </a:ext>
                </a:extLst>
              </a:tr>
            </a:tbl>
          </a:graphicData>
        </a:graphic>
      </p:graphicFrame>
      <p:graphicFrame>
        <p:nvGraphicFramePr>
          <p:cNvPr id="46" name="Таблица 45"/>
          <p:cNvGraphicFramePr>
            <a:graphicFrameLocks noGrp="1"/>
          </p:cNvGraphicFramePr>
          <p:nvPr>
            <p:extLst/>
          </p:nvPr>
        </p:nvGraphicFramePr>
        <p:xfrm>
          <a:off x="2751744" y="4971659"/>
          <a:ext cx="8892171" cy="1110343"/>
        </p:xfrm>
        <a:graphic>
          <a:graphicData uri="http://schemas.openxmlformats.org/drawingml/2006/table">
            <a:tbl>
              <a:tblPr firstRow="1" bandRow="1">
                <a:tableStyleId>{5C22544A-7EE6-4342-B048-85BDC9FD1C3A}</a:tableStyleId>
              </a:tblPr>
              <a:tblGrid>
                <a:gridCol w="1296948">
                  <a:extLst>
                    <a:ext uri="{9D8B030D-6E8A-4147-A177-3AD203B41FA5}">
                      <a16:colId xmlns:a16="http://schemas.microsoft.com/office/drawing/2014/main" val="3669150609"/>
                    </a:ext>
                  </a:extLst>
                </a:gridCol>
                <a:gridCol w="1436914">
                  <a:extLst>
                    <a:ext uri="{9D8B030D-6E8A-4147-A177-3AD203B41FA5}">
                      <a16:colId xmlns:a16="http://schemas.microsoft.com/office/drawing/2014/main" val="1456852395"/>
                    </a:ext>
                  </a:extLst>
                </a:gridCol>
                <a:gridCol w="2008414">
                  <a:extLst>
                    <a:ext uri="{9D8B030D-6E8A-4147-A177-3AD203B41FA5}">
                      <a16:colId xmlns:a16="http://schemas.microsoft.com/office/drawing/2014/main" val="892373509"/>
                    </a:ext>
                  </a:extLst>
                </a:gridCol>
                <a:gridCol w="1551215">
                  <a:extLst>
                    <a:ext uri="{9D8B030D-6E8A-4147-A177-3AD203B41FA5}">
                      <a16:colId xmlns:a16="http://schemas.microsoft.com/office/drawing/2014/main" val="753614388"/>
                    </a:ext>
                  </a:extLst>
                </a:gridCol>
                <a:gridCol w="2598680">
                  <a:extLst>
                    <a:ext uri="{9D8B030D-6E8A-4147-A177-3AD203B41FA5}">
                      <a16:colId xmlns:a16="http://schemas.microsoft.com/office/drawing/2014/main" val="2740690258"/>
                    </a:ext>
                  </a:extLst>
                </a:gridCol>
              </a:tblGrid>
              <a:tr h="531495">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578848">
                <a:tc>
                  <a:txBody>
                    <a:bodyPr/>
                    <a:lstStyle/>
                    <a:p>
                      <a:pPr marL="0" algn="ctr" defTabSz="914400" rtl="0" eaLnBrk="1" fontAlgn="ctr" latinLnBrk="0" hangingPunct="1">
                        <a:lnSpc>
                          <a:spcPct val="80000"/>
                        </a:lnSpc>
                        <a:spcAft>
                          <a:spcPts val="0"/>
                        </a:spcAft>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2.1.3.2.9.1</a:t>
                      </a: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Информатика</a:t>
                      </a:r>
                    </a:p>
                  </a:txBody>
                  <a:tcPr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Информатика</a:t>
                      </a:r>
                      <a:r>
                        <a:rPr lang="ru-RU" sz="1200" kern="120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p>
                      <a:pPr marL="0" marR="0" indent="0" algn="ctr" defTabSz="914400" rtl="0" eaLnBrk="1" fontAlgn="b" latinLnBrk="0" hangingPunct="1">
                        <a:lnSpc>
                          <a:spcPct val="10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 3 частях)</a:t>
                      </a: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3–4</a:t>
                      </a:r>
                      <a:r>
                        <a:rPr lang="ru-RU" sz="1200" kern="120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80000"/>
                        </a:lnSpc>
                      </a:pPr>
                      <a:endParaRPr lang="ru-RU" sz="1200" kern="1200" baseline="0" dirty="0">
                        <a:solidFill>
                          <a:schemeClr val="dk1"/>
                        </a:solidFill>
                        <a:latin typeface="+mn-lt"/>
                        <a:ea typeface="+mn-ea"/>
                        <a:cs typeface="+mn-cs"/>
                      </a:endParaRPr>
                    </a:p>
                  </a:txBody>
                  <a:tcPr anchor="ctr"/>
                </a:tc>
                <a:tc>
                  <a:txBody>
                    <a:bodyPr/>
                    <a:lstStyle/>
                    <a:p>
                      <a:pPr marL="0" algn="l" defTabSz="914400" rtl="0" eaLnBrk="1" fontAlgn="ctr" latinLnBrk="0" hangingPunct="1">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А.Л.Семёнов</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Т.А.Рудченко</a:t>
                      </a:r>
                      <a:endParaRPr lang="ru-RU" sz="1200" kern="1200" baseline="0" dirty="0" smtClean="0">
                        <a:solidFill>
                          <a:schemeClr val="dk1"/>
                        </a:solidFill>
                        <a:latin typeface="+mn-lt"/>
                        <a:ea typeface="+mn-ea"/>
                        <a:cs typeface="+mn-cs"/>
                      </a:endParaRPr>
                    </a:p>
                  </a:txBody>
                  <a:tcPr anchor="ctr"/>
                </a:tc>
                <a:extLst>
                  <a:ext uri="{0D108BD9-81ED-4DB2-BD59-A6C34878D82A}">
                    <a16:rowId xmlns:a16="http://schemas.microsoft.com/office/drawing/2014/main" val="1973950474"/>
                  </a:ext>
                </a:extLst>
              </a:tr>
            </a:tbl>
          </a:graphicData>
        </a:graphic>
      </p:graphicFrame>
      <p:pic>
        <p:nvPicPr>
          <p:cNvPr id="47" name="Рисунок 46">
            <a:extLst>
              <a:ext uri="{FF2B5EF4-FFF2-40B4-BE49-F238E27FC236}">
                <a16:creationId xmlns:a16="http://schemas.microsoft.com/office/drawing/2014/main" id="{50B2EE65-E0EB-4EEF-AC28-29B07C68309C}"/>
              </a:ext>
            </a:extLst>
          </p:cNvPr>
          <p:cNvPicPr>
            <a:picLocks noChangeAspect="1"/>
          </p:cNvPicPr>
          <p:nvPr/>
        </p:nvPicPr>
        <p:blipFill>
          <a:blip r:embed="rId3"/>
          <a:stretch>
            <a:fillRect/>
          </a:stretch>
        </p:blipFill>
        <p:spPr>
          <a:xfrm>
            <a:off x="1359356" y="3149182"/>
            <a:ext cx="1145928" cy="1538570"/>
          </a:xfrm>
          <a:prstGeom prst="rect">
            <a:avLst/>
          </a:prstGeom>
        </p:spPr>
      </p:pic>
      <p:pic>
        <p:nvPicPr>
          <p:cNvPr id="48" name="Рисунок 47">
            <a:extLst>
              <a:ext uri="{FF2B5EF4-FFF2-40B4-BE49-F238E27FC236}">
                <a16:creationId xmlns:a16="http://schemas.microsoft.com/office/drawing/2014/main" id="{3C4185B5-2F3D-44C8-B8FC-09E89717DFB3}"/>
              </a:ext>
            </a:extLst>
          </p:cNvPr>
          <p:cNvPicPr>
            <a:picLocks noChangeAspect="1"/>
          </p:cNvPicPr>
          <p:nvPr/>
        </p:nvPicPr>
        <p:blipFill>
          <a:blip r:embed="rId4"/>
          <a:stretch>
            <a:fillRect/>
          </a:stretch>
        </p:blipFill>
        <p:spPr>
          <a:xfrm>
            <a:off x="1359356" y="4865177"/>
            <a:ext cx="1121959" cy="1470309"/>
          </a:xfrm>
          <a:prstGeom prst="rect">
            <a:avLst/>
          </a:prstGeom>
        </p:spPr>
      </p:pic>
      <p:pic>
        <p:nvPicPr>
          <p:cNvPr id="43" name="Рисунок 42">
            <a:extLst>
              <a:ext uri="{FF2B5EF4-FFF2-40B4-BE49-F238E27FC236}">
                <a16:creationId xmlns:a16="http://schemas.microsoft.com/office/drawing/2014/main" id="{AEA82FD6-FA10-4012-B41D-3B69AE229D4C}"/>
              </a:ext>
            </a:extLst>
          </p:cNvPr>
          <p:cNvPicPr>
            <a:picLocks noChangeAspect="1"/>
          </p:cNvPicPr>
          <p:nvPr/>
        </p:nvPicPr>
        <p:blipFill>
          <a:blip r:embed="rId5"/>
          <a:stretch>
            <a:fillRect/>
          </a:stretch>
        </p:blipFill>
        <p:spPr>
          <a:xfrm>
            <a:off x="70600" y="3149182"/>
            <a:ext cx="1141520" cy="1538570"/>
          </a:xfrm>
          <a:prstGeom prst="rect">
            <a:avLst/>
          </a:prstGeom>
        </p:spPr>
      </p:pic>
      <p:pic>
        <p:nvPicPr>
          <p:cNvPr id="49" name="Рисунок 48">
            <a:extLst>
              <a:ext uri="{FF2B5EF4-FFF2-40B4-BE49-F238E27FC236}">
                <a16:creationId xmlns:a16="http://schemas.microsoft.com/office/drawing/2014/main" id="{67BD7876-C091-422B-95DA-DB6968F5DB0A}"/>
              </a:ext>
            </a:extLst>
          </p:cNvPr>
          <p:cNvPicPr>
            <a:picLocks noChangeAspect="1"/>
          </p:cNvPicPr>
          <p:nvPr/>
        </p:nvPicPr>
        <p:blipFill>
          <a:blip r:embed="rId6"/>
          <a:stretch>
            <a:fillRect/>
          </a:stretch>
        </p:blipFill>
        <p:spPr>
          <a:xfrm>
            <a:off x="70600" y="4828426"/>
            <a:ext cx="1089488" cy="1543809"/>
          </a:xfrm>
          <a:prstGeom prst="rect">
            <a:avLst/>
          </a:prstGeom>
        </p:spPr>
      </p:pic>
      <p:sp>
        <p:nvSpPr>
          <p:cNvPr id="3" name="Прямоугольник 2"/>
          <p:cNvSpPr/>
          <p:nvPr/>
        </p:nvSpPr>
        <p:spPr>
          <a:xfrm>
            <a:off x="2843893" y="2231229"/>
            <a:ext cx="8399594" cy="835613"/>
          </a:xfrm>
          <a:prstGeom prst="rect">
            <a:avLst/>
          </a:prstGeom>
        </p:spPr>
        <p:txBody>
          <a:bodyPr wrap="square">
            <a:spAutoFit/>
          </a:bodyPr>
          <a:lstStyle/>
          <a:p>
            <a:pPr fontAlgn="t">
              <a:lnSpc>
                <a:spcPct val="115000"/>
              </a:lnSpc>
              <a:spcAft>
                <a:spcPts val="0"/>
              </a:spcAft>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В современной школе изучение информатики начинается с младших классов. Это повышает эффективность учебной деятельности на последующих ступенях обучения и способствует психологической разгрузке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школьников.</a:t>
            </a:r>
          </a:p>
          <a:p>
            <a:pPr fontAlgn="t">
              <a:lnSpc>
                <a:spcPct val="115000"/>
              </a:lnSpc>
              <a:spcAft>
                <a:spcPts val="0"/>
              </a:spcAft>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Курс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информатики призван стать стержнем начального образования в части формирования ИКТ.</a:t>
            </a:r>
          </a:p>
        </p:txBody>
      </p:sp>
    </p:spTree>
    <p:extLst>
      <p:ext uri="{BB962C8B-B14F-4D97-AF65-F5344CB8AC3E}">
        <p14:creationId xmlns:p14="http://schemas.microsoft.com/office/powerpoint/2010/main" val="20739162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19</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145297" y="266449"/>
            <a:ext cx="10753504" cy="584775"/>
          </a:xfrm>
          <a:prstGeom prst="rect">
            <a:avLst/>
          </a:prstGeom>
        </p:spPr>
        <p:txBody>
          <a:bodyPr wrap="square">
            <a:spAutoFit/>
          </a:bodyPr>
          <a:lstStyle/>
          <a:p>
            <a:pPr lvl="0">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Внеурочная деятельность – </a:t>
            </a:r>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неотъемлемая часть </a:t>
            </a: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ООП</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 name="Прямоугольник 2"/>
          <p:cNvSpPr/>
          <p:nvPr/>
        </p:nvSpPr>
        <p:spPr>
          <a:xfrm>
            <a:off x="145296" y="1435725"/>
            <a:ext cx="10934380" cy="133298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fontAlgn="ctr"/>
            <a:r>
              <a:rPr lang="ru-RU" dirty="0"/>
              <a:t>Чередование учебной и внеурочной деятельности в рамках реализации основной образовательной программы начального общего образования определяет организация, осуществляющая образовательную деятельность</a:t>
            </a:r>
            <a:r>
              <a:rPr lang="ru-RU" dirty="0" smtClean="0"/>
              <a:t>.</a:t>
            </a:r>
          </a:p>
          <a:p>
            <a:pPr algn="r"/>
            <a:r>
              <a:rPr lang="ru-RU" sz="1000" i="1" dirty="0" smtClean="0"/>
              <a:t>Приказ от </a:t>
            </a:r>
            <a:r>
              <a:rPr lang="ru-RU" sz="1000" i="1" dirty="0"/>
              <a:t>6 октября 2009 г. № 373</a:t>
            </a:r>
          </a:p>
          <a:p>
            <a:pPr algn="r"/>
            <a:r>
              <a:rPr lang="ru-RU" sz="1000" b="1" i="1" dirty="0"/>
              <a:t>Об утверждении и введении </a:t>
            </a:r>
            <a:r>
              <a:rPr lang="ru-RU" sz="1000" b="1" i="1" dirty="0" smtClean="0"/>
              <a:t>в действие ФГОС НОО</a:t>
            </a:r>
            <a:endParaRPr lang="ru-RU" sz="1000" i="1" dirty="0"/>
          </a:p>
        </p:txBody>
      </p:sp>
      <p:sp>
        <p:nvSpPr>
          <p:cNvPr id="43" name="Прямоугольник 42"/>
          <p:cNvSpPr/>
          <p:nvPr/>
        </p:nvSpPr>
        <p:spPr>
          <a:xfrm>
            <a:off x="179109" y="3088051"/>
            <a:ext cx="5049596" cy="2585323"/>
          </a:xfrm>
          <a:prstGeom prst="rect">
            <a:avLst/>
          </a:prstGeom>
        </p:spPr>
        <p:txBody>
          <a:bodyPr wrap="square">
            <a:spAutoFit/>
          </a:bodyPr>
          <a:lstStyle/>
          <a:p>
            <a:pPr>
              <a:buFont typeface="Arial" panose="020B0604020202020204" pitchFamily="34" charset="0"/>
              <a:buChar char="•"/>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 Пособия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имеют модульную структуру и рассчитаны на </a:t>
            </a:r>
            <a:r>
              <a:rPr lang="ru-RU" sz="1400"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17</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a:t>
            </a:r>
            <a:r>
              <a:rPr lang="ru-RU" sz="1400"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34</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a:t>
            </a:r>
            <a:r>
              <a:rPr lang="ru-RU" sz="1400"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68</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часов</a:t>
            </a:r>
          </a:p>
          <a:p>
            <a:pPr>
              <a:buFont typeface="Arial" panose="020B0604020202020204" pitchFamily="34" charset="0"/>
              <a:buChar cha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a:buFont typeface="Arial" panose="020B0604020202020204" pitchFamily="34" charset="0"/>
              <a:buChar char="•"/>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 Практико-ориентированным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заданиям отводится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60%</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 содержания пособий, теоретическому материалу —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40%</a:t>
            </a:r>
          </a:p>
          <a:p>
            <a:endParaRPr lang="ru-RU" sz="1400" dirty="0" smtClean="0">
              <a:latin typeface="Open Sans Light" panose="020B0306030504020204" pitchFamily="34" charset="0"/>
              <a:ea typeface="Open Sans Light" panose="020B0306030504020204" pitchFamily="34" charset="0"/>
              <a:cs typeface="Open Sans Light" panose="020B0306030504020204" pitchFamily="34" charset="0"/>
            </a:endParaRPr>
          </a:p>
          <a:p>
            <a:pPr>
              <a:buFont typeface="Arial" panose="020B0604020202020204" pitchFamily="34" charset="0"/>
              <a:buChar char="•"/>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 Сборник примерных программ внеурочной деятельности  доступен для скачивания на сайте издательства:  </a:t>
            </a:r>
            <a:r>
              <a:rPr lang="en-US" sz="1400" dirty="0" smtClean="0">
                <a:hlinkClick r:id="rId3"/>
              </a:rPr>
              <a:t>https</a:t>
            </a:r>
            <a:r>
              <a:rPr lang="en-US" sz="1400" dirty="0">
                <a:hlinkClick r:id="rId3"/>
              </a:rPr>
              <a:t>://prosv.ru/static/vneuroh</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 </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r>
              <a:rPr lang="ru-RU" dirty="0"/>
              <a:t/>
            </a:r>
            <a:br>
              <a:rPr lang="ru-RU" dirty="0"/>
            </a:br>
            <a:endParaRPr lang="ru-RU" dirty="0"/>
          </a:p>
        </p:txBody>
      </p:sp>
      <p:pic>
        <p:nvPicPr>
          <p:cNvPr id="23" name="Picture 17" descr="ÐÐ·Ð¾Ð±ÑÐ°Ð¶ÐµÐ½Ð¸Ðµ ÐÐµÐ¾Ð¼ÐµÑÑÐ¸Ñ Ð²Ð¾ÐºÑÑÐ³ Ð½Ð°Ñ. 1-2 ÐºÐ»Ð°ÑÑ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6943" y="3108522"/>
            <a:ext cx="1705880" cy="22828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4" name="Picture 2" descr="ÐÐ·Ð¾Ð±ÑÐ°Ð¶ÐµÐ½Ð¸Ðµ Ð¨ÐºÐ¾Ð»Ð° ÑÐ½Ð¾Ð³Ð¾ Ð°ÑÑÑÐ¾Ð½Ð¾Ð¼Ð°. 3-4 ÐºÐ»Ð°ÑÑÑ."/>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87425" y="3159024"/>
            <a:ext cx="1720905" cy="22323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4" name="Picture 13" descr="ÐÐ·Ð¾Ð±ÑÐ°Ð¶ÐµÐ½Ð¸Ðµ ÐÑÐ°Ð¼Ð¾ÑÐ½ÑÐ¹ ÑÐ¸ÑÐ°ÑÐµÐ»Ñ. ÐÐ±ÑÑÐµÐ½Ð¸Ðµ ÑÐ¼ÑÑÐ»Ð¾Ð²Ð¾Ð¼Ñ ÑÑÐµÐ½Ð¸Ñ. 1-2 ÐºÐ»Ð°ÑÑÑ"/>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0225" y="3088051"/>
            <a:ext cx="1742116" cy="230327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4289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44584" y="111064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a:xfrm>
            <a:off x="9060763" y="6335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20</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150985" y="525865"/>
            <a:ext cx="11092502" cy="584775"/>
          </a:xfrm>
          <a:prstGeom prst="rect">
            <a:avLst/>
          </a:prstGeom>
        </p:spPr>
        <p:txBody>
          <a:bodyPr wrap="square">
            <a:spAutoFit/>
          </a:bodyPr>
          <a:lstStyle/>
          <a:p>
            <a:pPr lvl="0">
              <a:defRPr/>
            </a:pPr>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Внеурочная деятельность – неотъемлемая часть ООП</a:t>
            </a: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graphicFrame>
        <p:nvGraphicFramePr>
          <p:cNvPr id="44" name="Таблица 43"/>
          <p:cNvGraphicFramePr>
            <a:graphicFrameLocks noGrp="1"/>
          </p:cNvGraphicFramePr>
          <p:nvPr>
            <p:extLst/>
          </p:nvPr>
        </p:nvGraphicFramePr>
        <p:xfrm>
          <a:off x="410341" y="1360217"/>
          <a:ext cx="8113549" cy="4893687"/>
        </p:xfrm>
        <a:graphic>
          <a:graphicData uri="http://schemas.openxmlformats.org/drawingml/2006/table">
            <a:tbl>
              <a:tblPr/>
              <a:tblGrid>
                <a:gridCol w="1933466">
                  <a:extLst>
                    <a:ext uri="{9D8B030D-6E8A-4147-A177-3AD203B41FA5}">
                      <a16:colId xmlns:a16="http://schemas.microsoft.com/office/drawing/2014/main" val="405908439"/>
                    </a:ext>
                  </a:extLst>
                </a:gridCol>
                <a:gridCol w="6180083">
                  <a:extLst>
                    <a:ext uri="{9D8B030D-6E8A-4147-A177-3AD203B41FA5}">
                      <a16:colId xmlns:a16="http://schemas.microsoft.com/office/drawing/2014/main" val="152928745"/>
                    </a:ext>
                  </a:extLst>
                </a:gridCol>
              </a:tblGrid>
              <a:tr h="245138">
                <a:tc>
                  <a:txBody>
                    <a:bodyPr/>
                    <a:lstStyle/>
                    <a:p>
                      <a:pPr marL="0" algn="ctr" defTabSz="914400" rtl="0" eaLnBrk="1" fontAlgn="ctr" latinLnBrk="0" hangingPunct="1"/>
                      <a:r>
                        <a:rPr lang="ru-RU" sz="1200" b="1" i="0" u="none" strike="noStrike" kern="1200" dirty="0" smtClean="0">
                          <a:solidFill>
                            <a:srgbClr val="003366"/>
                          </a:solidFill>
                          <a:effectLst/>
                          <a:latin typeface="Calibri" panose="020F0502020204030204" pitchFamily="34" charset="0"/>
                          <a:ea typeface="+mn-ea"/>
                          <a:cs typeface="+mn-cs"/>
                        </a:rPr>
                        <a:t>Направления</a:t>
                      </a:r>
                      <a:r>
                        <a:rPr lang="ru-RU" sz="1200" b="1" i="0" u="none" strike="noStrike" kern="1200" baseline="0" dirty="0" smtClean="0">
                          <a:solidFill>
                            <a:srgbClr val="003366"/>
                          </a:solidFill>
                          <a:effectLst/>
                          <a:latin typeface="Calibri" panose="020F0502020204030204" pitchFamily="34" charset="0"/>
                          <a:ea typeface="+mn-ea"/>
                          <a:cs typeface="+mn-cs"/>
                        </a:rPr>
                        <a:t> </a:t>
                      </a:r>
                      <a:endParaRPr lang="ru-RU" sz="1200" b="1" i="0" u="none" strike="noStrike" kern="1200" dirty="0">
                        <a:solidFill>
                          <a:srgbClr val="003366"/>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ru-RU" sz="1200" b="1" i="0" u="none" strike="noStrike" kern="1200" dirty="0" smtClean="0">
                          <a:solidFill>
                            <a:srgbClr val="003366"/>
                          </a:solidFill>
                          <a:effectLst/>
                          <a:latin typeface="Calibri" panose="020F0502020204030204" pitchFamily="34" charset="0"/>
                          <a:ea typeface="+mn-ea"/>
                          <a:cs typeface="+mn-cs"/>
                        </a:rPr>
                        <a:t>Автор/название</a:t>
                      </a:r>
                      <a:r>
                        <a:rPr lang="ru-RU" sz="1200" b="1" i="0" u="none" strike="noStrike" kern="1200" baseline="0" dirty="0" smtClean="0">
                          <a:solidFill>
                            <a:srgbClr val="003366"/>
                          </a:solidFill>
                          <a:effectLst/>
                          <a:latin typeface="Calibri" panose="020F0502020204030204" pitchFamily="34" charset="0"/>
                          <a:ea typeface="+mn-ea"/>
                          <a:cs typeface="+mn-cs"/>
                        </a:rPr>
                        <a:t> курса внеурочной деятельности </a:t>
                      </a:r>
                      <a:endParaRPr lang="ru-RU" sz="1200" b="1" i="0" u="none" strike="noStrike" kern="1200" dirty="0">
                        <a:solidFill>
                          <a:srgbClr val="003366"/>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91618"/>
                  </a:ext>
                </a:extLst>
              </a:tr>
              <a:tr h="1078598">
                <a:tc>
                  <a:txBody>
                    <a:bodyPr/>
                    <a:lstStyle/>
                    <a:p>
                      <a:pPr marL="0" algn="l" defTabSz="914400" rtl="0" eaLnBrk="1" fontAlgn="b" latinLnBrk="0" hangingPunct="1"/>
                      <a:r>
                        <a:rPr lang="ru-RU" sz="1200" b="1" kern="1200" dirty="0" smtClean="0">
                          <a:solidFill>
                            <a:schemeClr val="tx1"/>
                          </a:solidFill>
                          <a:latin typeface="+mn-lt"/>
                          <a:ea typeface="+mn-ea"/>
                          <a:cs typeface="+mn-cs"/>
                        </a:rPr>
                        <a:t>Духовно­-нравственное</a:t>
                      </a:r>
                      <a:endParaRPr lang="ru-RU" sz="1200" b="1"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l" defTabSz="914400" rtl="0" eaLnBrk="1" fontAlgn="b" latinLnBrk="0" hangingPunct="1"/>
                      <a:r>
                        <a:rPr lang="ru-RU" sz="1200" b="0" kern="1200" dirty="0" smtClean="0">
                          <a:solidFill>
                            <a:schemeClr val="tx1"/>
                          </a:solidFill>
                          <a:latin typeface="+mn-lt"/>
                          <a:ea typeface="+mn-ea"/>
                          <a:cs typeface="+mn-cs"/>
                        </a:rPr>
                        <a:t>Рудник</a:t>
                      </a:r>
                      <a:r>
                        <a:rPr lang="ru-RU" sz="1200" b="0" kern="1200" baseline="0" dirty="0" smtClean="0">
                          <a:solidFill>
                            <a:schemeClr val="tx1"/>
                          </a:solidFill>
                          <a:latin typeface="+mn-lt"/>
                          <a:ea typeface="+mn-ea"/>
                          <a:cs typeface="+mn-cs"/>
                        </a:rPr>
                        <a:t> С.Н. </a:t>
                      </a:r>
                      <a:r>
                        <a:rPr lang="ru-RU" sz="1200" b="1" kern="1200" dirty="0" smtClean="0">
                          <a:solidFill>
                            <a:schemeClr val="tx1"/>
                          </a:solidFill>
                          <a:latin typeface="+mn-lt"/>
                          <a:ea typeface="+mn-ea"/>
                          <a:cs typeface="+mn-cs"/>
                        </a:rPr>
                        <a:t>«Народы России: Дорога дружбы». 1–4 клас</a:t>
                      </a:r>
                      <a:r>
                        <a:rPr lang="ru-RU" sz="1200" b="0" kern="1200" dirty="0" smtClean="0">
                          <a:solidFill>
                            <a:schemeClr val="tx1"/>
                          </a:solidFill>
                          <a:latin typeface="+mn-lt"/>
                          <a:ea typeface="+mn-ea"/>
                          <a:cs typeface="+mn-cs"/>
                        </a:rPr>
                        <a:t>с</a:t>
                      </a: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2436624724"/>
                  </a:ext>
                </a:extLst>
              </a:tr>
              <a:tr h="162677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1" kern="1200" dirty="0" err="1" smtClean="0">
                          <a:solidFill>
                            <a:schemeClr val="tx1"/>
                          </a:solidFill>
                          <a:latin typeface="+mn-lt"/>
                          <a:ea typeface="+mn-ea"/>
                          <a:cs typeface="+mn-cs"/>
                        </a:rPr>
                        <a:t>Общеинтеллектуальное</a:t>
                      </a:r>
                      <a:endParaRPr lang="ru-RU" sz="1200" b="1"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i="0" u="none" kern="1200" dirty="0" smtClean="0">
                          <a:solidFill>
                            <a:schemeClr val="tx1"/>
                          </a:solidFill>
                          <a:effectLst/>
                          <a:latin typeface="+mn-lt"/>
                          <a:ea typeface="+mn-ea"/>
                          <a:cs typeface="+mn-cs"/>
                        </a:rPr>
                        <a:t>Антошин М.К. </a:t>
                      </a:r>
                      <a:r>
                        <a:rPr lang="ru-RU" sz="1200" b="1" i="0" u="none" kern="1200" dirty="0" smtClean="0">
                          <a:solidFill>
                            <a:schemeClr val="tx1"/>
                          </a:solidFill>
                          <a:effectLst/>
                          <a:latin typeface="+mn-lt"/>
                          <a:ea typeface="+mn-ea"/>
                          <a:cs typeface="+mn-cs"/>
                        </a:rPr>
                        <a:t>Грамотный читатель. Обучение смысловому чтению. (1–4)</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u="none" kern="1200" dirty="0" smtClean="0">
                          <a:solidFill>
                            <a:schemeClr val="tx1"/>
                          </a:solidFill>
                          <a:effectLst/>
                          <a:latin typeface="+mn-lt"/>
                          <a:ea typeface="+mn-ea"/>
                          <a:cs typeface="+mn-cs"/>
                        </a:rPr>
                        <a:t>Волкова С.И. </a:t>
                      </a:r>
                      <a:r>
                        <a:rPr lang="ru-RU" sz="1200" b="1" i="0" u="none" kern="1200" dirty="0" smtClean="0">
                          <a:solidFill>
                            <a:schemeClr val="tx1"/>
                          </a:solidFill>
                          <a:effectLst/>
                          <a:latin typeface="+mn-lt"/>
                          <a:ea typeface="+mn-ea"/>
                          <a:cs typeface="+mn-cs"/>
                        </a:rPr>
                        <a:t>Геометрия вокруг нас. (1–4)</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u="none" kern="1200" dirty="0" smtClean="0">
                          <a:solidFill>
                            <a:schemeClr val="tx1"/>
                          </a:solidFill>
                          <a:effectLst/>
                          <a:latin typeface="+mn-lt"/>
                          <a:ea typeface="+mn-ea"/>
                          <a:cs typeface="+mn-cs"/>
                        </a:rPr>
                        <a:t>Глаголева Ю.И. </a:t>
                      </a:r>
                      <a:r>
                        <a:rPr lang="ru-RU" sz="1200" b="1" i="0" u="none" kern="1200" dirty="0" smtClean="0">
                          <a:solidFill>
                            <a:schemeClr val="tx1"/>
                          </a:solidFill>
                          <a:effectLst/>
                          <a:latin typeface="+mn-lt"/>
                          <a:ea typeface="+mn-ea"/>
                          <a:cs typeface="+mn-cs"/>
                        </a:rPr>
                        <a:t>Развитие математических способностей. (1–4)</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u="none" kern="1200" dirty="0" err="1" smtClean="0">
                          <a:solidFill>
                            <a:schemeClr val="tx1"/>
                          </a:solidFill>
                          <a:effectLst/>
                          <a:latin typeface="+mn-lt"/>
                          <a:ea typeface="+mn-ea"/>
                          <a:cs typeface="+mn-cs"/>
                        </a:rPr>
                        <a:t>Дорохина</a:t>
                      </a:r>
                      <a:r>
                        <a:rPr lang="ru-RU" sz="1200" b="0" i="0" u="none" kern="1200" dirty="0" smtClean="0">
                          <a:solidFill>
                            <a:schemeClr val="tx1"/>
                          </a:solidFill>
                          <a:effectLst/>
                          <a:latin typeface="+mn-lt"/>
                          <a:ea typeface="+mn-ea"/>
                          <a:cs typeface="+mn-cs"/>
                        </a:rPr>
                        <a:t> Н.Н., Паршина О.А. </a:t>
                      </a:r>
                      <a:r>
                        <a:rPr lang="ru-RU" sz="1200" b="1" i="0" u="none" kern="1200" dirty="0" smtClean="0">
                          <a:solidFill>
                            <a:schemeClr val="tx1"/>
                          </a:solidFill>
                          <a:effectLst/>
                          <a:latin typeface="+mn-lt"/>
                          <a:ea typeface="+mn-ea"/>
                          <a:cs typeface="+mn-cs"/>
                        </a:rPr>
                        <a:t>Опыты и эксперименты в начальной школе. 1–2 классы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u="none" kern="1200" dirty="0" smtClean="0">
                          <a:solidFill>
                            <a:schemeClr val="tx1"/>
                          </a:solidFill>
                          <a:effectLst/>
                          <a:latin typeface="+mn-lt"/>
                          <a:ea typeface="+mn-ea"/>
                          <a:cs typeface="+mn-cs"/>
                        </a:rPr>
                        <a:t>Калашникова Н. Г.</a:t>
                      </a:r>
                      <a:r>
                        <a:rPr lang="ru-RU" sz="1200" b="0" i="0" u="none" kern="1200" baseline="0" dirty="0" smtClean="0">
                          <a:solidFill>
                            <a:schemeClr val="tx1"/>
                          </a:solidFill>
                          <a:effectLst/>
                          <a:latin typeface="+mn-lt"/>
                          <a:ea typeface="+mn-ea"/>
                          <a:cs typeface="+mn-cs"/>
                        </a:rPr>
                        <a:t> и др. </a:t>
                      </a:r>
                      <a:r>
                        <a:rPr lang="ru-RU" sz="1200" b="1" i="0" u="none" kern="1200" dirty="0" smtClean="0">
                          <a:solidFill>
                            <a:schemeClr val="tx1"/>
                          </a:solidFill>
                          <a:effectLst/>
                          <a:latin typeface="+mn-lt"/>
                          <a:ea typeface="+mn-ea"/>
                          <a:cs typeface="+mn-cs"/>
                        </a:rPr>
                        <a:t>Секреты финансовой грамоты. 2, 3, 4 классы</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u="none" kern="1200" dirty="0" smtClean="0">
                          <a:solidFill>
                            <a:schemeClr val="tx1"/>
                          </a:solidFill>
                          <a:effectLst/>
                          <a:latin typeface="+mn-lt"/>
                          <a:ea typeface="+mn-ea"/>
                          <a:cs typeface="+mn-cs"/>
                        </a:rPr>
                        <a:t>Рудченко Т.А., Семёнов А.Л. / Под ред. </a:t>
                      </a:r>
                      <a:r>
                        <a:rPr lang="ru-RU" sz="1200" b="0" i="0" u="none" kern="1200" dirty="0" err="1" smtClean="0">
                          <a:solidFill>
                            <a:schemeClr val="tx1"/>
                          </a:solidFill>
                          <a:effectLst/>
                          <a:latin typeface="+mn-lt"/>
                          <a:ea typeface="+mn-ea"/>
                          <a:cs typeface="+mn-cs"/>
                        </a:rPr>
                        <a:t>Семёнова</a:t>
                      </a:r>
                      <a:r>
                        <a:rPr lang="ru-RU" sz="1200" b="0" i="0" u="none" kern="1200" baseline="0" dirty="0" smtClean="0">
                          <a:solidFill>
                            <a:schemeClr val="tx1"/>
                          </a:solidFill>
                          <a:effectLst/>
                          <a:latin typeface="+mn-lt"/>
                          <a:ea typeface="+mn-ea"/>
                          <a:cs typeface="+mn-cs"/>
                        </a:rPr>
                        <a:t> А.Л.</a:t>
                      </a:r>
                      <a:r>
                        <a:rPr lang="ru-RU" sz="1200" b="0" i="0" u="none" kern="1200" dirty="0" smtClean="0">
                          <a:solidFill>
                            <a:schemeClr val="tx1"/>
                          </a:solidFill>
                          <a:effectLst/>
                          <a:latin typeface="+mn-lt"/>
                          <a:ea typeface="+mn-ea"/>
                          <a:cs typeface="+mn-cs"/>
                        </a:rPr>
                        <a:t> </a:t>
                      </a:r>
                      <a:r>
                        <a:rPr lang="ru-RU" sz="1200" b="1" i="0" u="none" kern="1200" dirty="0" smtClean="0">
                          <a:solidFill>
                            <a:schemeClr val="tx1"/>
                          </a:solidFill>
                          <a:effectLst/>
                          <a:latin typeface="+mn-lt"/>
                          <a:ea typeface="+mn-ea"/>
                          <a:cs typeface="+mn-cs"/>
                        </a:rPr>
                        <a:t>Информатика. 1–4 классы</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И.К. Лапина, В.С. Сурдин «</a:t>
                      </a:r>
                      <a:r>
                        <a:rPr lang="ru-RU" sz="1200" b="1" kern="1200" dirty="0" smtClean="0">
                          <a:solidFill>
                            <a:schemeClr val="tx1"/>
                          </a:solidFill>
                          <a:latin typeface="+mn-lt"/>
                          <a:ea typeface="+mn-ea"/>
                          <a:cs typeface="+mn-cs"/>
                        </a:rPr>
                        <a:t>Школа юного астронома».</a:t>
                      </a:r>
                      <a:r>
                        <a:rPr lang="ru-RU" sz="1200" b="1" kern="1200" baseline="0" dirty="0" smtClean="0">
                          <a:solidFill>
                            <a:schemeClr val="tx1"/>
                          </a:solidFill>
                          <a:latin typeface="+mn-lt"/>
                          <a:ea typeface="+mn-ea"/>
                          <a:cs typeface="+mn-cs"/>
                        </a:rPr>
                        <a:t> </a:t>
                      </a:r>
                      <a:endParaRPr lang="ru-RU" sz="1200" b="1" i="0" u="none" kern="1200" dirty="0">
                        <a:solidFill>
                          <a:schemeClr val="tx1"/>
                        </a:solidFill>
                        <a:effectLst/>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75903744"/>
                  </a:ext>
                </a:extLst>
              </a:tr>
              <a:tr h="83637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Общекультурное</a:t>
                      </a:r>
                      <a:endParaRPr lang="ru-RU" sz="1200" b="1"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0" i="0" u="none" kern="1200" dirty="0" smtClean="0">
                          <a:solidFill>
                            <a:schemeClr val="tx1"/>
                          </a:solidFill>
                          <a:effectLst/>
                          <a:latin typeface="+mn-lt"/>
                          <a:ea typeface="+mn-ea"/>
                          <a:cs typeface="+mn-cs"/>
                        </a:rPr>
                        <a:t>Что мы знаем про то, что нас окружает? </a:t>
                      </a:r>
                      <a:r>
                        <a:rPr lang="ru-RU" sz="1200" b="1" i="0" u="none" kern="1200" dirty="0" smtClean="0">
                          <a:solidFill>
                            <a:schemeClr val="tx1"/>
                          </a:solidFill>
                          <a:effectLst/>
                          <a:latin typeface="+mn-lt"/>
                          <a:ea typeface="+mn-ea"/>
                          <a:cs typeface="+mn-cs"/>
                        </a:rPr>
                        <a:t>Тетрадь-практикум. 1– 4 классы. В 2 ч. </a:t>
                      </a:r>
                      <a:r>
                        <a:rPr lang="ru-RU" sz="1200" b="0" i="0" u="none" kern="1200" dirty="0" smtClean="0">
                          <a:solidFill>
                            <a:schemeClr val="tx1"/>
                          </a:solidFill>
                          <a:effectLst/>
                          <a:latin typeface="+mn-lt"/>
                          <a:ea typeface="+mn-ea"/>
                          <a:cs typeface="+mn-cs"/>
                        </a:rPr>
                        <a:t>Алексашина И.Ю., Лагутенко О.И. </a:t>
                      </a:r>
                    </a:p>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Селиванов Н. Л., Селиванова Т. В. </a:t>
                      </a:r>
                      <a:r>
                        <a:rPr lang="ru-RU" sz="1200" b="1" kern="1200" dirty="0" smtClean="0">
                          <a:solidFill>
                            <a:schemeClr val="tx1"/>
                          </a:solidFill>
                          <a:latin typeface="+mn-lt"/>
                          <a:ea typeface="+mn-ea"/>
                          <a:cs typeface="+mn-cs"/>
                        </a:rPr>
                        <a:t>«Основы инфографики. 1–4 классы»</a:t>
                      </a: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104314606"/>
                  </a:ext>
                </a:extLst>
              </a:tr>
              <a:tr h="1020678">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ru-RU" sz="1200" b="1" kern="1200" dirty="0" smtClean="0">
                        <a:solidFill>
                          <a:schemeClr val="tx1"/>
                        </a:solidFill>
                        <a:latin typeface="+mn-lt"/>
                        <a:ea typeface="+mn-ea"/>
                        <a:cs typeface="+mn-cs"/>
                      </a:endParaRPr>
                    </a:p>
                    <a:p>
                      <a:pPr marL="0" marR="0" indent="0" algn="l" defTabSz="914400" rtl="0" eaLnBrk="1" fontAlgn="b" latinLnBrk="0" hangingPunct="1">
                        <a:lnSpc>
                          <a:spcPct val="100000"/>
                        </a:lnSpc>
                        <a:spcBef>
                          <a:spcPts val="0"/>
                        </a:spcBef>
                        <a:spcAft>
                          <a:spcPts val="0"/>
                        </a:spcAft>
                        <a:buClrTx/>
                        <a:buSzTx/>
                        <a:buFontTx/>
                        <a:buNone/>
                        <a:tabLst/>
                        <a:defRPr/>
                      </a:pPr>
                      <a:endParaRPr lang="ru-RU" sz="1200" b="1" kern="1200" dirty="0" smtClean="0">
                        <a:solidFill>
                          <a:schemeClr val="tx1"/>
                        </a:solidFill>
                        <a:latin typeface="+mn-lt"/>
                        <a:ea typeface="+mn-ea"/>
                        <a:cs typeface="+mn-cs"/>
                      </a:endParaRPr>
                    </a:p>
                    <a:p>
                      <a:pPr marL="0" marR="0" indent="0" algn="l" defTabSz="914400" rtl="0" eaLnBrk="1" fontAlgn="b"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Спортивно­-оздоровительное</a:t>
                      </a:r>
                    </a:p>
                    <a:p>
                      <a:pPr marL="0" marR="0" indent="0" algn="l" defTabSz="914400" rtl="0" eaLnBrk="1" fontAlgn="b" latinLnBrk="0" hangingPunct="1">
                        <a:lnSpc>
                          <a:spcPct val="100000"/>
                        </a:lnSpc>
                        <a:spcBef>
                          <a:spcPts val="0"/>
                        </a:spcBef>
                        <a:spcAft>
                          <a:spcPts val="0"/>
                        </a:spcAft>
                        <a:buClrTx/>
                        <a:buSzTx/>
                        <a:buFontTx/>
                        <a:buNone/>
                        <a:tabLst/>
                        <a:defRPr/>
                      </a:pPr>
                      <a:endParaRPr lang="ru-RU" sz="1200" b="1" kern="1200" dirty="0" smtClean="0">
                        <a:solidFill>
                          <a:schemeClr val="tx1"/>
                        </a:solidFill>
                        <a:latin typeface="+mn-lt"/>
                        <a:ea typeface="+mn-ea"/>
                        <a:cs typeface="+mn-cs"/>
                      </a:endParaRPr>
                    </a:p>
                    <a:p>
                      <a:pPr marL="0" marR="0" indent="0" algn="l" defTabSz="914400" rtl="0" eaLnBrk="1" fontAlgn="b" latinLnBrk="0" hangingPunct="1">
                        <a:lnSpc>
                          <a:spcPct val="100000"/>
                        </a:lnSpc>
                        <a:spcBef>
                          <a:spcPts val="0"/>
                        </a:spcBef>
                        <a:spcAft>
                          <a:spcPts val="0"/>
                        </a:spcAft>
                        <a:buClrTx/>
                        <a:buSzTx/>
                        <a:buFontTx/>
                        <a:buNone/>
                        <a:tabLst/>
                        <a:defRPr/>
                      </a:pPr>
                      <a:endParaRPr lang="ru-RU" sz="1200" b="1"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l" defTabSz="914400" rtl="0" eaLnBrk="1" fontAlgn="b" latinLnBrk="0" hangingPunct="1"/>
                      <a:r>
                        <a:rPr lang="ru-RU" sz="1200" b="0" kern="1200" dirty="0" smtClean="0">
                          <a:solidFill>
                            <a:schemeClr val="tx1"/>
                          </a:solidFill>
                          <a:latin typeface="+mn-lt"/>
                          <a:ea typeface="+mn-ea"/>
                          <a:cs typeface="+mn-cs"/>
                        </a:rPr>
                        <a:t>Под ред. </a:t>
                      </a:r>
                      <a:r>
                        <a:rPr lang="ru-RU" sz="1200" b="0" kern="1200" dirty="0" err="1" smtClean="0">
                          <a:solidFill>
                            <a:schemeClr val="tx1"/>
                          </a:solidFill>
                          <a:latin typeface="+mn-lt"/>
                          <a:ea typeface="+mn-ea"/>
                          <a:cs typeface="+mn-cs"/>
                        </a:rPr>
                        <a:t>Г.Г.Онищенко</a:t>
                      </a:r>
                      <a:r>
                        <a:rPr lang="ru-RU" sz="1200" b="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Здорово быть здоровым. </a:t>
                      </a: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935073343"/>
                  </a:ext>
                </a:extLst>
              </a:tr>
            </a:tbl>
          </a:graphicData>
        </a:graphic>
      </p:graphicFrame>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094" y="1606889"/>
            <a:ext cx="1544929" cy="2008670"/>
          </a:xfrm>
          <a:prstGeom prst="rect">
            <a:avLst/>
          </a:prstGeom>
          <a:ln>
            <a:noFill/>
          </a:ln>
          <a:effectLst>
            <a:outerShdw blurRad="190500" algn="tl" rotWithShape="0">
              <a:srgbClr val="000000">
                <a:alpha val="70000"/>
              </a:srgbClr>
            </a:outerShdw>
          </a:effectLst>
        </p:spPr>
      </p:pic>
      <p:pic>
        <p:nvPicPr>
          <p:cNvPr id="23" name="Рисунок 22"/>
          <p:cNvPicPr>
            <a:picLocks noChangeAspect="1"/>
          </p:cNvPicPr>
          <p:nvPr/>
        </p:nvPicPr>
        <p:blipFill>
          <a:blip r:embed="rId4"/>
          <a:stretch>
            <a:fillRect/>
          </a:stretch>
        </p:blipFill>
        <p:spPr>
          <a:xfrm>
            <a:off x="10445444" y="4160289"/>
            <a:ext cx="1481728" cy="2079619"/>
          </a:xfrm>
          <a:prstGeom prst="rect">
            <a:avLst/>
          </a:prstGeom>
          <a:ln>
            <a:noFill/>
          </a:ln>
          <a:effectLst>
            <a:outerShdw blurRad="292100" dist="139700" dir="2700000" algn="tl" rotWithShape="0">
              <a:srgbClr val="333333">
                <a:alpha val="65000"/>
              </a:srgbClr>
            </a:outerShdw>
          </a:effectLst>
        </p:spPr>
      </p:pic>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0362" y="1606889"/>
            <a:ext cx="1486417" cy="2008670"/>
          </a:xfrm>
          <a:prstGeom prst="rect">
            <a:avLst/>
          </a:prstGeom>
          <a:ln>
            <a:noFill/>
          </a:ln>
          <a:effectLst>
            <a:outerShdw blurRad="292100" dist="139700" dir="2700000" algn="tl" rotWithShape="0">
              <a:srgbClr val="333333">
                <a:alpha val="65000"/>
              </a:srgbClr>
            </a:outerShdw>
          </a:effectLst>
        </p:spPr>
      </p:pic>
      <p:pic>
        <p:nvPicPr>
          <p:cNvPr id="9728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471" t="11105" r="29883" b="6661"/>
          <a:stretch/>
        </p:blipFill>
        <p:spPr bwMode="auto">
          <a:xfrm>
            <a:off x="8766692" y="4145848"/>
            <a:ext cx="1575430" cy="2095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5175760"/>
      </p:ext>
    </p:extLst>
  </p:cSld>
  <p:clrMapOvr>
    <a:masterClrMapping/>
  </p:clrMapOvr>
  <p:timing>
    <p:tnLst>
      <p:par>
        <p:cTn id="1" dur="indefinite" restart="never" nodeType="tmRoot"/>
      </p:par>
    </p:tnLst>
  </p:timing>
</p:sld>
</file>

<file path=ppt/slides/slide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p:cNvGraphicFramePr>
            <a:graphicFrameLocks noSelect="1" noChangeAspect="1"/>
          </p:cNvGraphicFramePr>
          <p:nvPr/>
        </p:nvGraphicFramePr>
        <p:xfrm>
          <a:off x="1525191" y="858441"/>
          <a:ext cx="1191" cy="1191"/>
        </p:xfrm>
        <a:graphic>
          <a:graphicData uri="http://schemas.openxmlformats.org/presentationml/2006/ole">
            <p:oleObj spid="_x0000_s1026" name="Слайд think-cell" r:id="rId4" imgW="359" imgH="360" progId="TCLayout.ActiveDocument.1">
              <p:embed/>
            </p:oleObj>
          </a:graphicData>
        </a:graphic>
      </p:graphicFrame>
      <p:sp>
        <p:nvSpPr>
          <p:cNvPr id="40" name="Прямоугольник 39"/>
          <p:cNvSpPr/>
          <p:nvPr/>
        </p:nvSpPr>
        <p:spPr>
          <a:xfrm>
            <a:off x="1926446" y="6610995"/>
            <a:ext cx="1390371" cy="80791"/>
          </a:xfrm>
          <a:prstGeom prst="rect">
            <a:avLst/>
          </a:prstGeom>
        </p:spPr>
        <p:txBody>
          <a:bodyPr wrap="square" lIns="0" tIns="0" rIns="0" bIns="0">
            <a:spAutoFit/>
          </a:bodyPr>
          <a:lstStyle/>
          <a:p>
            <a:pPr lvl="0">
              <a:defRPr/>
            </a:pPr>
            <a:r>
              <a:rPr lang="ru-RU" sz="525">
                <a:solidFill>
                  <a:schemeClr val="bg1">
                    <a:lumMod val="65000"/>
                  </a:schemeClr>
                </a:solidFill>
              </a:rPr>
              <a:t>© АО «Издательство «Просвещение» 2020</a:t>
            </a:r>
            <a:endParaRPr lang="ru-RU" sz="525">
              <a:solidFill>
                <a:schemeClr val="bg1">
                  <a:lumMod val="65000"/>
                </a:schemeClr>
              </a:solidFill>
            </a:endParaRPr>
          </a:p>
        </p:txBody>
      </p:sp>
      <p:sp>
        <p:nvSpPr>
          <p:cNvPr id="2" name="Прямоугольник 1"/>
          <p:cNvSpPr/>
          <p:nvPr/>
        </p:nvSpPr>
        <p:spPr>
          <a:xfrm>
            <a:off x="3071664" y="368660"/>
            <a:ext cx="6973401" cy="448585"/>
          </a:xfrm>
          <a:prstGeom prst="rect">
            <a:avLst/>
          </a:prstGeom>
        </p:spPr>
        <p:txBody>
          <a:bodyPr wrap="none">
            <a:spAutoFit/>
          </a:bodyPr>
          <a:lstStyle/>
          <a:p>
            <a:pPr lvl="0">
              <a:defRPr/>
            </a:pPr>
            <a:r>
              <a:rPr lang="ru-RU" sz="2400" b="1" spc="-30">
                <a:solidFill>
                  <a:schemeClr val="accent5">
                    <a:lumMod val="70000"/>
                  </a:schemeClr>
                </a:solidFill>
                <a:latin typeface="Arial"/>
                <a:ea typeface="Open Sans"/>
                <a:cs typeface="Arial"/>
              </a:rPr>
              <a:t>НАЦИОНАЛЬНЫЙ ПРОЕКТ  «ОБРАЗОВАНИЕ»</a:t>
            </a:r>
            <a:endParaRPr lang="ru-RU" sz="2400" b="1" spc="-30">
              <a:solidFill>
                <a:schemeClr val="accent5">
                  <a:lumMod val="70000"/>
                </a:schemeClr>
              </a:solidFill>
              <a:latin typeface="Arial"/>
              <a:ea typeface="Open Sans"/>
              <a:cs typeface="Arial"/>
            </a:endParaRPr>
          </a:p>
        </p:txBody>
      </p:sp>
      <p:sp>
        <p:nvSpPr>
          <p:cNvPr id="5" name="Прямоугольник 4"/>
          <p:cNvSpPr/>
          <p:nvPr/>
        </p:nvSpPr>
        <p:spPr>
          <a:xfrm>
            <a:off x="3356068" y="6398310"/>
            <a:ext cx="4126772" cy="323165"/>
          </a:xfrm>
          <a:prstGeom prst="rect">
            <a:avLst/>
          </a:prstGeom>
        </p:spPr>
        <p:txBody>
          <a:bodyPr wrap="none">
            <a:spAutoFit/>
          </a:bodyPr>
          <a:lstStyle/>
          <a:p>
            <a:pPr lvl="0">
              <a:defRPr/>
            </a:pPr>
            <a:r>
              <a:rPr lang="ru-RU" sz="1500" b="1">
                <a:latin typeface="Arial"/>
                <a:ea typeface="Open Sans Light"/>
                <a:cs typeface="Arial"/>
              </a:rPr>
              <a:t>Сроки реализации: 01.01.2019 - 31.12.2024</a:t>
            </a:r>
            <a:endParaRPr lang="ru-RU" sz="1500" b="1">
              <a:latin typeface="Arial"/>
              <a:ea typeface="Open Sans Light"/>
              <a:cs typeface="Arial"/>
            </a:endParaRPr>
          </a:p>
        </p:txBody>
      </p:sp>
      <p:sp>
        <p:nvSpPr>
          <p:cNvPr id="6" name="Прямоугольник 5"/>
          <p:cNvSpPr/>
          <p:nvPr/>
        </p:nvSpPr>
        <p:spPr>
          <a:xfrm>
            <a:off x="695400" y="1412776"/>
            <a:ext cx="4512999" cy="4433669"/>
          </a:xfrm>
          <a:prstGeom prst="rect">
            <a:avLst/>
          </a:prstGeom>
        </p:spPr>
        <p:txBody>
          <a:bodyPr wrap="square">
            <a:spAutoFit/>
          </a:bodyPr>
          <a:lstStyle/>
          <a:p>
            <a:pPr lvl="0">
              <a:defRPr/>
            </a:pPr>
            <a:r>
              <a:rPr lang="ru-RU" sz="1500" b="1">
                <a:latin typeface="Arial"/>
                <a:ea typeface="Open Sans Light"/>
                <a:cs typeface="Arial"/>
              </a:rPr>
              <a:t> Национальный проект «Образование»</a:t>
            </a:r>
            <a:r>
              <a:rPr lang="ru-RU" sz="1500">
                <a:latin typeface="Arial"/>
                <a:ea typeface="Open Sans Light"/>
                <a:cs typeface="Arial"/>
              </a:rPr>
              <a:t> – это инициатива, направленная на достижение двух ключевых целе</a:t>
            </a:r>
            <a:r>
              <a:rPr lang="ru-RU" altLang="en-US" sz="1500">
                <a:latin typeface="Arial"/>
                <a:ea typeface="Open Sans Light"/>
                <a:cs typeface="Arial"/>
              </a:rPr>
              <a:t>й</a:t>
            </a:r>
            <a:endParaRPr lang="ru-RU" altLang="en-US" sz="1500">
              <a:latin typeface="Arial"/>
              <a:ea typeface="Open Sans Light"/>
              <a:cs typeface="Arial"/>
            </a:endParaRPr>
          </a:p>
          <a:p>
            <a:pPr lvl="0">
              <a:defRPr/>
            </a:pPr>
            <a:endParaRPr lang="ru-RU" sz="1500">
              <a:latin typeface="Arial"/>
              <a:ea typeface="Open Sans Light"/>
              <a:cs typeface="Arial"/>
            </a:endParaRPr>
          </a:p>
          <a:p>
            <a:pPr marL="214313" indent="-214313">
              <a:buFont typeface="Arial"/>
              <a:buChar char="•"/>
              <a:defRPr/>
            </a:pPr>
            <a:r>
              <a:rPr lang="ru-RU" sz="1500">
                <a:latin typeface="Arial"/>
                <a:ea typeface="Open Sans Light"/>
                <a:cs typeface="Arial"/>
              </a:rPr>
              <a:t>обеспечение глобальной конкурентоспособности российского образования и вхождение Российской Федерации в число 10 ведущих стран мира по качеству общего образования. </a:t>
            </a:r>
            <a:endParaRPr lang="ru-RU" sz="1500">
              <a:latin typeface="Arial"/>
              <a:ea typeface="Open Sans Light"/>
              <a:cs typeface="Arial"/>
            </a:endParaRPr>
          </a:p>
          <a:p>
            <a:pPr lvl="0">
              <a:defRPr/>
            </a:pPr>
            <a:endParaRPr lang="en-US" sz="1500">
              <a:latin typeface="Arial"/>
              <a:ea typeface="Open Sans Light"/>
              <a:cs typeface="Arial"/>
            </a:endParaRPr>
          </a:p>
          <a:p>
            <a:pPr marL="214313" indent="-214313">
              <a:buFont typeface="Arial"/>
              <a:buChar char="•"/>
              <a:defRPr/>
            </a:pPr>
            <a:r>
              <a:rPr lang="ru-RU" sz="1500">
                <a:latin typeface="Arial"/>
                <a:ea typeface="Open Sans Light"/>
                <a:cs typeface="Arial"/>
              </a:rPr>
              <a:t>воспитание гармонично развитой и социально ответственной личности на основе духовно-нравственных ценностей народов Российской Федерации, исторических и национально-культурных традиций.</a:t>
            </a:r>
            <a:endParaRPr lang="ru-RU" sz="1500">
              <a:latin typeface="Arial"/>
              <a:ea typeface="Open Sans Light"/>
              <a:cs typeface="Arial"/>
            </a:endParaRPr>
          </a:p>
          <a:p>
            <a:pPr marL="214313" indent="-214313">
              <a:buFont typeface="Arial"/>
              <a:buChar char="•"/>
              <a:defRPr/>
            </a:pPr>
            <a:endParaRPr lang="ru-RU" sz="1500">
              <a:latin typeface="Arial"/>
              <a:ea typeface="Open Sans Light"/>
              <a:cs typeface="Arial"/>
            </a:endParaRPr>
          </a:p>
          <a:p>
            <a:pPr marL="214313" indent="-214313">
              <a:buFont typeface="Arial"/>
              <a:buChar char="•"/>
              <a:defRPr/>
            </a:pPr>
            <a:endParaRPr lang="ru-RU" sz="1500">
              <a:latin typeface="Arial"/>
              <a:ea typeface="Open Sans Light"/>
              <a:cs typeface="Arial"/>
            </a:endParaRPr>
          </a:p>
          <a:p>
            <a:pPr marL="214313" indent="-214313">
              <a:buFont typeface="Arial"/>
              <a:buChar char="•"/>
              <a:defRPr/>
            </a:pPr>
            <a:endParaRPr lang="ru-RU" sz="1500">
              <a:latin typeface="Arial"/>
              <a:ea typeface="Open Sans Light"/>
              <a:cs typeface="Arial"/>
            </a:endParaRPr>
          </a:p>
          <a:p>
            <a:pPr marL="214313" indent="-214313">
              <a:buFont typeface="Arial"/>
              <a:buChar char="•"/>
              <a:defRPr/>
            </a:pPr>
            <a:endParaRPr lang="ru-RU" sz="1500">
              <a:latin typeface="Arial"/>
              <a:ea typeface="Open Sans Light"/>
              <a:cs typeface="Arial"/>
            </a:endParaRPr>
          </a:p>
        </p:txBody>
      </p:sp>
      <p:sp>
        <p:nvSpPr>
          <p:cNvPr id="8" name="Прямоугольник 7"/>
          <p:cNvSpPr/>
          <p:nvPr/>
        </p:nvSpPr>
        <p:spPr>
          <a:xfrm>
            <a:off x="8077200" y="6523636"/>
            <a:ext cx="1482090" cy="196208"/>
          </a:xfrm>
          <a:prstGeom prst="rect">
            <a:avLst/>
          </a:prstGeom>
        </p:spPr>
        <p:txBody>
          <a:bodyPr wrap="none">
            <a:spAutoFit/>
          </a:bodyPr>
          <a:lstStyle/>
          <a:p>
            <a:pPr lvl="0">
              <a:defRPr/>
            </a:pPr>
            <a:r>
              <a:rPr lang="ru-RU" sz="675">
                <a:solidFill>
                  <a:schemeClr val="bg1">
                    <a:lumMod val="65000"/>
                  </a:schemeClr>
                </a:solidFill>
                <a:hlinkClick r:id="rId5"/>
              </a:rPr>
              <a:t>*</a:t>
            </a:r>
            <a:r>
              <a:rPr lang="en-US" sz="675">
                <a:solidFill>
                  <a:schemeClr val="bg1">
                    <a:lumMod val="65000"/>
                  </a:schemeClr>
                </a:solidFill>
                <a:hlinkClick r:id="rId5"/>
              </a:rPr>
              <a:t>https://edu.gov.ru/national-project/</a:t>
            </a:r>
            <a:endParaRPr lang="ru-RU" sz="675">
              <a:solidFill>
                <a:schemeClr val="bg1">
                  <a:lumMod val="65000"/>
                </a:schemeClr>
              </a:solidFill>
            </a:endParaRPr>
          </a:p>
        </p:txBody>
      </p:sp>
      <p:grpSp>
        <p:nvGrpSpPr>
          <p:cNvPr id="41" name="Группа 40"/>
          <p:cNvGrpSpPr/>
          <p:nvPr/>
        </p:nvGrpSpPr>
        <p:grpSpPr>
          <a:xfrm rot="0">
            <a:off x="9714639" y="957276"/>
            <a:ext cx="777251" cy="268754"/>
            <a:chOff x="10099577" y="300997"/>
            <a:chExt cx="1512553" cy="523002"/>
          </a:xfrm>
          <a:solidFill>
            <a:schemeClr val="bg1"/>
          </a:solidFill>
        </p:grpSpPr>
        <p:sp>
          <p:nvSpPr>
            <p:cNvPr id="42" name="Freeform 6"/>
            <p:cNvSpPr/>
            <p:nvPr/>
          </p:nvSpPr>
          <p:spPr>
            <a:xfrm>
              <a:off x="10104558" y="546724"/>
              <a:ext cx="576131" cy="33206"/>
            </a:xfrm>
            <a:custGeom>
              <a:avLst/>
              <a:gd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ln>
          </p:spPr>
          <p:txBody>
            <a:bodyPr vert="horz" wrap="square" lIns="68580" tIns="34290" rIns="68580" bIns="34290" anchor="t" anchorCtr="0">
              <a:prstTxWarp prst="textNoShape">
                <a:avLst/>
              </a:prstTxWarp>
            </a:bodyPr>
            <a:lstStyle/>
            <a:p>
              <a:pPr lvl="0">
                <a:defRPr/>
              </a:pPr>
              <a:endParaRPr lang="ru-RU" sz="1350">
                <a:solidFill>
                  <a:schemeClr val="bg1"/>
                </a:solidFill>
              </a:endParaRPr>
            </a:p>
          </p:txBody>
        </p:sp>
        <p:sp>
          <p:nvSpPr>
            <p:cNvPr id="43" name="Freeform 7"/>
            <p:cNvSpPr/>
            <p:nvPr/>
          </p:nvSpPr>
          <p:spPr>
            <a:xfrm>
              <a:off x="11029357" y="546724"/>
              <a:ext cx="576131" cy="33206"/>
            </a:xfrm>
            <a:custGeom>
              <a:avLst/>
              <a:gd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ln>
          </p:spPr>
          <p:txBody>
            <a:bodyPr vert="horz" wrap="square" lIns="68580" tIns="34290" rIns="68580" bIns="34290" anchor="t" anchorCtr="0">
              <a:prstTxWarp prst="textNoShape">
                <a:avLst/>
              </a:prstTxWarp>
            </a:bodyPr>
            <a:lstStyle/>
            <a:p>
              <a:pPr lvl="0">
                <a:defRPr/>
              </a:pPr>
              <a:endParaRPr lang="ru-RU" sz="1350">
                <a:solidFill>
                  <a:schemeClr val="bg1"/>
                </a:solidFill>
              </a:endParaRPr>
            </a:p>
          </p:txBody>
        </p:sp>
        <p:sp>
          <p:nvSpPr>
            <p:cNvPr id="44" name="Freeform 8"/>
            <p:cNvSpPr/>
            <p:nvPr/>
          </p:nvSpPr>
          <p:spPr>
            <a:xfrm>
              <a:off x="10099577" y="666268"/>
              <a:ext cx="131166" cy="122864"/>
            </a:xfrm>
            <a:custGeom>
              <a:avLst/>
              <a:gd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ln>
          </p:spPr>
          <p:txBody>
            <a:bodyPr vert="horz" wrap="square" lIns="68580" tIns="34290" rIns="68580" bIns="34290" anchor="t" anchorCtr="0">
              <a:prstTxWarp prst="textNoShape">
                <a:avLst/>
              </a:prstTxWarp>
            </a:bodyPr>
            <a:lstStyle/>
            <a:p>
              <a:pPr lvl="0">
                <a:defRPr/>
              </a:pPr>
              <a:endParaRPr lang="ru-RU" sz="1350">
                <a:solidFill>
                  <a:schemeClr val="bg1"/>
                </a:solidFill>
              </a:endParaRPr>
            </a:p>
          </p:txBody>
        </p:sp>
        <p:sp>
          <p:nvSpPr>
            <p:cNvPr id="45" name="Freeform 9"/>
            <p:cNvSpPr>
              <a:spLocks noEditPoints="1"/>
            </p:cNvSpPr>
            <p:nvPr/>
          </p:nvSpPr>
          <p:spPr>
            <a:xfrm>
              <a:off x="10253987" y="666268"/>
              <a:ext cx="89658" cy="122864"/>
            </a:xfrm>
            <a:custGeom>
              <a:avLst/>
              <a:gd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ln>
          </p:spPr>
          <p:txBody>
            <a:bodyPr vert="horz" wrap="square" lIns="68580" tIns="34290" rIns="68580" bIns="34290" anchor="t" anchorCtr="0">
              <a:prstTxWarp prst="textNoShape">
                <a:avLst/>
              </a:prstTxWarp>
            </a:bodyPr>
            <a:lstStyle/>
            <a:p>
              <a:pPr lvl="0">
                <a:defRPr/>
              </a:pPr>
              <a:endParaRPr lang="ru-RU" sz="1350">
                <a:solidFill>
                  <a:schemeClr val="bg1"/>
                </a:solidFill>
              </a:endParaRPr>
            </a:p>
          </p:txBody>
        </p:sp>
        <p:sp>
          <p:nvSpPr>
            <p:cNvPr id="46" name="Freeform 10"/>
            <p:cNvSpPr>
              <a:spLocks noEditPoints="1"/>
            </p:cNvSpPr>
            <p:nvPr/>
          </p:nvSpPr>
          <p:spPr>
            <a:xfrm>
              <a:off x="10368549" y="664607"/>
              <a:ext cx="121204" cy="126184"/>
            </a:xfrm>
            <a:custGeom>
              <a:avLst/>
              <a:gd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ln>
          </p:spPr>
          <p:txBody>
            <a:bodyPr vert="horz" wrap="square" lIns="68580" tIns="34290" rIns="68580" bIns="34290" anchor="t" anchorCtr="0">
              <a:prstTxWarp prst="textNoShape">
                <a:avLst/>
              </a:prstTxWarp>
            </a:bodyPr>
            <a:lstStyle/>
            <a:p>
              <a:pPr lvl="0">
                <a:defRPr/>
              </a:pPr>
              <a:endParaRPr lang="ru-RU" sz="1350">
                <a:solidFill>
                  <a:schemeClr val="bg1"/>
                </a:solidFill>
              </a:endParaRPr>
            </a:p>
          </p:txBody>
        </p:sp>
        <p:sp>
          <p:nvSpPr>
            <p:cNvPr id="47" name="Freeform 11"/>
            <p:cNvSpPr/>
            <p:nvPr/>
          </p:nvSpPr>
          <p:spPr>
            <a:xfrm>
              <a:off x="10517978" y="664607"/>
              <a:ext cx="111241" cy="126184"/>
            </a:xfrm>
            <a:custGeom>
              <a:avLst/>
              <a:gd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ln>
          </p:spPr>
          <p:txBody>
            <a:bodyPr vert="horz" wrap="square" lIns="68580" tIns="34290" rIns="68580" bIns="34290" anchor="t" anchorCtr="0">
              <a:prstTxWarp prst="textNoShape">
                <a:avLst/>
              </a:prstTxWarp>
            </a:bodyPr>
            <a:lstStyle/>
            <a:p>
              <a:pPr lvl="0">
                <a:defRPr/>
              </a:pPr>
              <a:endParaRPr lang="ru-RU" sz="1350">
                <a:solidFill>
                  <a:schemeClr val="bg1"/>
                </a:solidFill>
              </a:endParaRPr>
            </a:p>
          </p:txBody>
        </p:sp>
        <p:sp>
          <p:nvSpPr>
            <p:cNvPr id="48" name="Freeform 12"/>
            <p:cNvSpPr>
              <a:spLocks noEditPoints="1"/>
            </p:cNvSpPr>
            <p:nvPr/>
          </p:nvSpPr>
          <p:spPr>
            <a:xfrm>
              <a:off x="10654125" y="666268"/>
              <a:ext cx="96299" cy="122864"/>
            </a:xfrm>
            <a:custGeom>
              <a:avLst/>
              <a:gd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ln>
          </p:spPr>
          <p:txBody>
            <a:bodyPr vert="horz" wrap="square" lIns="68580" tIns="34290" rIns="68580" bIns="34290" anchor="t" anchorCtr="0">
              <a:prstTxWarp prst="textNoShape">
                <a:avLst/>
              </a:prstTxWarp>
            </a:bodyPr>
            <a:lstStyle/>
            <a:p>
              <a:pPr lvl="0">
                <a:defRPr/>
              </a:pPr>
              <a:endParaRPr lang="ru-RU" sz="1350">
                <a:solidFill>
                  <a:schemeClr val="bg1"/>
                </a:solidFill>
              </a:endParaRPr>
            </a:p>
          </p:txBody>
        </p:sp>
        <p:sp>
          <p:nvSpPr>
            <p:cNvPr id="49" name="Freeform 13"/>
            <p:cNvSpPr/>
            <p:nvPr/>
          </p:nvSpPr>
          <p:spPr>
            <a:xfrm>
              <a:off x="10778649" y="666268"/>
              <a:ext cx="89658" cy="122864"/>
            </a:xfrm>
            <a:custGeom>
              <a:avLst/>
              <a:gd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ln>
          </p:spPr>
          <p:txBody>
            <a:bodyPr vert="horz" wrap="square" lIns="68580" tIns="34290" rIns="68580" bIns="34290" anchor="t" anchorCtr="0">
              <a:prstTxWarp prst="textNoShape">
                <a:avLst/>
              </a:prstTxWarp>
            </a:bodyPr>
            <a:lstStyle/>
            <a:p>
              <a:pPr lvl="0">
                <a:defRPr/>
              </a:pPr>
              <a:endParaRPr lang="ru-RU" sz="1350">
                <a:solidFill>
                  <a:schemeClr val="bg1"/>
                </a:solidFill>
              </a:endParaRPr>
            </a:p>
          </p:txBody>
        </p:sp>
        <p:sp>
          <p:nvSpPr>
            <p:cNvPr id="50" name="Freeform 14"/>
            <p:cNvSpPr/>
            <p:nvPr/>
          </p:nvSpPr>
          <p:spPr>
            <a:xfrm>
              <a:off x="10893211" y="666268"/>
              <a:ext cx="189277" cy="157731"/>
            </a:xfrm>
            <a:custGeom>
              <a:avLst/>
              <a:gd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ln>
          </p:spPr>
          <p:txBody>
            <a:bodyPr vert="horz" wrap="square" lIns="68580" tIns="34290" rIns="68580" bIns="34290" anchor="t" anchorCtr="0">
              <a:prstTxWarp prst="textNoShape">
                <a:avLst/>
              </a:prstTxWarp>
            </a:bodyPr>
            <a:lstStyle/>
            <a:p>
              <a:pPr lvl="0">
                <a:defRPr/>
              </a:pPr>
              <a:endParaRPr lang="ru-RU" sz="1350">
                <a:solidFill>
                  <a:schemeClr val="bg1"/>
                </a:solidFill>
              </a:endParaRPr>
            </a:p>
          </p:txBody>
        </p:sp>
        <p:sp>
          <p:nvSpPr>
            <p:cNvPr id="51" name="Freeform 15"/>
            <p:cNvSpPr/>
            <p:nvPr/>
          </p:nvSpPr>
          <p:spPr>
            <a:xfrm>
              <a:off x="11100751" y="666268"/>
              <a:ext cx="91317" cy="122864"/>
            </a:xfrm>
            <a:custGeom>
              <a:avLst/>
              <a:gd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ln>
          </p:spPr>
          <p:txBody>
            <a:bodyPr vert="horz" wrap="square" lIns="68580" tIns="34290" rIns="68580" bIns="34290" anchor="t" anchorCtr="0">
              <a:prstTxWarp prst="textNoShape">
                <a:avLst/>
              </a:prstTxWarp>
            </a:bodyPr>
            <a:lstStyle/>
            <a:p>
              <a:pPr lvl="0">
                <a:defRPr/>
              </a:pPr>
              <a:endParaRPr lang="ru-RU" sz="1350">
                <a:solidFill>
                  <a:schemeClr val="bg1"/>
                </a:solidFill>
              </a:endParaRPr>
            </a:p>
          </p:txBody>
        </p:sp>
        <p:sp>
          <p:nvSpPr>
            <p:cNvPr id="57" name="Freeform 16"/>
            <p:cNvSpPr/>
            <p:nvPr/>
          </p:nvSpPr>
          <p:spPr>
            <a:xfrm>
              <a:off x="11216974" y="666268"/>
              <a:ext cx="129505" cy="122864"/>
            </a:xfrm>
            <a:custGeom>
              <a:avLst/>
              <a:gd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68580" tIns="34290" rIns="68580" bIns="34290" anchor="t" anchorCtr="0">
              <a:prstTxWarp prst="textNoShape">
                <a:avLst/>
              </a:prstTxWarp>
            </a:bodyPr>
            <a:lstStyle/>
            <a:p>
              <a:pPr lvl="0">
                <a:defRPr/>
              </a:pPr>
              <a:endParaRPr lang="ru-RU" sz="1350">
                <a:solidFill>
                  <a:schemeClr val="bg1"/>
                </a:solidFill>
              </a:endParaRPr>
            </a:p>
          </p:txBody>
        </p:sp>
        <p:sp>
          <p:nvSpPr>
            <p:cNvPr id="58" name="Freeform 17"/>
            <p:cNvSpPr/>
            <p:nvPr/>
          </p:nvSpPr>
          <p:spPr>
            <a:xfrm>
              <a:off x="11368063" y="666268"/>
              <a:ext cx="131166" cy="122864"/>
            </a:xfrm>
            <a:custGeom>
              <a:avLst/>
              <a:gd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68580" tIns="34290" rIns="68580" bIns="34290" anchor="t" anchorCtr="0">
              <a:prstTxWarp prst="textNoShape">
                <a:avLst/>
              </a:prstTxWarp>
            </a:bodyPr>
            <a:lstStyle/>
            <a:p>
              <a:pPr lvl="0">
                <a:defRPr/>
              </a:pPr>
              <a:endParaRPr lang="ru-RU" sz="1350">
                <a:solidFill>
                  <a:schemeClr val="bg1"/>
                </a:solidFill>
              </a:endParaRPr>
            </a:p>
          </p:txBody>
        </p:sp>
        <p:sp>
          <p:nvSpPr>
            <p:cNvPr id="75" name="Freeform 18"/>
            <p:cNvSpPr/>
            <p:nvPr/>
          </p:nvSpPr>
          <p:spPr>
            <a:xfrm>
              <a:off x="11519152" y="666268"/>
              <a:ext cx="92978" cy="122864"/>
            </a:xfrm>
            <a:custGeom>
              <a:avLst/>
              <a:gd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ln>
          </p:spPr>
          <p:txBody>
            <a:bodyPr vert="horz" wrap="square" lIns="68580" tIns="34290" rIns="68580" bIns="34290" anchor="t" anchorCtr="0">
              <a:prstTxWarp prst="textNoShape">
                <a:avLst/>
              </a:prstTxWarp>
            </a:bodyPr>
            <a:lstStyle/>
            <a:p>
              <a:pPr lvl="0">
                <a:defRPr/>
              </a:pPr>
              <a:endParaRPr lang="ru-RU" sz="1350">
                <a:solidFill>
                  <a:schemeClr val="bg1"/>
                </a:solidFill>
              </a:endParaRPr>
            </a:p>
          </p:txBody>
        </p:sp>
        <p:sp>
          <p:nvSpPr>
            <p:cNvPr id="76" name="Freeform 19"/>
            <p:cNvSpPr>
              <a:spLocks noEditPoints="1"/>
            </p:cNvSpPr>
            <p:nvPr/>
          </p:nvSpPr>
          <p:spPr>
            <a:xfrm>
              <a:off x="10735481" y="300997"/>
              <a:ext cx="240746" cy="303839"/>
            </a:xfrm>
            <a:custGeom>
              <a:avLst/>
              <a:gd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ln>
          </p:spPr>
          <p:txBody>
            <a:bodyPr vert="horz" wrap="square" lIns="68580" tIns="34290" rIns="68580" bIns="34290" anchor="t" anchorCtr="0">
              <a:prstTxWarp prst="textNoShape">
                <a:avLst/>
              </a:prstTxWarp>
            </a:bodyPr>
            <a:lstStyle/>
            <a:p>
              <a:pPr lvl="0">
                <a:defRPr/>
              </a:pPr>
              <a:endParaRPr lang="ru-RU" sz="1350">
                <a:solidFill>
                  <a:schemeClr val="bg1"/>
                </a:solidFill>
              </a:endParaRPr>
            </a:p>
          </p:txBody>
        </p:sp>
      </p:grpSp>
      <p:sp>
        <p:nvSpPr>
          <p:cNvPr id="9" name="Номер слайда 8"/>
          <p:cNvSpPr>
            <a:spLocks noGrp="1"/>
          </p:cNvSpPr>
          <p:nvPr>
            <p:ph type="sldNum" sz="quarter" idx="12"/>
          </p:nvPr>
        </p:nvSpPr>
        <p:spPr/>
        <p:txBody>
          <a:bodyPr/>
          <a:lstStyle/>
          <a:p>
            <a:pPr lvl="0">
              <a:defRPr/>
            </a:pPr>
            <a:fld id="{4CB9B150-16F9-4654-A9FF-3F04349E5D0B}" type="slidenum">
              <a:rPr lang="en-US"/>
              <a:pPr lvl="0">
                <a:defRPr/>
              </a:pPr>
              <a:t>2</a:t>
            </a:fld>
            <a:endParaRPr lang="en-US"/>
          </a:p>
        </p:txBody>
      </p:sp>
      <p:pic>
        <p:nvPicPr>
          <p:cNvPr id="25602" name="Picture 2" descr="Картинки по запросу &quot;школа будущего фото&quot;&quot;"/>
          <p:cNvPicPr>
            <a:picLocks noChangeAspect="1" noChangeArrowheads="1"/>
          </p:cNvPicPr>
          <p:nvPr/>
        </p:nvPicPr>
        <p:blipFill rotWithShape="1">
          <a:blip r:embed="rId6"/>
          <a:srcRect l="13490" r="11620" b="24230"/>
          <a:stretch>
            <a:fillRect/>
          </a:stretch>
        </p:blipFill>
        <p:spPr>
          <a:xfrm>
            <a:off x="6276020" y="1380406"/>
            <a:ext cx="5048658" cy="4587966"/>
          </a:xfrm>
          <a:prstGeom prst="rect">
            <a:avLst/>
          </a:prstGeom>
          <a:noFill/>
          <a:effectLst>
            <a:outerShdw blurRad="215900" dist="50800" dir="5400000" algn="ctr" rotWithShape="0">
              <a:srgbClr val="000000">
                <a:alpha val="43140"/>
              </a:srgbClr>
            </a:outerShdw>
          </a:effectLst>
        </p:spPr>
      </p:pic>
      <p:cxnSp>
        <p:nvCxnSpPr>
          <p:cNvPr id="25603" name="Прямая соединительная линия 44"/>
          <p:cNvCxnSpPr/>
          <p:nvPr/>
        </p:nvCxnSpPr>
        <p:spPr>
          <a:xfrm>
            <a:off x="391845" y="962308"/>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a:xfrm>
            <a:off x="8728364" y="6356350"/>
            <a:ext cx="308106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21</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23406" y="254569"/>
            <a:ext cx="9876233" cy="1077218"/>
          </a:xfrm>
          <a:prstGeom prst="rect">
            <a:avLst/>
          </a:prstGeom>
        </p:spPr>
        <p:txBody>
          <a:bodyPr wrap="square">
            <a:spAutoFit/>
          </a:bodyPr>
          <a:lstStyle/>
          <a:p>
            <a:pPr lvl="0">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Начальное образование. Дополнительные учебные пособия</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Рисунок 4"/>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Lst>
          </a:blip>
          <a:srcRect l="23822" t="11791" r="42588" b="4331"/>
          <a:stretch/>
        </p:blipFill>
        <p:spPr>
          <a:xfrm>
            <a:off x="9283230" y="1438341"/>
            <a:ext cx="2462836" cy="3459360"/>
          </a:xfrm>
          <a:prstGeom prst="rect">
            <a:avLst/>
          </a:prstGeom>
        </p:spPr>
      </p:pic>
      <p:sp>
        <p:nvSpPr>
          <p:cNvPr id="23" name="Прямоугольник 22"/>
          <p:cNvSpPr/>
          <p:nvPr/>
        </p:nvSpPr>
        <p:spPr>
          <a:xfrm>
            <a:off x="226813" y="1438341"/>
            <a:ext cx="8584677" cy="1007181"/>
          </a:xfrm>
          <a:prstGeom prst="rect">
            <a:avLst/>
          </a:prstGeom>
          <a:solidFill>
            <a:schemeClr val="bg1">
              <a:lumMod val="50000"/>
            </a:schemeClr>
          </a:solidFill>
        </p:spPr>
        <p:txBody>
          <a:bodyPr wrap="square" lIns="72000" tIns="72000" rIns="72000" bIns="72000" rtlCol="0">
            <a:spAutoFit/>
          </a:bodyPr>
          <a:lstStyle/>
          <a:p>
            <a:pPr algn="just">
              <a:spcBef>
                <a:spcPct val="0"/>
              </a:spcBef>
            </a:pPr>
            <a:r>
              <a:rPr lang="ru-RU" sz="14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ru-RU"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Министерство обращает внимание, что использование рабочих тетрадей на печатной основе в начальных классах является неотъемлемой частью образовательного процесса и </a:t>
            </a:r>
            <a:r>
              <a:rPr lang="ru-RU" sz="1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значительно влияет </a:t>
            </a:r>
            <a:r>
              <a:rPr lang="ru-RU"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на эффективность </a:t>
            </a:r>
            <a:r>
              <a:rPr lang="ru-RU" sz="1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обучения, </a:t>
            </a:r>
            <a:r>
              <a:rPr lang="ru-RU"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поскольку выполнение обучающимися письменных работ формирует навык письма и развивает мелкую моторику»    </a:t>
            </a:r>
          </a:p>
        </p:txBody>
      </p:sp>
      <p:pic>
        <p:nvPicPr>
          <p:cNvPr id="20482" name="Picture 2" descr="Сборник метапредметных заданий для начальной школы. 4 класс. Часть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6013" y="5288835"/>
            <a:ext cx="1166046" cy="15134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5" name="Прямоугольник 44"/>
          <p:cNvSpPr/>
          <p:nvPr/>
        </p:nvSpPr>
        <p:spPr>
          <a:xfrm>
            <a:off x="315304" y="2369771"/>
            <a:ext cx="8496187" cy="3877985"/>
          </a:xfrm>
          <a:prstGeom prst="rect">
            <a:avLst/>
          </a:prstGeom>
        </p:spPr>
        <p:txBody>
          <a:bodyPr wrap="square">
            <a:spAutoFit/>
          </a:bodyPr>
          <a:lstStyle/>
          <a:p>
            <a:pPr>
              <a:spcBef>
                <a:spcPts val="600"/>
              </a:spcBef>
            </a:pPr>
            <a:endParaRPr lang="ru-RU" sz="1400" dirty="0">
              <a:latin typeface="Open Sans (Light)"/>
            </a:endParaRPr>
          </a:p>
          <a:p>
            <a:pPr marL="285750" indent="-285750" algn="just" eaLnBrk="0" fontAlgn="base" hangingPunct="0">
              <a:spcBef>
                <a:spcPct val="0"/>
              </a:spcBef>
              <a:spcAft>
                <a:spcPts val="600"/>
              </a:spcAft>
              <a:buClr>
                <a:srgbClr val="0070C0"/>
              </a:buClr>
              <a:buFont typeface="Wingdings" panose="05000000000000000000" pitchFamily="2" charset="2"/>
              <a:buChar char="§"/>
            </a:pPr>
            <a:r>
              <a:rPr lang="ru-RU" altLang="ru-RU" sz="1400" dirty="0">
                <a:latin typeface="Open Sans Light" panose="020B0306030504020204" pitchFamily="34" charset="0"/>
                <a:ea typeface="Open Sans Light" panose="020B0306030504020204" pitchFamily="34" charset="0"/>
                <a:cs typeface="Open Sans Light" panose="020B0306030504020204" pitchFamily="34" charset="0"/>
              </a:rPr>
              <a:t>Тетради учебных достижений, проверочные работы, тесты</a:t>
            </a:r>
          </a:p>
          <a:p>
            <a:pPr marL="285750" indent="-285750" algn="just" eaLnBrk="0" fontAlgn="base" hangingPunct="0">
              <a:spcBef>
                <a:spcPct val="0"/>
              </a:spcBef>
              <a:spcAft>
                <a:spcPts val="600"/>
              </a:spcAft>
              <a:buClr>
                <a:srgbClr val="0070C0"/>
              </a:buClr>
              <a:buFont typeface="Wingdings" panose="05000000000000000000" pitchFamily="2" charset="2"/>
              <a:buChar char="§"/>
            </a:pPr>
            <a:r>
              <a:rPr lang="ru-RU" altLang="ru-RU" sz="1400" dirty="0" smtClean="0">
                <a:latin typeface="Open Sans Light" panose="020B0306030504020204" pitchFamily="34" charset="0"/>
                <a:ea typeface="Open Sans Light" panose="020B0306030504020204" pitchFamily="34" charset="0"/>
                <a:cs typeface="Open Sans Light" panose="020B0306030504020204" pitchFamily="34" charset="0"/>
              </a:rPr>
              <a:t>Комплект </a:t>
            </a:r>
            <a:r>
              <a:rPr lang="ru-RU" altLang="ru-RU" sz="1400" dirty="0">
                <a:latin typeface="Open Sans Light" panose="020B0306030504020204" pitchFamily="34" charset="0"/>
                <a:ea typeface="Open Sans Light" panose="020B0306030504020204" pitchFamily="34" charset="0"/>
                <a:cs typeface="Open Sans Light" panose="020B0306030504020204" pitchFamily="34" charset="0"/>
              </a:rPr>
              <a:t>«Готовимся к Всероссийской проверочной работе» (русский язык, математика, окружающий мир</a:t>
            </a:r>
            <a:r>
              <a:rPr lang="ru-RU" altLang="ru-RU" sz="1400" dirty="0" smtClean="0">
                <a:latin typeface="Open Sans Light" panose="020B0306030504020204" pitchFamily="34" charset="0"/>
                <a:ea typeface="Open Sans Light" panose="020B0306030504020204" pitchFamily="34" charset="0"/>
                <a:cs typeface="Open Sans Light" panose="020B0306030504020204" pitchFamily="34" charset="0"/>
              </a:rPr>
              <a:t>)</a:t>
            </a:r>
            <a:endParaRPr lang="ru-RU" alt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just" eaLnBrk="0" fontAlgn="base" hangingPunct="0">
              <a:spcBef>
                <a:spcPct val="0"/>
              </a:spcBef>
              <a:spcAft>
                <a:spcPts val="600"/>
              </a:spcAft>
              <a:buClr>
                <a:srgbClr val="0070C0"/>
              </a:buClr>
              <a:buFont typeface="Wingdings" panose="05000000000000000000" pitchFamily="2" charset="2"/>
              <a:buChar char="§"/>
            </a:pPr>
            <a:r>
              <a:rPr lang="ru-RU" altLang="ru-RU" sz="1400" dirty="0">
                <a:latin typeface="Open Sans Light" panose="020B0306030504020204" pitchFamily="34" charset="0"/>
                <a:ea typeface="Open Sans Light" panose="020B0306030504020204" pitchFamily="34" charset="0"/>
                <a:cs typeface="Open Sans Light" panose="020B0306030504020204" pitchFamily="34" charset="0"/>
              </a:rPr>
              <a:t>Комплект «Всероссийские проверочные работы» (русский язык, математика, окружающий мир </a:t>
            </a:r>
            <a:r>
              <a:rPr lang="ru-RU" altLang="ru-RU" sz="1400" dirty="0" smtClean="0">
                <a:latin typeface="Open Sans Light" panose="020B0306030504020204" pitchFamily="34" charset="0"/>
                <a:ea typeface="Open Sans Light" panose="020B0306030504020204" pitchFamily="34" charset="0"/>
                <a:cs typeface="Open Sans Light" panose="020B0306030504020204" pitchFamily="34" charset="0"/>
              </a:rPr>
              <a:t>);</a:t>
            </a:r>
          </a:p>
          <a:p>
            <a:pPr marL="285750" indent="-285750" algn="just" eaLnBrk="0" fontAlgn="base" hangingPunct="0">
              <a:spcBef>
                <a:spcPct val="0"/>
              </a:spcBef>
              <a:spcAft>
                <a:spcPts val="600"/>
              </a:spcAft>
              <a:buClr>
                <a:srgbClr val="0070C0"/>
              </a:buClr>
              <a:buFont typeface="Wingdings" panose="05000000000000000000" pitchFamily="2" charset="2"/>
              <a:buChar char="§"/>
            </a:pPr>
            <a:r>
              <a:rPr lang="ru-RU" altLang="ru-RU" sz="1400" dirty="0" smtClean="0">
                <a:latin typeface="Open Sans Light" panose="020B0306030504020204" pitchFamily="34" charset="0"/>
                <a:ea typeface="Open Sans Light" panose="020B0306030504020204" pitchFamily="34" charset="0"/>
                <a:cs typeface="Open Sans Light" panose="020B0306030504020204" pitchFamily="34" charset="0"/>
              </a:rPr>
              <a:t>«Сборник </a:t>
            </a:r>
            <a:r>
              <a:rPr lang="ru-RU" altLang="ru-RU" sz="1400" dirty="0" err="1" smtClean="0">
                <a:latin typeface="Open Sans Light" panose="020B0306030504020204" pitchFamily="34" charset="0"/>
                <a:ea typeface="Open Sans Light" panose="020B0306030504020204" pitchFamily="34" charset="0"/>
                <a:cs typeface="Open Sans Light" panose="020B0306030504020204" pitchFamily="34" charset="0"/>
              </a:rPr>
              <a:t>метапредметных</a:t>
            </a:r>
            <a:r>
              <a:rPr lang="ru-RU" altLang="ru-RU" sz="1400" dirty="0" smtClean="0">
                <a:latin typeface="Open Sans Light" panose="020B0306030504020204" pitchFamily="34" charset="0"/>
                <a:ea typeface="Open Sans Light" panose="020B0306030504020204" pitchFamily="34" charset="0"/>
                <a:cs typeface="Open Sans Light" panose="020B0306030504020204" pitchFamily="34" charset="0"/>
              </a:rPr>
              <a:t> заданий</a:t>
            </a:r>
            <a:r>
              <a:rPr lang="ru-RU" altLang="ru-RU" sz="1400" dirty="0">
                <a:latin typeface="Open Sans Light" panose="020B0306030504020204" pitchFamily="34" charset="0"/>
                <a:ea typeface="Open Sans Light" panose="020B0306030504020204" pitchFamily="34" charset="0"/>
                <a:cs typeface="Open Sans Light" panose="020B0306030504020204" pitchFamily="34" charset="0"/>
              </a:rPr>
              <a:t>» </a:t>
            </a:r>
            <a:endParaRPr lang="ru-RU" altLang="ru-RU" sz="1400" dirty="0" smtClean="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just" eaLnBrk="0" fontAlgn="base" hangingPunct="0">
              <a:spcBef>
                <a:spcPct val="0"/>
              </a:spcBef>
              <a:spcAft>
                <a:spcPts val="600"/>
              </a:spcAft>
              <a:buClr>
                <a:srgbClr val="0070C0"/>
              </a:buClr>
              <a:buFont typeface="Wingdings" panose="05000000000000000000" pitchFamily="2" charset="2"/>
              <a:buChar char="§"/>
            </a:pPr>
            <a:r>
              <a:rPr lang="ru-RU" altLang="ru-RU" sz="1400" dirty="0" smtClean="0">
                <a:latin typeface="Open Sans Light" panose="020B0306030504020204" pitchFamily="34" charset="0"/>
                <a:ea typeface="Open Sans Light" panose="020B0306030504020204" pitchFamily="34" charset="0"/>
                <a:cs typeface="Open Sans Light" panose="020B0306030504020204" pitchFamily="34" charset="0"/>
              </a:rPr>
              <a:t>«</a:t>
            </a:r>
            <a:r>
              <a:rPr lang="ru-RU" altLang="ru-RU" sz="1400" dirty="0">
                <a:latin typeface="Open Sans Light" panose="020B0306030504020204" pitchFamily="34" charset="0"/>
                <a:ea typeface="Open Sans Light" panose="020B0306030504020204" pitchFamily="34" charset="0"/>
                <a:cs typeface="Open Sans Light" panose="020B0306030504020204" pitchFamily="34" charset="0"/>
              </a:rPr>
              <a:t>Смысловое чтение. Читаю, понимаю, узнаю</a:t>
            </a:r>
            <a:r>
              <a:rPr lang="ru-RU" altLang="ru-RU" sz="1400" dirty="0" smtClean="0">
                <a:latin typeface="Open Sans Light" panose="020B0306030504020204" pitchFamily="34" charset="0"/>
                <a:ea typeface="Open Sans Light" panose="020B0306030504020204" pitchFamily="34" charset="0"/>
                <a:cs typeface="Open Sans Light" panose="020B0306030504020204" pitchFamily="34" charset="0"/>
              </a:rPr>
              <a:t>»</a:t>
            </a:r>
          </a:p>
          <a:p>
            <a:pPr marL="285750" indent="-285750" algn="just" eaLnBrk="0" fontAlgn="base" hangingPunct="0">
              <a:spcBef>
                <a:spcPct val="0"/>
              </a:spcBef>
              <a:spcAft>
                <a:spcPts val="600"/>
              </a:spcAft>
              <a:buClr>
                <a:srgbClr val="0070C0"/>
              </a:buClr>
              <a:buFont typeface="Wingdings" panose="05000000000000000000" pitchFamily="2" charset="2"/>
              <a:buChar char="§"/>
            </a:pPr>
            <a:r>
              <a:rPr lang="ru-RU" altLang="ru-RU" sz="1400" dirty="0" smtClean="0">
                <a:latin typeface="Open Sans Light" panose="020B0306030504020204" pitchFamily="34" charset="0"/>
                <a:ea typeface="Open Sans Light" panose="020B0306030504020204" pitchFamily="34" charset="0"/>
                <a:cs typeface="Open Sans Light" panose="020B0306030504020204" pitchFamily="34" charset="0"/>
              </a:rPr>
              <a:t>Серия </a:t>
            </a:r>
            <a:r>
              <a:rPr lang="ru-RU" altLang="ru-RU" sz="1400" dirty="0">
                <a:latin typeface="Open Sans Light" panose="020B0306030504020204" pitchFamily="34" charset="0"/>
                <a:ea typeface="Open Sans Light" panose="020B0306030504020204" pitchFamily="34" charset="0"/>
                <a:cs typeface="Open Sans Light" panose="020B0306030504020204" pitchFamily="34" charset="0"/>
              </a:rPr>
              <a:t>«Тренажёр младшего школьника</a:t>
            </a:r>
            <a:r>
              <a:rPr lang="ru-RU" altLang="ru-RU" sz="1400" dirty="0" smtClean="0">
                <a:latin typeface="Open Sans Light" panose="020B0306030504020204" pitchFamily="34" charset="0"/>
                <a:ea typeface="Open Sans Light" panose="020B0306030504020204" pitchFamily="34" charset="0"/>
                <a:cs typeface="Open Sans Light" panose="020B0306030504020204" pitchFamily="34" charset="0"/>
              </a:rPr>
              <a:t>»</a:t>
            </a:r>
            <a:endParaRPr lang="ru-RU" alt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just" eaLnBrk="0" fontAlgn="base" hangingPunct="0">
              <a:spcBef>
                <a:spcPct val="0"/>
              </a:spcBef>
              <a:spcAft>
                <a:spcPts val="600"/>
              </a:spcAft>
              <a:buClr>
                <a:srgbClr val="0070C0"/>
              </a:buClr>
              <a:buFont typeface="Wingdings" panose="05000000000000000000" pitchFamily="2" charset="2"/>
              <a:buChar char="§"/>
            </a:pPr>
            <a:r>
              <a:rPr lang="ru-RU" altLang="ru-RU" sz="1400" dirty="0">
                <a:latin typeface="Open Sans Light" panose="020B0306030504020204" pitchFamily="34" charset="0"/>
                <a:ea typeface="Open Sans Light" panose="020B0306030504020204" pitchFamily="34" charset="0"/>
                <a:cs typeface="Open Sans Light" panose="020B0306030504020204" pitchFamily="34" charset="0"/>
              </a:rPr>
              <a:t>Серия «Проверь себя</a:t>
            </a:r>
            <a:r>
              <a:rPr lang="ru-RU" altLang="ru-RU" sz="1400" dirty="0" smtClean="0">
                <a:latin typeface="Open Sans Light" panose="020B0306030504020204" pitchFamily="34" charset="0"/>
                <a:ea typeface="Open Sans Light" panose="020B0306030504020204" pitchFamily="34" charset="0"/>
                <a:cs typeface="Open Sans Light" panose="020B0306030504020204" pitchFamily="34" charset="0"/>
              </a:rPr>
              <a:t>!»</a:t>
            </a:r>
          </a:p>
          <a:p>
            <a:pPr marL="285750" indent="-285750" algn="just" eaLnBrk="0" fontAlgn="base" hangingPunct="0">
              <a:spcBef>
                <a:spcPct val="0"/>
              </a:spcBef>
              <a:spcAft>
                <a:spcPts val="600"/>
              </a:spcAft>
              <a:buClr>
                <a:srgbClr val="0070C0"/>
              </a:buClr>
              <a:buFont typeface="Wingdings" panose="05000000000000000000" pitchFamily="2" charset="2"/>
              <a:buChar char="§"/>
            </a:pPr>
            <a:r>
              <a:rPr lang="ru-RU" altLang="ru-RU" sz="1400" dirty="0">
                <a:latin typeface="Open Sans Light" panose="020B0306030504020204" pitchFamily="34" charset="0"/>
                <a:ea typeface="Open Sans Light" panose="020B0306030504020204" pitchFamily="34" charset="0"/>
                <a:cs typeface="Open Sans Light" panose="020B0306030504020204" pitchFamily="34" charset="0"/>
              </a:rPr>
              <a:t>«Тетрадь летних заданий» (русский язык, математика</a:t>
            </a:r>
            <a:r>
              <a:rPr lang="ru-RU" altLang="ru-RU" sz="1400" dirty="0" smtClean="0">
                <a:latin typeface="Open Sans Light" panose="020B0306030504020204" pitchFamily="34" charset="0"/>
                <a:ea typeface="Open Sans Light" panose="020B0306030504020204" pitchFamily="34" charset="0"/>
                <a:cs typeface="Open Sans Light" panose="020B0306030504020204" pitchFamily="34" charset="0"/>
              </a:rPr>
              <a:t>)</a:t>
            </a:r>
            <a:endParaRPr lang="ru-RU" alt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just" eaLnBrk="0" fontAlgn="base" hangingPunct="0">
              <a:spcBef>
                <a:spcPct val="0"/>
              </a:spcBef>
              <a:spcAft>
                <a:spcPts val="600"/>
              </a:spcAft>
              <a:buClr>
                <a:srgbClr val="0070C0"/>
              </a:buClr>
              <a:buFont typeface="Wingdings" panose="05000000000000000000" pitchFamily="2" charset="2"/>
              <a:buChar char="§"/>
            </a:pPr>
            <a:r>
              <a:rPr lang="ru-RU" altLang="ru-RU" sz="1400" dirty="0" smtClean="0">
                <a:latin typeface="Open Sans Light" panose="020B0306030504020204" pitchFamily="34" charset="0"/>
                <a:ea typeface="Open Sans Light" panose="020B0306030504020204" pitchFamily="34" charset="0"/>
                <a:cs typeface="Open Sans Light" panose="020B0306030504020204" pitchFamily="34" charset="0"/>
              </a:rPr>
              <a:t>«</a:t>
            </a:r>
            <a:r>
              <a:rPr lang="ru-RU" altLang="ru-RU" sz="1400" dirty="0">
                <a:latin typeface="Open Sans Light" panose="020B0306030504020204" pitchFamily="34" charset="0"/>
                <a:ea typeface="Open Sans Light" panose="020B0306030504020204" pitchFamily="34" charset="0"/>
                <a:cs typeface="Open Sans Light" panose="020B0306030504020204" pitchFamily="34" charset="0"/>
              </a:rPr>
              <a:t>Энциклопедия путешествий. Страны мира</a:t>
            </a:r>
            <a:r>
              <a:rPr lang="ru-RU" altLang="ru-RU" sz="1400" dirty="0" smtClean="0">
                <a:latin typeface="Open Sans Light" panose="020B0306030504020204" pitchFamily="34" charset="0"/>
                <a:ea typeface="Open Sans Light" panose="020B0306030504020204" pitchFamily="34" charset="0"/>
                <a:cs typeface="Open Sans Light" panose="020B0306030504020204" pitchFamily="34" charset="0"/>
              </a:rPr>
              <a:t>», «Зелёные </a:t>
            </a:r>
            <a:r>
              <a:rPr lang="ru-RU" altLang="ru-RU" sz="1400" dirty="0">
                <a:latin typeface="Open Sans Light" panose="020B0306030504020204" pitchFamily="34" charset="0"/>
                <a:ea typeface="Open Sans Light" panose="020B0306030504020204" pitchFamily="34" charset="0"/>
                <a:cs typeface="Open Sans Light" panose="020B0306030504020204" pitchFamily="34" charset="0"/>
              </a:rPr>
              <a:t>страницы», «Атлас-определитель», </a:t>
            </a:r>
            <a:r>
              <a:rPr lang="ru-RU" altLang="ru-RU" sz="1400" dirty="0" smtClean="0">
                <a:latin typeface="Open Sans Light" panose="020B0306030504020204" pitchFamily="34" charset="0"/>
                <a:ea typeface="Open Sans Light" panose="020B0306030504020204" pitchFamily="34" charset="0"/>
                <a:cs typeface="Open Sans Light" panose="020B0306030504020204" pitchFamily="34" charset="0"/>
              </a:rPr>
              <a:t>«</a:t>
            </a:r>
            <a:r>
              <a:rPr lang="ru-RU" altLang="ru-RU" sz="1400" dirty="0">
                <a:latin typeface="Open Sans Light" panose="020B0306030504020204" pitchFamily="34" charset="0"/>
                <a:ea typeface="Open Sans Light" panose="020B0306030504020204" pitchFamily="34" charset="0"/>
                <a:cs typeface="Open Sans Light" panose="020B0306030504020204" pitchFamily="34" charset="0"/>
              </a:rPr>
              <a:t>Великан на поляне</a:t>
            </a:r>
            <a:r>
              <a:rPr lang="ru-RU" altLang="ru-RU" sz="1400" dirty="0" smtClean="0">
                <a:latin typeface="Open Sans Light" panose="020B0306030504020204" pitchFamily="34" charset="0"/>
                <a:ea typeface="Open Sans Light" panose="020B0306030504020204" pitchFamily="34" charset="0"/>
                <a:cs typeface="Open Sans Light" panose="020B0306030504020204" pitchFamily="34" charset="0"/>
              </a:rPr>
              <a:t>»</a:t>
            </a:r>
            <a:endParaRPr lang="ru-RU" alt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just" eaLnBrk="0" fontAlgn="base" hangingPunct="0">
              <a:spcBef>
                <a:spcPct val="0"/>
              </a:spcBef>
              <a:spcAft>
                <a:spcPts val="600"/>
              </a:spcAft>
              <a:buClr>
                <a:srgbClr val="0070C0"/>
              </a:buClr>
              <a:buFont typeface="Wingdings" panose="05000000000000000000" pitchFamily="2" charset="2"/>
              <a:buChar char="§"/>
            </a:pPr>
            <a:endParaRPr lang="ru-RU" alt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just" eaLnBrk="0" fontAlgn="base" hangingPunct="0">
              <a:spcBef>
                <a:spcPct val="0"/>
              </a:spcBef>
              <a:spcAft>
                <a:spcPts val="600"/>
              </a:spcAft>
              <a:buClr>
                <a:srgbClr val="0070C0"/>
              </a:buClr>
              <a:buFont typeface="Wingdings" panose="05000000000000000000" pitchFamily="2" charset="2"/>
              <a:buChar char="§"/>
            </a:pPr>
            <a:endParaRPr lang="ru-RU" altLang="ru-RU" sz="1400" dirty="0">
              <a:latin typeface="Open Sans (Light)"/>
            </a:endParaRPr>
          </a:p>
        </p:txBody>
      </p:sp>
      <p:sp>
        <p:nvSpPr>
          <p:cNvPr id="4" name="Прямоугольник 3"/>
          <p:cNvSpPr/>
          <p:nvPr/>
        </p:nvSpPr>
        <p:spPr>
          <a:xfrm>
            <a:off x="9283230" y="5050341"/>
            <a:ext cx="2642454" cy="1007181"/>
          </a:xfrm>
          <a:prstGeom prst="rect">
            <a:avLst/>
          </a:prstGeom>
          <a:solidFill>
            <a:schemeClr val="bg1">
              <a:lumMod val="50000"/>
            </a:schemeClr>
          </a:solidFill>
        </p:spPr>
        <p:txBody>
          <a:bodyPr wrap="square" lIns="72000" tIns="72000" rIns="72000" bIns="72000" rtlCol="0">
            <a:spAutoFit/>
          </a:bodyPr>
          <a:lstStyle/>
          <a:p>
            <a:pPr>
              <a:spcBef>
                <a:spcPct val="0"/>
              </a:spcBef>
            </a:pPr>
            <a:r>
              <a:rPr lang="ru-RU"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Письмо Министерства просвещения РФ от 23 октября 2019 г. № ВБ-47/04 «Об использовании рабочих тетрадей»</a:t>
            </a:r>
          </a:p>
        </p:txBody>
      </p:sp>
      <p:pic>
        <p:nvPicPr>
          <p:cNvPr id="43" name="Рисунок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5581" y="5282484"/>
            <a:ext cx="1156347" cy="1550073"/>
          </a:xfrm>
          <a:prstGeom prst="rect">
            <a:avLst/>
          </a:prstGeom>
          <a:ln>
            <a:noFill/>
          </a:ln>
          <a:effectLst>
            <a:outerShdw blurRad="190500" algn="tl" rotWithShape="0">
              <a:srgbClr val="000000">
                <a:alpha val="70000"/>
              </a:srgbClr>
            </a:outerShdw>
          </a:effectLst>
        </p:spPr>
      </p:pic>
      <p:pic>
        <p:nvPicPr>
          <p:cNvPr id="20484" name="Picture 4" descr="Русский язык. Проверочные работы. 2 класс"/>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8947" y="5312728"/>
            <a:ext cx="1200372" cy="14895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486" name="Picture 6" descr="Математика. Внетабличное умножение и деление с ответами. 3-4 классы"/>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3337" y="5341718"/>
            <a:ext cx="1139147" cy="14320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6304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22</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Прямоугольник 23"/>
          <p:cNvSpPr/>
          <p:nvPr/>
        </p:nvSpPr>
        <p:spPr>
          <a:xfrm>
            <a:off x="226814" y="643126"/>
            <a:ext cx="9507840" cy="584775"/>
          </a:xfrm>
          <a:prstGeom prst="rect">
            <a:avLst/>
          </a:prstGeom>
        </p:spPr>
        <p:txBody>
          <a:bodyPr wrap="square">
            <a:spAutoFit/>
          </a:bodyPr>
          <a:lstStyle/>
          <a:p>
            <a:pPr lvl="0" eaLnBrk="0" fontAlgn="base" hangingPunct="0">
              <a:spcBef>
                <a:spcPct val="0"/>
              </a:spcBef>
              <a:spcAft>
                <a:spcPts val="600"/>
              </a:spcAft>
            </a:pPr>
            <a:r>
              <a:rPr lang="ru-RU" alt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Детям о Великой Отечественной войне</a:t>
            </a:r>
          </a:p>
        </p:txBody>
      </p:sp>
      <p:sp>
        <p:nvSpPr>
          <p:cNvPr id="43" name="Прямоугольник 42"/>
          <p:cNvSpPr/>
          <p:nvPr/>
        </p:nvSpPr>
        <p:spPr>
          <a:xfrm>
            <a:off x="226814" y="1425369"/>
            <a:ext cx="6096000" cy="791737"/>
          </a:xfrm>
          <a:prstGeom prst="rect">
            <a:avLst/>
          </a:prstGeom>
          <a:solidFill>
            <a:schemeClr val="bg1">
              <a:lumMod val="50000"/>
            </a:schemeClr>
          </a:solidFill>
        </p:spPr>
        <p:txBody>
          <a:bodyPr wrap="square" lIns="72000" tIns="72000" rIns="72000" bIns="72000" rtlCol="0">
            <a:spAutoFit/>
          </a:bodyPr>
          <a:lstStyle/>
          <a:p>
            <a:pPr>
              <a:spcBef>
                <a:spcPct val="0"/>
              </a:spcBef>
            </a:pPr>
            <a:r>
              <a:rPr lang="ru-RU"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Выход книги приурочен к 75-летию Великой Победы в память о мужественных подвигах, невероятной смелости и отваге людей в период Великой Отечественной войны.</a:t>
            </a:r>
          </a:p>
        </p:txBody>
      </p:sp>
      <p:pic>
        <p:nvPicPr>
          <p:cNvPr id="3" name="Рисунок 2"/>
          <p:cNvPicPr>
            <a:picLocks noChangeAspect="1"/>
          </p:cNvPicPr>
          <p:nvPr/>
        </p:nvPicPr>
        <p:blipFill rotWithShape="1">
          <a:blip r:embed="rId3"/>
          <a:srcRect l="4187" t="2085" r="4416" b="3347"/>
          <a:stretch/>
        </p:blipFill>
        <p:spPr>
          <a:xfrm>
            <a:off x="8295291" y="1445572"/>
            <a:ext cx="2736607" cy="3734543"/>
          </a:xfrm>
          <a:prstGeom prst="rect">
            <a:avLst/>
          </a:prstGeom>
          <a:ln>
            <a:noFill/>
          </a:ln>
          <a:effectLst>
            <a:outerShdw blurRad="292100" dist="139700" dir="2700000" algn="tl" rotWithShape="0">
              <a:srgbClr val="333333">
                <a:alpha val="65000"/>
              </a:srgbClr>
            </a:outerShdw>
          </a:effectLst>
        </p:spPr>
      </p:pic>
      <p:sp>
        <p:nvSpPr>
          <p:cNvPr id="45" name="Прямоугольник 44"/>
          <p:cNvSpPr/>
          <p:nvPr/>
        </p:nvSpPr>
        <p:spPr>
          <a:xfrm>
            <a:off x="315304" y="2367984"/>
            <a:ext cx="6863262" cy="3847207"/>
          </a:xfrm>
          <a:prstGeom prst="rect">
            <a:avLst/>
          </a:prstGeom>
        </p:spPr>
        <p:txBody>
          <a:bodyPr wrap="square">
            <a:spAutoFit/>
          </a:bodyPr>
          <a:lstStyle/>
          <a:p>
            <a:pPr>
              <a:spcBef>
                <a:spcPts val="600"/>
              </a:spcBef>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В книге собраны сведения об основных сражениях Великой Отечественной войны, рассказы о детях-героях,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внёсших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огромных вклад в общую победу, редкие архивные фотографии и лучшие художественные произведения</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a:t>
            </a:r>
          </a:p>
          <a:p>
            <a:pPr>
              <a:spcBef>
                <a:spcPts val="600"/>
              </a:spcBef>
            </a:pPr>
            <a:endParaRPr lang="ru-RU" sz="800" dirty="0">
              <a:latin typeface="Open Sans Light" panose="020B0306030504020204" pitchFamily="34" charset="0"/>
              <a:ea typeface="Open Sans Light" panose="020B0306030504020204" pitchFamily="34" charset="0"/>
              <a:cs typeface="Open Sans Light" panose="020B0306030504020204" pitchFamily="34" charset="0"/>
            </a:endParaRPr>
          </a:p>
          <a:p>
            <a:pPr>
              <a:spcBef>
                <a:spcPts val="600"/>
              </a:spcBef>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В текстах нет жестоких военных сцен, но в то же время они позволяют прочувствовать трагедию войны и понять, что противостоять ей могут сила духа, взаимопомощь и единство.</a:t>
            </a:r>
          </a:p>
          <a:p>
            <a:pPr>
              <a:spcBef>
                <a:spcPts val="600"/>
              </a:spcBef>
            </a:pPr>
            <a:endParaRPr lang="ru-RU" sz="1400" dirty="0">
              <a:latin typeface="Open Sans (Light)"/>
            </a:endParaRPr>
          </a:p>
          <a:p>
            <a:pPr lvl="0" algn="just" eaLnBrk="0" fontAlgn="base" hangingPunct="0">
              <a:spcBef>
                <a:spcPct val="0"/>
              </a:spcBef>
              <a:spcAft>
                <a:spcPts val="600"/>
              </a:spcAft>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КАК ПОСТРОЕНО СОДЕРЖАНИЕ КНИГИ?</a:t>
            </a:r>
          </a:p>
          <a:p>
            <a:pPr indent="-285750">
              <a:spcBef>
                <a:spcPts val="600"/>
              </a:spcBef>
              <a:buFont typeface="Wingdings" panose="05000000000000000000" pitchFamily="2" charset="2"/>
              <a:buChar char="ü"/>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Приводятся фактические сведения о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Великой Отечественной войне</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a:t>
            </a:r>
          </a:p>
          <a:p>
            <a:pPr indent="-285750">
              <a:spcBef>
                <a:spcPts val="600"/>
              </a:spcBef>
              <a:buFont typeface="Wingdings" panose="05000000000000000000" pitchFamily="2" charset="2"/>
              <a:buChar char="ü"/>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Собраны биографии детей-героев и рассказы про их подвиги и судьбы.</a:t>
            </a:r>
          </a:p>
          <a:p>
            <a:pPr indent="-285750">
              <a:spcBef>
                <a:spcPts val="600"/>
              </a:spcBef>
              <a:buFont typeface="Wingdings" panose="05000000000000000000" pitchFamily="2" charset="2"/>
              <a:buChar char="ü"/>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Включены художественные произведения отечественных авторов.</a:t>
            </a:r>
          </a:p>
          <a:p>
            <a:pPr indent="-285750">
              <a:spcBef>
                <a:spcPts val="600"/>
              </a:spcBef>
              <a:buFont typeface="Wingdings" panose="05000000000000000000" pitchFamily="2" charset="2"/>
              <a:buChar char="ü"/>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Добавлены архивные фотоматериалы и плакаты, а также реальные фотографии детей на войне.</a:t>
            </a:r>
          </a:p>
          <a:p>
            <a:pPr algn="just" eaLnBrk="0" fontAlgn="base" hangingPunct="0">
              <a:spcBef>
                <a:spcPct val="0"/>
              </a:spcBef>
              <a:spcAft>
                <a:spcPts val="600"/>
              </a:spcAft>
            </a:pPr>
            <a:endParaRPr lang="ru-RU" altLang="ru-RU" sz="1400" dirty="0">
              <a:latin typeface="Open Sans (Light)"/>
            </a:endParaRPr>
          </a:p>
        </p:txBody>
      </p:sp>
    </p:spTree>
    <p:extLst>
      <p:ext uri="{BB962C8B-B14F-4D97-AF65-F5344CB8AC3E}">
        <p14:creationId xmlns:p14="http://schemas.microsoft.com/office/powerpoint/2010/main" val="38710626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C57A16CD-55A2-4F01-A658-438A93B431F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7535" name="Слайд think-cell" r:id="rId5" imgW="359" imgH="360" progId="TCLayout.ActiveDocument.1">
                  <p:embed/>
                </p:oleObj>
              </mc:Choice>
              <mc:Fallback>
                <p:oleObj name="Слайд think-cell" r:id="rId5" imgW="359" imgH="360" progId="TCLayout.ActiveDocument.1">
                  <p:embed/>
                  <p:pic>
                    <p:nvPicPr>
                      <p:cNvPr id="4" name="Объект 3" hidden="1">
                        <a:extLst>
                          <a:ext uri="{FF2B5EF4-FFF2-40B4-BE49-F238E27FC236}">
                            <a16:creationId xmlns:a16="http://schemas.microsoft.com/office/drawing/2014/main" id="{C57A16CD-55A2-4F01-A658-438A93B431F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7" name="Прямоугольник 36">
            <a:extLst>
              <a:ext uri="{FF2B5EF4-FFF2-40B4-BE49-F238E27FC236}">
                <a16:creationId xmlns:a16="http://schemas.microsoft.com/office/drawing/2014/main" id="{7ED3B4AB-2944-4CB8-974F-92CE170CCDE7}"/>
              </a:ext>
            </a:extLst>
          </p:cNvPr>
          <p:cNvSpPr/>
          <p:nvPr/>
        </p:nvSpPr>
        <p:spPr>
          <a:xfrm rot="10800000">
            <a:off x="7117705" y="-2377"/>
            <a:ext cx="5080000" cy="6858000"/>
          </a:xfrm>
          <a:prstGeom prst="rect">
            <a:avLst/>
          </a:prstGeom>
          <a:gradFill>
            <a:gsLst>
              <a:gs pos="0">
                <a:srgbClr val="00B0F0"/>
              </a:gs>
              <a:gs pos="88000">
                <a:srgbClr val="2D2B8D"/>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Прямоугольник 30"/>
          <p:cNvSpPr/>
          <p:nvPr/>
        </p:nvSpPr>
        <p:spPr>
          <a:xfrm>
            <a:off x="7573237" y="1272186"/>
            <a:ext cx="4236196" cy="4308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285750" lvl="0" indent="-285750">
              <a:buFont typeface="Arial" panose="020B0604020202020204" pitchFamily="34" charset="0"/>
              <a:buChar char="•"/>
              <a:defRPr/>
            </a:pPr>
            <a:r>
              <a:rPr lang="ru-RU"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Основное общее образование. Учебный план</a:t>
            </a:r>
          </a:p>
          <a:p>
            <a:pPr marL="285750" lvl="0" indent="-285750">
              <a:buFont typeface="Arial" panose="020B0604020202020204" pitchFamily="34" charset="0"/>
              <a:buChar char="•"/>
              <a:defRPr/>
            </a:pPr>
            <a:r>
              <a:rPr lang="ru-RU"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Русский родной язык – обязательный предмет</a:t>
            </a:r>
          </a:p>
          <a:p>
            <a:pPr marL="285750" lvl="0" indent="-285750">
              <a:buFont typeface="Arial" panose="020B0604020202020204" pitchFamily="34" charset="0"/>
              <a:buChar char="•"/>
              <a:defRPr/>
            </a:pPr>
            <a:r>
              <a:rPr lang="ru-RU"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УМК «Сферы» — новый УМК по английскому языку 2-11 класс</a:t>
            </a:r>
          </a:p>
          <a:p>
            <a:pPr marL="285750" lvl="0" indent="-285750">
              <a:buFont typeface="Arial" panose="020B0604020202020204" pitchFamily="34" charset="0"/>
              <a:buChar char="•"/>
              <a:defRPr/>
            </a:pPr>
            <a:r>
              <a:rPr lang="ru-RU"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Второй иностранный язык</a:t>
            </a:r>
          </a:p>
          <a:p>
            <a:pPr marL="285750" lvl="0" indent="-285750">
              <a:buFont typeface="Arial" panose="020B0604020202020204" pitchFamily="34" charset="0"/>
              <a:buChar char="•"/>
              <a:defRPr/>
            </a:pPr>
            <a:r>
              <a:rPr lang="ru-RU"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Обществознание. Обновление содержания</a:t>
            </a:r>
          </a:p>
          <a:p>
            <a:pPr marL="285750" lvl="0" indent="-285750">
              <a:buFont typeface="Arial" panose="020B0604020202020204" pitchFamily="34" charset="0"/>
              <a:buChar char="•"/>
              <a:defRPr/>
            </a:pPr>
            <a:r>
              <a:rPr lang="ru-RU"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История. Обновление содержания</a:t>
            </a:r>
          </a:p>
          <a:p>
            <a:pPr marL="285750" lvl="0" indent="-285750">
              <a:buFont typeface="Arial" panose="020B0604020202020204" pitchFamily="34" charset="0"/>
              <a:buChar char="•"/>
              <a:defRPr/>
            </a:pPr>
            <a:r>
              <a:rPr lang="ru-RU"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География. Обновление содержания</a:t>
            </a:r>
          </a:p>
          <a:p>
            <a:pPr marL="285750" lvl="0" indent="-285750">
              <a:buFont typeface="Arial" panose="020B0604020202020204" pitchFamily="34" charset="0"/>
              <a:buChar char="•"/>
              <a:defRPr/>
            </a:pPr>
            <a:r>
              <a:rPr lang="ru-RU"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Физика. Обновление содержания</a:t>
            </a:r>
          </a:p>
          <a:p>
            <a:pPr marL="285750" lvl="0" indent="-285750">
              <a:buFont typeface="Arial" panose="020B0604020202020204" pitchFamily="34" charset="0"/>
              <a:buChar char="•"/>
              <a:defRPr/>
            </a:pPr>
            <a:r>
              <a:rPr lang="ru-RU"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Технология. Обновление содержания</a:t>
            </a:r>
          </a:p>
          <a:p>
            <a:pPr marL="285750" lvl="0" indent="-285750">
              <a:buFont typeface="Arial" panose="020B0604020202020204" pitchFamily="34" charset="0"/>
              <a:buChar char="•"/>
              <a:defRPr/>
            </a:pPr>
            <a:r>
              <a:rPr lang="ru-RU"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Обновлённое содержание курса технология. Интеграция с центрами «Точка роста» </a:t>
            </a:r>
          </a:p>
          <a:p>
            <a:pPr marL="285750" lvl="0" indent="-285750">
              <a:buFont typeface="Arial" panose="020B0604020202020204" pitchFamily="34" charset="0"/>
              <a:buChar char="•"/>
              <a:defRPr/>
            </a:pPr>
            <a:r>
              <a:rPr lang="ru-RU"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Музыка. Обновление содержания</a:t>
            </a:r>
          </a:p>
          <a:p>
            <a:pPr marL="285750" lvl="0" indent="-285750">
              <a:buFont typeface="Arial" panose="020B0604020202020204" pitchFamily="34" charset="0"/>
              <a:buChar char="•"/>
              <a:defRPr/>
            </a:pPr>
            <a:r>
              <a:rPr lang="ru-RU"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Изобразительное искусство. Обновление содержания</a:t>
            </a:r>
          </a:p>
          <a:p>
            <a:pPr marL="285750" lvl="0" indent="-285750">
              <a:buFont typeface="Arial" panose="020B0604020202020204" pitchFamily="34" charset="0"/>
              <a:buChar char="•"/>
              <a:defRPr/>
            </a:pPr>
            <a:r>
              <a:rPr lang="ru-RU"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Основы безопасности жизнедеятельности.</a:t>
            </a:r>
          </a:p>
          <a:p>
            <a:pPr marL="285750" lvl="0" indent="-285750">
              <a:buFont typeface="Arial" panose="020B0604020202020204" pitchFamily="34" charset="0"/>
              <a:buChar char="•"/>
              <a:defRPr/>
            </a:pPr>
            <a:r>
              <a:rPr lang="ru-RU"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Обновление содержания</a:t>
            </a:r>
          </a:p>
          <a:p>
            <a:pPr marL="285750" lvl="0" indent="-285750">
              <a:buFont typeface="Arial" panose="020B0604020202020204" pitchFamily="34" charset="0"/>
              <a:buChar char="•"/>
              <a:defRPr/>
            </a:pPr>
            <a:r>
              <a:rPr lang="ru-RU"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Основное общее образование. Вариативная часть</a:t>
            </a:r>
          </a:p>
          <a:p>
            <a:pPr marL="285750" lvl="0" indent="-285750">
              <a:buFont typeface="Arial" panose="020B0604020202020204" pitchFamily="34" charset="0"/>
              <a:buChar char="•"/>
              <a:defRPr/>
            </a:pPr>
            <a:r>
              <a:rPr lang="ru-RU"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Внеурочная деятельность – неотъемлемая часть ООП</a:t>
            </a:r>
          </a:p>
          <a:p>
            <a:pPr marL="285750" lvl="0" indent="-285750">
              <a:buFont typeface="Arial" panose="020B0604020202020204" pitchFamily="34" charset="0"/>
              <a:buChar char="•"/>
              <a:defRPr/>
            </a:pPr>
            <a:r>
              <a:rPr lang="ru-RU"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Основная школа.  Дополнительные учебные пособия</a:t>
            </a:r>
          </a:p>
          <a:p>
            <a:pPr marL="285750" lvl="0" indent="-285750">
              <a:buFont typeface="Arial" panose="020B0604020202020204" pitchFamily="34" charset="0"/>
              <a:buChar char="•"/>
              <a:defRPr/>
            </a:pPr>
            <a:r>
              <a:rPr lang="ru-RU"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Основное общее образование. Вариативная часть</a:t>
            </a:r>
          </a:p>
        </p:txBody>
      </p:sp>
      <p:sp>
        <p:nvSpPr>
          <p:cNvPr id="35" name="Номер слайда 8"/>
          <p:cNvSpPr txBox="1">
            <a:spLocks/>
          </p:cNvSpPr>
          <p:nvPr/>
        </p:nvSpPr>
        <p:spPr>
          <a:xfrm>
            <a:off x="8763000" y="650875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74" name="Группа 73">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chemeClr val="bg1"/>
          </a:solidFill>
        </p:grpSpPr>
        <p:sp>
          <p:nvSpPr>
            <p:cNvPr id="75"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3" name="Прямоугольник 32">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4" name="Picture 4" descr="http://www.photo-elsoar.com/wp-content/images/Children-with-Books-High-definition-Picture-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197"/>
          <a:stretch/>
        </p:blipFill>
        <p:spPr bwMode="auto">
          <a:xfrm>
            <a:off x="4533202" y="2061780"/>
            <a:ext cx="2541178" cy="4659695"/>
          </a:xfrm>
          <a:prstGeom prst="rect">
            <a:avLst/>
          </a:prstGeom>
          <a:noFill/>
          <a:extLst>
            <a:ext uri="{909E8E84-426E-40DD-AFC4-6F175D3DCCD1}">
              <a14:hiddenFill xmlns:a14="http://schemas.microsoft.com/office/drawing/2010/main">
                <a:solidFill>
                  <a:srgbClr val="FFFFFF"/>
                </a:solidFill>
              </a14:hiddenFill>
            </a:ext>
          </a:extLst>
        </p:spPr>
      </p:pic>
      <p:sp>
        <p:nvSpPr>
          <p:cNvPr id="28" name="Название 1"/>
          <p:cNvSpPr txBox="1">
            <a:spLocks/>
          </p:cNvSpPr>
          <p:nvPr/>
        </p:nvSpPr>
        <p:spPr>
          <a:xfrm>
            <a:off x="417296" y="1078016"/>
            <a:ext cx="5028299" cy="1447923"/>
          </a:xfrm>
          <a:prstGeom prst="rect">
            <a:avLst/>
          </a:prstGeom>
          <a:noFill/>
        </p:spPr>
        <p:txBody>
          <a:bodyPr vert="horz" lIns="103888" tIns="51944" rIns="103888" bIns="51944" rtlCol="0" anchor="t" anchorCtr="0">
            <a:noAutofit/>
          </a:bodyPr>
          <a:lstStyle/>
          <a:p>
            <a:pPr>
              <a:lnSpc>
                <a:spcPct val="80000"/>
              </a:lnSpc>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ОСНОВНОЕ ОБЩЕЕ</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a:p>
            <a:pPr>
              <a:lnSpc>
                <a:spcPct val="80000"/>
              </a:lnSpc>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ОБРАЗОВАНИЕ</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Прямоугольник 26"/>
          <p:cNvSpPr/>
          <p:nvPr/>
        </p:nvSpPr>
        <p:spPr>
          <a:xfrm>
            <a:off x="8342041" y="901084"/>
            <a:ext cx="377492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Содержание</a:t>
            </a:r>
            <a:endParaRPr kumimoji="0" lang="ru-RU"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254334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24</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Прямоугольник 5"/>
          <p:cNvSpPr/>
          <p:nvPr/>
        </p:nvSpPr>
        <p:spPr>
          <a:xfrm>
            <a:off x="377986" y="178304"/>
            <a:ext cx="708597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Основное общее образование. Учебный план</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Группа 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graphicFrame>
        <p:nvGraphicFramePr>
          <p:cNvPr id="23" name="Таблица 22"/>
          <p:cNvGraphicFramePr>
            <a:graphicFrameLocks noGrp="1"/>
          </p:cNvGraphicFramePr>
          <p:nvPr>
            <p:extLst/>
          </p:nvPr>
        </p:nvGraphicFramePr>
        <p:xfrm>
          <a:off x="92362" y="1186874"/>
          <a:ext cx="11834809" cy="4909870"/>
        </p:xfrm>
        <a:graphic>
          <a:graphicData uri="http://schemas.openxmlformats.org/drawingml/2006/table">
            <a:tbl>
              <a:tblPr/>
              <a:tblGrid>
                <a:gridCol w="1079811">
                  <a:extLst>
                    <a:ext uri="{9D8B030D-6E8A-4147-A177-3AD203B41FA5}">
                      <a16:colId xmlns:a16="http://schemas.microsoft.com/office/drawing/2014/main" val="1105906608"/>
                    </a:ext>
                  </a:extLst>
                </a:gridCol>
                <a:gridCol w="1616418">
                  <a:extLst>
                    <a:ext uri="{9D8B030D-6E8A-4147-A177-3AD203B41FA5}">
                      <a16:colId xmlns:a16="http://schemas.microsoft.com/office/drawing/2014/main" val="2766995812"/>
                    </a:ext>
                  </a:extLst>
                </a:gridCol>
                <a:gridCol w="1543886">
                  <a:extLst>
                    <a:ext uri="{9D8B030D-6E8A-4147-A177-3AD203B41FA5}">
                      <a16:colId xmlns:a16="http://schemas.microsoft.com/office/drawing/2014/main" val="2182763169"/>
                    </a:ext>
                  </a:extLst>
                </a:gridCol>
                <a:gridCol w="2196670">
                  <a:extLst>
                    <a:ext uri="{9D8B030D-6E8A-4147-A177-3AD203B41FA5}">
                      <a16:colId xmlns:a16="http://schemas.microsoft.com/office/drawing/2014/main" val="2962329421"/>
                    </a:ext>
                  </a:extLst>
                </a:gridCol>
                <a:gridCol w="2087721">
                  <a:extLst>
                    <a:ext uri="{9D8B030D-6E8A-4147-A177-3AD203B41FA5}">
                      <a16:colId xmlns:a16="http://schemas.microsoft.com/office/drawing/2014/main" val="4000035146"/>
                    </a:ext>
                  </a:extLst>
                </a:gridCol>
                <a:gridCol w="1704820">
                  <a:extLst>
                    <a:ext uri="{9D8B030D-6E8A-4147-A177-3AD203B41FA5}">
                      <a16:colId xmlns:a16="http://schemas.microsoft.com/office/drawing/2014/main" val="3385058312"/>
                    </a:ext>
                  </a:extLst>
                </a:gridCol>
                <a:gridCol w="1605483">
                  <a:extLst>
                    <a:ext uri="{9D8B030D-6E8A-4147-A177-3AD203B41FA5}">
                      <a16:colId xmlns:a16="http://schemas.microsoft.com/office/drawing/2014/main" val="4214271658"/>
                    </a:ext>
                  </a:extLst>
                </a:gridCol>
              </a:tblGrid>
              <a:tr h="336791">
                <a:tc>
                  <a:txBody>
                    <a:bodyPr/>
                    <a:lstStyle/>
                    <a:p>
                      <a:pPr marL="0" algn="ctr" defTabSz="914400" rtl="0" eaLnBrk="1" fontAlgn="ctr" latinLnBrk="0" hangingPunct="1"/>
                      <a:r>
                        <a:rPr lang="ru-RU" sz="1200" b="1" i="0" u="none" strike="noStrike" kern="1200" dirty="0" smtClean="0">
                          <a:solidFill>
                            <a:srgbClr val="003366"/>
                          </a:solidFill>
                          <a:effectLst/>
                          <a:latin typeface="Calibri" panose="020F0502020204030204" pitchFamily="34" charset="0"/>
                          <a:ea typeface="+mn-ea"/>
                          <a:cs typeface="+mn-cs"/>
                        </a:rPr>
                        <a:t>Предметная область</a:t>
                      </a:r>
                      <a:endParaRPr lang="ru-RU" sz="1200" b="1" i="0" u="none" strike="noStrike" kern="1200" dirty="0">
                        <a:solidFill>
                          <a:srgbClr val="003366"/>
                        </a:solidFill>
                        <a:effectLst/>
                        <a:latin typeface="Calibri" panose="020F0502020204030204" pitchFamily="34" charset="0"/>
                        <a:ea typeface="+mn-ea"/>
                        <a:cs typeface="+mn-cs"/>
                      </a:endParaRPr>
                    </a:p>
                  </a:txBody>
                  <a:tcPr marL="9525" marR="9525" marT="9525" marB="0" anchor="ctr">
                    <a:lnL>
                      <a:noFill/>
                    </a:lnL>
                    <a:lnR w="28575" cap="flat" cmpd="sng" algn="ctr">
                      <a:solidFill>
                        <a:schemeClr val="bg1"/>
                      </a:solidFill>
                      <a:prstDash val="solid"/>
                      <a:round/>
                      <a:headEnd type="none" w="med" len="med"/>
                      <a:tailEnd type="none" w="med" len="med"/>
                    </a:lnR>
                    <a:lnT>
                      <a:noFill/>
                    </a:lnT>
                    <a:lnB>
                      <a:noFill/>
                    </a:lnB>
                    <a:solidFill>
                      <a:schemeClr val="bg1"/>
                    </a:solidFill>
                  </a:tcPr>
                </a:tc>
                <a:tc gridSpan="2">
                  <a:txBody>
                    <a:bodyPr/>
                    <a:lstStyle/>
                    <a:p>
                      <a:pPr marL="0" algn="ctr" defTabSz="914400" rtl="0" eaLnBrk="1" fontAlgn="ctr" latinLnBrk="0" hangingPunct="1"/>
                      <a:r>
                        <a:rPr lang="ru-RU" sz="1200" b="1" i="0" u="none" strike="noStrike" kern="1200" dirty="0" smtClean="0">
                          <a:solidFill>
                            <a:srgbClr val="003366"/>
                          </a:solidFill>
                          <a:effectLst/>
                          <a:latin typeface="Calibri" panose="020F0502020204030204" pitchFamily="34" charset="0"/>
                          <a:ea typeface="+mn-ea"/>
                          <a:cs typeface="+mn-cs"/>
                        </a:rPr>
                        <a:t>Предмет</a:t>
                      </a:r>
                      <a:endParaRPr lang="ru-RU" sz="1200" b="1" i="0" u="none" strike="noStrike" kern="1200" dirty="0">
                        <a:solidFill>
                          <a:srgbClr val="003366"/>
                        </a:solidFill>
                        <a:effectLst/>
                        <a:latin typeface="Calibri" panose="020F0502020204030204" pitchFamily="34" charset="0"/>
                        <a:ea typeface="+mn-ea"/>
                        <a:cs typeface="+mn-cs"/>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solidFill>
                      <a:schemeClr val="bg1"/>
                    </a:solidFill>
                  </a:tcPr>
                </a:tc>
                <a:tc hMerge="1">
                  <a:txBody>
                    <a:bodyPr/>
                    <a:lstStyle/>
                    <a:p>
                      <a:pPr marL="0" algn="ctr" defTabSz="914400" rtl="0" eaLnBrk="1" fontAlgn="ctr" latinLnBrk="0" hangingPunct="1"/>
                      <a:endParaRPr lang="ru-RU" sz="1100" b="1" i="0" u="none" strike="noStrike" kern="1200" dirty="0">
                        <a:solidFill>
                          <a:srgbClr val="000000"/>
                        </a:solidFill>
                        <a:effectLst/>
                        <a:latin typeface="Calibri" panose="020F0502020204030204" pitchFamily="34" charset="0"/>
                        <a:ea typeface="+mn-ea"/>
                        <a:cs typeface="+mn-cs"/>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solidFill>
                      <a:schemeClr val="accent1"/>
                    </a:solidFill>
                  </a:tcPr>
                </a:tc>
                <a:tc gridSpan="4">
                  <a:txBody>
                    <a:bodyPr/>
                    <a:lstStyle/>
                    <a:p>
                      <a:pPr marL="0" algn="l" defTabSz="914400" rtl="0" eaLnBrk="1" fontAlgn="ctr" latinLnBrk="0" hangingPunct="1"/>
                      <a:r>
                        <a:rPr lang="ru-RU" sz="1200" b="1" i="0" u="none" strike="noStrike" kern="1200" dirty="0" smtClean="0">
                          <a:solidFill>
                            <a:srgbClr val="003366"/>
                          </a:solidFill>
                          <a:effectLst/>
                          <a:latin typeface="Calibri" panose="020F0502020204030204" pitchFamily="34" charset="0"/>
                          <a:ea typeface="+mn-ea"/>
                          <a:cs typeface="+mn-cs"/>
                        </a:rPr>
                        <a:t>Варианты комплектования</a:t>
                      </a:r>
                      <a:endParaRPr lang="ru-RU" sz="1200" b="1" i="0" u="none" strike="noStrike" kern="1200" dirty="0">
                        <a:solidFill>
                          <a:srgbClr val="003366"/>
                        </a:solidFill>
                        <a:effectLst/>
                        <a:latin typeface="Calibri" panose="020F0502020204030204" pitchFamily="34" charset="0"/>
                        <a:ea typeface="+mn-ea"/>
                        <a:cs typeface="+mn-cs"/>
                      </a:endParaRPr>
                    </a:p>
                  </a:txBody>
                  <a:tcPr marL="72000" marR="6918" marT="6918"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ru-RU" sz="1100" b="1" i="0" u="none" strike="noStrike" dirty="0">
                        <a:solidFill>
                          <a:srgbClr val="000000"/>
                        </a:solidFill>
                        <a:effectLst/>
                        <a:latin typeface="Calibri" panose="020F0502020204030204" pitchFamily="34" charset="0"/>
                      </a:endParaRPr>
                    </a:p>
                  </a:txBody>
                  <a:tcPr marL="72000" marR="6918" marT="6918"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ru-RU" sz="1100" b="1" dirty="0"/>
                    </a:p>
                  </a:txBody>
                  <a:tcPr marL="72000" marR="6918" marT="6918"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28914695"/>
                  </a:ext>
                </a:extLst>
              </a:tr>
              <a:tr h="336791">
                <a:tc rowSpan="11">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Филология</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a:noFill/>
                    </a:lnL>
                    <a:lnR w="28575"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Русский язык</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fontAlgn="b" latinLnBrk="0" hangingPunct="1"/>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l" fontAlgn="b"/>
                      <a:r>
                        <a:rPr lang="ru-RU" sz="1100" b="0" i="0" u="none" strike="noStrike" dirty="0" err="1" smtClean="0">
                          <a:solidFill>
                            <a:srgbClr val="000000"/>
                          </a:solidFill>
                          <a:effectLst/>
                          <a:latin typeface="Calibri" panose="020F0502020204030204" pitchFamily="34" charset="0"/>
                        </a:rPr>
                        <a:t>Т.А.Ладыженская</a:t>
                      </a:r>
                      <a:r>
                        <a:rPr lang="ru-RU" sz="1100" b="0" i="0" u="none" strike="noStrike" dirty="0" smtClean="0">
                          <a:solidFill>
                            <a:srgbClr val="000000"/>
                          </a:solidFill>
                          <a:effectLst/>
                          <a:latin typeface="Calibri" panose="020F0502020204030204" pitchFamily="34" charset="0"/>
                        </a:rPr>
                        <a:t> и </a:t>
                      </a:r>
                      <a:r>
                        <a:rPr lang="ru-RU" sz="1100" b="0" i="0" u="none" strike="noStrike" dirty="0">
                          <a:solidFill>
                            <a:srgbClr val="000000"/>
                          </a:solidFill>
                          <a:effectLst/>
                          <a:latin typeface="Calibri" panose="020F0502020204030204" pitchFamily="34" charset="0"/>
                        </a:rPr>
                        <a:t>др. (</a:t>
                      </a:r>
                      <a:r>
                        <a:rPr lang="ru-RU" sz="1100" b="0" i="0" u="none" strike="noStrike" dirty="0" smtClean="0">
                          <a:solidFill>
                            <a:srgbClr val="000000"/>
                          </a:solidFill>
                          <a:effectLst/>
                          <a:latin typeface="Calibri" panose="020F0502020204030204" pitchFamily="34" charset="0"/>
                        </a:rPr>
                        <a:t>5–9</a:t>
                      </a:r>
                      <a:r>
                        <a:rPr lang="ru-RU" sz="1100" b="0" i="0" u="none" strike="noStrike" dirty="0">
                          <a:solidFill>
                            <a:srgbClr val="000000"/>
                          </a:solidFill>
                          <a:effectLst/>
                          <a:latin typeface="Calibri" panose="020F0502020204030204" pitchFamily="34" charset="0"/>
                        </a:rPr>
                        <a:t>)</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l" fontAlgn="b"/>
                      <a:r>
                        <a:rPr lang="ru-RU" sz="1100" b="0" i="0" u="none" strike="noStrike" dirty="0" smtClean="0">
                          <a:solidFill>
                            <a:srgbClr val="000000"/>
                          </a:solidFill>
                          <a:effectLst/>
                          <a:latin typeface="Calibri" panose="020F0502020204030204" pitchFamily="34" charset="0"/>
                        </a:rPr>
                        <a:t>Л.М.Рыбченкова и др. (5–9) </a:t>
                      </a:r>
                      <a:endParaRPr lang="ru-RU" sz="1100" b="0" i="0" u="none" strike="noStrike" dirty="0">
                        <a:solidFill>
                          <a:srgbClr val="000000"/>
                        </a:solidFill>
                        <a:effectLst/>
                        <a:latin typeface="Calibri" panose="020F0502020204030204" pitchFamily="34" charset="0"/>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dirty="0" smtClean="0">
                          <a:solidFill>
                            <a:srgbClr val="000000"/>
                          </a:solidFill>
                          <a:effectLst/>
                          <a:latin typeface="Calibri" panose="020F0502020204030204" pitchFamily="34" charset="0"/>
                        </a:rPr>
                        <a:t>«Сферы» под ред.</a:t>
                      </a:r>
                      <a:r>
                        <a:rPr lang="ru-RU" sz="1100" b="0" i="0" u="none" strike="noStrike" baseline="0" dirty="0" smtClean="0">
                          <a:solidFill>
                            <a:srgbClr val="000000"/>
                          </a:solidFill>
                          <a:effectLst/>
                          <a:latin typeface="Calibri" panose="020F0502020204030204" pitchFamily="34" charset="0"/>
                        </a:rPr>
                        <a:t> </a:t>
                      </a:r>
                      <a:r>
                        <a:rPr lang="ru-RU" sz="1100" b="0" i="0" u="none" strike="noStrike" baseline="0" dirty="0" err="1" smtClean="0">
                          <a:solidFill>
                            <a:srgbClr val="000000"/>
                          </a:solidFill>
                          <a:effectLst/>
                          <a:latin typeface="Calibri" panose="020F0502020204030204" pitchFamily="34" charset="0"/>
                        </a:rPr>
                        <a:t>Л.А.Вербицкой</a:t>
                      </a:r>
                      <a:r>
                        <a:rPr lang="ru-RU" sz="1100" b="0" i="0" u="none" strike="noStrike" baseline="0" dirty="0" smtClean="0">
                          <a:solidFill>
                            <a:srgbClr val="000000"/>
                          </a:solidFill>
                          <a:effectLst/>
                          <a:latin typeface="Calibri" panose="020F0502020204030204" pitchFamily="34" charset="0"/>
                        </a:rPr>
                        <a:t> </a:t>
                      </a:r>
                      <a:r>
                        <a:rPr lang="ru-RU" sz="1100" b="0" i="0" u="none" strike="noStrike" dirty="0" smtClean="0">
                          <a:solidFill>
                            <a:srgbClr val="000000"/>
                          </a:solidFill>
                          <a:effectLst/>
                          <a:latin typeface="Calibri" panose="020F0502020204030204" pitchFamily="34" charset="0"/>
                        </a:rPr>
                        <a:t>(5–9) </a:t>
                      </a:r>
                      <a:endParaRPr lang="ru-RU" sz="1100" b="0" i="0" u="none" strike="noStrike" dirty="0">
                        <a:solidFill>
                          <a:srgbClr val="000000"/>
                        </a:solidFill>
                        <a:effectLst/>
                        <a:latin typeface="Calibri" panose="020F0502020204030204" pitchFamily="34" charset="0"/>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60657602"/>
                  </a:ext>
                </a:extLst>
              </a:tr>
              <a:tr h="302663">
                <a:tc vMerge="1">
                  <a:txBody>
                    <a:bodyPr/>
                    <a:lstStyle/>
                    <a:p>
                      <a:pPr algn="r" fontAlgn="b"/>
                      <a:endParaRPr lang="ru-RU" sz="1100" b="1" i="0" u="none" strike="noStrike" dirty="0">
                        <a:solidFill>
                          <a:srgbClr val="000000"/>
                        </a:solidFill>
                        <a:effectLst/>
                        <a:latin typeface="Calibri" panose="020F0502020204030204" pitchFamily="34" charset="0"/>
                      </a:endParaRPr>
                    </a:p>
                  </a:txBody>
                  <a:tcPr marL="6918" marR="124527" marT="6918" marB="0" anchor="ctr">
                    <a:lnL>
                      <a:noFill/>
                    </a:lnL>
                    <a:lnR w="28575"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Литература</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fontAlgn="b" latinLnBrk="0" hangingPunct="1"/>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l" fontAlgn="b"/>
                      <a:r>
                        <a:rPr lang="ru-RU" sz="1100" b="0" i="0" u="none" strike="noStrike" dirty="0" err="1" smtClean="0">
                          <a:solidFill>
                            <a:srgbClr val="000000"/>
                          </a:solidFill>
                          <a:effectLst/>
                          <a:latin typeface="Calibri" panose="020F0502020204030204" pitchFamily="34" charset="0"/>
                        </a:rPr>
                        <a:t>В.Я.Коровина</a:t>
                      </a:r>
                      <a:r>
                        <a:rPr lang="ru-RU" sz="1100" b="0" i="0" u="none" strike="noStrike" dirty="0" smtClean="0">
                          <a:solidFill>
                            <a:srgbClr val="000000"/>
                          </a:solidFill>
                          <a:effectLst/>
                          <a:latin typeface="Calibri" panose="020F0502020204030204" pitchFamily="34" charset="0"/>
                        </a:rPr>
                        <a:t> и др. (5–9</a:t>
                      </a:r>
                      <a:r>
                        <a:rPr lang="ru-RU" sz="1100" b="0" i="0" u="none" strike="noStrike" dirty="0">
                          <a:solidFill>
                            <a:srgbClr val="000000"/>
                          </a:solidFill>
                          <a:effectLst/>
                          <a:latin typeface="Calibri" panose="020F0502020204030204" pitchFamily="34" charset="0"/>
                        </a:rPr>
                        <a:t>)</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pPr algn="l" fontAlgn="b"/>
                      <a:r>
                        <a:rPr lang="ru-RU" sz="1100" b="0" i="0" u="none" strike="noStrike" dirty="0" smtClean="0">
                          <a:solidFill>
                            <a:srgbClr val="000000"/>
                          </a:solidFill>
                          <a:effectLst/>
                          <a:latin typeface="Calibri" panose="020F0502020204030204" pitchFamily="34" charset="0"/>
                        </a:rPr>
                        <a:t>В.Ф.Чертов и др. (5–9</a:t>
                      </a:r>
                      <a:r>
                        <a:rPr lang="ru-RU" sz="1100" b="0" i="0" u="none" strike="noStrike" dirty="0">
                          <a:solidFill>
                            <a:srgbClr val="000000"/>
                          </a:solidFill>
                          <a:effectLst/>
                          <a:latin typeface="Calibri" panose="020F0502020204030204" pitchFamily="34" charset="0"/>
                        </a:rPr>
                        <a:t>)</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pPr algn="l"/>
                      <a:endParaRPr lang="ru-RU"/>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21158120"/>
                  </a:ext>
                </a:extLst>
              </a:tr>
              <a:tr h="418350">
                <a:tc vMerge="1">
                  <a:txBody>
                    <a:bodyPr/>
                    <a:lstStyle/>
                    <a:p>
                      <a:pPr algn="r" fontAlgn="b"/>
                      <a:endParaRPr lang="ru-RU" sz="1100" b="1" i="0" u="none" strike="noStrike" dirty="0">
                        <a:solidFill>
                          <a:srgbClr val="000000"/>
                        </a:solidFill>
                        <a:effectLst/>
                        <a:latin typeface="Calibri" panose="020F0502020204030204" pitchFamily="34" charset="0"/>
                      </a:endParaRPr>
                    </a:p>
                  </a:txBody>
                  <a:tcPr marL="6918" marR="124527" marT="6918" marB="0" anchor="ctr">
                    <a:lnL>
                      <a:noFill/>
                    </a:lnL>
                    <a:lnR w="28575"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Родной язык</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fontAlgn="b" latinLnBrk="0" hangingPunct="1"/>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4">
                  <a:txBody>
                    <a:bodyPr/>
                    <a:lstStyle/>
                    <a:p>
                      <a:pPr algn="l" fontAlgn="b"/>
                      <a:r>
                        <a:rPr lang="ru-RU" sz="1100" b="0" i="0" u="none" strike="noStrike" dirty="0" err="1" smtClean="0">
                          <a:solidFill>
                            <a:srgbClr val="000000"/>
                          </a:solidFill>
                          <a:effectLst/>
                          <a:latin typeface="Calibri" panose="020F0502020204030204" pitchFamily="34" charset="0"/>
                        </a:rPr>
                        <a:t>О.М.Александрова</a:t>
                      </a:r>
                      <a:r>
                        <a:rPr lang="ru-RU" sz="1100" b="0" i="0" u="none" strike="noStrike" dirty="0" smtClean="0">
                          <a:solidFill>
                            <a:srgbClr val="000000"/>
                          </a:solidFill>
                          <a:effectLst/>
                          <a:latin typeface="Calibri" panose="020F0502020204030204" pitchFamily="34" charset="0"/>
                        </a:rPr>
                        <a:t>, </a:t>
                      </a:r>
                      <a:r>
                        <a:rPr lang="ru-RU" sz="1100" b="0" i="0" u="none" strike="noStrike" dirty="0" err="1" smtClean="0">
                          <a:solidFill>
                            <a:srgbClr val="000000"/>
                          </a:solidFill>
                          <a:effectLst/>
                          <a:latin typeface="Calibri" panose="020F0502020204030204" pitchFamily="34" charset="0"/>
                        </a:rPr>
                        <a:t>С.И.Богданов</a:t>
                      </a:r>
                      <a:r>
                        <a:rPr lang="ru-RU" sz="1100" b="0" i="0" u="none" strike="noStrike" dirty="0" smtClean="0">
                          <a:solidFill>
                            <a:srgbClr val="000000"/>
                          </a:solidFill>
                          <a:effectLst/>
                          <a:latin typeface="Calibri" panose="020F0502020204030204" pitchFamily="34" charset="0"/>
                        </a:rPr>
                        <a:t>, </a:t>
                      </a:r>
                      <a:r>
                        <a:rPr lang="ru-RU" sz="1100" b="0" i="0" u="none" strike="noStrike" dirty="0" err="1" smtClean="0">
                          <a:solidFill>
                            <a:srgbClr val="000000"/>
                          </a:solidFill>
                          <a:effectLst/>
                          <a:latin typeface="Calibri" panose="020F0502020204030204" pitchFamily="34" charset="0"/>
                        </a:rPr>
                        <a:t>Л.А.Вербицкая</a:t>
                      </a:r>
                      <a:r>
                        <a:rPr lang="ru-RU" sz="1100" b="0" i="0" u="none" strike="noStrike" dirty="0" smtClean="0">
                          <a:solidFill>
                            <a:srgbClr val="000000"/>
                          </a:solidFill>
                          <a:effectLst/>
                          <a:latin typeface="Calibri" panose="020F0502020204030204" pitchFamily="34" charset="0"/>
                        </a:rPr>
                        <a:t> и др.</a:t>
                      </a:r>
                      <a:endParaRPr lang="ru-RU" sz="1100" b="0" i="0" u="none" strike="noStrike" dirty="0">
                        <a:solidFill>
                          <a:srgbClr val="000000"/>
                        </a:solidFill>
                        <a:effectLst/>
                        <a:latin typeface="Calibri" panose="020F0502020204030204" pitchFamily="34" charset="0"/>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6298395"/>
                  </a:ext>
                </a:extLst>
              </a:tr>
              <a:tr h="459334">
                <a:tc vMerge="1">
                  <a:txBody>
                    <a:bodyPr/>
                    <a:lstStyle/>
                    <a:p>
                      <a:pPr algn="r" fontAlgn="b"/>
                      <a:endParaRPr lang="ru-RU" sz="1100" b="1" i="0" u="none" strike="noStrike" dirty="0">
                        <a:solidFill>
                          <a:srgbClr val="000000"/>
                        </a:solidFill>
                        <a:effectLst/>
                        <a:latin typeface="Calibri" panose="020F0502020204030204" pitchFamily="34" charset="0"/>
                      </a:endParaRPr>
                    </a:p>
                  </a:txBody>
                  <a:tcPr marL="6918" marR="124527" marT="6918" marB="0" anchor="ctr">
                    <a:lnL>
                      <a:noFill/>
                    </a:lnL>
                    <a:lnR w="28575"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rowSpan="6">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Иностранный язык</a:t>
                      </a:r>
                    </a:p>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 </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Английский язык</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row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ru-RU" sz="1100" b="0" i="0" u="none" strike="noStrike" dirty="0" smtClean="0">
                          <a:solidFill>
                            <a:srgbClr val="000000"/>
                          </a:solidFill>
                          <a:effectLst/>
                          <a:latin typeface="Calibri" panose="020F0502020204030204" pitchFamily="34" charset="0"/>
                        </a:rPr>
                        <a:t>«Английский в фокусе». </a:t>
                      </a:r>
                      <a:r>
                        <a:rPr lang="ru-RU" sz="1100" b="0" i="0" u="none" strike="noStrike" baseline="0" dirty="0" err="1" smtClean="0">
                          <a:solidFill>
                            <a:srgbClr val="000000"/>
                          </a:solidFill>
                          <a:effectLst/>
                          <a:latin typeface="Calibri" panose="020F0502020204030204" pitchFamily="34" charset="0"/>
                        </a:rPr>
                        <a:t>Ю.Е.</a:t>
                      </a:r>
                      <a:r>
                        <a:rPr lang="ru-RU" sz="1100" b="0" i="0" u="none" strike="noStrike" dirty="0" err="1" smtClean="0">
                          <a:solidFill>
                            <a:srgbClr val="000000"/>
                          </a:solidFill>
                          <a:effectLst/>
                          <a:latin typeface="Calibri" panose="020F0502020204030204" pitchFamily="34" charset="0"/>
                        </a:rPr>
                        <a:t>Ваулина</a:t>
                      </a:r>
                      <a:r>
                        <a:rPr lang="ru-RU" sz="1100" b="0" i="0" u="none" strike="noStrike" baseline="0" dirty="0" smtClean="0">
                          <a:solidFill>
                            <a:srgbClr val="000000"/>
                          </a:solidFill>
                          <a:effectLst/>
                          <a:latin typeface="Calibri" panose="020F0502020204030204" pitchFamily="34" charset="0"/>
                        </a:rPr>
                        <a:t> и др. (5–9)</a:t>
                      </a:r>
                      <a:endParaRPr lang="ru-RU" sz="1100" b="0" i="0" u="none" strike="noStrike" dirty="0" smtClean="0">
                        <a:solidFill>
                          <a:srgbClr val="000000"/>
                        </a:solidFill>
                        <a:effectLst/>
                        <a:latin typeface="Calibri" panose="020F0502020204030204" pitchFamily="34" charset="0"/>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rowSpan="2">
                  <a:txBody>
                    <a:bodyPr/>
                    <a:lstStyle/>
                    <a:p>
                      <a:pPr algn="l"/>
                      <a:r>
                        <a:rPr lang="ru-RU" sz="1100" dirty="0" smtClean="0"/>
                        <a:t>«Сферы» А.А. Алексеев и др. (5–9)</a:t>
                      </a:r>
                      <a:r>
                        <a:rPr lang="ru-RU" sz="1100" baseline="0" dirty="0" smtClean="0"/>
                        <a:t> </a:t>
                      </a:r>
                      <a:endParaRPr lang="ru-RU" sz="1100"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rowSpan="2"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aseline="0" dirty="0" err="1" smtClean="0"/>
                        <a:t>В.П.Кузовлев</a:t>
                      </a:r>
                      <a:r>
                        <a:rPr lang="ru-RU" sz="1100" baseline="0" dirty="0" smtClean="0"/>
                        <a:t> и др. (5–9)</a:t>
                      </a:r>
                      <a:endParaRPr lang="ru-RU" sz="11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100" dirty="0" smtClean="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rowSpan="2"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552629168"/>
                  </a:ext>
                </a:extLst>
              </a:tr>
              <a:tr h="131430">
                <a:tc vMerge="1">
                  <a:txBody>
                    <a:bodyPr/>
                    <a:lstStyle/>
                    <a:p>
                      <a:endParaRPr lang="ru-RU"/>
                    </a:p>
                  </a:txBody>
                  <a:tcPr/>
                </a:tc>
                <a:tc vMerge="1">
                  <a:txBody>
                    <a:bodyPr/>
                    <a:lstStyle/>
                    <a:p>
                      <a:pPr algn="ctr" fontAlgn="b"/>
                      <a:endParaRPr lang="ru-RU" sz="1100" b="1" i="0" u="none" strike="noStrike" dirty="0">
                        <a:solidFill>
                          <a:srgbClr val="000000"/>
                        </a:solidFill>
                        <a:effectLst/>
                        <a:latin typeface="Calibri" panose="020F0502020204030204" pitchFamily="34" charset="0"/>
                      </a:endParaRPr>
                    </a:p>
                  </a:txBody>
                  <a:tcPr marL="6918" marR="124527" marT="6918"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tcPr>
                </a:tc>
                <a:tc rowSpan="2">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Английский язык (углублённое изучение)</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endParaRPr lang="ru-RU"/>
                    </a:p>
                  </a:txBody>
                  <a:tcPr/>
                </a:tc>
                <a:tc vMerge="1">
                  <a:txBody>
                    <a:bodyPr/>
                    <a:lstStyle/>
                    <a:p>
                      <a:endParaRPr lang="ru-RU"/>
                    </a:p>
                  </a:txBody>
                  <a:tcPr/>
                </a:tc>
                <a:tc gridSpan="2" vMerge="1">
                  <a:txBody>
                    <a:bodyPr/>
                    <a:lstStyle/>
                    <a:p>
                      <a:endParaRPr lang="ru-RU"/>
                    </a:p>
                  </a:txBody>
                  <a:tcPr/>
                </a:tc>
                <a:tc hMerge="1" vMerge="1">
                  <a:txBody>
                    <a:bodyPr/>
                    <a:lstStyle/>
                    <a:p>
                      <a:endParaRPr lang="ru-RU"/>
                    </a:p>
                  </a:txBody>
                  <a:tcPr/>
                </a:tc>
                <a:extLst>
                  <a:ext uri="{0D108BD9-81ED-4DB2-BD59-A6C34878D82A}">
                    <a16:rowId xmlns:a16="http://schemas.microsoft.com/office/drawing/2014/main" val="1839840999"/>
                  </a:ext>
                </a:extLst>
              </a:tr>
              <a:tr h="370352">
                <a:tc vMerge="1">
                  <a:txBody>
                    <a:bodyPr/>
                    <a:lstStyle/>
                    <a:p>
                      <a:endParaRPr lang="ru-RU"/>
                    </a:p>
                  </a:txBody>
                  <a:tcPr/>
                </a:tc>
                <a:tc vMerge="1">
                  <a:txBody>
                    <a:bodyPr/>
                    <a:lstStyle/>
                    <a:p>
                      <a:pPr algn="r" fontAlgn="b"/>
                      <a:endParaRPr lang="ru-RU" sz="1100" b="1" i="0" u="none" strike="noStrike" dirty="0">
                        <a:solidFill>
                          <a:srgbClr val="000000"/>
                        </a:solidFill>
                        <a:effectLst/>
                        <a:latin typeface="Calibri" panose="020F0502020204030204" pitchFamily="34" charset="0"/>
                      </a:endParaRPr>
                    </a:p>
                  </a:txBody>
                  <a:tcPr marL="6918" marR="124527" marT="6918"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tcPr>
                </a:tc>
                <a:tc vMerge="1">
                  <a:txBody>
                    <a:bodyPr/>
                    <a:lstStyle/>
                    <a:p>
                      <a:endParaRPr lang="ru-RU"/>
                    </a:p>
                  </a:txBody>
                  <a:tcPr/>
                </a:tc>
                <a:tc>
                  <a:txBody>
                    <a:bodyPr/>
                    <a:lstStyle/>
                    <a:p>
                      <a:pPr algn="l" fontAlgn="b"/>
                      <a:r>
                        <a:rPr lang="ru-RU" sz="1100" b="0" i="0" u="none" strike="noStrike" dirty="0" smtClean="0">
                          <a:solidFill>
                            <a:srgbClr val="000000"/>
                          </a:solidFill>
                          <a:effectLst/>
                          <a:latin typeface="Calibri" panose="020F0502020204030204" pitchFamily="34" charset="0"/>
                        </a:rPr>
                        <a:t>«Звёздный английский» </a:t>
                      </a:r>
                      <a:r>
                        <a:rPr lang="ru-RU" sz="1100" b="0" i="0" u="none" strike="noStrike" dirty="0" err="1" smtClean="0">
                          <a:solidFill>
                            <a:srgbClr val="000000"/>
                          </a:solidFill>
                          <a:effectLst/>
                          <a:latin typeface="Calibri" panose="020F0502020204030204" pitchFamily="34" charset="0"/>
                        </a:rPr>
                        <a:t>К.М.Баранова</a:t>
                      </a:r>
                      <a:r>
                        <a:rPr lang="ru-RU" sz="1100" b="0" i="0" u="none" strike="noStrike" dirty="0" smtClean="0">
                          <a:solidFill>
                            <a:srgbClr val="000000"/>
                          </a:solidFill>
                          <a:effectLst/>
                          <a:latin typeface="Calibri" panose="020F0502020204030204" pitchFamily="34" charset="0"/>
                        </a:rPr>
                        <a:t> и др. (5–9)</a:t>
                      </a:r>
                      <a:endParaRPr lang="ru-RU" sz="1100" b="0" i="0" u="none" strike="noStrike" dirty="0">
                        <a:solidFill>
                          <a:srgbClr val="000000"/>
                        </a:solidFill>
                        <a:effectLst/>
                        <a:latin typeface="Calibri" panose="020F0502020204030204" pitchFamily="34" charset="0"/>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pPr algn="l"/>
                      <a:r>
                        <a:rPr lang="ru-RU" sz="1100" dirty="0" err="1" smtClean="0"/>
                        <a:t>И.Н.Верещагина</a:t>
                      </a:r>
                      <a:r>
                        <a:rPr lang="ru-RU" sz="1100" dirty="0" smtClean="0"/>
                        <a:t>, </a:t>
                      </a:r>
                      <a:r>
                        <a:rPr lang="ru-RU" sz="1100" dirty="0" err="1" smtClean="0"/>
                        <a:t>О.В.Афанасьева</a:t>
                      </a:r>
                      <a:r>
                        <a:rPr lang="ru-RU" sz="1100" dirty="0" smtClean="0"/>
                        <a:t> </a:t>
                      </a:r>
                      <a:r>
                        <a:rPr lang="ru-RU" sz="1100" baseline="0" dirty="0" smtClean="0"/>
                        <a:t>и </a:t>
                      </a:r>
                      <a:r>
                        <a:rPr lang="ru-RU" sz="1100" dirty="0" smtClean="0"/>
                        <a:t>др. (5–9)</a:t>
                      </a:r>
                      <a:endParaRPr lang="ru-RU" sz="1100"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16397678"/>
                  </a:ext>
                </a:extLst>
              </a:tr>
              <a:tr h="481720">
                <a:tc vMerge="1">
                  <a:txBody>
                    <a:bodyPr/>
                    <a:lstStyle/>
                    <a:p>
                      <a:pPr algn="r" fontAlgn="b"/>
                      <a:endParaRPr lang="ru-RU" sz="1100" b="1" i="0" u="none" strike="noStrike" dirty="0">
                        <a:solidFill>
                          <a:srgbClr val="000000"/>
                        </a:solidFill>
                        <a:effectLst/>
                        <a:latin typeface="Calibri" panose="020F0502020204030204" pitchFamily="34" charset="0"/>
                      </a:endParaRPr>
                    </a:p>
                  </a:txBody>
                  <a:tcPr marL="6918" marR="124527" marT="6918" marB="0" anchor="ctr">
                    <a:lnL>
                      <a:noFill/>
                    </a:lnL>
                    <a:lnR w="28575"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vMerge="1">
                  <a:txBody>
                    <a:bodyPr/>
                    <a:lstStyle/>
                    <a:p>
                      <a:pPr algn="ctr" fontAlgn="b"/>
                      <a:endParaRPr lang="ru-RU" sz="1100" b="1" i="0" u="none" strike="noStrike" dirty="0">
                        <a:solidFill>
                          <a:srgbClr val="000000"/>
                        </a:solidFill>
                        <a:effectLst/>
                        <a:latin typeface="Calibri" panose="020F0502020204030204" pitchFamily="34" charset="0"/>
                      </a:endParaRPr>
                    </a:p>
                  </a:txBody>
                  <a:tcPr marL="6918" marR="124527" marT="6918"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Немецкий язык</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ru-RU" sz="1100" b="0" i="0" u="none" strike="noStrike" dirty="0" err="1" smtClean="0">
                          <a:solidFill>
                            <a:schemeClr val="tx1"/>
                          </a:solidFill>
                          <a:effectLst/>
                          <a:latin typeface="Calibri" panose="020F0502020204030204" pitchFamily="34" charset="0"/>
                        </a:rPr>
                        <a:t>И.Л.Бим</a:t>
                      </a:r>
                      <a:r>
                        <a:rPr lang="ru-RU" sz="1100" b="0" i="0" u="none" strike="noStrike" dirty="0" smtClean="0">
                          <a:solidFill>
                            <a:schemeClr val="tx1"/>
                          </a:solidFill>
                          <a:effectLst/>
                          <a:latin typeface="Calibri" panose="020F0502020204030204" pitchFamily="34" charset="0"/>
                        </a:rPr>
                        <a:t>, </a:t>
                      </a:r>
                      <a:r>
                        <a:rPr lang="ru-RU" sz="1100" b="0" i="0" u="none" strike="noStrike" dirty="0" err="1" smtClean="0">
                          <a:solidFill>
                            <a:schemeClr val="tx1"/>
                          </a:solidFill>
                          <a:effectLst/>
                          <a:latin typeface="Calibri" panose="020F0502020204030204" pitchFamily="34" charset="0"/>
                        </a:rPr>
                        <a:t>Л.В.Садомова</a:t>
                      </a:r>
                      <a:r>
                        <a:rPr lang="ru-RU" sz="1100" b="0" i="0" u="none" strike="noStrike" dirty="0" smtClean="0">
                          <a:solidFill>
                            <a:schemeClr val="tx1"/>
                          </a:solidFill>
                          <a:effectLst/>
                          <a:latin typeface="Calibri" panose="020F0502020204030204" pitchFamily="34" charset="0"/>
                        </a:rPr>
                        <a:t> и др. (5–9</a:t>
                      </a:r>
                      <a:r>
                        <a:rPr lang="ru-RU" sz="1100" b="1" i="0" u="none" strike="noStrike" dirty="0" smtClean="0">
                          <a:solidFill>
                            <a:srgbClr val="003366"/>
                          </a:solidFill>
                          <a:effectLst/>
                          <a:latin typeface="Calibri" panose="020F0502020204030204" pitchFamily="34" charset="0"/>
                        </a:rPr>
                        <a:t>)</a:t>
                      </a:r>
                    </a:p>
                    <a:p>
                      <a:pPr algn="l" fontAlgn="b"/>
                      <a:endParaRPr lang="ru-RU" sz="1100" b="0" i="0" u="none" strike="noStrike" dirty="0">
                        <a:solidFill>
                          <a:srgbClr val="000000"/>
                        </a:solidFill>
                        <a:effectLst/>
                        <a:latin typeface="Calibri" panose="020F0502020204030204" pitchFamily="34" charset="0"/>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Calibri" panose="020F0502020204030204" pitchFamily="34" charset="0"/>
                        </a:rPr>
                        <a:t>«Вундеркинды Плюс». </a:t>
                      </a:r>
                      <a:r>
                        <a:rPr lang="ru-RU" sz="1100" b="0" i="0" u="none" strike="noStrike" dirty="0" err="1" smtClean="0">
                          <a:solidFill>
                            <a:schemeClr val="tx1"/>
                          </a:solidFill>
                          <a:effectLst/>
                          <a:latin typeface="Calibri" panose="020F0502020204030204" pitchFamily="34" charset="0"/>
                        </a:rPr>
                        <a:t>О.А.Радченко</a:t>
                      </a:r>
                      <a:r>
                        <a:rPr lang="ru-RU" sz="1100" b="0" i="0" u="none" strike="noStrike" dirty="0" smtClean="0">
                          <a:solidFill>
                            <a:schemeClr val="tx1"/>
                          </a:solidFill>
                          <a:effectLst/>
                          <a:latin typeface="Calibri" panose="020F0502020204030204" pitchFamily="34" charset="0"/>
                        </a:rPr>
                        <a:t> и др.   (5–9)</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100"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00756290"/>
                  </a:ext>
                </a:extLst>
              </a:tr>
              <a:tr h="501782">
                <a:tc vMerge="1">
                  <a:txBody>
                    <a:bodyPr/>
                    <a:lstStyle/>
                    <a:p>
                      <a:pPr algn="r" fontAlgn="b"/>
                      <a:endParaRPr lang="ru-RU" sz="1100" b="1" i="0" u="none" strike="noStrike" dirty="0">
                        <a:solidFill>
                          <a:srgbClr val="000000"/>
                        </a:solidFill>
                        <a:effectLst/>
                        <a:latin typeface="Calibri" panose="020F0502020204030204" pitchFamily="34" charset="0"/>
                      </a:endParaRPr>
                    </a:p>
                  </a:txBody>
                  <a:tcPr marL="6918" marR="124527" marT="6918" marB="0" anchor="ctr">
                    <a:lnL>
                      <a:noFill/>
                    </a:lnL>
                    <a:lnR w="28575"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vMerge="1">
                  <a:txBody>
                    <a:bodyPr/>
                    <a:lstStyle/>
                    <a:p>
                      <a:pPr algn="ctr" fontAlgn="b"/>
                      <a:endParaRPr lang="ru-RU" sz="1100" b="1" i="0" u="none" strike="noStrike" dirty="0">
                        <a:solidFill>
                          <a:srgbClr val="000000"/>
                        </a:solidFill>
                        <a:effectLst/>
                        <a:latin typeface="Calibri" panose="020F0502020204030204" pitchFamily="34" charset="0"/>
                      </a:endParaRPr>
                    </a:p>
                  </a:txBody>
                  <a:tcPr marL="6918" marR="124527" marT="6918"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Французский язык</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l" fontAlgn="b"/>
                      <a:r>
                        <a:rPr lang="ru-RU" sz="1100" b="0" i="0" u="none" strike="noStrike" dirty="0" smtClean="0">
                          <a:solidFill>
                            <a:schemeClr val="tx1"/>
                          </a:solidFill>
                          <a:effectLst/>
                          <a:latin typeface="Calibri" panose="020F0502020204030204" pitchFamily="34" charset="0"/>
                        </a:rPr>
                        <a:t>«Твой друг французский язык».</a:t>
                      </a:r>
                    </a:p>
                    <a:p>
                      <a:pPr algn="l" fontAlgn="b"/>
                      <a:r>
                        <a:rPr lang="ru-RU" sz="1100" b="0" i="0" u="none" strike="noStrike" kern="1200" dirty="0" err="1" smtClean="0">
                          <a:solidFill>
                            <a:schemeClr val="tx1"/>
                          </a:solidFill>
                          <a:effectLst/>
                          <a:latin typeface="Calibri" panose="020F0502020204030204" pitchFamily="34" charset="0"/>
                          <a:ea typeface="+mn-ea"/>
                          <a:cs typeface="+mn-cs"/>
                        </a:rPr>
                        <a:t>А.С.Кулигина</a:t>
                      </a:r>
                      <a:r>
                        <a:rPr lang="ru-RU" sz="1100" b="0" i="0" u="none" strike="noStrike" kern="1200" dirty="0" smtClean="0">
                          <a:solidFill>
                            <a:schemeClr val="tx1"/>
                          </a:solidFill>
                          <a:effectLst/>
                          <a:latin typeface="Calibri" panose="020F0502020204030204" pitchFamily="34" charset="0"/>
                          <a:ea typeface="+mn-ea"/>
                          <a:cs typeface="+mn-cs"/>
                        </a:rPr>
                        <a:t>, </a:t>
                      </a:r>
                      <a:r>
                        <a:rPr lang="ru-RU" sz="1100" b="0" i="0" u="none" strike="noStrike" kern="1200" dirty="0" err="1" smtClean="0">
                          <a:solidFill>
                            <a:schemeClr val="tx1"/>
                          </a:solidFill>
                          <a:effectLst/>
                          <a:latin typeface="Calibri" panose="020F0502020204030204" pitchFamily="34" charset="0"/>
                          <a:ea typeface="+mn-ea"/>
                          <a:cs typeface="+mn-cs"/>
                        </a:rPr>
                        <a:t>А.В.Щепилова</a:t>
                      </a:r>
                      <a:r>
                        <a:rPr lang="ru-RU" sz="1100" b="0" i="0" u="none" strike="noStrike" kern="1200" dirty="0" smtClean="0">
                          <a:solidFill>
                            <a:schemeClr val="tx1"/>
                          </a:solidFill>
                          <a:effectLst/>
                          <a:latin typeface="Calibri" panose="020F0502020204030204" pitchFamily="34" charset="0"/>
                          <a:ea typeface="+mn-ea"/>
                          <a:cs typeface="+mn-cs"/>
                        </a:rPr>
                        <a:t> (5–9)</a:t>
                      </a:r>
                    </a:p>
                    <a:p>
                      <a:pPr algn="l" fontAlgn="b"/>
                      <a:endParaRPr lang="ru-RU" sz="1100" b="0" i="0" u="none" strike="noStrike" dirty="0">
                        <a:solidFill>
                          <a:schemeClr val="tx1"/>
                        </a:solidFill>
                        <a:effectLst/>
                        <a:latin typeface="Calibri" panose="020F0502020204030204" pitchFamily="34" charset="0"/>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pPr algn="l" fontAlgn="b"/>
                      <a:r>
                        <a:rPr lang="ru-RU" sz="1100" b="0" i="0" u="none" strike="noStrike" dirty="0" smtClean="0">
                          <a:solidFill>
                            <a:schemeClr val="tx1"/>
                          </a:solidFill>
                          <a:effectLst/>
                          <a:latin typeface="Calibri" panose="020F0502020204030204" pitchFamily="34" charset="0"/>
                        </a:rPr>
                        <a:t>«Французский в перспективе» </a:t>
                      </a:r>
                      <a:r>
                        <a:rPr lang="ru-RU" sz="1100" b="0" i="0" u="none" strike="noStrike" dirty="0" err="1" smtClean="0">
                          <a:solidFill>
                            <a:schemeClr val="tx1"/>
                          </a:solidFill>
                          <a:effectLst/>
                          <a:latin typeface="Calibri" panose="020F0502020204030204" pitchFamily="34" charset="0"/>
                        </a:rPr>
                        <a:t>А.С.</a:t>
                      </a:r>
                      <a:r>
                        <a:rPr lang="ru-RU" sz="1100" b="0" i="0" u="none" strike="noStrike" kern="1200" dirty="0" err="1" smtClean="0">
                          <a:solidFill>
                            <a:schemeClr val="tx1"/>
                          </a:solidFill>
                          <a:effectLst/>
                          <a:latin typeface="Calibri" panose="020F0502020204030204" pitchFamily="34" charset="0"/>
                          <a:ea typeface="+mn-ea"/>
                          <a:cs typeface="+mn-cs"/>
                        </a:rPr>
                        <a:t>Кулигина</a:t>
                      </a:r>
                      <a:r>
                        <a:rPr lang="ru-RU" sz="1100" b="0" i="0" u="none" strike="noStrike" kern="1200" dirty="0" smtClean="0">
                          <a:solidFill>
                            <a:schemeClr val="tx1"/>
                          </a:solidFill>
                          <a:effectLst/>
                          <a:latin typeface="Calibri" panose="020F0502020204030204" pitchFamily="34" charset="0"/>
                          <a:ea typeface="+mn-ea"/>
                          <a:cs typeface="+mn-cs"/>
                        </a:rPr>
                        <a:t>  и др. </a:t>
                      </a:r>
                      <a:r>
                        <a:rPr lang="ru-RU" sz="1100" b="0" i="0" u="none" strike="noStrike" dirty="0" smtClean="0">
                          <a:solidFill>
                            <a:schemeClr val="tx1"/>
                          </a:solidFill>
                          <a:effectLst/>
                          <a:latin typeface="Calibri" panose="020F0502020204030204" pitchFamily="34" charset="0"/>
                        </a:rPr>
                        <a:t>(5–9) (углублённое изучение)</a:t>
                      </a:r>
                    </a:p>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pPr algn="l"/>
                      <a:endParaRPr lang="ru-RU"/>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19742070"/>
                  </a:ext>
                </a:extLst>
              </a:tr>
              <a:tr h="336791">
                <a:tc vMerge="1">
                  <a:txBody>
                    <a:bodyPr/>
                    <a:lstStyle/>
                    <a:p>
                      <a:pPr algn="r" fontAlgn="b"/>
                      <a:endParaRPr lang="ru-RU" sz="1100" b="1" i="0" u="none" strike="noStrike" dirty="0">
                        <a:solidFill>
                          <a:srgbClr val="000000"/>
                        </a:solidFill>
                        <a:effectLst/>
                        <a:latin typeface="Calibri" panose="020F0502020204030204" pitchFamily="34" charset="0"/>
                      </a:endParaRPr>
                    </a:p>
                  </a:txBody>
                  <a:tcPr marL="6918" marR="124527" marT="6918" marB="0" anchor="ctr">
                    <a:lnL>
                      <a:noFill/>
                    </a:lnL>
                    <a:lnR w="28575"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vMerge="1">
                  <a:txBody>
                    <a:bodyPr/>
                    <a:lstStyle/>
                    <a:p>
                      <a:pPr algn="ctr" fontAlgn="b"/>
                      <a:endParaRPr lang="ru-RU" sz="1100" b="1" i="0" u="none" strike="noStrike" dirty="0">
                        <a:solidFill>
                          <a:srgbClr val="000000"/>
                        </a:solidFill>
                        <a:effectLst/>
                        <a:latin typeface="Calibri" panose="020F0502020204030204" pitchFamily="34" charset="0"/>
                      </a:endParaRPr>
                    </a:p>
                  </a:txBody>
                  <a:tcPr marL="6918" marR="124527" marT="6918"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Испанский язык</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Calibri" panose="020F0502020204030204" pitchFamily="34" charset="0"/>
                        </a:rPr>
                        <a:t>«Испанский язык» </a:t>
                      </a:r>
                      <a:r>
                        <a:rPr lang="ru-RU" sz="1100" b="0" i="0" u="none" strike="noStrike" dirty="0" err="1" smtClean="0">
                          <a:solidFill>
                            <a:schemeClr val="tx1"/>
                          </a:solidFill>
                          <a:effectLst/>
                          <a:latin typeface="Calibri" panose="020F0502020204030204" pitchFamily="34" charset="0"/>
                        </a:rPr>
                        <a:t>Н.А.Кондрашова</a:t>
                      </a:r>
                      <a:r>
                        <a:rPr lang="ru-RU" sz="1100" b="0" i="0" u="none" strike="noStrike" dirty="0" smtClean="0">
                          <a:solidFill>
                            <a:schemeClr val="tx1"/>
                          </a:solidFill>
                          <a:effectLst/>
                          <a:latin typeface="Calibri" panose="020F0502020204030204" pitchFamily="34" charset="0"/>
                        </a:rPr>
                        <a:t> и др. (5–9) </a:t>
                      </a:r>
                      <a:r>
                        <a:rPr lang="ru-RU" sz="1100" dirty="0" smtClean="0">
                          <a:solidFill>
                            <a:schemeClr val="tx1"/>
                          </a:solidFill>
                        </a:rPr>
                        <a:t>(углублённое</a:t>
                      </a:r>
                      <a:r>
                        <a:rPr lang="ru-RU" sz="1100" baseline="0" dirty="0" smtClean="0">
                          <a:solidFill>
                            <a:schemeClr val="tx1"/>
                          </a:solidFill>
                        </a:rPr>
                        <a:t> изучение)</a:t>
                      </a:r>
                      <a:endParaRPr lang="ru-RU" sz="1100" dirty="0">
                        <a:solidFill>
                          <a:schemeClr val="tx1"/>
                        </a:solidFill>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100"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a:endParaRPr lang="ru-RU"/>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01652050"/>
                  </a:ext>
                </a:extLst>
              </a:tr>
              <a:tr h="501782">
                <a:tc vMerge="1">
                  <a:txBody>
                    <a:bodyPr/>
                    <a:lstStyle/>
                    <a:p>
                      <a:pPr algn="r" fontAlgn="b"/>
                      <a:endParaRPr lang="ru-RU" sz="1100" b="1" i="0" u="none" strike="noStrike" dirty="0">
                        <a:solidFill>
                          <a:srgbClr val="000000"/>
                        </a:solidFill>
                        <a:effectLst/>
                        <a:latin typeface="Calibri" panose="020F0502020204030204" pitchFamily="34" charset="0"/>
                      </a:endParaRPr>
                    </a:p>
                  </a:txBody>
                  <a:tcPr marL="6918" marR="124527" marT="6918" marB="0" anchor="ctr">
                    <a:lnL>
                      <a:noFill/>
                    </a:lnL>
                    <a:lnR w="28575"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rowSpan="2" gridSpan="2">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Второй иностранный язык</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a:noFill/>
                    </a:lnB>
                    <a:solidFill>
                      <a:schemeClr val="accent1">
                        <a:lumMod val="60000"/>
                        <a:lumOff val="40000"/>
                      </a:schemeClr>
                    </a:solidFill>
                  </a:tcPr>
                </a:tc>
                <a:tc rowSpan="2" hMerge="1">
                  <a:txBody>
                    <a:bodyPr/>
                    <a:lstStyle/>
                    <a:p>
                      <a:pPr algn="ctr" fontAlgn="b"/>
                      <a:endParaRPr lang="ru-RU" sz="1100" b="1" i="0" u="none" strike="noStrike" dirty="0">
                        <a:solidFill>
                          <a:srgbClr val="000000"/>
                        </a:solidFill>
                        <a:effectLst/>
                        <a:latin typeface="Calibri" panose="020F0502020204030204" pitchFamily="34" charset="0"/>
                      </a:endParaRPr>
                    </a:p>
                  </a:txBody>
                  <a:tcPr marL="6918" marR="124527" marT="6918"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a:noFill/>
                    </a:lnB>
                    <a:solidFill>
                      <a:schemeClr val="accent1">
                        <a:lumMod val="60000"/>
                        <a:lumOff val="40000"/>
                      </a:schemeClr>
                    </a:solidFill>
                  </a:tcPr>
                </a:tc>
                <a:tc>
                  <a:txBody>
                    <a:bodyPr/>
                    <a:lstStyle/>
                    <a:p>
                      <a:pPr algn="l" fontAlgn="b"/>
                      <a:r>
                        <a:rPr lang="ru-RU" sz="1100" b="0" i="0" u="none" strike="noStrike" dirty="0" smtClean="0">
                          <a:solidFill>
                            <a:schemeClr val="tx1"/>
                          </a:solidFill>
                          <a:effectLst/>
                          <a:latin typeface="Calibri" panose="020F0502020204030204" pitchFamily="34" charset="0"/>
                        </a:rPr>
                        <a:t>Английский</a:t>
                      </a:r>
                      <a:r>
                        <a:rPr lang="ru-RU" sz="1100" b="0" i="0" u="none" strike="noStrike" baseline="0" dirty="0" smtClean="0">
                          <a:solidFill>
                            <a:schemeClr val="tx1"/>
                          </a:solidFill>
                          <a:effectLst/>
                          <a:latin typeface="Calibri" panose="020F0502020204030204" pitchFamily="34" charset="0"/>
                        </a:rPr>
                        <a:t> язык. </a:t>
                      </a:r>
                    </a:p>
                    <a:p>
                      <a:pPr algn="l" fontAlgn="b"/>
                      <a:r>
                        <a:rPr lang="ru-RU" sz="1100" b="0" i="0" u="none" strike="noStrike" dirty="0" smtClean="0">
                          <a:solidFill>
                            <a:schemeClr val="tx1"/>
                          </a:solidFill>
                          <a:effectLst/>
                          <a:latin typeface="Calibri" panose="020F0502020204030204" pitchFamily="34" charset="0"/>
                        </a:rPr>
                        <a:t>«Мой выбор — английский» (</a:t>
                      </a:r>
                      <a:r>
                        <a:rPr lang="en-US" sz="1100" b="0" i="0" u="none" strike="noStrike" dirty="0" smtClean="0">
                          <a:solidFill>
                            <a:schemeClr val="tx1"/>
                          </a:solidFill>
                          <a:effectLst/>
                          <a:latin typeface="Calibri" panose="020F0502020204030204" pitchFamily="34" charset="0"/>
                        </a:rPr>
                        <a:t>Options)</a:t>
                      </a:r>
                      <a:r>
                        <a:rPr lang="ru-RU" sz="1100" b="0" i="0" u="none" strike="noStrike" dirty="0" smtClean="0">
                          <a:solidFill>
                            <a:schemeClr val="tx1"/>
                          </a:solidFill>
                          <a:effectLst/>
                          <a:latin typeface="Calibri" panose="020F0502020204030204" pitchFamily="34" charset="0"/>
                        </a:rPr>
                        <a:t>.</a:t>
                      </a:r>
                      <a:r>
                        <a:rPr lang="en-US" sz="1100" b="0" i="0" u="none" strike="noStrike" dirty="0" smtClean="0">
                          <a:solidFill>
                            <a:schemeClr val="tx1"/>
                          </a:solidFill>
                          <a:effectLst/>
                          <a:latin typeface="Calibri" panose="020F0502020204030204" pitchFamily="34" charset="0"/>
                        </a:rPr>
                        <a:t> </a:t>
                      </a:r>
                      <a:r>
                        <a:rPr lang="ru-RU" sz="1100" b="0" i="0" u="none" strike="noStrike" dirty="0" smtClean="0">
                          <a:solidFill>
                            <a:schemeClr val="tx1"/>
                          </a:solidFill>
                          <a:effectLst/>
                          <a:latin typeface="Calibri" panose="020F0502020204030204" pitchFamily="34" charset="0"/>
                        </a:rPr>
                        <a:t> </a:t>
                      </a:r>
                      <a:r>
                        <a:rPr lang="ru-RU" sz="1100" b="0" i="0" u="none" strike="noStrike" dirty="0" err="1" smtClean="0">
                          <a:solidFill>
                            <a:schemeClr val="tx1"/>
                          </a:solidFill>
                          <a:effectLst/>
                          <a:latin typeface="Calibri" panose="020F0502020204030204" pitchFamily="34" charset="0"/>
                        </a:rPr>
                        <a:t>Е.Г.Маневич</a:t>
                      </a:r>
                      <a:r>
                        <a:rPr lang="ru-RU" sz="1100" b="0" i="0" u="none" strike="noStrike" dirty="0" smtClean="0">
                          <a:solidFill>
                            <a:schemeClr val="tx1"/>
                          </a:solidFill>
                          <a:effectLst/>
                          <a:latin typeface="Calibri" panose="020F0502020204030204" pitchFamily="34" charset="0"/>
                        </a:rPr>
                        <a:t> и др. (5–9)</a:t>
                      </a:r>
                      <a:endParaRPr lang="ru-RU" sz="1100" b="0" i="0" u="none" strike="noStrike" dirty="0">
                        <a:solidFill>
                          <a:schemeClr val="tx1"/>
                        </a:solidFill>
                        <a:effectLst/>
                        <a:latin typeface="Calibri" panose="020F0502020204030204" pitchFamily="34" charset="0"/>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Calibri" panose="020F0502020204030204" pitchFamily="34" charset="0"/>
                        </a:rPr>
                        <a:t>Немецкий язык.</a:t>
                      </a:r>
                      <a:r>
                        <a:rPr lang="ru-RU" sz="1100" b="0" i="0" u="none" strike="noStrike" baseline="0" dirty="0" smtClean="0">
                          <a:solidFill>
                            <a:srgbClr val="FF0000"/>
                          </a:solidFill>
                          <a:effectLst/>
                          <a:latin typeface="Calibri" panose="020F0502020204030204" pitchFamily="34" charset="0"/>
                        </a:rPr>
                        <a:t> </a:t>
                      </a:r>
                      <a:r>
                        <a:rPr lang="ru-RU" sz="1100" b="0" i="0" u="none" strike="noStrike" dirty="0" smtClean="0">
                          <a:solidFill>
                            <a:schemeClr val="tx1"/>
                          </a:solidFill>
                          <a:effectLst/>
                          <a:latin typeface="Calibri" panose="020F0502020204030204" pitchFamily="34" charset="0"/>
                        </a:rPr>
                        <a:t>«Горизонты». </a:t>
                      </a:r>
                      <a:r>
                        <a:rPr lang="ru-RU" sz="1100" b="0" i="0" u="none" strike="noStrike" dirty="0" err="1" smtClean="0">
                          <a:solidFill>
                            <a:schemeClr val="tx1"/>
                          </a:solidFill>
                          <a:effectLst/>
                          <a:latin typeface="Calibri" panose="020F0502020204030204" pitchFamily="34" charset="0"/>
                        </a:rPr>
                        <a:t>М.М.Аверин</a:t>
                      </a:r>
                      <a:r>
                        <a:rPr lang="ru-RU" sz="1100" b="0" i="0" u="none" strike="noStrike" dirty="0" smtClean="0">
                          <a:solidFill>
                            <a:schemeClr val="tx1"/>
                          </a:solidFill>
                          <a:effectLst/>
                          <a:latin typeface="Calibri" panose="020F0502020204030204" pitchFamily="34" charset="0"/>
                        </a:rPr>
                        <a:t> и др.</a:t>
                      </a:r>
                      <a:r>
                        <a:rPr lang="en-US" sz="1100" b="0" i="0" u="none" strike="noStrike" baseline="0" dirty="0" smtClean="0">
                          <a:solidFill>
                            <a:schemeClr val="tx1"/>
                          </a:solidFill>
                          <a:effectLst/>
                          <a:latin typeface="Calibri" panose="020F0502020204030204" pitchFamily="34" charset="0"/>
                        </a:rPr>
                        <a:t> </a:t>
                      </a:r>
                      <a:r>
                        <a:rPr lang="ru-RU" sz="1100" b="0" i="0" u="none" strike="noStrike" dirty="0" smtClean="0">
                          <a:solidFill>
                            <a:schemeClr val="tx1"/>
                          </a:solidFill>
                          <a:effectLst/>
                          <a:latin typeface="Calibri" panose="020F0502020204030204" pitchFamily="34" charset="0"/>
                        </a:rPr>
                        <a:t>(5–9)</a:t>
                      </a:r>
                      <a:r>
                        <a:rPr lang="ru-RU" sz="1800" b="1" i="0" u="none" strike="noStrike" dirty="0" smtClean="0">
                          <a:solidFill>
                            <a:srgbClr val="003366"/>
                          </a:solidFill>
                          <a:effectLst/>
                          <a:latin typeface="Calibri" panose="020F0502020204030204" pitchFamily="34" charset="0"/>
                        </a:rPr>
                        <a:t> </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Calibri" panose="020F0502020204030204" pitchFamily="34" charset="0"/>
                        </a:rPr>
                        <a:t>Французский язык. </a:t>
                      </a:r>
                      <a:r>
                        <a:rPr lang="ru-RU" sz="1100" b="0" i="0" u="none" strike="noStrike" baseline="0" dirty="0" smtClean="0">
                          <a:solidFill>
                            <a:srgbClr val="FF0000"/>
                          </a:solidFill>
                          <a:effectLst/>
                          <a:latin typeface="Calibri" panose="020F0502020204030204" pitchFamily="34" charset="0"/>
                        </a:rPr>
                        <a:t> </a:t>
                      </a:r>
                      <a:r>
                        <a:rPr lang="ru-RU" sz="1100" b="0" i="0" u="none" strike="noStrike" dirty="0" smtClean="0">
                          <a:solidFill>
                            <a:schemeClr val="tx1"/>
                          </a:solidFill>
                          <a:effectLst/>
                          <a:latin typeface="Calibri" panose="020F0502020204030204" pitchFamily="34" charset="0"/>
                        </a:rPr>
                        <a:t>«Синяя птица». </a:t>
                      </a:r>
                      <a:r>
                        <a:rPr lang="ru-RU" sz="1100" b="0" i="0" u="none" strike="noStrike" dirty="0" err="1" smtClean="0">
                          <a:solidFill>
                            <a:schemeClr val="tx1"/>
                          </a:solidFill>
                          <a:effectLst/>
                          <a:latin typeface="Calibri" panose="020F0502020204030204" pitchFamily="34" charset="0"/>
                        </a:rPr>
                        <a:t>Э.М.Береговская</a:t>
                      </a:r>
                      <a:r>
                        <a:rPr lang="ru-RU" sz="1100" b="0" i="0" u="none" strike="noStrike" dirty="0" smtClean="0">
                          <a:solidFill>
                            <a:schemeClr val="tx1"/>
                          </a:solidFill>
                          <a:effectLst/>
                          <a:latin typeface="Calibri" panose="020F0502020204030204" pitchFamily="34" charset="0"/>
                        </a:rPr>
                        <a:t>  и др. (5–9)</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Calibri" panose="020F0502020204030204" pitchFamily="34" charset="0"/>
                        </a:rPr>
                        <a:t>Французский язык. «Встречи». </a:t>
                      </a:r>
                      <a:r>
                        <a:rPr lang="ru-RU" sz="1100" b="0" i="0" u="none" strike="noStrike" dirty="0" err="1" smtClean="0">
                          <a:solidFill>
                            <a:schemeClr val="tx1"/>
                          </a:solidFill>
                          <a:effectLst/>
                          <a:latin typeface="Calibri" panose="020F0502020204030204" pitchFamily="34" charset="0"/>
                        </a:rPr>
                        <a:t>Н.А.Селиванова</a:t>
                      </a:r>
                      <a:r>
                        <a:rPr lang="ru-RU" sz="1100" b="0" i="0" u="none" strike="noStrike" dirty="0" smtClean="0">
                          <a:solidFill>
                            <a:schemeClr val="tx1"/>
                          </a:solidFill>
                          <a:effectLst/>
                          <a:latin typeface="Calibri" panose="020F0502020204030204" pitchFamily="34" charset="0"/>
                        </a:rPr>
                        <a:t>  и др. (7–9)</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324960889"/>
                  </a:ext>
                </a:extLst>
              </a:tr>
              <a:tr h="501782">
                <a:tc vMerge="1">
                  <a:txBody>
                    <a:bodyPr/>
                    <a:lstStyle/>
                    <a:p>
                      <a:pPr algn="ctr" fontAlgn="b"/>
                      <a:endParaRPr lang="ru-RU" sz="1100" b="1" i="0" u="none" strike="noStrike" dirty="0">
                        <a:solidFill>
                          <a:srgbClr val="000000"/>
                        </a:solidFill>
                        <a:effectLst/>
                        <a:latin typeface="Calibri" panose="020F0502020204030204" pitchFamily="34" charset="0"/>
                      </a:endParaRPr>
                    </a:p>
                  </a:txBody>
                  <a:tcPr marL="6918" marR="124527" marT="6918" marB="0" anchor="ctr">
                    <a:lnL>
                      <a:noFill/>
                    </a:lnL>
                    <a:lnR w="28575"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gridSpan="2" vMerge="1">
                  <a:txBody>
                    <a:bodyPr/>
                    <a:lstStyle/>
                    <a:p>
                      <a:pPr algn="r" fontAlgn="b"/>
                      <a:endParaRPr lang="ru-RU" sz="1100" b="1" i="0" u="none" strike="noStrike" dirty="0">
                        <a:solidFill>
                          <a:srgbClr val="000000"/>
                        </a:solidFill>
                        <a:effectLst/>
                        <a:latin typeface="Calibri" panose="020F0502020204030204" pitchFamily="34" charset="0"/>
                      </a:endParaRPr>
                    </a:p>
                  </a:txBody>
                  <a:tcPr marL="6918" marR="124527" marT="6918"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tcPr>
                </a:tc>
                <a:tc hMerge="1" vMerge="1">
                  <a:txBody>
                    <a:bodyPr/>
                    <a:lstStyle/>
                    <a:p>
                      <a:endParaRPr lang="ru-RU"/>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Calibri" panose="020F0502020204030204" pitchFamily="34" charset="0"/>
                        </a:rPr>
                        <a:t>Испанский язык.</a:t>
                      </a:r>
                      <a:r>
                        <a:rPr lang="ru-RU" sz="1100" b="0" i="0" u="none" strike="noStrike" baseline="0" dirty="0" smtClean="0">
                          <a:solidFill>
                            <a:schemeClr val="tx1"/>
                          </a:solidFill>
                          <a:effectLst/>
                          <a:latin typeface="Calibri" panose="020F0502020204030204" pitchFamily="34" charset="0"/>
                        </a:rPr>
                        <a:t> </a:t>
                      </a:r>
                      <a:r>
                        <a:rPr lang="ru-RU" sz="1100" b="0" i="0" u="none" strike="noStrike" dirty="0" smtClean="0">
                          <a:solidFill>
                            <a:schemeClr val="tx1"/>
                          </a:solidFill>
                          <a:effectLst/>
                          <a:latin typeface="Calibri" panose="020F0502020204030204" pitchFamily="34" charset="0"/>
                        </a:rPr>
                        <a:t>«Завтра». </a:t>
                      </a:r>
                      <a:r>
                        <a:rPr lang="ru-RU" sz="1100" b="0" i="0" u="none" strike="noStrike" dirty="0" err="1" smtClean="0">
                          <a:solidFill>
                            <a:schemeClr val="tx1"/>
                          </a:solidFill>
                          <a:effectLst/>
                          <a:latin typeface="Calibri" panose="020F0502020204030204" pitchFamily="34" charset="0"/>
                        </a:rPr>
                        <a:t>С.В.Костылева</a:t>
                      </a:r>
                      <a:r>
                        <a:rPr lang="ru-RU" sz="1100" b="0" i="0" u="none" strike="noStrike" dirty="0" smtClean="0">
                          <a:solidFill>
                            <a:schemeClr val="tx1"/>
                          </a:solidFill>
                          <a:effectLst/>
                          <a:latin typeface="Calibri" panose="020F0502020204030204" pitchFamily="34" charset="0"/>
                        </a:rPr>
                        <a:t> и др. (5–9)</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smtClean="0"/>
                        <a:t>Китайский язык</a:t>
                      </a:r>
                      <a:r>
                        <a:rPr lang="ru-RU" sz="1100" dirty="0" smtClean="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Calibri" panose="020F0502020204030204" pitchFamily="34" charset="0"/>
                        </a:rPr>
                        <a:t>«Время учить китайский». </a:t>
                      </a:r>
                      <a:r>
                        <a:rPr lang="ru-RU" sz="1100" b="0" i="0" u="none" strike="noStrike" dirty="0" err="1" smtClean="0">
                          <a:solidFill>
                            <a:schemeClr val="tx1"/>
                          </a:solidFill>
                          <a:effectLst/>
                          <a:latin typeface="Calibri" panose="020F0502020204030204" pitchFamily="34" charset="0"/>
                        </a:rPr>
                        <a:t>А.А.Сизова</a:t>
                      </a:r>
                      <a:r>
                        <a:rPr lang="ru-RU" sz="1100" b="0" i="0" u="none" strike="noStrike" dirty="0" smtClean="0">
                          <a:solidFill>
                            <a:schemeClr val="tx1"/>
                          </a:solidFill>
                          <a:effectLst/>
                          <a:latin typeface="Calibri" panose="020F0502020204030204" pitchFamily="34" charset="0"/>
                        </a:rPr>
                        <a:t> и др. (5–9)</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65726718"/>
                  </a:ext>
                </a:extLst>
              </a:tr>
            </a:tbl>
          </a:graphicData>
        </a:graphic>
      </p:graphicFrame>
      <p:sp>
        <p:nvSpPr>
          <p:cNvPr id="24" name="Прямоугольник 23">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5" name="Прямая соединительная линия 24">
            <a:extLst>
              <a:ext uri="{FF2B5EF4-FFF2-40B4-BE49-F238E27FC236}">
                <a16:creationId xmlns:a16="http://schemas.microsoft.com/office/drawing/2014/main" id="{DEB654A0-C98F-4F96-9F38-182DA224F2D5}"/>
              </a:ext>
            </a:extLst>
          </p:cNvPr>
          <p:cNvCxnSpPr/>
          <p:nvPr/>
        </p:nvCxnSpPr>
        <p:spPr>
          <a:xfrm>
            <a:off x="92362" y="676957"/>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pic>
        <p:nvPicPr>
          <p:cNvPr id="30" name="Рисунок 29" descr="Картинки по запросу кубок"/>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7951" y="1907687"/>
            <a:ext cx="197370" cy="212139"/>
          </a:xfrm>
          <a:prstGeom prst="rect">
            <a:avLst/>
          </a:prstGeom>
          <a:noFill/>
          <a:ln>
            <a:noFill/>
          </a:ln>
        </p:spPr>
      </p:pic>
      <p:pic>
        <p:nvPicPr>
          <p:cNvPr id="31" name="Рисунок 30" descr="Картинки по запросу кубок"/>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30102" y="2238248"/>
            <a:ext cx="197370" cy="212139"/>
          </a:xfrm>
          <a:prstGeom prst="rect">
            <a:avLst/>
          </a:prstGeom>
          <a:noFill/>
          <a:ln>
            <a:noFill/>
          </a:ln>
        </p:spPr>
      </p:pic>
      <p:pic>
        <p:nvPicPr>
          <p:cNvPr id="32" name="Рисунок 31"/>
          <p:cNvPicPr>
            <a:picLocks noChangeAspect="1"/>
          </p:cNvPicPr>
          <p:nvPr/>
        </p:nvPicPr>
        <p:blipFill>
          <a:blip r:embed="rId3"/>
          <a:stretch>
            <a:fillRect/>
          </a:stretch>
        </p:blipFill>
        <p:spPr>
          <a:xfrm>
            <a:off x="1334479" y="6384925"/>
            <a:ext cx="1428750" cy="238125"/>
          </a:xfrm>
          <a:prstGeom prst="rect">
            <a:avLst/>
          </a:prstGeom>
        </p:spPr>
      </p:pic>
      <p:pic>
        <p:nvPicPr>
          <p:cNvPr id="34" name="Рисунок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3170" y="2238248"/>
            <a:ext cx="746932" cy="160549"/>
          </a:xfrm>
          <a:prstGeom prst="rect">
            <a:avLst/>
          </a:prstGeom>
        </p:spPr>
      </p:pic>
      <p:pic>
        <p:nvPicPr>
          <p:cNvPr id="35" name="Рисунок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7015" y="2972657"/>
            <a:ext cx="746932" cy="183532"/>
          </a:xfrm>
          <a:prstGeom prst="rect">
            <a:avLst/>
          </a:prstGeom>
        </p:spPr>
      </p:pic>
      <p:pic>
        <p:nvPicPr>
          <p:cNvPr id="36" name="Рисунок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8150" y="3641809"/>
            <a:ext cx="746932" cy="183532"/>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867" y="4926147"/>
            <a:ext cx="746932" cy="183532"/>
          </a:xfrm>
          <a:prstGeom prst="rect">
            <a:avLst/>
          </a:prstGeom>
        </p:spPr>
      </p:pic>
      <p:pic>
        <p:nvPicPr>
          <p:cNvPr id="38" name="Рисунок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8150" y="5616104"/>
            <a:ext cx="746932" cy="183532"/>
          </a:xfrm>
          <a:prstGeom prst="rect">
            <a:avLst/>
          </a:prstGeom>
        </p:spPr>
      </p:pic>
      <p:pic>
        <p:nvPicPr>
          <p:cNvPr id="33" name="Рисунок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760" y="6428773"/>
            <a:ext cx="746932" cy="183532"/>
          </a:xfrm>
          <a:prstGeom prst="rect">
            <a:avLst/>
          </a:prstGeom>
        </p:spPr>
      </p:pic>
      <p:pic>
        <p:nvPicPr>
          <p:cNvPr id="39" name="Рисунок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2613" y="1578890"/>
            <a:ext cx="746932" cy="183532"/>
          </a:xfrm>
          <a:prstGeom prst="rect">
            <a:avLst/>
          </a:prstGeom>
        </p:spPr>
      </p:pic>
    </p:spTree>
    <p:extLst>
      <p:ext uri="{BB962C8B-B14F-4D97-AF65-F5344CB8AC3E}">
        <p14:creationId xmlns:p14="http://schemas.microsoft.com/office/powerpoint/2010/main" val="125104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21</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Прямоугольник 5"/>
          <p:cNvSpPr/>
          <p:nvPr/>
        </p:nvSpPr>
        <p:spPr>
          <a:xfrm>
            <a:off x="377986" y="178304"/>
            <a:ext cx="708597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Основное общее образование. Учебный план</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Группа 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graphicFrame>
        <p:nvGraphicFramePr>
          <p:cNvPr id="23" name="Таблица 22"/>
          <p:cNvGraphicFramePr>
            <a:graphicFrameLocks noGrp="1"/>
          </p:cNvGraphicFramePr>
          <p:nvPr>
            <p:extLst/>
          </p:nvPr>
        </p:nvGraphicFramePr>
        <p:xfrm>
          <a:off x="252249" y="736897"/>
          <a:ext cx="11674923" cy="5868412"/>
        </p:xfrm>
        <a:graphic>
          <a:graphicData uri="http://schemas.openxmlformats.org/drawingml/2006/table">
            <a:tbl>
              <a:tblPr/>
              <a:tblGrid>
                <a:gridCol w="1448346">
                  <a:extLst>
                    <a:ext uri="{9D8B030D-6E8A-4147-A177-3AD203B41FA5}">
                      <a16:colId xmlns:a16="http://schemas.microsoft.com/office/drawing/2014/main" val="1105906608"/>
                    </a:ext>
                  </a:extLst>
                </a:gridCol>
                <a:gridCol w="1428641">
                  <a:extLst>
                    <a:ext uri="{9D8B030D-6E8A-4147-A177-3AD203B41FA5}">
                      <a16:colId xmlns:a16="http://schemas.microsoft.com/office/drawing/2014/main" val="2766995812"/>
                    </a:ext>
                  </a:extLst>
                </a:gridCol>
                <a:gridCol w="1399083">
                  <a:extLst>
                    <a:ext uri="{9D8B030D-6E8A-4147-A177-3AD203B41FA5}">
                      <a16:colId xmlns:a16="http://schemas.microsoft.com/office/drawing/2014/main" val="2962329421"/>
                    </a:ext>
                  </a:extLst>
                </a:gridCol>
                <a:gridCol w="1528162">
                  <a:extLst>
                    <a:ext uri="{9D8B030D-6E8A-4147-A177-3AD203B41FA5}">
                      <a16:colId xmlns:a16="http://schemas.microsoft.com/office/drawing/2014/main" val="3333231139"/>
                    </a:ext>
                  </a:extLst>
                </a:gridCol>
                <a:gridCol w="2409413">
                  <a:extLst>
                    <a:ext uri="{9D8B030D-6E8A-4147-A177-3AD203B41FA5}">
                      <a16:colId xmlns:a16="http://schemas.microsoft.com/office/drawing/2014/main" val="1595877455"/>
                    </a:ext>
                  </a:extLst>
                </a:gridCol>
                <a:gridCol w="1724351">
                  <a:extLst>
                    <a:ext uri="{9D8B030D-6E8A-4147-A177-3AD203B41FA5}">
                      <a16:colId xmlns:a16="http://schemas.microsoft.com/office/drawing/2014/main" val="3385058312"/>
                    </a:ext>
                  </a:extLst>
                </a:gridCol>
                <a:gridCol w="1736927">
                  <a:extLst>
                    <a:ext uri="{9D8B030D-6E8A-4147-A177-3AD203B41FA5}">
                      <a16:colId xmlns:a16="http://schemas.microsoft.com/office/drawing/2014/main" val="4214271658"/>
                    </a:ext>
                  </a:extLst>
                </a:gridCol>
              </a:tblGrid>
              <a:tr h="320082">
                <a:tc>
                  <a:txBody>
                    <a:bodyPr/>
                    <a:lstStyle/>
                    <a:p>
                      <a:pPr marL="0" algn="ctr" defTabSz="914400" rtl="0" eaLnBrk="1" fontAlgn="ctr" latinLnBrk="0" hangingPunct="1"/>
                      <a:r>
                        <a:rPr lang="ru-RU" sz="1200" b="1" i="0" u="none" strike="noStrike" kern="1200" dirty="0" smtClean="0">
                          <a:solidFill>
                            <a:srgbClr val="003366"/>
                          </a:solidFill>
                          <a:effectLst/>
                          <a:latin typeface="Calibri" panose="020F0502020204030204" pitchFamily="34" charset="0"/>
                          <a:ea typeface="+mn-ea"/>
                          <a:cs typeface="+mn-cs"/>
                        </a:rPr>
                        <a:t>Предметная область</a:t>
                      </a:r>
                      <a:endParaRPr lang="ru-RU" sz="1200" b="1" i="0" u="none" strike="noStrike" kern="1200" dirty="0">
                        <a:solidFill>
                          <a:srgbClr val="003366"/>
                        </a:solidFill>
                        <a:effectLst/>
                        <a:latin typeface="Calibri" panose="020F0502020204030204" pitchFamily="34" charset="0"/>
                        <a:ea typeface="+mn-ea"/>
                        <a:cs typeface="+mn-cs"/>
                      </a:endParaRPr>
                    </a:p>
                  </a:txBody>
                  <a:tcPr marL="6918" marR="124527" marT="6918" marB="0" anchor="b">
                    <a:lnL>
                      <a:noFill/>
                    </a:lnL>
                    <a:lnR>
                      <a:noFill/>
                    </a:lnR>
                    <a:lnT>
                      <a:noFill/>
                    </a:lnT>
                    <a:lnB w="12700" cap="flat" cmpd="sng" algn="ctr">
                      <a:noFill/>
                      <a:prstDash val="solid"/>
                      <a:round/>
                      <a:headEnd type="none" w="med" len="med"/>
                      <a:tailEnd type="none" w="med" len="med"/>
                    </a:lnB>
                    <a:solidFill>
                      <a:schemeClr val="bg1"/>
                    </a:solidFill>
                  </a:tcPr>
                </a:tc>
                <a:tc>
                  <a:txBody>
                    <a:bodyPr/>
                    <a:lstStyle/>
                    <a:p>
                      <a:pPr marL="0" lvl="0" algn="ctr" defTabSz="914400" rtl="0" eaLnBrk="1" fontAlgn="ctr" latinLnBrk="0" hangingPunct="1"/>
                      <a:r>
                        <a:rPr lang="ru-RU" sz="1200" b="1" i="0" u="none" strike="noStrike" kern="1200" dirty="0" smtClean="0">
                          <a:solidFill>
                            <a:srgbClr val="003366"/>
                          </a:solidFill>
                          <a:effectLst/>
                          <a:latin typeface="Calibri" panose="020F0502020204030204" pitchFamily="34" charset="0"/>
                          <a:ea typeface="+mn-ea"/>
                          <a:cs typeface="+mn-cs"/>
                        </a:rPr>
                        <a:t>Предмет</a:t>
                      </a:r>
                      <a:endParaRPr lang="ru-RU" sz="1200" b="1" i="0" u="none" strike="noStrike" kern="1200" dirty="0">
                        <a:solidFill>
                          <a:srgbClr val="003366"/>
                        </a:solidFill>
                        <a:effectLst/>
                        <a:latin typeface="Calibri" panose="020F0502020204030204" pitchFamily="34" charset="0"/>
                        <a:ea typeface="+mn-ea"/>
                        <a:cs typeface="+mn-cs"/>
                      </a:endParaRPr>
                    </a:p>
                  </a:txBody>
                  <a:tcPr marL="6918" marR="124527" marT="6918" marB="0" anchor="ctr">
                    <a:lnL>
                      <a:noFill/>
                    </a:lnL>
                    <a:lnR>
                      <a:noFill/>
                    </a:lnR>
                    <a:lnT>
                      <a:noFill/>
                    </a:lnT>
                    <a:lnB>
                      <a:noFill/>
                    </a:lnB>
                    <a:solidFill>
                      <a:schemeClr val="bg1"/>
                    </a:solidFill>
                  </a:tcPr>
                </a:tc>
                <a:tc gridSpan="5">
                  <a:txBody>
                    <a:bodyPr/>
                    <a:lstStyle/>
                    <a:p>
                      <a:pPr marL="0" algn="l" defTabSz="914400" rtl="0" eaLnBrk="1" fontAlgn="ctr" latinLnBrk="0" hangingPunct="1"/>
                      <a:r>
                        <a:rPr lang="ru-RU" sz="1200" b="1" i="0" u="none" strike="noStrike" kern="1200" dirty="0" smtClean="0">
                          <a:solidFill>
                            <a:srgbClr val="003366"/>
                          </a:solidFill>
                          <a:effectLst/>
                          <a:latin typeface="Calibri" panose="020F0502020204030204" pitchFamily="34" charset="0"/>
                          <a:ea typeface="+mn-ea"/>
                          <a:cs typeface="+mn-cs"/>
                        </a:rPr>
                        <a:t>Варианты комплектования</a:t>
                      </a:r>
                      <a:endParaRPr lang="ru-RU" sz="1200" b="1" i="0" u="none" strike="noStrike" kern="1200" dirty="0">
                        <a:solidFill>
                          <a:srgbClr val="003366"/>
                        </a:solidFill>
                        <a:effectLst/>
                        <a:latin typeface="Calibri" panose="020F0502020204030204" pitchFamily="34" charset="0"/>
                        <a:ea typeface="+mn-ea"/>
                        <a:cs typeface="+mn-cs"/>
                      </a:endParaRPr>
                    </a:p>
                  </a:txBody>
                  <a:tcPr marL="6918" marR="6918" marT="6918" marB="0" anchor="ctr">
                    <a:lnL>
                      <a:noFill/>
                    </a:lnL>
                    <a:lnR>
                      <a:noFill/>
                    </a:lnR>
                    <a:lnT>
                      <a:noFill/>
                    </a:lnT>
                    <a:lnB w="28575"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pPr marL="0" algn="ctr" defTabSz="914400" rtl="0" eaLnBrk="1" fontAlgn="b" latinLnBrk="0" hangingPunct="1"/>
                      <a:endParaRPr lang="ru-RU" sz="1100" b="1" i="0" u="none" strike="noStrike" kern="1200" dirty="0">
                        <a:solidFill>
                          <a:srgbClr val="000000"/>
                        </a:solidFill>
                        <a:effectLst/>
                        <a:latin typeface="Calibri" panose="020F0502020204030204" pitchFamily="34" charset="0"/>
                        <a:ea typeface="+mn-ea"/>
                        <a:cs typeface="+mn-cs"/>
                      </a:endParaRPr>
                    </a:p>
                  </a:txBody>
                  <a:tcPr marL="6918" marR="6918" marT="6918" marB="0" anchor="b">
                    <a:lnL>
                      <a:noFill/>
                    </a:lnL>
                    <a:lnR>
                      <a:noFill/>
                    </a:lnR>
                    <a:lnT>
                      <a:noFill/>
                    </a:lnT>
                    <a:lnB w="28575" cap="flat" cmpd="sng" algn="ctr">
                      <a:solidFill>
                        <a:schemeClr val="bg1"/>
                      </a:solidFill>
                      <a:prstDash val="solid"/>
                      <a:round/>
                      <a:headEnd type="none" w="med" len="med"/>
                      <a:tailEnd type="none" w="med" len="med"/>
                    </a:lnB>
                    <a:solidFill>
                      <a:schemeClr val="accent1"/>
                    </a:solidFill>
                  </a:tcPr>
                </a:tc>
                <a:tc hMerge="1">
                  <a:txBody>
                    <a:bodyPr/>
                    <a:lstStyle/>
                    <a:p>
                      <a:pPr marL="0" algn="ctr" defTabSz="914400" rtl="0" eaLnBrk="1" fontAlgn="b" latinLnBrk="0" hangingPunct="1"/>
                      <a:endParaRPr lang="ru-RU" sz="1100" b="1" i="0" u="none" strike="noStrike" kern="1200" dirty="0">
                        <a:solidFill>
                          <a:srgbClr val="000000"/>
                        </a:solidFill>
                        <a:effectLst/>
                        <a:latin typeface="Calibri" panose="020F0502020204030204" pitchFamily="34" charset="0"/>
                        <a:ea typeface="+mn-ea"/>
                        <a:cs typeface="+mn-cs"/>
                      </a:endParaRPr>
                    </a:p>
                  </a:txBody>
                  <a:tcPr marL="6918" marR="6918" marT="6918" marB="0" anchor="b">
                    <a:lnL>
                      <a:noFill/>
                    </a:lnL>
                    <a:lnR>
                      <a:noFill/>
                    </a:lnR>
                    <a:lnT>
                      <a:noFill/>
                    </a:lnT>
                    <a:lnB w="28575" cap="flat" cmpd="sng" algn="ctr">
                      <a:solidFill>
                        <a:schemeClr val="bg1"/>
                      </a:solidFill>
                      <a:prstDash val="solid"/>
                      <a:round/>
                      <a:headEnd type="none" w="med" len="med"/>
                      <a:tailEnd type="none" w="med" len="med"/>
                    </a:lnB>
                    <a:solidFill>
                      <a:schemeClr val="accent1"/>
                    </a:solidFill>
                  </a:tcPr>
                </a:tc>
                <a:tc hMerge="1">
                  <a:txBody>
                    <a:bodyPr/>
                    <a:lstStyle/>
                    <a:p>
                      <a:pPr marL="0" algn="ctr" defTabSz="914400" rtl="0" eaLnBrk="1" fontAlgn="b" latinLnBrk="0" hangingPunct="1"/>
                      <a:endParaRPr lang="ru-RU" sz="1100" b="1" i="0" u="none" strike="noStrike" kern="1200" dirty="0">
                        <a:solidFill>
                          <a:srgbClr val="000000"/>
                        </a:solidFill>
                        <a:effectLst/>
                        <a:latin typeface="Calibri" panose="020F0502020204030204" pitchFamily="34" charset="0"/>
                        <a:ea typeface="+mn-ea"/>
                        <a:cs typeface="+mn-cs"/>
                      </a:endParaRPr>
                    </a:p>
                  </a:txBody>
                  <a:tcPr marL="6918" marR="6918" marT="6918" marB="0" anchor="b">
                    <a:lnL>
                      <a:noFill/>
                    </a:lnL>
                    <a:lnR>
                      <a:noFill/>
                    </a:lnR>
                    <a:lnT>
                      <a:noFill/>
                    </a:lnT>
                    <a:lnB w="28575"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610773013"/>
                  </a:ext>
                </a:extLst>
              </a:tr>
              <a:tr h="315857">
                <a:tc rowSpan="4">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Общественно-научные предметы</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История России </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5">
                  <a:txBody>
                    <a:bodyPr/>
                    <a:lstStyle/>
                    <a:p>
                      <a:pPr marL="0" algn="l" defTabSz="914400" rtl="0" eaLnBrk="1" fontAlgn="b" latinLnBrk="0" hangingPunct="1"/>
                      <a:r>
                        <a:rPr lang="ru-RU" sz="1100" b="0" i="0" u="none" strike="noStrike" kern="1200" dirty="0">
                          <a:solidFill>
                            <a:srgbClr val="000000"/>
                          </a:solidFill>
                          <a:effectLst/>
                          <a:latin typeface="Calibri" panose="020F0502020204030204" pitchFamily="34" charset="0"/>
                          <a:ea typeface="+mn-ea"/>
                          <a:cs typeface="+mn-cs"/>
                        </a:rPr>
                        <a:t>Под ред. </a:t>
                      </a:r>
                      <a:r>
                        <a:rPr lang="ru-RU" sz="1100" b="0" i="0" u="none" strike="noStrike" kern="1200" dirty="0" err="1" smtClean="0">
                          <a:solidFill>
                            <a:srgbClr val="000000"/>
                          </a:solidFill>
                          <a:effectLst/>
                          <a:latin typeface="Calibri" panose="020F0502020204030204" pitchFamily="34" charset="0"/>
                          <a:ea typeface="+mn-ea"/>
                          <a:cs typeface="+mn-cs"/>
                        </a:rPr>
                        <a:t>А.В.Торкунова</a:t>
                      </a:r>
                      <a:r>
                        <a:rPr lang="ru-RU" sz="1100" b="0" i="0" u="none" strike="noStrike" kern="1200" dirty="0" smtClean="0">
                          <a:solidFill>
                            <a:srgbClr val="000000"/>
                          </a:solidFill>
                          <a:effectLst/>
                          <a:latin typeface="Calibri" panose="020F0502020204030204" pitchFamily="34" charset="0"/>
                          <a:ea typeface="+mn-ea"/>
                          <a:cs typeface="+mn-cs"/>
                        </a:rPr>
                        <a:t>  </a:t>
                      </a:r>
                      <a:r>
                        <a:rPr lang="ru-RU" sz="1100" b="0" i="0" u="none" strike="noStrike" kern="1200" dirty="0">
                          <a:solidFill>
                            <a:srgbClr val="000000"/>
                          </a:solidFill>
                          <a:effectLst/>
                          <a:latin typeface="Calibri" panose="020F0502020204030204" pitchFamily="34" charset="0"/>
                          <a:ea typeface="+mn-ea"/>
                          <a:cs typeface="+mn-cs"/>
                        </a:rPr>
                        <a:t>(</a:t>
                      </a:r>
                      <a:r>
                        <a:rPr lang="ru-RU" sz="1100" b="0" i="0" u="none" strike="noStrike" kern="1200" dirty="0" smtClean="0">
                          <a:solidFill>
                            <a:srgbClr val="000000"/>
                          </a:solidFill>
                          <a:effectLst/>
                          <a:latin typeface="Calibri" panose="020F0502020204030204" pitchFamily="34" charset="0"/>
                          <a:ea typeface="+mn-ea"/>
                          <a:cs typeface="+mn-cs"/>
                        </a:rPr>
                        <a:t>6–10</a:t>
                      </a:r>
                      <a:r>
                        <a:rPr lang="ru-RU" sz="1100" b="0" i="0" u="none" strike="noStrike" kern="1200" dirty="0">
                          <a:solidFill>
                            <a:srgbClr val="000000"/>
                          </a:solidFill>
                          <a:effectLst/>
                          <a:latin typeface="Calibri" panose="020F0502020204030204" pitchFamily="34" charset="0"/>
                          <a:ea typeface="+mn-ea"/>
                          <a:cs typeface="+mn-cs"/>
                        </a:rPr>
                        <a:t>)</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pPr marL="0" algn="l" defTabSz="914400" rtl="0" eaLnBrk="1" fontAlgn="b" latinLnBrk="0" hangingPunct="1"/>
                      <a:endParaRPr lang="ru-RU" sz="1100" b="0" i="0" u="none" strike="noStrike" kern="1200" dirty="0">
                        <a:solidFill>
                          <a:srgbClr val="000000"/>
                        </a:solidFill>
                        <a:effectLst/>
                        <a:latin typeface="Calibri" panose="020F0502020204030204" pitchFamily="34" charset="0"/>
                        <a:ea typeface="+mn-ea"/>
                        <a:cs typeface="+mn-cs"/>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pPr marL="0" algn="l" defTabSz="914400" rtl="0" eaLnBrk="1" fontAlgn="b" latinLnBrk="0" hangingPunct="1"/>
                      <a:endParaRPr lang="ru-RU" sz="1100" b="0" i="0" u="none" strike="noStrike" kern="1200" dirty="0">
                        <a:solidFill>
                          <a:srgbClr val="000000"/>
                        </a:solidFill>
                        <a:effectLst/>
                        <a:latin typeface="Calibri" panose="020F0502020204030204" pitchFamily="34" charset="0"/>
                        <a:ea typeface="+mn-ea"/>
                        <a:cs typeface="+mn-cs"/>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pPr marL="0" algn="l" defTabSz="914400" rtl="0" eaLnBrk="1" fontAlgn="b" latinLnBrk="0" hangingPunct="1"/>
                      <a:endParaRPr lang="ru-RU" sz="1100" b="0" i="0" u="none" strike="noStrike" kern="1200" dirty="0">
                        <a:solidFill>
                          <a:srgbClr val="000000"/>
                        </a:solidFill>
                        <a:effectLst/>
                        <a:latin typeface="Calibri" panose="020F0502020204030204" pitchFamily="34" charset="0"/>
                        <a:ea typeface="+mn-ea"/>
                        <a:cs typeface="+mn-cs"/>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50695610"/>
                  </a:ext>
                </a:extLst>
              </a:tr>
              <a:tr h="339381">
                <a:tc vMerge="1">
                  <a:txBody>
                    <a:bodyPr/>
                    <a:lstStyle/>
                    <a:p>
                      <a:pPr algn="r" fontAlgn="b"/>
                      <a:endParaRPr lang="ru-RU" sz="1100" b="1" i="0" u="none" strike="noStrike" dirty="0">
                        <a:solidFill>
                          <a:srgbClr val="000000"/>
                        </a:solidFill>
                        <a:effectLst/>
                        <a:latin typeface="Calibri" panose="020F0502020204030204" pitchFamily="34" charset="0"/>
                      </a:endParaRPr>
                    </a:p>
                  </a:txBody>
                  <a:tcPr marL="6918" marR="124527" marT="6918" marB="0" anchor="ctr">
                    <a:lnL>
                      <a:noFill/>
                    </a:lnL>
                    <a:lnR w="28575"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Всеобщая история</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algn="l" defTabSz="914400" rtl="0" eaLnBrk="1" fontAlgn="b" latinLnBrk="0" hangingPunct="1"/>
                      <a:r>
                        <a:rPr lang="ru-RU" sz="1100" b="0" i="0" u="none" strike="noStrike" kern="1200" dirty="0" err="1" smtClean="0">
                          <a:solidFill>
                            <a:srgbClr val="000000"/>
                          </a:solidFill>
                          <a:effectLst/>
                          <a:latin typeface="Calibri" panose="020F0502020204030204" pitchFamily="34" charset="0"/>
                          <a:ea typeface="+mn-ea"/>
                          <a:cs typeface="+mn-cs"/>
                        </a:rPr>
                        <a:t>А.А.Вигасин</a:t>
                      </a:r>
                      <a:r>
                        <a:rPr lang="ru-RU" sz="1100" b="0" i="0" u="none" strike="noStrike" kern="1200" dirty="0" smtClean="0">
                          <a:solidFill>
                            <a:srgbClr val="000000"/>
                          </a:solidFill>
                          <a:effectLst/>
                          <a:latin typeface="Calibri" panose="020F0502020204030204" pitchFamily="34" charset="0"/>
                          <a:ea typeface="+mn-ea"/>
                          <a:cs typeface="+mn-cs"/>
                        </a:rPr>
                        <a:t>, </a:t>
                      </a:r>
                      <a:r>
                        <a:rPr lang="ru-RU" sz="1100" b="0" i="0" u="none" strike="noStrike" kern="1200" dirty="0" err="1" smtClean="0">
                          <a:solidFill>
                            <a:srgbClr val="000000"/>
                          </a:solidFill>
                          <a:effectLst/>
                          <a:latin typeface="Calibri" panose="020F0502020204030204" pitchFamily="34" charset="0"/>
                          <a:ea typeface="+mn-ea"/>
                          <a:cs typeface="+mn-cs"/>
                        </a:rPr>
                        <a:t>О.С.Сороко</a:t>
                      </a:r>
                      <a:r>
                        <a:rPr lang="ru-RU" sz="1100" b="0" i="0" u="none" strike="noStrike" kern="1200" dirty="0" smtClean="0">
                          <a:solidFill>
                            <a:srgbClr val="000000"/>
                          </a:solidFill>
                          <a:effectLst/>
                          <a:latin typeface="Calibri" panose="020F0502020204030204" pitchFamily="34" charset="0"/>
                          <a:ea typeface="+mn-ea"/>
                          <a:cs typeface="+mn-cs"/>
                        </a:rPr>
                        <a:t>-Цюпа  </a:t>
                      </a:r>
                      <a:r>
                        <a:rPr lang="ru-RU" sz="1100" b="0" i="0" u="none" strike="noStrike" kern="1200" dirty="0">
                          <a:solidFill>
                            <a:srgbClr val="000000"/>
                          </a:solidFill>
                          <a:effectLst/>
                          <a:latin typeface="Calibri" panose="020F0502020204030204" pitchFamily="34" charset="0"/>
                          <a:ea typeface="+mn-ea"/>
                          <a:cs typeface="+mn-cs"/>
                        </a:rPr>
                        <a:t>(</a:t>
                      </a:r>
                      <a:r>
                        <a:rPr lang="ru-RU" sz="1100" b="0" i="0" u="none" strike="noStrike" kern="1200" dirty="0" smtClean="0">
                          <a:solidFill>
                            <a:srgbClr val="000000"/>
                          </a:solidFill>
                          <a:effectLst/>
                          <a:latin typeface="Calibri" panose="020F0502020204030204" pitchFamily="34" charset="0"/>
                          <a:ea typeface="+mn-ea"/>
                          <a:cs typeface="+mn-cs"/>
                        </a:rPr>
                        <a:t>5–10</a:t>
                      </a:r>
                      <a:r>
                        <a:rPr lang="ru-RU" sz="1100" b="0" i="0" u="none" strike="noStrike" kern="1200" dirty="0">
                          <a:solidFill>
                            <a:srgbClr val="000000"/>
                          </a:solidFill>
                          <a:effectLst/>
                          <a:latin typeface="Calibri" panose="020F0502020204030204" pitchFamily="34" charset="0"/>
                          <a:ea typeface="+mn-ea"/>
                          <a:cs typeface="+mn-cs"/>
                        </a:rPr>
                        <a:t>)</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3">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«Сферы». Всеобщая история (5–10</a:t>
                      </a:r>
                      <a:r>
                        <a:rPr lang="ru-RU" sz="1100" b="0" i="0" u="none" strike="noStrike" kern="1200" dirty="0">
                          <a:solidFill>
                            <a:srgbClr val="000000"/>
                          </a:solidFill>
                          <a:effectLst/>
                          <a:latin typeface="Calibri" panose="020F0502020204030204" pitchFamily="34" charset="0"/>
                          <a:ea typeface="+mn-ea"/>
                          <a:cs typeface="+mn-cs"/>
                        </a:rPr>
                        <a:t>)</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marL="0" algn="l" defTabSz="914400" rtl="0" eaLnBrk="1" fontAlgn="b" latinLnBrk="0" hangingPunct="1"/>
                      <a:endParaRPr lang="ru-RU" sz="1100" b="0" i="0" u="none" strike="noStrike" kern="1200">
                        <a:solidFill>
                          <a:srgbClr val="000000"/>
                        </a:solidFill>
                        <a:effectLst/>
                        <a:latin typeface="Calibri" panose="020F0502020204030204" pitchFamily="34" charset="0"/>
                        <a:ea typeface="+mn-ea"/>
                        <a:cs typeface="+mn-cs"/>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pPr marL="0" algn="l" defTabSz="914400" rtl="0" eaLnBrk="1" fontAlgn="b" latinLnBrk="0" hangingPunct="1"/>
                      <a:endParaRPr lang="ru-RU" sz="1100" b="0" i="0" u="none" strike="noStrike" kern="1200" dirty="0">
                        <a:solidFill>
                          <a:srgbClr val="000000"/>
                        </a:solidFill>
                        <a:effectLst/>
                        <a:latin typeface="Calibri" panose="020F0502020204030204" pitchFamily="34" charset="0"/>
                        <a:ea typeface="+mn-ea"/>
                        <a:cs typeface="+mn-cs"/>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62349153"/>
                  </a:ext>
                </a:extLst>
              </a:tr>
              <a:tr h="339381">
                <a:tc vMerge="1">
                  <a:txBody>
                    <a:bodyPr/>
                    <a:lstStyle/>
                    <a:p>
                      <a:pPr algn="r" fontAlgn="b"/>
                      <a:endParaRPr lang="ru-RU" sz="1100" b="1" i="0" u="none" strike="noStrike" dirty="0">
                        <a:solidFill>
                          <a:srgbClr val="000000"/>
                        </a:solidFill>
                        <a:effectLst/>
                        <a:latin typeface="Calibri" panose="020F0502020204030204" pitchFamily="34" charset="0"/>
                      </a:endParaRPr>
                    </a:p>
                  </a:txBody>
                  <a:tcPr marL="6918" marR="124527" marT="6918" marB="0" anchor="ctr">
                    <a:lnL>
                      <a:noFill/>
                    </a:lnL>
                    <a:lnR w="28575"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Обществознание</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Л.Н.Боголюбов  и</a:t>
                      </a:r>
                      <a:r>
                        <a:rPr lang="ru-RU" sz="1100" b="0" i="0" u="none" strike="noStrike" kern="1200" baseline="0" dirty="0" smtClean="0">
                          <a:solidFill>
                            <a:srgbClr val="000000"/>
                          </a:solidFill>
                          <a:effectLst/>
                          <a:latin typeface="Calibri" panose="020F0502020204030204" pitchFamily="34" charset="0"/>
                          <a:ea typeface="+mn-ea"/>
                          <a:cs typeface="+mn-cs"/>
                        </a:rPr>
                        <a:t> </a:t>
                      </a:r>
                      <a:r>
                        <a:rPr lang="ru-RU" sz="1100" b="0" i="0" u="none" strike="noStrike" kern="1200" dirty="0" smtClean="0">
                          <a:solidFill>
                            <a:srgbClr val="000000"/>
                          </a:solidFill>
                          <a:effectLst/>
                          <a:latin typeface="Calibri" panose="020F0502020204030204" pitchFamily="34" charset="0"/>
                          <a:ea typeface="+mn-ea"/>
                          <a:cs typeface="+mn-cs"/>
                        </a:rPr>
                        <a:t>др. (6–9</a:t>
                      </a:r>
                      <a:r>
                        <a:rPr lang="ru-RU" sz="1100" b="0" i="0" u="none" strike="noStrike" kern="1200" dirty="0">
                          <a:solidFill>
                            <a:srgbClr val="000000"/>
                          </a:solidFill>
                          <a:effectLst/>
                          <a:latin typeface="Calibri" panose="020F0502020204030204" pitchFamily="34" charset="0"/>
                          <a:ea typeface="+mn-ea"/>
                          <a:cs typeface="+mn-cs"/>
                        </a:rPr>
                        <a:t>)</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3">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«Сферы». </a:t>
                      </a:r>
                      <a:r>
                        <a:rPr lang="ru-RU" sz="1100" b="0" i="0" u="none" strike="noStrike" kern="1200" dirty="0" err="1" smtClean="0">
                          <a:solidFill>
                            <a:srgbClr val="000000"/>
                          </a:solidFill>
                          <a:effectLst/>
                          <a:latin typeface="Calibri" panose="020F0502020204030204" pitchFamily="34" charset="0"/>
                          <a:ea typeface="+mn-ea"/>
                          <a:cs typeface="+mn-cs"/>
                        </a:rPr>
                        <a:t>О.В.Котова</a:t>
                      </a:r>
                      <a:r>
                        <a:rPr lang="ru-RU" sz="1100" b="0" i="0" u="none" strike="noStrike" kern="1200" dirty="0" smtClean="0">
                          <a:solidFill>
                            <a:srgbClr val="000000"/>
                          </a:solidFill>
                          <a:effectLst/>
                          <a:latin typeface="Calibri" panose="020F0502020204030204" pitchFamily="34" charset="0"/>
                          <a:ea typeface="+mn-ea"/>
                          <a:cs typeface="+mn-cs"/>
                        </a:rPr>
                        <a:t>, </a:t>
                      </a:r>
                      <a:r>
                        <a:rPr lang="ru-RU" sz="1100" b="0" i="0" u="none" strike="noStrike" kern="1200" dirty="0" err="1" smtClean="0">
                          <a:solidFill>
                            <a:srgbClr val="000000"/>
                          </a:solidFill>
                          <a:effectLst/>
                          <a:latin typeface="Calibri" panose="020F0502020204030204" pitchFamily="34" charset="0"/>
                          <a:ea typeface="+mn-ea"/>
                          <a:cs typeface="+mn-cs"/>
                        </a:rPr>
                        <a:t>Т.Е.Лискова</a:t>
                      </a:r>
                      <a:r>
                        <a:rPr lang="ru-RU" sz="1100" b="0" i="0" u="none" strike="noStrike" kern="1200" dirty="0" smtClean="0">
                          <a:solidFill>
                            <a:srgbClr val="000000"/>
                          </a:solidFill>
                          <a:effectLst/>
                          <a:latin typeface="Calibri" panose="020F0502020204030204" pitchFamily="34" charset="0"/>
                          <a:ea typeface="+mn-ea"/>
                          <a:cs typeface="+mn-cs"/>
                        </a:rPr>
                        <a:t>  (6–9</a:t>
                      </a:r>
                      <a:r>
                        <a:rPr lang="ru-RU" sz="1100" b="0" i="0" u="none" strike="noStrike" kern="1200" dirty="0">
                          <a:solidFill>
                            <a:srgbClr val="000000"/>
                          </a:solidFill>
                          <a:effectLst/>
                          <a:latin typeface="Calibri" panose="020F0502020204030204" pitchFamily="34" charset="0"/>
                          <a:ea typeface="+mn-ea"/>
                          <a:cs typeface="+mn-cs"/>
                        </a:rPr>
                        <a:t>)</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marL="0" algn="l" defTabSz="914400" rtl="0" eaLnBrk="1" fontAlgn="b" latinLnBrk="0" hangingPunct="1"/>
                      <a:endParaRPr lang="ru-RU" sz="1100" b="0" i="0" u="none" strike="noStrike" kern="1200">
                        <a:solidFill>
                          <a:srgbClr val="000000"/>
                        </a:solidFill>
                        <a:effectLst/>
                        <a:latin typeface="Calibri" panose="020F0502020204030204" pitchFamily="34" charset="0"/>
                        <a:ea typeface="+mn-ea"/>
                        <a:cs typeface="+mn-cs"/>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pPr marL="0" algn="l" defTabSz="914400" rtl="0" eaLnBrk="1" fontAlgn="b" latinLnBrk="0" hangingPunct="1"/>
                      <a:endParaRPr lang="ru-RU" sz="1100" b="0" i="0" u="none" strike="noStrike" kern="1200">
                        <a:solidFill>
                          <a:srgbClr val="000000"/>
                        </a:solidFill>
                        <a:effectLst/>
                        <a:latin typeface="Calibri" panose="020F0502020204030204" pitchFamily="34" charset="0"/>
                        <a:ea typeface="+mn-ea"/>
                        <a:cs typeface="+mn-cs"/>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88937634"/>
                  </a:ext>
                </a:extLst>
              </a:tr>
              <a:tr h="339381">
                <a:tc vMerge="1">
                  <a:txBody>
                    <a:bodyPr/>
                    <a:lstStyle/>
                    <a:p>
                      <a:pPr algn="r" fontAlgn="b"/>
                      <a:endParaRPr lang="ru-RU" sz="1100" b="1" i="0" u="none" strike="noStrike" dirty="0">
                        <a:solidFill>
                          <a:srgbClr val="000000"/>
                        </a:solidFill>
                        <a:effectLst/>
                        <a:latin typeface="Calibri" panose="020F0502020204030204" pitchFamily="34" charset="0"/>
                      </a:endParaRPr>
                    </a:p>
                  </a:txBody>
                  <a:tcPr marL="6918" marR="124527" marT="6918" marB="0" anchor="ctr">
                    <a:lnL>
                      <a:noFill/>
                    </a:lnL>
                    <a:lnR w="28575"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География</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5">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«Полярная звезда». </a:t>
                      </a:r>
                      <a:r>
                        <a:rPr lang="ru-RU" sz="1100" b="0" i="0" u="none" strike="noStrike" kern="1200" dirty="0" err="1" smtClean="0">
                          <a:solidFill>
                            <a:srgbClr val="000000"/>
                          </a:solidFill>
                          <a:effectLst/>
                          <a:latin typeface="Calibri" panose="020F0502020204030204" pitchFamily="34" charset="0"/>
                          <a:ea typeface="+mn-ea"/>
                          <a:cs typeface="+mn-cs"/>
                        </a:rPr>
                        <a:t>А.И.Алексеев</a:t>
                      </a:r>
                      <a:r>
                        <a:rPr lang="ru-RU" sz="1100" b="0" i="0" u="none" strike="noStrike" kern="1200" dirty="0" smtClean="0">
                          <a:solidFill>
                            <a:srgbClr val="000000"/>
                          </a:solidFill>
                          <a:effectLst/>
                          <a:latin typeface="Calibri" panose="020F0502020204030204" pitchFamily="34" charset="0"/>
                          <a:ea typeface="+mn-ea"/>
                          <a:cs typeface="+mn-cs"/>
                        </a:rPr>
                        <a:t> и др. (5–9)</a:t>
                      </a:r>
                      <a:endParaRPr lang="ru-RU" sz="1100" b="0" i="0" u="none" strike="noStrike" kern="1200" dirty="0">
                        <a:solidFill>
                          <a:srgbClr val="000000"/>
                        </a:solidFill>
                        <a:effectLst/>
                        <a:latin typeface="Calibri" panose="020F0502020204030204" pitchFamily="34" charset="0"/>
                        <a:ea typeface="+mn-ea"/>
                        <a:cs typeface="+mn-cs"/>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dirty="0"/>
                    </a:p>
                  </a:txBody>
                  <a:tcPr/>
                </a:tc>
                <a:tc hMerge="1">
                  <a:txBody>
                    <a:bodyPr/>
                    <a:lstStyle/>
                    <a:p>
                      <a:pPr marL="0" algn="l" defTabSz="914400" rtl="0" eaLnBrk="1" fontAlgn="b" latinLnBrk="0" hangingPunct="1"/>
                      <a:endParaRPr lang="ru-RU" sz="1100" b="0" i="0" u="none" strike="noStrike" kern="1200" dirty="0">
                        <a:solidFill>
                          <a:srgbClr val="000000"/>
                        </a:solidFill>
                        <a:effectLst/>
                        <a:latin typeface="Calibri" panose="020F0502020204030204" pitchFamily="34" charset="0"/>
                        <a:ea typeface="+mn-ea"/>
                        <a:cs typeface="+mn-cs"/>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pPr marL="0" algn="l" defTabSz="914400" rtl="0" eaLnBrk="1" fontAlgn="b" latinLnBrk="0" hangingPunct="1"/>
                      <a:endParaRPr lang="ru-RU" sz="1100" b="0" i="0" u="none" strike="noStrike" kern="1200">
                        <a:solidFill>
                          <a:srgbClr val="000000"/>
                        </a:solidFill>
                        <a:effectLst/>
                        <a:latin typeface="Calibri" panose="020F0502020204030204" pitchFamily="34" charset="0"/>
                        <a:ea typeface="+mn-ea"/>
                        <a:cs typeface="+mn-cs"/>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pPr marL="0" algn="l" defTabSz="914400" rtl="0" eaLnBrk="1" fontAlgn="b" latinLnBrk="0" hangingPunct="1"/>
                      <a:endParaRPr lang="ru-RU" sz="1100" b="0" i="0" u="none" strike="noStrike" kern="1200">
                        <a:solidFill>
                          <a:srgbClr val="000000"/>
                        </a:solidFill>
                        <a:effectLst/>
                        <a:latin typeface="Calibri" panose="020F0502020204030204" pitchFamily="34" charset="0"/>
                        <a:ea typeface="+mn-ea"/>
                        <a:cs typeface="+mn-cs"/>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52767002"/>
                  </a:ext>
                </a:extLst>
              </a:tr>
              <a:tr h="339381">
                <a:tc rowSpan="4">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Математика, информатика, ИКТ</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a:noFill/>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Математика</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Calibri" panose="020F0502020204030204" pitchFamily="34" charset="0"/>
                          <a:ea typeface="+mn-ea"/>
                          <a:cs typeface="+mn-cs"/>
                        </a:rPr>
                        <a:t>М.В.Ткачёва</a:t>
                      </a:r>
                      <a:r>
                        <a:rPr lang="ru-RU" sz="1100" b="0" i="0" u="none" strike="noStrike" kern="1200" dirty="0" smtClean="0">
                          <a:solidFill>
                            <a:srgbClr val="000000"/>
                          </a:solidFill>
                          <a:effectLst/>
                          <a:latin typeface="Calibri" panose="020F0502020204030204" pitchFamily="34" charset="0"/>
                          <a:ea typeface="+mn-ea"/>
                          <a:cs typeface="+mn-cs"/>
                        </a:rPr>
                        <a:t>  и др. (5–6)</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Calibri" panose="020F0502020204030204" pitchFamily="34" charset="0"/>
                          <a:ea typeface="+mn-ea"/>
                          <a:cs typeface="+mn-cs"/>
                        </a:rPr>
                        <a:t>С.М.Никольский</a:t>
                      </a:r>
                      <a:r>
                        <a:rPr lang="ru-RU" sz="1100" b="0" i="0" u="none" strike="noStrike" kern="1200" dirty="0" smtClean="0">
                          <a:solidFill>
                            <a:srgbClr val="000000"/>
                          </a:solidFill>
                          <a:effectLst/>
                          <a:latin typeface="Calibri" panose="020F0502020204030204" pitchFamily="34" charset="0"/>
                          <a:ea typeface="+mn-ea"/>
                          <a:cs typeface="+mn-cs"/>
                        </a:rPr>
                        <a:t> и др. (5–6)</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kern="1200" dirty="0" smtClean="0">
                          <a:solidFill>
                            <a:srgbClr val="000000"/>
                          </a:solidFill>
                          <a:effectLst/>
                          <a:latin typeface="Calibri" panose="020F0502020204030204" pitchFamily="34" charset="0"/>
                          <a:ea typeface="+mn-ea"/>
                          <a:cs typeface="+mn-cs"/>
                        </a:rPr>
                        <a:t>Под ред. </a:t>
                      </a:r>
                      <a:r>
                        <a:rPr lang="ru-RU" sz="1100" b="0" i="0" u="none" strike="noStrike" kern="1200" dirty="0" err="1" smtClean="0">
                          <a:solidFill>
                            <a:srgbClr val="000000"/>
                          </a:solidFill>
                          <a:effectLst/>
                          <a:latin typeface="Calibri" panose="020F0502020204030204" pitchFamily="34" charset="0"/>
                          <a:ea typeface="+mn-ea"/>
                          <a:cs typeface="+mn-cs"/>
                        </a:rPr>
                        <a:t>Г.В.Дорофеева</a:t>
                      </a:r>
                      <a:r>
                        <a:rPr lang="ru-RU" sz="1100" b="0" i="0" u="none" strike="noStrike" kern="1200" dirty="0" smtClean="0">
                          <a:solidFill>
                            <a:srgbClr val="000000"/>
                          </a:solidFill>
                          <a:effectLst/>
                          <a:latin typeface="Calibri" panose="020F0502020204030204" pitchFamily="34" charset="0"/>
                          <a:ea typeface="+mn-ea"/>
                          <a:cs typeface="+mn-cs"/>
                        </a:rPr>
                        <a:t>, </a:t>
                      </a:r>
                    </a:p>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Calibri" panose="020F0502020204030204" pitchFamily="34" charset="0"/>
                          <a:ea typeface="+mn-ea"/>
                          <a:cs typeface="+mn-cs"/>
                        </a:rPr>
                        <a:t>И.Ф.Шарыгина</a:t>
                      </a:r>
                      <a:r>
                        <a:rPr lang="ru-RU" sz="1100" b="0" i="0" u="none" strike="noStrike" kern="1200" dirty="0" smtClean="0">
                          <a:solidFill>
                            <a:srgbClr val="000000"/>
                          </a:solidFill>
                          <a:effectLst/>
                          <a:latin typeface="Calibri" panose="020F0502020204030204" pitchFamily="34" charset="0"/>
                          <a:ea typeface="+mn-ea"/>
                          <a:cs typeface="+mn-cs"/>
                        </a:rPr>
                        <a:t> (5–6)</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kern="1200" dirty="0" smtClean="0">
                          <a:solidFill>
                            <a:srgbClr val="000000"/>
                          </a:solidFill>
                          <a:effectLst/>
                          <a:latin typeface="Calibri" panose="020F0502020204030204" pitchFamily="34" charset="0"/>
                          <a:ea typeface="+mn-ea"/>
                          <a:cs typeface="+mn-cs"/>
                        </a:rPr>
                        <a:t>«Сферы» </a:t>
                      </a:r>
                      <a:r>
                        <a:rPr lang="ru-RU" sz="1100" b="0" i="0" u="none" strike="noStrike" kern="1200" dirty="0" err="1" smtClean="0">
                          <a:solidFill>
                            <a:srgbClr val="000000"/>
                          </a:solidFill>
                          <a:effectLst/>
                          <a:latin typeface="Calibri" panose="020F0502020204030204" pitchFamily="34" charset="0"/>
                          <a:ea typeface="+mn-ea"/>
                          <a:cs typeface="+mn-cs"/>
                        </a:rPr>
                        <a:t>Е.А.Бунимович</a:t>
                      </a:r>
                      <a:r>
                        <a:rPr lang="ru-RU" sz="1100" b="0" i="0" u="none" strike="noStrike" kern="1200" dirty="0" smtClean="0">
                          <a:solidFill>
                            <a:srgbClr val="000000"/>
                          </a:solidFill>
                          <a:effectLst/>
                          <a:latin typeface="Calibri" panose="020F0502020204030204" pitchFamily="34" charset="0"/>
                          <a:ea typeface="+mn-ea"/>
                          <a:cs typeface="+mn-cs"/>
                        </a:rPr>
                        <a:t>  и др. (5–6)</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837890558"/>
                  </a:ext>
                </a:extLst>
              </a:tr>
              <a:tr h="339381">
                <a:tc vMerge="1">
                  <a:txBody>
                    <a:bodyPr/>
                    <a:lstStyle/>
                    <a:p>
                      <a:pPr algn="r" fontAlgn="b"/>
                      <a:endParaRPr lang="ru-RU" sz="1100" b="1" i="0" u="none" strike="noStrike" dirty="0">
                        <a:solidFill>
                          <a:srgbClr val="000000"/>
                        </a:solidFill>
                        <a:effectLst/>
                        <a:latin typeface="Calibri" panose="020F0502020204030204" pitchFamily="34" charset="0"/>
                      </a:endParaRPr>
                    </a:p>
                  </a:txBody>
                  <a:tcPr marL="6918" marR="124527" marT="6918" marB="0" anchor="ctr">
                    <a:lnL>
                      <a:noFill/>
                    </a:lnL>
                    <a:lnR w="28575"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Алгебра</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Calibri" panose="020F0502020204030204" pitchFamily="34" charset="0"/>
                          <a:ea typeface="+mn-ea"/>
                          <a:cs typeface="+mn-cs"/>
                        </a:rPr>
                        <a:t>Ю.Н.Макарычев</a:t>
                      </a:r>
                      <a:r>
                        <a:rPr lang="ru-RU" sz="1100" b="0" i="0" u="none" strike="noStrike" kern="1200" dirty="0" smtClean="0">
                          <a:solidFill>
                            <a:srgbClr val="000000"/>
                          </a:solidFill>
                          <a:effectLst/>
                          <a:latin typeface="Calibri" panose="020F0502020204030204" pitchFamily="34" charset="0"/>
                          <a:ea typeface="+mn-ea"/>
                          <a:cs typeface="+mn-cs"/>
                        </a:rPr>
                        <a:t> и др. (7–9)</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Calibri" panose="020F0502020204030204" pitchFamily="34" charset="0"/>
                          <a:ea typeface="+mn-ea"/>
                          <a:cs typeface="+mn-cs"/>
                        </a:rPr>
                        <a:t>Ю.М.Колягин</a:t>
                      </a:r>
                      <a:r>
                        <a:rPr lang="ru-RU" sz="1100" b="0" i="0" u="none" strike="noStrike" kern="1200" dirty="0" smtClean="0">
                          <a:solidFill>
                            <a:srgbClr val="000000"/>
                          </a:solidFill>
                          <a:effectLst/>
                          <a:latin typeface="Calibri" panose="020F0502020204030204" pitchFamily="34" charset="0"/>
                          <a:ea typeface="+mn-ea"/>
                          <a:cs typeface="+mn-cs"/>
                        </a:rPr>
                        <a:t>  и др.</a:t>
                      </a:r>
                    </a:p>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kern="1200" dirty="0" smtClean="0">
                          <a:solidFill>
                            <a:srgbClr val="000000"/>
                          </a:solidFill>
                          <a:effectLst/>
                          <a:latin typeface="Calibri" panose="020F0502020204030204" pitchFamily="34" charset="0"/>
                          <a:ea typeface="+mn-ea"/>
                          <a:cs typeface="+mn-cs"/>
                        </a:rPr>
                        <a:t>(7–9)</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Calibri" panose="020F0502020204030204" pitchFamily="34" charset="0"/>
                          <a:ea typeface="+mn-ea"/>
                          <a:cs typeface="+mn-cs"/>
                        </a:rPr>
                        <a:t>С.М.Никольский</a:t>
                      </a:r>
                      <a:r>
                        <a:rPr lang="ru-RU" sz="1100" b="0" i="0" u="none" strike="noStrike" kern="1200" dirty="0" smtClean="0">
                          <a:solidFill>
                            <a:srgbClr val="000000"/>
                          </a:solidFill>
                          <a:effectLst/>
                          <a:latin typeface="Calibri" panose="020F0502020204030204" pitchFamily="34" charset="0"/>
                          <a:ea typeface="+mn-ea"/>
                          <a:cs typeface="+mn-cs"/>
                        </a:rPr>
                        <a:t> и др. (7–9) </a:t>
                      </a:r>
                      <a:endParaRPr lang="ru-RU" sz="1100" b="0" i="0" u="none" strike="noStrike" kern="1200" dirty="0">
                        <a:solidFill>
                          <a:srgbClr val="000000"/>
                        </a:solidFill>
                        <a:effectLst/>
                        <a:latin typeface="Calibri" panose="020F0502020204030204" pitchFamily="34" charset="0"/>
                        <a:ea typeface="+mn-ea"/>
                        <a:cs typeface="+mn-cs"/>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fontAlgn="b" latinLnBrk="0" hangingPunct="1"/>
                      <a:r>
                        <a:rPr lang="ru-RU" sz="1100" b="0" i="0" u="none" strike="noStrike" kern="1200" dirty="0">
                          <a:solidFill>
                            <a:srgbClr val="000000"/>
                          </a:solidFill>
                          <a:effectLst/>
                          <a:latin typeface="Calibri" panose="020F0502020204030204" pitchFamily="34" charset="0"/>
                          <a:ea typeface="+mn-ea"/>
                          <a:cs typeface="+mn-cs"/>
                        </a:rPr>
                        <a:t>Дорофеев Г.В. и др. (</a:t>
                      </a:r>
                      <a:r>
                        <a:rPr lang="ru-RU" sz="1100" b="0" i="0" u="none" strike="noStrike" kern="1200" dirty="0" smtClean="0">
                          <a:solidFill>
                            <a:srgbClr val="000000"/>
                          </a:solidFill>
                          <a:effectLst/>
                          <a:latin typeface="Calibri" panose="020F0502020204030204" pitchFamily="34" charset="0"/>
                          <a:ea typeface="+mn-ea"/>
                          <a:cs typeface="+mn-cs"/>
                        </a:rPr>
                        <a:t>7–9</a:t>
                      </a:r>
                      <a:r>
                        <a:rPr lang="ru-RU" sz="1100" b="0" i="0" u="none" strike="noStrike" kern="1200" dirty="0">
                          <a:solidFill>
                            <a:srgbClr val="000000"/>
                          </a:solidFill>
                          <a:effectLst/>
                          <a:latin typeface="Calibri" panose="020F0502020204030204" pitchFamily="34" charset="0"/>
                          <a:ea typeface="+mn-ea"/>
                          <a:cs typeface="+mn-cs"/>
                        </a:rPr>
                        <a:t>)</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kern="1200" dirty="0" smtClean="0">
                          <a:solidFill>
                            <a:srgbClr val="000000"/>
                          </a:solidFill>
                          <a:effectLst/>
                          <a:latin typeface="Calibri" panose="020F0502020204030204" pitchFamily="34" charset="0"/>
                          <a:ea typeface="+mn-ea"/>
                          <a:cs typeface="+mn-cs"/>
                        </a:rPr>
                        <a:t>«Сферы»</a:t>
                      </a:r>
                      <a:r>
                        <a:rPr lang="en-US" sz="1100" b="0" i="0" u="none" strike="noStrike" kern="1200" dirty="0" smtClean="0">
                          <a:solidFill>
                            <a:srgbClr val="000000"/>
                          </a:solidFill>
                          <a:effectLst/>
                          <a:latin typeface="Calibri" panose="020F0502020204030204" pitchFamily="34" charset="0"/>
                          <a:ea typeface="+mn-ea"/>
                          <a:cs typeface="+mn-cs"/>
                        </a:rPr>
                        <a:t/>
                      </a:r>
                      <a:br>
                        <a:rPr lang="en-US" sz="1100" b="0" i="0" u="none" strike="noStrike" kern="1200" dirty="0" smtClean="0">
                          <a:solidFill>
                            <a:srgbClr val="000000"/>
                          </a:solidFill>
                          <a:effectLst/>
                          <a:latin typeface="Calibri" panose="020F0502020204030204" pitchFamily="34" charset="0"/>
                          <a:ea typeface="+mn-ea"/>
                          <a:cs typeface="+mn-cs"/>
                        </a:rPr>
                      </a:br>
                      <a:r>
                        <a:rPr lang="ru-RU" sz="1100" b="0" i="0" u="none" strike="noStrike" kern="1200" dirty="0" err="1" smtClean="0">
                          <a:solidFill>
                            <a:srgbClr val="000000"/>
                          </a:solidFill>
                          <a:effectLst/>
                          <a:latin typeface="Calibri" panose="020F0502020204030204" pitchFamily="34" charset="0"/>
                          <a:ea typeface="+mn-ea"/>
                          <a:cs typeface="+mn-cs"/>
                        </a:rPr>
                        <a:t>Е.А.Бунимович</a:t>
                      </a:r>
                      <a:r>
                        <a:rPr lang="ru-RU" sz="1100" b="0" i="0" u="none" strike="noStrike" kern="1200" dirty="0" smtClean="0">
                          <a:solidFill>
                            <a:srgbClr val="000000"/>
                          </a:solidFill>
                          <a:effectLst/>
                          <a:latin typeface="Calibri" panose="020F0502020204030204" pitchFamily="34" charset="0"/>
                          <a:ea typeface="+mn-ea"/>
                          <a:cs typeface="+mn-cs"/>
                        </a:rPr>
                        <a:t>  (7–9) </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355775153"/>
                  </a:ext>
                </a:extLst>
              </a:tr>
              <a:tr h="315857">
                <a:tc vMerge="1">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ru-RU" sz="1100" b="1" i="0" u="none" strike="noStrike" dirty="0" smtClean="0">
                        <a:solidFill>
                          <a:srgbClr val="000000"/>
                        </a:solidFill>
                        <a:effectLst/>
                        <a:latin typeface="Calibri" panose="020F0502020204030204" pitchFamily="34" charset="0"/>
                      </a:endParaRPr>
                    </a:p>
                  </a:txBody>
                  <a:tcPr marL="6918" marR="124527" marT="6918" marB="0" anchor="ctr">
                    <a:lnL>
                      <a:noFill/>
                    </a:lnL>
                    <a:lnR w="28575"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kern="1200" dirty="0" smtClean="0">
                          <a:solidFill>
                            <a:srgbClr val="000000"/>
                          </a:solidFill>
                          <a:effectLst/>
                          <a:latin typeface="Calibri" panose="020F0502020204030204" pitchFamily="34" charset="0"/>
                          <a:ea typeface="+mn-ea"/>
                          <a:cs typeface="+mn-cs"/>
                        </a:rPr>
                        <a:t>Алгебра (углублённое изучение)</a:t>
                      </a:r>
                    </a:p>
                  </a:txBody>
                  <a:tcPr marL="6918" marR="124527"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5">
                  <a:txBody>
                    <a:bodyPr/>
                    <a:lstStyle/>
                    <a:p>
                      <a:pPr marL="0" algn="l" defTabSz="914400" rtl="0" eaLnBrk="1" fontAlgn="b" latinLnBrk="0" hangingPunct="1"/>
                      <a:r>
                        <a:rPr lang="ru-RU" sz="1100" b="0" i="0" u="none" strike="noStrike" kern="1200" dirty="0" err="1" smtClean="0">
                          <a:solidFill>
                            <a:srgbClr val="000000"/>
                          </a:solidFill>
                          <a:effectLst/>
                          <a:latin typeface="Calibri" panose="020F0502020204030204" pitchFamily="34" charset="0"/>
                          <a:ea typeface="+mn-ea"/>
                          <a:cs typeface="+mn-cs"/>
                        </a:rPr>
                        <a:t>Ю.Н.Макарычев</a:t>
                      </a:r>
                      <a:r>
                        <a:rPr lang="ru-RU" sz="1100" b="0" i="0" u="none" strike="noStrike" kern="1200" dirty="0" smtClean="0">
                          <a:solidFill>
                            <a:srgbClr val="000000"/>
                          </a:solidFill>
                          <a:effectLst/>
                          <a:latin typeface="Calibri" panose="020F0502020204030204" pitchFamily="34" charset="0"/>
                          <a:ea typeface="+mn-ea"/>
                          <a:cs typeface="+mn-cs"/>
                        </a:rPr>
                        <a:t> </a:t>
                      </a:r>
                      <a:r>
                        <a:rPr lang="ru-RU" sz="1100" b="0" i="0" u="none" strike="noStrike" kern="1200" dirty="0">
                          <a:solidFill>
                            <a:srgbClr val="000000"/>
                          </a:solidFill>
                          <a:effectLst/>
                          <a:latin typeface="Calibri" panose="020F0502020204030204" pitchFamily="34" charset="0"/>
                          <a:ea typeface="+mn-ea"/>
                          <a:cs typeface="+mn-cs"/>
                        </a:rPr>
                        <a:t>(</a:t>
                      </a:r>
                      <a:r>
                        <a:rPr lang="ru-RU" sz="1100" b="0" i="0" u="none" strike="noStrike" kern="1200" dirty="0" smtClean="0">
                          <a:solidFill>
                            <a:srgbClr val="000000"/>
                          </a:solidFill>
                          <a:effectLst/>
                          <a:latin typeface="Calibri" panose="020F0502020204030204" pitchFamily="34" charset="0"/>
                          <a:ea typeface="+mn-ea"/>
                          <a:cs typeface="+mn-cs"/>
                        </a:rPr>
                        <a:t>7–9). Углублённое изучение</a:t>
                      </a:r>
                      <a:endParaRPr lang="ru-RU" sz="1100" b="0" i="0" u="none" strike="noStrike" kern="1200" dirty="0">
                        <a:solidFill>
                          <a:srgbClr val="000000"/>
                        </a:solidFill>
                        <a:effectLst/>
                        <a:latin typeface="Calibri" panose="020F0502020204030204" pitchFamily="34" charset="0"/>
                        <a:ea typeface="+mn-ea"/>
                        <a:cs typeface="+mn-cs"/>
                      </a:endParaRP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857739081"/>
                  </a:ext>
                </a:extLst>
              </a:tr>
              <a:tr h="339381">
                <a:tc vMerge="1">
                  <a:txBody>
                    <a:bodyPr/>
                    <a:lstStyle/>
                    <a:p>
                      <a:pPr algn="r" fontAlgn="b"/>
                      <a:endParaRPr lang="ru-RU" sz="1100" b="1" i="0" u="none" strike="noStrike" dirty="0">
                        <a:solidFill>
                          <a:srgbClr val="000000"/>
                        </a:solidFill>
                        <a:effectLst/>
                        <a:latin typeface="Calibri" panose="020F0502020204030204" pitchFamily="34" charset="0"/>
                      </a:endParaRPr>
                    </a:p>
                  </a:txBody>
                  <a:tcPr marL="6918" marR="124527" marT="6918" marB="0" anchor="ctr">
                    <a:lnL>
                      <a:noFill/>
                    </a:lnL>
                    <a:lnR w="28575"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Геометрия</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algn="l" defTabSz="914400" rtl="0" eaLnBrk="1" fontAlgn="b" latinLnBrk="0" hangingPunct="1"/>
                      <a:r>
                        <a:rPr lang="ru-RU" sz="1100" b="0" i="0" u="none" strike="noStrike" kern="1200" dirty="0" err="1" smtClean="0">
                          <a:solidFill>
                            <a:srgbClr val="000000"/>
                          </a:solidFill>
                          <a:effectLst/>
                          <a:latin typeface="Calibri" panose="020F0502020204030204" pitchFamily="34" charset="0"/>
                          <a:ea typeface="+mn-ea"/>
                          <a:cs typeface="+mn-cs"/>
                        </a:rPr>
                        <a:t>Л.С.Атанасян</a:t>
                      </a:r>
                      <a:r>
                        <a:rPr lang="ru-RU" sz="1100" b="0" i="0" u="none" strike="noStrike" kern="1200" dirty="0" smtClean="0">
                          <a:solidFill>
                            <a:srgbClr val="000000"/>
                          </a:solidFill>
                          <a:effectLst/>
                          <a:latin typeface="Calibri" panose="020F0502020204030204" pitchFamily="34" charset="0"/>
                          <a:ea typeface="+mn-ea"/>
                          <a:cs typeface="+mn-cs"/>
                        </a:rPr>
                        <a:t> и </a:t>
                      </a:r>
                      <a:r>
                        <a:rPr lang="ru-RU" sz="1100" b="0" i="0" u="none" strike="noStrike" kern="1200" dirty="0">
                          <a:solidFill>
                            <a:srgbClr val="000000"/>
                          </a:solidFill>
                          <a:effectLst/>
                          <a:latin typeface="Calibri" panose="020F0502020204030204" pitchFamily="34" charset="0"/>
                          <a:ea typeface="+mn-ea"/>
                          <a:cs typeface="+mn-cs"/>
                        </a:rPr>
                        <a:t>др. (</a:t>
                      </a:r>
                      <a:r>
                        <a:rPr lang="ru-RU" sz="1100" b="0" i="0" u="none" strike="noStrike" kern="1200" dirty="0" smtClean="0">
                          <a:solidFill>
                            <a:srgbClr val="000000"/>
                          </a:solidFill>
                          <a:effectLst/>
                          <a:latin typeface="Calibri" panose="020F0502020204030204" pitchFamily="34" charset="0"/>
                          <a:ea typeface="+mn-ea"/>
                          <a:cs typeface="+mn-cs"/>
                        </a:rPr>
                        <a:t>7–9</a:t>
                      </a:r>
                      <a:r>
                        <a:rPr lang="ru-RU" sz="1100" b="0" i="0" u="none" strike="noStrike" kern="1200" dirty="0">
                          <a:solidFill>
                            <a:srgbClr val="000000"/>
                          </a:solidFill>
                          <a:effectLst/>
                          <a:latin typeface="Calibri" panose="020F0502020204030204" pitchFamily="34" charset="0"/>
                          <a:ea typeface="+mn-ea"/>
                          <a:cs typeface="+mn-cs"/>
                        </a:rPr>
                        <a:t>)</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Calibri" panose="020F0502020204030204" pitchFamily="34" charset="0"/>
                          <a:ea typeface="+mn-ea"/>
                          <a:cs typeface="+mn-cs"/>
                        </a:rPr>
                        <a:t>В.Ф.Бутузов</a:t>
                      </a:r>
                      <a:r>
                        <a:rPr lang="ru-RU" sz="1100" b="0" i="0" u="none" strike="noStrike" kern="1200" dirty="0" smtClean="0">
                          <a:solidFill>
                            <a:srgbClr val="000000"/>
                          </a:solidFill>
                          <a:effectLst/>
                          <a:latin typeface="Calibri" panose="020F0502020204030204" pitchFamily="34" charset="0"/>
                          <a:ea typeface="+mn-ea"/>
                          <a:cs typeface="+mn-cs"/>
                        </a:rPr>
                        <a:t> и др. (7–9)</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Calibri" panose="020F0502020204030204" pitchFamily="34" charset="0"/>
                          <a:ea typeface="+mn-ea"/>
                          <a:cs typeface="+mn-cs"/>
                        </a:rPr>
                        <a:t>А.В.Погорелов</a:t>
                      </a:r>
                      <a:r>
                        <a:rPr lang="ru-RU" sz="1100" b="0" i="0" u="none" strike="noStrike" kern="1200" dirty="0" smtClean="0">
                          <a:solidFill>
                            <a:srgbClr val="000000"/>
                          </a:solidFill>
                          <a:effectLst/>
                          <a:latin typeface="Calibri" panose="020F0502020204030204" pitchFamily="34" charset="0"/>
                          <a:ea typeface="+mn-ea"/>
                          <a:cs typeface="+mn-cs"/>
                        </a:rPr>
                        <a:t> (7–9)</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kern="1200" dirty="0" smtClean="0">
                          <a:solidFill>
                            <a:srgbClr val="000000"/>
                          </a:solidFill>
                          <a:effectLst/>
                          <a:latin typeface="Calibri" panose="020F0502020204030204" pitchFamily="34" charset="0"/>
                          <a:ea typeface="+mn-ea"/>
                          <a:cs typeface="+mn-cs"/>
                        </a:rPr>
                        <a:t>«Сферы». </a:t>
                      </a:r>
                      <a:r>
                        <a:rPr lang="ru-RU" sz="1100" b="0" i="0" u="none" strike="noStrike" kern="1200" dirty="0" err="1" smtClean="0">
                          <a:solidFill>
                            <a:srgbClr val="000000"/>
                          </a:solidFill>
                          <a:effectLst/>
                          <a:latin typeface="Calibri" panose="020F0502020204030204" pitchFamily="34" charset="0"/>
                          <a:ea typeface="+mn-ea"/>
                          <a:cs typeface="+mn-cs"/>
                        </a:rPr>
                        <a:t>А.А.Берсенев</a:t>
                      </a:r>
                      <a:r>
                        <a:rPr lang="ru-RU" sz="1100" b="0" i="0" u="none" strike="noStrike" kern="1200" dirty="0" smtClean="0">
                          <a:solidFill>
                            <a:srgbClr val="000000"/>
                          </a:solidFill>
                          <a:effectLst/>
                          <a:latin typeface="Calibri" panose="020F0502020204030204" pitchFamily="34" charset="0"/>
                          <a:ea typeface="+mn-ea"/>
                          <a:cs typeface="+mn-cs"/>
                        </a:rPr>
                        <a:t>  </a:t>
                      </a:r>
                      <a:br>
                        <a:rPr lang="ru-RU" sz="1100" b="0" i="0" u="none" strike="noStrike" kern="1200" dirty="0" smtClean="0">
                          <a:solidFill>
                            <a:srgbClr val="000000"/>
                          </a:solidFill>
                          <a:effectLst/>
                          <a:latin typeface="Calibri" panose="020F0502020204030204" pitchFamily="34" charset="0"/>
                          <a:ea typeface="+mn-ea"/>
                          <a:cs typeface="+mn-cs"/>
                        </a:rPr>
                      </a:br>
                      <a:r>
                        <a:rPr lang="ru-RU" sz="1100" b="0" i="0" u="none" strike="noStrike" kern="1200" dirty="0" smtClean="0">
                          <a:solidFill>
                            <a:srgbClr val="000000"/>
                          </a:solidFill>
                          <a:effectLst/>
                          <a:latin typeface="Calibri" panose="020F0502020204030204" pitchFamily="34" charset="0"/>
                          <a:ea typeface="+mn-ea"/>
                          <a:cs typeface="+mn-cs"/>
                        </a:rPr>
                        <a:t>(7–9)</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57447080"/>
                  </a:ext>
                </a:extLst>
              </a:tr>
              <a:tr h="315857">
                <a:tc rowSpan="3">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Естественно-научные предметы</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a:noFill/>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Физика</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Calibri" panose="020F0502020204030204" pitchFamily="34" charset="0"/>
                          <a:ea typeface="+mn-ea"/>
                          <a:cs typeface="+mn-cs"/>
                        </a:rPr>
                        <a:t>С.В.Громов</a:t>
                      </a:r>
                      <a:r>
                        <a:rPr lang="ru-RU" sz="1100" b="0" i="0" u="none" strike="noStrike" kern="1200" dirty="0" smtClean="0">
                          <a:solidFill>
                            <a:srgbClr val="000000"/>
                          </a:solidFill>
                          <a:effectLst/>
                          <a:latin typeface="Calibri" panose="020F0502020204030204" pitchFamily="34" charset="0"/>
                          <a:ea typeface="+mn-ea"/>
                          <a:cs typeface="+mn-cs"/>
                        </a:rPr>
                        <a:t> и др. (7–9)</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«Сферы». </a:t>
                      </a:r>
                      <a:r>
                        <a:rPr lang="ru-RU" sz="1100" b="0" i="0" u="none" strike="noStrike" kern="1200" dirty="0" err="1" smtClean="0">
                          <a:solidFill>
                            <a:srgbClr val="000000"/>
                          </a:solidFill>
                          <a:effectLst/>
                          <a:latin typeface="Calibri" panose="020F0502020204030204" pitchFamily="34" charset="0"/>
                          <a:ea typeface="+mn-ea"/>
                          <a:cs typeface="+mn-cs"/>
                        </a:rPr>
                        <a:t>В.В.Белага</a:t>
                      </a:r>
                      <a:r>
                        <a:rPr lang="ru-RU" sz="1100" b="0" i="0" u="none" strike="noStrike" kern="1200" dirty="0" smtClean="0">
                          <a:solidFill>
                            <a:srgbClr val="000000"/>
                          </a:solidFill>
                          <a:effectLst/>
                          <a:latin typeface="Calibri" panose="020F0502020204030204" pitchFamily="34" charset="0"/>
                          <a:ea typeface="+mn-ea"/>
                          <a:cs typeface="+mn-cs"/>
                        </a:rPr>
                        <a:t> и </a:t>
                      </a:r>
                      <a:r>
                        <a:rPr lang="ru-RU" sz="1100" b="0" i="0" u="none" strike="noStrike" kern="1200" dirty="0">
                          <a:solidFill>
                            <a:srgbClr val="000000"/>
                          </a:solidFill>
                          <a:effectLst/>
                          <a:latin typeface="Calibri" panose="020F0502020204030204" pitchFamily="34" charset="0"/>
                          <a:ea typeface="+mn-ea"/>
                          <a:cs typeface="+mn-cs"/>
                        </a:rPr>
                        <a:t>др. </a:t>
                      </a:r>
                      <a:r>
                        <a:rPr lang="ru-RU" sz="1100" b="0" i="0" u="none" strike="noStrike" kern="1200" dirty="0" smtClean="0">
                          <a:solidFill>
                            <a:srgbClr val="000000"/>
                          </a:solidFill>
                          <a:effectLst/>
                          <a:latin typeface="Calibri" panose="020F0502020204030204" pitchFamily="34" charset="0"/>
                          <a:ea typeface="+mn-ea"/>
                          <a:cs typeface="+mn-cs"/>
                        </a:rPr>
                        <a:t>(7–9</a:t>
                      </a:r>
                      <a:r>
                        <a:rPr lang="ru-RU" sz="1100" b="0" i="0" u="none" strike="noStrike" kern="1200" dirty="0">
                          <a:solidFill>
                            <a:srgbClr val="000000"/>
                          </a:solidFill>
                          <a:effectLst/>
                          <a:latin typeface="Calibri" panose="020F0502020204030204" pitchFamily="34" charset="0"/>
                          <a:ea typeface="+mn-ea"/>
                          <a:cs typeface="+mn-cs"/>
                        </a:rPr>
                        <a:t>)</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kern="1200" dirty="0" smtClean="0">
                          <a:solidFill>
                            <a:srgbClr val="000000"/>
                          </a:solidFill>
                          <a:effectLst/>
                          <a:latin typeface="Calibri" panose="020F0502020204030204" pitchFamily="34" charset="0"/>
                          <a:ea typeface="+mn-ea"/>
                          <a:cs typeface="+mn-cs"/>
                        </a:rPr>
                        <a:t>«Архимед». </a:t>
                      </a:r>
                      <a:r>
                        <a:rPr lang="ru-RU" sz="1100" b="0" i="0" u="none" strike="noStrike" kern="1200" dirty="0" err="1" smtClean="0">
                          <a:solidFill>
                            <a:srgbClr val="000000"/>
                          </a:solidFill>
                          <a:effectLst/>
                          <a:latin typeface="Calibri" panose="020F0502020204030204" pitchFamily="34" charset="0"/>
                          <a:ea typeface="+mn-ea"/>
                          <a:cs typeface="+mn-cs"/>
                        </a:rPr>
                        <a:t>О.Ф.Кабардин</a:t>
                      </a:r>
                      <a:r>
                        <a:rPr lang="ru-RU" sz="1100" b="0" i="0" u="none" strike="noStrike" kern="1200" dirty="0" smtClean="0">
                          <a:solidFill>
                            <a:srgbClr val="000000"/>
                          </a:solidFill>
                          <a:effectLst/>
                          <a:latin typeface="Calibri" panose="020F0502020204030204" pitchFamily="34" charset="0"/>
                          <a:ea typeface="+mn-ea"/>
                          <a:cs typeface="+mn-cs"/>
                        </a:rPr>
                        <a:t> (7–9)</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08347524"/>
                  </a:ext>
                </a:extLst>
              </a:tr>
              <a:tr h="339381">
                <a:tc vMerge="1">
                  <a:txBody>
                    <a:bodyPr/>
                    <a:lstStyle/>
                    <a:p>
                      <a:pPr algn="r" fontAlgn="b"/>
                      <a:endParaRPr lang="ru-RU" sz="1100" b="1" i="0" u="none" strike="noStrike" dirty="0">
                        <a:solidFill>
                          <a:srgbClr val="000000"/>
                        </a:solidFill>
                        <a:effectLst/>
                        <a:latin typeface="Calibri" panose="020F0502020204030204" pitchFamily="34" charset="0"/>
                      </a:endParaRPr>
                    </a:p>
                  </a:txBody>
                  <a:tcPr marL="6918" marR="124527" marT="6918" marB="0" anchor="ctr">
                    <a:lnL>
                      <a:noFill/>
                    </a:lnL>
                    <a:lnR w="28575"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Биология</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«Линия жизни». Под </a:t>
                      </a:r>
                      <a:r>
                        <a:rPr lang="ru-RU" sz="1100" b="0" i="0" u="none" strike="noStrike" kern="1200" dirty="0">
                          <a:solidFill>
                            <a:srgbClr val="000000"/>
                          </a:solidFill>
                          <a:effectLst/>
                          <a:latin typeface="Calibri" panose="020F0502020204030204" pitchFamily="34" charset="0"/>
                          <a:ea typeface="+mn-ea"/>
                          <a:cs typeface="+mn-cs"/>
                        </a:rPr>
                        <a:t>ред. </a:t>
                      </a:r>
                      <a:r>
                        <a:rPr lang="ru-RU" sz="1100" b="0" i="0" u="none" strike="noStrike" kern="1200" dirty="0" err="1" smtClean="0">
                          <a:solidFill>
                            <a:srgbClr val="000000"/>
                          </a:solidFill>
                          <a:effectLst/>
                          <a:latin typeface="Calibri" panose="020F0502020204030204" pitchFamily="34" charset="0"/>
                          <a:ea typeface="+mn-ea"/>
                          <a:cs typeface="+mn-cs"/>
                        </a:rPr>
                        <a:t>В.В.Пасечника</a:t>
                      </a:r>
                      <a:r>
                        <a:rPr lang="ru-RU" sz="1100" b="0" i="0" u="none" strike="noStrike" kern="1200" dirty="0" smtClean="0">
                          <a:solidFill>
                            <a:srgbClr val="000000"/>
                          </a:solidFill>
                          <a:effectLst/>
                          <a:latin typeface="Calibri" panose="020F0502020204030204" pitchFamily="34" charset="0"/>
                          <a:ea typeface="+mn-ea"/>
                          <a:cs typeface="+mn-cs"/>
                        </a:rPr>
                        <a:t> </a:t>
                      </a:r>
                      <a:endParaRPr lang="en-US" sz="1100" b="0" i="0" u="none" strike="noStrike" kern="1200" dirty="0" smtClean="0">
                        <a:solidFill>
                          <a:srgbClr val="000000"/>
                        </a:solidFill>
                        <a:effectLst/>
                        <a:latin typeface="Calibri" panose="020F0502020204030204" pitchFamily="34" charset="0"/>
                        <a:ea typeface="+mn-ea"/>
                        <a:cs typeface="+mn-cs"/>
                      </a:endParaRPr>
                    </a:p>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(5–9</a:t>
                      </a:r>
                      <a:r>
                        <a:rPr lang="ru-RU" sz="1100" b="0" i="0" u="none" strike="noStrike" kern="1200" dirty="0">
                          <a:solidFill>
                            <a:srgbClr val="000000"/>
                          </a:solidFill>
                          <a:effectLst/>
                          <a:latin typeface="Calibri" panose="020F0502020204030204" pitchFamily="34" charset="0"/>
                          <a:ea typeface="+mn-ea"/>
                          <a:cs typeface="+mn-cs"/>
                        </a:rPr>
                        <a:t>)</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3">
                  <a:txBody>
                    <a:bodyPr/>
                    <a:lstStyle/>
                    <a:p>
                      <a:pPr marL="0" algn="l" defTabSz="914400" rtl="0" eaLnBrk="1" fontAlgn="b" latinLnBrk="0" hangingPunct="1"/>
                      <a:r>
                        <a:rPr lang="ru-RU" sz="1100" b="0" i="0" u="none" strike="noStrike" kern="1200" dirty="0" err="1" smtClean="0">
                          <a:solidFill>
                            <a:srgbClr val="000000"/>
                          </a:solidFill>
                          <a:effectLst/>
                          <a:latin typeface="Calibri" panose="020F0502020204030204" pitchFamily="34" charset="0"/>
                          <a:ea typeface="+mn-ea"/>
                          <a:cs typeface="+mn-cs"/>
                        </a:rPr>
                        <a:t>В.И.Сивоглазов</a:t>
                      </a:r>
                      <a:r>
                        <a:rPr lang="ru-RU" sz="1100" b="0" i="0" u="none" strike="noStrike" kern="1200" dirty="0" smtClean="0">
                          <a:solidFill>
                            <a:srgbClr val="000000"/>
                          </a:solidFill>
                          <a:effectLst/>
                          <a:latin typeface="Calibri" panose="020F0502020204030204" pitchFamily="34" charset="0"/>
                          <a:ea typeface="+mn-ea"/>
                          <a:cs typeface="+mn-cs"/>
                        </a:rPr>
                        <a:t> и др. (5–9</a:t>
                      </a:r>
                      <a:r>
                        <a:rPr lang="ru-RU" sz="1100" b="0" i="0" u="none" strike="noStrike" kern="1200" dirty="0">
                          <a:solidFill>
                            <a:srgbClr val="000000"/>
                          </a:solidFill>
                          <a:effectLst/>
                          <a:latin typeface="Calibri" panose="020F0502020204030204" pitchFamily="34" charset="0"/>
                          <a:ea typeface="+mn-ea"/>
                          <a:cs typeface="+mn-cs"/>
                        </a:rPr>
                        <a:t>)</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algn="l"/>
                      <a:endParaRPr lang="ru-RU"/>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50560462"/>
                  </a:ext>
                </a:extLst>
              </a:tr>
              <a:tr h="315857">
                <a:tc vMerge="1">
                  <a:txBody>
                    <a:bodyPr/>
                    <a:lstStyle/>
                    <a:p>
                      <a:pPr algn="r" fontAlgn="b"/>
                      <a:endParaRPr lang="ru-RU" sz="1100" b="1" i="0" u="none" strike="noStrike" dirty="0">
                        <a:solidFill>
                          <a:srgbClr val="000000"/>
                        </a:solidFill>
                        <a:effectLst/>
                        <a:latin typeface="Calibri" panose="020F0502020204030204" pitchFamily="34" charset="0"/>
                      </a:endParaRPr>
                    </a:p>
                  </a:txBody>
                  <a:tcPr marL="6918" marR="124527" marT="6918" marB="0" anchor="ctr">
                    <a:lnL>
                      <a:noFill/>
                    </a:lnL>
                    <a:lnR w="28575"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Химия</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Calibri" panose="020F0502020204030204" pitchFamily="34" charset="0"/>
                          <a:ea typeface="+mn-ea"/>
                          <a:cs typeface="+mn-cs"/>
                        </a:rPr>
                        <a:t>О.С.Габриелян</a:t>
                      </a:r>
                      <a:r>
                        <a:rPr lang="ru-RU" sz="1100" b="0" i="0" u="none" strike="noStrike" kern="1200" dirty="0" smtClean="0">
                          <a:solidFill>
                            <a:srgbClr val="000000"/>
                          </a:solidFill>
                          <a:effectLst/>
                          <a:latin typeface="Calibri" panose="020F0502020204030204" pitchFamily="34" charset="0"/>
                          <a:ea typeface="+mn-ea"/>
                          <a:cs typeface="+mn-cs"/>
                        </a:rPr>
                        <a:t> и др. (8–9)</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Calibri" panose="020F0502020204030204" pitchFamily="34" charset="0"/>
                          <a:ea typeface="+mn-ea"/>
                          <a:cs typeface="+mn-cs"/>
                        </a:rPr>
                        <a:t>Г.Е.Рудзитис</a:t>
                      </a:r>
                      <a:r>
                        <a:rPr lang="ru-RU" sz="1100" b="0" i="0" u="none" strike="noStrike" kern="1200" dirty="0" smtClean="0">
                          <a:solidFill>
                            <a:srgbClr val="000000"/>
                          </a:solidFill>
                          <a:effectLst/>
                          <a:latin typeface="Calibri" panose="020F0502020204030204" pitchFamily="34" charset="0"/>
                          <a:ea typeface="+mn-ea"/>
                          <a:cs typeface="+mn-cs"/>
                        </a:rPr>
                        <a:t>, </a:t>
                      </a:r>
                      <a:r>
                        <a:rPr lang="ru-RU" sz="1100" b="0" i="0" u="none" strike="noStrike" kern="1200" dirty="0" err="1" smtClean="0">
                          <a:solidFill>
                            <a:srgbClr val="000000"/>
                          </a:solidFill>
                          <a:effectLst/>
                          <a:latin typeface="Calibri" panose="020F0502020204030204" pitchFamily="34" charset="0"/>
                          <a:ea typeface="+mn-ea"/>
                          <a:cs typeface="+mn-cs"/>
                        </a:rPr>
                        <a:t>Ф.Г.Фельдман</a:t>
                      </a:r>
                      <a:r>
                        <a:rPr lang="ru-RU" sz="1100" b="0" i="0" u="none" strike="noStrike" kern="1200" dirty="0" smtClean="0">
                          <a:solidFill>
                            <a:srgbClr val="000000"/>
                          </a:solidFill>
                          <a:effectLst/>
                          <a:latin typeface="Calibri" panose="020F0502020204030204" pitchFamily="34" charset="0"/>
                          <a:ea typeface="+mn-ea"/>
                          <a:cs typeface="+mn-cs"/>
                        </a:rPr>
                        <a:t> (8–9)</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kern="1200" dirty="0" smtClean="0">
                          <a:solidFill>
                            <a:srgbClr val="000000"/>
                          </a:solidFill>
                          <a:effectLst/>
                          <a:latin typeface="Calibri" panose="020F0502020204030204" pitchFamily="34" charset="0"/>
                          <a:ea typeface="+mn-ea"/>
                          <a:cs typeface="+mn-cs"/>
                        </a:rPr>
                        <a:t>«Сферы». </a:t>
                      </a:r>
                      <a:r>
                        <a:rPr lang="ru-RU" sz="1100" b="0" i="0" u="none" strike="noStrike" kern="1200" dirty="0" err="1" smtClean="0">
                          <a:solidFill>
                            <a:srgbClr val="000000"/>
                          </a:solidFill>
                          <a:effectLst/>
                          <a:latin typeface="Calibri" panose="020F0502020204030204" pitchFamily="34" charset="0"/>
                          <a:ea typeface="+mn-ea"/>
                          <a:cs typeface="+mn-cs"/>
                        </a:rPr>
                        <a:t>А.А.Журин</a:t>
                      </a:r>
                      <a:r>
                        <a:rPr lang="ru-RU" sz="1100" b="0" i="0" u="none" strike="noStrike" kern="1200" dirty="0" smtClean="0">
                          <a:solidFill>
                            <a:srgbClr val="000000"/>
                          </a:solidFill>
                          <a:effectLst/>
                          <a:latin typeface="Calibri" panose="020F0502020204030204" pitchFamily="34" charset="0"/>
                          <a:ea typeface="+mn-ea"/>
                          <a:cs typeface="+mn-cs"/>
                        </a:rPr>
                        <a:t> (8–9)</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56058090"/>
                  </a:ext>
                </a:extLst>
              </a:tr>
              <a:tr h="315857">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Искусство</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a:noFill/>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Изобразительное искусство</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algn="l" defTabSz="914400" rtl="0" eaLnBrk="1" fontAlgn="b" latinLnBrk="0" hangingPunct="1"/>
                      <a:r>
                        <a:rPr lang="ru-RU" sz="1100" b="0" i="0" u="none" strike="noStrike" kern="1200" dirty="0">
                          <a:solidFill>
                            <a:srgbClr val="000000"/>
                          </a:solidFill>
                          <a:effectLst/>
                          <a:latin typeface="Calibri" panose="020F0502020204030204" pitchFamily="34" charset="0"/>
                          <a:ea typeface="+mn-ea"/>
                          <a:cs typeface="+mn-cs"/>
                        </a:rPr>
                        <a:t>Под ред. </a:t>
                      </a:r>
                      <a:r>
                        <a:rPr lang="ru-RU" sz="1100" b="0" i="0" u="none" strike="noStrike" kern="1200" dirty="0" err="1" smtClean="0">
                          <a:solidFill>
                            <a:srgbClr val="000000"/>
                          </a:solidFill>
                          <a:effectLst/>
                          <a:latin typeface="Calibri" panose="020F0502020204030204" pitchFamily="34" charset="0"/>
                          <a:ea typeface="+mn-ea"/>
                          <a:cs typeface="+mn-cs"/>
                        </a:rPr>
                        <a:t>Б.М.Неменского</a:t>
                      </a:r>
                      <a:r>
                        <a:rPr lang="ru-RU" sz="1100" b="0" i="0" u="none" strike="noStrike" kern="1200" dirty="0" smtClean="0">
                          <a:solidFill>
                            <a:srgbClr val="000000"/>
                          </a:solidFill>
                          <a:effectLst/>
                          <a:latin typeface="Calibri" panose="020F0502020204030204" pitchFamily="34" charset="0"/>
                          <a:ea typeface="+mn-ea"/>
                          <a:cs typeface="+mn-cs"/>
                        </a:rPr>
                        <a:t> </a:t>
                      </a:r>
                      <a:r>
                        <a:rPr lang="ru-RU" sz="1100" b="0" i="0" u="none" strike="noStrike" kern="1200" dirty="0">
                          <a:solidFill>
                            <a:srgbClr val="000000"/>
                          </a:solidFill>
                          <a:effectLst/>
                          <a:latin typeface="Calibri" panose="020F0502020204030204" pitchFamily="34" charset="0"/>
                          <a:ea typeface="+mn-ea"/>
                          <a:cs typeface="+mn-cs"/>
                        </a:rPr>
                        <a:t>(</a:t>
                      </a:r>
                      <a:r>
                        <a:rPr lang="ru-RU" sz="1100" b="0" i="0" u="none" strike="noStrike" kern="1200" dirty="0" smtClean="0">
                          <a:solidFill>
                            <a:srgbClr val="000000"/>
                          </a:solidFill>
                          <a:effectLst/>
                          <a:latin typeface="Calibri" panose="020F0502020204030204" pitchFamily="34" charset="0"/>
                          <a:ea typeface="+mn-ea"/>
                          <a:cs typeface="+mn-cs"/>
                        </a:rPr>
                        <a:t>5–8</a:t>
                      </a:r>
                      <a:r>
                        <a:rPr lang="ru-RU" sz="1100" b="0" i="0" u="none" strike="noStrike" kern="1200" dirty="0">
                          <a:solidFill>
                            <a:srgbClr val="000000"/>
                          </a:solidFill>
                          <a:effectLst/>
                          <a:latin typeface="Calibri" panose="020F0502020204030204" pitchFamily="34" charset="0"/>
                          <a:ea typeface="+mn-ea"/>
                          <a:cs typeface="+mn-cs"/>
                        </a:rPr>
                        <a:t>)</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3">
                  <a:txBody>
                    <a:bodyPr/>
                    <a:lstStyle/>
                    <a:p>
                      <a:pPr marL="0" algn="l" defTabSz="914400" rtl="0" eaLnBrk="1" fontAlgn="b" latinLnBrk="0" hangingPunct="1"/>
                      <a:r>
                        <a:rPr lang="ru-RU" sz="1100" b="0" i="0" u="none" strike="noStrike" kern="1200" dirty="0" err="1" smtClean="0">
                          <a:solidFill>
                            <a:srgbClr val="000000"/>
                          </a:solidFill>
                          <a:effectLst/>
                          <a:latin typeface="Calibri" panose="020F0502020204030204" pitchFamily="34" charset="0"/>
                          <a:ea typeface="+mn-ea"/>
                          <a:cs typeface="+mn-cs"/>
                        </a:rPr>
                        <a:t>Т.Я.Шпикалова</a:t>
                      </a:r>
                      <a:r>
                        <a:rPr lang="ru-RU" sz="1100" b="0" i="0" u="none" strike="noStrike" kern="1200" dirty="0" smtClean="0">
                          <a:solidFill>
                            <a:srgbClr val="000000"/>
                          </a:solidFill>
                          <a:effectLst/>
                          <a:latin typeface="Calibri" panose="020F0502020204030204" pitchFamily="34" charset="0"/>
                          <a:ea typeface="+mn-ea"/>
                          <a:cs typeface="+mn-cs"/>
                        </a:rPr>
                        <a:t>  </a:t>
                      </a:r>
                      <a:r>
                        <a:rPr lang="ru-RU" sz="1100" b="0" i="0" u="none" strike="noStrike" kern="1200" dirty="0">
                          <a:solidFill>
                            <a:srgbClr val="000000"/>
                          </a:solidFill>
                          <a:effectLst/>
                          <a:latin typeface="Calibri" panose="020F0502020204030204" pitchFamily="34" charset="0"/>
                          <a:ea typeface="+mn-ea"/>
                          <a:cs typeface="+mn-cs"/>
                        </a:rPr>
                        <a:t>и др. (</a:t>
                      </a:r>
                      <a:r>
                        <a:rPr lang="ru-RU" sz="1100" b="0" i="0" u="none" strike="noStrike" kern="1200" dirty="0" smtClean="0">
                          <a:solidFill>
                            <a:srgbClr val="000000"/>
                          </a:solidFill>
                          <a:effectLst/>
                          <a:latin typeface="Calibri" panose="020F0502020204030204" pitchFamily="34" charset="0"/>
                          <a:ea typeface="+mn-ea"/>
                          <a:cs typeface="+mn-cs"/>
                        </a:rPr>
                        <a:t>5–8</a:t>
                      </a:r>
                      <a:r>
                        <a:rPr lang="ru-RU" sz="1100" b="0" i="0" u="none" strike="noStrike" kern="1200" dirty="0">
                          <a:solidFill>
                            <a:srgbClr val="000000"/>
                          </a:solidFill>
                          <a:effectLst/>
                          <a:latin typeface="Calibri" panose="020F0502020204030204" pitchFamily="34" charset="0"/>
                          <a:ea typeface="+mn-ea"/>
                          <a:cs typeface="+mn-cs"/>
                        </a:rPr>
                        <a:t>)</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algn="l"/>
                      <a:endParaRPr lang="ru-RU"/>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06901352"/>
                  </a:ext>
                </a:extLst>
              </a:tr>
              <a:tr h="315857">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Музыка</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a:noFill/>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Музыка</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5">
                  <a:txBody>
                    <a:bodyPr/>
                    <a:lstStyle/>
                    <a:p>
                      <a:pPr marL="0" algn="l" defTabSz="914400" rtl="0" eaLnBrk="1" fontAlgn="b" latinLnBrk="0" hangingPunct="1"/>
                      <a:r>
                        <a:rPr lang="ru-RU" sz="1100" b="0" i="0" u="none" strike="noStrike" kern="1200" dirty="0" err="1" smtClean="0">
                          <a:solidFill>
                            <a:srgbClr val="000000"/>
                          </a:solidFill>
                          <a:effectLst/>
                          <a:latin typeface="Calibri" panose="020F0502020204030204" pitchFamily="34" charset="0"/>
                          <a:ea typeface="+mn-ea"/>
                          <a:cs typeface="+mn-cs"/>
                        </a:rPr>
                        <a:t>Г.П.Сергеева</a:t>
                      </a:r>
                      <a:r>
                        <a:rPr lang="ru-RU" sz="1100" b="0" i="0" u="none" strike="noStrike" kern="1200" dirty="0" smtClean="0">
                          <a:solidFill>
                            <a:srgbClr val="000000"/>
                          </a:solidFill>
                          <a:effectLst/>
                          <a:latin typeface="Calibri" panose="020F0502020204030204" pitchFamily="34" charset="0"/>
                          <a:ea typeface="+mn-ea"/>
                          <a:cs typeface="+mn-cs"/>
                        </a:rPr>
                        <a:t>, </a:t>
                      </a:r>
                      <a:r>
                        <a:rPr lang="ru-RU" sz="1100" b="0" i="0" u="none" strike="noStrike" kern="1200" dirty="0" err="1" smtClean="0">
                          <a:solidFill>
                            <a:srgbClr val="000000"/>
                          </a:solidFill>
                          <a:effectLst/>
                          <a:latin typeface="Calibri" panose="020F0502020204030204" pitchFamily="34" charset="0"/>
                          <a:ea typeface="+mn-ea"/>
                          <a:cs typeface="+mn-cs"/>
                        </a:rPr>
                        <a:t>Е.Д.Критская</a:t>
                      </a:r>
                      <a:r>
                        <a:rPr lang="ru-RU" sz="1100" b="0" i="0" u="none" strike="noStrike" kern="1200" dirty="0" smtClean="0">
                          <a:solidFill>
                            <a:srgbClr val="000000"/>
                          </a:solidFill>
                          <a:effectLst/>
                          <a:latin typeface="Calibri" panose="020F0502020204030204" pitchFamily="34" charset="0"/>
                          <a:ea typeface="+mn-ea"/>
                          <a:cs typeface="+mn-cs"/>
                        </a:rPr>
                        <a:t>  </a:t>
                      </a:r>
                      <a:r>
                        <a:rPr lang="ru-RU" sz="1100" b="0" i="0" u="none" strike="noStrike" kern="1200" dirty="0">
                          <a:solidFill>
                            <a:srgbClr val="000000"/>
                          </a:solidFill>
                          <a:effectLst/>
                          <a:latin typeface="Calibri" panose="020F0502020204030204" pitchFamily="34" charset="0"/>
                          <a:ea typeface="+mn-ea"/>
                          <a:cs typeface="+mn-cs"/>
                        </a:rPr>
                        <a:t>(</a:t>
                      </a:r>
                      <a:r>
                        <a:rPr lang="ru-RU" sz="1100" b="0" i="0" u="none" strike="noStrike" kern="1200" dirty="0" smtClean="0">
                          <a:solidFill>
                            <a:srgbClr val="000000"/>
                          </a:solidFill>
                          <a:effectLst/>
                          <a:latin typeface="Calibri" panose="020F0502020204030204" pitchFamily="34" charset="0"/>
                          <a:ea typeface="+mn-ea"/>
                          <a:cs typeface="+mn-cs"/>
                        </a:rPr>
                        <a:t>5–8</a:t>
                      </a:r>
                      <a:r>
                        <a:rPr lang="ru-RU" sz="1100" b="0" i="0" u="none" strike="noStrike" kern="1200" dirty="0">
                          <a:solidFill>
                            <a:srgbClr val="000000"/>
                          </a:solidFill>
                          <a:effectLst/>
                          <a:latin typeface="Calibri" panose="020F0502020204030204" pitchFamily="34" charset="0"/>
                          <a:ea typeface="+mn-ea"/>
                          <a:cs typeface="+mn-cs"/>
                        </a:rPr>
                        <a:t>)</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pPr algn="l"/>
                      <a:endParaRPr lang="ru-RU"/>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83368085"/>
                  </a:ext>
                </a:extLst>
              </a:tr>
              <a:tr h="315857">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Технология</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a:noFill/>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Технология</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5">
                  <a:txBody>
                    <a:bodyPr/>
                    <a:lstStyle/>
                    <a:p>
                      <a:pPr marL="0" algn="l" defTabSz="914400" rtl="0" eaLnBrk="1" fontAlgn="b" latinLnBrk="0" hangingPunct="1"/>
                      <a:r>
                        <a:rPr lang="ru-RU" sz="1100" b="0" i="0" u="none" strike="noStrike" kern="1200" dirty="0">
                          <a:solidFill>
                            <a:srgbClr val="000000"/>
                          </a:solidFill>
                          <a:effectLst/>
                          <a:latin typeface="Calibri" panose="020F0502020204030204" pitchFamily="34" charset="0"/>
                          <a:ea typeface="+mn-ea"/>
                          <a:cs typeface="+mn-cs"/>
                        </a:rPr>
                        <a:t>Под ред. </a:t>
                      </a:r>
                      <a:r>
                        <a:rPr lang="ru-RU" sz="1100" b="0" i="0" u="none" strike="noStrike" kern="1200" dirty="0" err="1" smtClean="0">
                          <a:solidFill>
                            <a:srgbClr val="000000"/>
                          </a:solidFill>
                          <a:effectLst/>
                          <a:latin typeface="Calibri" panose="020F0502020204030204" pitchFamily="34" charset="0"/>
                          <a:ea typeface="+mn-ea"/>
                          <a:cs typeface="+mn-cs"/>
                        </a:rPr>
                        <a:t>В.М.Казакевича</a:t>
                      </a:r>
                      <a:r>
                        <a:rPr lang="ru-RU" sz="1100" b="0" i="0" u="none" strike="noStrike" kern="1200" dirty="0" smtClean="0">
                          <a:solidFill>
                            <a:srgbClr val="000000"/>
                          </a:solidFill>
                          <a:effectLst/>
                          <a:latin typeface="Calibri" panose="020F0502020204030204" pitchFamily="34" charset="0"/>
                          <a:ea typeface="+mn-ea"/>
                          <a:cs typeface="+mn-cs"/>
                        </a:rPr>
                        <a:t>  </a:t>
                      </a:r>
                      <a:r>
                        <a:rPr lang="ru-RU" sz="1100" b="0" i="0" u="none" strike="noStrike" kern="1200" dirty="0">
                          <a:solidFill>
                            <a:srgbClr val="000000"/>
                          </a:solidFill>
                          <a:effectLst/>
                          <a:latin typeface="Calibri" panose="020F0502020204030204" pitchFamily="34" charset="0"/>
                          <a:ea typeface="+mn-ea"/>
                          <a:cs typeface="+mn-cs"/>
                        </a:rPr>
                        <a:t>(</a:t>
                      </a:r>
                      <a:r>
                        <a:rPr lang="ru-RU" sz="1100" b="0" i="0" u="none" strike="noStrike" kern="1200" dirty="0" smtClean="0">
                          <a:solidFill>
                            <a:srgbClr val="000000"/>
                          </a:solidFill>
                          <a:effectLst/>
                          <a:latin typeface="Calibri" panose="020F0502020204030204" pitchFamily="34" charset="0"/>
                          <a:ea typeface="+mn-ea"/>
                          <a:cs typeface="+mn-cs"/>
                        </a:rPr>
                        <a:t>5–9</a:t>
                      </a:r>
                      <a:r>
                        <a:rPr lang="ru-RU" sz="1100" b="0" i="0" u="none" strike="noStrike" kern="1200" dirty="0">
                          <a:solidFill>
                            <a:srgbClr val="000000"/>
                          </a:solidFill>
                          <a:effectLst/>
                          <a:latin typeface="Calibri" panose="020F0502020204030204" pitchFamily="34" charset="0"/>
                          <a:ea typeface="+mn-ea"/>
                          <a:cs typeface="+mn-cs"/>
                        </a:rPr>
                        <a:t>)</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pPr algn="l"/>
                      <a:endParaRPr lang="ru-RU"/>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79601706"/>
                  </a:ext>
                </a:extLst>
              </a:tr>
              <a:tr h="315857">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Физическая культура и основы безопасности жизнедеятельности</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a:noFill/>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fontAlgn="b" latinLnBrk="0" hangingPunct="1"/>
                      <a:r>
                        <a:rPr lang="ru-RU" sz="1100" b="0" i="0" u="none" strike="noStrike" kern="1200" dirty="0" smtClean="0">
                          <a:solidFill>
                            <a:srgbClr val="000000"/>
                          </a:solidFill>
                          <a:effectLst/>
                          <a:latin typeface="Calibri" panose="020F0502020204030204" pitchFamily="34" charset="0"/>
                          <a:ea typeface="+mn-ea"/>
                          <a:cs typeface="+mn-cs"/>
                        </a:rPr>
                        <a:t>Физическая культура</a:t>
                      </a:r>
                      <a:endParaRPr lang="ru-RU" sz="1100" b="0" i="0" u="none" strike="noStrike" kern="1200" dirty="0">
                        <a:solidFill>
                          <a:srgbClr val="000000"/>
                        </a:solidFill>
                        <a:effectLst/>
                        <a:latin typeface="Calibri" panose="020F0502020204030204" pitchFamily="34" charset="0"/>
                        <a:ea typeface="+mn-ea"/>
                        <a:cs typeface="+mn-cs"/>
                      </a:endParaRPr>
                    </a:p>
                  </a:txBody>
                  <a:tcPr marL="6918" marR="124527"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algn="l" defTabSz="914400" rtl="0" eaLnBrk="1" fontAlgn="b" latinLnBrk="0" hangingPunct="1"/>
                      <a:r>
                        <a:rPr lang="ru-RU" sz="1100" b="0" i="0" u="none" strike="noStrike" kern="1200" dirty="0" err="1" smtClean="0">
                          <a:solidFill>
                            <a:srgbClr val="000000"/>
                          </a:solidFill>
                          <a:effectLst/>
                          <a:latin typeface="Calibri" panose="020F0502020204030204" pitchFamily="34" charset="0"/>
                          <a:ea typeface="+mn-ea"/>
                          <a:cs typeface="+mn-cs"/>
                        </a:rPr>
                        <a:t>М.Я.Виленский</a:t>
                      </a:r>
                      <a:r>
                        <a:rPr lang="ru-RU" sz="1100" b="0" i="0" u="none" strike="noStrike" kern="1200" dirty="0" smtClean="0">
                          <a:solidFill>
                            <a:srgbClr val="000000"/>
                          </a:solidFill>
                          <a:effectLst/>
                          <a:latin typeface="Calibri" panose="020F0502020204030204" pitchFamily="34" charset="0"/>
                          <a:ea typeface="+mn-ea"/>
                          <a:cs typeface="+mn-cs"/>
                        </a:rPr>
                        <a:t>, </a:t>
                      </a:r>
                      <a:r>
                        <a:rPr lang="ru-RU" sz="1100" b="0" i="0" u="none" strike="noStrike" kern="1200" dirty="0" err="1" smtClean="0">
                          <a:solidFill>
                            <a:srgbClr val="000000"/>
                          </a:solidFill>
                          <a:effectLst/>
                          <a:latin typeface="Calibri" panose="020F0502020204030204" pitchFamily="34" charset="0"/>
                          <a:ea typeface="+mn-ea"/>
                          <a:cs typeface="+mn-cs"/>
                        </a:rPr>
                        <a:t>В.И.Лях</a:t>
                      </a:r>
                      <a:r>
                        <a:rPr lang="ru-RU" sz="1100" b="0" i="0" u="none" strike="noStrike" kern="1200" dirty="0" smtClean="0">
                          <a:solidFill>
                            <a:srgbClr val="000000"/>
                          </a:solidFill>
                          <a:effectLst/>
                          <a:latin typeface="Calibri" panose="020F0502020204030204" pitchFamily="34" charset="0"/>
                          <a:ea typeface="+mn-ea"/>
                          <a:cs typeface="+mn-cs"/>
                        </a:rPr>
                        <a:t>  </a:t>
                      </a:r>
                      <a:r>
                        <a:rPr lang="ru-RU" sz="1100" b="0" i="0" u="none" strike="noStrike" kern="1200" dirty="0">
                          <a:solidFill>
                            <a:srgbClr val="000000"/>
                          </a:solidFill>
                          <a:effectLst/>
                          <a:latin typeface="Calibri" panose="020F0502020204030204" pitchFamily="34" charset="0"/>
                          <a:ea typeface="+mn-ea"/>
                          <a:cs typeface="+mn-cs"/>
                        </a:rPr>
                        <a:t>(</a:t>
                      </a:r>
                      <a:r>
                        <a:rPr lang="ru-RU" sz="1100" b="0" i="0" u="none" strike="noStrike" kern="1200" dirty="0" smtClean="0">
                          <a:solidFill>
                            <a:srgbClr val="000000"/>
                          </a:solidFill>
                          <a:effectLst/>
                          <a:latin typeface="Calibri" panose="020F0502020204030204" pitchFamily="34" charset="0"/>
                          <a:ea typeface="+mn-ea"/>
                          <a:cs typeface="+mn-cs"/>
                        </a:rPr>
                        <a:t>5–9</a:t>
                      </a:r>
                      <a:r>
                        <a:rPr lang="ru-RU" sz="1100" b="0" i="0" u="none" strike="noStrike" kern="1200" dirty="0">
                          <a:solidFill>
                            <a:srgbClr val="000000"/>
                          </a:solidFill>
                          <a:effectLst/>
                          <a:latin typeface="Calibri" panose="020F0502020204030204" pitchFamily="34" charset="0"/>
                          <a:ea typeface="+mn-ea"/>
                          <a:cs typeface="+mn-cs"/>
                        </a:rPr>
                        <a:t>)</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3">
                  <a:txBody>
                    <a:bodyPr/>
                    <a:lstStyle/>
                    <a:p>
                      <a:pPr marL="0" algn="l" defTabSz="914400" rtl="0" eaLnBrk="1" fontAlgn="b" latinLnBrk="0" hangingPunct="1"/>
                      <a:r>
                        <a:rPr lang="ru-RU" sz="1100" b="0" i="0" u="none" strike="noStrike" kern="1200" dirty="0" err="1" smtClean="0">
                          <a:solidFill>
                            <a:srgbClr val="000000"/>
                          </a:solidFill>
                          <a:effectLst/>
                          <a:latin typeface="Calibri" panose="020F0502020204030204" pitchFamily="34" charset="0"/>
                          <a:ea typeface="+mn-ea"/>
                          <a:cs typeface="+mn-cs"/>
                        </a:rPr>
                        <a:t>А.П.Матвеев</a:t>
                      </a:r>
                      <a:r>
                        <a:rPr lang="ru-RU" sz="1100" b="0" i="0" u="none" strike="noStrike" kern="1200" dirty="0" smtClean="0">
                          <a:solidFill>
                            <a:srgbClr val="000000"/>
                          </a:solidFill>
                          <a:effectLst/>
                          <a:latin typeface="Calibri" panose="020F0502020204030204" pitchFamily="34" charset="0"/>
                          <a:ea typeface="+mn-ea"/>
                          <a:cs typeface="+mn-cs"/>
                        </a:rPr>
                        <a:t>  </a:t>
                      </a:r>
                      <a:r>
                        <a:rPr lang="ru-RU" sz="1100" b="0" i="0" u="none" strike="noStrike" kern="1200" dirty="0">
                          <a:solidFill>
                            <a:srgbClr val="000000"/>
                          </a:solidFill>
                          <a:effectLst/>
                          <a:latin typeface="Calibri" panose="020F0502020204030204" pitchFamily="34" charset="0"/>
                          <a:ea typeface="+mn-ea"/>
                          <a:cs typeface="+mn-cs"/>
                        </a:rPr>
                        <a:t>(</a:t>
                      </a:r>
                      <a:r>
                        <a:rPr lang="ru-RU" sz="1100" b="0" i="0" u="none" strike="noStrike" kern="1200" dirty="0" smtClean="0">
                          <a:solidFill>
                            <a:srgbClr val="000000"/>
                          </a:solidFill>
                          <a:effectLst/>
                          <a:latin typeface="Calibri" panose="020F0502020204030204" pitchFamily="34" charset="0"/>
                          <a:ea typeface="+mn-ea"/>
                          <a:cs typeface="+mn-cs"/>
                        </a:rPr>
                        <a:t>5–9</a:t>
                      </a:r>
                      <a:r>
                        <a:rPr lang="ru-RU" sz="1100" b="0" i="0" u="none" strike="noStrike" kern="1200" dirty="0">
                          <a:solidFill>
                            <a:srgbClr val="000000"/>
                          </a:solidFill>
                          <a:effectLst/>
                          <a:latin typeface="Calibri" panose="020F0502020204030204" pitchFamily="34" charset="0"/>
                          <a:ea typeface="+mn-ea"/>
                          <a:cs typeface="+mn-cs"/>
                        </a:rPr>
                        <a:t>)</a:t>
                      </a:r>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pPr algn="l"/>
                      <a:endParaRPr lang="ru-RU" dirty="0"/>
                    </a:p>
                  </a:txBody>
                  <a:tcPr marL="72000" marR="6918" marT="6918"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28575125"/>
                  </a:ext>
                </a:extLst>
              </a:tr>
            </a:tbl>
          </a:graphicData>
        </a:graphic>
      </p:graphicFrame>
      <p:cxnSp>
        <p:nvCxnSpPr>
          <p:cNvPr id="25" name="Прямая соединительная линия 24">
            <a:extLst>
              <a:ext uri="{FF2B5EF4-FFF2-40B4-BE49-F238E27FC236}">
                <a16:creationId xmlns:a16="http://schemas.microsoft.com/office/drawing/2014/main" id="{DEB654A0-C98F-4F96-9F38-182DA224F2D5}"/>
              </a:ext>
            </a:extLst>
          </p:cNvPr>
          <p:cNvCxnSpPr/>
          <p:nvPr/>
        </p:nvCxnSpPr>
        <p:spPr>
          <a:xfrm>
            <a:off x="75299" y="736897"/>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6" name="Прямоугольник 25">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6" name="Рисунок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7255" y="1792250"/>
            <a:ext cx="746932" cy="183532"/>
          </a:xfrm>
          <a:prstGeom prst="rect">
            <a:avLst/>
          </a:prstGeom>
        </p:spPr>
      </p:pic>
      <p:pic>
        <p:nvPicPr>
          <p:cNvPr id="37" name="Рисунок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0273" y="2440642"/>
            <a:ext cx="746932" cy="183532"/>
          </a:xfrm>
          <a:prstGeom prst="rect">
            <a:avLst/>
          </a:prstGeom>
        </p:spPr>
      </p:pic>
      <p:pic>
        <p:nvPicPr>
          <p:cNvPr id="39" name="Рисунок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3982" y="3353279"/>
            <a:ext cx="746932" cy="183532"/>
          </a:xfrm>
          <a:prstGeom prst="rect">
            <a:avLst/>
          </a:prstGeom>
        </p:spPr>
      </p:pic>
      <p:pic>
        <p:nvPicPr>
          <p:cNvPr id="44" name="Рисунок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2720" y="2798089"/>
            <a:ext cx="746932" cy="183532"/>
          </a:xfrm>
          <a:prstGeom prst="rect">
            <a:avLst/>
          </a:prstGeom>
        </p:spPr>
      </p:pic>
      <p:pic>
        <p:nvPicPr>
          <p:cNvPr id="45" name="Рисунок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772" y="3978497"/>
            <a:ext cx="746932" cy="183532"/>
          </a:xfrm>
          <a:prstGeom prst="rect">
            <a:avLst/>
          </a:prstGeom>
        </p:spPr>
      </p:pic>
      <p:pic>
        <p:nvPicPr>
          <p:cNvPr id="46" name="Рисунок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4964" y="4628856"/>
            <a:ext cx="746932" cy="183532"/>
          </a:xfrm>
          <a:prstGeom prst="rect">
            <a:avLst/>
          </a:prstGeom>
        </p:spPr>
      </p:pic>
      <p:pic>
        <p:nvPicPr>
          <p:cNvPr id="47" name="Рисунок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0323" y="4319319"/>
            <a:ext cx="746932" cy="183532"/>
          </a:xfrm>
          <a:prstGeom prst="rect">
            <a:avLst/>
          </a:prstGeom>
        </p:spPr>
      </p:pic>
      <p:pic>
        <p:nvPicPr>
          <p:cNvPr id="48" name="Рисунок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8430" y="5702019"/>
            <a:ext cx="746932" cy="183532"/>
          </a:xfrm>
          <a:prstGeom prst="rect">
            <a:avLst/>
          </a:prstGeom>
        </p:spPr>
      </p:pic>
    </p:spTree>
    <p:extLst>
      <p:ext uri="{BB962C8B-B14F-4D97-AF65-F5344CB8AC3E}">
        <p14:creationId xmlns:p14="http://schemas.microsoft.com/office/powerpoint/2010/main" val="20049624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44584" y="111064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a:xfrm>
            <a:off x="9060763" y="6335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26</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150985" y="132364"/>
            <a:ext cx="11092502" cy="1508105"/>
          </a:xfrm>
          <a:prstGeom prst="rect">
            <a:avLst/>
          </a:prstGeom>
        </p:spPr>
        <p:txBody>
          <a:bodyPr wrap="square">
            <a:spAutoFit/>
          </a:bodyPr>
          <a:lstStyle/>
          <a:p>
            <a:pPr>
              <a:defRPr/>
            </a:pPr>
            <a:r>
              <a:rPr lang="ru-RU" sz="30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Основное образование.</a:t>
            </a:r>
            <a:r>
              <a:rPr lang="ru-RU" sz="3000" b="1" dirty="0">
                <a:solidFill>
                  <a:srgbClr val="003366"/>
                </a:solidFill>
                <a:latin typeface="Calibri" panose="020F0502020204030204" pitchFamily="34" charset="0"/>
              </a:rPr>
              <a:t> </a:t>
            </a:r>
            <a:r>
              <a:rPr lang="ru-RU" sz="30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Учебный план. </a:t>
            </a:r>
            <a:r>
              <a:rPr lang="ru-RU" sz="30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Часть</a:t>
            </a:r>
            <a:r>
              <a:rPr lang="ru-RU" sz="30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формируемая участниками образовательных отношений</a:t>
            </a:r>
          </a:p>
          <a:p>
            <a:pPr lvl="0">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graphicFrame>
        <p:nvGraphicFramePr>
          <p:cNvPr id="45" name="Таблица 44"/>
          <p:cNvGraphicFramePr>
            <a:graphicFrameLocks noGrp="1"/>
          </p:cNvGraphicFramePr>
          <p:nvPr>
            <p:extLst/>
          </p:nvPr>
        </p:nvGraphicFramePr>
        <p:xfrm>
          <a:off x="2047975" y="3126923"/>
          <a:ext cx="9014638" cy="1211079"/>
        </p:xfrm>
        <a:graphic>
          <a:graphicData uri="http://schemas.openxmlformats.org/drawingml/2006/table">
            <a:tbl>
              <a:tblPr firstRow="1" bandRow="1">
                <a:tableStyleId>{5C22544A-7EE6-4342-B048-85BDC9FD1C3A}</a:tableStyleId>
              </a:tblPr>
              <a:tblGrid>
                <a:gridCol w="1304789">
                  <a:extLst>
                    <a:ext uri="{9D8B030D-6E8A-4147-A177-3AD203B41FA5}">
                      <a16:colId xmlns:a16="http://schemas.microsoft.com/office/drawing/2014/main" val="3669150609"/>
                    </a:ext>
                  </a:extLst>
                </a:gridCol>
                <a:gridCol w="1454739">
                  <a:extLst>
                    <a:ext uri="{9D8B030D-6E8A-4147-A177-3AD203B41FA5}">
                      <a16:colId xmlns:a16="http://schemas.microsoft.com/office/drawing/2014/main" val="1456852395"/>
                    </a:ext>
                  </a:extLst>
                </a:gridCol>
                <a:gridCol w="1992085">
                  <a:extLst>
                    <a:ext uri="{9D8B030D-6E8A-4147-A177-3AD203B41FA5}">
                      <a16:colId xmlns:a16="http://schemas.microsoft.com/office/drawing/2014/main" val="892373509"/>
                    </a:ext>
                  </a:extLst>
                </a:gridCol>
                <a:gridCol w="1543050">
                  <a:extLst>
                    <a:ext uri="{9D8B030D-6E8A-4147-A177-3AD203B41FA5}">
                      <a16:colId xmlns:a16="http://schemas.microsoft.com/office/drawing/2014/main" val="753614388"/>
                    </a:ext>
                  </a:extLst>
                </a:gridCol>
                <a:gridCol w="2719975">
                  <a:extLst>
                    <a:ext uri="{9D8B030D-6E8A-4147-A177-3AD203B41FA5}">
                      <a16:colId xmlns:a16="http://schemas.microsoft.com/office/drawing/2014/main" val="2740690258"/>
                    </a:ext>
                  </a:extLst>
                </a:gridCol>
              </a:tblGrid>
              <a:tr h="591569">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619510">
                <a:tc>
                  <a:txBody>
                    <a:bodyPr/>
                    <a:lstStyle/>
                    <a:p>
                      <a:pPr marL="0" algn="ctr" defTabSz="914400" rtl="0" eaLnBrk="1" fontAlgn="ctr" latinLnBrk="0" hangingPunct="1">
                        <a:lnSpc>
                          <a:spcPct val="80000"/>
                        </a:lnSpc>
                        <a:spcAft>
                          <a:spcPts val="0"/>
                        </a:spcAft>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2.2.4.1.4.1</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68580" marR="68580" marT="0" marB="0"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Математика</a:t>
                      </a:r>
                    </a:p>
                  </a:txBody>
                  <a:tcPr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Математика.</a:t>
                      </a:r>
                    </a:p>
                    <a:p>
                      <a:pPr marL="0" marR="0" indent="0" algn="ctr" defTabSz="914400" rtl="0" eaLnBrk="1" fontAlgn="b" latinLnBrk="0" hangingPunct="1">
                        <a:lnSpc>
                          <a:spcPct val="10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Наглядная геометрия</a:t>
                      </a: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5-6</a:t>
                      </a:r>
                    </a:p>
                    <a:p>
                      <a:pPr algn="ctr">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lgn="l" fontAlgn="b"/>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В.А.Панчищина</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1973950474"/>
                  </a:ext>
                </a:extLst>
              </a:tr>
            </a:tbl>
          </a:graphicData>
        </a:graphic>
      </p:graphicFrame>
      <p:graphicFrame>
        <p:nvGraphicFramePr>
          <p:cNvPr id="46" name="Таблица 45"/>
          <p:cNvGraphicFramePr>
            <a:graphicFrameLocks noGrp="1"/>
          </p:cNvGraphicFramePr>
          <p:nvPr>
            <p:extLst/>
          </p:nvPr>
        </p:nvGraphicFramePr>
        <p:xfrm>
          <a:off x="2048151" y="1626677"/>
          <a:ext cx="8892171" cy="1110343"/>
        </p:xfrm>
        <a:graphic>
          <a:graphicData uri="http://schemas.openxmlformats.org/drawingml/2006/table">
            <a:tbl>
              <a:tblPr firstRow="1" bandRow="1">
                <a:tableStyleId>{5C22544A-7EE6-4342-B048-85BDC9FD1C3A}</a:tableStyleId>
              </a:tblPr>
              <a:tblGrid>
                <a:gridCol w="1296948">
                  <a:extLst>
                    <a:ext uri="{9D8B030D-6E8A-4147-A177-3AD203B41FA5}">
                      <a16:colId xmlns:a16="http://schemas.microsoft.com/office/drawing/2014/main" val="3669150609"/>
                    </a:ext>
                  </a:extLst>
                </a:gridCol>
                <a:gridCol w="1436914">
                  <a:extLst>
                    <a:ext uri="{9D8B030D-6E8A-4147-A177-3AD203B41FA5}">
                      <a16:colId xmlns:a16="http://schemas.microsoft.com/office/drawing/2014/main" val="1456852395"/>
                    </a:ext>
                  </a:extLst>
                </a:gridCol>
                <a:gridCol w="2008414">
                  <a:extLst>
                    <a:ext uri="{9D8B030D-6E8A-4147-A177-3AD203B41FA5}">
                      <a16:colId xmlns:a16="http://schemas.microsoft.com/office/drawing/2014/main" val="892373509"/>
                    </a:ext>
                  </a:extLst>
                </a:gridCol>
                <a:gridCol w="1551215">
                  <a:extLst>
                    <a:ext uri="{9D8B030D-6E8A-4147-A177-3AD203B41FA5}">
                      <a16:colId xmlns:a16="http://schemas.microsoft.com/office/drawing/2014/main" val="753614388"/>
                    </a:ext>
                  </a:extLst>
                </a:gridCol>
                <a:gridCol w="2598680">
                  <a:extLst>
                    <a:ext uri="{9D8B030D-6E8A-4147-A177-3AD203B41FA5}">
                      <a16:colId xmlns:a16="http://schemas.microsoft.com/office/drawing/2014/main" val="2740690258"/>
                    </a:ext>
                  </a:extLst>
                </a:gridCol>
              </a:tblGrid>
              <a:tr h="531495">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578848">
                <a:tc>
                  <a:txBody>
                    <a:bodyPr/>
                    <a:lstStyle/>
                    <a:p>
                      <a:pPr marL="0" algn="ctr" defTabSz="914400" rtl="0" eaLnBrk="1" fontAlgn="ctr" latinLnBrk="0" hangingPunct="1">
                        <a:lnSpc>
                          <a:spcPct val="80000"/>
                        </a:lnSpc>
                        <a:spcAft>
                          <a:spcPts val="0"/>
                        </a:spcAft>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2.2.4.1.5.1</a:t>
                      </a:r>
                    </a:p>
                    <a:p>
                      <a:pPr marL="0" algn="ctr" defTabSz="914400" rtl="0" eaLnBrk="1" fontAlgn="ctr" latinLnBrk="0" hangingPunct="1">
                        <a:lnSpc>
                          <a:spcPct val="80000"/>
                        </a:lnSpc>
                        <a:spcAft>
                          <a:spcPts val="0"/>
                        </a:spcAft>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2.2.4.1.5.2</a:t>
                      </a: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Математика</a:t>
                      </a:r>
                    </a:p>
                  </a:txBody>
                  <a:tcPr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Математика.</a:t>
                      </a:r>
                    </a:p>
                    <a:p>
                      <a:pPr marL="0" marR="0" indent="0" algn="ctr" defTabSz="914400" rtl="0" eaLnBrk="1" fontAlgn="b" latinLnBrk="0" hangingPunct="1">
                        <a:lnSpc>
                          <a:spcPct val="10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Наглядная геометрия</a:t>
                      </a: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a:t>
                      </a:r>
                      <a:r>
                        <a:rPr lang="ru-RU" sz="1200" kern="120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6</a:t>
                      </a:r>
                    </a:p>
                  </a:txBody>
                  <a:tcPr anchor="ctr"/>
                </a:tc>
                <a:tc>
                  <a:txBody>
                    <a:bodyPr/>
                    <a:lstStyle/>
                    <a:p>
                      <a:pPr marL="0" algn="l" defTabSz="914400" rtl="0" eaLnBrk="1" fontAlgn="ctr" latinLnBrk="0" hangingPunct="1">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Т.Г.Ходот</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А.Ю.Ходот</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В.Л.Велиховская</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1973950474"/>
                  </a:ext>
                </a:extLst>
              </a:tr>
            </a:tbl>
          </a:graphicData>
        </a:graphic>
      </p:graphicFrame>
      <p:pic>
        <p:nvPicPr>
          <p:cNvPr id="50" name="Рисунок 49">
            <a:extLst>
              <a:ext uri="{FF2B5EF4-FFF2-40B4-BE49-F238E27FC236}">
                <a16:creationId xmlns:a16="http://schemas.microsoft.com/office/drawing/2014/main" id="{C7215B52-7953-48DD-A6EF-D0FB53008CBA}"/>
              </a:ext>
            </a:extLst>
          </p:cNvPr>
          <p:cNvPicPr>
            <a:picLocks noChangeAspect="1"/>
          </p:cNvPicPr>
          <p:nvPr/>
        </p:nvPicPr>
        <p:blipFill>
          <a:blip r:embed="rId3"/>
          <a:stretch>
            <a:fillRect/>
          </a:stretch>
        </p:blipFill>
        <p:spPr>
          <a:xfrm>
            <a:off x="209883" y="1504765"/>
            <a:ext cx="1074931" cy="1369064"/>
          </a:xfrm>
          <a:prstGeom prst="rect">
            <a:avLst/>
          </a:prstGeom>
        </p:spPr>
      </p:pic>
      <p:pic>
        <p:nvPicPr>
          <p:cNvPr id="51" name="Рисунок 50">
            <a:extLst>
              <a:ext uri="{FF2B5EF4-FFF2-40B4-BE49-F238E27FC236}">
                <a16:creationId xmlns:a16="http://schemas.microsoft.com/office/drawing/2014/main" id="{CFECFA5A-0AC2-4228-8DA0-4C36E79E29CC}"/>
              </a:ext>
            </a:extLst>
          </p:cNvPr>
          <p:cNvPicPr>
            <a:picLocks noChangeAspect="1"/>
          </p:cNvPicPr>
          <p:nvPr/>
        </p:nvPicPr>
        <p:blipFill>
          <a:blip r:embed="rId4"/>
          <a:stretch>
            <a:fillRect/>
          </a:stretch>
        </p:blipFill>
        <p:spPr>
          <a:xfrm>
            <a:off x="241912" y="3094265"/>
            <a:ext cx="1010871" cy="1350089"/>
          </a:xfrm>
          <a:prstGeom prst="rect">
            <a:avLst/>
          </a:prstGeom>
        </p:spPr>
      </p:pic>
      <p:pic>
        <p:nvPicPr>
          <p:cNvPr id="52" name="Рисунок 51">
            <a:extLst>
              <a:ext uri="{FF2B5EF4-FFF2-40B4-BE49-F238E27FC236}">
                <a16:creationId xmlns:a16="http://schemas.microsoft.com/office/drawing/2014/main" id="{D5D0CD19-ADF3-4209-8210-2FBBF142863C}"/>
              </a:ext>
            </a:extLst>
          </p:cNvPr>
          <p:cNvPicPr>
            <a:picLocks noChangeAspect="1"/>
          </p:cNvPicPr>
          <p:nvPr/>
        </p:nvPicPr>
        <p:blipFill>
          <a:blip r:embed="rId5"/>
          <a:stretch>
            <a:fillRect/>
          </a:stretch>
        </p:blipFill>
        <p:spPr>
          <a:xfrm>
            <a:off x="271361" y="4833258"/>
            <a:ext cx="951974" cy="1285850"/>
          </a:xfrm>
          <a:prstGeom prst="rect">
            <a:avLst/>
          </a:prstGeom>
        </p:spPr>
      </p:pic>
      <p:graphicFrame>
        <p:nvGraphicFramePr>
          <p:cNvPr id="53" name="Таблица 52"/>
          <p:cNvGraphicFramePr>
            <a:graphicFrameLocks noGrp="1"/>
          </p:cNvGraphicFramePr>
          <p:nvPr>
            <p:extLst/>
          </p:nvPr>
        </p:nvGraphicFramePr>
        <p:xfrm>
          <a:off x="2093086" y="5008765"/>
          <a:ext cx="8892171" cy="1110343"/>
        </p:xfrm>
        <a:graphic>
          <a:graphicData uri="http://schemas.openxmlformats.org/drawingml/2006/table">
            <a:tbl>
              <a:tblPr firstRow="1" bandRow="1">
                <a:tableStyleId>{5C22544A-7EE6-4342-B048-85BDC9FD1C3A}</a:tableStyleId>
              </a:tblPr>
              <a:tblGrid>
                <a:gridCol w="1296948">
                  <a:extLst>
                    <a:ext uri="{9D8B030D-6E8A-4147-A177-3AD203B41FA5}">
                      <a16:colId xmlns:a16="http://schemas.microsoft.com/office/drawing/2014/main" val="3669150609"/>
                    </a:ext>
                  </a:extLst>
                </a:gridCol>
                <a:gridCol w="1436914">
                  <a:extLst>
                    <a:ext uri="{9D8B030D-6E8A-4147-A177-3AD203B41FA5}">
                      <a16:colId xmlns:a16="http://schemas.microsoft.com/office/drawing/2014/main" val="1456852395"/>
                    </a:ext>
                  </a:extLst>
                </a:gridCol>
                <a:gridCol w="2008414">
                  <a:extLst>
                    <a:ext uri="{9D8B030D-6E8A-4147-A177-3AD203B41FA5}">
                      <a16:colId xmlns:a16="http://schemas.microsoft.com/office/drawing/2014/main" val="892373509"/>
                    </a:ext>
                  </a:extLst>
                </a:gridCol>
                <a:gridCol w="1551215">
                  <a:extLst>
                    <a:ext uri="{9D8B030D-6E8A-4147-A177-3AD203B41FA5}">
                      <a16:colId xmlns:a16="http://schemas.microsoft.com/office/drawing/2014/main" val="753614388"/>
                    </a:ext>
                  </a:extLst>
                </a:gridCol>
                <a:gridCol w="2598680">
                  <a:extLst>
                    <a:ext uri="{9D8B030D-6E8A-4147-A177-3AD203B41FA5}">
                      <a16:colId xmlns:a16="http://schemas.microsoft.com/office/drawing/2014/main" val="2740690258"/>
                    </a:ext>
                  </a:extLst>
                </a:gridCol>
              </a:tblGrid>
              <a:tr h="531495">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578848">
                <a:tc>
                  <a:txBody>
                    <a:bodyPr/>
                    <a:lstStyle/>
                    <a:p>
                      <a:pPr marL="0" algn="ctr" defTabSz="914400" rtl="0" eaLnBrk="1" fontAlgn="ctr" latinLnBrk="0" hangingPunct="1">
                        <a:lnSpc>
                          <a:spcPct val="80000"/>
                        </a:lnSpc>
                        <a:spcAft>
                          <a:spcPts val="0"/>
                        </a:spcAft>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2.2.4.2.2.1</a:t>
                      </a:r>
                    </a:p>
                    <a:p>
                      <a:pPr marL="0" algn="ctr" defTabSz="914400" rtl="0" eaLnBrk="1" fontAlgn="ctr" latinLnBrk="0" hangingPunct="1">
                        <a:lnSpc>
                          <a:spcPct val="80000"/>
                        </a:lnSpc>
                        <a:spcAft>
                          <a:spcPts val="0"/>
                        </a:spcAft>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2.2.4.2.2.2</a:t>
                      </a: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Информатика.</a:t>
                      </a:r>
                    </a:p>
                  </a:txBody>
                  <a:tcPr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Информатика</a:t>
                      </a: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a:t>
                      </a:r>
                      <a:r>
                        <a:rPr lang="ru-RU" sz="1200" kern="120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6</a:t>
                      </a:r>
                    </a:p>
                  </a:txBody>
                  <a:tcPr anchor="ctr"/>
                </a:tc>
                <a:tc>
                  <a:txBody>
                    <a:bodyPr/>
                    <a:lstStyle/>
                    <a:p>
                      <a:pPr marL="0" algn="l" defTabSz="914400" rtl="0" eaLnBrk="1" fontAlgn="ctr" latinLnBrk="0" hangingPunct="1">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А.Л.Семёнов</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Т.А.Рудченко</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1973950474"/>
                  </a:ext>
                </a:extLst>
              </a:tr>
            </a:tbl>
          </a:graphicData>
        </a:graphic>
      </p:graphicFrame>
    </p:spTree>
    <p:extLst>
      <p:ext uri="{BB962C8B-B14F-4D97-AF65-F5344CB8AC3E}">
        <p14:creationId xmlns:p14="http://schemas.microsoft.com/office/powerpoint/2010/main" val="2333745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27</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361946" y="179442"/>
            <a:ext cx="72276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Русский родной </a:t>
            </a: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язык – обязательный предмет</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08" y="867063"/>
            <a:ext cx="10991850" cy="3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5175" y="1318961"/>
            <a:ext cx="1150649" cy="1619557"/>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5858" y="2668146"/>
            <a:ext cx="1111972" cy="1498982"/>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77335" y="3852547"/>
            <a:ext cx="1045586" cy="1417523"/>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61758" y="2511077"/>
            <a:ext cx="1122326" cy="1496435"/>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93090" y="1318961"/>
            <a:ext cx="1108495" cy="1506152"/>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4303" y="2699985"/>
            <a:ext cx="6583798" cy="2246769"/>
          </a:xfrm>
          <a:prstGeom prst="rect">
            <a:avLst/>
          </a:prstGeom>
          <a:noFill/>
        </p:spPr>
        <p:txBody>
          <a:bodyPr wrap="square" rtlCol="0">
            <a:spAutoFit/>
          </a:bodyPr>
          <a:lstStyle/>
          <a:p>
            <a:pP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 курс предназначен для сопровождения и поддержки основного курса русского языка, обязательного для изучения во всех школах Российской Федерации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smtClean="0">
              <a:ln>
                <a:noFill/>
              </a:ln>
              <a:solidFill>
                <a:prstClr val="black"/>
              </a:solidFill>
              <a:effectLst/>
              <a:uLnTx/>
              <a:uFillTx/>
              <a:latin typeface="Open Sans (Light)"/>
            </a:endParaRPr>
          </a:p>
          <a:p>
            <a:pPr marR="0" lvl="0" indent="0" fontAlgn="auto">
              <a:lnSpc>
                <a:spcPct val="100000"/>
              </a:lnSpc>
              <a:spcBef>
                <a:spcPts val="0"/>
              </a:spcBef>
              <a:spcAft>
                <a:spcPts val="0"/>
              </a:spcAft>
              <a:buClrTx/>
              <a:buSzTx/>
              <a:buFontTx/>
              <a:buNone/>
              <a:tabLst/>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  работа с учебником позволит расширить представления учащихся об отражении в русском языке истории, материальной и духовной культуры русского народа, о русской языковой картине мира, о закономерностях и основных тенденциях развития русского языка </a:t>
            </a:r>
          </a:p>
          <a:p>
            <a:pPr marR="0" lvl="0" indent="0" fontAlgn="auto">
              <a:lnSpc>
                <a:spcPct val="100000"/>
              </a:lnSpc>
              <a:spcBef>
                <a:spcPts val="0"/>
              </a:spcBef>
              <a:spcAft>
                <a:spcPts val="0"/>
              </a:spcAft>
              <a:buClrTx/>
              <a:buSzTx/>
              <a:buFontTx/>
              <a:buNone/>
              <a:tabLst/>
              <a:defRP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R="0" lvl="0" indent="0" fontAlgn="auto">
              <a:lnSpc>
                <a:spcPct val="100000"/>
              </a:lnSpc>
              <a:spcBef>
                <a:spcPts val="0"/>
              </a:spcBef>
              <a:spcAft>
                <a:spcPts val="0"/>
              </a:spcAft>
              <a:buClrTx/>
              <a:buSzTx/>
              <a:buFontTx/>
              <a:buNone/>
              <a:tabLst/>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 особое внимание уделяется вопросам формирования речевой культуры учащихся в современной языковой ситуации, в том числе связанным с коммуникацией  в интернет-пространстве</a:t>
            </a:r>
          </a:p>
        </p:txBody>
      </p:sp>
      <p:sp>
        <p:nvSpPr>
          <p:cNvPr id="5" name="TextBox 4"/>
          <p:cNvSpPr txBox="1"/>
          <p:nvPr/>
        </p:nvSpPr>
        <p:spPr>
          <a:xfrm>
            <a:off x="254303" y="898511"/>
            <a:ext cx="776496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b="1"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Федеральный государственный образовательный стандарт. Основное общее образование</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Open Sans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25.3.2</a:t>
            </a:r>
            <a:r>
              <a:rPr lang="ru-RU" b="1"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В учебный план входят следующие обязательные предметные области и учебные предметы:</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русский язык и литература (русский язык, литература);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родной язык и родная литература (родной язык, родная литература);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иностранные языки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graphicFrame>
        <p:nvGraphicFramePr>
          <p:cNvPr id="43" name="Таблица 42"/>
          <p:cNvGraphicFramePr>
            <a:graphicFrameLocks noGrp="1"/>
          </p:cNvGraphicFramePr>
          <p:nvPr>
            <p:extLst/>
          </p:nvPr>
        </p:nvGraphicFramePr>
        <p:xfrm>
          <a:off x="1942507" y="5404757"/>
          <a:ext cx="7059337" cy="1341120"/>
        </p:xfrm>
        <a:graphic>
          <a:graphicData uri="http://schemas.openxmlformats.org/drawingml/2006/table">
            <a:tbl>
              <a:tblPr firstRow="1" bandRow="1">
                <a:tableStyleId>{5C22544A-7EE6-4342-B048-85BDC9FD1C3A}</a:tableStyleId>
              </a:tblPr>
              <a:tblGrid>
                <a:gridCol w="926307">
                  <a:extLst>
                    <a:ext uri="{9D8B030D-6E8A-4147-A177-3AD203B41FA5}">
                      <a16:colId xmlns:a16="http://schemas.microsoft.com/office/drawing/2014/main" val="3669150609"/>
                    </a:ext>
                  </a:extLst>
                </a:gridCol>
                <a:gridCol w="968271">
                  <a:extLst>
                    <a:ext uri="{9D8B030D-6E8A-4147-A177-3AD203B41FA5}">
                      <a16:colId xmlns:a16="http://schemas.microsoft.com/office/drawing/2014/main" val="1456852395"/>
                    </a:ext>
                  </a:extLst>
                </a:gridCol>
                <a:gridCol w="1131348">
                  <a:extLst>
                    <a:ext uri="{9D8B030D-6E8A-4147-A177-3AD203B41FA5}">
                      <a16:colId xmlns:a16="http://schemas.microsoft.com/office/drawing/2014/main" val="892373509"/>
                    </a:ext>
                  </a:extLst>
                </a:gridCol>
                <a:gridCol w="960028">
                  <a:extLst>
                    <a:ext uri="{9D8B030D-6E8A-4147-A177-3AD203B41FA5}">
                      <a16:colId xmlns:a16="http://schemas.microsoft.com/office/drawing/2014/main" val="753614388"/>
                    </a:ext>
                  </a:extLst>
                </a:gridCol>
                <a:gridCol w="3073383">
                  <a:extLst>
                    <a:ext uri="{9D8B030D-6E8A-4147-A177-3AD203B41FA5}">
                      <a16:colId xmlns:a16="http://schemas.microsoft.com/office/drawing/2014/main" val="2740690258"/>
                    </a:ext>
                  </a:extLst>
                </a:gridCol>
              </a:tblGrid>
              <a:tr h="374315">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594501">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baseline="0" dirty="0" smtClean="0">
                          <a:solidFill>
                            <a:schemeClr val="dk1"/>
                          </a:solidFill>
                          <a:latin typeface="+mn-lt"/>
                          <a:ea typeface="+mn-ea"/>
                          <a:cs typeface="+mn-cs"/>
                        </a:rPr>
                        <a:t>3.2.1.1.12.1</a:t>
                      </a:r>
                    </a:p>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baseline="0" dirty="0" smtClean="0">
                          <a:solidFill>
                            <a:schemeClr val="dk1"/>
                          </a:solidFill>
                          <a:latin typeface="+mn-lt"/>
                          <a:ea typeface="+mn-ea"/>
                          <a:cs typeface="+mn-cs"/>
                        </a:rPr>
                        <a:t>3.2.1.1.12.2</a:t>
                      </a:r>
                    </a:p>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baseline="0" dirty="0" smtClean="0">
                          <a:solidFill>
                            <a:schemeClr val="dk1"/>
                          </a:solidFill>
                          <a:latin typeface="+mn-lt"/>
                          <a:ea typeface="+mn-ea"/>
                          <a:cs typeface="+mn-cs"/>
                        </a:rPr>
                        <a:t>3.2.1.1.12.3</a:t>
                      </a:r>
                    </a:p>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baseline="0" dirty="0" smtClean="0">
                          <a:solidFill>
                            <a:schemeClr val="dk1"/>
                          </a:solidFill>
                          <a:latin typeface="+mn-lt"/>
                          <a:ea typeface="+mn-ea"/>
                          <a:cs typeface="+mn-cs"/>
                        </a:rPr>
                        <a:t>3.2.1.1.12.4</a:t>
                      </a:r>
                    </a:p>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baseline="0" dirty="0" smtClean="0">
                          <a:solidFill>
                            <a:schemeClr val="dk1"/>
                          </a:solidFill>
                          <a:latin typeface="+mn-lt"/>
                          <a:ea typeface="+mn-ea"/>
                          <a:cs typeface="+mn-cs"/>
                        </a:rPr>
                        <a:t>3.2.1.1.12.5</a:t>
                      </a: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Родной язык</a:t>
                      </a:r>
                    </a:p>
                  </a:txBody>
                  <a:tcPr anchor="ctr"/>
                </a:tc>
                <a:tc>
                  <a:txBody>
                    <a:bodyPr/>
                    <a:lstStyle/>
                    <a:p>
                      <a:pPr algn="ctr" fontAlgn="b"/>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Русский родной язык</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5, 6, 7, 8, 9</a:t>
                      </a:r>
                    </a:p>
                    <a:p>
                      <a:pPr marL="0" marR="0" indent="0" algn="ctr" defTabSz="914400" rtl="0" eaLnBrk="1" fontAlgn="auto" latinLnBrk="0" hangingPunct="1">
                        <a:lnSpc>
                          <a:spcPct val="80000"/>
                        </a:lnSpc>
                        <a:spcBef>
                          <a:spcPts val="0"/>
                        </a:spcBef>
                        <a:spcAft>
                          <a:spcPts val="0"/>
                        </a:spcAft>
                        <a:buClrTx/>
                        <a:buSzTx/>
                        <a:buFontTx/>
                        <a:buNone/>
                        <a:tabLst/>
                        <a:defRPr/>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lgn="ct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О.М.Александрова</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С.И.Богданов</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Л.А.Вербицкая</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и др.</a:t>
                      </a:r>
                    </a:p>
                  </a:txBody>
                  <a:tcPr anchor="ctr"/>
                </a:tc>
                <a:extLst>
                  <a:ext uri="{0D108BD9-81ED-4DB2-BD59-A6C34878D82A}">
                    <a16:rowId xmlns:a16="http://schemas.microsoft.com/office/drawing/2014/main" val="1973950474"/>
                  </a:ext>
                </a:extLst>
              </a:tr>
            </a:tbl>
          </a:graphicData>
        </a:graphic>
      </p:graphicFrame>
      <p:pic>
        <p:nvPicPr>
          <p:cNvPr id="46" name="Рисунок 45" descr="Картинки по запросу кубок"/>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682" y="332158"/>
            <a:ext cx="327713" cy="311450"/>
          </a:xfrm>
          <a:prstGeom prst="rect">
            <a:avLst/>
          </a:prstGeom>
          <a:noFill/>
          <a:ln>
            <a:noFill/>
          </a:ln>
        </p:spPr>
      </p:pic>
      <p:pic>
        <p:nvPicPr>
          <p:cNvPr id="49" name="Рисунок 48"/>
          <p:cNvPicPr>
            <a:picLocks noChangeAspect="1"/>
          </p:cNvPicPr>
          <p:nvPr/>
        </p:nvPicPr>
        <p:blipFill>
          <a:blip r:embed="rId10"/>
          <a:stretch>
            <a:fillRect/>
          </a:stretch>
        </p:blipFill>
        <p:spPr>
          <a:xfrm>
            <a:off x="254303" y="6356350"/>
            <a:ext cx="1428750" cy="238125"/>
          </a:xfrm>
          <a:prstGeom prst="rect">
            <a:avLst/>
          </a:prstGeom>
        </p:spPr>
      </p:pic>
    </p:spTree>
    <p:extLst>
      <p:ext uri="{BB962C8B-B14F-4D97-AF65-F5344CB8AC3E}">
        <p14:creationId xmlns:p14="http://schemas.microsoft.com/office/powerpoint/2010/main" val="15687858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Прямоугольник 44">
            <a:extLst>
              <a:ext uri="{FF2B5EF4-FFF2-40B4-BE49-F238E27FC236}">
                <a16:creationId xmlns:a16="http://schemas.microsoft.com/office/drawing/2014/main" id="{E6838642-F192-40B3-9CE9-54140F0A90E1}"/>
              </a:ext>
            </a:extLst>
          </p:cNvPr>
          <p:cNvSpPr/>
          <p:nvPr/>
        </p:nvSpPr>
        <p:spPr>
          <a:xfrm>
            <a:off x="315303" y="6651116"/>
            <a:ext cx="2313597" cy="107722"/>
          </a:xfrm>
          <a:prstGeom prst="rect">
            <a:avLst/>
          </a:prstGeom>
        </p:spPr>
        <p:txBody>
          <a:bodyPr wrap="square" lIns="0" tIns="0" rIns="0" bIns="0">
            <a:spAutoFit/>
          </a:bodyPr>
          <a:lstStyle/>
          <a:p>
            <a:r>
              <a:rPr lang="ru-RU" sz="700" dirty="0">
                <a:solidFill>
                  <a:schemeClr val="bg1">
                    <a:lumMod val="65000"/>
                  </a:schemeClr>
                </a:solidFill>
              </a:rPr>
              <a:t>© АО «Издательство </a:t>
            </a:r>
            <a:r>
              <a:rPr lang="ru-RU" sz="700" dirty="0" smtClean="0">
                <a:solidFill>
                  <a:schemeClr val="bg1">
                    <a:lumMod val="65000"/>
                  </a:schemeClr>
                </a:solidFill>
              </a:rPr>
              <a:t>«Просвещение», 2020</a:t>
            </a:r>
            <a:endParaRPr lang="ru-RU" sz="700" dirty="0">
              <a:solidFill>
                <a:schemeClr val="bg1">
                  <a:lumMod val="65000"/>
                </a:schemeClr>
              </a:solidFill>
            </a:endParaRPr>
          </a:p>
        </p:txBody>
      </p:sp>
      <p:grpSp>
        <p:nvGrpSpPr>
          <p:cNvPr id="57" name="Группа 56">
            <a:extLst>
              <a:ext uri="{FF2B5EF4-FFF2-40B4-BE49-F238E27FC236}">
                <a16:creationId xmlns:a16="http://schemas.microsoft.com/office/drawing/2014/main" id="{5F409373-9A5B-44C8-816B-3CD4935B5D87}"/>
              </a:ext>
            </a:extLst>
          </p:cNvPr>
          <p:cNvGrpSpPr/>
          <p:nvPr/>
        </p:nvGrpSpPr>
        <p:grpSpPr>
          <a:xfrm>
            <a:off x="10920851" y="133368"/>
            <a:ext cx="1036335" cy="358338"/>
            <a:chOff x="10099577" y="300997"/>
            <a:chExt cx="1512553" cy="523002"/>
          </a:xfrm>
          <a:solidFill>
            <a:srgbClr val="2D2B8D"/>
          </a:solidFill>
        </p:grpSpPr>
        <p:sp>
          <p:nvSpPr>
            <p:cNvPr id="59" name="Freeform 6">
              <a:extLst>
                <a:ext uri="{FF2B5EF4-FFF2-40B4-BE49-F238E27FC236}">
                  <a16:creationId xmlns:a16="http://schemas.microsoft.com/office/drawing/2014/main" id="{40E68789-FF1F-4ECD-A4C0-D92B4205B3A1}"/>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0" name="Freeform 7">
              <a:extLst>
                <a:ext uri="{FF2B5EF4-FFF2-40B4-BE49-F238E27FC236}">
                  <a16:creationId xmlns:a16="http://schemas.microsoft.com/office/drawing/2014/main" id="{2D304122-1789-4C7E-8E38-BD9AE1A3D833}"/>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1" name="Freeform 8">
              <a:extLst>
                <a:ext uri="{FF2B5EF4-FFF2-40B4-BE49-F238E27FC236}">
                  <a16:creationId xmlns:a16="http://schemas.microsoft.com/office/drawing/2014/main" id="{7D340A83-4DFE-45F3-9D9F-69C94507C341}"/>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2" name="Freeform 9">
              <a:extLst>
                <a:ext uri="{FF2B5EF4-FFF2-40B4-BE49-F238E27FC236}">
                  <a16:creationId xmlns:a16="http://schemas.microsoft.com/office/drawing/2014/main" id="{C7D9E808-0EC6-4708-B386-6B8B12016973}"/>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4" name="Freeform 10">
              <a:extLst>
                <a:ext uri="{FF2B5EF4-FFF2-40B4-BE49-F238E27FC236}">
                  <a16:creationId xmlns:a16="http://schemas.microsoft.com/office/drawing/2014/main" id="{3272587C-45EE-494E-B363-B30FF2FFA881}"/>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5" name="Freeform 11">
              <a:extLst>
                <a:ext uri="{FF2B5EF4-FFF2-40B4-BE49-F238E27FC236}">
                  <a16:creationId xmlns:a16="http://schemas.microsoft.com/office/drawing/2014/main" id="{DBEEAD1B-C5F3-4CAB-89E6-CD120401CD04}"/>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6" name="Freeform 12">
              <a:extLst>
                <a:ext uri="{FF2B5EF4-FFF2-40B4-BE49-F238E27FC236}">
                  <a16:creationId xmlns:a16="http://schemas.microsoft.com/office/drawing/2014/main" id="{DFAB29F9-B38A-48AF-9670-8A649BC87E2C}"/>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7" name="Freeform 13">
              <a:extLst>
                <a:ext uri="{FF2B5EF4-FFF2-40B4-BE49-F238E27FC236}">
                  <a16:creationId xmlns:a16="http://schemas.microsoft.com/office/drawing/2014/main" id="{B7F53006-9B26-4E6D-9C8C-B85E384927AC}"/>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8" name="Freeform 14">
              <a:extLst>
                <a:ext uri="{FF2B5EF4-FFF2-40B4-BE49-F238E27FC236}">
                  <a16:creationId xmlns:a16="http://schemas.microsoft.com/office/drawing/2014/main" id="{B1633DED-5F87-446C-A4F7-8C7B4F8D9D61}"/>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0" name="Freeform 15">
              <a:extLst>
                <a:ext uri="{FF2B5EF4-FFF2-40B4-BE49-F238E27FC236}">
                  <a16:creationId xmlns:a16="http://schemas.microsoft.com/office/drawing/2014/main" id="{0247048E-69DF-444C-BDB4-A58F593E8E36}"/>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1" name="Freeform 16">
              <a:extLst>
                <a:ext uri="{FF2B5EF4-FFF2-40B4-BE49-F238E27FC236}">
                  <a16:creationId xmlns:a16="http://schemas.microsoft.com/office/drawing/2014/main" id="{CE9FB897-82E1-4D63-B526-522A6B5CC360}"/>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2" name="Freeform 17">
              <a:extLst>
                <a:ext uri="{FF2B5EF4-FFF2-40B4-BE49-F238E27FC236}">
                  <a16:creationId xmlns:a16="http://schemas.microsoft.com/office/drawing/2014/main" id="{E75B5DBF-82DC-4DE6-A954-058E409C7180}"/>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3" name="Freeform 18">
              <a:extLst>
                <a:ext uri="{FF2B5EF4-FFF2-40B4-BE49-F238E27FC236}">
                  <a16:creationId xmlns:a16="http://schemas.microsoft.com/office/drawing/2014/main" id="{8D318242-192B-473E-AADF-DA090CA6BF21}"/>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4" name="Freeform 19">
              <a:extLst>
                <a:ext uri="{FF2B5EF4-FFF2-40B4-BE49-F238E27FC236}">
                  <a16:creationId xmlns:a16="http://schemas.microsoft.com/office/drawing/2014/main" id="{F1A4685F-C9AD-47B0-94F5-BC135E1FA10A}"/>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cxnSp>
        <p:nvCxnSpPr>
          <p:cNvPr id="25" name="Прямая соединительная линия 24">
            <a:extLst>
              <a:ext uri="{FF2B5EF4-FFF2-40B4-BE49-F238E27FC236}">
                <a16:creationId xmlns:a16="http://schemas.microsoft.com/office/drawing/2014/main" id="{DEB654A0-C98F-4F96-9F38-182DA224F2D5}"/>
              </a:ext>
            </a:extLst>
          </p:cNvPr>
          <p:cNvCxnSpPr/>
          <p:nvPr/>
        </p:nvCxnSpPr>
        <p:spPr>
          <a:xfrm>
            <a:off x="70047" y="781593"/>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6" name="Прямоугольник 25"/>
          <p:cNvSpPr/>
          <p:nvPr/>
        </p:nvSpPr>
        <p:spPr>
          <a:xfrm>
            <a:off x="342034" y="356861"/>
            <a:ext cx="7072001" cy="424732"/>
          </a:xfrm>
          <a:prstGeom prst="rect">
            <a:avLst/>
          </a:prstGeom>
        </p:spPr>
        <p:txBody>
          <a:bodyPr wrap="none">
            <a:spAutoFit/>
          </a:bodyPr>
          <a:lstStyle/>
          <a:p>
            <a:pPr>
              <a:lnSpc>
                <a:spcPct val="90000"/>
              </a:lnSpc>
            </a:pPr>
            <a:r>
              <a:rPr lang="ru-RU" sz="24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УМК </a:t>
            </a:r>
            <a:r>
              <a:rPr lang="ru-RU" sz="24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«Сферы» — новый УМК по английскому языку</a:t>
            </a:r>
            <a:r>
              <a:rPr lang="en-US" sz="24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r>
              <a:rPr lang="ru-RU" sz="24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2-11 класс</a:t>
            </a:r>
            <a:endParaRPr lang="ru-RU" sz="24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Прямоугольник 38"/>
          <p:cNvSpPr/>
          <p:nvPr/>
        </p:nvSpPr>
        <p:spPr>
          <a:xfrm>
            <a:off x="611331" y="3755927"/>
            <a:ext cx="5934677" cy="1384995"/>
          </a:xfrm>
          <a:prstGeom prst="rect">
            <a:avLst/>
          </a:prstGeom>
        </p:spPr>
        <p:txBody>
          <a:bodyPr wrap="square">
            <a:spAutoFit/>
          </a:bodyPr>
          <a:lstStyle/>
          <a:p>
            <a:pPr marL="285750" indent="-285750">
              <a:buFont typeface="Arial" panose="020B0604020202020204" pitchFamily="34" charset="0"/>
              <a:buChar cha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ru-RU" sz="1400" dirty="0" smtClean="0">
              <a:latin typeface="Open Sans Light" panose="020B0306030504020204" pitchFamily="34" charset="0"/>
              <a:ea typeface="Open Sans Light" panose="020B0306030504020204" pitchFamily="34" charset="0"/>
              <a:cs typeface="Open Sans Light" panose="020B0306030504020204" pitchFamily="34" charset="0"/>
            </a:endParaRPr>
          </a:p>
          <a:p>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Box 2"/>
          <p:cNvSpPr txBox="1"/>
          <p:nvPr/>
        </p:nvSpPr>
        <p:spPr>
          <a:xfrm>
            <a:off x="203914" y="1300799"/>
            <a:ext cx="8362881" cy="3647152"/>
          </a:xfrm>
          <a:prstGeom prst="rect">
            <a:avLst/>
          </a:prstGeom>
          <a:noFill/>
          <a:effectLst/>
          <a:extLst>
            <a:ext uri="{909E8E84-426E-40DD-AFC4-6F175D3DCCD1}">
              <a14:hiddenFill xmlns:a14="http://schemas.microsoft.com/office/drawing/2010/main">
                <a:solidFill>
                  <a:srgbClr val="FFFFFF"/>
                </a:solidFill>
              </a14:hiddenFill>
            </a:ext>
          </a:extLst>
        </p:spPr>
        <p:txBody>
          <a:bodyPr wrap="square" rtlCol="0">
            <a:spAutoFit/>
          </a:bodyPr>
          <a:lstStyle/>
          <a:p>
            <a:pPr marL="0" lvl="1" indent="-191828" algn="just">
              <a:buFont typeface="Arial" panose="020B0604020202020204" pitchFamily="34" charset="0"/>
              <a:buChar cha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sym typeface="Helvetica Light"/>
              </a:rPr>
              <a:t>Современные аутентичные тексты, соответствующие возрасту учащихся и их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sym typeface="Helvetica Light"/>
              </a:rPr>
              <a:t>интересам</a:t>
            </a:r>
            <a:endParaRPr lang="ru-RU" sz="1400" dirty="0">
              <a:latin typeface="Open Sans Light" panose="020B0306030504020204" pitchFamily="34" charset="0"/>
              <a:ea typeface="Open Sans Light" panose="020B0306030504020204" pitchFamily="34" charset="0"/>
              <a:cs typeface="Open Sans Light" panose="020B0306030504020204" pitchFamily="34" charset="0"/>
              <a:sym typeface="Helvetica Light"/>
            </a:endParaRPr>
          </a:p>
          <a:p>
            <a:pPr marL="0" lvl="1" indent="-191828" algn="just">
              <a:buFont typeface="Arial" panose="020B0604020202020204" pitchFamily="34" charset="0"/>
              <a:buChar cha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Привычные учителям и учащимся задания и упражнения, написанные с учётом современных подходов к обучению английскому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языку</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Раздел </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More help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для реализации дифференцированного подхода к обучению учащихся в пределах одного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класса </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Упражнения для развития творческих способностей обучающихся</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«кейс-метод» в проектных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заданиях</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Раздел </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Skills file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для развития универсальных учебных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действий</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Чёткая структура тематических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циклов</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Раздел </a:t>
            </a:r>
            <a:r>
              <a:rPr lang="ru-RU" sz="1400" dirty="0" err="1">
                <a:latin typeface="Open Sans Light" panose="020B0306030504020204" pitchFamily="34" charset="0"/>
                <a:ea typeface="Open Sans Light" panose="020B0306030504020204" pitchFamily="34" charset="0"/>
                <a:cs typeface="Open Sans Light" panose="020B0306030504020204" pitchFamily="34" charset="0"/>
              </a:rPr>
              <a:t>Russian</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 </a:t>
            </a:r>
            <a:r>
              <a:rPr lang="ru-RU" sz="1400" dirty="0" err="1">
                <a:latin typeface="Open Sans Light" panose="020B0306030504020204" pitchFamily="34" charset="0"/>
                <a:ea typeface="Open Sans Light" panose="020B0306030504020204" pitchFamily="34" charset="0"/>
                <a:cs typeface="Open Sans Light" panose="020B0306030504020204" pitchFamily="34" charset="0"/>
              </a:rPr>
              <a:t>corner</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 для изучения русской культуры в рамках основной темы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цикла</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Полноценное методическое и дидактическое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наполнение</a:t>
            </a:r>
          </a:p>
          <a:p>
            <a:pPr>
              <a:defRPr/>
            </a:pPr>
            <a:endParaRPr lang="ru-RU" sz="1200" dirty="0" smtClean="0">
              <a:latin typeface="Open Sans Light" panose="020B0306030504020204" pitchFamily="34" charset="0"/>
              <a:ea typeface="Open Sans Light" panose="020B0306030504020204" pitchFamily="34" charset="0"/>
              <a:cs typeface="Open Sans Light" panose="020B0306030504020204" pitchFamily="34" charset="0"/>
            </a:endParaRPr>
          </a:p>
          <a:p>
            <a:pPr>
              <a:defRPr/>
            </a:pPr>
            <a:endParaRPr lang="ru-RU" sz="12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ru-RU" sz="11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Каждое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пособие состоит из циклов, соответствующих разделами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учебника</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Упражнения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рабочей тетради направлены на закрепление лексико-грамматического материала в рамках каждой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темы</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Помогает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развить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самостоятельность</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Интересные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герои и разноплановые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задания</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Прямоугольник 28"/>
          <p:cNvSpPr/>
          <p:nvPr/>
        </p:nvSpPr>
        <p:spPr>
          <a:xfrm>
            <a:off x="315303" y="846884"/>
            <a:ext cx="5433856" cy="42212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just">
              <a:buClr>
                <a:srgbClr val="0070C0"/>
              </a:buClr>
            </a:pPr>
            <a:r>
              <a:rPr lang="ru-RU" sz="1400" b="1" dirty="0">
                <a:latin typeface="Open Sans" panose="020B0606030504020204" pitchFamily="34" charset="0"/>
                <a:ea typeface="Open Sans" panose="020B0606030504020204" pitchFamily="34" charset="0"/>
                <a:cs typeface="Open Sans" panose="020B0606030504020204" pitchFamily="34" charset="0"/>
              </a:rPr>
              <a:t>Особенности </a:t>
            </a:r>
            <a:r>
              <a:rPr lang="ru-RU" sz="1400" b="1" dirty="0" smtClean="0">
                <a:latin typeface="Open Sans" panose="020B0606030504020204" pitchFamily="34" charset="0"/>
                <a:ea typeface="Open Sans" panose="020B0606030504020204" pitchFamily="34" charset="0"/>
                <a:cs typeface="Open Sans" panose="020B0606030504020204" pitchFamily="34" charset="0"/>
              </a:rPr>
              <a:t>УМК:</a:t>
            </a:r>
            <a:endParaRPr lang="ru-RU"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Прямоугольник 31"/>
          <p:cNvSpPr/>
          <p:nvPr/>
        </p:nvSpPr>
        <p:spPr>
          <a:xfrm>
            <a:off x="315303" y="3317908"/>
            <a:ext cx="5433856" cy="42212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just">
              <a:buClr>
                <a:srgbClr val="0070C0"/>
              </a:buClr>
            </a:pPr>
            <a:r>
              <a:rPr lang="ru-RU" sz="1400" b="1" dirty="0" smtClean="0">
                <a:latin typeface="Open Sans" panose="020B0606030504020204" pitchFamily="34" charset="0"/>
                <a:ea typeface="Open Sans" panose="020B0606030504020204" pitchFamily="34" charset="0"/>
                <a:cs typeface="Open Sans" panose="020B0606030504020204" pitchFamily="34" charset="0"/>
              </a:rPr>
              <a:t>Тетради-тренажёры </a:t>
            </a:r>
            <a:r>
              <a:rPr lang="ru-RU" sz="1400" b="1" dirty="0">
                <a:latin typeface="Open Sans" panose="020B0606030504020204" pitchFamily="34" charset="0"/>
                <a:ea typeface="Open Sans" panose="020B0606030504020204" pitchFamily="34" charset="0"/>
                <a:cs typeface="Open Sans" panose="020B0606030504020204" pitchFamily="34" charset="0"/>
              </a:rPr>
              <a:t>(рабочие тетради) для </a:t>
            </a:r>
            <a:r>
              <a:rPr lang="ru-RU" sz="1400" b="1" dirty="0" smtClean="0">
                <a:latin typeface="Open Sans" panose="020B0606030504020204" pitchFamily="34" charset="0"/>
                <a:ea typeface="Open Sans" panose="020B0606030504020204" pitchFamily="34" charset="0"/>
                <a:cs typeface="Open Sans" panose="020B0606030504020204" pitchFamily="34" charset="0"/>
              </a:rPr>
              <a:t>5 класса.  </a:t>
            </a:r>
            <a:r>
              <a:rPr lang="ru-RU" sz="1400" b="1" dirty="0">
                <a:latin typeface="Open Sans" panose="020B0606030504020204" pitchFamily="34" charset="0"/>
                <a:ea typeface="Open Sans" panose="020B0606030504020204" pitchFamily="34" charset="0"/>
                <a:cs typeface="Open Sans" panose="020B0606030504020204" pitchFamily="34" charset="0"/>
              </a:rPr>
              <a:t>Особенности:</a:t>
            </a:r>
          </a:p>
        </p:txBody>
      </p:sp>
      <p:pic>
        <p:nvPicPr>
          <p:cNvPr id="30" name="Рисунок 5" descr="image0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9580" y="4220190"/>
            <a:ext cx="1708116" cy="2295281"/>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descr="C:\Users\TZvonareva\Downloads\учебники ФПУ\spheres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2556" y="883653"/>
            <a:ext cx="1247989" cy="169110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4" name="Рисунок 33"/>
          <p:cNvPicPr>
            <a:picLocks noChangeAspect="1"/>
          </p:cNvPicPr>
          <p:nvPr/>
        </p:nvPicPr>
        <p:blipFill>
          <a:blip r:embed="rId5" cstate="print"/>
          <a:stretch>
            <a:fillRect/>
          </a:stretch>
        </p:blipFill>
        <p:spPr>
          <a:xfrm>
            <a:off x="9103800" y="1113835"/>
            <a:ext cx="1294256" cy="1707952"/>
          </a:xfrm>
          <a:prstGeom prst="rect">
            <a:avLst/>
          </a:prstGeom>
          <a:noFill/>
          <a:effectLst/>
        </p:spPr>
      </p:pic>
      <p:pic>
        <p:nvPicPr>
          <p:cNvPr id="35" name="Рисунок 34"/>
          <p:cNvPicPr>
            <a:picLocks noChangeAspect="1"/>
          </p:cNvPicPr>
          <p:nvPr/>
        </p:nvPicPr>
        <p:blipFill>
          <a:blip r:embed="rId6" cstate="print"/>
          <a:stretch>
            <a:fillRect/>
          </a:stretch>
        </p:blipFill>
        <p:spPr>
          <a:xfrm>
            <a:off x="9669526" y="1339347"/>
            <a:ext cx="1296259" cy="1694986"/>
          </a:xfrm>
          <a:prstGeom prst="rect">
            <a:avLst/>
          </a:prstGeom>
          <a:noFill/>
          <a:effectLst/>
        </p:spPr>
      </p:pic>
      <p:pic>
        <p:nvPicPr>
          <p:cNvPr id="36" name="Рисунок 35"/>
          <p:cNvPicPr>
            <a:picLocks noChangeAspect="1"/>
          </p:cNvPicPr>
          <p:nvPr/>
        </p:nvPicPr>
        <p:blipFill>
          <a:blip r:embed="rId7" cstate="print"/>
          <a:stretch>
            <a:fillRect/>
          </a:stretch>
        </p:blipFill>
        <p:spPr>
          <a:xfrm>
            <a:off x="10235746" y="1486564"/>
            <a:ext cx="1331653" cy="1773281"/>
          </a:xfrm>
          <a:prstGeom prst="rect">
            <a:avLst/>
          </a:prstGeom>
          <a:noFill/>
          <a:effectLst/>
        </p:spPr>
      </p:pic>
      <p:pic>
        <p:nvPicPr>
          <p:cNvPr id="38" name="Рисунок 37"/>
          <p:cNvPicPr>
            <a:picLocks noChangeAspect="1"/>
          </p:cNvPicPr>
          <p:nvPr/>
        </p:nvPicPr>
        <p:blipFill>
          <a:blip r:embed="rId8" cstate="print"/>
          <a:stretch>
            <a:fillRect/>
          </a:stretch>
        </p:blipFill>
        <p:spPr>
          <a:xfrm>
            <a:off x="10841315" y="1870155"/>
            <a:ext cx="1290282" cy="1684092"/>
          </a:xfrm>
          <a:prstGeom prst="rect">
            <a:avLst/>
          </a:prstGeom>
          <a:noFill/>
          <a:effectLst/>
        </p:spPr>
      </p:pic>
      <p:sp>
        <p:nvSpPr>
          <p:cNvPr id="37"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28</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graphicFrame>
        <p:nvGraphicFramePr>
          <p:cNvPr id="40" name="Таблица 39"/>
          <p:cNvGraphicFramePr>
            <a:graphicFrameLocks noGrp="1"/>
          </p:cNvGraphicFramePr>
          <p:nvPr>
            <p:extLst/>
          </p:nvPr>
        </p:nvGraphicFramePr>
        <p:xfrm>
          <a:off x="315303" y="5109384"/>
          <a:ext cx="7307467" cy="1487424"/>
        </p:xfrm>
        <a:graphic>
          <a:graphicData uri="http://schemas.openxmlformats.org/drawingml/2006/table">
            <a:tbl>
              <a:tblPr firstRow="1" bandRow="1">
                <a:tableStyleId>{5C22544A-7EE6-4342-B048-85BDC9FD1C3A}</a:tableStyleId>
              </a:tblPr>
              <a:tblGrid>
                <a:gridCol w="1042669">
                  <a:extLst>
                    <a:ext uri="{9D8B030D-6E8A-4147-A177-3AD203B41FA5}">
                      <a16:colId xmlns:a16="http://schemas.microsoft.com/office/drawing/2014/main" val="3669150609"/>
                    </a:ext>
                  </a:extLst>
                </a:gridCol>
                <a:gridCol w="1066798">
                  <a:extLst>
                    <a:ext uri="{9D8B030D-6E8A-4147-A177-3AD203B41FA5}">
                      <a16:colId xmlns:a16="http://schemas.microsoft.com/office/drawing/2014/main" val="1456852395"/>
                    </a:ext>
                  </a:extLst>
                </a:gridCol>
                <a:gridCol w="1022818">
                  <a:extLst>
                    <a:ext uri="{9D8B030D-6E8A-4147-A177-3AD203B41FA5}">
                      <a16:colId xmlns:a16="http://schemas.microsoft.com/office/drawing/2014/main" val="892373509"/>
                    </a:ext>
                  </a:extLst>
                </a:gridCol>
                <a:gridCol w="949845">
                  <a:extLst>
                    <a:ext uri="{9D8B030D-6E8A-4147-A177-3AD203B41FA5}">
                      <a16:colId xmlns:a16="http://schemas.microsoft.com/office/drawing/2014/main" val="753614388"/>
                    </a:ext>
                  </a:extLst>
                </a:gridCol>
                <a:gridCol w="3225337">
                  <a:extLst>
                    <a:ext uri="{9D8B030D-6E8A-4147-A177-3AD203B41FA5}">
                      <a16:colId xmlns:a16="http://schemas.microsoft.com/office/drawing/2014/main" val="2740690258"/>
                    </a:ext>
                  </a:extLst>
                </a:gridCol>
              </a:tblGrid>
              <a:tr h="300535">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93359">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003366"/>
                          </a:solidFill>
                          <a:effectLst/>
                          <a:uLnTx/>
                          <a:uFillTx/>
                          <a:latin typeface="+mn-lt"/>
                          <a:ea typeface="+mn-ea"/>
                          <a:cs typeface="+mn-cs"/>
                        </a:rPr>
                        <a:t>1.2.2.1.1.1</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003366"/>
                          </a:solidFill>
                          <a:effectLst/>
                          <a:uLnTx/>
                          <a:uFillTx/>
                          <a:latin typeface="+mn-lt"/>
                          <a:ea typeface="+mn-ea"/>
                          <a:cs typeface="+mn-cs"/>
                        </a:rPr>
                        <a:t>1.2.2.1.1.2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003366"/>
                          </a:solidFill>
                          <a:effectLst/>
                          <a:uLnTx/>
                          <a:uFillTx/>
                          <a:latin typeface="+mn-lt"/>
                          <a:ea typeface="+mn-ea"/>
                          <a:cs typeface="+mn-cs"/>
                        </a:rPr>
                        <a:t>1.2.2.1.1.3</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003366"/>
                          </a:solidFill>
                          <a:effectLst/>
                          <a:uLnTx/>
                          <a:uFillTx/>
                          <a:latin typeface="+mn-lt"/>
                          <a:ea typeface="+mn-ea"/>
                          <a:cs typeface="+mn-cs"/>
                        </a:rPr>
                        <a:t>1.2.2.1.1.4</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003366"/>
                          </a:solidFill>
                          <a:effectLst/>
                          <a:uLnTx/>
                          <a:uFillTx/>
                          <a:latin typeface="+mn-lt"/>
                          <a:ea typeface="+mn-ea"/>
                          <a:cs typeface="+mn-cs"/>
                        </a:rPr>
                        <a:t>1.2.2.1.1.5</a:t>
                      </a:r>
                    </a:p>
                    <a:p>
                      <a:pPr marL="0" marR="0" lvl="0" indent="0" algn="ctr" defTabSz="914400" rtl="0" eaLnBrk="1" fontAlgn="auto" latinLnBrk="0" hangingPunct="1">
                        <a:lnSpc>
                          <a:spcPct val="80000"/>
                        </a:lnSpc>
                        <a:spcBef>
                          <a:spcPts val="0"/>
                        </a:spcBef>
                        <a:spcAft>
                          <a:spcPts val="0"/>
                        </a:spcAft>
                        <a:buClrTx/>
                        <a:buSzTx/>
                        <a:buFontTx/>
                        <a:buNone/>
                        <a:tabLst/>
                        <a:defRPr/>
                      </a:pPr>
                      <a:endParaRPr lang="ru-RU" sz="1200" b="0" i="0" u="none" strike="noStrike" kern="1200" dirty="0" smtClean="0">
                        <a:solidFill>
                          <a:srgbClr val="003366"/>
                        </a:solidFill>
                        <a:effectLst/>
                        <a:latin typeface="+mn-lt"/>
                        <a:ea typeface="+mn-ea"/>
                        <a:cs typeface="+mn-cs"/>
                      </a:endParaRPr>
                    </a:p>
                  </a:txBody>
                  <a:tcPr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003366"/>
                          </a:solidFill>
                          <a:effectLst/>
                          <a:uLnTx/>
                          <a:uFillTx/>
                          <a:latin typeface="Calibri"/>
                          <a:ea typeface="+mn-ea"/>
                          <a:cs typeface="+mn-cs"/>
                        </a:rPr>
                        <a:t>Английский язык</a:t>
                      </a:r>
                      <a:endParaRPr kumimoji="0" lang="ru-RU" sz="1200" b="0" i="0" u="none" strike="noStrike" kern="1200" cap="none" spc="0" normalizeH="0" baseline="0" noProof="0" dirty="0">
                        <a:ln>
                          <a:noFill/>
                        </a:ln>
                        <a:solidFill>
                          <a:srgbClr val="003366"/>
                        </a:solidFill>
                        <a:effectLst/>
                        <a:uLnTx/>
                        <a:uFillTx/>
                        <a:latin typeface="Calibri"/>
                        <a:ea typeface="+mn-ea"/>
                        <a:cs typeface="+mn-cs"/>
                      </a:endParaRPr>
                    </a:p>
                  </a:txBody>
                  <a:tcPr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003366"/>
                          </a:solidFill>
                          <a:effectLst/>
                          <a:uLnTx/>
                          <a:uFillTx/>
                          <a:latin typeface="Calibri"/>
                          <a:ea typeface="+mn-ea"/>
                          <a:cs typeface="+mn-cs"/>
                        </a:rPr>
                        <a:t>Английский язык</a:t>
                      </a:r>
                      <a:endParaRPr kumimoji="0" lang="ru-RU" sz="1200" b="0" i="0" u="none" strike="noStrike" kern="1200" cap="none" spc="0" normalizeH="0" baseline="0" noProof="0" dirty="0">
                        <a:ln>
                          <a:noFill/>
                        </a:ln>
                        <a:solidFill>
                          <a:srgbClr val="003366"/>
                        </a:solidFill>
                        <a:effectLst/>
                        <a:uLnTx/>
                        <a:uFillTx/>
                        <a:latin typeface="Calibri"/>
                        <a:ea typeface="+mn-ea"/>
                        <a:cs typeface="+mn-cs"/>
                      </a:endParaRP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b="0" i="0" u="none" strike="noStrike" dirty="0" smtClean="0">
                          <a:solidFill>
                            <a:srgbClr val="003366"/>
                          </a:solidFill>
                          <a:effectLst/>
                          <a:latin typeface="+mn-lt"/>
                          <a:cs typeface="Times New Roman" panose="02020603050405020304" pitchFamily="18" charset="0"/>
                        </a:rPr>
                        <a:t>5, 6, 7, 8, 9</a:t>
                      </a:r>
                      <a:r>
                        <a:rPr lang="ru-RU" sz="1200" kern="120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80000"/>
                        </a:lnSpc>
                      </a:pPr>
                      <a:endParaRPr lang="ru-RU" sz="1200" kern="1200" baseline="0" dirty="0">
                        <a:solidFill>
                          <a:schemeClr val="dk1"/>
                        </a:solidFill>
                        <a:latin typeface="+mn-lt"/>
                        <a:ea typeface="+mn-ea"/>
                        <a:cs typeface="+mn-cs"/>
                      </a:endParaRPr>
                    </a:p>
                  </a:txBody>
                  <a:tcPr anchor="ctr"/>
                </a:tc>
                <a:tc>
                  <a:txBody>
                    <a:bodyPr/>
                    <a:lstStyle/>
                    <a:p>
                      <a:pPr algn="l" rtl="0" fontAlgn="ctr"/>
                      <a:r>
                        <a:rPr lang="ru-RU" sz="1200" b="0" i="0" u="none" strike="noStrike" dirty="0" smtClean="0">
                          <a:solidFill>
                            <a:srgbClr val="003366"/>
                          </a:solidFill>
                          <a:effectLst/>
                          <a:latin typeface="+mn-lt"/>
                          <a:cs typeface="Times New Roman" panose="02020603050405020304" pitchFamily="18" charset="0"/>
                        </a:rPr>
                        <a:t>Алексеев А.А., Смирнова Е.Ю., </a:t>
                      </a:r>
                      <a:r>
                        <a:rPr lang="ru-RU" sz="1200" b="0" i="0" u="none" strike="noStrike" dirty="0" err="1" smtClean="0">
                          <a:solidFill>
                            <a:srgbClr val="003366"/>
                          </a:solidFill>
                          <a:effectLst/>
                          <a:latin typeface="+mn-lt"/>
                          <a:cs typeface="Times New Roman" panose="02020603050405020304" pitchFamily="18" charset="0"/>
                        </a:rPr>
                        <a:t>Дерков-Диссельбек</a:t>
                      </a:r>
                      <a:r>
                        <a:rPr lang="ru-RU" sz="1200" b="0" i="0" u="none" strike="noStrike" dirty="0" smtClean="0">
                          <a:solidFill>
                            <a:srgbClr val="003366"/>
                          </a:solidFill>
                          <a:effectLst/>
                          <a:latin typeface="+mn-lt"/>
                          <a:cs typeface="Times New Roman" panose="02020603050405020304" pitchFamily="18" charset="0"/>
                        </a:rPr>
                        <a:t> Б. и др.</a:t>
                      </a:r>
                      <a:endParaRPr lang="ru-RU" sz="1200" b="0" i="0" u="none" strike="noStrike" dirty="0">
                        <a:solidFill>
                          <a:srgbClr val="003366"/>
                        </a:solidFill>
                        <a:effectLst/>
                        <a:latin typeface="+mn-lt"/>
                        <a:cs typeface="Times New Roman" panose="02020603050405020304" pitchFamily="18" charset="0"/>
                      </a:endParaRPr>
                    </a:p>
                  </a:txBody>
                  <a:tcPr anchor="ctr"/>
                </a:tc>
                <a:extLst>
                  <a:ext uri="{0D108BD9-81ED-4DB2-BD59-A6C34878D82A}">
                    <a16:rowId xmlns:a16="http://schemas.microsoft.com/office/drawing/2014/main" val="1973950474"/>
                  </a:ext>
                </a:extLst>
              </a:tr>
            </a:tbl>
          </a:graphicData>
        </a:graphic>
      </p:graphicFrame>
    </p:spTree>
    <p:extLst>
      <p:ext uri="{BB962C8B-B14F-4D97-AF65-F5344CB8AC3E}">
        <p14:creationId xmlns:p14="http://schemas.microsoft.com/office/powerpoint/2010/main" val="1358983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Прямоугольник 44">
            <a:extLst>
              <a:ext uri="{FF2B5EF4-FFF2-40B4-BE49-F238E27FC236}">
                <a16:creationId xmlns:a16="http://schemas.microsoft.com/office/drawing/2014/main" id="{E6838642-F192-40B3-9CE9-54140F0A90E1}"/>
              </a:ext>
            </a:extLst>
          </p:cNvPr>
          <p:cNvSpPr/>
          <p:nvPr/>
        </p:nvSpPr>
        <p:spPr>
          <a:xfrm>
            <a:off x="315303" y="6651116"/>
            <a:ext cx="2313597"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grpSp>
        <p:nvGrpSpPr>
          <p:cNvPr id="57" name="Группа 56">
            <a:extLst>
              <a:ext uri="{FF2B5EF4-FFF2-40B4-BE49-F238E27FC236}">
                <a16:creationId xmlns:a16="http://schemas.microsoft.com/office/drawing/2014/main" id="{5F409373-9A5B-44C8-816B-3CD4935B5D87}"/>
              </a:ext>
            </a:extLst>
          </p:cNvPr>
          <p:cNvGrpSpPr/>
          <p:nvPr/>
        </p:nvGrpSpPr>
        <p:grpSpPr>
          <a:xfrm>
            <a:off x="10920851" y="133368"/>
            <a:ext cx="1036335" cy="358338"/>
            <a:chOff x="10099577" y="300997"/>
            <a:chExt cx="1512553" cy="523002"/>
          </a:xfrm>
          <a:solidFill>
            <a:srgbClr val="2D2B8D"/>
          </a:solidFill>
        </p:grpSpPr>
        <p:sp>
          <p:nvSpPr>
            <p:cNvPr id="59" name="Freeform 6">
              <a:extLst>
                <a:ext uri="{FF2B5EF4-FFF2-40B4-BE49-F238E27FC236}">
                  <a16:creationId xmlns:a16="http://schemas.microsoft.com/office/drawing/2014/main" id="{40E68789-FF1F-4ECD-A4C0-D92B4205B3A1}"/>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Freeform 7">
              <a:extLst>
                <a:ext uri="{FF2B5EF4-FFF2-40B4-BE49-F238E27FC236}">
                  <a16:creationId xmlns:a16="http://schemas.microsoft.com/office/drawing/2014/main" id="{2D304122-1789-4C7E-8E38-BD9AE1A3D833}"/>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Freeform 8">
              <a:extLst>
                <a:ext uri="{FF2B5EF4-FFF2-40B4-BE49-F238E27FC236}">
                  <a16:creationId xmlns:a16="http://schemas.microsoft.com/office/drawing/2014/main" id="{7D340A83-4DFE-45F3-9D9F-69C94507C341}"/>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Freeform 9">
              <a:extLst>
                <a:ext uri="{FF2B5EF4-FFF2-40B4-BE49-F238E27FC236}">
                  <a16:creationId xmlns:a16="http://schemas.microsoft.com/office/drawing/2014/main" id="{C7D9E808-0EC6-4708-B386-6B8B12016973}"/>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Freeform 10">
              <a:extLst>
                <a:ext uri="{FF2B5EF4-FFF2-40B4-BE49-F238E27FC236}">
                  <a16:creationId xmlns:a16="http://schemas.microsoft.com/office/drawing/2014/main" id="{3272587C-45EE-494E-B363-B30FF2FFA881}"/>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Freeform 11">
              <a:extLst>
                <a:ext uri="{FF2B5EF4-FFF2-40B4-BE49-F238E27FC236}">
                  <a16:creationId xmlns:a16="http://schemas.microsoft.com/office/drawing/2014/main" id="{DBEEAD1B-C5F3-4CAB-89E6-CD120401CD04}"/>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Freeform 12">
              <a:extLst>
                <a:ext uri="{FF2B5EF4-FFF2-40B4-BE49-F238E27FC236}">
                  <a16:creationId xmlns:a16="http://schemas.microsoft.com/office/drawing/2014/main" id="{DFAB29F9-B38A-48AF-9670-8A649BC87E2C}"/>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Freeform 13">
              <a:extLst>
                <a:ext uri="{FF2B5EF4-FFF2-40B4-BE49-F238E27FC236}">
                  <a16:creationId xmlns:a16="http://schemas.microsoft.com/office/drawing/2014/main" id="{B7F53006-9B26-4E6D-9C8C-B85E384927AC}"/>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Freeform 14">
              <a:extLst>
                <a:ext uri="{FF2B5EF4-FFF2-40B4-BE49-F238E27FC236}">
                  <a16:creationId xmlns:a16="http://schemas.microsoft.com/office/drawing/2014/main" id="{B1633DED-5F87-446C-A4F7-8C7B4F8D9D61}"/>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Freeform 15">
              <a:extLst>
                <a:ext uri="{FF2B5EF4-FFF2-40B4-BE49-F238E27FC236}">
                  <a16:creationId xmlns:a16="http://schemas.microsoft.com/office/drawing/2014/main" id="{0247048E-69DF-444C-BDB4-A58F593E8E36}"/>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Freeform 16">
              <a:extLst>
                <a:ext uri="{FF2B5EF4-FFF2-40B4-BE49-F238E27FC236}">
                  <a16:creationId xmlns:a16="http://schemas.microsoft.com/office/drawing/2014/main" id="{CE9FB897-82E1-4D63-B526-522A6B5CC360}"/>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Freeform 17">
              <a:extLst>
                <a:ext uri="{FF2B5EF4-FFF2-40B4-BE49-F238E27FC236}">
                  <a16:creationId xmlns:a16="http://schemas.microsoft.com/office/drawing/2014/main" id="{E75B5DBF-82DC-4DE6-A954-058E409C7180}"/>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Freeform 18">
              <a:extLst>
                <a:ext uri="{FF2B5EF4-FFF2-40B4-BE49-F238E27FC236}">
                  <a16:creationId xmlns:a16="http://schemas.microsoft.com/office/drawing/2014/main" id="{8D318242-192B-473E-AADF-DA090CA6BF21}"/>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Freeform 19">
              <a:extLst>
                <a:ext uri="{FF2B5EF4-FFF2-40B4-BE49-F238E27FC236}">
                  <a16:creationId xmlns:a16="http://schemas.microsoft.com/office/drawing/2014/main" id="{F1A4685F-C9AD-47B0-94F5-BC135E1FA10A}"/>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6" name="TextBox 105"/>
          <p:cNvSpPr txBox="1"/>
          <p:nvPr/>
        </p:nvSpPr>
        <p:spPr>
          <a:xfrm>
            <a:off x="219252" y="777385"/>
            <a:ext cx="5785775" cy="32318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Английский язык. «Мой выбор – английский!» (5-9)</a:t>
            </a:r>
            <a:endParaRPr kumimoji="0" lang="ru-RU" sz="18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5" name="Прямая соединительная линия 24">
            <a:extLst>
              <a:ext uri="{FF2B5EF4-FFF2-40B4-BE49-F238E27FC236}">
                <a16:creationId xmlns:a16="http://schemas.microsoft.com/office/drawing/2014/main" id="{DEB654A0-C98F-4F96-9F38-182DA224F2D5}"/>
              </a:ext>
            </a:extLst>
          </p:cNvPr>
          <p:cNvCxnSpPr/>
          <p:nvPr/>
        </p:nvCxnSpPr>
        <p:spPr>
          <a:xfrm>
            <a:off x="23406" y="718113"/>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6" name="Прямоугольник 25"/>
          <p:cNvSpPr/>
          <p:nvPr/>
        </p:nvSpPr>
        <p:spPr>
          <a:xfrm>
            <a:off x="197553" y="133338"/>
            <a:ext cx="420910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Второй иностранный язык</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Таблица 3"/>
          <p:cNvGraphicFramePr>
            <a:graphicFrameLocks noGrp="1"/>
          </p:cNvGraphicFramePr>
          <p:nvPr>
            <p:extLst/>
          </p:nvPr>
        </p:nvGraphicFramePr>
        <p:xfrm>
          <a:off x="309613" y="5407187"/>
          <a:ext cx="10717033" cy="1198474"/>
        </p:xfrm>
        <a:graphic>
          <a:graphicData uri="http://schemas.openxmlformats.org/drawingml/2006/table">
            <a:tbl>
              <a:tblPr firstRow="1" bandRow="1">
                <a:tableStyleId>{5C22544A-7EE6-4342-B048-85BDC9FD1C3A}</a:tableStyleId>
              </a:tblPr>
              <a:tblGrid>
                <a:gridCol w="1742968">
                  <a:extLst>
                    <a:ext uri="{9D8B030D-6E8A-4147-A177-3AD203B41FA5}">
                      <a16:colId xmlns:a16="http://schemas.microsoft.com/office/drawing/2014/main" val="3669150609"/>
                    </a:ext>
                  </a:extLst>
                </a:gridCol>
                <a:gridCol w="1680879">
                  <a:extLst>
                    <a:ext uri="{9D8B030D-6E8A-4147-A177-3AD203B41FA5}">
                      <a16:colId xmlns:a16="http://schemas.microsoft.com/office/drawing/2014/main" val="892373509"/>
                    </a:ext>
                  </a:extLst>
                </a:gridCol>
                <a:gridCol w="2103677">
                  <a:extLst>
                    <a:ext uri="{9D8B030D-6E8A-4147-A177-3AD203B41FA5}">
                      <a16:colId xmlns:a16="http://schemas.microsoft.com/office/drawing/2014/main" val="2740690258"/>
                    </a:ext>
                  </a:extLst>
                </a:gridCol>
                <a:gridCol w="1189190">
                  <a:extLst>
                    <a:ext uri="{9D8B030D-6E8A-4147-A177-3AD203B41FA5}">
                      <a16:colId xmlns:a16="http://schemas.microsoft.com/office/drawing/2014/main" val="1052565377"/>
                    </a:ext>
                  </a:extLst>
                </a:gridCol>
                <a:gridCol w="4000319">
                  <a:extLst>
                    <a:ext uri="{9D8B030D-6E8A-4147-A177-3AD203B41FA5}">
                      <a16:colId xmlns:a16="http://schemas.microsoft.com/office/drawing/2014/main" val="1027920734"/>
                    </a:ext>
                  </a:extLst>
                </a:gridCol>
              </a:tblGrid>
              <a:tr h="283017">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365022">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1.2.2.2.2.1 – 1.2.2.2.2.5</a:t>
                      </a: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Английский язык</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«Мой выбор – английский!»</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5, 6, 7, 8, 9</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lgn="ctr">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Е.Г.Маневич</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А.А.Полякова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Д.Дули</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В.Эванс</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1973950474"/>
                  </a:ext>
                </a:extLst>
              </a:tr>
              <a:tr h="264326">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1.2.2.2.3.1 – 1.2.2.2.3.5</a:t>
                      </a: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Немецкий язык</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«Горизонты»</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5, 6, 7, 8, 9</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lgn="ctr">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М.М.Аверин</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Ф.Джин</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Л.Рорман</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и др.</a:t>
                      </a:r>
                    </a:p>
                  </a:txBody>
                  <a:tcPr anchor="ctr"/>
                </a:tc>
                <a:extLst>
                  <a:ext uri="{0D108BD9-81ED-4DB2-BD59-A6C34878D82A}">
                    <a16:rowId xmlns:a16="http://schemas.microsoft.com/office/drawing/2014/main" val="3600246139"/>
                  </a:ext>
                </a:extLst>
              </a:tr>
              <a:tr h="264326">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1.2.2.2.6.1. – 1.2.2.2.6.3</a:t>
                      </a: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Испанский язык</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«Завтра»</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5, 6, 7, 8, 9</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lgn="ctr">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С.В.Костылева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anchor="ctr"/>
                </a:tc>
                <a:extLst>
                  <a:ext uri="{0D108BD9-81ED-4DB2-BD59-A6C34878D82A}">
                    <a16:rowId xmlns:a16="http://schemas.microsoft.com/office/drawing/2014/main" val="1063872574"/>
                  </a:ext>
                </a:extLst>
              </a:tr>
            </a:tbl>
          </a:graphicData>
        </a:graphic>
      </p:graphicFrame>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646" y="912237"/>
            <a:ext cx="1383620" cy="1840144"/>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8337" y="2033242"/>
            <a:ext cx="1327983" cy="1854725"/>
          </a:xfrm>
          <a:prstGeom prst="rect">
            <a:avLst/>
          </a:prstGeom>
          <a:ln>
            <a:noFill/>
          </a:ln>
          <a:effectLst>
            <a:outerShdw blurRad="292100" dist="139700" dir="2700000" algn="tl" rotWithShape="0">
              <a:srgbClr val="333333">
                <a:alpha val="65000"/>
              </a:srgbClr>
            </a:outerShdw>
          </a:effectLst>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2391" y="951778"/>
            <a:ext cx="1390544" cy="1868891"/>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97553" y="2631247"/>
            <a:ext cx="7130896" cy="1600438"/>
          </a:xfrm>
          <a:prstGeom prst="rect">
            <a:avLst/>
          </a:prstGeom>
        </p:spPr>
        <p:txBody>
          <a:bodyPr wrap="square">
            <a:spAutoFit/>
          </a:bodyPr>
          <a:lstStyle>
            <a:defPPr>
              <a:defRPr lang="ru-RU"/>
            </a:defPPr>
            <a:lvl1pPr>
              <a:defRPr sz="1400">
                <a:solidFill>
                  <a:prstClr val="black"/>
                </a:solidFill>
                <a:latin typeface="Open Sans Light"/>
              </a:defRPr>
            </a:lvl1pPr>
          </a:lstStyle>
          <a:p>
            <a:pPr marL="285750" indent="-285750">
              <a:buFont typeface="Arial" panose="020B0604020202020204" pitchFamily="34" charset="0"/>
              <a:buChar char="•"/>
            </a:pPr>
            <a:r>
              <a:rPr lang="ru-RU" dirty="0" smtClean="0"/>
              <a:t>Совместный </a:t>
            </a:r>
            <a:r>
              <a:rPr lang="ru-RU" dirty="0"/>
              <a:t>проект издательства «Просвещение» и немецкого издательства </a:t>
            </a:r>
            <a:r>
              <a:rPr lang="en-US" dirty="0"/>
              <a:t>“</a:t>
            </a:r>
            <a:r>
              <a:rPr lang="en-US" dirty="0" err="1"/>
              <a:t>Cornelsen</a:t>
            </a:r>
            <a:r>
              <a:rPr lang="en-US" dirty="0" smtClean="0"/>
              <a:t>”</a:t>
            </a:r>
            <a:endParaRPr lang="en-US" dirty="0"/>
          </a:p>
          <a:p>
            <a:pPr marL="285750" indent="-285750">
              <a:buFont typeface="Arial" panose="020B0604020202020204" pitchFamily="34" charset="0"/>
              <a:buChar char="•"/>
            </a:pPr>
            <a:r>
              <a:rPr lang="ru-RU" dirty="0"/>
              <a:t>Целостная модульная система УМК позволяет учителю легко ориентироваться в материале и освобождает его от необходимости обращаться к дополнительным </a:t>
            </a:r>
            <a:r>
              <a:rPr lang="ru-RU" dirty="0" smtClean="0"/>
              <a:t>источникам</a:t>
            </a:r>
            <a:endParaRPr lang="ru-RU" dirty="0"/>
          </a:p>
          <a:p>
            <a:pPr marL="285750" indent="-285750">
              <a:buFont typeface="Arial" panose="020B0604020202020204" pitchFamily="34" charset="0"/>
              <a:buChar char="•"/>
            </a:pPr>
            <a:r>
              <a:rPr lang="ru-RU" dirty="0"/>
              <a:t>Материалы содержат задания для учеников с разным уровнем подготовки и включают много заданий игрового и творческого характера.</a:t>
            </a:r>
          </a:p>
        </p:txBody>
      </p:sp>
      <p:sp>
        <p:nvSpPr>
          <p:cNvPr id="13" name="TextBox 12"/>
          <p:cNvSpPr txBox="1"/>
          <p:nvPr/>
        </p:nvSpPr>
        <p:spPr>
          <a:xfrm>
            <a:off x="219252" y="1061037"/>
            <a:ext cx="6819609" cy="1938992"/>
          </a:xfrm>
          <a:prstGeom prst="rect">
            <a:avLst/>
          </a:prstGeom>
        </p:spPr>
        <p:txBody>
          <a:bodyPr wrap="square">
            <a:spAutoFit/>
          </a:bodyPr>
          <a:lstStyle>
            <a:defPPr>
              <a:defRPr lang="ru-RU"/>
            </a:defPPr>
            <a:lvl1pPr>
              <a:defRPr sz="1400">
                <a:solidFill>
                  <a:prstClr val="black"/>
                </a:solidFill>
                <a:latin typeface="Open Sans Light"/>
              </a:defRPr>
            </a:lvl1pPr>
          </a:lstStyle>
          <a:p>
            <a:pPr marL="285750" indent="-285750">
              <a:buFont typeface="Arial" panose="020B0604020202020204" pitchFamily="34" charset="0"/>
              <a:buChar char="•"/>
            </a:pPr>
            <a:r>
              <a:rPr lang="ru-RU" sz="1200" dirty="0" smtClean="0"/>
              <a:t>Совместный </a:t>
            </a:r>
            <a:r>
              <a:rPr lang="ru-RU" sz="1200" dirty="0"/>
              <a:t>проект издательства «Просвещение» и </a:t>
            </a:r>
            <a:r>
              <a:rPr lang="en-US" sz="1200" dirty="0"/>
              <a:t>Express </a:t>
            </a:r>
            <a:r>
              <a:rPr lang="en-US" sz="1200" dirty="0" smtClean="0"/>
              <a:t>publishing</a:t>
            </a:r>
            <a:endParaRPr lang="en-US" sz="1200" dirty="0"/>
          </a:p>
          <a:p>
            <a:pPr marL="285750" indent="-285750">
              <a:buFont typeface="Arial" panose="020B0604020202020204" pitchFamily="34" charset="0"/>
              <a:buChar char="•"/>
            </a:pPr>
            <a:r>
              <a:rPr lang="ru-RU" sz="1200" dirty="0"/>
              <a:t>Аутентичные материалы и модульная система </a:t>
            </a:r>
            <a:r>
              <a:rPr lang="ru-RU" sz="1200" dirty="0" smtClean="0"/>
              <a:t>построения</a:t>
            </a:r>
            <a:endParaRPr lang="ru-RU" sz="1200" dirty="0"/>
          </a:p>
          <a:p>
            <a:pPr marL="285750" indent="-285750">
              <a:buFont typeface="Arial" panose="020B0604020202020204" pitchFamily="34" charset="0"/>
              <a:buChar char="•"/>
            </a:pPr>
            <a:r>
              <a:rPr lang="ru-RU" sz="1200" dirty="0"/>
              <a:t>Всестороннее развитие речевых навыков на основе тем, соответствующих возрасту </a:t>
            </a:r>
            <a:r>
              <a:rPr lang="ru-RU" sz="1200" dirty="0" smtClean="0"/>
              <a:t>учащихся</a:t>
            </a:r>
            <a:endParaRPr lang="ru-RU" sz="1200" dirty="0"/>
          </a:p>
          <a:p>
            <a:pPr marL="285750" indent="-285750">
              <a:buFont typeface="Arial" panose="020B0604020202020204" pitchFamily="34" charset="0"/>
              <a:buChar char="•"/>
            </a:pPr>
            <a:r>
              <a:rPr lang="ru-RU" sz="1200" dirty="0"/>
              <a:t>Целенаправленная подготовка учеников к </a:t>
            </a:r>
            <a:r>
              <a:rPr lang="ru-RU" sz="1200" dirty="0" smtClean="0"/>
              <a:t>ОГЭ</a:t>
            </a:r>
          </a:p>
          <a:p>
            <a:pPr marL="285750" indent="-285750">
              <a:buFont typeface="Arial" panose="020B0604020202020204" pitchFamily="34" charset="0"/>
              <a:buChar char="•"/>
            </a:pPr>
            <a:r>
              <a:rPr lang="ru-RU" sz="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Аутентичные </a:t>
            </a:r>
            <a:r>
              <a:rPr lang="ru-RU" sz="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материалы</a:t>
            </a:r>
            <a:endParaRPr lang="ru-RU" sz="1200" dirty="0">
              <a:solidFill>
                <a:schemeClr val="tx1"/>
              </a:solidFill>
            </a:endParaRPr>
          </a:p>
          <a:p>
            <a:pPr marL="285750" indent="-285750">
              <a:buFont typeface="Arial" panose="020B0604020202020204" pitchFamily="34" charset="0"/>
              <a:buChar char="•"/>
            </a:pPr>
            <a:endParaRPr lang="ru-RU" sz="1200" dirty="0" smtClean="0"/>
          </a:p>
          <a:p>
            <a:pPr marL="285750" indent="-285750">
              <a:buFont typeface="Arial" panose="020B0604020202020204" pitchFamily="34" charset="0"/>
              <a:buChar char="•"/>
            </a:pPr>
            <a:endParaRPr lang="ru-RU" sz="1200" dirty="0" smtClean="0"/>
          </a:p>
          <a:p>
            <a:pPr marL="285750" indent="-285750">
              <a:buFont typeface="Arial" panose="020B0604020202020204" pitchFamily="34" charset="0"/>
              <a:buChar char="•"/>
            </a:pPr>
            <a:endParaRPr lang="ru-RU" sz="1200" dirty="0"/>
          </a:p>
          <a:p>
            <a:pPr marL="285750" indent="-285750">
              <a:buFont typeface="Arial" panose="020B0604020202020204" pitchFamily="34" charset="0"/>
              <a:buChar char="•"/>
            </a:pPr>
            <a:endParaRPr lang="ru-RU" sz="1200" dirty="0"/>
          </a:p>
        </p:txBody>
      </p:sp>
      <p:sp>
        <p:nvSpPr>
          <p:cNvPr id="14" name="TextBox 13"/>
          <p:cNvSpPr txBox="1"/>
          <p:nvPr/>
        </p:nvSpPr>
        <p:spPr>
          <a:xfrm>
            <a:off x="219251" y="4271601"/>
            <a:ext cx="11806493" cy="1107996"/>
          </a:xfrm>
          <a:prstGeom prst="rect">
            <a:avLst/>
          </a:prstGeom>
        </p:spPr>
        <p:txBody>
          <a:bodyPr wrap="square">
            <a:spAutoFit/>
          </a:bodyPr>
          <a:lstStyle>
            <a:defPPr>
              <a:defRPr lang="ru-RU"/>
            </a:defPPr>
            <a:lvl1pPr>
              <a:defRPr sz="1400">
                <a:solidFill>
                  <a:prstClr val="black"/>
                </a:solidFill>
                <a:latin typeface="Open Sans Light"/>
              </a:defRPr>
            </a:lvl1pPr>
          </a:lstStyle>
          <a:p>
            <a:pPr marL="285750" indent="-285750">
              <a:buFont typeface="Arial" panose="020B0604020202020204" pitchFamily="34" charset="0"/>
              <a:buChar char="•"/>
            </a:pPr>
            <a:r>
              <a:rPr lang="ru-RU" sz="1100" dirty="0"/>
              <a:t>Совместный проект издательства «Просвещение» и издательства  «</a:t>
            </a:r>
            <a:r>
              <a:rPr lang="en-US" sz="1100" dirty="0"/>
              <a:t>Anaya</a:t>
            </a:r>
            <a:r>
              <a:rPr lang="ru-RU" sz="1100" dirty="0"/>
              <a:t>» (Испания</a:t>
            </a:r>
            <a:r>
              <a:rPr lang="ru-RU" sz="1100" dirty="0" smtClean="0"/>
              <a:t>)</a:t>
            </a:r>
            <a:endParaRPr lang="ru-RU" sz="1100" dirty="0"/>
          </a:p>
          <a:p>
            <a:pPr marL="285750" indent="-285750">
              <a:buFont typeface="Arial" panose="020B0604020202020204" pitchFamily="34" charset="0"/>
              <a:buChar char="•"/>
            </a:pPr>
            <a:r>
              <a:rPr lang="ru-RU" sz="1100" dirty="0">
                <a:solidFill>
                  <a:schemeClr val="tx1"/>
                </a:solidFill>
              </a:rPr>
              <a:t>Учебный курс, учитывающий менталитет и культуру России и </a:t>
            </a:r>
            <a:r>
              <a:rPr lang="ru-RU" sz="1100" dirty="0" smtClean="0">
                <a:solidFill>
                  <a:schemeClr val="tx1"/>
                </a:solidFill>
              </a:rPr>
              <a:t>Испании</a:t>
            </a:r>
            <a:endParaRPr lang="ru-RU" sz="1100" dirty="0">
              <a:solidFill>
                <a:schemeClr val="tx1"/>
              </a:solidFill>
            </a:endParaRPr>
          </a:p>
          <a:p>
            <a:pPr marL="285750" indent="-285750">
              <a:buFont typeface="Arial" panose="020B0604020202020204" pitchFamily="34" charset="0"/>
              <a:buChar char="•"/>
            </a:pPr>
            <a:r>
              <a:rPr lang="ru-RU" altLang="ru-RU" sz="1100" dirty="0">
                <a:solidFill>
                  <a:schemeClr val="tx1"/>
                </a:solidFill>
              </a:rPr>
              <a:t>Оригинальные материалы учебников расширены  текстами, диалогами и упражнениями на работу в парах и группах, проектными заданиями, направленными на развитие и закрепление приобретенных навыков чтения, говорения, </a:t>
            </a:r>
            <a:r>
              <a:rPr lang="ru-RU" altLang="ru-RU" sz="1100" dirty="0" err="1">
                <a:solidFill>
                  <a:schemeClr val="tx1"/>
                </a:solidFill>
              </a:rPr>
              <a:t>аудирования</a:t>
            </a:r>
            <a:r>
              <a:rPr lang="ru-RU" altLang="ru-RU" sz="1100" dirty="0">
                <a:solidFill>
                  <a:schemeClr val="tx1"/>
                </a:solidFill>
              </a:rPr>
              <a:t> и письма</a:t>
            </a:r>
            <a:endParaRPr lang="en-US" altLang="ru-RU" sz="1100" dirty="0">
              <a:solidFill>
                <a:schemeClr val="tx1"/>
              </a:solidFill>
            </a:endParaRPr>
          </a:p>
          <a:p>
            <a:pPr marL="285750" indent="-285750">
              <a:buFont typeface="Arial" panose="020B0604020202020204" pitchFamily="34" charset="0"/>
              <a:buChar char="•"/>
            </a:pPr>
            <a:r>
              <a:rPr lang="ru-RU" sz="1100" dirty="0">
                <a:solidFill>
                  <a:schemeClr val="tx1"/>
                </a:solidFill>
              </a:rPr>
              <a:t>Целенаправленная подготовка учеников к </a:t>
            </a:r>
            <a:r>
              <a:rPr lang="ru-RU" sz="1100" dirty="0" smtClean="0">
                <a:solidFill>
                  <a:schemeClr val="tx1"/>
                </a:solidFill>
              </a:rPr>
              <a:t>ОГЭ</a:t>
            </a:r>
            <a:endParaRPr lang="en-US" sz="1100" dirty="0">
              <a:solidFill>
                <a:schemeClr val="tx1"/>
              </a:solidFill>
            </a:endParaRPr>
          </a:p>
          <a:p>
            <a:pPr marL="285750" indent="-285750">
              <a:buFont typeface="Arial" panose="020B0604020202020204" pitchFamily="34" charset="0"/>
              <a:buChar char="•"/>
            </a:pPr>
            <a:r>
              <a:rPr lang="ru-RU" sz="1100" dirty="0">
                <a:solidFill>
                  <a:schemeClr val="tx1"/>
                </a:solidFill>
              </a:rPr>
              <a:t>Достижение  уровня B1  по окончании 9 </a:t>
            </a:r>
            <a:r>
              <a:rPr lang="ru-RU" sz="1100" dirty="0" smtClean="0">
                <a:solidFill>
                  <a:schemeClr val="tx1"/>
                </a:solidFill>
              </a:rPr>
              <a:t>класса</a:t>
            </a:r>
            <a:endParaRPr lang="ru-RU" sz="1100" dirty="0">
              <a:solidFill>
                <a:schemeClr val="tx1"/>
              </a:solidFill>
            </a:endParaRPr>
          </a:p>
        </p:txBody>
      </p:sp>
      <p:sp>
        <p:nvSpPr>
          <p:cNvPr id="31" name="TextBox 30"/>
          <p:cNvSpPr txBox="1"/>
          <p:nvPr/>
        </p:nvSpPr>
        <p:spPr>
          <a:xfrm>
            <a:off x="219252" y="2202568"/>
            <a:ext cx="5785775" cy="32318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Немецкий язык. «Горизонты» (5-9)</a:t>
            </a:r>
            <a:endParaRPr kumimoji="0" lang="ru-RU" sz="18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 name="TextBox 31"/>
          <p:cNvSpPr txBox="1"/>
          <p:nvPr/>
        </p:nvSpPr>
        <p:spPr>
          <a:xfrm>
            <a:off x="219252" y="3986014"/>
            <a:ext cx="5785775" cy="32318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Испанский язык. «Завтра» (5-9)</a:t>
            </a:r>
            <a:endParaRPr kumimoji="0" lang="ru-RU" sz="18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29</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5230268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Прямоугольник 44">
            <a:extLst>
              <a:ext uri="{FF2B5EF4-FFF2-40B4-BE49-F238E27FC236}">
                <a16:creationId xmlns:a16="http://schemas.microsoft.com/office/drawing/2014/main" id="{E6838642-F192-40B3-9CE9-54140F0A90E1}"/>
              </a:ext>
            </a:extLst>
          </p:cNvPr>
          <p:cNvSpPr/>
          <p:nvPr/>
        </p:nvSpPr>
        <p:spPr>
          <a:xfrm>
            <a:off x="315303" y="6651116"/>
            <a:ext cx="2313597"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grpSp>
        <p:nvGrpSpPr>
          <p:cNvPr id="57" name="Группа 56">
            <a:extLst>
              <a:ext uri="{FF2B5EF4-FFF2-40B4-BE49-F238E27FC236}">
                <a16:creationId xmlns:a16="http://schemas.microsoft.com/office/drawing/2014/main" id="{5F409373-9A5B-44C8-816B-3CD4935B5D87}"/>
              </a:ext>
            </a:extLst>
          </p:cNvPr>
          <p:cNvGrpSpPr/>
          <p:nvPr/>
        </p:nvGrpSpPr>
        <p:grpSpPr>
          <a:xfrm>
            <a:off x="10920851" y="133368"/>
            <a:ext cx="1036335" cy="358338"/>
            <a:chOff x="10099577" y="300997"/>
            <a:chExt cx="1512553" cy="523002"/>
          </a:xfrm>
          <a:solidFill>
            <a:srgbClr val="2D2B8D"/>
          </a:solidFill>
        </p:grpSpPr>
        <p:sp>
          <p:nvSpPr>
            <p:cNvPr id="59" name="Freeform 6">
              <a:extLst>
                <a:ext uri="{FF2B5EF4-FFF2-40B4-BE49-F238E27FC236}">
                  <a16:creationId xmlns:a16="http://schemas.microsoft.com/office/drawing/2014/main" id="{40E68789-FF1F-4ECD-A4C0-D92B4205B3A1}"/>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Freeform 7">
              <a:extLst>
                <a:ext uri="{FF2B5EF4-FFF2-40B4-BE49-F238E27FC236}">
                  <a16:creationId xmlns:a16="http://schemas.microsoft.com/office/drawing/2014/main" id="{2D304122-1789-4C7E-8E38-BD9AE1A3D833}"/>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Freeform 8">
              <a:extLst>
                <a:ext uri="{FF2B5EF4-FFF2-40B4-BE49-F238E27FC236}">
                  <a16:creationId xmlns:a16="http://schemas.microsoft.com/office/drawing/2014/main" id="{7D340A83-4DFE-45F3-9D9F-69C94507C341}"/>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Freeform 9">
              <a:extLst>
                <a:ext uri="{FF2B5EF4-FFF2-40B4-BE49-F238E27FC236}">
                  <a16:creationId xmlns:a16="http://schemas.microsoft.com/office/drawing/2014/main" id="{C7D9E808-0EC6-4708-B386-6B8B12016973}"/>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Freeform 10">
              <a:extLst>
                <a:ext uri="{FF2B5EF4-FFF2-40B4-BE49-F238E27FC236}">
                  <a16:creationId xmlns:a16="http://schemas.microsoft.com/office/drawing/2014/main" id="{3272587C-45EE-494E-B363-B30FF2FFA881}"/>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Freeform 11">
              <a:extLst>
                <a:ext uri="{FF2B5EF4-FFF2-40B4-BE49-F238E27FC236}">
                  <a16:creationId xmlns:a16="http://schemas.microsoft.com/office/drawing/2014/main" id="{DBEEAD1B-C5F3-4CAB-89E6-CD120401CD04}"/>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Freeform 12">
              <a:extLst>
                <a:ext uri="{FF2B5EF4-FFF2-40B4-BE49-F238E27FC236}">
                  <a16:creationId xmlns:a16="http://schemas.microsoft.com/office/drawing/2014/main" id="{DFAB29F9-B38A-48AF-9670-8A649BC87E2C}"/>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Freeform 13">
              <a:extLst>
                <a:ext uri="{FF2B5EF4-FFF2-40B4-BE49-F238E27FC236}">
                  <a16:creationId xmlns:a16="http://schemas.microsoft.com/office/drawing/2014/main" id="{B7F53006-9B26-4E6D-9C8C-B85E384927AC}"/>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Freeform 14">
              <a:extLst>
                <a:ext uri="{FF2B5EF4-FFF2-40B4-BE49-F238E27FC236}">
                  <a16:creationId xmlns:a16="http://schemas.microsoft.com/office/drawing/2014/main" id="{B1633DED-5F87-446C-A4F7-8C7B4F8D9D61}"/>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Freeform 15">
              <a:extLst>
                <a:ext uri="{FF2B5EF4-FFF2-40B4-BE49-F238E27FC236}">
                  <a16:creationId xmlns:a16="http://schemas.microsoft.com/office/drawing/2014/main" id="{0247048E-69DF-444C-BDB4-A58F593E8E36}"/>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Freeform 16">
              <a:extLst>
                <a:ext uri="{FF2B5EF4-FFF2-40B4-BE49-F238E27FC236}">
                  <a16:creationId xmlns:a16="http://schemas.microsoft.com/office/drawing/2014/main" id="{CE9FB897-82E1-4D63-B526-522A6B5CC360}"/>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Freeform 17">
              <a:extLst>
                <a:ext uri="{FF2B5EF4-FFF2-40B4-BE49-F238E27FC236}">
                  <a16:creationId xmlns:a16="http://schemas.microsoft.com/office/drawing/2014/main" id="{E75B5DBF-82DC-4DE6-A954-058E409C7180}"/>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Freeform 18">
              <a:extLst>
                <a:ext uri="{FF2B5EF4-FFF2-40B4-BE49-F238E27FC236}">
                  <a16:creationId xmlns:a16="http://schemas.microsoft.com/office/drawing/2014/main" id="{8D318242-192B-473E-AADF-DA090CA6BF21}"/>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Freeform 19">
              <a:extLst>
                <a:ext uri="{FF2B5EF4-FFF2-40B4-BE49-F238E27FC236}">
                  <a16:creationId xmlns:a16="http://schemas.microsoft.com/office/drawing/2014/main" id="{F1A4685F-C9AD-47B0-94F5-BC135E1FA10A}"/>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6" name="TextBox 105"/>
          <p:cNvSpPr txBox="1"/>
          <p:nvPr/>
        </p:nvSpPr>
        <p:spPr>
          <a:xfrm>
            <a:off x="196929" y="741418"/>
            <a:ext cx="5192895" cy="28288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Французский язык. «Синяя птица» (5-9)</a:t>
            </a:r>
            <a:endParaRPr kumimoji="0" lang="ru-RU" sz="16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5" name="Прямая соединительная линия 24">
            <a:extLst>
              <a:ext uri="{FF2B5EF4-FFF2-40B4-BE49-F238E27FC236}">
                <a16:creationId xmlns:a16="http://schemas.microsoft.com/office/drawing/2014/main" id="{DEB654A0-C98F-4F96-9F38-182DA224F2D5}"/>
              </a:ext>
            </a:extLst>
          </p:cNvPr>
          <p:cNvCxnSpPr/>
          <p:nvPr/>
        </p:nvCxnSpPr>
        <p:spPr>
          <a:xfrm>
            <a:off x="23406" y="718113"/>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6" name="Прямоугольник 25"/>
          <p:cNvSpPr/>
          <p:nvPr/>
        </p:nvSpPr>
        <p:spPr>
          <a:xfrm>
            <a:off x="197553" y="133338"/>
            <a:ext cx="557267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Второй иностранный язык</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Прямоугольник 31"/>
          <p:cNvSpPr/>
          <p:nvPr/>
        </p:nvSpPr>
        <p:spPr>
          <a:xfrm>
            <a:off x="183368" y="853429"/>
            <a:ext cx="7270047" cy="1785104"/>
          </a:xfrm>
          <a:prstGeom prst="rect">
            <a:avLst/>
          </a:prstGeom>
        </p:spPr>
        <p:txBody>
          <a:bodyPr wrap="square">
            <a:spAutoFit/>
          </a:bodyPr>
          <a:lstStyle/>
          <a:p>
            <a:endParaRPr lang="ru-RU" sz="1400" dirty="0">
              <a:latin typeface="Open Sans Light"/>
            </a:endParaRPr>
          </a:p>
          <a:p>
            <a:pPr marL="285750" indent="-285750">
              <a:buFont typeface="Arial" panose="020B0604020202020204" pitchFamily="34" charset="0"/>
              <a:buChar char="•"/>
            </a:pPr>
            <a:r>
              <a:rPr lang="ru-RU" sz="1200" dirty="0">
                <a:latin typeface="Open Sans Light"/>
              </a:rPr>
              <a:t>Совместный проект издательства «Просвещение» и «</a:t>
            </a:r>
            <a:r>
              <a:rPr lang="en-US" sz="1200" dirty="0">
                <a:latin typeface="Open Sans Light"/>
              </a:rPr>
              <a:t>CLE International</a:t>
            </a:r>
            <a:r>
              <a:rPr lang="ru-RU" sz="1200" dirty="0">
                <a:latin typeface="Open Sans Light"/>
              </a:rPr>
              <a:t>»</a:t>
            </a:r>
            <a:r>
              <a:rPr lang="en-US" sz="1200" dirty="0">
                <a:latin typeface="Open Sans Light"/>
              </a:rPr>
              <a:t> </a:t>
            </a:r>
            <a:r>
              <a:rPr lang="ru-RU" sz="1200" dirty="0">
                <a:latin typeface="Open Sans Light"/>
              </a:rPr>
              <a:t>(Франция).</a:t>
            </a:r>
            <a:endParaRPr lang="en-US" sz="1200" dirty="0">
              <a:latin typeface="Open Sans Light"/>
            </a:endParaRPr>
          </a:p>
          <a:p>
            <a:pPr marL="285750" lvl="0" indent="-285750">
              <a:buFont typeface="Arial" panose="020B0604020202020204" pitchFamily="34" charset="0"/>
              <a:buChar char="•"/>
            </a:pPr>
            <a:r>
              <a:rPr lang="ru-RU" sz="1200" dirty="0">
                <a:latin typeface="Open Sans Light"/>
              </a:rPr>
              <a:t>Обучение  французскому языку на основе диалога  культур России и Франции.</a:t>
            </a:r>
          </a:p>
          <a:p>
            <a:pPr marL="285750" indent="-285750">
              <a:buFont typeface="Arial" panose="020B0604020202020204" pitchFamily="34" charset="0"/>
              <a:buChar char="•"/>
            </a:pPr>
            <a:r>
              <a:rPr lang="ru-RU" sz="1200" dirty="0">
                <a:latin typeface="Open Sans Light"/>
              </a:rPr>
              <a:t>Преемственность всех этапов обучения. </a:t>
            </a:r>
            <a:endParaRPr lang="en-US" sz="1200" dirty="0">
              <a:latin typeface="Open Sans Light"/>
            </a:endParaRPr>
          </a:p>
          <a:p>
            <a:pPr marL="285750" indent="-285750">
              <a:buFont typeface="Arial" panose="020B0604020202020204" pitchFamily="34" charset="0"/>
              <a:buChar char="•"/>
            </a:pPr>
            <a:r>
              <a:rPr lang="ru-RU" sz="1200" dirty="0">
                <a:latin typeface="Open Sans Light"/>
              </a:rPr>
              <a:t>С</a:t>
            </a:r>
            <a:r>
              <a:rPr lang="ru-RU" altLang="ru-RU" sz="1200" dirty="0">
                <a:latin typeface="Open Sans Light"/>
              </a:rPr>
              <a:t>балансированный комплекс обучающих и развивающих упражнений. </a:t>
            </a:r>
          </a:p>
          <a:p>
            <a:pPr marL="285750" indent="-285750">
              <a:buFont typeface="Arial" panose="020B0604020202020204" pitchFamily="34" charset="0"/>
              <a:buChar char="•"/>
            </a:pPr>
            <a:r>
              <a:rPr lang="ru-RU" sz="1200" dirty="0">
                <a:latin typeface="Open Sans Light"/>
              </a:rPr>
              <a:t>Работа с самыми разнообразными и современными учебными материалами: графики, таблицы, тексты в форме интернет-форумов, использование </a:t>
            </a:r>
            <a:r>
              <a:rPr lang="ru-RU" sz="1200" dirty="0" err="1">
                <a:latin typeface="Open Sans Light"/>
              </a:rPr>
              <a:t>интернет-ресурсов</a:t>
            </a:r>
            <a:r>
              <a:rPr lang="ru-RU" sz="1200" dirty="0">
                <a:latin typeface="Open Sans Light"/>
              </a:rPr>
              <a:t> и т. д.</a:t>
            </a:r>
            <a:endParaRPr lang="en-US" sz="1200" dirty="0">
              <a:latin typeface="Open Sans Light"/>
            </a:endParaRPr>
          </a:p>
          <a:p>
            <a:pPr marL="285750" indent="-285750">
              <a:buFont typeface="Arial" panose="020B0604020202020204" pitchFamily="34" charset="0"/>
              <a:buChar char="•"/>
            </a:pPr>
            <a:r>
              <a:rPr lang="ru-RU" sz="1200" dirty="0">
                <a:latin typeface="Open Sans Light"/>
              </a:rPr>
              <a:t>Достижение  уровня B1  по окончании 9 </a:t>
            </a:r>
            <a:r>
              <a:rPr lang="ru-RU" sz="1200" dirty="0" err="1">
                <a:latin typeface="Open Sans Light"/>
              </a:rPr>
              <a:t>кл</a:t>
            </a:r>
            <a:r>
              <a:rPr lang="ru-RU" sz="1200" dirty="0" smtClean="0">
                <a:latin typeface="Open Sans Light"/>
              </a:rPr>
              <a:t>.</a:t>
            </a:r>
            <a:endParaRPr lang="ru-RU" sz="1200" dirty="0">
              <a:latin typeface="Open Sans Light"/>
            </a:endParaRPr>
          </a:p>
          <a:p>
            <a:pPr marL="285750" indent="-285750">
              <a:buFont typeface="Arial" panose="020B0604020202020204" pitchFamily="34" charset="0"/>
              <a:buChar char="•"/>
            </a:pPr>
            <a:endParaRPr lang="ru-RU" sz="1200" dirty="0">
              <a:solidFill>
                <a:prstClr val="black"/>
              </a:solidFill>
              <a:latin typeface="Open Sans Light"/>
            </a:endParaRPr>
          </a:p>
        </p:txBody>
      </p:sp>
      <p:graphicFrame>
        <p:nvGraphicFramePr>
          <p:cNvPr id="4" name="Таблица 3"/>
          <p:cNvGraphicFramePr>
            <a:graphicFrameLocks noGrp="1"/>
          </p:cNvGraphicFramePr>
          <p:nvPr>
            <p:extLst/>
          </p:nvPr>
        </p:nvGraphicFramePr>
        <p:xfrm>
          <a:off x="196928" y="5328808"/>
          <a:ext cx="10614084" cy="1221659"/>
        </p:xfrm>
        <a:graphic>
          <a:graphicData uri="http://schemas.openxmlformats.org/drawingml/2006/table">
            <a:tbl>
              <a:tblPr firstRow="1" bandRow="1">
                <a:tableStyleId>{5C22544A-7EE6-4342-B048-85BDC9FD1C3A}</a:tableStyleId>
              </a:tblPr>
              <a:tblGrid>
                <a:gridCol w="1852734">
                  <a:extLst>
                    <a:ext uri="{9D8B030D-6E8A-4147-A177-3AD203B41FA5}">
                      <a16:colId xmlns:a16="http://schemas.microsoft.com/office/drawing/2014/main" val="3669150609"/>
                    </a:ext>
                  </a:extLst>
                </a:gridCol>
                <a:gridCol w="2008906">
                  <a:extLst>
                    <a:ext uri="{9D8B030D-6E8A-4147-A177-3AD203B41FA5}">
                      <a16:colId xmlns:a16="http://schemas.microsoft.com/office/drawing/2014/main" val="892373509"/>
                    </a:ext>
                  </a:extLst>
                </a:gridCol>
                <a:gridCol w="1930820">
                  <a:extLst>
                    <a:ext uri="{9D8B030D-6E8A-4147-A177-3AD203B41FA5}">
                      <a16:colId xmlns:a16="http://schemas.microsoft.com/office/drawing/2014/main" val="2740690258"/>
                    </a:ext>
                  </a:extLst>
                </a:gridCol>
                <a:gridCol w="1930820">
                  <a:extLst>
                    <a:ext uri="{9D8B030D-6E8A-4147-A177-3AD203B41FA5}">
                      <a16:colId xmlns:a16="http://schemas.microsoft.com/office/drawing/2014/main" val="1052565377"/>
                    </a:ext>
                  </a:extLst>
                </a:gridCol>
                <a:gridCol w="2890804">
                  <a:extLst>
                    <a:ext uri="{9D8B030D-6E8A-4147-A177-3AD203B41FA5}">
                      <a16:colId xmlns:a16="http://schemas.microsoft.com/office/drawing/2014/main" val="1027920734"/>
                    </a:ext>
                  </a:extLst>
                </a:gridCol>
              </a:tblGrid>
              <a:tr h="321543">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24628">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1.2.2.2.4.1 – 1.2.2.2.4.5</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Французский язык</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«Синяя птица»</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5, 6, 7, 8, 9</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Э.М.Береговская</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Т.В.Белосельская</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Н.А.Селиванова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А.Ю.Шашурина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anchor="ctr"/>
                </a:tc>
                <a:extLst>
                  <a:ext uri="{0D108BD9-81ED-4DB2-BD59-A6C34878D82A}">
                    <a16:rowId xmlns:a16="http://schemas.microsoft.com/office/drawing/2014/main" val="1973950474"/>
                  </a:ext>
                </a:extLst>
              </a:tr>
              <a:tr h="185864">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1.2.2.2.5.1 – 1.2.2.2.5.2</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Французский язык</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«Встречи»</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7, 8, 9</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Н.А.Селиванова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А.Ю.Шашурина</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3600246139"/>
                  </a:ext>
                </a:extLst>
              </a:tr>
              <a:tr h="225614">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1.2.2.2.9.1 – 1.2.2.2.9.5</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Китайский язык</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«Завтра»</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5, 6, 7, 8, 9</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А.А.Сизова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Чэнь</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Фу,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Чжу</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Чжипин</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и др.</a:t>
                      </a:r>
                    </a:p>
                  </a:txBody>
                  <a:tcPr anchor="ctr"/>
                </a:tc>
                <a:extLst>
                  <a:ext uri="{0D108BD9-81ED-4DB2-BD59-A6C34878D82A}">
                    <a16:rowId xmlns:a16="http://schemas.microsoft.com/office/drawing/2014/main" val="1063872574"/>
                  </a:ext>
                </a:extLst>
              </a:tr>
            </a:tbl>
          </a:graphicData>
        </a:graphic>
      </p:graphicFrame>
      <p:pic>
        <p:nvPicPr>
          <p:cNvPr id="15" name="Рисунок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7261" y="1924467"/>
            <a:ext cx="1345158" cy="1785650"/>
          </a:xfrm>
          <a:prstGeom prst="rect">
            <a:avLst/>
          </a:prstGeom>
          <a:ln>
            <a:noFill/>
          </a:ln>
          <a:effectLst>
            <a:outerShdw blurRad="292100" dist="139700" dir="2700000" algn="tl" rotWithShape="0">
              <a:srgbClr val="333333">
                <a:alpha val="65000"/>
              </a:srgbClr>
            </a:outerShdw>
          </a:effectLst>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3415" y="1300522"/>
            <a:ext cx="1254581" cy="1769184"/>
          </a:xfrm>
          <a:prstGeom prst="rect">
            <a:avLst/>
          </a:prstGeom>
          <a:ln>
            <a:noFill/>
          </a:ln>
          <a:effectLst>
            <a:outerShdw blurRad="292100" dist="139700" dir="2700000" algn="tl" rotWithShape="0">
              <a:srgbClr val="333333">
                <a:alpha val="65000"/>
              </a:srgbClr>
            </a:outerShdw>
          </a:effectLst>
        </p:spPr>
      </p:pic>
      <p:pic>
        <p:nvPicPr>
          <p:cNvPr id="17" name="Рисунок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1684" y="1216334"/>
            <a:ext cx="1339899" cy="179191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81384" y="2512260"/>
            <a:ext cx="7207295" cy="1846659"/>
          </a:xfrm>
          <a:prstGeom prst="rect">
            <a:avLst/>
          </a:prstGeom>
        </p:spPr>
        <p:txBody>
          <a:bodyPr wrap="square">
            <a:spAutoFit/>
          </a:bodyPr>
          <a:lstStyle>
            <a:defPPr>
              <a:defRPr lang="ru-RU"/>
            </a:defPPr>
            <a:lvl1pPr>
              <a:defRPr sz="1400">
                <a:solidFill>
                  <a:prstClr val="black"/>
                </a:solidFill>
                <a:latin typeface="Open Sans Light"/>
              </a:defRPr>
            </a:lvl1pPr>
          </a:lstStyle>
          <a:p>
            <a:endParaRPr lang="ru-RU" dirty="0" smtClean="0"/>
          </a:p>
          <a:p>
            <a:endParaRPr lang="ru-RU" dirty="0"/>
          </a:p>
          <a:p>
            <a:pPr marL="285750" indent="-285750">
              <a:buFont typeface="Arial" panose="020B0604020202020204" pitchFamily="34" charset="0"/>
              <a:buChar char="•"/>
            </a:pPr>
            <a:r>
              <a:rPr lang="en-US" sz="1200" dirty="0">
                <a:solidFill>
                  <a:schemeClr val="tx1"/>
                </a:solidFill>
              </a:rPr>
              <a:t>C</a:t>
            </a:r>
            <a:r>
              <a:rPr lang="ru-RU" sz="1200" dirty="0" err="1" smtClean="0">
                <a:solidFill>
                  <a:schemeClr val="tx1"/>
                </a:solidFill>
              </a:rPr>
              <a:t>овместный</a:t>
            </a:r>
            <a:r>
              <a:rPr lang="ru-RU" sz="1200" dirty="0" smtClean="0">
                <a:solidFill>
                  <a:schemeClr val="tx1"/>
                </a:solidFill>
              </a:rPr>
              <a:t> </a:t>
            </a:r>
            <a:r>
              <a:rPr lang="ru-RU" sz="1200" dirty="0">
                <a:solidFill>
                  <a:schemeClr val="tx1"/>
                </a:solidFill>
              </a:rPr>
              <a:t>проект издательства «Просвещение» и издательства «CLE </a:t>
            </a:r>
            <a:r>
              <a:rPr lang="ru-RU" sz="1200" dirty="0" err="1">
                <a:solidFill>
                  <a:schemeClr val="tx1"/>
                </a:solidFill>
              </a:rPr>
              <a:t>International</a:t>
            </a:r>
            <a:r>
              <a:rPr lang="ru-RU" sz="1200" dirty="0">
                <a:solidFill>
                  <a:schemeClr val="tx1"/>
                </a:solidFill>
              </a:rPr>
              <a:t>» (Франция);</a:t>
            </a:r>
          </a:p>
          <a:p>
            <a:pPr marL="285750" indent="-285750">
              <a:buFont typeface="Arial" panose="020B0604020202020204" pitchFamily="34" charset="0"/>
              <a:buChar char="•"/>
            </a:pPr>
            <a:r>
              <a:rPr lang="ru-RU" sz="1200" dirty="0">
                <a:solidFill>
                  <a:schemeClr val="tx1"/>
                </a:solidFill>
              </a:rPr>
              <a:t>соответствие общеевропейским компетенциям владения иностранным языком; </a:t>
            </a:r>
          </a:p>
          <a:p>
            <a:pPr marL="285750" indent="-285750">
              <a:buFont typeface="Arial" panose="020B0604020202020204" pitchFamily="34" charset="0"/>
              <a:buChar char="•"/>
            </a:pPr>
            <a:r>
              <a:rPr lang="ru-RU" sz="1200" dirty="0">
                <a:solidFill>
                  <a:schemeClr val="tx1"/>
                </a:solidFill>
              </a:rPr>
              <a:t>учебные материалы позволяют подготовиться  к  успешной сдаче ОГЭ;  </a:t>
            </a:r>
          </a:p>
          <a:p>
            <a:pPr marL="285750" indent="-285750">
              <a:buFont typeface="Arial" panose="020B0604020202020204" pitchFamily="34" charset="0"/>
              <a:buChar char="•"/>
            </a:pPr>
            <a:r>
              <a:rPr lang="ru-RU" sz="1200" dirty="0">
                <a:solidFill>
                  <a:schemeClr val="tx1"/>
                </a:solidFill>
              </a:rPr>
              <a:t>линия УМК выводит учащихся на уровень А2+ согласно общеевропейской шкале уровней владения иностранным языком.   </a:t>
            </a:r>
            <a:endParaRPr lang="en-US" sz="1200" dirty="0" smtClean="0">
              <a:solidFill>
                <a:schemeClr val="tx1"/>
              </a:solidFill>
            </a:endParaRPr>
          </a:p>
          <a:p>
            <a:pPr marL="285750" indent="-285750">
              <a:buFont typeface="Arial" panose="020B0604020202020204" pitchFamily="34" charset="0"/>
              <a:buChar char="•"/>
            </a:pPr>
            <a:endParaRPr lang="ru-RU" sz="1200" dirty="0"/>
          </a:p>
          <a:p>
            <a:endParaRPr lang="ru-RU" dirty="0"/>
          </a:p>
        </p:txBody>
      </p:sp>
      <p:sp>
        <p:nvSpPr>
          <p:cNvPr id="7" name="TextBox 6"/>
          <p:cNvSpPr txBox="1"/>
          <p:nvPr/>
        </p:nvSpPr>
        <p:spPr>
          <a:xfrm>
            <a:off x="197553" y="3956191"/>
            <a:ext cx="7483366" cy="1384995"/>
          </a:xfrm>
          <a:prstGeom prst="rect">
            <a:avLst/>
          </a:prstGeom>
        </p:spPr>
        <p:txBody>
          <a:bodyPr wrap="square">
            <a:spAutoFit/>
          </a:bodyPr>
          <a:lstStyle>
            <a:defPPr>
              <a:defRPr lang="ru-RU"/>
            </a:defPPr>
            <a:lvl1pPr>
              <a:defRPr sz="1400">
                <a:solidFill>
                  <a:prstClr val="black"/>
                </a:solidFill>
                <a:latin typeface="Open Sans Light"/>
              </a:defRPr>
            </a:lvl1pPr>
          </a:lstStyle>
          <a:p>
            <a:pPr marL="285750" indent="-285750">
              <a:buFont typeface="Arial" panose="020B0604020202020204" pitchFamily="34" charset="0"/>
              <a:buChar char="•"/>
            </a:pPr>
            <a:endParaRPr lang="ru-RU" sz="1200" dirty="0" smtClean="0"/>
          </a:p>
          <a:p>
            <a:pPr marL="285750" indent="-285750">
              <a:buFont typeface="Arial" panose="020B0604020202020204" pitchFamily="34" charset="0"/>
              <a:buChar char="•"/>
            </a:pPr>
            <a:endParaRPr lang="en-US" sz="1200" dirty="0" smtClean="0">
              <a:solidFill>
                <a:srgbClr val="FF0000"/>
              </a:solidFill>
            </a:endParaRPr>
          </a:p>
          <a:p>
            <a:pPr marL="285750" indent="-285750">
              <a:buFont typeface="Arial" panose="020B0604020202020204" pitchFamily="34" charset="0"/>
              <a:buChar char="•"/>
            </a:pPr>
            <a:r>
              <a:rPr lang="ru-RU" sz="1200" dirty="0" smtClean="0">
                <a:solidFill>
                  <a:schemeClr val="tx1"/>
                </a:solidFill>
              </a:rPr>
              <a:t>Совместный </a:t>
            </a:r>
            <a:r>
              <a:rPr lang="ru-RU" sz="1200" dirty="0">
                <a:solidFill>
                  <a:schemeClr val="tx1"/>
                </a:solidFill>
              </a:rPr>
              <a:t>проект издательств «Просвещение» и «Народное образование» (Китайская народная республика).</a:t>
            </a:r>
          </a:p>
          <a:p>
            <a:pPr marL="285750" indent="-285750">
              <a:buFont typeface="Arial" panose="020B0604020202020204" pitchFamily="34" charset="0"/>
              <a:buChar char="•"/>
            </a:pPr>
            <a:r>
              <a:rPr lang="ru-RU" sz="1200" dirty="0">
                <a:solidFill>
                  <a:schemeClr val="tx1"/>
                </a:solidFill>
              </a:rPr>
              <a:t>Коммуникативно-когнитивный подход к изучению китайского языка. </a:t>
            </a:r>
          </a:p>
          <a:p>
            <a:pPr marL="285750" indent="-285750">
              <a:buFont typeface="Arial" panose="020B0604020202020204" pitchFamily="34" charset="0"/>
              <a:buChar char="•"/>
            </a:pPr>
            <a:r>
              <a:rPr lang="ru-RU" sz="1200" dirty="0" smtClean="0">
                <a:solidFill>
                  <a:schemeClr val="tx1"/>
                </a:solidFill>
              </a:rPr>
              <a:t>Реализация </a:t>
            </a:r>
            <a:r>
              <a:rPr lang="ru-RU" sz="1200" dirty="0">
                <a:solidFill>
                  <a:schemeClr val="tx1"/>
                </a:solidFill>
              </a:rPr>
              <a:t>обучения на основе диалога культур России и Китая. </a:t>
            </a:r>
          </a:p>
          <a:p>
            <a:pPr marL="285750" indent="-285750">
              <a:buFont typeface="Arial" panose="020B0604020202020204" pitchFamily="34" charset="0"/>
              <a:buChar char="•"/>
            </a:pPr>
            <a:r>
              <a:rPr lang="ru-RU" sz="1200" dirty="0">
                <a:solidFill>
                  <a:schemeClr val="tx1"/>
                </a:solidFill>
              </a:rPr>
              <a:t>Последовательная подготовка  к сдаче Основного государственного экзамена (ОГЭ) и международного экзамена  </a:t>
            </a:r>
            <a:r>
              <a:rPr lang="en-US" sz="1200" dirty="0">
                <a:solidFill>
                  <a:schemeClr val="tx1"/>
                </a:solidFill>
              </a:rPr>
              <a:t>YCT</a:t>
            </a:r>
            <a:r>
              <a:rPr lang="ru-RU" sz="1200" dirty="0">
                <a:solidFill>
                  <a:schemeClr val="tx1"/>
                </a:solidFill>
              </a:rPr>
              <a:t> (</a:t>
            </a:r>
            <a:r>
              <a:rPr lang="en-US" sz="1200" dirty="0">
                <a:solidFill>
                  <a:schemeClr val="tx1"/>
                </a:solidFill>
              </a:rPr>
              <a:t>Youth Chinese Test</a:t>
            </a:r>
            <a:r>
              <a:rPr lang="ru-RU" sz="1200" dirty="0">
                <a:solidFill>
                  <a:schemeClr val="tx1"/>
                </a:solidFill>
              </a:rPr>
              <a:t>).</a:t>
            </a:r>
          </a:p>
        </p:txBody>
      </p:sp>
      <p:sp>
        <p:nvSpPr>
          <p:cNvPr id="31" name="TextBox 30"/>
          <p:cNvSpPr txBox="1"/>
          <p:nvPr/>
        </p:nvSpPr>
        <p:spPr>
          <a:xfrm>
            <a:off x="387444" y="2675849"/>
            <a:ext cx="5192895" cy="28288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Французский язык. «Встречи» (7-9)</a:t>
            </a:r>
            <a:endParaRPr kumimoji="0" lang="ru-RU" sz="16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TextBox 33"/>
          <p:cNvSpPr txBox="1"/>
          <p:nvPr/>
        </p:nvSpPr>
        <p:spPr>
          <a:xfrm>
            <a:off x="260704" y="4057787"/>
            <a:ext cx="5192895" cy="28288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Китайский язык. «Время учить китайский!» (5-9)</a:t>
            </a:r>
            <a:endParaRPr kumimoji="0" lang="ru-RU" sz="16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Номер слайда 2"/>
          <p:cNvSpPr>
            <a:spLocks noGrp="1"/>
          </p:cNvSpPr>
          <p:nvPr>
            <p:ph type="sldNum" idx="4294967295"/>
          </p:nvPr>
        </p:nvSpPr>
        <p:spPr>
          <a:xfrm>
            <a:off x="11061050" y="6311120"/>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30</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82825204"/>
      </p:ext>
    </p:extLst>
  </p:cSld>
  <p:clrMapOvr>
    <a:masterClrMapping/>
  </p:clrMapOvr>
  <p:timing>
    <p:tnLst>
      <p:par>
        <p:cTn id="1" dur="indefinite" restart="never" nodeType="tmRoot"/>
      </p:par>
    </p:tnLst>
  </p:timing>
</p:sld>
</file>

<file path=ppt/slides/slide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p:cNvGraphicFramePr>
            <a:graphicFrameLocks noSelect="1" noChangeAspect="1"/>
          </p:cNvGraphicFramePr>
          <p:nvPr/>
        </p:nvGraphicFramePr>
        <p:xfrm>
          <a:off x="1588" y="1588"/>
          <a:ext cx="1588" cy="1588"/>
        </p:xfrm>
        <a:graphic>
          <a:graphicData uri="http://schemas.openxmlformats.org/presentationml/2006/ole">
            <p:oleObj spid="_x0000_s1026" name="Слайд think-cell" r:id="rId4" imgW="359" imgH="360" progId="TCLayout.ActiveDocument.1">
              <p:embed/>
            </p:oleObj>
          </a:graphicData>
        </a:graphic>
      </p:graphicFrame>
      <p:sp>
        <p:nvSpPr>
          <p:cNvPr id="2" name="Номер слайда 1"/>
          <p:cNvSpPr>
            <a:spLocks noGrp="1"/>
          </p:cNvSpPr>
          <p:nvPr>
            <p:ph type="sldNum" sz="quarter" idx="12"/>
          </p:nvPr>
        </p:nvSpPr>
        <p:spPr/>
        <p:txBody>
          <a:bodyPr/>
          <a:lstStyle/>
          <a:p>
            <a:pPr marL="0" marR="0" lvl="0" indent="0" algn="r" defTabSz="914400" rtl="0" eaLnBrk="1" latinLnBrk="0" hangingPunct="1">
              <a:lnSpc>
                <a:spcPct val="100000"/>
              </a:lnSpc>
              <a:spcBef>
                <a:spcPts val="0"/>
              </a:spcBef>
              <a:spcAft>
                <a:spcPts val="0"/>
              </a:spcAft>
              <a:buClrTx/>
              <a:buFontTx/>
              <a:buNone/>
              <a:defRPr/>
            </a:pPr>
            <a:fld id="{4CB9B150-16F9-4654-A9FF-3F04349E5D0B}" type="slidenum">
              <a:rPr kumimoji="0" lang="en-US" sz="1200" b="0" i="0" u="none" strike="noStrike" kern="1200" cap="none" spc="0" normalizeH="0" baseline="0">
                <a:solidFill>
                  <a:prstClr val="white"/>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3</a:t>
            </a:fld>
            <a:endParaRPr kumimoji="0" lang="en-US" sz="1200" b="0" i="0" u="none" strike="noStrike" kern="1200" cap="none" spc="0" normalizeH="0" baseline="0">
              <a:solidFill>
                <a:prstClr val="white"/>
              </a:solidFill>
              <a:effectLst/>
              <a:uLnTx/>
              <a:uFillTx/>
              <a:latin typeface="Calibri"/>
              <a:ea typeface="+mn-ea"/>
              <a:cs typeface="+mn-cs"/>
            </a:endParaRPr>
          </a:p>
        </p:txBody>
      </p:sp>
      <p:sp>
        <p:nvSpPr>
          <p:cNvPr id="35" name="Номер слайда 8"/>
          <p:cNvSpPr txBox="1"/>
          <p:nvPr/>
        </p:nvSpPr>
        <p:spPr>
          <a:xfrm>
            <a:off x="8763000" y="6508750"/>
            <a:ext cx="2743200" cy="365125"/>
          </a:xfrm>
          <a:prstGeom prst="rect">
            <a:avLst/>
          </a:prstGeom>
        </p:spPr>
        <p:txBody>
          <a:bodyPr vert="horz" lIns="91440" tIns="45720" rIns="91440" bIns="4572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latinLnBrk="0" hangingPunct="1">
              <a:lnSpc>
                <a:spcPct val="100000"/>
              </a:lnSpc>
              <a:spcBef>
                <a:spcPts val="0"/>
              </a:spcBef>
              <a:spcAft>
                <a:spcPts val="0"/>
              </a:spcAft>
              <a:buClrTx/>
              <a:buFontTx/>
              <a:buNone/>
              <a:defRPr/>
            </a:pPr>
            <a:endParaRPr kumimoji="0" lang="ru-RU" sz="1200" b="0" i="0" u="none" strike="noStrike" kern="1200" cap="none" spc="0" normalizeH="0" baseline="0">
              <a:solidFill>
                <a:prstClr val="black">
                  <a:tint val="75000"/>
                </a:prstClr>
              </a:solidFill>
              <a:effectLst/>
              <a:uLnTx/>
              <a:uFillTx/>
              <a:latin typeface="Calibri"/>
              <a:ea typeface="+mn-ea"/>
              <a:cs typeface="+mn-cs"/>
            </a:endParaRPr>
          </a:p>
        </p:txBody>
      </p:sp>
      <p:sp>
        <p:nvSpPr>
          <p:cNvPr id="33" name="Прямоугольник 32"/>
          <p:cNvSpPr/>
          <p:nvPr/>
        </p:nvSpPr>
        <p:spPr>
          <a:xfrm>
            <a:off x="285138" y="6652048"/>
            <a:ext cx="3141234" cy="169277"/>
          </a:xfrm>
          <a:prstGeom prst="rect">
            <a:avLst/>
          </a:prstGeom>
        </p:spPr>
        <p:txBody>
          <a:bodyPr wrap="square" lIns="0" tIns="0" rIns="0" bIns="0">
            <a:spAutoFit/>
          </a:bodyPr>
          <a:lstStyle/>
          <a:p>
            <a:pPr marL="0" marR="0" lvl="0" indent="0" algn="l" defTabSz="914400" rtl="0" eaLnBrk="1" latinLnBrk="0" hangingPunct="1">
              <a:lnSpc>
                <a:spcPct val="100000"/>
              </a:lnSpc>
              <a:spcBef>
                <a:spcPts val="0"/>
              </a:spcBef>
              <a:spcAft>
                <a:spcPts val="0"/>
              </a:spcAft>
              <a:buClrTx/>
              <a:buFontTx/>
              <a:buNone/>
              <a:defRPr/>
            </a:pPr>
            <a:r>
              <a:rPr kumimoji="0" lang="ru-RU" sz="1100" b="0" i="0" u="none" strike="noStrike" kern="1200" cap="none" spc="0" normalizeH="0" baseline="0">
                <a:solidFill>
                  <a:prstClr val="white">
                    <a:lumMod val="65000"/>
                  </a:prstClr>
                </a:solidFill>
                <a:effectLst/>
                <a:uLnTx/>
                <a:uFillTx/>
                <a:latin typeface="Calibri"/>
                <a:ea typeface="+mn-ea"/>
                <a:cs typeface="+mn-cs"/>
              </a:rPr>
              <a:t>© АО «Издательство «Просвещение»20</a:t>
            </a:r>
            <a:r>
              <a:rPr kumimoji="0" lang="en-US" sz="1100" b="0" i="0" u="none" strike="noStrike" kern="1200" cap="none" spc="0" normalizeH="0" baseline="0">
                <a:solidFill>
                  <a:prstClr val="white">
                    <a:lumMod val="65000"/>
                  </a:prstClr>
                </a:solidFill>
                <a:effectLst/>
                <a:uLnTx/>
                <a:uFillTx/>
                <a:latin typeface="Calibri"/>
                <a:ea typeface="+mn-ea"/>
                <a:cs typeface="+mn-cs"/>
              </a:rPr>
              <a:t>20</a:t>
            </a:r>
            <a:endParaRPr kumimoji="0" lang="ru-RU" sz="1100" b="0" i="0" u="none" strike="noStrike" kern="1200" cap="none" spc="0" normalizeH="0" baseline="0">
              <a:solidFill>
                <a:prstClr val="white">
                  <a:lumMod val="65000"/>
                </a:prstClr>
              </a:solidFill>
              <a:effectLst/>
              <a:uLnTx/>
              <a:uFillTx/>
              <a:latin typeface="Calibri"/>
              <a:ea typeface="+mn-ea"/>
              <a:cs typeface="+mn-cs"/>
            </a:endParaRPr>
          </a:p>
        </p:txBody>
      </p:sp>
      <p:sp>
        <p:nvSpPr>
          <p:cNvPr id="38" name="Название 1"/>
          <p:cNvSpPr txBox="1"/>
          <p:nvPr/>
        </p:nvSpPr>
        <p:spPr>
          <a:xfrm>
            <a:off x="277763" y="209367"/>
            <a:ext cx="8106831" cy="1070179"/>
          </a:xfrm>
          <a:prstGeom prst="rect">
            <a:avLst/>
          </a:prstGeom>
          <a:noFill/>
        </p:spPr>
        <p:txBody>
          <a:bodyPr vert="horz" lIns="103888" tIns="51944" rIns="103888" bIns="51944" anchor="t" anchorCtr="0">
            <a:noAutofit/>
          </a:bodyPr>
          <a:lstStyle/>
          <a:p>
            <a:pPr>
              <a:lnSpc>
                <a:spcPct val="80000"/>
              </a:lnSpc>
              <a:defRPr/>
            </a:pPr>
            <a:endParaRPr lang="ru-RU" sz="5400" b="1">
              <a:solidFill>
                <a:srgbClr val="003366"/>
              </a:solidFill>
              <a:latin typeface="Calibri"/>
            </a:endParaRPr>
          </a:p>
        </p:txBody>
      </p:sp>
      <p:sp>
        <p:nvSpPr>
          <p:cNvPr id="29" name="Название 1"/>
          <p:cNvSpPr txBox="1"/>
          <p:nvPr/>
        </p:nvSpPr>
        <p:spPr>
          <a:xfrm>
            <a:off x="162406" y="217458"/>
            <a:ext cx="11475689" cy="700654"/>
          </a:xfrm>
          <a:prstGeom prst="rect">
            <a:avLst/>
          </a:prstGeom>
          <a:noFill/>
        </p:spPr>
        <p:txBody>
          <a:bodyPr vert="horz" lIns="103888" tIns="51944" rIns="103888" bIns="51944" anchor="t" anchorCtr="0">
            <a:noAutofit/>
          </a:bodyPr>
          <a:lstStyle/>
          <a:p>
            <a:pPr>
              <a:lnSpc>
                <a:spcPct val="80000"/>
              </a:lnSpc>
              <a:defRPr/>
            </a:pPr>
            <a:r>
              <a:rPr lang="ru-RU" sz="3200" b="1" spc="-40">
                <a:gradFill>
                  <a:gsLst>
                    <a:gs pos="88000">
                      <a:srgbClr val="00b0f0"/>
                    </a:gs>
                    <a:gs pos="0">
                      <a:srgbClr val="2d2b8d"/>
                    </a:gs>
                  </a:gsLst>
                  <a:lin ang="2400000" scaled="0"/>
                </a:gradFill>
                <a:latin typeface="Calibri"/>
              </a:rPr>
              <a:t>Направления развития 2020 </a:t>
            </a:r>
            <a:endParaRPr lang="ru-RU" sz="5400" b="1">
              <a:solidFill>
                <a:srgbClr val="003366"/>
              </a:solidFill>
              <a:latin typeface="Calibri"/>
            </a:endParaRPr>
          </a:p>
        </p:txBody>
      </p:sp>
      <p:cxnSp>
        <p:nvCxnSpPr>
          <p:cNvPr id="45" name="Прямая соединительная линия 44"/>
          <p:cNvCxnSpPr/>
          <p:nvPr/>
        </p:nvCxnSpPr>
        <p:spPr>
          <a:xfrm>
            <a:off x="13869" y="856475"/>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graphicFrame>
        <p:nvGraphicFramePr>
          <p:cNvPr id="7" name="Таблица 6"/>
          <p:cNvGraphicFramePr>
            <a:graphicFrameLocks noGrp="1"/>
          </p:cNvGraphicFramePr>
          <p:nvPr/>
        </p:nvGraphicFramePr>
        <p:xfrm>
          <a:off x="323543" y="766637"/>
          <a:ext cx="11120971" cy="5324725"/>
        </p:xfrm>
        <a:graphic>
          <a:graphicData uri="http://schemas.openxmlformats.org/drawingml/2006/table">
            <a:tbl>
              <a:tblPr firstRow="1" bandRow="1">
                <a:tableStyleId>{5C22544A-7EE6-4342-B048-85BDC9FD1C3A}</a:tableStyleId>
              </a:tblPr>
              <a:tblGrid>
                <a:gridCol w="1685781"/>
                <a:gridCol w="9435190"/>
              </a:tblGrid>
              <a:tr h="707583">
                <a:tc>
                  <a:txBody>
                    <a:bodyPr vert="horz" lIns="91440" tIns="45720" rIns="91440" bIns="45720" anchor="t" anchorCtr="0"/>
                    <a:p>
                      <a:pPr lvl="0">
                        <a:defRPr/>
                      </a:pPr>
                      <a:endParaRPr lang="ru-RU"/>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c>
                  <a:txBody>
                    <a:bodyPr vert="horz" lIns="91440" tIns="45720" rIns="91440" bIns="45720" anchor="t" anchorCtr="0"/>
                    <a:p>
                      <a:pPr marL="0" marR="0" lvl="0" indent="0" algn="l" defTabSz="914400" rtl="0" eaLnBrk="1" latinLnBrk="0" hangingPunct="1">
                        <a:lnSpc>
                          <a:spcPct val="100000"/>
                        </a:lnSpc>
                        <a:spcBef>
                          <a:spcPts val="0"/>
                        </a:spcBef>
                        <a:spcAft>
                          <a:spcPts val="0"/>
                        </a:spcAft>
                        <a:buClrTx/>
                        <a:buFontTx/>
                        <a:buNone/>
                        <a:defRPr/>
                      </a:pPr>
                      <a:r>
                        <a:rPr lang="ru-RU" sz="1400" b="1" kern="1200">
                          <a:solidFill>
                            <a:schemeClr val="tx1"/>
                          </a:solidFill>
                          <a:latin typeface="Open Sans Light"/>
                          <a:ea typeface="Open Sans Light"/>
                          <a:cs typeface="Open Sans Light"/>
                        </a:rPr>
                        <a:t>Обновление федеральных государственных образовательных стандартов общего образования, в том числе требований к результатам освоения образовательной программы общего образования в части формирования базовых знаний, умений и навыков, формализации «гибких компетенций»</a:t>
                      </a:r>
                      <a:r>
                        <a:rPr lang="ru-RU" sz="1400" b="1" kern="1200" baseline="0">
                          <a:solidFill>
                            <a:schemeClr val="tx1"/>
                          </a:solidFill>
                          <a:latin typeface="Open Sans Light"/>
                          <a:ea typeface="Open Sans Light"/>
                          <a:cs typeface="Open Sans Light"/>
                        </a:rPr>
                        <a:t> (этап обсуждений)</a:t>
                      </a:r>
                      <a:endParaRPr lang="ru-RU" sz="1400" b="1" kern="1200">
                        <a:solidFill>
                          <a:schemeClr val="tx1"/>
                        </a:solidFill>
                        <a:latin typeface="Open Sans Light"/>
                        <a:ea typeface="Open Sans Light"/>
                        <a:cs typeface="Open Sans Light"/>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r>
              <a:tr h="363308">
                <a:tc>
                  <a:txBody>
                    <a:bodyPr vert="horz" lIns="91440" tIns="45720" rIns="91440" bIns="45720" anchor="t" anchorCtr="0"/>
                    <a:p>
                      <a:pPr marL="38100" marR="0" lvl="0" indent="0" algn="ctr" defTabSz="914400" rtl="0" eaLnBrk="1" latinLnBrk="0" hangingPunct="1">
                        <a:lnSpc>
                          <a:spcPct val="100000"/>
                        </a:lnSpc>
                        <a:spcBef>
                          <a:spcPts val="100"/>
                        </a:spcBef>
                        <a:spcAft>
                          <a:spcPts val="0"/>
                        </a:spcAft>
                        <a:buClrTx/>
                        <a:buFontTx/>
                        <a:buNone/>
                        <a:defRPr/>
                      </a:pPr>
                      <a:r>
                        <a:rPr lang="ru-RU" sz="1400" b="1" kern="1200">
                          <a:solidFill>
                            <a:schemeClr val="accent5"/>
                          </a:solidFill>
                          <a:latin typeface="Open Sans Light"/>
                          <a:ea typeface="Open Sans Light"/>
                          <a:cs typeface="Open Sans Light"/>
                        </a:rPr>
                        <a:t>100%</a:t>
                      </a:r>
                      <a:endParaRPr lang="ru-RU" sz="1400" b="1" kern="1200">
                        <a:solidFill>
                          <a:schemeClr val="accent5"/>
                        </a:solidFill>
                        <a:latin typeface="Open Sans Light"/>
                        <a:ea typeface="Open Sans Light"/>
                        <a:cs typeface="Open Sans Light"/>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c>
                  <a:txBody>
                    <a:bodyPr vert="horz" lIns="91440" tIns="45720" rIns="91440" bIns="45720" anchor="t" anchorCtr="0"/>
                    <a:p>
                      <a:pPr marL="12700" marR="5080" lvl="0" indent="0" algn="l" defTabSz="914400" rtl="0" eaLnBrk="1" latinLnBrk="0" hangingPunct="1">
                        <a:lnSpc>
                          <a:spcPts val="1300"/>
                        </a:lnSpc>
                        <a:spcBef>
                          <a:spcPts val="260"/>
                        </a:spcBef>
                        <a:spcAft>
                          <a:spcPts val="0"/>
                        </a:spcAft>
                        <a:buClrTx/>
                        <a:buFontTx/>
                        <a:buNone/>
                        <a:defRPr/>
                      </a:pPr>
                      <a:r>
                        <a:rPr lang="ru-RU" sz="1400" b="1" kern="1200">
                          <a:solidFill>
                            <a:schemeClr val="tx1"/>
                          </a:solidFill>
                          <a:latin typeface="Open Sans Light"/>
                          <a:ea typeface="Open Sans Light"/>
                          <a:cs typeface="Open Sans Light"/>
                        </a:rPr>
                        <a:t>Введение национальной системы учительского роста педагогических работников </a:t>
                      </a:r>
                      <a:endParaRPr lang="ru-RU" sz="1400" b="1" kern="1200">
                        <a:solidFill>
                          <a:schemeClr val="tx1"/>
                        </a:solidFill>
                        <a:latin typeface="Open Sans Light"/>
                        <a:ea typeface="Open Sans Light"/>
                        <a:cs typeface="Open Sans Light"/>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r>
              <a:tr h="560406">
                <a:tc>
                  <a:txBody>
                    <a:bodyPr vert="horz" lIns="91440" tIns="45720" rIns="91440" bIns="45720" anchor="t" anchorCtr="0"/>
                    <a:p>
                      <a:pPr marL="0" marR="0" indent="0" algn="ctr" defTabSz="914400" rtl="0" eaLnBrk="1" latinLnBrk="0" hangingPunct="1">
                        <a:lnSpc>
                          <a:spcPct val="100000"/>
                        </a:lnSpc>
                        <a:spcBef>
                          <a:spcPts val="0"/>
                        </a:spcBef>
                        <a:spcAft>
                          <a:spcPts val="0"/>
                        </a:spcAft>
                        <a:buClrTx/>
                        <a:buFontTx/>
                        <a:buNone/>
                        <a:defRPr/>
                      </a:pPr>
                      <a:r>
                        <a:rPr lang="ru-RU" sz="1400" b="1" kern="1200">
                          <a:solidFill>
                            <a:schemeClr val="accent5"/>
                          </a:solidFill>
                          <a:latin typeface="Open Sans Light"/>
                          <a:ea typeface="Open Sans Light"/>
                          <a:cs typeface="Open Sans Light"/>
                        </a:rPr>
                        <a:t> 14 субъектов РФ</a:t>
                      </a:r>
                      <a:endParaRPr lang="ru-RU" sz="1400" b="1" kern="1200">
                        <a:solidFill>
                          <a:schemeClr val="accent5"/>
                        </a:solidFill>
                        <a:latin typeface="Open Sans Light"/>
                        <a:ea typeface="Open Sans Light"/>
                        <a:cs typeface="Open Sans Light"/>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c>
                  <a:txBody>
                    <a:bodyPr vert="horz" lIns="91440" tIns="45720" rIns="91440" bIns="45720" anchor="t" anchorCtr="0"/>
                    <a:p>
                      <a:pPr marL="0" marR="0" lvl="0" indent="0" algn="l" defTabSz="914400" rtl="0" eaLnBrk="1" latinLnBrk="0" hangingPunct="1">
                        <a:lnSpc>
                          <a:spcPct val="100000"/>
                        </a:lnSpc>
                        <a:spcBef>
                          <a:spcPts val="0"/>
                        </a:spcBef>
                        <a:spcAft>
                          <a:spcPts val="0"/>
                        </a:spcAft>
                        <a:buClrTx/>
                        <a:buFontTx/>
                        <a:buNone/>
                        <a:defRPr/>
                      </a:pPr>
                      <a:r>
                        <a:rPr lang="ru-RU" sz="1400" b="1" kern="1200">
                          <a:solidFill>
                            <a:schemeClr val="tx1"/>
                          </a:solidFill>
                          <a:latin typeface="Open Sans Light"/>
                          <a:ea typeface="Open Sans Light"/>
                          <a:cs typeface="Open Sans Light"/>
                        </a:rPr>
                        <a:t>Проведение оценки качества общего образования на основе  практики международных исследований качества подготовки  обучающихся в общеобразовательных организациях РФ (PISA)</a:t>
                      </a:r>
                      <a:endParaRPr lang="ru-RU" sz="1400" b="1" kern="1200">
                        <a:solidFill>
                          <a:schemeClr val="tx1"/>
                        </a:solidFill>
                        <a:latin typeface="Open Sans Light"/>
                        <a:ea typeface="Open Sans Light"/>
                        <a:cs typeface="Open Sans Light"/>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r>
              <a:tr h="532014">
                <a:tc>
                  <a:txBody>
                    <a:bodyPr vert="horz" lIns="91440" tIns="45720" rIns="91440" bIns="45720" anchor="t" anchorCtr="0"/>
                    <a:p>
                      <a:pPr marL="0" marR="0" indent="0" algn="ctr" defTabSz="914400" rtl="0" eaLnBrk="1" latinLnBrk="0" hangingPunct="1">
                        <a:lnSpc>
                          <a:spcPct val="100000"/>
                        </a:lnSpc>
                        <a:spcBef>
                          <a:spcPts val="0"/>
                        </a:spcBef>
                        <a:spcAft>
                          <a:spcPts val="0"/>
                        </a:spcAft>
                        <a:buClrTx/>
                        <a:buFontTx/>
                        <a:buNone/>
                        <a:defRPr/>
                      </a:pPr>
                      <a:r>
                        <a:rPr lang="ru-RU" sz="1400" b="1" kern="1200">
                          <a:solidFill>
                            <a:schemeClr val="accent5"/>
                          </a:solidFill>
                          <a:latin typeface="Open Sans Light"/>
                          <a:ea typeface="Open Sans Light"/>
                          <a:cs typeface="Open Sans Light"/>
                        </a:rPr>
                        <a:t>20 субъектов РФ</a:t>
                      </a:r>
                      <a:endParaRPr lang="ru-RU" sz="1400" b="1" kern="1200">
                        <a:solidFill>
                          <a:schemeClr val="accent5"/>
                        </a:solidFill>
                        <a:latin typeface="Open Sans Light"/>
                        <a:ea typeface="Open Sans Light"/>
                        <a:cs typeface="Open Sans Light"/>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c>
                  <a:txBody>
                    <a:bodyPr vert="horz" lIns="91440" tIns="45720" rIns="91440" bIns="45720" anchor="t" anchorCtr="0"/>
                    <a:p>
                      <a:pPr marL="0" marR="0" lvl="0" indent="0" algn="l" defTabSz="914400" rtl="0" eaLnBrk="1" latinLnBrk="0" hangingPunct="1">
                        <a:lnSpc>
                          <a:spcPct val="100000"/>
                        </a:lnSpc>
                        <a:spcBef>
                          <a:spcPts val="0"/>
                        </a:spcBef>
                        <a:spcAft>
                          <a:spcPts val="0"/>
                        </a:spcAft>
                        <a:buClrTx/>
                        <a:buFontTx/>
                        <a:buNone/>
                        <a:defRPr/>
                      </a:pPr>
                      <a:r>
                        <a:rPr lang="ru-RU" sz="1400" b="1" kern="1200">
                          <a:solidFill>
                            <a:schemeClr val="tx1"/>
                          </a:solidFill>
                          <a:latin typeface="Open Sans Light"/>
                          <a:ea typeface="Open Sans Light"/>
                          <a:cs typeface="Open Sans Light"/>
                        </a:rPr>
                        <a:t>Обеспечение возможности изучения предметной области «Технология» на базе организаций, имеющих  высокооснащённые ученические места</a:t>
                      </a:r>
                      <a:endParaRPr lang="ru-RU" sz="1400" b="1" kern="1200">
                        <a:solidFill>
                          <a:schemeClr val="tx1"/>
                        </a:solidFill>
                        <a:latin typeface="Open Sans Light"/>
                        <a:ea typeface="Open Sans Light"/>
                        <a:cs typeface="Open Sans Light"/>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r>
              <a:tr h="723847">
                <a:tc>
                  <a:txBody>
                    <a:bodyPr vert="horz" lIns="91440" tIns="45720" rIns="91440" bIns="45720" anchor="t" anchorCtr="0"/>
                    <a:p>
                      <a:pPr marL="0" marR="0" indent="0" algn="ctr" defTabSz="914400" rtl="0" eaLnBrk="1" latinLnBrk="0" hangingPunct="1">
                        <a:lnSpc>
                          <a:spcPct val="100000"/>
                        </a:lnSpc>
                        <a:spcBef>
                          <a:spcPts val="0"/>
                        </a:spcBef>
                        <a:spcAft>
                          <a:spcPts val="0"/>
                        </a:spcAft>
                        <a:buClrTx/>
                        <a:buFontTx/>
                        <a:buNone/>
                        <a:defRPr/>
                      </a:pPr>
                      <a:r>
                        <a:rPr lang="ru-RU" sz="1400" b="1" kern="1200">
                          <a:solidFill>
                            <a:schemeClr val="accent5"/>
                          </a:solidFill>
                          <a:latin typeface="Open Sans Light"/>
                          <a:ea typeface="Open Sans Light"/>
                          <a:cs typeface="Open Sans Light"/>
                        </a:rPr>
                        <a:t>5 тыс. школ </a:t>
                      </a:r>
                      <a:endParaRPr lang="ru-RU" sz="1400" b="1" kern="1200">
                        <a:solidFill>
                          <a:schemeClr val="accent5"/>
                        </a:solidFill>
                        <a:latin typeface="Open Sans Light"/>
                        <a:ea typeface="Open Sans Light"/>
                        <a:cs typeface="Open Sans Light"/>
                      </a:endParaRPr>
                    </a:p>
                    <a:p>
                      <a:pPr marL="0" marR="0" indent="0" algn="ctr" defTabSz="914400" rtl="0" eaLnBrk="1" latinLnBrk="0" hangingPunct="1">
                        <a:lnSpc>
                          <a:spcPct val="100000"/>
                        </a:lnSpc>
                        <a:spcBef>
                          <a:spcPts val="0"/>
                        </a:spcBef>
                        <a:spcAft>
                          <a:spcPts val="0"/>
                        </a:spcAft>
                        <a:buClrTx/>
                        <a:buFontTx/>
                        <a:buNone/>
                        <a:defRPr/>
                      </a:pPr>
                      <a:r>
                        <a:rPr lang="ru-RU" sz="1400" b="1" kern="1200">
                          <a:solidFill>
                            <a:schemeClr val="accent5"/>
                          </a:solidFill>
                          <a:latin typeface="Open Sans Light"/>
                          <a:ea typeface="Open Sans Light"/>
                          <a:cs typeface="Open Sans Light"/>
                        </a:rPr>
                        <a:t>в 25 субъектах РФ</a:t>
                      </a:r>
                      <a:endParaRPr lang="ru-RU" sz="1400" b="1" kern="1200">
                        <a:solidFill>
                          <a:schemeClr val="accent5"/>
                        </a:solidFill>
                        <a:latin typeface="Open Sans Light"/>
                        <a:ea typeface="Open Sans Light"/>
                        <a:cs typeface="Open Sans Light"/>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c>
                  <a:txBody>
                    <a:bodyPr vert="horz" lIns="91440" tIns="45720" rIns="91440" bIns="45720" anchor="t" anchorCtr="0"/>
                    <a:p>
                      <a:pPr marL="0" marR="0" lvl="0" indent="0" algn="l" defTabSz="914400" rtl="0" eaLnBrk="1" latinLnBrk="0" hangingPunct="1">
                        <a:lnSpc>
                          <a:spcPct val="100000"/>
                        </a:lnSpc>
                        <a:spcBef>
                          <a:spcPts val="0"/>
                        </a:spcBef>
                        <a:spcAft>
                          <a:spcPts val="0"/>
                        </a:spcAft>
                        <a:buClrTx/>
                        <a:buFontTx/>
                        <a:buNone/>
                        <a:defRPr/>
                      </a:pPr>
                      <a:r>
                        <a:rPr lang="ru-RU" sz="1400" b="1" kern="1200">
                          <a:solidFill>
                            <a:schemeClr val="tx1"/>
                          </a:solidFill>
                          <a:latin typeface="Open Sans Light"/>
                          <a:ea typeface="Open Sans Light"/>
                          <a:cs typeface="Open Sans Light"/>
                        </a:rPr>
                        <a:t>Создание материально-технической базы для реализации основных и дополнительных общеобразовательных программ цифрового и гуманитарного профилей в сельской местности и малых городах </a:t>
                      </a:r>
                      <a:endParaRPr lang="ru-RU" sz="1400" b="1" kern="1200">
                        <a:solidFill>
                          <a:schemeClr val="tx1"/>
                        </a:solidFill>
                        <a:latin typeface="Open Sans Light"/>
                        <a:ea typeface="Open Sans Light"/>
                        <a:cs typeface="Open Sans Light"/>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r>
              <a:tr h="532015">
                <a:tc>
                  <a:txBody>
                    <a:bodyPr vert="horz" lIns="91440" tIns="45720" rIns="91440" bIns="45720" anchor="t" anchorCtr="0"/>
                    <a:p>
                      <a:pPr marL="0" marR="0" indent="0" algn="ctr" defTabSz="914400" rtl="0" eaLnBrk="1" latinLnBrk="0" hangingPunct="1">
                        <a:lnSpc>
                          <a:spcPct val="100000"/>
                        </a:lnSpc>
                        <a:spcBef>
                          <a:spcPts val="0"/>
                        </a:spcBef>
                        <a:spcAft>
                          <a:spcPts val="0"/>
                        </a:spcAft>
                        <a:buClrTx/>
                        <a:buFontTx/>
                        <a:buNone/>
                        <a:defRPr/>
                      </a:pPr>
                      <a:r>
                        <a:rPr lang="ru-RU" sz="1400" b="1" kern="1200">
                          <a:solidFill>
                            <a:schemeClr val="accent5"/>
                          </a:solidFill>
                          <a:latin typeface="Open Sans Light"/>
                          <a:ea typeface="Open Sans Light"/>
                          <a:cs typeface="Open Sans Light"/>
                        </a:rPr>
                        <a:t>260 школ</a:t>
                      </a:r>
                      <a:endParaRPr lang="ru-RU" sz="1400" b="1" kern="1200">
                        <a:solidFill>
                          <a:schemeClr val="accent5"/>
                        </a:solidFill>
                        <a:latin typeface="Open Sans Light"/>
                        <a:ea typeface="Open Sans Light"/>
                        <a:cs typeface="Open Sans Light"/>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c>
                  <a:txBody>
                    <a:bodyPr vert="horz" lIns="91440" tIns="45720" rIns="91440" bIns="45720" anchor="t" anchorCtr="0"/>
                    <a:p>
                      <a:pPr marL="0" marR="0" lvl="0" indent="0" algn="l" defTabSz="914400" rtl="0" eaLnBrk="1" latinLnBrk="0" hangingPunct="1">
                        <a:lnSpc>
                          <a:spcPct val="100000"/>
                        </a:lnSpc>
                        <a:spcBef>
                          <a:spcPts val="0"/>
                        </a:spcBef>
                        <a:spcAft>
                          <a:spcPts val="0"/>
                        </a:spcAft>
                        <a:buClrTx/>
                        <a:buFontTx/>
                        <a:buNone/>
                        <a:defRPr/>
                      </a:pPr>
                      <a:r>
                        <a:rPr lang="ru-RU" sz="1400" b="1" kern="1200">
                          <a:solidFill>
                            <a:schemeClr val="tx1"/>
                          </a:solidFill>
                          <a:latin typeface="Open Sans Light"/>
                          <a:ea typeface="Open Sans Light"/>
                          <a:cs typeface="Open Sans Light"/>
                        </a:rPr>
                        <a:t>Обновление материально-технической базы</a:t>
                      </a:r>
                      <a:r>
                        <a:rPr lang="ru-RU" sz="1400" b="1" kern="1200" baseline="0">
                          <a:solidFill>
                            <a:schemeClr val="tx1"/>
                          </a:solidFill>
                          <a:latin typeface="Open Sans Light"/>
                          <a:ea typeface="Open Sans Light"/>
                          <a:cs typeface="Open Sans Light"/>
                        </a:rPr>
                        <a:t> ОО, о</a:t>
                      </a:r>
                      <a:r>
                        <a:rPr lang="ru-RU" sz="1400" b="1" kern="1200">
                          <a:solidFill>
                            <a:schemeClr val="tx1"/>
                          </a:solidFill>
                          <a:latin typeface="Open Sans Light"/>
                          <a:ea typeface="Open Sans Light"/>
                          <a:cs typeface="Open Sans Light"/>
                        </a:rPr>
                        <a:t>существляющих образовательную деятельность исключительно по адаптированным общеобразовательным программам</a:t>
                      </a:r>
                      <a:endParaRPr lang="ru-RU" sz="1400" b="1" kern="1200">
                        <a:solidFill>
                          <a:schemeClr val="tx1"/>
                        </a:solidFill>
                        <a:latin typeface="Open Sans Light"/>
                        <a:ea typeface="Open Sans Light"/>
                        <a:cs typeface="Open Sans Light"/>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r>
              <a:tr h="442024">
                <a:tc>
                  <a:txBody>
                    <a:bodyPr vert="horz" lIns="91440" tIns="45720" rIns="91440" bIns="45720" anchor="t" anchorCtr="0"/>
                    <a:p>
                      <a:pPr marL="0" marR="0" indent="0" algn="ctr" defTabSz="914400" rtl="0" eaLnBrk="1" latinLnBrk="0" hangingPunct="1">
                        <a:lnSpc>
                          <a:spcPct val="100000"/>
                        </a:lnSpc>
                        <a:spcBef>
                          <a:spcPts val="0"/>
                        </a:spcBef>
                        <a:spcAft>
                          <a:spcPts val="0"/>
                        </a:spcAft>
                        <a:buClrTx/>
                        <a:buFontTx/>
                        <a:buNone/>
                        <a:defRPr/>
                      </a:pPr>
                      <a:endParaRPr lang="ru-RU" sz="1400">
                        <a:solidFill>
                          <a:schemeClr val="accent1">
                            <a:lumMod val="75000"/>
                          </a:schemeClr>
                        </a:solidFill>
                        <a:latin typeface="Open Sans"/>
                        <a:ea typeface="Open Sans"/>
                        <a:cs typeface="Open Sans"/>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c>
                  <a:txBody>
                    <a:bodyPr vert="horz" lIns="91440" tIns="45720" rIns="91440" bIns="45720" anchor="t" anchorCtr="0"/>
                    <a:p>
                      <a:pPr marL="0" marR="0" lvl="0" indent="0" algn="l" defTabSz="914400" rtl="0" eaLnBrk="1" latinLnBrk="0" hangingPunct="1">
                        <a:lnSpc>
                          <a:spcPct val="100000"/>
                        </a:lnSpc>
                        <a:spcBef>
                          <a:spcPts val="0"/>
                        </a:spcBef>
                        <a:spcAft>
                          <a:spcPts val="0"/>
                        </a:spcAft>
                        <a:buClrTx/>
                        <a:buFontTx/>
                        <a:buNone/>
                        <a:defRPr/>
                      </a:pPr>
                      <a:r>
                        <a:rPr lang="ru-RU" sz="1400" b="1" kern="1200">
                          <a:solidFill>
                            <a:schemeClr val="tx1"/>
                          </a:solidFill>
                          <a:latin typeface="Open Sans Light"/>
                          <a:ea typeface="Open Sans Light"/>
                          <a:cs typeface="Open Sans Light"/>
                        </a:rPr>
                        <a:t>Проведение Международной математической олимпиады в Санкт-Петербурге  –  1 октября 2020 года</a:t>
                      </a:r>
                      <a:endParaRPr lang="ru-RU" sz="1400" b="1" kern="1200">
                        <a:solidFill>
                          <a:schemeClr val="tx1"/>
                        </a:solidFill>
                        <a:latin typeface="Open Sans Light"/>
                        <a:ea typeface="Open Sans Light"/>
                        <a:cs typeface="Open Sans Light"/>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r>
              <a:tr h="617623">
                <a:tc>
                  <a:txBody>
                    <a:bodyPr vert="horz" lIns="91440" tIns="45720" rIns="91440" bIns="45720" anchor="t" anchorCtr="0"/>
                    <a:p>
                      <a:pPr marL="0" marR="0" indent="0" algn="ctr" defTabSz="914400" rtl="0" eaLnBrk="1" latinLnBrk="0" hangingPunct="1">
                        <a:lnSpc>
                          <a:spcPct val="100000"/>
                        </a:lnSpc>
                        <a:spcBef>
                          <a:spcPts val="0"/>
                        </a:spcBef>
                        <a:spcAft>
                          <a:spcPts val="0"/>
                        </a:spcAft>
                        <a:buClrTx/>
                        <a:buFontTx/>
                        <a:buNone/>
                        <a:defRPr/>
                      </a:pPr>
                      <a:r>
                        <a:rPr lang="ru-RU" sz="1400" b="1" kern="1200">
                          <a:solidFill>
                            <a:schemeClr val="accent5"/>
                          </a:solidFill>
                          <a:latin typeface="Open Sans Light"/>
                          <a:ea typeface="Open Sans Light"/>
                          <a:cs typeface="Open Sans Light"/>
                        </a:rPr>
                        <a:t>300 тысяч </a:t>
                      </a:r>
                      <a:endParaRPr lang="ru-RU" sz="1400" b="1" kern="1200">
                        <a:solidFill>
                          <a:schemeClr val="accent5"/>
                        </a:solidFill>
                        <a:latin typeface="Open Sans Light"/>
                        <a:ea typeface="Open Sans Light"/>
                        <a:cs typeface="Open Sans Light"/>
                      </a:endParaRPr>
                    </a:p>
                    <a:p>
                      <a:pPr marL="0" marR="0" indent="0" algn="ctr" defTabSz="914400" rtl="0" eaLnBrk="1" latinLnBrk="0" hangingPunct="1">
                        <a:lnSpc>
                          <a:spcPct val="100000"/>
                        </a:lnSpc>
                        <a:spcBef>
                          <a:spcPts val="0"/>
                        </a:spcBef>
                        <a:spcAft>
                          <a:spcPts val="0"/>
                        </a:spcAft>
                        <a:buClrTx/>
                        <a:buFontTx/>
                        <a:buNone/>
                        <a:defRPr/>
                      </a:pPr>
                      <a:endParaRPr lang="ru-RU" sz="1400" b="1" kern="1200">
                        <a:solidFill>
                          <a:schemeClr val="accent5"/>
                        </a:solidFill>
                        <a:latin typeface="Open Sans Light"/>
                        <a:ea typeface="Open Sans Light"/>
                        <a:cs typeface="Open Sans Light"/>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c>
                  <a:txBody>
                    <a:bodyPr vert="horz" lIns="91440" tIns="45720" rIns="91440" bIns="45720" anchor="t" anchorCtr="0"/>
                    <a:p>
                      <a:pPr marL="0" marR="0" lvl="0" indent="0" algn="l" defTabSz="914400" rtl="0" eaLnBrk="1" latinLnBrk="0" hangingPunct="1">
                        <a:lnSpc>
                          <a:spcPct val="100000"/>
                        </a:lnSpc>
                        <a:spcBef>
                          <a:spcPts val="0"/>
                        </a:spcBef>
                        <a:spcAft>
                          <a:spcPts val="0"/>
                        </a:spcAft>
                        <a:buClrTx/>
                        <a:buFontTx/>
                        <a:buNone/>
                        <a:defRPr/>
                      </a:pPr>
                      <a:r>
                        <a:rPr lang="ru-RU" sz="1400" b="1" kern="1200">
                          <a:solidFill>
                            <a:schemeClr val="tx1"/>
                          </a:solidFill>
                          <a:latin typeface="Open Sans Light"/>
                          <a:ea typeface="Open Sans Light"/>
                          <a:cs typeface="Open Sans Light"/>
                        </a:rPr>
                        <a:t>Детей получат рекомендации по построению индивидуального учебного плана в соответствии с выбранными профессиональными компетенциями (профессиональными областями деятельности) </a:t>
                      </a:r>
                      <a:endParaRPr lang="ru-RU" sz="1400" b="1" kern="1200">
                        <a:solidFill>
                          <a:schemeClr val="tx1"/>
                        </a:solidFill>
                        <a:latin typeface="Open Sans Light"/>
                        <a:ea typeface="Open Sans Light"/>
                        <a:cs typeface="Open Sans Light"/>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r>
              <a:tr h="579980">
                <a:tc>
                  <a:txBody>
                    <a:bodyPr vert="horz" lIns="91440" tIns="45720" rIns="91440" bIns="45720" anchor="t" anchorCtr="0"/>
                    <a:p>
                      <a:pPr marL="0" marR="0" indent="0" algn="ctr" defTabSz="914400" rtl="0" eaLnBrk="1" latinLnBrk="0" hangingPunct="1">
                        <a:lnSpc>
                          <a:spcPct val="100000"/>
                        </a:lnSpc>
                        <a:spcBef>
                          <a:spcPts val="0"/>
                        </a:spcBef>
                        <a:spcAft>
                          <a:spcPts val="0"/>
                        </a:spcAft>
                        <a:buClrTx/>
                        <a:buFontTx/>
                        <a:buNone/>
                        <a:defRPr/>
                      </a:pPr>
                      <a:r>
                        <a:rPr lang="ru-RU" sz="1400" b="1" kern="1200">
                          <a:solidFill>
                            <a:schemeClr val="accent5"/>
                          </a:solidFill>
                          <a:latin typeface="Open Sans Light"/>
                          <a:ea typeface="Open Sans Light"/>
                          <a:cs typeface="Open Sans Light"/>
                        </a:rPr>
                        <a:t>2020</a:t>
                      </a:r>
                      <a:endParaRPr lang="ru-RU" sz="1400" b="1" kern="1200">
                        <a:solidFill>
                          <a:schemeClr val="accent5"/>
                        </a:solidFill>
                        <a:latin typeface="Open Sans Light"/>
                        <a:ea typeface="Open Sans Light"/>
                        <a:cs typeface="Open Sans Light"/>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c>
                  <a:txBody>
                    <a:bodyPr vert="horz" lIns="91440" tIns="45720" rIns="91440" bIns="45720" anchor="t" anchorCtr="0"/>
                    <a:p>
                      <a:pPr marL="0" marR="0" lvl="0" indent="0" algn="l" defTabSz="914400" rtl="0" eaLnBrk="1" latinLnBrk="0" hangingPunct="1">
                        <a:lnSpc>
                          <a:spcPct val="100000"/>
                        </a:lnSpc>
                        <a:spcBef>
                          <a:spcPts val="0"/>
                        </a:spcBef>
                        <a:spcAft>
                          <a:spcPts val="0"/>
                        </a:spcAft>
                        <a:buClrTx/>
                        <a:buFontTx/>
                        <a:buNone/>
                        <a:defRPr/>
                      </a:pPr>
                      <a:endParaRPr lang="ru-RU" sz="1400" b="1" kern="1200">
                        <a:solidFill>
                          <a:schemeClr val="tx1"/>
                        </a:solidFill>
                        <a:latin typeface="Open Sans Light"/>
                        <a:ea typeface="Open Sans Light"/>
                        <a:cs typeface="Open Sans Light"/>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r>
            </a:tbl>
          </a:graphicData>
        </a:graphic>
      </p:graphicFrame>
      <p:pic>
        <p:nvPicPr>
          <p:cNvPr id="6" name="Рисунок 5"/>
          <p:cNvPicPr>
            <a:picLocks noChangeAspect="1"/>
          </p:cNvPicPr>
          <p:nvPr/>
        </p:nvPicPr>
        <p:blipFill rotWithShape="1">
          <a:blip r:embed="rId5"/>
          <a:stretch>
            <a:fillRect/>
          </a:stretch>
        </p:blipFill>
        <p:spPr>
          <a:xfrm>
            <a:off x="679781" y="978740"/>
            <a:ext cx="705407" cy="666649"/>
          </a:xfrm>
          <a:prstGeom prst="rect">
            <a:avLst/>
          </a:prstGeom>
        </p:spPr>
      </p:pic>
      <p:pic>
        <p:nvPicPr>
          <p:cNvPr id="3" name="Рисунок 2"/>
          <p:cNvPicPr>
            <a:picLocks noChangeAspect="1"/>
          </p:cNvPicPr>
          <p:nvPr/>
        </p:nvPicPr>
        <p:blipFill rotWithShape="1">
          <a:blip r:embed="rId6"/>
          <a:stretch>
            <a:fillRect/>
          </a:stretch>
        </p:blipFill>
        <p:spPr>
          <a:xfrm>
            <a:off x="679781" y="4364091"/>
            <a:ext cx="508808" cy="489363"/>
          </a:xfrm>
          <a:prstGeom prst="rect">
            <a:avLst/>
          </a:prstGeom>
        </p:spPr>
      </p:pic>
      <p:pic>
        <p:nvPicPr>
          <p:cNvPr id="32" name="Picture 2" descr="https://portal.iv-edu.ru/dep/mouojuga/yugskiyrn_talickaya/commondocs/%D0%A1%D0%B0%D0%B9%D1%82/%D0%A2%D0%BE%D1%87%D0%BA%D0%B0%20%D0%A0%D0%BE%D1%81%D1%82%D0%B0/%D0%93%D0%B0%D0%BB%D0%B5%D1%80%D0%B5%D1%8F/%D0%9B%D0%BE%D0%B3%D0%BE%D1%82%D0%B8%D0%BF%20%D0%A2%D0%BE%D1%87%D0%BA%D0%B0%20%D0%A0%D0%BE%D1%81%D1%82%D0%B0.jpg"/>
          <p:cNvPicPr>
            <a:picLocks noChangeAspect="1" noChangeArrowheads="1"/>
          </p:cNvPicPr>
          <p:nvPr/>
        </p:nvPicPr>
        <p:blipFill rotWithShape="1">
          <a:blip r:embed="rId7"/>
          <a:srcRect/>
          <a:stretch>
            <a:fillRect/>
          </a:stretch>
        </p:blipFill>
        <p:spPr>
          <a:xfrm>
            <a:off x="3739663" y="6159929"/>
            <a:ext cx="1443060" cy="472672"/>
          </a:xfrm>
          <a:prstGeom prst="rect">
            <a:avLst/>
          </a:prstGeom>
          <a:noFill/>
        </p:spPr>
      </p:pic>
      <p:grpSp>
        <p:nvGrpSpPr>
          <p:cNvPr id="34" name="Группа 33"/>
          <p:cNvGrpSpPr/>
          <p:nvPr/>
        </p:nvGrpSpPr>
        <p:grpSpPr>
          <a:xfrm rot="0">
            <a:off x="10920851" y="133368"/>
            <a:ext cx="1036335" cy="358338"/>
            <a:chOff x="10099577" y="300997"/>
            <a:chExt cx="1512553" cy="523002"/>
          </a:xfrm>
          <a:solidFill>
            <a:srgbClr val="2d2b8d"/>
          </a:solidFill>
        </p:grpSpPr>
        <p:sp>
          <p:nvSpPr>
            <p:cNvPr id="36" name="Freeform 6"/>
            <p:cNvSpPr/>
            <p:nvPr/>
          </p:nvSpPr>
          <p:spPr>
            <a:xfrm>
              <a:off x="10104558" y="546724"/>
              <a:ext cx="576131" cy="33206"/>
            </a:xfrm>
            <a:custGeom>
              <a:avLst/>
              <a:gd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37" name="Freeform 7"/>
            <p:cNvSpPr/>
            <p:nvPr/>
          </p:nvSpPr>
          <p:spPr>
            <a:xfrm>
              <a:off x="11029357" y="546724"/>
              <a:ext cx="576131" cy="33206"/>
            </a:xfrm>
            <a:custGeom>
              <a:avLst/>
              <a:gd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39" name="Freeform 8"/>
            <p:cNvSpPr/>
            <p:nvPr/>
          </p:nvSpPr>
          <p:spPr>
            <a:xfrm>
              <a:off x="10099577" y="666268"/>
              <a:ext cx="131166" cy="122864"/>
            </a:xfrm>
            <a:custGeom>
              <a:avLst/>
              <a:gd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0" name="Freeform 9"/>
            <p:cNvSpPr>
              <a:spLocks noEditPoints="1"/>
            </p:cNvSpPr>
            <p:nvPr/>
          </p:nvSpPr>
          <p:spPr>
            <a:xfrm>
              <a:off x="10253987" y="666268"/>
              <a:ext cx="89658" cy="122864"/>
            </a:xfrm>
            <a:custGeom>
              <a:avLst/>
              <a:gd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1" name="Freeform 10"/>
            <p:cNvSpPr>
              <a:spLocks noEditPoints="1"/>
            </p:cNvSpPr>
            <p:nvPr/>
          </p:nvSpPr>
          <p:spPr>
            <a:xfrm>
              <a:off x="10368549" y="664607"/>
              <a:ext cx="121204" cy="126184"/>
            </a:xfrm>
            <a:custGeom>
              <a:avLst/>
              <a:gd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2" name="Freeform 11"/>
            <p:cNvSpPr/>
            <p:nvPr/>
          </p:nvSpPr>
          <p:spPr>
            <a:xfrm>
              <a:off x="10517978" y="664607"/>
              <a:ext cx="111241" cy="126184"/>
            </a:xfrm>
            <a:custGeom>
              <a:avLst/>
              <a:gd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3" name="Freeform 12"/>
            <p:cNvSpPr>
              <a:spLocks noEditPoints="1"/>
            </p:cNvSpPr>
            <p:nvPr/>
          </p:nvSpPr>
          <p:spPr>
            <a:xfrm>
              <a:off x="10654125" y="666268"/>
              <a:ext cx="96299" cy="122864"/>
            </a:xfrm>
            <a:custGeom>
              <a:avLst/>
              <a:gd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4" name="Freeform 13"/>
            <p:cNvSpPr/>
            <p:nvPr/>
          </p:nvSpPr>
          <p:spPr>
            <a:xfrm>
              <a:off x="10778649" y="666268"/>
              <a:ext cx="89658" cy="122864"/>
            </a:xfrm>
            <a:custGeom>
              <a:avLst/>
              <a:gd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6" name="Freeform 14"/>
            <p:cNvSpPr/>
            <p:nvPr/>
          </p:nvSpPr>
          <p:spPr>
            <a:xfrm>
              <a:off x="10893211" y="666268"/>
              <a:ext cx="189277" cy="157731"/>
            </a:xfrm>
            <a:custGeom>
              <a:avLst/>
              <a:gd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7" name="Freeform 15"/>
            <p:cNvSpPr/>
            <p:nvPr/>
          </p:nvSpPr>
          <p:spPr>
            <a:xfrm>
              <a:off x="11100751" y="666268"/>
              <a:ext cx="91317" cy="122864"/>
            </a:xfrm>
            <a:custGeom>
              <a:avLst/>
              <a:gd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8" name="Freeform 16"/>
            <p:cNvSpPr/>
            <p:nvPr/>
          </p:nvSpPr>
          <p:spPr>
            <a:xfrm>
              <a:off x="11216974" y="666268"/>
              <a:ext cx="129505" cy="122864"/>
            </a:xfrm>
            <a:custGeom>
              <a:avLst/>
              <a:gd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9" name="Freeform 17"/>
            <p:cNvSpPr/>
            <p:nvPr/>
          </p:nvSpPr>
          <p:spPr>
            <a:xfrm>
              <a:off x="11368063" y="666268"/>
              <a:ext cx="131166" cy="122864"/>
            </a:xfrm>
            <a:custGeom>
              <a:avLst/>
              <a:gd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50" name="Freeform 18"/>
            <p:cNvSpPr/>
            <p:nvPr/>
          </p:nvSpPr>
          <p:spPr>
            <a:xfrm>
              <a:off x="11519152" y="666268"/>
              <a:ext cx="92978" cy="122864"/>
            </a:xfrm>
            <a:custGeom>
              <a:avLst/>
              <a:gd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51" name="Freeform 19"/>
            <p:cNvSpPr>
              <a:spLocks noEditPoints="1"/>
            </p:cNvSpPr>
            <p:nvPr/>
          </p:nvSpPr>
          <p:spPr>
            <a:xfrm>
              <a:off x="10735481" y="300997"/>
              <a:ext cx="240746" cy="303839"/>
            </a:xfrm>
            <a:custGeom>
              <a:avLst/>
              <a:gd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grpSp>
      <p:sp>
        <p:nvSpPr>
          <p:cNvPr id="31" name="Номер слайда 2"/>
          <p:cNvSpPr txBox="1"/>
          <p:nvPr/>
        </p:nvSpPr>
        <p:spPr>
          <a:xfrm>
            <a:off x="11076459" y="6338589"/>
            <a:ext cx="619324" cy="356659"/>
          </a:xfrm>
          <a:prstGeom prst="rect">
            <a:avLst/>
          </a:prstGeom>
        </p:spPr>
        <p:txBody>
          <a:bodyPr vert="horz" lIns="91440" tIns="45720" rIns="91440" bIns="4572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 sz="1100">
                <a:solidFill>
                  <a:schemeClr val="bg1">
                    <a:lumMod val="50000"/>
                  </a:schemeClr>
                </a:solidFill>
                <a:latin typeface="Open Sans Light"/>
                <a:ea typeface="Open Sans Light"/>
                <a:cs typeface="Open Sans Light"/>
              </a:rPr>
              <a:t>2</a:t>
            </a:r>
            <a:endParaRPr lang="en" sz="1100">
              <a:solidFill>
                <a:schemeClr val="bg1">
                  <a:lumMod val="50000"/>
                </a:schemeClr>
              </a:solidFill>
              <a:latin typeface="Open Sans Light"/>
              <a:ea typeface="Open Sans Light"/>
              <a:cs typeface="Open Sans Light"/>
            </a:endParaRPr>
          </a:p>
        </p:txBody>
      </p:sp>
      <p:grpSp>
        <p:nvGrpSpPr>
          <p:cNvPr id="52" name="Группа 51"/>
          <p:cNvGrpSpPr/>
          <p:nvPr/>
        </p:nvGrpSpPr>
        <p:grpSpPr>
          <a:xfrm rot="0">
            <a:off x="7499463" y="6022493"/>
            <a:ext cx="689958" cy="660456"/>
            <a:chOff x="428325" y="5509535"/>
            <a:chExt cx="843087" cy="791193"/>
          </a:xfrm>
        </p:grpSpPr>
        <p:pic>
          <p:nvPicPr>
            <p:cNvPr id="55" name="Рисунок 54"/>
            <p:cNvPicPr>
              <a:picLocks noChangeAspect="1"/>
            </p:cNvPicPr>
            <p:nvPr/>
          </p:nvPicPr>
          <p:blipFill rotWithShape="1">
            <a:blip r:embed="rId8"/>
            <a:stretch>
              <a:fillRect/>
            </a:stretch>
          </p:blipFill>
          <p:spPr>
            <a:xfrm>
              <a:off x="550312" y="5632582"/>
              <a:ext cx="610293" cy="453651"/>
            </a:xfrm>
            <a:prstGeom prst="rect">
              <a:avLst/>
            </a:prstGeom>
          </p:spPr>
        </p:pic>
        <p:sp>
          <p:nvSpPr>
            <p:cNvPr id="56" name="object 152"/>
            <p:cNvSpPr/>
            <p:nvPr/>
          </p:nvSpPr>
          <p:spPr>
            <a:xfrm>
              <a:off x="428325" y="5509535"/>
              <a:ext cx="843087" cy="791193"/>
            </a:xfrm>
            <a:custGeom>
              <a:avLst/>
              <a:gdLst/>
              <a:rect l="l" t="t" r="r" b="b"/>
              <a:pathLst>
                <a:path w="644525" h="631189">
                  <a:moveTo>
                    <a:pt x="604363" y="469223"/>
                  </a:moveTo>
                  <a:lnTo>
                    <a:pt x="578205" y="508203"/>
                  </a:lnTo>
                  <a:lnTo>
                    <a:pt x="547314" y="542186"/>
                  </a:lnTo>
                  <a:lnTo>
                    <a:pt x="512363" y="570987"/>
                  </a:lnTo>
                  <a:lnTo>
                    <a:pt x="474022" y="594416"/>
                  </a:lnTo>
                  <a:lnTo>
                    <a:pt x="432963" y="612287"/>
                  </a:lnTo>
                  <a:lnTo>
                    <a:pt x="389856" y="624413"/>
                  </a:lnTo>
                  <a:lnTo>
                    <a:pt x="345374" y="630605"/>
                  </a:lnTo>
                  <a:lnTo>
                    <a:pt x="300187" y="630676"/>
                  </a:lnTo>
                  <a:lnTo>
                    <a:pt x="254967" y="624438"/>
                  </a:lnTo>
                  <a:lnTo>
                    <a:pt x="210384" y="611705"/>
                  </a:lnTo>
                  <a:lnTo>
                    <a:pt x="165629" y="591474"/>
                  </a:lnTo>
                  <a:lnTo>
                    <a:pt x="122513" y="563373"/>
                  </a:lnTo>
                  <a:lnTo>
                    <a:pt x="85471" y="529838"/>
                  </a:lnTo>
                  <a:lnTo>
                    <a:pt x="54745" y="491720"/>
                  </a:lnTo>
                  <a:lnTo>
                    <a:pt x="30583" y="449870"/>
                  </a:lnTo>
                  <a:lnTo>
                    <a:pt x="13229" y="405139"/>
                  </a:lnTo>
                  <a:lnTo>
                    <a:pt x="2757" y="357120"/>
                  </a:lnTo>
                  <a:lnTo>
                    <a:pt x="0" y="307864"/>
                  </a:lnTo>
                  <a:lnTo>
                    <a:pt x="5225" y="258299"/>
                  </a:lnTo>
                  <a:lnTo>
                    <a:pt x="18698" y="209350"/>
                  </a:lnTo>
                  <a:lnTo>
                    <a:pt x="40687" y="161947"/>
                  </a:lnTo>
                  <a:lnTo>
                    <a:pt x="67704" y="121861"/>
                  </a:lnTo>
                  <a:lnTo>
                    <a:pt x="99727" y="87083"/>
                  </a:lnTo>
                  <a:lnTo>
                    <a:pt x="136021" y="57818"/>
                  </a:lnTo>
                  <a:lnTo>
                    <a:pt x="175853" y="34272"/>
                  </a:lnTo>
                  <a:lnTo>
                    <a:pt x="218487" y="16650"/>
                  </a:lnTo>
                  <a:lnTo>
                    <a:pt x="263189" y="5158"/>
                  </a:lnTo>
                  <a:lnTo>
                    <a:pt x="309226" y="0"/>
                  </a:lnTo>
                  <a:lnTo>
                    <a:pt x="355863" y="1381"/>
                  </a:lnTo>
                  <a:lnTo>
                    <a:pt x="418716" y="14068"/>
                  </a:lnTo>
                  <a:lnTo>
                    <a:pt x="479484" y="39671"/>
                  </a:lnTo>
                  <a:lnTo>
                    <a:pt x="519421" y="65357"/>
                  </a:lnTo>
                  <a:lnTo>
                    <a:pt x="554220" y="95712"/>
                  </a:lnTo>
                  <a:lnTo>
                    <a:pt x="583690" y="130069"/>
                  </a:lnTo>
                  <a:lnTo>
                    <a:pt x="607637" y="167764"/>
                  </a:lnTo>
                  <a:lnTo>
                    <a:pt x="625867" y="208132"/>
                  </a:lnTo>
                  <a:lnTo>
                    <a:pt x="638187" y="250508"/>
                  </a:lnTo>
                  <a:lnTo>
                    <a:pt x="644403" y="294227"/>
                  </a:lnTo>
                  <a:lnTo>
                    <a:pt x="644323" y="338623"/>
                  </a:lnTo>
                  <a:lnTo>
                    <a:pt x="637751" y="383031"/>
                  </a:lnTo>
                  <a:lnTo>
                    <a:pt x="624496" y="426786"/>
                  </a:lnTo>
                  <a:lnTo>
                    <a:pt x="604363" y="469223"/>
                  </a:lnTo>
                  <a:close/>
                </a:path>
              </a:pathLst>
            </a:custGeom>
            <a:ln w="19050">
              <a:solidFill>
                <a:schemeClr val="accent1">
                  <a:lumMod val="75000"/>
                </a:schemeClr>
              </a:solidFill>
            </a:ln>
          </p:spPr>
          <p:txBody>
            <a:bodyPr wrap="square" lIns="0" tIns="0" rIns="0" bIns="0"/>
            <a:lstStyle/>
            <a:p>
              <a:pPr lvl="0">
                <a:defRPr/>
              </a:pPr>
              <a:endParaRPr/>
            </a:p>
          </p:txBody>
        </p:sp>
      </p:grpSp>
      <p:pic>
        <p:nvPicPr>
          <p:cNvPr id="55374" name="Picture 78" descr="https://ves411.files.wordpress.com/2018/11/logo_olimp_2020.jpg"/>
          <p:cNvPicPr>
            <a:picLocks noChangeAspect="1" noChangeArrowheads="1"/>
          </p:cNvPicPr>
          <p:nvPr/>
        </p:nvPicPr>
        <p:blipFill rotWithShape="1">
          <a:blip r:embed="rId9"/>
          <a:srcRect t="11750" b="13030"/>
          <a:stretch>
            <a:fillRect/>
          </a:stretch>
        </p:blipFill>
        <p:spPr>
          <a:xfrm>
            <a:off x="8576391" y="5869782"/>
            <a:ext cx="1200514" cy="903043"/>
          </a:xfrm>
          <a:prstGeom prst="rect">
            <a:avLst/>
          </a:prstGeom>
          <a:noFill/>
        </p:spPr>
      </p:pic>
      <p:pic>
        <p:nvPicPr>
          <p:cNvPr id="55376" name="Picture 80" descr="https://open.omgpu.ru/pluginfile.php/215/course/overviewfiles/%D1%84%D0%B3%D0%BE%D1%811.jpg"/>
          <p:cNvPicPr>
            <a:picLocks noChangeAspect="1" noChangeArrowheads="1"/>
          </p:cNvPicPr>
          <p:nvPr/>
        </p:nvPicPr>
        <p:blipFill rotWithShape="1">
          <a:blip r:embed="rId10"/>
          <a:srcRect t="9120" b="32080"/>
          <a:stretch>
            <a:fillRect/>
          </a:stretch>
        </p:blipFill>
        <p:spPr>
          <a:xfrm>
            <a:off x="225735" y="5834078"/>
            <a:ext cx="1357019" cy="714894"/>
          </a:xfrm>
          <a:prstGeom prst="rect">
            <a:avLst/>
          </a:prstGeom>
          <a:noFill/>
        </p:spPr>
      </p:pic>
      <p:pic>
        <p:nvPicPr>
          <p:cNvPr id="55379" name="Picture 83" descr="d9b0793a29b.jpg"/>
          <p:cNvPicPr>
            <a:picLocks noChangeAspect="1" noChangeArrowheads="1"/>
          </p:cNvPicPr>
          <p:nvPr/>
        </p:nvPicPr>
        <p:blipFill rotWithShape="1">
          <a:blip r:embed="rId11"/>
          <a:srcRect l="19670" t="8460" r="19610" b="8500"/>
          <a:stretch>
            <a:fillRect/>
          </a:stretch>
        </p:blipFill>
        <p:spPr>
          <a:xfrm>
            <a:off x="9853105" y="5598681"/>
            <a:ext cx="1252034" cy="1195552"/>
          </a:xfrm>
          <a:prstGeom prst="rect">
            <a:avLst/>
          </a:prstGeom>
          <a:noFill/>
        </p:spPr>
      </p:pic>
      <p:pic>
        <p:nvPicPr>
          <p:cNvPr id="55381" name="Picture 85" descr="http://educomm.iro.perm.ru/storage/publications/thumb/13/5bbaf50a1b89c.jpg"/>
          <p:cNvPicPr>
            <a:picLocks noChangeAspect="1" noChangeArrowheads="1"/>
          </p:cNvPicPr>
          <p:nvPr/>
        </p:nvPicPr>
        <p:blipFill rotWithShape="1">
          <a:blip r:embed="rId12"/>
          <a:srcRect/>
          <a:stretch>
            <a:fillRect/>
          </a:stretch>
        </p:blipFill>
        <p:spPr>
          <a:xfrm>
            <a:off x="2220519" y="5889229"/>
            <a:ext cx="1040207" cy="762819"/>
          </a:xfrm>
          <a:prstGeom prst="rect">
            <a:avLst/>
          </a:prstGeom>
          <a:noFill/>
        </p:spPr>
      </p:pic>
      <p:sp>
        <p:nvSpPr>
          <p:cNvPr id="9" name="Прямоугольник 8"/>
          <p:cNvSpPr/>
          <p:nvPr/>
        </p:nvSpPr>
        <p:spPr>
          <a:xfrm>
            <a:off x="1873359" y="5537910"/>
            <a:ext cx="6096000" cy="308535"/>
          </a:xfrm>
          <a:prstGeom prst="rect">
            <a:avLst/>
          </a:prstGeom>
        </p:spPr>
        <p:txBody>
          <a:bodyPr>
            <a:spAutoFit/>
          </a:bodyPr>
          <a:lstStyle/>
          <a:p>
            <a:pPr lvl="0">
              <a:defRPr/>
            </a:pPr>
            <a:r>
              <a:rPr lang="ru-RU" sz="1400" b="1">
                <a:latin typeface="Open Sans Light"/>
                <a:ea typeface="Open Sans Light"/>
                <a:cs typeface="Open Sans Light"/>
              </a:rPr>
              <a:t> Год памяти и славы в ознаменование 75-летия Победы</a:t>
            </a:r>
            <a:endParaRPr lang="ru-RU" sz="1400" b="1">
              <a:latin typeface="Open Sans Light"/>
              <a:ea typeface="Open Sans Light"/>
              <a:cs typeface="Open Sans Light"/>
            </a:endParaRPr>
          </a:p>
        </p:txBody>
      </p:sp>
      <p:pic>
        <p:nvPicPr>
          <p:cNvPr id="57" name="Picture 2" descr="Картинки по запросу кванториум логотип"/>
          <p:cNvPicPr>
            <a:picLocks noChangeAspect="1" noChangeArrowheads="1"/>
          </p:cNvPicPr>
          <p:nvPr/>
        </p:nvPicPr>
        <p:blipFill rotWithShape="1">
          <a:blip r:embed="rId13"/>
          <a:srcRect/>
          <a:stretch>
            <a:fillRect/>
          </a:stretch>
        </p:blipFill>
        <p:spPr>
          <a:xfrm>
            <a:off x="5655879" y="5973234"/>
            <a:ext cx="1298532" cy="73071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Прямоугольник 44">
            <a:extLst>
              <a:ext uri="{FF2B5EF4-FFF2-40B4-BE49-F238E27FC236}">
                <a16:creationId xmlns:a16="http://schemas.microsoft.com/office/drawing/2014/main" id="{E6838642-F192-40B3-9CE9-54140F0A90E1}"/>
              </a:ext>
            </a:extLst>
          </p:cNvPr>
          <p:cNvSpPr/>
          <p:nvPr/>
        </p:nvSpPr>
        <p:spPr>
          <a:xfrm>
            <a:off x="315303" y="6651116"/>
            <a:ext cx="2313597"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grpSp>
        <p:nvGrpSpPr>
          <p:cNvPr id="57" name="Группа 56">
            <a:extLst>
              <a:ext uri="{FF2B5EF4-FFF2-40B4-BE49-F238E27FC236}">
                <a16:creationId xmlns:a16="http://schemas.microsoft.com/office/drawing/2014/main" id="{5F409373-9A5B-44C8-816B-3CD4935B5D87}"/>
              </a:ext>
            </a:extLst>
          </p:cNvPr>
          <p:cNvGrpSpPr/>
          <p:nvPr/>
        </p:nvGrpSpPr>
        <p:grpSpPr>
          <a:xfrm>
            <a:off x="10920851" y="133368"/>
            <a:ext cx="1036335" cy="358338"/>
            <a:chOff x="10099577" y="300997"/>
            <a:chExt cx="1512553" cy="523002"/>
          </a:xfrm>
          <a:solidFill>
            <a:srgbClr val="2D2B8D"/>
          </a:solidFill>
        </p:grpSpPr>
        <p:sp>
          <p:nvSpPr>
            <p:cNvPr id="59" name="Freeform 6">
              <a:extLst>
                <a:ext uri="{FF2B5EF4-FFF2-40B4-BE49-F238E27FC236}">
                  <a16:creationId xmlns:a16="http://schemas.microsoft.com/office/drawing/2014/main" id="{40E68789-FF1F-4ECD-A4C0-D92B4205B3A1}"/>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Freeform 7">
              <a:extLst>
                <a:ext uri="{FF2B5EF4-FFF2-40B4-BE49-F238E27FC236}">
                  <a16:creationId xmlns:a16="http://schemas.microsoft.com/office/drawing/2014/main" id="{2D304122-1789-4C7E-8E38-BD9AE1A3D833}"/>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Freeform 8">
              <a:extLst>
                <a:ext uri="{FF2B5EF4-FFF2-40B4-BE49-F238E27FC236}">
                  <a16:creationId xmlns:a16="http://schemas.microsoft.com/office/drawing/2014/main" id="{7D340A83-4DFE-45F3-9D9F-69C94507C341}"/>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Freeform 9">
              <a:extLst>
                <a:ext uri="{FF2B5EF4-FFF2-40B4-BE49-F238E27FC236}">
                  <a16:creationId xmlns:a16="http://schemas.microsoft.com/office/drawing/2014/main" id="{C7D9E808-0EC6-4708-B386-6B8B12016973}"/>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Freeform 10">
              <a:extLst>
                <a:ext uri="{FF2B5EF4-FFF2-40B4-BE49-F238E27FC236}">
                  <a16:creationId xmlns:a16="http://schemas.microsoft.com/office/drawing/2014/main" id="{3272587C-45EE-494E-B363-B30FF2FFA881}"/>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Freeform 11">
              <a:extLst>
                <a:ext uri="{FF2B5EF4-FFF2-40B4-BE49-F238E27FC236}">
                  <a16:creationId xmlns:a16="http://schemas.microsoft.com/office/drawing/2014/main" id="{DBEEAD1B-C5F3-4CAB-89E6-CD120401CD04}"/>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Freeform 12">
              <a:extLst>
                <a:ext uri="{FF2B5EF4-FFF2-40B4-BE49-F238E27FC236}">
                  <a16:creationId xmlns:a16="http://schemas.microsoft.com/office/drawing/2014/main" id="{DFAB29F9-B38A-48AF-9670-8A649BC87E2C}"/>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Freeform 13">
              <a:extLst>
                <a:ext uri="{FF2B5EF4-FFF2-40B4-BE49-F238E27FC236}">
                  <a16:creationId xmlns:a16="http://schemas.microsoft.com/office/drawing/2014/main" id="{B7F53006-9B26-4E6D-9C8C-B85E384927AC}"/>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Freeform 14">
              <a:extLst>
                <a:ext uri="{FF2B5EF4-FFF2-40B4-BE49-F238E27FC236}">
                  <a16:creationId xmlns:a16="http://schemas.microsoft.com/office/drawing/2014/main" id="{B1633DED-5F87-446C-A4F7-8C7B4F8D9D61}"/>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Freeform 15">
              <a:extLst>
                <a:ext uri="{FF2B5EF4-FFF2-40B4-BE49-F238E27FC236}">
                  <a16:creationId xmlns:a16="http://schemas.microsoft.com/office/drawing/2014/main" id="{0247048E-69DF-444C-BDB4-A58F593E8E36}"/>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Freeform 16">
              <a:extLst>
                <a:ext uri="{FF2B5EF4-FFF2-40B4-BE49-F238E27FC236}">
                  <a16:creationId xmlns:a16="http://schemas.microsoft.com/office/drawing/2014/main" id="{CE9FB897-82E1-4D63-B526-522A6B5CC360}"/>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Freeform 17">
              <a:extLst>
                <a:ext uri="{FF2B5EF4-FFF2-40B4-BE49-F238E27FC236}">
                  <a16:creationId xmlns:a16="http://schemas.microsoft.com/office/drawing/2014/main" id="{E75B5DBF-82DC-4DE6-A954-058E409C7180}"/>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Freeform 18">
              <a:extLst>
                <a:ext uri="{FF2B5EF4-FFF2-40B4-BE49-F238E27FC236}">
                  <a16:creationId xmlns:a16="http://schemas.microsoft.com/office/drawing/2014/main" id="{8D318242-192B-473E-AADF-DA090CA6BF21}"/>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Freeform 19">
              <a:extLst>
                <a:ext uri="{FF2B5EF4-FFF2-40B4-BE49-F238E27FC236}">
                  <a16:creationId xmlns:a16="http://schemas.microsoft.com/office/drawing/2014/main" id="{F1A4685F-C9AD-47B0-94F5-BC135E1FA10A}"/>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6" name="TextBox 105"/>
          <p:cNvSpPr txBox="1"/>
          <p:nvPr/>
        </p:nvSpPr>
        <p:spPr>
          <a:xfrm>
            <a:off x="196929" y="741418"/>
            <a:ext cx="5192895" cy="28288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nSpc>
                <a:spcPct val="90000"/>
              </a:lnSpc>
              <a:defRPr/>
            </a:pPr>
            <a:r>
              <a:rPr kumimoji="0" lang="ru-RU" sz="18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Французский язык. «Синяя птица» (</a:t>
            </a:r>
            <a:r>
              <a:rPr lang="ru-RU" sz="18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5–9</a:t>
            </a:r>
            <a:r>
              <a:rPr kumimoji="0" lang="ru-RU" sz="18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t>
            </a:r>
            <a:endParaRPr kumimoji="0" lang="ru-RU" sz="18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5" name="Прямая соединительная линия 24">
            <a:extLst>
              <a:ext uri="{FF2B5EF4-FFF2-40B4-BE49-F238E27FC236}">
                <a16:creationId xmlns:a16="http://schemas.microsoft.com/office/drawing/2014/main" id="{DEB654A0-C98F-4F96-9F38-182DA224F2D5}"/>
              </a:ext>
            </a:extLst>
          </p:cNvPr>
          <p:cNvCxnSpPr/>
          <p:nvPr/>
        </p:nvCxnSpPr>
        <p:spPr>
          <a:xfrm>
            <a:off x="23406" y="718113"/>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6" name="Прямоугольник 25"/>
          <p:cNvSpPr/>
          <p:nvPr/>
        </p:nvSpPr>
        <p:spPr>
          <a:xfrm>
            <a:off x="197553" y="133338"/>
            <a:ext cx="557267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Второй иностранный язык</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Прямоугольник 31"/>
          <p:cNvSpPr/>
          <p:nvPr/>
        </p:nvSpPr>
        <p:spPr>
          <a:xfrm>
            <a:off x="183368" y="853429"/>
            <a:ext cx="7270047" cy="1815882"/>
          </a:xfrm>
          <a:prstGeom prst="rect">
            <a:avLst/>
          </a:prstGeom>
        </p:spPr>
        <p:txBody>
          <a:bodyPr wrap="square">
            <a:spAutoFit/>
          </a:bodyPr>
          <a:lstStyle/>
          <a:p>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Работа с разнообразными современными материалами (тексты в форме интернет-форумов, графики, таблицы) способствует формированию познавательных навыков </a:t>
            </a:r>
            <a:r>
              <a:rPr lang="ru-RU" sz="1400" dirty="0" smtClean="0">
                <a:solidFill>
                  <a:prstClr val="black"/>
                </a:solidFill>
                <a:latin typeface="Open Sans Light"/>
              </a:rPr>
              <a:t>учащихся</a:t>
            </a:r>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Сбалансированный комплекс упражнений позволяет овладеть основными навыками речи: чтение, письмо, говорение и восприятие речи на </a:t>
            </a:r>
            <a:r>
              <a:rPr lang="ru-RU" sz="1400" dirty="0" smtClean="0">
                <a:solidFill>
                  <a:prstClr val="black"/>
                </a:solidFill>
                <a:latin typeface="Open Sans Light"/>
              </a:rPr>
              <a:t>слух</a:t>
            </a:r>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Страноведческий материал представлен через диалог двух культур – России и Франции.</a:t>
            </a:r>
          </a:p>
        </p:txBody>
      </p:sp>
      <p:graphicFrame>
        <p:nvGraphicFramePr>
          <p:cNvPr id="4" name="Таблица 3"/>
          <p:cNvGraphicFramePr>
            <a:graphicFrameLocks noGrp="1"/>
          </p:cNvGraphicFramePr>
          <p:nvPr>
            <p:extLst/>
          </p:nvPr>
        </p:nvGraphicFramePr>
        <p:xfrm>
          <a:off x="196928" y="5328808"/>
          <a:ext cx="10614084" cy="1221659"/>
        </p:xfrm>
        <a:graphic>
          <a:graphicData uri="http://schemas.openxmlformats.org/drawingml/2006/table">
            <a:tbl>
              <a:tblPr firstRow="1" bandRow="1">
                <a:tableStyleId>{5C22544A-7EE6-4342-B048-85BDC9FD1C3A}</a:tableStyleId>
              </a:tblPr>
              <a:tblGrid>
                <a:gridCol w="1852734">
                  <a:extLst>
                    <a:ext uri="{9D8B030D-6E8A-4147-A177-3AD203B41FA5}">
                      <a16:colId xmlns:a16="http://schemas.microsoft.com/office/drawing/2014/main" val="3669150609"/>
                    </a:ext>
                  </a:extLst>
                </a:gridCol>
                <a:gridCol w="2008906">
                  <a:extLst>
                    <a:ext uri="{9D8B030D-6E8A-4147-A177-3AD203B41FA5}">
                      <a16:colId xmlns:a16="http://schemas.microsoft.com/office/drawing/2014/main" val="892373509"/>
                    </a:ext>
                  </a:extLst>
                </a:gridCol>
                <a:gridCol w="1930820">
                  <a:extLst>
                    <a:ext uri="{9D8B030D-6E8A-4147-A177-3AD203B41FA5}">
                      <a16:colId xmlns:a16="http://schemas.microsoft.com/office/drawing/2014/main" val="2740690258"/>
                    </a:ext>
                  </a:extLst>
                </a:gridCol>
                <a:gridCol w="1930820">
                  <a:extLst>
                    <a:ext uri="{9D8B030D-6E8A-4147-A177-3AD203B41FA5}">
                      <a16:colId xmlns:a16="http://schemas.microsoft.com/office/drawing/2014/main" val="1052565377"/>
                    </a:ext>
                  </a:extLst>
                </a:gridCol>
                <a:gridCol w="2890804">
                  <a:extLst>
                    <a:ext uri="{9D8B030D-6E8A-4147-A177-3AD203B41FA5}">
                      <a16:colId xmlns:a16="http://schemas.microsoft.com/office/drawing/2014/main" val="1027920734"/>
                    </a:ext>
                  </a:extLst>
                </a:gridCol>
              </a:tblGrid>
              <a:tr h="321543">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24628">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1.2.2.2.4.1 – 1.2.2.2.4.5</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Французский язык</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«Синяя птица»</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5, 6, 7, 8, 9</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Э.М.Береговская</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Т.В.Белосельская</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Н.А.Селиванова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А.Ю.Шашурина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anchor="ctr"/>
                </a:tc>
                <a:extLst>
                  <a:ext uri="{0D108BD9-81ED-4DB2-BD59-A6C34878D82A}">
                    <a16:rowId xmlns:a16="http://schemas.microsoft.com/office/drawing/2014/main" val="1973950474"/>
                  </a:ext>
                </a:extLst>
              </a:tr>
              <a:tr h="185864">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1.2.2.2.5.1 – 1.2.2.2.5.2</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Французский язык</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«Встречи»</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7, 8, 9</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Н.А.Селиванова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А.Ю.Шашурина</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3600246139"/>
                  </a:ext>
                </a:extLst>
              </a:tr>
              <a:tr h="225614">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1.2.2.2.9.1 – 1.2.2.2.9.5</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Китайский язык</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«Завтра»</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5, 6, 7, 8, 9</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А.А.Сизова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Чэнь</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Фу,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Чжу</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Чжипин</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и др.</a:t>
                      </a:r>
                    </a:p>
                  </a:txBody>
                  <a:tcPr anchor="ctr"/>
                </a:tc>
                <a:extLst>
                  <a:ext uri="{0D108BD9-81ED-4DB2-BD59-A6C34878D82A}">
                    <a16:rowId xmlns:a16="http://schemas.microsoft.com/office/drawing/2014/main" val="1063872574"/>
                  </a:ext>
                </a:extLst>
              </a:tr>
            </a:tbl>
          </a:graphicData>
        </a:graphic>
      </p:graphicFrame>
      <p:pic>
        <p:nvPicPr>
          <p:cNvPr id="15" name="Рисунок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7261" y="1924467"/>
            <a:ext cx="1345158" cy="1785650"/>
          </a:xfrm>
          <a:prstGeom prst="rect">
            <a:avLst/>
          </a:prstGeom>
          <a:ln>
            <a:noFill/>
          </a:ln>
          <a:effectLst>
            <a:outerShdw blurRad="292100" dist="139700" dir="2700000" algn="tl" rotWithShape="0">
              <a:srgbClr val="333333">
                <a:alpha val="65000"/>
              </a:srgbClr>
            </a:outerShdw>
          </a:effectLst>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3415" y="1300522"/>
            <a:ext cx="1254581" cy="1769184"/>
          </a:xfrm>
          <a:prstGeom prst="rect">
            <a:avLst/>
          </a:prstGeom>
          <a:ln>
            <a:noFill/>
          </a:ln>
          <a:effectLst>
            <a:outerShdw blurRad="292100" dist="139700" dir="2700000" algn="tl" rotWithShape="0">
              <a:srgbClr val="333333">
                <a:alpha val="65000"/>
              </a:srgbClr>
            </a:outerShdw>
          </a:effectLst>
        </p:spPr>
      </p:pic>
      <p:pic>
        <p:nvPicPr>
          <p:cNvPr id="17" name="Рисунок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1684" y="1216334"/>
            <a:ext cx="1339899" cy="179191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81384" y="2512260"/>
            <a:ext cx="6873765" cy="1815882"/>
          </a:xfrm>
          <a:prstGeom prst="rect">
            <a:avLst/>
          </a:prstGeom>
        </p:spPr>
        <p:txBody>
          <a:bodyPr wrap="square">
            <a:spAutoFit/>
          </a:bodyPr>
          <a:lstStyle>
            <a:defPPr>
              <a:defRPr lang="ru-RU"/>
            </a:defPPr>
            <a:lvl1pPr>
              <a:defRPr sz="1400">
                <a:solidFill>
                  <a:prstClr val="black"/>
                </a:solidFill>
                <a:latin typeface="Open Sans Light"/>
              </a:defRPr>
            </a:lvl1pPr>
          </a:lstStyle>
          <a:p>
            <a:endParaRPr lang="ru-RU" dirty="0"/>
          </a:p>
          <a:p>
            <a:pPr marL="285750" indent="-285750">
              <a:buFont typeface="Arial" panose="020B0604020202020204" pitchFamily="34" charset="0"/>
              <a:buChar char="•"/>
            </a:pPr>
            <a:r>
              <a:rPr lang="ru-RU" dirty="0"/>
              <a:t>Совместный проект издательства «Просвещение» и </a:t>
            </a:r>
            <a:r>
              <a:rPr lang="en-US" dirty="0"/>
              <a:t>CLE International </a:t>
            </a:r>
            <a:r>
              <a:rPr lang="ru-RU" dirty="0"/>
              <a:t>(Франция</a:t>
            </a:r>
            <a:r>
              <a:rPr lang="ru-RU" dirty="0" smtClean="0"/>
              <a:t>)</a:t>
            </a:r>
            <a:endParaRPr lang="ru-RU" dirty="0"/>
          </a:p>
          <a:p>
            <a:pPr marL="285750" indent="-285750">
              <a:buFont typeface="Arial" panose="020B0604020202020204" pitchFamily="34" charset="0"/>
              <a:buChar char="•"/>
            </a:pPr>
            <a:r>
              <a:rPr lang="ru-RU" dirty="0"/>
              <a:t>Соответствует общеевропейским компетенциям владения иностранным </a:t>
            </a:r>
            <a:r>
              <a:rPr lang="ru-RU" dirty="0" smtClean="0"/>
              <a:t>языком</a:t>
            </a:r>
            <a:endParaRPr lang="ru-RU" dirty="0"/>
          </a:p>
          <a:p>
            <a:pPr marL="285750" indent="-285750">
              <a:buFont typeface="Arial" panose="020B0604020202020204" pitchFamily="34" charset="0"/>
              <a:buChar char="•"/>
            </a:pPr>
            <a:r>
              <a:rPr lang="ru-RU" dirty="0"/>
              <a:t>Учебные материалы позволяют подготовиться к успешной сдаче </a:t>
            </a:r>
            <a:r>
              <a:rPr lang="ru-RU" dirty="0" smtClean="0"/>
              <a:t>ОГЭ</a:t>
            </a:r>
            <a:endParaRPr lang="ru-RU" dirty="0"/>
          </a:p>
          <a:p>
            <a:pPr marL="285750" indent="-285750">
              <a:buFont typeface="Arial" panose="020B0604020202020204" pitchFamily="34" charset="0"/>
              <a:buChar char="•"/>
            </a:pPr>
            <a:r>
              <a:rPr lang="ru-RU" dirty="0"/>
              <a:t>Яркое современное оформление.</a:t>
            </a:r>
          </a:p>
          <a:p>
            <a:endParaRPr lang="ru-RU" dirty="0"/>
          </a:p>
        </p:txBody>
      </p:sp>
      <p:sp>
        <p:nvSpPr>
          <p:cNvPr id="7" name="TextBox 6"/>
          <p:cNvSpPr txBox="1"/>
          <p:nvPr/>
        </p:nvSpPr>
        <p:spPr>
          <a:xfrm>
            <a:off x="181384" y="4004664"/>
            <a:ext cx="7483366" cy="1384995"/>
          </a:xfrm>
          <a:prstGeom prst="rect">
            <a:avLst/>
          </a:prstGeom>
        </p:spPr>
        <p:txBody>
          <a:bodyPr wrap="square">
            <a:spAutoFit/>
          </a:bodyPr>
          <a:lstStyle>
            <a:defPPr>
              <a:defRPr lang="ru-RU"/>
            </a:defPPr>
            <a:lvl1pPr>
              <a:defRPr sz="1400">
                <a:solidFill>
                  <a:prstClr val="black"/>
                </a:solidFill>
                <a:latin typeface="Open Sans Light"/>
              </a:defRPr>
            </a:lvl1pPr>
          </a:lstStyle>
          <a:p>
            <a:endParaRPr lang="ru-RU" dirty="0"/>
          </a:p>
          <a:p>
            <a:pPr marL="285750" indent="-285750">
              <a:buFont typeface="Arial" panose="020B0604020202020204" pitchFamily="34" charset="0"/>
              <a:buChar char="•"/>
            </a:pPr>
            <a:r>
              <a:rPr lang="ru-RU" dirty="0"/>
              <a:t>Совместный проект издательства «Просвещение» и </a:t>
            </a:r>
            <a:r>
              <a:rPr lang="en-US" dirty="0"/>
              <a:t>People’s Education Press </a:t>
            </a:r>
            <a:r>
              <a:rPr lang="ru-RU" dirty="0"/>
              <a:t>(КНР</a:t>
            </a:r>
            <a:r>
              <a:rPr lang="ru-RU" dirty="0" smtClean="0"/>
              <a:t>)</a:t>
            </a:r>
            <a:endParaRPr lang="ru-RU" dirty="0"/>
          </a:p>
          <a:p>
            <a:pPr marL="285750" indent="-285750">
              <a:buFont typeface="Arial" panose="020B0604020202020204" pitchFamily="34" charset="0"/>
              <a:buChar char="•"/>
            </a:pPr>
            <a:r>
              <a:rPr lang="ru-RU" dirty="0"/>
              <a:t>Преемственность и завершённость в </a:t>
            </a:r>
            <a:r>
              <a:rPr lang="ru-RU" dirty="0" smtClean="0"/>
              <a:t>обучении: </a:t>
            </a:r>
            <a:r>
              <a:rPr lang="ru-RU" dirty="0"/>
              <a:t>на всех этапах последовательно готовит учеников к успешной сдаче ОГЭ, а также международного экзамена </a:t>
            </a:r>
            <a:r>
              <a:rPr lang="en-US" dirty="0"/>
              <a:t>YCT (Youth Chinese Exam</a:t>
            </a:r>
            <a:r>
              <a:rPr lang="en-US" dirty="0" smtClean="0"/>
              <a:t>)</a:t>
            </a:r>
            <a:endParaRPr lang="ru-RU" dirty="0"/>
          </a:p>
          <a:p>
            <a:pPr marL="285750" indent="-285750">
              <a:buFont typeface="Arial" panose="020B0604020202020204" pitchFamily="34" charset="0"/>
              <a:buChar char="•"/>
            </a:pPr>
            <a:r>
              <a:rPr lang="ru-RU" dirty="0"/>
              <a:t>Содержит богатый страноведческий и общекультурный </a:t>
            </a:r>
            <a:r>
              <a:rPr lang="ru-RU" dirty="0" smtClean="0"/>
              <a:t>материал</a:t>
            </a:r>
            <a:endParaRPr lang="ru-RU" dirty="0"/>
          </a:p>
        </p:txBody>
      </p:sp>
      <p:sp>
        <p:nvSpPr>
          <p:cNvPr id="31" name="TextBox 30"/>
          <p:cNvSpPr txBox="1"/>
          <p:nvPr/>
        </p:nvSpPr>
        <p:spPr>
          <a:xfrm>
            <a:off x="246075" y="2438842"/>
            <a:ext cx="5192895" cy="28288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nSpc>
                <a:spcPct val="90000"/>
              </a:lnSpc>
              <a:defRPr/>
            </a:pPr>
            <a:r>
              <a:rPr kumimoji="0" lang="ru-RU" sz="18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Французский язык. «Встречи» (</a:t>
            </a:r>
            <a:r>
              <a:rPr lang="ru-RU" sz="18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7–9</a:t>
            </a:r>
            <a:r>
              <a:rPr kumimoji="0" lang="ru-RU" sz="18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t>
            </a:r>
            <a:endParaRPr kumimoji="0" lang="ru-RU" sz="18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TextBox 33"/>
          <p:cNvSpPr txBox="1"/>
          <p:nvPr/>
        </p:nvSpPr>
        <p:spPr>
          <a:xfrm>
            <a:off x="196928" y="3956191"/>
            <a:ext cx="5192895" cy="28288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nSpc>
                <a:spcPct val="90000"/>
              </a:lnSpc>
              <a:defRPr/>
            </a:pPr>
            <a:r>
              <a:rPr kumimoji="0" lang="ru-RU" sz="18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Китайский язык. «Время учить китайский!» (</a:t>
            </a:r>
            <a:r>
              <a:rPr lang="ru-RU" sz="18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5–9</a:t>
            </a:r>
            <a:r>
              <a:rPr kumimoji="0" lang="ru-RU" sz="18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t>
            </a:r>
            <a:endParaRPr kumimoji="0" lang="ru-RU" sz="18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Номер слайда 2"/>
          <p:cNvSpPr>
            <a:spLocks noGrp="1"/>
          </p:cNvSpPr>
          <p:nvPr>
            <p:ph type="sldNum" idx="4294967295"/>
          </p:nvPr>
        </p:nvSpPr>
        <p:spPr>
          <a:xfrm>
            <a:off x="11061050" y="6311120"/>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31</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6530066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32</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361946" y="179442"/>
            <a:ext cx="8835432" cy="584775"/>
          </a:xfrm>
          <a:prstGeom prst="rect">
            <a:avLst/>
          </a:prstGeom>
        </p:spPr>
        <p:txBody>
          <a:bodyPr wrap="none">
            <a:spAutoFit/>
          </a:bodyPr>
          <a:lstStyle/>
          <a:p>
            <a:pPr lvl="0">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Обществознание. Обновление содержания</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8" name="Прямоугольник 47"/>
          <p:cNvSpPr/>
          <p:nvPr/>
        </p:nvSpPr>
        <p:spPr>
          <a:xfrm>
            <a:off x="315303" y="1213301"/>
            <a:ext cx="7270047" cy="4185761"/>
          </a:xfrm>
          <a:prstGeom prst="rect">
            <a:avLst/>
          </a:prstGeom>
        </p:spPr>
        <p:txBody>
          <a:bodyPr wrap="square">
            <a:spAutoFit/>
          </a:bodyPr>
          <a:lstStyle/>
          <a:p>
            <a:r>
              <a:rPr lang="ru-RU" sz="1400" dirty="0">
                <a:solidFill>
                  <a:prstClr val="black"/>
                </a:solidFill>
                <a:latin typeface="Open Sans Light"/>
              </a:rPr>
              <a:t>Особенности УМК</a:t>
            </a:r>
            <a:r>
              <a:rPr lang="ru-RU" sz="1400" dirty="0" smtClean="0">
                <a:solidFill>
                  <a:prstClr val="black"/>
                </a:solidFill>
                <a:latin typeface="Open Sans Light"/>
              </a:rPr>
              <a:t>:</a:t>
            </a:r>
          </a:p>
          <a:p>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Учебники переработаны под новую структуру </a:t>
            </a:r>
            <a:r>
              <a:rPr lang="ru-RU" sz="1400" dirty="0" smtClean="0">
                <a:solidFill>
                  <a:prstClr val="black"/>
                </a:solidFill>
                <a:latin typeface="Open Sans Light"/>
              </a:rPr>
              <a:t>предмета «Обществознание</a:t>
            </a:r>
            <a:r>
              <a:rPr lang="ru-RU" sz="1400" dirty="0">
                <a:solidFill>
                  <a:prstClr val="black"/>
                </a:solidFill>
                <a:latin typeface="Open Sans Light"/>
              </a:rPr>
              <a:t>», который, согласно </a:t>
            </a:r>
            <a:r>
              <a:rPr lang="ru-RU" sz="1400" dirty="0" smtClean="0">
                <a:solidFill>
                  <a:prstClr val="black"/>
                </a:solidFill>
                <a:latin typeface="Open Sans Light"/>
              </a:rPr>
              <a:t>ПООП ООО, </a:t>
            </a:r>
            <a:r>
              <a:rPr lang="ru-RU" sz="1400" dirty="0">
                <a:solidFill>
                  <a:prstClr val="black"/>
                </a:solidFill>
                <a:latin typeface="Open Sans Light"/>
              </a:rPr>
              <a:t>изучается с 6 </a:t>
            </a:r>
            <a:r>
              <a:rPr lang="ru-RU" sz="1400" dirty="0" smtClean="0">
                <a:solidFill>
                  <a:prstClr val="black"/>
                </a:solidFill>
                <a:latin typeface="Open Sans Light"/>
              </a:rPr>
              <a:t>класса; </a:t>
            </a:r>
            <a:r>
              <a:rPr lang="ru-RU" sz="1400" dirty="0">
                <a:solidFill>
                  <a:prstClr val="black"/>
                </a:solidFill>
                <a:latin typeface="Open Sans Light"/>
              </a:rPr>
              <a:t>с</a:t>
            </a:r>
            <a:r>
              <a:rPr lang="ru-RU" sz="1400" dirty="0" smtClean="0">
                <a:solidFill>
                  <a:prstClr val="black"/>
                </a:solidFill>
                <a:latin typeface="Open Sans Light"/>
              </a:rPr>
              <a:t>одержание УМК доработано в соответствии с положениями Концепции </a:t>
            </a:r>
            <a:r>
              <a:rPr lang="ru-RU" sz="1400" dirty="0">
                <a:solidFill>
                  <a:prstClr val="black"/>
                </a:solidFill>
                <a:latin typeface="Open Sans Light"/>
              </a:rPr>
              <a:t>преподавания учебного предмета «Обществознание</a:t>
            </a:r>
            <a:r>
              <a:rPr lang="ru-RU" sz="1400" dirty="0" smtClean="0">
                <a:solidFill>
                  <a:prstClr val="black"/>
                </a:solidFill>
                <a:latin typeface="Open Sans Light"/>
              </a:rPr>
              <a:t>»</a:t>
            </a:r>
          </a:p>
          <a:p>
            <a:pPr marL="285750" indent="-285750">
              <a:buFont typeface="Arial" panose="020B0604020202020204" pitchFamily="34" charset="0"/>
              <a:buChar char="•"/>
            </a:pPr>
            <a:endParaRPr lang="ru-RU" sz="1400" dirty="0" smtClean="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В учебники для 7, 8 и 11 классов включены модули по основам финансовой грамотности (данные модули созданы совместно с Центральным банком РФ</a:t>
            </a:r>
            <a:r>
              <a:rPr lang="ru-RU" sz="1400" dirty="0" smtClean="0">
                <a:solidFill>
                  <a:prstClr val="black"/>
                </a:solidFill>
                <a:latin typeface="Open Sans Light"/>
              </a:rPr>
              <a:t>)</a:t>
            </a:r>
          </a:p>
          <a:p>
            <a:pPr marL="285750" indent="-285750">
              <a:buFont typeface="Arial" panose="020B0604020202020204" pitchFamily="34" charset="0"/>
              <a:buChar char="•"/>
            </a:pPr>
            <a:endParaRPr lang="ru-RU" sz="1400" dirty="0">
              <a:solidFill>
                <a:prstClr val="black"/>
              </a:solidFill>
              <a:latin typeface="Open Sans Light"/>
            </a:endParaRPr>
          </a:p>
          <a:p>
            <a:pPr marL="285750" indent="-285750">
              <a:buFont typeface="Arial" panose="020B0604020202020204" pitchFamily="34" charset="0"/>
              <a:buChar char="•"/>
            </a:pPr>
            <a:r>
              <a:rPr lang="ru-RU" sz="1400" dirty="0" smtClean="0">
                <a:solidFill>
                  <a:prstClr val="black"/>
                </a:solidFill>
                <a:latin typeface="Open Sans Light"/>
              </a:rPr>
              <a:t>В учебники для 6 и 7 класса включена рубрика «Готовимся к Всероссийской проверочной работе»</a:t>
            </a:r>
          </a:p>
          <a:p>
            <a:pPr marL="285750" indent="-285750">
              <a:buFont typeface="Arial" panose="020B0604020202020204" pitchFamily="34" charset="0"/>
              <a:buChar char="•"/>
            </a:pPr>
            <a:endParaRPr lang="ru-RU" sz="1400" dirty="0" smtClean="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В учебники для 8—11 классов включена новая рубрика «Готовимся к экзамену», в которой проработка материала каждой главы идёт через задания, идентичные </a:t>
            </a:r>
            <a:r>
              <a:rPr lang="ru-RU" sz="1400" dirty="0" smtClean="0">
                <a:solidFill>
                  <a:prstClr val="black"/>
                </a:solidFill>
                <a:latin typeface="Open Sans Light"/>
              </a:rPr>
              <a:t>заданиям Государственной </a:t>
            </a:r>
            <a:r>
              <a:rPr lang="ru-RU" sz="1400" dirty="0">
                <a:solidFill>
                  <a:prstClr val="black"/>
                </a:solidFill>
                <a:latin typeface="Open Sans Light"/>
              </a:rPr>
              <a:t>итоговой </a:t>
            </a:r>
            <a:r>
              <a:rPr lang="ru-RU" sz="1400" dirty="0" smtClean="0">
                <a:solidFill>
                  <a:prstClr val="black"/>
                </a:solidFill>
                <a:latin typeface="Open Sans Light"/>
              </a:rPr>
              <a:t>аттестации</a:t>
            </a:r>
            <a:endParaRPr lang="ru-RU" sz="1400" dirty="0">
              <a:solidFill>
                <a:prstClr val="black"/>
              </a:solidFill>
              <a:latin typeface="Open Sans Light"/>
            </a:endParaRPr>
          </a:p>
          <a:p>
            <a:pPr marL="285750" indent="-285750">
              <a:buFont typeface="Arial" panose="020B0604020202020204" pitchFamily="34" charset="0"/>
              <a:buChar char="•"/>
            </a:pPr>
            <a:endParaRPr lang="ru-RU" sz="1400" dirty="0" smtClean="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Учебники линии отличает </a:t>
            </a:r>
            <a:r>
              <a:rPr lang="ru-RU" sz="1400" dirty="0" smtClean="0">
                <a:solidFill>
                  <a:prstClr val="black"/>
                </a:solidFill>
                <a:latin typeface="Open Sans Light"/>
              </a:rPr>
              <a:t>методическая, структурная </a:t>
            </a:r>
            <a:r>
              <a:rPr lang="ru-RU" sz="1400" dirty="0">
                <a:solidFill>
                  <a:prstClr val="black"/>
                </a:solidFill>
                <a:latin typeface="Open Sans Light"/>
              </a:rPr>
              <a:t>и содержательная </a:t>
            </a:r>
            <a:r>
              <a:rPr lang="ru-RU" sz="1400" dirty="0" smtClean="0">
                <a:solidFill>
                  <a:prstClr val="black"/>
                </a:solidFill>
                <a:latin typeface="Open Sans Light"/>
              </a:rPr>
              <a:t>преемственность</a:t>
            </a:r>
            <a:endParaRPr lang="ru-RU" sz="1400" dirty="0">
              <a:solidFill>
                <a:prstClr val="black"/>
              </a:solidFill>
              <a:latin typeface="Open Sans Light"/>
            </a:endParaRPr>
          </a:p>
        </p:txBody>
      </p:sp>
      <p:pic>
        <p:nvPicPr>
          <p:cNvPr id="5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55" b="2928"/>
          <a:stretch/>
        </p:blipFill>
        <p:spPr bwMode="auto">
          <a:xfrm>
            <a:off x="9876093" y="3436668"/>
            <a:ext cx="1256653" cy="17061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7364" y="3436668"/>
            <a:ext cx="1321355" cy="1730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933"/>
          <a:stretch/>
        </p:blipFill>
        <p:spPr bwMode="auto">
          <a:xfrm>
            <a:off x="9861057" y="1305788"/>
            <a:ext cx="1260141" cy="1676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83029" y="1305789"/>
            <a:ext cx="1298190" cy="17344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7" name="Таблица 56"/>
          <p:cNvGraphicFramePr>
            <a:graphicFrameLocks noGrp="1"/>
          </p:cNvGraphicFramePr>
          <p:nvPr>
            <p:extLst/>
          </p:nvPr>
        </p:nvGraphicFramePr>
        <p:xfrm>
          <a:off x="197553" y="5399062"/>
          <a:ext cx="7842860" cy="981456"/>
        </p:xfrm>
        <a:graphic>
          <a:graphicData uri="http://schemas.openxmlformats.org/drawingml/2006/table">
            <a:tbl>
              <a:tblPr firstRow="1" bandRow="1">
                <a:tableStyleId>{5C22544A-7EE6-4342-B048-85BDC9FD1C3A}</a:tableStyleId>
              </a:tblPr>
              <a:tblGrid>
                <a:gridCol w="1060549">
                  <a:extLst>
                    <a:ext uri="{9D8B030D-6E8A-4147-A177-3AD203B41FA5}">
                      <a16:colId xmlns:a16="http://schemas.microsoft.com/office/drawing/2014/main" val="3669150609"/>
                    </a:ext>
                  </a:extLst>
                </a:gridCol>
                <a:gridCol w="1355317">
                  <a:extLst>
                    <a:ext uri="{9D8B030D-6E8A-4147-A177-3AD203B41FA5}">
                      <a16:colId xmlns:a16="http://schemas.microsoft.com/office/drawing/2014/main" val="1456852395"/>
                    </a:ext>
                  </a:extLst>
                </a:gridCol>
                <a:gridCol w="2018135">
                  <a:extLst>
                    <a:ext uri="{9D8B030D-6E8A-4147-A177-3AD203B41FA5}">
                      <a16:colId xmlns:a16="http://schemas.microsoft.com/office/drawing/2014/main" val="892373509"/>
                    </a:ext>
                  </a:extLst>
                </a:gridCol>
                <a:gridCol w="1117888">
                  <a:extLst>
                    <a:ext uri="{9D8B030D-6E8A-4147-A177-3AD203B41FA5}">
                      <a16:colId xmlns:a16="http://schemas.microsoft.com/office/drawing/2014/main" val="753614388"/>
                    </a:ext>
                  </a:extLst>
                </a:gridCol>
                <a:gridCol w="2290971">
                  <a:extLst>
                    <a:ext uri="{9D8B030D-6E8A-4147-A177-3AD203B41FA5}">
                      <a16:colId xmlns:a16="http://schemas.microsoft.com/office/drawing/2014/main" val="2740690258"/>
                    </a:ext>
                  </a:extLst>
                </a:gridCol>
              </a:tblGrid>
              <a:tr h="300535">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93359">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1.2.3.3.1.1</a:t>
                      </a:r>
                    </a:p>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1.2.3.3.1.2</a:t>
                      </a:r>
                    </a:p>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1.2.3.3.1.3</a:t>
                      </a:r>
                    </a:p>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1.2.3.3.1.4</a:t>
                      </a: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Обществознание</a:t>
                      </a: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Обществознание</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6,7,8,9</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lgn="l">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Л.Н. Боголюбов, А.</a:t>
                      </a:r>
                      <a:r>
                        <a:rPr lang="ru-RU" sz="1200" kern="120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Ю. Лазебникова </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Н.И. Городецкая и др.</a:t>
                      </a:r>
                    </a:p>
                  </a:txBody>
                  <a:tcPr anchor="ctr"/>
                </a:tc>
                <a:extLst>
                  <a:ext uri="{0D108BD9-81ED-4DB2-BD59-A6C34878D82A}">
                    <a16:rowId xmlns:a16="http://schemas.microsoft.com/office/drawing/2014/main" val="1973950474"/>
                  </a:ext>
                </a:extLst>
              </a:tr>
            </a:tbl>
          </a:graphicData>
        </a:graphic>
      </p:graphicFrame>
      <p:sp>
        <p:nvSpPr>
          <p:cNvPr id="58" name="TextBox 57"/>
          <p:cNvSpPr txBox="1"/>
          <p:nvPr/>
        </p:nvSpPr>
        <p:spPr>
          <a:xfrm>
            <a:off x="197553" y="850793"/>
            <a:ext cx="7742501" cy="37754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pP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УМК </a:t>
            </a: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«Обществознание. </a:t>
            </a: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6–9 </a:t>
            </a: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классы», авторы Л</a:t>
            </a: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Н</a:t>
            </a: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Боголюбов и </a:t>
            </a: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др.</a:t>
            </a:r>
            <a:endPar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3" name="Прямая соединительная линия 42">
            <a:extLst>
              <a:ext uri="{FF2B5EF4-FFF2-40B4-BE49-F238E27FC236}">
                <a16:creationId xmlns:a16="http://schemas.microsoft.com/office/drawing/2014/main" id="{DEB654A0-C98F-4F96-9F38-182DA224F2D5}"/>
              </a:ext>
            </a:extLst>
          </p:cNvPr>
          <p:cNvCxnSpPr/>
          <p:nvPr/>
        </p:nvCxnSpPr>
        <p:spPr>
          <a:xfrm>
            <a:off x="23406" y="718113"/>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621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361946" y="179442"/>
            <a:ext cx="8835432" cy="584775"/>
          </a:xfrm>
          <a:prstGeom prst="rect">
            <a:avLst/>
          </a:prstGeom>
        </p:spPr>
        <p:txBody>
          <a:bodyPr wrap="none">
            <a:spAutoFit/>
          </a:bodyPr>
          <a:lstStyle/>
          <a:p>
            <a:pPr lvl="0">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Обществознание. Обновление содержания</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8" name="Прямоугольник 47"/>
          <p:cNvSpPr/>
          <p:nvPr/>
        </p:nvSpPr>
        <p:spPr>
          <a:xfrm>
            <a:off x="197553" y="1405343"/>
            <a:ext cx="7270047" cy="4185761"/>
          </a:xfrm>
          <a:prstGeom prst="rect">
            <a:avLst/>
          </a:prstGeom>
        </p:spPr>
        <p:txBody>
          <a:bodyPr wrap="square">
            <a:spAutoFit/>
          </a:bodyPr>
          <a:lstStyle/>
          <a:p>
            <a:r>
              <a:rPr lang="ru-RU" sz="1400" dirty="0">
                <a:solidFill>
                  <a:prstClr val="black"/>
                </a:solidFill>
                <a:latin typeface="Open Sans Light"/>
              </a:rPr>
              <a:t>Особенности УМК:</a:t>
            </a:r>
          </a:p>
          <a:p>
            <a:pPr marL="285750" indent="-285750">
              <a:buFont typeface="Arial" panose="020B0604020202020204" pitchFamily="34" charset="0"/>
              <a:buChar char="•"/>
            </a:pPr>
            <a:r>
              <a:rPr lang="ru-RU" sz="1400" dirty="0">
                <a:solidFill>
                  <a:prstClr val="black"/>
                </a:solidFill>
                <a:latin typeface="Open Sans Light"/>
              </a:rPr>
              <a:t>Учебники созданы в соответствии с </a:t>
            </a:r>
            <a:r>
              <a:rPr lang="ru-RU" sz="1400" dirty="0" smtClean="0">
                <a:solidFill>
                  <a:prstClr val="black"/>
                </a:solidFill>
                <a:latin typeface="Open Sans Light"/>
              </a:rPr>
              <a:t>положениями ПООП ООО и Концепции </a:t>
            </a:r>
            <a:r>
              <a:rPr lang="ru-RU" sz="1400" dirty="0">
                <a:solidFill>
                  <a:prstClr val="black"/>
                </a:solidFill>
                <a:latin typeface="Open Sans Light"/>
              </a:rPr>
              <a:t>преподавания учебного предмета «Обществознание</a:t>
            </a:r>
            <a:r>
              <a:rPr lang="ru-RU" sz="1400" dirty="0" smtClean="0">
                <a:solidFill>
                  <a:prstClr val="black"/>
                </a:solidFill>
                <a:latin typeface="Open Sans Light"/>
              </a:rPr>
              <a:t>»</a:t>
            </a:r>
          </a:p>
          <a:p>
            <a:pPr marL="285750" indent="-285750">
              <a:buFont typeface="Arial" panose="020B0604020202020204" pitchFamily="34" charset="0"/>
              <a:buChar char="•"/>
            </a:pPr>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Авторы учебников – сотрудники ФГБНУ «Федеральный институт педагогических измерений» (ФИПИ</a:t>
            </a:r>
            <a:r>
              <a:rPr lang="ru-RU" sz="1400" dirty="0" smtClean="0">
                <a:solidFill>
                  <a:prstClr val="black"/>
                </a:solidFill>
                <a:latin typeface="Open Sans Light"/>
              </a:rPr>
              <a:t>): </a:t>
            </a:r>
          </a:p>
          <a:p>
            <a:r>
              <a:rPr lang="ru-RU" sz="1400" dirty="0" smtClean="0">
                <a:solidFill>
                  <a:prstClr val="black"/>
                </a:solidFill>
                <a:latin typeface="Open Sans Light"/>
              </a:rPr>
              <a:t>О.А</a:t>
            </a:r>
            <a:r>
              <a:rPr lang="ru-RU" sz="1400" dirty="0">
                <a:solidFill>
                  <a:prstClr val="black"/>
                </a:solidFill>
                <a:latin typeface="Open Sans Light"/>
              </a:rPr>
              <a:t>. Котова – заместитель директора ФГБНУ «ФИПИ» по научно-методической работе, кандидат исторических </a:t>
            </a:r>
            <a:r>
              <a:rPr lang="ru-RU" sz="1400" dirty="0" smtClean="0">
                <a:solidFill>
                  <a:prstClr val="black"/>
                </a:solidFill>
                <a:latin typeface="Open Sans Light"/>
              </a:rPr>
              <a:t>наук</a:t>
            </a:r>
            <a:endParaRPr lang="ru-RU" sz="1400" dirty="0">
              <a:solidFill>
                <a:prstClr val="black"/>
              </a:solidFill>
              <a:latin typeface="Open Sans Light"/>
            </a:endParaRPr>
          </a:p>
          <a:p>
            <a:r>
              <a:rPr lang="ru-RU" sz="1400" dirty="0" smtClean="0">
                <a:solidFill>
                  <a:prstClr val="black"/>
                </a:solidFill>
                <a:latin typeface="Open Sans Light"/>
              </a:rPr>
              <a:t>Т.Е</a:t>
            </a:r>
            <a:r>
              <a:rPr lang="ru-RU" sz="1400" dirty="0">
                <a:solidFill>
                  <a:prstClr val="black"/>
                </a:solidFill>
                <a:latin typeface="Open Sans Light"/>
              </a:rPr>
              <a:t>. Лискова – ведущий научный сотрудник ФГБНУ «ФИПИ», руководитель комиссии по разработке КИМ ГИА по обществознанию, кандидат педагогических </a:t>
            </a:r>
            <a:r>
              <a:rPr lang="ru-RU" sz="1400" dirty="0" smtClean="0">
                <a:solidFill>
                  <a:prstClr val="black"/>
                </a:solidFill>
                <a:latin typeface="Open Sans Light"/>
              </a:rPr>
              <a:t>наук</a:t>
            </a:r>
          </a:p>
          <a:p>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Курс построен по принципу </a:t>
            </a:r>
            <a:r>
              <a:rPr lang="ru-RU" sz="1400" dirty="0" smtClean="0">
                <a:solidFill>
                  <a:prstClr val="black"/>
                </a:solidFill>
                <a:latin typeface="Open Sans Light"/>
              </a:rPr>
              <a:t>«ёмкость </a:t>
            </a:r>
            <a:r>
              <a:rPr lang="ru-RU" sz="1400" dirty="0">
                <a:solidFill>
                  <a:prstClr val="black"/>
                </a:solidFill>
                <a:latin typeface="Open Sans Light"/>
              </a:rPr>
              <a:t>без потери содержания», что позволяет достичь необходимого уровня усвоения контрольных элементов </a:t>
            </a:r>
            <a:r>
              <a:rPr lang="ru-RU" sz="1400" dirty="0" smtClean="0">
                <a:solidFill>
                  <a:prstClr val="black"/>
                </a:solidFill>
                <a:latin typeface="Open Sans Light"/>
              </a:rPr>
              <a:t>содержания Всероссийской проверочной работы и </a:t>
            </a:r>
            <a:r>
              <a:rPr lang="ru-RU" sz="1400" dirty="0">
                <a:solidFill>
                  <a:prstClr val="black"/>
                </a:solidFill>
                <a:latin typeface="Open Sans Light"/>
              </a:rPr>
              <a:t>Государственной итоговой </a:t>
            </a:r>
            <a:r>
              <a:rPr lang="ru-RU" sz="1400" dirty="0" smtClean="0">
                <a:solidFill>
                  <a:prstClr val="black"/>
                </a:solidFill>
                <a:latin typeface="Open Sans Light"/>
              </a:rPr>
              <a:t>аттестации</a:t>
            </a:r>
          </a:p>
          <a:p>
            <a:pPr marL="285750" indent="-285750">
              <a:buFont typeface="Arial" panose="020B0604020202020204" pitchFamily="34" charset="0"/>
              <a:buChar char="•"/>
            </a:pPr>
            <a:endParaRPr lang="ru-RU" sz="1400" dirty="0" smtClean="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Учебники издаются в полноцветном формате, что даёт возможность поместить в них красочный иллюстративный ряд (цветные картинки, схемы, диаграммы, графики и </a:t>
            </a:r>
            <a:r>
              <a:rPr lang="ru-RU" sz="1400" dirty="0" smtClean="0">
                <a:solidFill>
                  <a:prstClr val="black"/>
                </a:solidFill>
                <a:latin typeface="Open Sans Light"/>
              </a:rPr>
              <a:t>пр.)</a:t>
            </a:r>
            <a:endParaRPr lang="ru-RU" sz="1400" dirty="0">
              <a:solidFill>
                <a:prstClr val="black"/>
              </a:solidFill>
              <a:latin typeface="Open Sans Light"/>
            </a:endParaRPr>
          </a:p>
          <a:p>
            <a:pPr marL="285750" indent="-285750">
              <a:buFont typeface="Arial" panose="020B0604020202020204" pitchFamily="34" charset="0"/>
              <a:buChar char="•"/>
            </a:pPr>
            <a:endParaRPr lang="ru-RU" sz="1400" dirty="0">
              <a:solidFill>
                <a:prstClr val="black"/>
              </a:solidFill>
              <a:latin typeface="Open Sans Light"/>
            </a:endParaRPr>
          </a:p>
        </p:txBody>
      </p:sp>
      <p:sp>
        <p:nvSpPr>
          <p:cNvPr id="58" name="TextBox 57"/>
          <p:cNvSpPr txBox="1"/>
          <p:nvPr/>
        </p:nvSpPr>
        <p:spPr>
          <a:xfrm>
            <a:off x="197553" y="850793"/>
            <a:ext cx="8541005" cy="37754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pP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УМК «Обществознание. </a:t>
            </a: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6–9 </a:t>
            </a: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классы», серия «Сферы», авторы О.А. Котова, Т.Е. Лискова</a:t>
            </a:r>
          </a:p>
        </p:txBody>
      </p:sp>
      <p:cxnSp>
        <p:nvCxnSpPr>
          <p:cNvPr id="47" name="Прямая соединительная линия 46">
            <a:extLst>
              <a:ext uri="{FF2B5EF4-FFF2-40B4-BE49-F238E27FC236}">
                <a16:creationId xmlns:a16="http://schemas.microsoft.com/office/drawing/2014/main" id="{DEB654A0-C98F-4F96-9F38-182DA224F2D5}"/>
              </a:ext>
            </a:extLst>
          </p:cNvPr>
          <p:cNvCxnSpPr/>
          <p:nvPr/>
        </p:nvCxnSpPr>
        <p:spPr>
          <a:xfrm>
            <a:off x="23406" y="718113"/>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graphicFrame>
        <p:nvGraphicFramePr>
          <p:cNvPr id="49" name="Таблица 48"/>
          <p:cNvGraphicFramePr>
            <a:graphicFrameLocks noGrp="1"/>
          </p:cNvGraphicFramePr>
          <p:nvPr>
            <p:extLst/>
          </p:nvPr>
        </p:nvGraphicFramePr>
        <p:xfrm>
          <a:off x="278175" y="5351580"/>
          <a:ext cx="7189426" cy="1194816"/>
        </p:xfrm>
        <a:graphic>
          <a:graphicData uri="http://schemas.openxmlformats.org/drawingml/2006/table">
            <a:tbl>
              <a:tblPr firstRow="1" bandRow="1">
                <a:tableStyleId>{5C22544A-7EE6-4342-B048-85BDC9FD1C3A}</a:tableStyleId>
              </a:tblPr>
              <a:tblGrid>
                <a:gridCol w="1368666">
                  <a:extLst>
                    <a:ext uri="{9D8B030D-6E8A-4147-A177-3AD203B41FA5}">
                      <a16:colId xmlns:a16="http://schemas.microsoft.com/office/drawing/2014/main" val="3669150609"/>
                    </a:ext>
                  </a:extLst>
                </a:gridCol>
                <a:gridCol w="1411669">
                  <a:extLst>
                    <a:ext uri="{9D8B030D-6E8A-4147-A177-3AD203B41FA5}">
                      <a16:colId xmlns:a16="http://schemas.microsoft.com/office/drawing/2014/main" val="1456852395"/>
                    </a:ext>
                  </a:extLst>
                </a:gridCol>
                <a:gridCol w="1440011">
                  <a:extLst>
                    <a:ext uri="{9D8B030D-6E8A-4147-A177-3AD203B41FA5}">
                      <a16:colId xmlns:a16="http://schemas.microsoft.com/office/drawing/2014/main" val="892373509"/>
                    </a:ext>
                  </a:extLst>
                </a:gridCol>
                <a:gridCol w="662058">
                  <a:extLst>
                    <a:ext uri="{9D8B030D-6E8A-4147-A177-3AD203B41FA5}">
                      <a16:colId xmlns:a16="http://schemas.microsoft.com/office/drawing/2014/main" val="753614388"/>
                    </a:ext>
                  </a:extLst>
                </a:gridCol>
                <a:gridCol w="2307022">
                  <a:extLst>
                    <a:ext uri="{9D8B030D-6E8A-4147-A177-3AD203B41FA5}">
                      <a16:colId xmlns:a16="http://schemas.microsoft.com/office/drawing/2014/main" val="2740690258"/>
                    </a:ext>
                  </a:extLst>
                </a:gridCol>
              </a:tblGrid>
              <a:tr h="258289">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612255">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1.2.3.3.2.1</a:t>
                      </a:r>
                    </a:p>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1.2.3.3.2.2</a:t>
                      </a:r>
                    </a:p>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1.2.3.3.2.3</a:t>
                      </a:r>
                    </a:p>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1.2.3.3.2.4</a:t>
                      </a:r>
                    </a:p>
                  </a:txBody>
                  <a:tcPr anchor="ctr"/>
                </a:tc>
                <a:tc>
                  <a:txBody>
                    <a:bodyPr/>
                    <a:lstStyle/>
                    <a:p>
                      <a:pPr algn="l">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Обществознание</a:t>
                      </a: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Обществознание</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6,7,8,9</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lgn="l">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О.А. Котова, Т.Е. Лискова </a:t>
                      </a:r>
                    </a:p>
                  </a:txBody>
                  <a:tcPr anchor="ctr"/>
                </a:tc>
                <a:extLst>
                  <a:ext uri="{0D108BD9-81ED-4DB2-BD59-A6C34878D82A}">
                    <a16:rowId xmlns:a16="http://schemas.microsoft.com/office/drawing/2014/main" val="1973950474"/>
                  </a:ext>
                </a:extLst>
              </a:tr>
            </a:tbl>
          </a:graphicData>
        </a:graphic>
      </p:graphicFrame>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2749" y="1405343"/>
            <a:ext cx="1369090" cy="1832784"/>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3011" y="1405343"/>
            <a:ext cx="1359421" cy="1814981"/>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0807" y="3526348"/>
            <a:ext cx="1431032" cy="1936444"/>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6263" y="3500994"/>
            <a:ext cx="1473311" cy="1961798"/>
          </a:xfrm>
          <a:prstGeom prst="rect">
            <a:avLst/>
          </a:prstGeom>
        </p:spPr>
      </p:pic>
    </p:spTree>
    <p:extLst>
      <p:ext uri="{BB962C8B-B14F-4D97-AF65-F5344CB8AC3E}">
        <p14:creationId xmlns:p14="http://schemas.microsoft.com/office/powerpoint/2010/main" val="36716087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361946" y="179442"/>
            <a:ext cx="7100021" cy="584775"/>
          </a:xfrm>
          <a:prstGeom prst="rect">
            <a:avLst/>
          </a:prstGeom>
        </p:spPr>
        <p:txBody>
          <a:bodyPr wrap="none">
            <a:spAutoFit/>
          </a:bodyPr>
          <a:lstStyle/>
          <a:p>
            <a:pPr lvl="0">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История. Обновление содержания</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8" name="Прямоугольник 47"/>
          <p:cNvSpPr/>
          <p:nvPr/>
        </p:nvSpPr>
        <p:spPr>
          <a:xfrm>
            <a:off x="191920" y="1792236"/>
            <a:ext cx="7270047" cy="2893100"/>
          </a:xfrm>
          <a:prstGeom prst="rect">
            <a:avLst/>
          </a:prstGeom>
        </p:spPr>
        <p:txBody>
          <a:bodyPr wrap="square">
            <a:spAutoFit/>
          </a:bodyPr>
          <a:lstStyle/>
          <a:p>
            <a:r>
              <a:rPr lang="ru-RU" sz="1400" dirty="0">
                <a:solidFill>
                  <a:prstClr val="black"/>
                </a:solidFill>
                <a:latin typeface="Open Sans Light"/>
              </a:rPr>
              <a:t>Особенности УМК</a:t>
            </a:r>
            <a:r>
              <a:rPr lang="ru-RU" sz="1400" dirty="0" smtClean="0">
                <a:solidFill>
                  <a:prstClr val="black"/>
                </a:solidFill>
                <a:latin typeface="Open Sans Light"/>
              </a:rPr>
              <a:t>:</a:t>
            </a:r>
          </a:p>
          <a:p>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Единственные учебники по истории России в ФПУ, </a:t>
            </a:r>
            <a:r>
              <a:rPr lang="ru-RU" sz="1400" dirty="0" smtClean="0">
                <a:solidFill>
                  <a:prstClr val="black"/>
                </a:solidFill>
                <a:latin typeface="Open Sans Light"/>
              </a:rPr>
              <a:t> рекомендованные </a:t>
            </a:r>
            <a:r>
              <a:rPr lang="ru-RU" sz="1400" dirty="0">
                <a:solidFill>
                  <a:prstClr val="black"/>
                </a:solidFill>
                <a:latin typeface="Open Sans Light"/>
              </a:rPr>
              <a:t>Российским историческим </a:t>
            </a:r>
            <a:r>
              <a:rPr lang="ru-RU" sz="1400" dirty="0" smtClean="0">
                <a:solidFill>
                  <a:prstClr val="black"/>
                </a:solidFill>
                <a:latin typeface="Open Sans Light"/>
              </a:rPr>
              <a:t>обществом как наиболее соответствующие Историко-культурному стандарту (именно на основе ИКС формируются КИМ по истории)</a:t>
            </a:r>
          </a:p>
          <a:p>
            <a:pPr marL="285750" indent="-285750">
              <a:buFont typeface="Arial" panose="020B0604020202020204" pitchFamily="34" charset="0"/>
              <a:buChar char="•"/>
            </a:pPr>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Единственный УМК, системно реализовавший региональный подход, показывающий место и роль России на фоне глобальных </a:t>
            </a:r>
            <a:r>
              <a:rPr lang="ru-RU" sz="1400" dirty="0" smtClean="0">
                <a:solidFill>
                  <a:prstClr val="black"/>
                </a:solidFill>
                <a:latin typeface="Open Sans Light"/>
              </a:rPr>
              <a:t>событий</a:t>
            </a:r>
          </a:p>
          <a:p>
            <a:pPr marL="285750" indent="-285750">
              <a:buFont typeface="Arial" panose="020B0604020202020204" pitchFamily="34" charset="0"/>
              <a:buChar char="•"/>
            </a:pPr>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Методический аппарат учебников доработан в соответствии с задачами подготовки учащихся к Государственной итоговой </a:t>
            </a:r>
            <a:r>
              <a:rPr lang="ru-RU" sz="1400" dirty="0" smtClean="0">
                <a:solidFill>
                  <a:prstClr val="black"/>
                </a:solidFill>
                <a:latin typeface="Open Sans Light"/>
              </a:rPr>
              <a:t>аттестации</a:t>
            </a:r>
          </a:p>
          <a:p>
            <a:pPr marL="285750" indent="-285750">
              <a:buFont typeface="Arial" panose="020B0604020202020204" pitchFamily="34" charset="0"/>
              <a:buChar char="•"/>
            </a:pPr>
            <a:endParaRPr lang="ru-RU" sz="1400" dirty="0">
              <a:solidFill>
                <a:prstClr val="black"/>
              </a:solidFill>
              <a:latin typeface="Open Sans Light"/>
            </a:endParaRPr>
          </a:p>
          <a:p>
            <a:endParaRPr lang="ru-RU" sz="1400" dirty="0">
              <a:solidFill>
                <a:prstClr val="black"/>
              </a:solidFill>
              <a:latin typeface="Open Sans Light"/>
            </a:endParaRPr>
          </a:p>
        </p:txBody>
      </p:sp>
      <p:sp>
        <p:nvSpPr>
          <p:cNvPr id="58" name="TextBox 57"/>
          <p:cNvSpPr txBox="1"/>
          <p:nvPr/>
        </p:nvSpPr>
        <p:spPr>
          <a:xfrm>
            <a:off x="158075" y="1153032"/>
            <a:ext cx="8541005" cy="37754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pP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УМК «История </a:t>
            </a: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России. 6–9 классы</a:t>
            </a: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под ред. А. В. Торкунова</a:t>
            </a:r>
            <a:endPar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584" y="3217152"/>
            <a:ext cx="1148547" cy="1515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7346" y="3244585"/>
            <a:ext cx="1092132" cy="14602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69119" y="1684775"/>
            <a:ext cx="1089991" cy="1441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1928" y="1678297"/>
            <a:ext cx="1087550" cy="1441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cxnSp>
        <p:nvCxnSpPr>
          <p:cNvPr id="43" name="Прямая соединительная линия 42">
            <a:extLst>
              <a:ext uri="{FF2B5EF4-FFF2-40B4-BE49-F238E27FC236}">
                <a16:creationId xmlns:a16="http://schemas.microsoft.com/office/drawing/2014/main" id="{DEB654A0-C98F-4F96-9F38-182DA224F2D5}"/>
              </a:ext>
            </a:extLst>
          </p:cNvPr>
          <p:cNvCxnSpPr/>
          <p:nvPr/>
        </p:nvCxnSpPr>
        <p:spPr>
          <a:xfrm>
            <a:off x="23406" y="718113"/>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pic>
        <p:nvPicPr>
          <p:cNvPr id="51202" name="Picture 2" descr="Изображение История России. Контурные карты. 6 класс"/>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29301" y="2124984"/>
            <a:ext cx="1003057" cy="14329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04" name="Picture 4" descr="Изображение История России. Контурные карты. 7 класс"/>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62612" y="2117591"/>
            <a:ext cx="1010171" cy="143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205021" y="1739432"/>
            <a:ext cx="1782299" cy="307777"/>
          </a:xfrm>
          <a:prstGeom prst="rect">
            <a:avLst/>
          </a:prstGeom>
          <a:noFill/>
        </p:spPr>
        <p:txBody>
          <a:bodyPr wrap="square" rtlCol="0">
            <a:spAutoFit/>
          </a:bodyPr>
          <a:lstStyle/>
          <a:p>
            <a:r>
              <a:rPr lang="ru-RU" sz="1400" dirty="0">
                <a:solidFill>
                  <a:prstClr val="black"/>
                </a:solidFill>
                <a:latin typeface="Open Sans Light"/>
              </a:rPr>
              <a:t>Контурные карты </a:t>
            </a:r>
          </a:p>
        </p:txBody>
      </p:sp>
      <p:pic>
        <p:nvPicPr>
          <p:cNvPr id="51206" name="Picture 6" descr="Изображение История  России. Иллюстрированный атлас. 6 класс."/>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21339" y="4294962"/>
            <a:ext cx="1018983" cy="1451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08" name="Picture 8" descr="Изображение История России. Атлас. 8 класс"/>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25283" y="4294962"/>
            <a:ext cx="1033582" cy="1461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0094107" y="3803674"/>
            <a:ext cx="1782299" cy="523220"/>
          </a:xfrm>
          <a:prstGeom prst="rect">
            <a:avLst/>
          </a:prstGeom>
          <a:noFill/>
        </p:spPr>
        <p:txBody>
          <a:bodyPr wrap="square" rtlCol="0">
            <a:spAutoFit/>
          </a:bodyPr>
          <a:lstStyle/>
          <a:p>
            <a:pPr algn="ctr"/>
            <a:r>
              <a:rPr lang="ru-RU" sz="1400" dirty="0" smtClean="0">
                <a:solidFill>
                  <a:prstClr val="black"/>
                </a:solidFill>
                <a:latin typeface="Open Sans Light"/>
              </a:rPr>
              <a:t>Иллюстрированные атласы</a:t>
            </a:r>
            <a:endParaRPr lang="ru-RU" sz="1400" dirty="0">
              <a:solidFill>
                <a:prstClr val="black"/>
              </a:solidFill>
              <a:latin typeface="Open Sans Light"/>
            </a:endParaRPr>
          </a:p>
        </p:txBody>
      </p:sp>
      <p:graphicFrame>
        <p:nvGraphicFramePr>
          <p:cNvPr id="45" name="Таблица 44"/>
          <p:cNvGraphicFramePr>
            <a:graphicFrameLocks noGrp="1"/>
          </p:cNvGraphicFramePr>
          <p:nvPr>
            <p:extLst/>
          </p:nvPr>
        </p:nvGraphicFramePr>
        <p:xfrm>
          <a:off x="137054" y="5020922"/>
          <a:ext cx="7020492" cy="1203290"/>
        </p:xfrm>
        <a:graphic>
          <a:graphicData uri="http://schemas.openxmlformats.org/drawingml/2006/table">
            <a:tbl>
              <a:tblPr firstRow="1" bandRow="1">
                <a:tableStyleId>{5C22544A-7EE6-4342-B048-85BDC9FD1C3A}</a:tableStyleId>
              </a:tblPr>
              <a:tblGrid>
                <a:gridCol w="929475">
                  <a:extLst>
                    <a:ext uri="{9D8B030D-6E8A-4147-A177-3AD203B41FA5}">
                      <a16:colId xmlns:a16="http://schemas.microsoft.com/office/drawing/2014/main" val="3669150609"/>
                    </a:ext>
                  </a:extLst>
                </a:gridCol>
                <a:gridCol w="1284048">
                  <a:extLst>
                    <a:ext uri="{9D8B030D-6E8A-4147-A177-3AD203B41FA5}">
                      <a16:colId xmlns:a16="http://schemas.microsoft.com/office/drawing/2014/main" val="1456852395"/>
                    </a:ext>
                  </a:extLst>
                </a:gridCol>
                <a:gridCol w="1443446">
                  <a:extLst>
                    <a:ext uri="{9D8B030D-6E8A-4147-A177-3AD203B41FA5}">
                      <a16:colId xmlns:a16="http://schemas.microsoft.com/office/drawing/2014/main" val="892373509"/>
                    </a:ext>
                  </a:extLst>
                </a:gridCol>
                <a:gridCol w="894406">
                  <a:extLst>
                    <a:ext uri="{9D8B030D-6E8A-4147-A177-3AD203B41FA5}">
                      <a16:colId xmlns:a16="http://schemas.microsoft.com/office/drawing/2014/main" val="753614388"/>
                    </a:ext>
                  </a:extLst>
                </a:gridCol>
                <a:gridCol w="2469117">
                  <a:extLst>
                    <a:ext uri="{9D8B030D-6E8A-4147-A177-3AD203B41FA5}">
                      <a16:colId xmlns:a16="http://schemas.microsoft.com/office/drawing/2014/main" val="2740690258"/>
                    </a:ext>
                  </a:extLst>
                </a:gridCol>
              </a:tblGrid>
              <a:tr h="242804">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685130">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1.2.3.1.2.1</a:t>
                      </a:r>
                    </a:p>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1.2.3.1.2.2</a:t>
                      </a:r>
                    </a:p>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1.2.3.1.2.3</a:t>
                      </a:r>
                    </a:p>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1.2.3.1.2.4</a:t>
                      </a: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История России</a:t>
                      </a: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История России</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6,7,8,9</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Н.М.Арсентьев</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А.А.Данилов</a:t>
                      </a:r>
                      <a:r>
                        <a:rPr lang="ru-RU" sz="1200" kern="120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 др./ Под ред.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А.В.Торкунова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anchor="ctr"/>
                </a:tc>
                <a:extLst>
                  <a:ext uri="{0D108BD9-81ED-4DB2-BD59-A6C34878D82A}">
                    <a16:rowId xmlns:a16="http://schemas.microsoft.com/office/drawing/2014/main" val="1973950474"/>
                  </a:ext>
                </a:extLst>
              </a:tr>
            </a:tbl>
          </a:graphicData>
        </a:graphic>
      </p:graphicFrame>
    </p:spTree>
    <p:extLst>
      <p:ext uri="{BB962C8B-B14F-4D97-AF65-F5344CB8AC3E}">
        <p14:creationId xmlns:p14="http://schemas.microsoft.com/office/powerpoint/2010/main" val="7098713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35</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361946" y="179442"/>
            <a:ext cx="7100021" cy="584775"/>
          </a:xfrm>
          <a:prstGeom prst="rect">
            <a:avLst/>
          </a:prstGeom>
        </p:spPr>
        <p:txBody>
          <a:bodyPr wrap="none">
            <a:spAutoFit/>
          </a:bodyPr>
          <a:lstStyle/>
          <a:p>
            <a:pPr lvl="0">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История. Обновление содержания</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8" name="Прямоугольник 47"/>
          <p:cNvSpPr/>
          <p:nvPr/>
        </p:nvSpPr>
        <p:spPr>
          <a:xfrm>
            <a:off x="197553" y="1593069"/>
            <a:ext cx="7270047" cy="3108543"/>
          </a:xfrm>
          <a:prstGeom prst="rect">
            <a:avLst/>
          </a:prstGeom>
        </p:spPr>
        <p:txBody>
          <a:bodyPr wrap="square">
            <a:spAutoFit/>
          </a:bodyPr>
          <a:lstStyle/>
          <a:p>
            <a:r>
              <a:rPr lang="ru-RU" sz="1400" dirty="0">
                <a:solidFill>
                  <a:prstClr val="black"/>
                </a:solidFill>
                <a:latin typeface="Open Sans Light"/>
              </a:rPr>
              <a:t>Особенности УМК</a:t>
            </a:r>
            <a:r>
              <a:rPr lang="ru-RU" sz="1400" dirty="0" smtClean="0">
                <a:solidFill>
                  <a:prstClr val="black"/>
                </a:solidFill>
                <a:latin typeface="Open Sans Light"/>
              </a:rPr>
              <a:t>:</a:t>
            </a:r>
          </a:p>
          <a:p>
            <a:endParaRPr lang="ru-RU" sz="1400" dirty="0" smtClean="0">
              <a:solidFill>
                <a:prstClr val="black"/>
              </a:solidFill>
              <a:latin typeface="Open Sans Light"/>
            </a:endParaRPr>
          </a:p>
          <a:p>
            <a:pPr marL="285750" indent="-285750">
              <a:buFont typeface="Arial" panose="020B0604020202020204" pitchFamily="34" charset="0"/>
              <a:buChar char="•"/>
            </a:pPr>
            <a:r>
              <a:rPr lang="ru-RU" sz="1400" dirty="0" smtClean="0">
                <a:solidFill>
                  <a:prstClr val="black"/>
                </a:solidFill>
                <a:latin typeface="Open Sans Light"/>
              </a:rPr>
              <a:t>Классический</a:t>
            </a:r>
            <a:r>
              <a:rPr lang="ru-RU" sz="1400" dirty="0">
                <a:solidFill>
                  <a:prstClr val="black"/>
                </a:solidFill>
                <a:latin typeface="Open Sans Light"/>
              </a:rPr>
              <a:t>, проверенный временем УМК в обновлённом </a:t>
            </a:r>
            <a:r>
              <a:rPr lang="ru-RU" sz="1400" dirty="0" smtClean="0">
                <a:solidFill>
                  <a:prstClr val="black"/>
                </a:solidFill>
                <a:latin typeface="Open Sans Light"/>
              </a:rPr>
              <a:t>виде</a:t>
            </a:r>
          </a:p>
          <a:p>
            <a:pPr marL="285750" indent="-285750">
              <a:buFont typeface="Arial" panose="020B0604020202020204" pitchFamily="34" charset="0"/>
              <a:buChar char="•"/>
            </a:pPr>
            <a:endParaRPr lang="ru-RU" sz="1400" dirty="0" smtClean="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Учебники переработаны в соответствии с действующими </a:t>
            </a:r>
            <a:r>
              <a:rPr lang="ru-RU" sz="1400" dirty="0" smtClean="0">
                <a:solidFill>
                  <a:prstClr val="black"/>
                </a:solidFill>
                <a:latin typeface="Open Sans Light"/>
              </a:rPr>
              <a:t>ПООП </a:t>
            </a:r>
            <a:r>
              <a:rPr lang="ru-RU" sz="1400" dirty="0">
                <a:solidFill>
                  <a:prstClr val="black"/>
                </a:solidFill>
                <a:latin typeface="Open Sans Light"/>
              </a:rPr>
              <a:t>под линейный принцип преподавания истории в школе и синхронизированы с курсом «История России</a:t>
            </a:r>
            <a:r>
              <a:rPr lang="ru-RU" sz="1400" dirty="0" smtClean="0">
                <a:solidFill>
                  <a:prstClr val="black"/>
                </a:solidFill>
                <a:latin typeface="Open Sans Light"/>
              </a:rPr>
              <a:t>»</a:t>
            </a:r>
          </a:p>
          <a:p>
            <a:pPr marL="285750" indent="-285750">
              <a:buFont typeface="Arial" panose="020B0604020202020204" pitchFamily="34" charset="0"/>
              <a:buChar char="•"/>
            </a:pPr>
            <a:endParaRPr lang="ru-RU" sz="1400" dirty="0" smtClean="0">
              <a:solidFill>
                <a:prstClr val="black"/>
              </a:solidFill>
              <a:latin typeface="Open Sans Light"/>
            </a:endParaRPr>
          </a:p>
          <a:p>
            <a:pPr marL="285750" indent="-285750">
              <a:buFont typeface="Arial" panose="020B0604020202020204" pitchFamily="34" charset="0"/>
              <a:buChar char="•"/>
            </a:pPr>
            <a:r>
              <a:rPr lang="ru-RU" sz="1400" dirty="0" smtClean="0">
                <a:solidFill>
                  <a:prstClr val="black"/>
                </a:solidFill>
                <a:latin typeface="Open Sans Light"/>
              </a:rPr>
              <a:t>Наличие </a:t>
            </a:r>
            <a:r>
              <a:rPr lang="ru-RU" sz="1400" dirty="0">
                <a:solidFill>
                  <a:prstClr val="black"/>
                </a:solidFill>
                <a:latin typeface="Open Sans Light"/>
              </a:rPr>
              <a:t>разнообразного шлейфа, входящего в </a:t>
            </a:r>
            <a:r>
              <a:rPr lang="ru-RU" sz="1400" dirty="0" smtClean="0">
                <a:solidFill>
                  <a:prstClr val="black"/>
                </a:solidFill>
                <a:latin typeface="Open Sans Light"/>
              </a:rPr>
              <a:t>УМК</a:t>
            </a:r>
            <a:endParaRPr lang="ru-RU" sz="1400" dirty="0">
              <a:solidFill>
                <a:prstClr val="black"/>
              </a:solidFill>
              <a:latin typeface="Open Sans Light"/>
            </a:endParaRPr>
          </a:p>
          <a:p>
            <a:endParaRPr lang="ru-RU" sz="1400" dirty="0" smtClean="0">
              <a:solidFill>
                <a:prstClr val="black"/>
              </a:solidFill>
              <a:latin typeface="Open Sans Light"/>
            </a:endParaRPr>
          </a:p>
          <a:p>
            <a:endParaRPr lang="ru-RU" sz="1400" dirty="0" smtClean="0">
              <a:solidFill>
                <a:prstClr val="black"/>
              </a:solidFill>
              <a:latin typeface="Open Sans Light"/>
            </a:endParaRPr>
          </a:p>
          <a:p>
            <a:pPr marL="285750" indent="-285750">
              <a:buFont typeface="Arial" panose="020B0604020202020204" pitchFamily="34" charset="0"/>
              <a:buChar char="•"/>
            </a:pPr>
            <a:endParaRPr lang="ru-RU" sz="1400" dirty="0" smtClean="0">
              <a:solidFill>
                <a:prstClr val="black"/>
              </a:solidFill>
              <a:latin typeface="Open Sans Light"/>
            </a:endParaRPr>
          </a:p>
          <a:p>
            <a:pPr marL="285750" indent="-285750">
              <a:buFont typeface="Arial" panose="020B0604020202020204" pitchFamily="34" charset="0"/>
              <a:buChar char="•"/>
            </a:pPr>
            <a:endParaRPr lang="ru-RU" sz="1400" dirty="0">
              <a:solidFill>
                <a:prstClr val="black"/>
              </a:solidFill>
              <a:latin typeface="Open Sans Light"/>
            </a:endParaRPr>
          </a:p>
          <a:p>
            <a:endParaRPr lang="ru-RU" sz="1400" dirty="0">
              <a:solidFill>
                <a:prstClr val="black"/>
              </a:solidFill>
              <a:latin typeface="Open Sans Light"/>
            </a:endParaRPr>
          </a:p>
        </p:txBody>
      </p:sp>
      <p:sp>
        <p:nvSpPr>
          <p:cNvPr id="58" name="TextBox 57"/>
          <p:cNvSpPr txBox="1"/>
          <p:nvPr/>
        </p:nvSpPr>
        <p:spPr>
          <a:xfrm>
            <a:off x="197553" y="850793"/>
            <a:ext cx="8541005" cy="55455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pP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УМК </a:t>
            </a: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«Всеобщая история. 5–9 </a:t>
            </a: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классы», </a:t>
            </a:r>
            <a:r>
              <a:rPr lang="ru-RU" sz="1800" dirty="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А.А.Вигасин</a:t>
            </a: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800" dirty="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Г.И.Годер</a:t>
            </a: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800" dirty="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Е.В.Агибалова</a:t>
            </a: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800" dirty="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А.Я.Юдовская</a:t>
            </a: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и др. </a:t>
            </a:r>
          </a:p>
        </p:txBody>
      </p:sp>
      <p:cxnSp>
        <p:nvCxnSpPr>
          <p:cNvPr id="47" name="Прямая соединительная линия 46">
            <a:extLst>
              <a:ext uri="{FF2B5EF4-FFF2-40B4-BE49-F238E27FC236}">
                <a16:creationId xmlns:a16="http://schemas.microsoft.com/office/drawing/2014/main" id="{DEB654A0-C98F-4F96-9F38-182DA224F2D5}"/>
              </a:ext>
            </a:extLst>
          </p:cNvPr>
          <p:cNvCxnSpPr/>
          <p:nvPr/>
        </p:nvCxnSpPr>
        <p:spPr>
          <a:xfrm>
            <a:off x="23406" y="718113"/>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pic>
        <p:nvPicPr>
          <p:cNvPr id="47106" name="Picture 2" descr="Всеобщая история. История Средних веков. 6 класс."/>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3183" y="1228334"/>
            <a:ext cx="1154851" cy="15705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43" name="Таблица 42"/>
          <p:cNvGraphicFramePr>
            <a:graphicFrameLocks noGrp="1"/>
          </p:cNvGraphicFramePr>
          <p:nvPr>
            <p:extLst/>
          </p:nvPr>
        </p:nvGraphicFramePr>
        <p:xfrm>
          <a:off x="315304" y="5027201"/>
          <a:ext cx="8424494" cy="1341120"/>
        </p:xfrm>
        <a:graphic>
          <a:graphicData uri="http://schemas.openxmlformats.org/drawingml/2006/table">
            <a:tbl>
              <a:tblPr firstRow="1" bandRow="1">
                <a:tableStyleId>{5C22544A-7EE6-4342-B048-85BDC9FD1C3A}</a:tableStyleId>
              </a:tblPr>
              <a:tblGrid>
                <a:gridCol w="1074510">
                  <a:extLst>
                    <a:ext uri="{9D8B030D-6E8A-4147-A177-3AD203B41FA5}">
                      <a16:colId xmlns:a16="http://schemas.microsoft.com/office/drawing/2014/main" val="3669150609"/>
                    </a:ext>
                  </a:extLst>
                </a:gridCol>
                <a:gridCol w="1229576">
                  <a:extLst>
                    <a:ext uri="{9D8B030D-6E8A-4147-A177-3AD203B41FA5}">
                      <a16:colId xmlns:a16="http://schemas.microsoft.com/office/drawing/2014/main" val="1456852395"/>
                    </a:ext>
                  </a:extLst>
                </a:gridCol>
                <a:gridCol w="1396802">
                  <a:extLst>
                    <a:ext uri="{9D8B030D-6E8A-4147-A177-3AD203B41FA5}">
                      <a16:colId xmlns:a16="http://schemas.microsoft.com/office/drawing/2014/main" val="892373509"/>
                    </a:ext>
                  </a:extLst>
                </a:gridCol>
                <a:gridCol w="1114096">
                  <a:extLst>
                    <a:ext uri="{9D8B030D-6E8A-4147-A177-3AD203B41FA5}">
                      <a16:colId xmlns:a16="http://schemas.microsoft.com/office/drawing/2014/main" val="753614388"/>
                    </a:ext>
                  </a:extLst>
                </a:gridCol>
                <a:gridCol w="3609510">
                  <a:extLst>
                    <a:ext uri="{9D8B030D-6E8A-4147-A177-3AD203B41FA5}">
                      <a16:colId xmlns:a16="http://schemas.microsoft.com/office/drawing/2014/main" val="2740690258"/>
                    </a:ext>
                  </a:extLst>
                </a:gridCol>
              </a:tblGrid>
              <a:tr h="266891">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821379">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1.2.3.2.1.1</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1.2.3.2.1.2</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1.2.3.2.1.3</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1.2.3.2.1.4</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1.2.3.2.1.5</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Всеобщая история</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Всеобщая история</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5,6,7,8,9</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А.А.Вигасин</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Г.И.Годер</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Е.В.Агибалова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А.Я.Юдовская</a:t>
                      </a:r>
                      <a:r>
                        <a:rPr lang="ru-RU" sz="1200" kern="120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и др. </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1973950474"/>
                  </a:ext>
                </a:extLst>
              </a:tr>
            </a:tbl>
          </a:graphicData>
        </a:graphic>
      </p:graphicFrame>
      <p:pic>
        <p:nvPicPr>
          <p:cNvPr id="53250" name="Picture 2" descr="Изображение История Древнего мира. Контурные карты. 5 класс"/>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8347" y="4851995"/>
            <a:ext cx="1042203" cy="1488863"/>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descr="Изображение История Древнего мира. Атлас. 5 клас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13149" y="4857276"/>
            <a:ext cx="1037498" cy="1478299"/>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9289850" y="4280015"/>
            <a:ext cx="2149301" cy="307777"/>
          </a:xfrm>
          <a:prstGeom prst="rect">
            <a:avLst/>
          </a:prstGeom>
          <a:noFill/>
        </p:spPr>
        <p:txBody>
          <a:bodyPr wrap="square" rtlCol="0">
            <a:spAutoFit/>
          </a:bodyPr>
          <a:lstStyle/>
          <a:p>
            <a:pPr algn="ctr"/>
            <a:r>
              <a:rPr lang="ru-RU" sz="1400" dirty="0" smtClean="0">
                <a:solidFill>
                  <a:prstClr val="black"/>
                </a:solidFill>
                <a:latin typeface="Open Sans Light"/>
              </a:rPr>
              <a:t>Атласы и контурные карты</a:t>
            </a:r>
            <a:endParaRPr lang="ru-RU" sz="1400" dirty="0">
              <a:solidFill>
                <a:prstClr val="black"/>
              </a:solidFill>
              <a:latin typeface="Open Sans Light"/>
            </a:endParaRPr>
          </a:p>
        </p:txBody>
      </p:sp>
      <p:pic>
        <p:nvPicPr>
          <p:cNvPr id="44" name="Рисунок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7708" y="1228334"/>
            <a:ext cx="1152659" cy="1547192"/>
          </a:xfrm>
          <a:prstGeom prst="rect">
            <a:avLst/>
          </a:prstGeom>
          <a:ln>
            <a:noFill/>
          </a:ln>
          <a:effectLst>
            <a:outerShdw blurRad="292100" dist="139700" dir="2700000" algn="tl" rotWithShape="0">
              <a:srgbClr val="333333">
                <a:alpha val="65000"/>
              </a:srgbClr>
            </a:outerShdw>
          </a:effectLst>
        </p:spPr>
      </p:pic>
      <p:pic>
        <p:nvPicPr>
          <p:cNvPr id="45" name="Picture 4" descr="Всеобщая история. История Нового времени. 7 класс."/>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3999" y="2376173"/>
            <a:ext cx="1126525" cy="15455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9" name="Picture 6" descr="Всеобщая история. История Нового времени. 8 класс."/>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2754" y="2376173"/>
            <a:ext cx="1133388" cy="1550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0" name="Picture 8" descr="Всеобщая история. История Нового времени. 9 класс."/>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24707" y="2372918"/>
            <a:ext cx="1135518" cy="15488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4528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361946" y="179442"/>
            <a:ext cx="7100021" cy="584775"/>
          </a:xfrm>
          <a:prstGeom prst="rect">
            <a:avLst/>
          </a:prstGeom>
        </p:spPr>
        <p:txBody>
          <a:bodyPr wrap="none">
            <a:spAutoFit/>
          </a:bodyPr>
          <a:lstStyle/>
          <a:p>
            <a:pPr lvl="0">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История. Обновление содержания</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8" name="Прямоугольник 47"/>
          <p:cNvSpPr/>
          <p:nvPr/>
        </p:nvSpPr>
        <p:spPr>
          <a:xfrm>
            <a:off x="197553" y="1405343"/>
            <a:ext cx="7270047" cy="2677656"/>
          </a:xfrm>
          <a:prstGeom prst="rect">
            <a:avLst/>
          </a:prstGeom>
        </p:spPr>
        <p:txBody>
          <a:bodyPr wrap="square">
            <a:spAutoFit/>
          </a:bodyPr>
          <a:lstStyle/>
          <a:p>
            <a:r>
              <a:rPr lang="ru-RU" sz="1400" dirty="0">
                <a:solidFill>
                  <a:prstClr val="black"/>
                </a:solidFill>
                <a:latin typeface="Open Sans Light"/>
              </a:rPr>
              <a:t>Особенности УМК</a:t>
            </a:r>
            <a:r>
              <a:rPr lang="ru-RU" sz="1400" dirty="0" smtClean="0">
                <a:solidFill>
                  <a:prstClr val="black"/>
                </a:solidFill>
                <a:latin typeface="Open Sans Light"/>
              </a:rPr>
              <a:t>:</a:t>
            </a:r>
          </a:p>
          <a:p>
            <a:endParaRPr lang="ru-RU" sz="1400" dirty="0">
              <a:solidFill>
                <a:prstClr val="black"/>
              </a:solidFill>
              <a:latin typeface="Open Sans Light"/>
            </a:endParaRPr>
          </a:p>
          <a:p>
            <a:pPr marL="285750" indent="-285750" algn="just">
              <a:buFont typeface="Arial" panose="020B0604020202020204" pitchFamily="34" charset="0"/>
              <a:buChar char="•"/>
            </a:pPr>
            <a:r>
              <a:rPr lang="ru-RU" sz="1400" dirty="0">
                <a:solidFill>
                  <a:prstClr val="black"/>
                </a:solidFill>
                <a:latin typeface="Open Sans Light"/>
              </a:rPr>
              <a:t>Курс построен по принципу </a:t>
            </a:r>
            <a:r>
              <a:rPr lang="ru-RU" sz="1400" dirty="0" smtClean="0">
                <a:solidFill>
                  <a:prstClr val="black"/>
                </a:solidFill>
                <a:latin typeface="Open Sans Light"/>
              </a:rPr>
              <a:t>«ёмкость </a:t>
            </a:r>
            <a:r>
              <a:rPr lang="ru-RU" sz="1400" dirty="0">
                <a:solidFill>
                  <a:prstClr val="black"/>
                </a:solidFill>
                <a:latin typeface="Open Sans Light"/>
              </a:rPr>
              <a:t>без потери содержания», что позволяет достичь необходимого уровня усвоения контрольных элементов содержания Государственной итоговой </a:t>
            </a:r>
            <a:r>
              <a:rPr lang="ru-RU" sz="1400" dirty="0" smtClean="0">
                <a:solidFill>
                  <a:prstClr val="black"/>
                </a:solidFill>
                <a:latin typeface="Open Sans Light"/>
              </a:rPr>
              <a:t>аттестации</a:t>
            </a:r>
          </a:p>
          <a:p>
            <a:pPr marL="285750" indent="-285750" algn="just">
              <a:buFont typeface="Arial" panose="020B0604020202020204" pitchFamily="34" charset="0"/>
              <a:buChar char="•"/>
            </a:pPr>
            <a:endParaRPr lang="ru-RU" sz="1400" dirty="0">
              <a:solidFill>
                <a:prstClr val="black"/>
              </a:solidFill>
              <a:latin typeface="Open Sans Light"/>
            </a:endParaRPr>
          </a:p>
          <a:p>
            <a:pPr marL="285750" indent="-285750" algn="just">
              <a:buFont typeface="Arial" panose="020B0604020202020204" pitchFamily="34" charset="0"/>
              <a:buChar char="•"/>
            </a:pPr>
            <a:r>
              <a:rPr lang="ru-RU" sz="1400" dirty="0">
                <a:solidFill>
                  <a:prstClr val="black"/>
                </a:solidFill>
                <a:latin typeface="Open Sans Light"/>
              </a:rPr>
              <a:t>Учебники переработаны в соответствии с действующими </a:t>
            </a:r>
            <a:r>
              <a:rPr lang="ru-RU" sz="1400" dirty="0" smtClean="0">
                <a:solidFill>
                  <a:prstClr val="black"/>
                </a:solidFill>
                <a:latin typeface="Open Sans Light"/>
              </a:rPr>
              <a:t>ПООП </a:t>
            </a:r>
            <a:r>
              <a:rPr lang="ru-RU" sz="1400" dirty="0">
                <a:solidFill>
                  <a:prstClr val="black"/>
                </a:solidFill>
                <a:latin typeface="Open Sans Light"/>
              </a:rPr>
              <a:t>под линейный принцип преподавания истории в школе и синхронизированы с курсом «История России</a:t>
            </a:r>
            <a:r>
              <a:rPr lang="ru-RU" sz="1400" dirty="0" smtClean="0">
                <a:solidFill>
                  <a:prstClr val="black"/>
                </a:solidFill>
                <a:latin typeface="Open Sans Light"/>
              </a:rPr>
              <a:t>»</a:t>
            </a:r>
          </a:p>
          <a:p>
            <a:pPr marL="285750" indent="-285750" algn="just">
              <a:buFont typeface="Arial" panose="020B0604020202020204" pitchFamily="34" charset="0"/>
              <a:buChar char="•"/>
            </a:pPr>
            <a:endParaRPr lang="ru-RU" sz="1400" dirty="0" smtClean="0">
              <a:solidFill>
                <a:prstClr val="black"/>
              </a:solidFill>
              <a:latin typeface="Open Sans Light"/>
            </a:endParaRPr>
          </a:p>
          <a:p>
            <a:pPr marL="285750" indent="-285750" algn="just">
              <a:buFont typeface="Arial" panose="020B0604020202020204" pitchFamily="34" charset="0"/>
              <a:buChar char="•"/>
            </a:pPr>
            <a:r>
              <a:rPr lang="ru-RU" sz="1400" dirty="0">
                <a:solidFill>
                  <a:prstClr val="black"/>
                </a:solidFill>
                <a:latin typeface="Open Sans Light"/>
              </a:rPr>
              <a:t>Учебники издаются в полноцветном формате, что даёт возможность поместить в них красочный иллюстративный ряд (цветные картинки, схемы, диаграммы, графики и </a:t>
            </a:r>
            <a:r>
              <a:rPr lang="ru-RU" sz="1400" dirty="0" smtClean="0">
                <a:solidFill>
                  <a:prstClr val="black"/>
                </a:solidFill>
                <a:latin typeface="Open Sans Light"/>
              </a:rPr>
              <a:t>пр.)</a:t>
            </a:r>
            <a:endParaRPr lang="ru-RU" sz="1400" dirty="0">
              <a:solidFill>
                <a:prstClr val="black"/>
              </a:solidFill>
              <a:latin typeface="Open Sans Light"/>
            </a:endParaRPr>
          </a:p>
          <a:p>
            <a:pPr marL="285750" indent="-285750" algn="just">
              <a:buFont typeface="Arial" panose="020B0604020202020204" pitchFamily="34" charset="0"/>
              <a:buChar char="•"/>
            </a:pPr>
            <a:endParaRPr lang="ru-RU" sz="1400" dirty="0">
              <a:solidFill>
                <a:prstClr val="black"/>
              </a:solidFill>
              <a:latin typeface="Open Sans Light"/>
            </a:endParaRPr>
          </a:p>
          <a:p>
            <a:pPr algn="just"/>
            <a:endParaRPr lang="ru-RU" sz="1400" dirty="0">
              <a:solidFill>
                <a:prstClr val="black"/>
              </a:solidFill>
              <a:latin typeface="Open Sans Light"/>
            </a:endParaRPr>
          </a:p>
        </p:txBody>
      </p:sp>
      <p:cxnSp>
        <p:nvCxnSpPr>
          <p:cNvPr id="43" name="Прямая соединительная линия 42">
            <a:extLst>
              <a:ext uri="{FF2B5EF4-FFF2-40B4-BE49-F238E27FC236}">
                <a16:creationId xmlns:a16="http://schemas.microsoft.com/office/drawing/2014/main" id="{DEB654A0-C98F-4F96-9F38-182DA224F2D5}"/>
              </a:ext>
            </a:extLst>
          </p:cNvPr>
          <p:cNvCxnSpPr/>
          <p:nvPr/>
        </p:nvCxnSpPr>
        <p:spPr>
          <a:xfrm>
            <a:off x="23406" y="718113"/>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97553" y="797725"/>
            <a:ext cx="8541005" cy="55455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pP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УМК «Всеобщая история. 5–9 классы», серия «Сферы», </a:t>
            </a:r>
            <a:endParaRPr lang="en-US"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90000"/>
              </a:lnSpc>
            </a:pP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авторы В.И. Уколова,  В. А. Ведюшкин, Д. Ю. </a:t>
            </a:r>
            <a:r>
              <a:rPr lang="ru-RU" sz="1800" dirty="0" err="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Бовыкин</a:t>
            </a: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А. С. Медяков</a:t>
            </a:r>
            <a:endPar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9135" y="1853967"/>
            <a:ext cx="1089423" cy="1452564"/>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7539" y="1849880"/>
            <a:ext cx="1070292" cy="1466478"/>
          </a:xfrm>
          <a:prstGeom prst="rect">
            <a:avLst/>
          </a:prstGeom>
          <a:ln>
            <a:noFill/>
          </a:ln>
          <a:effectLst>
            <a:outerShdw blurRad="292100" dist="139700" dir="2700000" algn="tl" rotWithShape="0">
              <a:srgbClr val="333333">
                <a:alpha val="65000"/>
              </a:srgbClr>
            </a:outerShdw>
          </a:effectLst>
        </p:spPr>
      </p:pic>
      <p:pic>
        <p:nvPicPr>
          <p:cNvPr id="48134" name="Picture 6" descr="Всеобщая история. Новое время. 7 класс"/>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9851" y="1849880"/>
            <a:ext cx="1107559" cy="1488559"/>
          </a:xfrm>
          <a:prstGeom prst="rect">
            <a:avLst/>
          </a:prstGeom>
          <a:noFill/>
          <a:extLst>
            <a:ext uri="{909E8E84-426E-40DD-AFC4-6F175D3DCCD1}">
              <a14:hiddenFill xmlns:a14="http://schemas.microsoft.com/office/drawing/2010/main">
                <a:solidFill>
                  <a:srgbClr val="FFFFFF"/>
                </a:solidFill>
              </a14:hiddenFill>
            </a:ext>
          </a:extLst>
        </p:spPr>
      </p:pic>
      <p:pic>
        <p:nvPicPr>
          <p:cNvPr id="48136" name="Picture 8" descr="Всеобщая история. Новое время. 8  класс."/>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3163" y="1849880"/>
            <a:ext cx="1129820" cy="1492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45" name="Таблица 44"/>
          <p:cNvGraphicFramePr>
            <a:graphicFrameLocks noGrp="1"/>
          </p:cNvGraphicFramePr>
          <p:nvPr>
            <p:extLst/>
          </p:nvPr>
        </p:nvGraphicFramePr>
        <p:xfrm>
          <a:off x="197554" y="5082286"/>
          <a:ext cx="8053130" cy="1152249"/>
        </p:xfrm>
        <a:graphic>
          <a:graphicData uri="http://schemas.openxmlformats.org/drawingml/2006/table">
            <a:tbl>
              <a:tblPr firstRow="1" bandRow="1">
                <a:tableStyleId>{5C22544A-7EE6-4342-B048-85BDC9FD1C3A}</a:tableStyleId>
              </a:tblPr>
              <a:tblGrid>
                <a:gridCol w="1252874">
                  <a:extLst>
                    <a:ext uri="{9D8B030D-6E8A-4147-A177-3AD203B41FA5}">
                      <a16:colId xmlns:a16="http://schemas.microsoft.com/office/drawing/2014/main" val="3669150609"/>
                    </a:ext>
                  </a:extLst>
                </a:gridCol>
                <a:gridCol w="1124606">
                  <a:extLst>
                    <a:ext uri="{9D8B030D-6E8A-4147-A177-3AD203B41FA5}">
                      <a16:colId xmlns:a16="http://schemas.microsoft.com/office/drawing/2014/main" val="1456852395"/>
                    </a:ext>
                  </a:extLst>
                </a:gridCol>
                <a:gridCol w="1692166">
                  <a:extLst>
                    <a:ext uri="{9D8B030D-6E8A-4147-A177-3AD203B41FA5}">
                      <a16:colId xmlns:a16="http://schemas.microsoft.com/office/drawing/2014/main" val="892373509"/>
                    </a:ext>
                  </a:extLst>
                </a:gridCol>
                <a:gridCol w="1114097">
                  <a:extLst>
                    <a:ext uri="{9D8B030D-6E8A-4147-A177-3AD203B41FA5}">
                      <a16:colId xmlns:a16="http://schemas.microsoft.com/office/drawing/2014/main" val="753614388"/>
                    </a:ext>
                  </a:extLst>
                </a:gridCol>
                <a:gridCol w="2869387">
                  <a:extLst>
                    <a:ext uri="{9D8B030D-6E8A-4147-A177-3AD203B41FA5}">
                      <a16:colId xmlns:a16="http://schemas.microsoft.com/office/drawing/2014/main" val="2740690258"/>
                    </a:ext>
                  </a:extLst>
                </a:gridCol>
              </a:tblGrid>
              <a:tr h="266493">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847449">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1.2.3.2.3.1</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1.2.3.2.3.2</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1.2.3.2.3.3</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1.2.3.2.3.4</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1.2.3.2.3.5</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Всеобщая история</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Всеобщая История</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5,6,7,8,9</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И.Уколова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В.А. Ведюшкин,                                        Д.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Ю.Бовыкин</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А.С.Медяков</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1973950474"/>
                  </a:ext>
                </a:extLst>
              </a:tr>
            </a:tbl>
          </a:graphicData>
        </a:graphic>
      </p:graphicFrame>
      <p:pic>
        <p:nvPicPr>
          <p:cNvPr id="46" name="Picture 4" descr="Изображение История. Средние века. Тетрадь-экзаменатор. 6 класс."/>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30865" y="4489844"/>
            <a:ext cx="1131855" cy="14821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2226" name="Picture 2" descr="Изображение История. Древний мир. Тетрадь-тренажёр. 5 класс."/>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61472" y="4484401"/>
            <a:ext cx="1088738" cy="14821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8586411" y="3961181"/>
            <a:ext cx="3042858" cy="523220"/>
          </a:xfrm>
          <a:prstGeom prst="rect">
            <a:avLst/>
          </a:prstGeom>
          <a:noFill/>
        </p:spPr>
        <p:txBody>
          <a:bodyPr wrap="square" rtlCol="0">
            <a:spAutoFit/>
          </a:bodyPr>
          <a:lstStyle/>
          <a:p>
            <a:pPr algn="ctr"/>
            <a:r>
              <a:rPr lang="ru-RU" sz="1400" dirty="0" smtClean="0">
                <a:solidFill>
                  <a:prstClr val="black"/>
                </a:solidFill>
                <a:latin typeface="Open Sans Light"/>
              </a:rPr>
              <a:t>Тетради-экзаменаторы </a:t>
            </a:r>
            <a:r>
              <a:rPr lang="ru-RU" sz="1400" smtClean="0">
                <a:solidFill>
                  <a:prstClr val="black"/>
                </a:solidFill>
                <a:latin typeface="Open Sans Light"/>
              </a:rPr>
              <a:t>и тетради-тренажёры</a:t>
            </a:r>
            <a:endParaRPr lang="ru-RU" sz="1400" dirty="0" smtClean="0">
              <a:solidFill>
                <a:prstClr val="black"/>
              </a:solidFill>
              <a:latin typeface="Open Sans Light"/>
            </a:endParaRPr>
          </a:p>
        </p:txBody>
      </p:sp>
      <p:pic>
        <p:nvPicPr>
          <p:cNvPr id="49" name="Picture 2" descr="Всеобщая история. Новое время. 9 класс."/>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54238" y="1844611"/>
            <a:ext cx="1061682" cy="14990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1868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37</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361946" y="179442"/>
            <a:ext cx="7573868" cy="584775"/>
          </a:xfrm>
          <a:prstGeom prst="rect">
            <a:avLst/>
          </a:prstGeom>
        </p:spPr>
        <p:txBody>
          <a:bodyPr wrap="none">
            <a:spAutoFit/>
          </a:bodyPr>
          <a:lstStyle/>
          <a:p>
            <a:pPr lvl="0">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География. Обновление содержания</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8" name="Прямоугольник 47"/>
          <p:cNvSpPr/>
          <p:nvPr/>
        </p:nvSpPr>
        <p:spPr>
          <a:xfrm>
            <a:off x="267939" y="1719522"/>
            <a:ext cx="4953944" cy="2893100"/>
          </a:xfrm>
          <a:prstGeom prst="rect">
            <a:avLst/>
          </a:prstGeom>
        </p:spPr>
        <p:txBody>
          <a:bodyPr wrap="square">
            <a:spAutoFit/>
          </a:bodyPr>
          <a:lstStyle/>
          <a:p>
            <a:r>
              <a:rPr lang="ru-RU" sz="1400" dirty="0">
                <a:solidFill>
                  <a:prstClr val="black"/>
                </a:solidFill>
                <a:latin typeface="Open Sans Light"/>
              </a:rPr>
              <a:t>Особенности УМК</a:t>
            </a:r>
            <a:r>
              <a:rPr lang="ru-RU" sz="1400" dirty="0" smtClean="0">
                <a:solidFill>
                  <a:prstClr val="black"/>
                </a:solidFill>
                <a:latin typeface="Open Sans Light"/>
              </a:rPr>
              <a:t>:</a:t>
            </a:r>
          </a:p>
          <a:p>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Система помощи в организации собственной учебной деятельности (модели действий, пошаговые инструкции, напоминания, полезные советы, ссылки на дополнительные ресурсы</a:t>
            </a:r>
            <a:r>
              <a:rPr lang="ru-RU" sz="1400" dirty="0" smtClean="0">
                <a:solidFill>
                  <a:prstClr val="black"/>
                </a:solidFill>
                <a:latin typeface="Open Sans Light"/>
              </a:rPr>
              <a:t>)</a:t>
            </a:r>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Система подготовки к аттестации для </a:t>
            </a:r>
            <a:r>
              <a:rPr lang="ru-RU" sz="1400" dirty="0" smtClean="0">
                <a:solidFill>
                  <a:prstClr val="black"/>
                </a:solidFill>
                <a:latin typeface="Open Sans Light"/>
              </a:rPr>
              <a:t>ученика</a:t>
            </a:r>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Система </a:t>
            </a:r>
            <a:r>
              <a:rPr lang="ru-RU" sz="1400" dirty="0" smtClean="0">
                <a:solidFill>
                  <a:prstClr val="black"/>
                </a:solidFill>
                <a:latin typeface="Open Sans Light"/>
              </a:rPr>
              <a:t>практико-ориентированных </a:t>
            </a:r>
            <a:r>
              <a:rPr lang="ru-RU" sz="1400" dirty="0">
                <a:solidFill>
                  <a:prstClr val="black"/>
                </a:solidFill>
                <a:latin typeface="Open Sans Light"/>
              </a:rPr>
              <a:t>уроков «Учимся с «Полярной звездой», направленных на формирование </a:t>
            </a:r>
            <a:r>
              <a:rPr lang="ru-RU" sz="1400" dirty="0" smtClean="0">
                <a:solidFill>
                  <a:prstClr val="black"/>
                </a:solidFill>
                <a:latin typeface="Open Sans Light"/>
              </a:rPr>
              <a:t>и развитие универсальных </a:t>
            </a:r>
            <a:r>
              <a:rPr lang="ru-RU" sz="1400" dirty="0">
                <a:solidFill>
                  <a:prstClr val="black"/>
                </a:solidFill>
                <a:latin typeface="Open Sans Light"/>
              </a:rPr>
              <a:t>учебных </a:t>
            </a:r>
            <a:r>
              <a:rPr lang="ru-RU" sz="1400" dirty="0" smtClean="0">
                <a:solidFill>
                  <a:prstClr val="black"/>
                </a:solidFill>
                <a:latin typeface="Open Sans Light"/>
              </a:rPr>
              <a:t>действий</a:t>
            </a:r>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Необходимый набор географических карт (краткий атлас</a:t>
            </a:r>
            <a:r>
              <a:rPr lang="ru-RU" sz="1400" dirty="0" smtClean="0">
                <a:effectLst>
                  <a:outerShdw blurRad="38100" dist="38100" dir="2700000" algn="tl">
                    <a:srgbClr val="000000">
                      <a:alpha val="43137"/>
                    </a:srgbClr>
                  </a:outerShdw>
                </a:effectLst>
                <a:latin typeface="Open Sans (Light)"/>
                <a:ea typeface="Open Sans Light" panose="020B0306030504020204" pitchFamily="34" charset="0"/>
                <a:cs typeface="Open Sans Light" panose="020B0306030504020204" pitchFamily="34" charset="0"/>
              </a:rPr>
              <a:t>)</a:t>
            </a:r>
            <a:endParaRPr lang="en-US" sz="1400" dirty="0" smtClean="0">
              <a:effectLst>
                <a:outerShdw blurRad="38100" dist="38100" dir="2700000" algn="tl">
                  <a:srgbClr val="000000">
                    <a:alpha val="43137"/>
                  </a:srgbClr>
                </a:outerShdw>
              </a:effectLst>
              <a:latin typeface="Open Sans (Light)"/>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ru-RU" sz="1400" dirty="0" smtClean="0">
              <a:effectLst>
                <a:outerShdw blurRad="38100" dist="38100" dir="2700000" algn="tl">
                  <a:srgbClr val="000000">
                    <a:alpha val="43137"/>
                  </a:srgbClr>
                </a:outerShdw>
              </a:effectLst>
              <a:latin typeface="Open Sans (Light)"/>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ru-RU" sz="1400" dirty="0">
                <a:solidFill>
                  <a:srgbClr val="0070C0"/>
                </a:solidFill>
                <a:latin typeface="Open Sans Light"/>
              </a:rPr>
              <a:t>Издание для многопрофильных </a:t>
            </a:r>
            <a:r>
              <a:rPr lang="ru-RU" sz="1400" dirty="0" err="1">
                <a:solidFill>
                  <a:srgbClr val="0070C0"/>
                </a:solidFill>
                <a:latin typeface="Open Sans Light"/>
              </a:rPr>
              <a:t>полилингвальных</a:t>
            </a:r>
            <a:r>
              <a:rPr lang="ru-RU" sz="1400" dirty="0">
                <a:solidFill>
                  <a:srgbClr val="0070C0"/>
                </a:solidFill>
                <a:latin typeface="Open Sans Light"/>
              </a:rPr>
              <a:t> </a:t>
            </a:r>
            <a:r>
              <a:rPr lang="ru-RU" sz="1400" dirty="0" smtClean="0">
                <a:solidFill>
                  <a:srgbClr val="0070C0"/>
                </a:solidFill>
                <a:latin typeface="Open Sans Light"/>
              </a:rPr>
              <a:t>ш</a:t>
            </a:r>
            <a:r>
              <a:rPr lang="ru-RU" sz="1400" dirty="0">
                <a:solidFill>
                  <a:srgbClr val="0070C0"/>
                </a:solidFill>
                <a:latin typeface="Open Sans Light"/>
              </a:rPr>
              <a:t>к</a:t>
            </a:r>
            <a:r>
              <a:rPr lang="ru-RU" sz="1400" dirty="0" smtClean="0">
                <a:solidFill>
                  <a:srgbClr val="0070C0"/>
                </a:solidFill>
                <a:latin typeface="Open Sans Light"/>
              </a:rPr>
              <a:t>ол</a:t>
            </a:r>
            <a:endParaRPr lang="ru-RU" sz="1400" dirty="0">
              <a:effectLst>
                <a:outerShdw blurRad="38100" dist="38100" dir="2700000" algn="tl">
                  <a:srgbClr val="000000">
                    <a:alpha val="43137"/>
                  </a:srgbClr>
                </a:outerShdw>
              </a:effectLst>
              <a:latin typeface="Open Sans (Light)"/>
              <a:ea typeface="Open Sans Light" panose="020B0306030504020204" pitchFamily="34" charset="0"/>
              <a:cs typeface="Open Sans Light" panose="020B0306030504020204" pitchFamily="34" charset="0"/>
            </a:endParaRPr>
          </a:p>
        </p:txBody>
      </p:sp>
      <p:cxnSp>
        <p:nvCxnSpPr>
          <p:cNvPr id="47" name="Прямая соединительная линия 46">
            <a:extLst>
              <a:ext uri="{FF2B5EF4-FFF2-40B4-BE49-F238E27FC236}">
                <a16:creationId xmlns:a16="http://schemas.microsoft.com/office/drawing/2014/main" id="{DEB654A0-C98F-4F96-9F38-182DA224F2D5}"/>
              </a:ext>
            </a:extLst>
          </p:cNvPr>
          <p:cNvCxnSpPr/>
          <p:nvPr/>
        </p:nvCxnSpPr>
        <p:spPr>
          <a:xfrm>
            <a:off x="23406" y="718113"/>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97553" y="880217"/>
            <a:ext cx="8541005" cy="55455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pP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УМК «География. 5–9 классы», серия «Полярная звезда», авторы А.И. Алексеев, В.В. Николина, Е.К. Липкина и др.</a:t>
            </a:r>
          </a:p>
        </p:txBody>
      </p:sp>
      <p:graphicFrame>
        <p:nvGraphicFramePr>
          <p:cNvPr id="50" name="Таблица 49"/>
          <p:cNvGraphicFramePr>
            <a:graphicFrameLocks noGrp="1"/>
          </p:cNvGraphicFramePr>
          <p:nvPr>
            <p:extLst/>
          </p:nvPr>
        </p:nvGraphicFramePr>
        <p:xfrm>
          <a:off x="197553" y="5183143"/>
          <a:ext cx="7184149" cy="1213871"/>
        </p:xfrm>
        <a:graphic>
          <a:graphicData uri="http://schemas.openxmlformats.org/drawingml/2006/table">
            <a:tbl>
              <a:tblPr firstRow="1" bandRow="1">
                <a:tableStyleId>{5C22544A-7EE6-4342-B048-85BDC9FD1C3A}</a:tableStyleId>
              </a:tblPr>
              <a:tblGrid>
                <a:gridCol w="1137261">
                  <a:extLst>
                    <a:ext uri="{9D8B030D-6E8A-4147-A177-3AD203B41FA5}">
                      <a16:colId xmlns:a16="http://schemas.microsoft.com/office/drawing/2014/main" val="3669150609"/>
                    </a:ext>
                  </a:extLst>
                </a:gridCol>
                <a:gridCol w="1348875">
                  <a:extLst>
                    <a:ext uri="{9D8B030D-6E8A-4147-A177-3AD203B41FA5}">
                      <a16:colId xmlns:a16="http://schemas.microsoft.com/office/drawing/2014/main" val="1456852395"/>
                    </a:ext>
                  </a:extLst>
                </a:gridCol>
                <a:gridCol w="1332254">
                  <a:extLst>
                    <a:ext uri="{9D8B030D-6E8A-4147-A177-3AD203B41FA5}">
                      <a16:colId xmlns:a16="http://schemas.microsoft.com/office/drawing/2014/main" val="892373509"/>
                    </a:ext>
                  </a:extLst>
                </a:gridCol>
                <a:gridCol w="1234341">
                  <a:extLst>
                    <a:ext uri="{9D8B030D-6E8A-4147-A177-3AD203B41FA5}">
                      <a16:colId xmlns:a16="http://schemas.microsoft.com/office/drawing/2014/main" val="753614388"/>
                    </a:ext>
                  </a:extLst>
                </a:gridCol>
                <a:gridCol w="2131418">
                  <a:extLst>
                    <a:ext uri="{9D8B030D-6E8A-4147-A177-3AD203B41FA5}">
                      <a16:colId xmlns:a16="http://schemas.microsoft.com/office/drawing/2014/main" val="2740690258"/>
                    </a:ext>
                  </a:extLst>
                </a:gridCol>
              </a:tblGrid>
              <a:tr h="419142">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695711">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1.2.3.4.1.1</a:t>
                      </a:r>
                    </a:p>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1.2.3.4.1.2</a:t>
                      </a:r>
                    </a:p>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1.2.3.4.1.3</a:t>
                      </a:r>
                    </a:p>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1.2.3.4.1.4</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География</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География</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5,6,7,8,9</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l" defTabSz="914400" rtl="0" eaLnBrk="1" latinLnBrk="0" hangingPunct="1">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А.И.Алексеев</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В.В.Николина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Е.К.Липкина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и др.</a:t>
                      </a:r>
                    </a:p>
                  </a:txBody>
                  <a:tcPr anchor="ctr"/>
                </a:tc>
                <a:extLst>
                  <a:ext uri="{0D108BD9-81ED-4DB2-BD59-A6C34878D82A}">
                    <a16:rowId xmlns:a16="http://schemas.microsoft.com/office/drawing/2014/main" val="1973950474"/>
                  </a:ext>
                </a:extLst>
              </a:tr>
            </a:tbl>
          </a:graphicData>
        </a:graphic>
      </p:graphicFrame>
      <p:pic>
        <p:nvPicPr>
          <p:cNvPr id="50180" name="Picture 4" descr="Изображение География. Контурные карты. 9 клас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4101" y="2639878"/>
            <a:ext cx="1222740" cy="1728809"/>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9401593" y="2323766"/>
            <a:ext cx="3042858" cy="307777"/>
          </a:xfrm>
          <a:prstGeom prst="rect">
            <a:avLst/>
          </a:prstGeom>
          <a:noFill/>
        </p:spPr>
        <p:txBody>
          <a:bodyPr wrap="square" rtlCol="0">
            <a:spAutoFit/>
          </a:bodyPr>
          <a:lstStyle/>
          <a:p>
            <a:pPr algn="ctr"/>
            <a:r>
              <a:rPr lang="ru-RU" sz="1400" dirty="0" smtClean="0">
                <a:solidFill>
                  <a:prstClr val="black"/>
                </a:solidFill>
                <a:latin typeface="Open Sans Light"/>
              </a:rPr>
              <a:t>Атласы и контурные карты</a:t>
            </a:r>
          </a:p>
        </p:txBody>
      </p:sp>
      <p:pic>
        <p:nvPicPr>
          <p:cNvPr id="50184" name="Picture 8" descr="Изображение География. Практические работы. 5-6 класс"/>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63068" y="4842330"/>
            <a:ext cx="1260074" cy="1661969"/>
          </a:xfrm>
          <a:prstGeom prst="rect">
            <a:avLst/>
          </a:prstGeom>
          <a:noFill/>
          <a:extLst>
            <a:ext uri="{909E8E84-426E-40DD-AFC4-6F175D3DCCD1}">
              <a14:hiddenFill xmlns:a14="http://schemas.microsoft.com/office/drawing/2010/main">
                <a:solidFill>
                  <a:srgbClr val="FFFFFF"/>
                </a:solidFill>
              </a14:hiddenFill>
            </a:ext>
          </a:extLst>
        </p:spPr>
      </p:pic>
      <p:pic>
        <p:nvPicPr>
          <p:cNvPr id="50182" name="Picture 6" descr="Изображение География. Проверочные работы. 5-6 классы"/>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2957" y="4842331"/>
            <a:ext cx="1260075" cy="1661969"/>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Изображение География. Атлас. 5-6 классы"/>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0233" y="2637095"/>
            <a:ext cx="1225883" cy="1728809"/>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7938998" y="4508219"/>
            <a:ext cx="2848139" cy="523220"/>
          </a:xfrm>
          <a:prstGeom prst="rect">
            <a:avLst/>
          </a:prstGeom>
          <a:noFill/>
        </p:spPr>
        <p:txBody>
          <a:bodyPr wrap="square" rtlCol="0">
            <a:spAutoFit/>
          </a:bodyPr>
          <a:lstStyle/>
          <a:p>
            <a:pPr algn="ctr"/>
            <a:r>
              <a:rPr lang="ru-RU" sz="1400" dirty="0" smtClean="0">
                <a:solidFill>
                  <a:prstClr val="black"/>
                </a:solidFill>
                <a:latin typeface="Open Sans Light"/>
              </a:rPr>
              <a:t>Проверочные и практические работы</a:t>
            </a:r>
          </a:p>
        </p:txBody>
      </p:sp>
      <p:pic>
        <p:nvPicPr>
          <p:cNvPr id="44" name="Picture 5" descr="C:\Users\KAsmerzaeva\Desktop\2b3b1421-7c3c-11e7-b054-0050569c7d1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2823" y="1500397"/>
            <a:ext cx="1259394" cy="17278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5" name="Picture 4" descr="C:\Users\KAsmerzaeva\Desktop\908dc211-7c3b-11e7-b054-0050569c7d1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8974" y="1500397"/>
            <a:ext cx="1315885" cy="1726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6" name="Picture 3" descr="C:\Users\KAsmerzaeva\Desktop\e96edc34-7c3a-11e7-b054-0050569c7d1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05537" y="1498951"/>
            <a:ext cx="1315885" cy="17474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4" name="Рисунок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6422" y="3310631"/>
            <a:ext cx="1253316" cy="1729037"/>
          </a:xfrm>
          <a:prstGeom prst="rect">
            <a:avLst/>
          </a:prstGeom>
          <a:ln>
            <a:noFill/>
          </a:ln>
          <a:effectLst>
            <a:outerShdw blurRad="50800" dist="38100" sx="114000" sy="114000" algn="l" rotWithShape="0">
              <a:schemeClr val="accent1">
                <a:lumMod val="60000"/>
                <a:lumOff val="40000"/>
              </a:schemeClr>
            </a:outerShdw>
          </a:effectLst>
        </p:spPr>
      </p:pic>
      <p:pic>
        <p:nvPicPr>
          <p:cNvPr id="55" name="Picture 2" descr="C:\Users\KAsmerzaeva\Desktop\c46c9879-7c38-11e7-b054-0050569c7d1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85138" y="1493688"/>
            <a:ext cx="1315885" cy="17580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6674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38</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315304" y="137351"/>
            <a:ext cx="6856685" cy="584775"/>
          </a:xfrm>
          <a:prstGeom prst="rect">
            <a:avLst/>
          </a:prstGeom>
        </p:spPr>
        <p:txBody>
          <a:bodyPr wrap="none">
            <a:spAutoFit/>
          </a:bodyPr>
          <a:lstStyle/>
          <a:p>
            <a:pPr lvl="0">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Физика. Обновление содержания</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8" name="Прямоугольник 47"/>
          <p:cNvSpPr/>
          <p:nvPr/>
        </p:nvSpPr>
        <p:spPr>
          <a:xfrm>
            <a:off x="197553" y="1405343"/>
            <a:ext cx="7270047" cy="2677656"/>
          </a:xfrm>
          <a:prstGeom prst="rect">
            <a:avLst/>
          </a:prstGeom>
        </p:spPr>
        <p:txBody>
          <a:bodyPr wrap="square">
            <a:spAutoFit/>
          </a:bodyPr>
          <a:lstStyle/>
          <a:p>
            <a:r>
              <a:rPr lang="ru-RU" sz="1400" dirty="0">
                <a:solidFill>
                  <a:prstClr val="black"/>
                </a:solidFill>
                <a:latin typeface="Open Sans Light"/>
              </a:rPr>
              <a:t>Особенности УМК:</a:t>
            </a:r>
          </a:p>
          <a:p>
            <a:pPr marL="285750" indent="-285750">
              <a:buFont typeface="Arial" panose="020B0604020202020204" pitchFamily="34" charset="0"/>
              <a:buChar char="•"/>
            </a:pPr>
            <a:r>
              <a:rPr lang="ru-RU" sz="1400" dirty="0">
                <a:solidFill>
                  <a:prstClr val="black"/>
                </a:solidFill>
                <a:latin typeface="Open Sans Light"/>
              </a:rPr>
              <a:t>Обеспечена преемственность с «Классическим курсом» </a:t>
            </a:r>
            <a:r>
              <a:rPr lang="ru-RU" sz="1400" dirty="0" smtClean="0">
                <a:solidFill>
                  <a:prstClr val="black"/>
                </a:solidFill>
                <a:latin typeface="Open Sans Light"/>
              </a:rPr>
              <a:t>10–11 классов </a:t>
            </a:r>
            <a:r>
              <a:rPr lang="ru-RU" sz="1400" dirty="0">
                <a:solidFill>
                  <a:prstClr val="black"/>
                </a:solidFill>
                <a:latin typeface="Open Sans Light"/>
              </a:rPr>
              <a:t>Г.Я</a:t>
            </a:r>
            <a:r>
              <a:rPr lang="ru-RU" sz="1400" dirty="0" smtClean="0">
                <a:solidFill>
                  <a:prstClr val="black"/>
                </a:solidFill>
                <a:latin typeface="Open Sans Light"/>
              </a:rPr>
              <a:t>. Мякишева </a:t>
            </a:r>
            <a:r>
              <a:rPr lang="ru-RU" sz="1400" dirty="0">
                <a:solidFill>
                  <a:prstClr val="black"/>
                </a:solidFill>
                <a:latin typeface="Open Sans Light"/>
              </a:rPr>
              <a:t>и др. под редакцией </a:t>
            </a:r>
            <a:r>
              <a:rPr lang="ru-RU" sz="1400" dirty="0" err="1">
                <a:solidFill>
                  <a:prstClr val="black"/>
                </a:solidFill>
                <a:latin typeface="Open Sans Light"/>
              </a:rPr>
              <a:t>Н.А.Парфентьевой</a:t>
            </a:r>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Сочетание классического построения курса с современными методическими </a:t>
            </a:r>
            <a:r>
              <a:rPr lang="ru-RU" sz="1400" dirty="0" smtClean="0">
                <a:solidFill>
                  <a:prstClr val="black"/>
                </a:solidFill>
                <a:latin typeface="Open Sans Light"/>
              </a:rPr>
              <a:t>подходами</a:t>
            </a:r>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Разработана специальная система заданий, формирующая представление учащихся об использовании понятий, моделей и законов физики в других областях знаний (</a:t>
            </a:r>
            <a:r>
              <a:rPr lang="ru-RU" sz="1400" dirty="0" err="1">
                <a:solidFill>
                  <a:prstClr val="black"/>
                </a:solidFill>
                <a:latin typeface="Open Sans Light"/>
              </a:rPr>
              <a:t>межпредметные</a:t>
            </a:r>
            <a:r>
              <a:rPr lang="ru-RU" sz="1400" dirty="0">
                <a:solidFill>
                  <a:prstClr val="black"/>
                </a:solidFill>
                <a:latin typeface="Open Sans Light"/>
              </a:rPr>
              <a:t> связи</a:t>
            </a:r>
            <a:r>
              <a:rPr lang="ru-RU" sz="1400" dirty="0" smtClean="0">
                <a:solidFill>
                  <a:prstClr val="black"/>
                </a:solidFill>
                <a:latin typeface="Open Sans Light"/>
              </a:rPr>
              <a:t>)</a:t>
            </a:r>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В учебник включены:</a:t>
            </a:r>
          </a:p>
          <a:p>
            <a:r>
              <a:rPr lang="ru-RU" sz="1400" dirty="0">
                <a:solidFill>
                  <a:prstClr val="black"/>
                </a:solidFill>
                <a:latin typeface="Open Sans Light"/>
              </a:rPr>
              <a:t>– примеры решения </a:t>
            </a:r>
            <a:r>
              <a:rPr lang="ru-RU" sz="1400" dirty="0" smtClean="0">
                <a:solidFill>
                  <a:prstClr val="black"/>
                </a:solidFill>
                <a:latin typeface="Open Sans Light"/>
              </a:rPr>
              <a:t>задач </a:t>
            </a:r>
            <a:endParaRPr lang="ru-RU" sz="1400" dirty="0">
              <a:solidFill>
                <a:prstClr val="black"/>
              </a:solidFill>
              <a:latin typeface="Open Sans Light"/>
            </a:endParaRPr>
          </a:p>
          <a:p>
            <a:r>
              <a:rPr lang="ru-RU" sz="1400" dirty="0">
                <a:solidFill>
                  <a:prstClr val="black"/>
                </a:solidFill>
                <a:latin typeface="Open Sans Light"/>
              </a:rPr>
              <a:t>–  подборка для самостоятельного </a:t>
            </a:r>
            <a:r>
              <a:rPr lang="ru-RU" sz="1400" dirty="0" smtClean="0">
                <a:solidFill>
                  <a:prstClr val="black"/>
                </a:solidFill>
                <a:latin typeface="Open Sans Light"/>
              </a:rPr>
              <a:t>решения </a:t>
            </a:r>
            <a:endParaRPr lang="ru-RU" sz="1400" dirty="0">
              <a:solidFill>
                <a:prstClr val="black"/>
              </a:solidFill>
              <a:latin typeface="Open Sans Light"/>
            </a:endParaRPr>
          </a:p>
          <a:p>
            <a:r>
              <a:rPr lang="ru-RU" sz="1400" dirty="0">
                <a:solidFill>
                  <a:prstClr val="black"/>
                </a:solidFill>
                <a:latin typeface="Open Sans Light"/>
              </a:rPr>
              <a:t>–  материалы для выполнения лабораторных </a:t>
            </a:r>
            <a:r>
              <a:rPr lang="ru-RU" sz="1400" dirty="0" smtClean="0">
                <a:solidFill>
                  <a:prstClr val="black"/>
                </a:solidFill>
                <a:latin typeface="Open Sans Light"/>
              </a:rPr>
              <a:t>работ</a:t>
            </a:r>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Материал учебника распределён по рубрикам в соответствии с видами учебной </a:t>
            </a:r>
            <a:r>
              <a:rPr lang="ru-RU" sz="1400" dirty="0" smtClean="0">
                <a:solidFill>
                  <a:prstClr val="black"/>
                </a:solidFill>
                <a:latin typeface="Open Sans Light"/>
              </a:rPr>
              <a:t>деятельности</a:t>
            </a:r>
            <a:endParaRPr lang="ru-RU" sz="1400" dirty="0">
              <a:solidFill>
                <a:prstClr val="black"/>
              </a:solidFill>
              <a:latin typeface="Open Sans Light"/>
            </a:endParaRPr>
          </a:p>
        </p:txBody>
      </p:sp>
      <p:sp>
        <p:nvSpPr>
          <p:cNvPr id="58" name="TextBox 57"/>
          <p:cNvSpPr txBox="1"/>
          <p:nvPr/>
        </p:nvSpPr>
        <p:spPr>
          <a:xfrm>
            <a:off x="197553" y="850793"/>
            <a:ext cx="7932294" cy="55454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pP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Физика. «Классический курс». </a:t>
            </a: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7</a:t>
            </a:r>
            <a:r>
              <a:rPr lang="ru-RU" dirty="0"/>
              <a:t>–</a:t>
            </a: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9 классы, авторы: </a:t>
            </a: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С.В</a:t>
            </a: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Громов</a:t>
            </a: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Н.А</a:t>
            </a: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Родина </a:t>
            </a: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и др</a:t>
            </a: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endParaRPr lang="ru-RU" sz="1800" dirty="0">
              <a:solidFill>
                <a:schemeClr val="bg1"/>
              </a:solidFill>
            </a:endParaRPr>
          </a:p>
        </p:txBody>
      </p:sp>
      <p:cxnSp>
        <p:nvCxnSpPr>
          <p:cNvPr id="47" name="Прямая соединительная линия 46">
            <a:extLst>
              <a:ext uri="{FF2B5EF4-FFF2-40B4-BE49-F238E27FC236}">
                <a16:creationId xmlns:a16="http://schemas.microsoft.com/office/drawing/2014/main" id="{DEB654A0-C98F-4F96-9F38-182DA224F2D5}"/>
              </a:ext>
            </a:extLst>
          </p:cNvPr>
          <p:cNvCxnSpPr/>
          <p:nvPr/>
        </p:nvCxnSpPr>
        <p:spPr>
          <a:xfrm>
            <a:off x="23406" y="718113"/>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pic>
        <p:nvPicPr>
          <p:cNvPr id="49" name="Picture 2" descr="C:\Users\nkonovalova\Desktop\ПРЕЗЕНТАЦИИ РЕДАКЦИИ и ВСЕ к бюджету\2016\Обложки\Gromov_Oblogka_7-c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4326" y="1181257"/>
            <a:ext cx="2232102" cy="2847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43" name="Таблица 42"/>
          <p:cNvGraphicFramePr>
            <a:graphicFrameLocks noGrp="1"/>
          </p:cNvGraphicFramePr>
          <p:nvPr>
            <p:extLst/>
          </p:nvPr>
        </p:nvGraphicFramePr>
        <p:xfrm>
          <a:off x="197553" y="5125203"/>
          <a:ext cx="8413047" cy="1165755"/>
        </p:xfrm>
        <a:graphic>
          <a:graphicData uri="http://schemas.openxmlformats.org/drawingml/2006/table">
            <a:tbl>
              <a:tblPr firstRow="1" bandRow="1">
                <a:tableStyleId>{5C22544A-7EE6-4342-B048-85BDC9FD1C3A}</a:tableStyleId>
              </a:tblPr>
              <a:tblGrid>
                <a:gridCol w="1601609">
                  <a:extLst>
                    <a:ext uri="{9D8B030D-6E8A-4147-A177-3AD203B41FA5}">
                      <a16:colId xmlns:a16="http://schemas.microsoft.com/office/drawing/2014/main" val="3669150609"/>
                    </a:ext>
                  </a:extLst>
                </a:gridCol>
                <a:gridCol w="1259348">
                  <a:extLst>
                    <a:ext uri="{9D8B030D-6E8A-4147-A177-3AD203B41FA5}">
                      <a16:colId xmlns:a16="http://schemas.microsoft.com/office/drawing/2014/main" val="1456852395"/>
                    </a:ext>
                  </a:extLst>
                </a:gridCol>
                <a:gridCol w="1587062">
                  <a:extLst>
                    <a:ext uri="{9D8B030D-6E8A-4147-A177-3AD203B41FA5}">
                      <a16:colId xmlns:a16="http://schemas.microsoft.com/office/drawing/2014/main" val="892373509"/>
                    </a:ext>
                  </a:extLst>
                </a:gridCol>
                <a:gridCol w="1408387">
                  <a:extLst>
                    <a:ext uri="{9D8B030D-6E8A-4147-A177-3AD203B41FA5}">
                      <a16:colId xmlns:a16="http://schemas.microsoft.com/office/drawing/2014/main" val="753614388"/>
                    </a:ext>
                  </a:extLst>
                </a:gridCol>
                <a:gridCol w="2556641">
                  <a:extLst>
                    <a:ext uri="{9D8B030D-6E8A-4147-A177-3AD203B41FA5}">
                      <a16:colId xmlns:a16="http://schemas.microsoft.com/office/drawing/2014/main" val="2740690258"/>
                    </a:ext>
                  </a:extLst>
                </a:gridCol>
              </a:tblGrid>
              <a:tr h="438816">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647595">
                <a:tc>
                  <a:txBody>
                    <a:bodyPr/>
                    <a:lstStyle/>
                    <a:p>
                      <a:pPr algn="ctr">
                        <a:lnSpc>
                          <a:spcPct val="80000"/>
                        </a:lnSpc>
                      </a:pPr>
                      <a:r>
                        <a:rPr lang="ru-RU" sz="1200" kern="1200" dirty="0" smtClean="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1.2.5.1.4.1</a:t>
                      </a:r>
                    </a:p>
                    <a:p>
                      <a:pPr algn="ctr">
                        <a:lnSpc>
                          <a:spcPct val="80000"/>
                        </a:lnSpc>
                      </a:pPr>
                      <a:r>
                        <a:rPr lang="ru-RU" sz="1200" kern="1200" dirty="0" smtClean="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1.2.5.1.4.2</a:t>
                      </a:r>
                    </a:p>
                    <a:p>
                      <a:pPr algn="ctr">
                        <a:lnSpc>
                          <a:spcPct val="80000"/>
                        </a:lnSpc>
                      </a:pPr>
                      <a:r>
                        <a:rPr lang="ru-RU" sz="1200" kern="1200" dirty="0" smtClean="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1.2.5.1.4.3</a:t>
                      </a:r>
                    </a:p>
                  </a:txBody>
                  <a:tcPr anchor="ctr"/>
                </a:tc>
                <a:tc>
                  <a:txBody>
                    <a:bodyPr/>
                    <a:lstStyle/>
                    <a:p>
                      <a:pPr marL="0" algn="ctr" defTabSz="914400" rtl="0" eaLnBrk="1" latinLnBrk="0" hangingPunct="1">
                        <a:lnSpc>
                          <a:spcPct val="80000"/>
                        </a:lnSpc>
                      </a:pPr>
                      <a:r>
                        <a:rPr lang="ru-RU" sz="1200" kern="1200" baseline="0" dirty="0" smtClean="0">
                          <a:solidFill>
                            <a:schemeClr val="dk1"/>
                          </a:solidFill>
                          <a:latin typeface="+mn-lt"/>
                          <a:ea typeface="+mn-ea"/>
                          <a:cs typeface="+mn-cs"/>
                        </a:rPr>
                        <a:t>Физика</a:t>
                      </a:r>
                    </a:p>
                  </a:txBody>
                  <a:tcPr anchor="ctr"/>
                </a:tc>
                <a:tc>
                  <a:txBody>
                    <a:bodyPr/>
                    <a:lstStyle/>
                    <a:p>
                      <a:pPr marL="0" algn="ctr" defTabSz="914400" rtl="0" eaLnBrk="1" latinLnBrk="0" hangingPunct="1">
                        <a:lnSpc>
                          <a:spcPct val="80000"/>
                        </a:lnSpc>
                      </a:pPr>
                      <a:r>
                        <a:rPr lang="ru-RU" sz="1200" kern="1200" baseline="0" dirty="0" smtClean="0">
                          <a:solidFill>
                            <a:schemeClr val="dk1"/>
                          </a:solidFill>
                          <a:latin typeface="+mn-lt"/>
                          <a:ea typeface="+mn-ea"/>
                          <a:cs typeface="+mn-cs"/>
                        </a:rPr>
                        <a:t>Физика</a:t>
                      </a:r>
                      <a:endParaRPr lang="ru-RU" sz="1200" kern="1200" baseline="0" dirty="0">
                        <a:solidFill>
                          <a:schemeClr val="dk1"/>
                        </a:solidFill>
                        <a:latin typeface="+mn-lt"/>
                        <a:ea typeface="+mn-ea"/>
                        <a:cs typeface="+mn-cs"/>
                      </a:endParaRPr>
                    </a:p>
                  </a:txBody>
                  <a:tcPr anchor="ctr"/>
                </a:tc>
                <a:tc>
                  <a:txBody>
                    <a:bodyPr/>
                    <a:lstStyle/>
                    <a:p>
                      <a:pPr marL="0" algn="ctr" defTabSz="914400" rtl="0" eaLnBrk="1" latinLnBrk="0" hangingPunct="1">
                        <a:lnSpc>
                          <a:spcPct val="80000"/>
                        </a:lnSpc>
                      </a:pPr>
                      <a:r>
                        <a:rPr lang="ru-RU" sz="1200" kern="1200" baseline="0" dirty="0" smtClean="0">
                          <a:solidFill>
                            <a:schemeClr val="dk1"/>
                          </a:solidFill>
                          <a:latin typeface="+mn-lt"/>
                          <a:ea typeface="+mn-ea"/>
                          <a:cs typeface="+mn-cs"/>
                        </a:rPr>
                        <a:t>7,8,9</a:t>
                      </a:r>
                      <a:endParaRPr lang="ru-RU" sz="1200" kern="1200" baseline="0" dirty="0">
                        <a:solidFill>
                          <a:schemeClr val="dk1"/>
                        </a:solidFill>
                        <a:latin typeface="+mn-lt"/>
                        <a:ea typeface="+mn-ea"/>
                        <a:cs typeface="+mn-cs"/>
                      </a:endParaRPr>
                    </a:p>
                  </a:txBody>
                  <a:tcPr anchor="ctr"/>
                </a:tc>
                <a:tc>
                  <a:txBody>
                    <a:bodyPr/>
                    <a:lstStyle/>
                    <a:p>
                      <a:pPr marL="0" algn="l" defTabSz="914400" rtl="0" eaLnBrk="1" latinLnBrk="0" hangingPunct="1">
                        <a:lnSpc>
                          <a:spcPct val="80000"/>
                        </a:lnSpc>
                      </a:pPr>
                      <a:r>
                        <a:rPr lang="ru-RU" sz="1200" kern="1200" baseline="0" dirty="0" err="1" smtClean="0">
                          <a:solidFill>
                            <a:schemeClr val="dk1"/>
                          </a:solidFill>
                          <a:latin typeface="+mn-lt"/>
                          <a:ea typeface="+mn-ea"/>
                          <a:cs typeface="+mn-cs"/>
                        </a:rPr>
                        <a:t>С.В.Громов</a:t>
                      </a:r>
                      <a:r>
                        <a:rPr lang="ru-RU" sz="1200" kern="1200" baseline="0" dirty="0" smtClean="0">
                          <a:solidFill>
                            <a:schemeClr val="dk1"/>
                          </a:solidFill>
                          <a:latin typeface="+mn-lt"/>
                          <a:ea typeface="+mn-ea"/>
                          <a:cs typeface="+mn-cs"/>
                        </a:rPr>
                        <a:t>, </a:t>
                      </a:r>
                      <a:r>
                        <a:rPr lang="ru-RU" sz="1200" kern="1200" baseline="0" dirty="0" err="1" smtClean="0">
                          <a:solidFill>
                            <a:schemeClr val="dk1"/>
                          </a:solidFill>
                          <a:latin typeface="+mn-lt"/>
                          <a:ea typeface="+mn-ea"/>
                          <a:cs typeface="+mn-cs"/>
                        </a:rPr>
                        <a:t>Н.А.Родина</a:t>
                      </a:r>
                      <a:r>
                        <a:rPr lang="ru-RU" sz="1200" kern="1200" baseline="0" dirty="0" smtClean="0">
                          <a:solidFill>
                            <a:schemeClr val="dk1"/>
                          </a:solidFill>
                          <a:latin typeface="+mn-lt"/>
                          <a:ea typeface="+mn-ea"/>
                          <a:cs typeface="+mn-cs"/>
                        </a:rPr>
                        <a:t>, </a:t>
                      </a:r>
                      <a:r>
                        <a:rPr lang="ru-RU" sz="1200" kern="1200" baseline="0" dirty="0" err="1" smtClean="0">
                          <a:solidFill>
                            <a:schemeClr val="dk1"/>
                          </a:solidFill>
                          <a:latin typeface="+mn-lt"/>
                          <a:ea typeface="+mn-ea"/>
                          <a:cs typeface="+mn-cs"/>
                        </a:rPr>
                        <a:t>В.В.Белага</a:t>
                      </a:r>
                      <a:r>
                        <a:rPr lang="ru-RU" sz="1200" kern="1200" baseline="0" dirty="0" smtClean="0">
                          <a:solidFill>
                            <a:schemeClr val="dk1"/>
                          </a:solidFill>
                          <a:latin typeface="+mn-lt"/>
                          <a:ea typeface="+mn-ea"/>
                          <a:cs typeface="+mn-cs"/>
                        </a:rPr>
                        <a:t>  и др./Под ред. </a:t>
                      </a:r>
                      <a:r>
                        <a:rPr lang="ru-RU" sz="1200" kern="1200" baseline="0" dirty="0" err="1" smtClean="0">
                          <a:solidFill>
                            <a:schemeClr val="dk1"/>
                          </a:solidFill>
                          <a:latin typeface="+mn-lt"/>
                          <a:ea typeface="+mn-ea"/>
                          <a:cs typeface="+mn-cs"/>
                        </a:rPr>
                        <a:t>Ю.А.Панебратцева</a:t>
                      </a:r>
                      <a:r>
                        <a:rPr lang="ru-RU" sz="1200" kern="1200" baseline="0" dirty="0" smtClean="0">
                          <a:solidFill>
                            <a:schemeClr val="dk1"/>
                          </a:solidFill>
                          <a:latin typeface="+mn-lt"/>
                          <a:ea typeface="+mn-ea"/>
                          <a:cs typeface="+mn-cs"/>
                        </a:rPr>
                        <a:t>.</a:t>
                      </a:r>
                    </a:p>
                  </a:txBody>
                  <a:tcPr anchor="ctr"/>
                </a:tc>
                <a:extLst>
                  <a:ext uri="{0D108BD9-81ED-4DB2-BD59-A6C34878D82A}">
                    <a16:rowId xmlns:a16="http://schemas.microsoft.com/office/drawing/2014/main" val="1973950474"/>
                  </a:ext>
                </a:extLst>
              </a:tr>
            </a:tbl>
          </a:graphicData>
        </a:graphic>
      </p:graphicFrame>
      <p:pic>
        <p:nvPicPr>
          <p:cNvPr id="51202" name="Picture 2" descr="Изображение Физика. Обучающий тренажёр. 7 класс"/>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1685" y="4465063"/>
            <a:ext cx="1316530" cy="1749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04" name="Picture 4" descr="Изображение Физика. Обучающий тренажёр. 8 клас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3193" y="4455959"/>
            <a:ext cx="1324811" cy="1773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8976137" y="4150518"/>
            <a:ext cx="2848139" cy="307777"/>
          </a:xfrm>
          <a:prstGeom prst="rect">
            <a:avLst/>
          </a:prstGeom>
          <a:noFill/>
        </p:spPr>
        <p:txBody>
          <a:bodyPr wrap="square" rtlCol="0">
            <a:spAutoFit/>
          </a:bodyPr>
          <a:lstStyle/>
          <a:p>
            <a:pPr algn="ctr"/>
            <a:r>
              <a:rPr lang="ru-RU" sz="1400" dirty="0" smtClean="0">
                <a:solidFill>
                  <a:prstClr val="black"/>
                </a:solidFill>
                <a:latin typeface="Open Sans Light"/>
              </a:rPr>
              <a:t>Обучающие тренажёры</a:t>
            </a:r>
          </a:p>
        </p:txBody>
      </p:sp>
    </p:spTree>
    <p:extLst>
      <p:ext uri="{BB962C8B-B14F-4D97-AF65-F5344CB8AC3E}">
        <p14:creationId xmlns:p14="http://schemas.microsoft.com/office/powerpoint/2010/main" val="16993138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s://catalog.prosv.ru/images/medium/aade017b-18d1-11e9-987e-0050569c7d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6137" y="1062614"/>
            <a:ext cx="1276890" cy="1782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5" name="Прямоугольник 44">
            <a:extLst>
              <a:ext uri="{FF2B5EF4-FFF2-40B4-BE49-F238E27FC236}">
                <a16:creationId xmlns:a16="http://schemas.microsoft.com/office/drawing/2014/main" id="{E6838642-F192-40B3-9CE9-54140F0A90E1}"/>
              </a:ext>
            </a:extLst>
          </p:cNvPr>
          <p:cNvSpPr/>
          <p:nvPr/>
        </p:nvSpPr>
        <p:spPr>
          <a:xfrm>
            <a:off x="315303" y="6651116"/>
            <a:ext cx="2313597" cy="107722"/>
          </a:xfrm>
          <a:prstGeom prst="rect">
            <a:avLst/>
          </a:prstGeom>
        </p:spPr>
        <p:txBody>
          <a:bodyPr wrap="square" lIns="0" tIns="0" rIns="0" bIns="0">
            <a:spAutoFit/>
          </a:bodyPr>
          <a:lstStyle/>
          <a:p>
            <a:r>
              <a:rPr lang="ru-RU" sz="700" dirty="0">
                <a:solidFill>
                  <a:schemeClr val="bg1">
                    <a:lumMod val="65000"/>
                  </a:schemeClr>
                </a:solidFill>
              </a:rPr>
              <a:t>© АО «Издательство </a:t>
            </a:r>
            <a:r>
              <a:rPr lang="ru-RU" sz="700" dirty="0" smtClean="0">
                <a:solidFill>
                  <a:schemeClr val="bg1">
                    <a:lumMod val="65000"/>
                  </a:schemeClr>
                </a:solidFill>
              </a:rPr>
              <a:t>«Просвещение», </a:t>
            </a:r>
            <a:r>
              <a:rPr lang="ru-RU" sz="700" dirty="0">
                <a:solidFill>
                  <a:schemeClr val="bg1">
                    <a:lumMod val="65000"/>
                  </a:schemeClr>
                </a:solidFill>
              </a:rPr>
              <a:t>2019</a:t>
            </a:r>
          </a:p>
        </p:txBody>
      </p:sp>
      <p:grpSp>
        <p:nvGrpSpPr>
          <p:cNvPr id="57" name="Группа 56">
            <a:extLst>
              <a:ext uri="{FF2B5EF4-FFF2-40B4-BE49-F238E27FC236}">
                <a16:creationId xmlns:a16="http://schemas.microsoft.com/office/drawing/2014/main" id="{5F409373-9A5B-44C8-816B-3CD4935B5D87}"/>
              </a:ext>
            </a:extLst>
          </p:cNvPr>
          <p:cNvGrpSpPr/>
          <p:nvPr/>
        </p:nvGrpSpPr>
        <p:grpSpPr>
          <a:xfrm>
            <a:off x="10920851" y="133368"/>
            <a:ext cx="1036335" cy="358338"/>
            <a:chOff x="10099577" y="300997"/>
            <a:chExt cx="1512553" cy="523002"/>
          </a:xfrm>
          <a:solidFill>
            <a:srgbClr val="2D2B8D"/>
          </a:solidFill>
        </p:grpSpPr>
        <p:sp>
          <p:nvSpPr>
            <p:cNvPr id="59" name="Freeform 6">
              <a:extLst>
                <a:ext uri="{FF2B5EF4-FFF2-40B4-BE49-F238E27FC236}">
                  <a16:creationId xmlns:a16="http://schemas.microsoft.com/office/drawing/2014/main" id="{40E68789-FF1F-4ECD-A4C0-D92B4205B3A1}"/>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0" name="Freeform 7">
              <a:extLst>
                <a:ext uri="{FF2B5EF4-FFF2-40B4-BE49-F238E27FC236}">
                  <a16:creationId xmlns:a16="http://schemas.microsoft.com/office/drawing/2014/main" id="{2D304122-1789-4C7E-8E38-BD9AE1A3D833}"/>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1" name="Freeform 8">
              <a:extLst>
                <a:ext uri="{FF2B5EF4-FFF2-40B4-BE49-F238E27FC236}">
                  <a16:creationId xmlns:a16="http://schemas.microsoft.com/office/drawing/2014/main" id="{7D340A83-4DFE-45F3-9D9F-69C94507C341}"/>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2" name="Freeform 9">
              <a:extLst>
                <a:ext uri="{FF2B5EF4-FFF2-40B4-BE49-F238E27FC236}">
                  <a16:creationId xmlns:a16="http://schemas.microsoft.com/office/drawing/2014/main" id="{C7D9E808-0EC6-4708-B386-6B8B12016973}"/>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4" name="Freeform 10">
              <a:extLst>
                <a:ext uri="{FF2B5EF4-FFF2-40B4-BE49-F238E27FC236}">
                  <a16:creationId xmlns:a16="http://schemas.microsoft.com/office/drawing/2014/main" id="{3272587C-45EE-494E-B363-B30FF2FFA881}"/>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5" name="Freeform 11">
              <a:extLst>
                <a:ext uri="{FF2B5EF4-FFF2-40B4-BE49-F238E27FC236}">
                  <a16:creationId xmlns:a16="http://schemas.microsoft.com/office/drawing/2014/main" id="{DBEEAD1B-C5F3-4CAB-89E6-CD120401CD04}"/>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6" name="Freeform 12">
              <a:extLst>
                <a:ext uri="{FF2B5EF4-FFF2-40B4-BE49-F238E27FC236}">
                  <a16:creationId xmlns:a16="http://schemas.microsoft.com/office/drawing/2014/main" id="{DFAB29F9-B38A-48AF-9670-8A649BC87E2C}"/>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7" name="Freeform 13">
              <a:extLst>
                <a:ext uri="{FF2B5EF4-FFF2-40B4-BE49-F238E27FC236}">
                  <a16:creationId xmlns:a16="http://schemas.microsoft.com/office/drawing/2014/main" id="{B7F53006-9B26-4E6D-9C8C-B85E384927AC}"/>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8" name="Freeform 14">
              <a:extLst>
                <a:ext uri="{FF2B5EF4-FFF2-40B4-BE49-F238E27FC236}">
                  <a16:creationId xmlns:a16="http://schemas.microsoft.com/office/drawing/2014/main" id="{B1633DED-5F87-446C-A4F7-8C7B4F8D9D61}"/>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0" name="Freeform 15">
              <a:extLst>
                <a:ext uri="{FF2B5EF4-FFF2-40B4-BE49-F238E27FC236}">
                  <a16:creationId xmlns:a16="http://schemas.microsoft.com/office/drawing/2014/main" id="{0247048E-69DF-444C-BDB4-A58F593E8E36}"/>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1" name="Freeform 16">
              <a:extLst>
                <a:ext uri="{FF2B5EF4-FFF2-40B4-BE49-F238E27FC236}">
                  <a16:creationId xmlns:a16="http://schemas.microsoft.com/office/drawing/2014/main" id="{CE9FB897-82E1-4D63-B526-522A6B5CC360}"/>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2" name="Freeform 17">
              <a:extLst>
                <a:ext uri="{FF2B5EF4-FFF2-40B4-BE49-F238E27FC236}">
                  <a16:creationId xmlns:a16="http://schemas.microsoft.com/office/drawing/2014/main" id="{E75B5DBF-82DC-4DE6-A954-058E409C7180}"/>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3" name="Freeform 18">
              <a:extLst>
                <a:ext uri="{FF2B5EF4-FFF2-40B4-BE49-F238E27FC236}">
                  <a16:creationId xmlns:a16="http://schemas.microsoft.com/office/drawing/2014/main" id="{8D318242-192B-473E-AADF-DA090CA6BF21}"/>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4" name="Freeform 19">
              <a:extLst>
                <a:ext uri="{FF2B5EF4-FFF2-40B4-BE49-F238E27FC236}">
                  <a16:creationId xmlns:a16="http://schemas.microsoft.com/office/drawing/2014/main" id="{F1A4685F-C9AD-47B0-94F5-BC135E1FA10A}"/>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
        <p:nvSpPr>
          <p:cNvPr id="106" name="TextBox 105"/>
          <p:cNvSpPr txBox="1"/>
          <p:nvPr/>
        </p:nvSpPr>
        <p:spPr>
          <a:xfrm>
            <a:off x="196748" y="788283"/>
            <a:ext cx="5812166" cy="43833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pP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Технология. Под ред. Казакевича В.М. (5–9)</a:t>
            </a:r>
          </a:p>
        </p:txBody>
      </p:sp>
      <p:cxnSp>
        <p:nvCxnSpPr>
          <p:cNvPr id="25" name="Прямая соединительная линия 24">
            <a:extLst>
              <a:ext uri="{FF2B5EF4-FFF2-40B4-BE49-F238E27FC236}">
                <a16:creationId xmlns:a16="http://schemas.microsoft.com/office/drawing/2014/main" id="{DEB654A0-C98F-4F96-9F38-182DA224F2D5}"/>
              </a:ext>
            </a:extLst>
          </p:cNvPr>
          <p:cNvCxnSpPr/>
          <p:nvPr/>
        </p:nvCxnSpPr>
        <p:spPr>
          <a:xfrm>
            <a:off x="23406" y="718113"/>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6" name="Прямоугольник 25"/>
          <p:cNvSpPr/>
          <p:nvPr/>
        </p:nvSpPr>
        <p:spPr>
          <a:xfrm>
            <a:off x="197553" y="133338"/>
            <a:ext cx="7804381" cy="584775"/>
          </a:xfrm>
          <a:prstGeom prst="rect">
            <a:avLst/>
          </a:prstGeom>
        </p:spPr>
        <p:txBody>
          <a:bodyPr wrap="none">
            <a:spAutoFit/>
          </a:bodyPr>
          <a:lstStyle/>
          <a:p>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Технология. Обновление содержания</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Прямоугольник 26"/>
          <p:cNvSpPr/>
          <p:nvPr/>
        </p:nvSpPr>
        <p:spPr>
          <a:xfrm>
            <a:off x="202025" y="1258849"/>
            <a:ext cx="5934677" cy="523220"/>
          </a:xfrm>
          <a:prstGeom prst="rect">
            <a:avLst/>
          </a:prstGeom>
        </p:spPr>
        <p:txBody>
          <a:bodyPr wrap="square">
            <a:spAutoFit/>
          </a:bodyPr>
          <a:lstStyle/>
          <a:p>
            <a:r>
              <a:rPr lang="ru-RU" sz="1400" dirty="0">
                <a:solidFill>
                  <a:prstClr val="black"/>
                </a:solidFill>
                <a:latin typeface="Open Sans Light"/>
              </a:rPr>
              <a:t>Знакомство как с традиционными, так и с современными и перспективными технологиями</a:t>
            </a:r>
          </a:p>
        </p:txBody>
      </p:sp>
      <p:sp>
        <p:nvSpPr>
          <p:cNvPr id="32" name="Прямоугольник 31"/>
          <p:cNvSpPr/>
          <p:nvPr/>
        </p:nvSpPr>
        <p:spPr>
          <a:xfrm>
            <a:off x="202025" y="1953883"/>
            <a:ext cx="5934677" cy="1600438"/>
          </a:xfrm>
          <a:prstGeom prst="rect">
            <a:avLst/>
          </a:prstGeom>
        </p:spPr>
        <p:txBody>
          <a:bodyPr wrap="square">
            <a:spAutoFit/>
          </a:bodyPr>
          <a:lstStyle/>
          <a:p>
            <a:r>
              <a:rPr lang="ru-RU" sz="1400" dirty="0">
                <a:solidFill>
                  <a:prstClr val="black"/>
                </a:solidFill>
                <a:latin typeface="Open Sans Light"/>
              </a:rPr>
              <a:t>Особенности УМК:</a:t>
            </a:r>
          </a:p>
          <a:p>
            <a:endParaRPr lang="ru-RU" sz="1400" dirty="0">
              <a:effectLst>
                <a:outerShdw blurRad="38100" dist="38100" dir="2700000" algn="tl">
                  <a:srgbClr val="000000">
                    <a:alpha val="43137"/>
                  </a:srgbClr>
                </a:outerShdw>
              </a:effectLst>
              <a:latin typeface="Open Sans (Light)"/>
              <a:ea typeface="Open Sans Light" panose="020B0306030504020204" pitchFamily="34" charset="0"/>
              <a:cs typeface="Open Sans Light" panose="020B0306030504020204" pitchFamily="34" charset="0"/>
            </a:endParaRPr>
          </a:p>
          <a:p>
            <a:pPr indent="-285750">
              <a:buFont typeface="Arial" panose="020B0604020202020204" pitchFamily="34" charset="0"/>
              <a:buChar char="•"/>
            </a:pPr>
            <a:r>
              <a:rPr lang="ru-RU" sz="1400" dirty="0">
                <a:solidFill>
                  <a:prstClr val="black"/>
                </a:solidFill>
                <a:latin typeface="Open Sans Light"/>
              </a:rPr>
              <a:t>Универсальный курс: </a:t>
            </a:r>
            <a:r>
              <a:rPr lang="ru-RU" sz="1400" dirty="0" smtClean="0">
                <a:solidFill>
                  <a:prstClr val="black"/>
                </a:solidFill>
                <a:latin typeface="Open Sans Light"/>
              </a:rPr>
              <a:t>возможен </a:t>
            </a:r>
            <a:r>
              <a:rPr lang="ru-RU" sz="1400" dirty="0">
                <a:solidFill>
                  <a:prstClr val="black"/>
                </a:solidFill>
                <a:latin typeface="Open Sans Light"/>
              </a:rPr>
              <a:t>для обучения </a:t>
            </a:r>
            <a:r>
              <a:rPr lang="ru-RU" sz="1400" dirty="0" smtClean="0">
                <a:solidFill>
                  <a:prstClr val="black"/>
                </a:solidFill>
                <a:latin typeface="Open Sans Light"/>
              </a:rPr>
              <a:t>в городских и </a:t>
            </a:r>
            <a:r>
              <a:rPr lang="ru-RU" sz="1400" dirty="0">
                <a:solidFill>
                  <a:prstClr val="black"/>
                </a:solidFill>
                <a:latin typeface="Open Sans Light"/>
              </a:rPr>
              <a:t>в сельских </a:t>
            </a:r>
            <a:r>
              <a:rPr lang="ru-RU" sz="1400" dirty="0" smtClean="0">
                <a:solidFill>
                  <a:prstClr val="black"/>
                </a:solidFill>
                <a:latin typeface="Open Sans Light"/>
              </a:rPr>
              <a:t>школах</a:t>
            </a:r>
            <a:endParaRPr lang="ru-RU" sz="1400" dirty="0">
              <a:solidFill>
                <a:prstClr val="black"/>
              </a:solidFill>
              <a:latin typeface="Open Sans Light"/>
            </a:endParaRPr>
          </a:p>
          <a:p>
            <a:pPr indent="-285750">
              <a:buFont typeface="Arial" panose="020B0604020202020204" pitchFamily="34" charset="0"/>
              <a:buChar char="•"/>
            </a:pPr>
            <a:r>
              <a:rPr lang="ru-RU" sz="1400" dirty="0" smtClean="0">
                <a:solidFill>
                  <a:prstClr val="black"/>
                </a:solidFill>
                <a:latin typeface="Open Sans Light"/>
              </a:rPr>
              <a:t>Практические</a:t>
            </a:r>
            <a:r>
              <a:rPr lang="ru-RU" sz="1400" dirty="0">
                <a:solidFill>
                  <a:prstClr val="black"/>
                </a:solidFill>
                <a:latin typeface="Open Sans Light"/>
              </a:rPr>
              <a:t>, исследовательские и проектные задания для работы в учебных кабинетах, мастерских и на пришкольном </a:t>
            </a:r>
            <a:r>
              <a:rPr lang="ru-RU" sz="1400" dirty="0" smtClean="0">
                <a:solidFill>
                  <a:prstClr val="black"/>
                </a:solidFill>
                <a:latin typeface="Open Sans Light"/>
              </a:rPr>
              <a:t>участке</a:t>
            </a:r>
            <a:endParaRPr lang="ru-RU" sz="1400" dirty="0">
              <a:solidFill>
                <a:prstClr val="black"/>
              </a:solidFill>
              <a:latin typeface="Open Sans Light"/>
            </a:endParaRPr>
          </a:p>
          <a:p>
            <a:pPr indent="-285750">
              <a:buFont typeface="Arial" panose="020B0604020202020204" pitchFamily="34" charset="0"/>
              <a:buChar char="•"/>
            </a:pPr>
            <a:r>
              <a:rPr lang="ru-RU" sz="1400" dirty="0" smtClean="0">
                <a:solidFill>
                  <a:prstClr val="black"/>
                </a:solidFill>
                <a:latin typeface="Open Sans Light"/>
              </a:rPr>
              <a:t>Актуальная </a:t>
            </a:r>
            <a:r>
              <a:rPr lang="ru-RU" sz="1400" dirty="0">
                <a:solidFill>
                  <a:prstClr val="black"/>
                </a:solidFill>
                <a:latin typeface="Open Sans Light"/>
              </a:rPr>
              <a:t>информация о мире профессий в различных сферах </a:t>
            </a:r>
            <a:r>
              <a:rPr lang="ru-RU" sz="1400" dirty="0" smtClean="0">
                <a:solidFill>
                  <a:prstClr val="black"/>
                </a:solidFill>
                <a:latin typeface="Open Sans Light"/>
              </a:rPr>
              <a:t>производства</a:t>
            </a:r>
            <a:endParaRPr lang="ru-RU" sz="1400" dirty="0">
              <a:solidFill>
                <a:prstClr val="black"/>
              </a:solidFill>
              <a:latin typeface="Open Sans Light"/>
            </a:endParaRPr>
          </a:p>
          <a:p>
            <a:pPr indent="-285750">
              <a:buFont typeface="Arial" panose="020B0604020202020204" pitchFamily="34" charset="0"/>
              <a:buChar char="•"/>
            </a:pPr>
            <a:r>
              <a:rPr lang="ru-RU" sz="1400" dirty="0" smtClean="0">
                <a:solidFill>
                  <a:prstClr val="black"/>
                </a:solidFill>
                <a:latin typeface="Open Sans Light"/>
              </a:rPr>
              <a:t>Богатый </a:t>
            </a:r>
            <a:r>
              <a:rPr lang="ru-RU" sz="1400" dirty="0">
                <a:solidFill>
                  <a:prstClr val="black"/>
                </a:solidFill>
                <a:latin typeface="Open Sans Light"/>
              </a:rPr>
              <a:t>иллюстративный и наглядный </a:t>
            </a:r>
            <a:r>
              <a:rPr lang="ru-RU" sz="1400" dirty="0" smtClean="0">
                <a:solidFill>
                  <a:prstClr val="black"/>
                </a:solidFill>
                <a:latin typeface="Open Sans Light"/>
              </a:rPr>
              <a:t>материал</a:t>
            </a:r>
            <a:endParaRPr lang="ru-RU" sz="1400" dirty="0">
              <a:solidFill>
                <a:prstClr val="black"/>
              </a:solidFill>
              <a:latin typeface="Open Sans Light"/>
            </a:endParaRPr>
          </a:p>
        </p:txBody>
      </p:sp>
      <p:pic>
        <p:nvPicPr>
          <p:cNvPr id="3" name="Рисунок 2"/>
          <p:cNvPicPr>
            <a:picLocks noChangeAspect="1"/>
          </p:cNvPicPr>
          <p:nvPr/>
        </p:nvPicPr>
        <p:blipFill>
          <a:blip r:embed="rId4"/>
          <a:stretch>
            <a:fillRect/>
          </a:stretch>
        </p:blipFill>
        <p:spPr>
          <a:xfrm>
            <a:off x="6136702" y="858698"/>
            <a:ext cx="1273241" cy="1782538"/>
          </a:xfrm>
          <a:prstGeom prst="rect">
            <a:avLst/>
          </a:prstGeom>
          <a:ln>
            <a:noFill/>
          </a:ln>
          <a:effectLst>
            <a:outerShdw blurRad="292100" dist="139700" dir="2700000" algn="tl" rotWithShape="0">
              <a:srgbClr val="333333">
                <a:alpha val="65000"/>
              </a:srgbClr>
            </a:outerShdw>
          </a:effectLst>
        </p:spPr>
      </p:pic>
      <p:pic>
        <p:nvPicPr>
          <p:cNvPr id="43012" name="Picture 4" descr="https://catalog.prosv.ru/images/medium/46e241bf-1a38-11e9-987e-0050569c7d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1402" y="2948877"/>
            <a:ext cx="1257033" cy="1739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29" name="Таблица 28"/>
          <p:cNvGraphicFramePr>
            <a:graphicFrameLocks noGrp="1"/>
          </p:cNvGraphicFramePr>
          <p:nvPr>
            <p:extLst/>
          </p:nvPr>
        </p:nvGraphicFramePr>
        <p:xfrm>
          <a:off x="197552" y="4801619"/>
          <a:ext cx="7804382" cy="1283871"/>
        </p:xfrm>
        <a:graphic>
          <a:graphicData uri="http://schemas.openxmlformats.org/drawingml/2006/table">
            <a:tbl>
              <a:tblPr firstRow="1" bandRow="1">
                <a:tableStyleId>{5C22544A-7EE6-4342-B048-85BDC9FD1C3A}</a:tableStyleId>
              </a:tblPr>
              <a:tblGrid>
                <a:gridCol w="879484">
                  <a:extLst>
                    <a:ext uri="{9D8B030D-6E8A-4147-A177-3AD203B41FA5}">
                      <a16:colId xmlns:a16="http://schemas.microsoft.com/office/drawing/2014/main" val="3669150609"/>
                    </a:ext>
                  </a:extLst>
                </a:gridCol>
                <a:gridCol w="1316242">
                  <a:extLst>
                    <a:ext uri="{9D8B030D-6E8A-4147-A177-3AD203B41FA5}">
                      <a16:colId xmlns:a16="http://schemas.microsoft.com/office/drawing/2014/main" val="1456852395"/>
                    </a:ext>
                  </a:extLst>
                </a:gridCol>
                <a:gridCol w="1257744">
                  <a:extLst>
                    <a:ext uri="{9D8B030D-6E8A-4147-A177-3AD203B41FA5}">
                      <a16:colId xmlns:a16="http://schemas.microsoft.com/office/drawing/2014/main" val="892373509"/>
                    </a:ext>
                  </a:extLst>
                </a:gridCol>
                <a:gridCol w="906745">
                  <a:extLst>
                    <a:ext uri="{9D8B030D-6E8A-4147-A177-3AD203B41FA5}">
                      <a16:colId xmlns:a16="http://schemas.microsoft.com/office/drawing/2014/main" val="753614388"/>
                    </a:ext>
                  </a:extLst>
                </a:gridCol>
                <a:gridCol w="3444167">
                  <a:extLst>
                    <a:ext uri="{9D8B030D-6E8A-4147-A177-3AD203B41FA5}">
                      <a16:colId xmlns:a16="http://schemas.microsoft.com/office/drawing/2014/main" val="2740690258"/>
                    </a:ext>
                  </a:extLst>
                </a:gridCol>
              </a:tblGrid>
              <a:tr h="535185">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748686">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1.2.7.1.1.1</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1.2.7.1.1.2</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1.2.7.1.1.3</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1.2.7.1.1.4</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Технология</a:t>
                      </a:r>
                    </a:p>
                  </a:txBody>
                  <a:tcPr anchor="ctr"/>
                </a:tc>
                <a:tc>
                  <a:txBody>
                    <a:bodyPr/>
                    <a:lstStyle/>
                    <a:p>
                      <a:pPr marL="0" algn="l"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Технология</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 6, 7, 8-9</a:t>
                      </a:r>
                    </a:p>
                    <a:p>
                      <a:pPr marL="0" algn="ctr" defTabSz="914400" rtl="0" eaLnBrk="1" latinLnBrk="0" hangingPunct="1">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l" defTabSz="914400" rtl="0" eaLnBrk="1" latinLnBrk="0" hangingPunct="1">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В.М.Казакевич</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Г.В.Пичугина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Г.Ю.Семёнова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и др. /</a:t>
                      </a:r>
                    </a:p>
                    <a:p>
                      <a:pPr marL="0" algn="l"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Под ред.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В.М.Казакевича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anchor="ctr"/>
                </a:tc>
                <a:extLst>
                  <a:ext uri="{0D108BD9-81ED-4DB2-BD59-A6C34878D82A}">
                    <a16:rowId xmlns:a16="http://schemas.microsoft.com/office/drawing/2014/main" val="1973950474"/>
                  </a:ext>
                </a:extLst>
              </a:tr>
            </a:tbl>
          </a:graphicData>
        </a:graphic>
      </p:graphicFrame>
      <p:pic>
        <p:nvPicPr>
          <p:cNvPr id="52226" name="Picture 2" descr="Изображение Технология. Проекты и кейсы. 5 класс"/>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4047" y="3341889"/>
            <a:ext cx="1301092" cy="1711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9557389" y="3034112"/>
            <a:ext cx="1743414" cy="307777"/>
          </a:xfrm>
          <a:prstGeom prst="rect">
            <a:avLst/>
          </a:prstGeom>
          <a:noFill/>
        </p:spPr>
        <p:txBody>
          <a:bodyPr wrap="square" rtlCol="0">
            <a:spAutoFit/>
          </a:bodyPr>
          <a:lstStyle/>
          <a:p>
            <a:pPr algn="ctr"/>
            <a:r>
              <a:rPr lang="ru-RU" sz="1400" dirty="0" smtClean="0">
                <a:solidFill>
                  <a:prstClr val="black"/>
                </a:solidFill>
                <a:latin typeface="Open Sans Light"/>
              </a:rPr>
              <a:t>Проекты и кейсы</a:t>
            </a:r>
          </a:p>
        </p:txBody>
      </p:sp>
      <p:pic>
        <p:nvPicPr>
          <p:cNvPr id="5" name="Рисунок 4"/>
          <p:cNvPicPr>
            <a:picLocks noChangeAspect="1"/>
          </p:cNvPicPr>
          <p:nvPr/>
        </p:nvPicPr>
        <p:blipFill>
          <a:blip r:embed="rId7"/>
          <a:stretch>
            <a:fillRect/>
          </a:stretch>
        </p:blipFill>
        <p:spPr>
          <a:xfrm>
            <a:off x="6316834" y="2912479"/>
            <a:ext cx="1291570" cy="1803032"/>
          </a:xfrm>
          <a:prstGeom prst="rect">
            <a:avLst/>
          </a:prstGeom>
          <a:ln>
            <a:noFill/>
          </a:ln>
          <a:effectLst>
            <a:outerShdw blurRad="292100" dist="139700" dir="2700000" algn="tl" rotWithShape="0">
              <a:srgbClr val="333333">
                <a:alpha val="65000"/>
              </a:srgbClr>
            </a:outerShdw>
          </a:effectLst>
        </p:spPr>
      </p:pic>
      <p:sp>
        <p:nvSpPr>
          <p:cNvPr id="30"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39</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3" name="TextBox 32"/>
          <p:cNvSpPr txBox="1"/>
          <p:nvPr/>
        </p:nvSpPr>
        <p:spPr>
          <a:xfrm>
            <a:off x="8335536" y="6273441"/>
            <a:ext cx="3371436" cy="246221"/>
          </a:xfrm>
          <a:prstGeom prst="rect">
            <a:avLst/>
          </a:prstGeom>
          <a:noFill/>
        </p:spPr>
        <p:txBody>
          <a:bodyPr wrap="none" rtlCol="0">
            <a:spAutoFit/>
          </a:bodyPr>
          <a:lstStyle/>
          <a:p>
            <a:r>
              <a:rPr lang="ru-RU" sz="1000" dirty="0">
                <a:solidFill>
                  <a:prstClr val="black"/>
                </a:solidFill>
                <a:latin typeface="Open Sans Light"/>
              </a:rPr>
              <a:t>Подробно </a:t>
            </a:r>
            <a:r>
              <a:rPr lang="en-US" sz="1000" dirty="0" smtClean="0">
                <a:solidFill>
                  <a:prstClr val="black"/>
                </a:solidFill>
                <a:latin typeface="Open Sans Light"/>
                <a:hlinkClick r:id="rId8"/>
              </a:rPr>
              <a:t>http</a:t>
            </a:r>
            <a:r>
              <a:rPr lang="en-US" sz="1000" dirty="0">
                <a:solidFill>
                  <a:prstClr val="black"/>
                </a:solidFill>
                <a:latin typeface="Open Sans Light"/>
                <a:hlinkClick r:id="rId8"/>
              </a:rPr>
              <a:t>://technology.prosv.ru/umk/3.html</a:t>
            </a:r>
            <a:endParaRPr lang="ru-RU" sz="1000" dirty="0">
              <a:solidFill>
                <a:prstClr val="black"/>
              </a:solidFill>
              <a:latin typeface="Open Sans Light"/>
            </a:endParaRPr>
          </a:p>
        </p:txBody>
      </p:sp>
    </p:spTree>
    <p:extLst>
      <p:ext uri="{BB962C8B-B14F-4D97-AF65-F5344CB8AC3E}">
        <p14:creationId xmlns:p14="http://schemas.microsoft.com/office/powerpoint/2010/main" val="34168752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nvPr>
        </p:nvGraphicFramePr>
        <p:xfrm>
          <a:off x="466011" y="1212071"/>
          <a:ext cx="10887075" cy="5148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Заголовок 1"/>
          <p:cNvSpPr>
            <a:spLocks noGrp="1"/>
          </p:cNvSpPr>
          <p:nvPr>
            <p:ph type="title"/>
          </p:nvPr>
        </p:nvSpPr>
        <p:spPr>
          <a:xfrm>
            <a:off x="168644" y="185095"/>
            <a:ext cx="9371155" cy="991041"/>
          </a:xfrm>
        </p:spPr>
        <p:txBody>
          <a:bodyPr wrap="none">
            <a:spAutoFit/>
          </a:bodyPr>
          <a:lstStyle/>
          <a:p>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Обновлённое содержание курса технология. </a:t>
            </a:r>
            <a:r>
              <a:rPr lang="en-US"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r>
            <a:br>
              <a:rPr lang="en-US"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b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Интеграция с центрами «</a:t>
            </a:r>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Т</a:t>
            </a: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очка роста»</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pic>
        <p:nvPicPr>
          <p:cNvPr id="20482" name="Picture 2" descr="https://portal.iv-edu.ru/dep/mouojuga/yugskiyrn_talickaya/commondocs/%D0%A1%D0%B0%D0%B9%D1%82/%D0%A2%D0%BE%D1%87%D0%BA%D0%B0%20%D0%A0%D0%BE%D1%81%D1%82%D0%B0/%D0%93%D0%B0%D0%BB%D0%B5%D1%80%D0%B5%D1%8F/%D0%9B%D0%BE%D0%B3%D0%BE%D1%82%D0%B8%D0%BF%20%D0%A2%D0%BE%D1%87%D0%BA%D0%B0%20%D0%A0%D0%BE%D1%81%D1%82%D0%B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860765" y="2403381"/>
            <a:ext cx="1545771" cy="5063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portal.iv-edu.ru/dep/mouojuga/yugskiyrn_talickaya/commondocs/%D0%A1%D0%B0%D0%B9%D1%82/%D0%A2%D0%BE%D1%87%D0%BA%D0%B0%20%D0%A0%D0%BE%D1%81%D1%82%D0%B0/%D0%93%D0%B0%D0%BB%D0%B5%D1%80%D0%B5%D1%8F/%D0%9B%D0%BE%D0%B3%D0%BE%D1%82%D0%B8%D0%BF%20%D0%A2%D0%BE%D1%87%D0%BA%D0%B0%20%D0%A0%D0%BE%D1%81%D1%82%D0%B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9394373" y="2271298"/>
            <a:ext cx="1545771" cy="5063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portal.iv-edu.ru/dep/mouojuga/yugskiyrn_talickaya/commondocs/%D0%A1%D0%B0%D0%B9%D1%82/%D0%A2%D0%BE%D1%87%D0%BA%D0%B0%20%D0%A0%D0%BE%D1%81%D1%82%D0%B0/%D0%93%D0%B0%D0%BB%D0%B5%D1%80%D0%B5%D1%8F/%D0%9B%D0%BE%D0%B3%D0%BE%D1%82%D0%B8%D0%BF%20%D0%A2%D0%BE%D1%87%D0%BA%D0%B0%20%D0%A0%D0%BE%D1%81%D1%82%D0%B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953986" y="4360158"/>
            <a:ext cx="1545771" cy="5063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portal.iv-edu.ru/dep/mouojuga/yugskiyrn_talickaya/commondocs/%D0%A1%D0%B0%D0%B9%D1%82/%D0%A2%D0%BE%D1%87%D0%BA%D0%B0%20%D0%A0%D0%BE%D1%81%D1%82%D0%B0/%D0%93%D0%B0%D0%BB%D0%B5%D1%80%D0%B5%D1%8F/%D0%9B%D0%BE%D0%B3%D0%BE%D1%82%D0%B8%D0%BF%20%D0%A2%D0%BE%D1%87%D0%BA%D0%B0%20%D0%A0%D0%BE%D1%81%D1%82%D0%B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9350831" y="4274148"/>
            <a:ext cx="1545771" cy="5063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portal.iv-edu.ru/dep/mouojuga/yugskiyrn_talickaya/commondocs/%D0%A1%D0%B0%D0%B9%D1%82/%D0%A2%D0%BE%D1%87%D0%BA%D0%B0%20%D0%A0%D0%BE%D1%81%D1%82%D0%B0/%D0%93%D0%B0%D0%BB%D0%B5%D1%80%D0%B5%D1%8F/%D0%9B%D0%BE%D0%B3%D0%BE%D1%82%D0%B8%D0%BF%20%D0%A2%D0%BE%D1%87%D0%BA%D0%B0%20%D0%A0%D0%BE%D1%81%D1%82%D0%B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953986" y="5874947"/>
            <a:ext cx="1545771" cy="5063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portal.iv-edu.ru/dep/mouojuga/yugskiyrn_talickaya/commondocs/%D0%A1%D0%B0%D0%B9%D1%82/%D0%A2%D0%BE%D1%87%D0%BA%D0%B0%20%D0%A0%D0%BE%D1%81%D1%82%D0%B0/%D0%93%D0%B0%D0%BB%D0%B5%D1%80%D0%B5%D1%8F/%D0%9B%D0%BE%D0%B3%D0%BE%D1%82%D0%B8%D0%BF%20%D0%A2%D0%BE%D1%87%D0%BA%D0%B0%20%D0%A0%D0%BE%D1%81%D1%82%D0%B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3777343" y="5874947"/>
            <a:ext cx="1545771" cy="5063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ortal.iv-edu.ru/dep/mouojuga/yugskiyrn_talickaya/commondocs/%D0%A1%D0%B0%D0%B9%D1%82/%D0%A2%D0%BE%D1%87%D0%BA%D0%B0%20%D0%A0%D0%BE%D1%81%D1%82%D0%B0/%D0%93%D0%B0%D0%BB%D0%B5%D1%80%D0%B5%D1%8F/%D0%9B%D0%BE%D0%B3%D0%BE%D1%82%D0%B8%D0%BF%20%D0%A2%D0%BE%D1%87%D0%BA%D0%B0%20%D0%A0%D0%BE%D1%81%D1%82%D0%B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531430" y="4277942"/>
            <a:ext cx="1545771" cy="5063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portal.iv-edu.ru/dep/mouojuga/yugskiyrn_talickaya/commondocs/%D0%A1%D0%B0%D0%B9%D1%82/%D0%A2%D0%BE%D1%87%D0%BA%D0%B0%20%D0%A0%D0%BE%D1%81%D1%82%D0%B0/%D0%93%D0%B0%D0%BB%D0%B5%D1%80%D0%B5%D1%8F/%D0%9B%D0%BE%D0%B3%D0%BE%D1%82%D0%B8%D0%BF%20%D0%A2%D0%BE%D1%87%D0%BA%D0%B0%20%D0%A0%D0%BE%D1%81%D1%82%D0%B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3712029" y="4107000"/>
            <a:ext cx="1545771" cy="50631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Прямая соединительная линия 11">
            <a:extLst>
              <a:ext uri="{FF2B5EF4-FFF2-40B4-BE49-F238E27FC236}">
                <a16:creationId xmlns:a16="http://schemas.microsoft.com/office/drawing/2014/main" id="{DEB654A0-C98F-4F96-9F38-182DA224F2D5}"/>
              </a:ext>
            </a:extLst>
          </p:cNvPr>
          <p:cNvCxnSpPr/>
          <p:nvPr/>
        </p:nvCxnSpPr>
        <p:spPr>
          <a:xfrm>
            <a:off x="42699" y="1075561"/>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grpSp>
        <p:nvGrpSpPr>
          <p:cNvPr id="13" name="Группа 12">
            <a:extLst>
              <a:ext uri="{FF2B5EF4-FFF2-40B4-BE49-F238E27FC236}">
                <a16:creationId xmlns:a16="http://schemas.microsoft.com/office/drawing/2014/main" id="{5F409373-9A5B-44C8-816B-3CD4935B5D87}"/>
              </a:ext>
            </a:extLst>
          </p:cNvPr>
          <p:cNvGrpSpPr/>
          <p:nvPr/>
        </p:nvGrpSpPr>
        <p:grpSpPr>
          <a:xfrm>
            <a:off x="10940144" y="182909"/>
            <a:ext cx="1036335" cy="358338"/>
            <a:chOff x="10099577" y="300997"/>
            <a:chExt cx="1512553" cy="523002"/>
          </a:xfrm>
          <a:solidFill>
            <a:srgbClr val="2D2B8D"/>
          </a:solidFill>
        </p:grpSpPr>
        <p:sp>
          <p:nvSpPr>
            <p:cNvPr id="14" name="Freeform 6">
              <a:extLst>
                <a:ext uri="{FF2B5EF4-FFF2-40B4-BE49-F238E27FC236}">
                  <a16:creationId xmlns:a16="http://schemas.microsoft.com/office/drawing/2014/main" id="{40E68789-FF1F-4ECD-A4C0-D92B4205B3A1}"/>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5" name="Freeform 7">
              <a:extLst>
                <a:ext uri="{FF2B5EF4-FFF2-40B4-BE49-F238E27FC236}">
                  <a16:creationId xmlns:a16="http://schemas.microsoft.com/office/drawing/2014/main" id="{2D304122-1789-4C7E-8E38-BD9AE1A3D833}"/>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6" name="Freeform 8">
              <a:extLst>
                <a:ext uri="{FF2B5EF4-FFF2-40B4-BE49-F238E27FC236}">
                  <a16:creationId xmlns:a16="http://schemas.microsoft.com/office/drawing/2014/main" id="{7D340A83-4DFE-45F3-9D9F-69C94507C341}"/>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7" name="Freeform 9">
              <a:extLst>
                <a:ext uri="{FF2B5EF4-FFF2-40B4-BE49-F238E27FC236}">
                  <a16:creationId xmlns:a16="http://schemas.microsoft.com/office/drawing/2014/main" id="{C7D9E808-0EC6-4708-B386-6B8B12016973}"/>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8" name="Freeform 10">
              <a:extLst>
                <a:ext uri="{FF2B5EF4-FFF2-40B4-BE49-F238E27FC236}">
                  <a16:creationId xmlns:a16="http://schemas.microsoft.com/office/drawing/2014/main" id="{3272587C-45EE-494E-B363-B30FF2FFA881}"/>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9" name="Freeform 11">
              <a:extLst>
                <a:ext uri="{FF2B5EF4-FFF2-40B4-BE49-F238E27FC236}">
                  <a16:creationId xmlns:a16="http://schemas.microsoft.com/office/drawing/2014/main" id="{DBEEAD1B-C5F3-4CAB-89E6-CD120401CD04}"/>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0" name="Freeform 12">
              <a:extLst>
                <a:ext uri="{FF2B5EF4-FFF2-40B4-BE49-F238E27FC236}">
                  <a16:creationId xmlns:a16="http://schemas.microsoft.com/office/drawing/2014/main" id="{DFAB29F9-B38A-48AF-9670-8A649BC87E2C}"/>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1" name="Freeform 13">
              <a:extLst>
                <a:ext uri="{FF2B5EF4-FFF2-40B4-BE49-F238E27FC236}">
                  <a16:creationId xmlns:a16="http://schemas.microsoft.com/office/drawing/2014/main" id="{B7F53006-9B26-4E6D-9C8C-B85E384927AC}"/>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2" name="Freeform 14">
              <a:extLst>
                <a:ext uri="{FF2B5EF4-FFF2-40B4-BE49-F238E27FC236}">
                  <a16:creationId xmlns:a16="http://schemas.microsoft.com/office/drawing/2014/main" id="{B1633DED-5F87-446C-A4F7-8C7B4F8D9D61}"/>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3" name="Freeform 15">
              <a:extLst>
                <a:ext uri="{FF2B5EF4-FFF2-40B4-BE49-F238E27FC236}">
                  <a16:creationId xmlns:a16="http://schemas.microsoft.com/office/drawing/2014/main" id="{0247048E-69DF-444C-BDB4-A58F593E8E36}"/>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4" name="Freeform 16">
              <a:extLst>
                <a:ext uri="{FF2B5EF4-FFF2-40B4-BE49-F238E27FC236}">
                  <a16:creationId xmlns:a16="http://schemas.microsoft.com/office/drawing/2014/main" id="{CE9FB897-82E1-4D63-B526-522A6B5CC360}"/>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5" name="Freeform 17">
              <a:extLst>
                <a:ext uri="{FF2B5EF4-FFF2-40B4-BE49-F238E27FC236}">
                  <a16:creationId xmlns:a16="http://schemas.microsoft.com/office/drawing/2014/main" id="{E75B5DBF-82DC-4DE6-A954-058E409C7180}"/>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6" name="Freeform 18">
              <a:extLst>
                <a:ext uri="{FF2B5EF4-FFF2-40B4-BE49-F238E27FC236}">
                  <a16:creationId xmlns:a16="http://schemas.microsoft.com/office/drawing/2014/main" id="{8D318242-192B-473E-AADF-DA090CA6BF21}"/>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7" name="Freeform 19">
              <a:extLst>
                <a:ext uri="{FF2B5EF4-FFF2-40B4-BE49-F238E27FC236}">
                  <a16:creationId xmlns:a16="http://schemas.microsoft.com/office/drawing/2014/main" id="{F1A4685F-C9AD-47B0-94F5-BC135E1FA10A}"/>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pic>
        <p:nvPicPr>
          <p:cNvPr id="30" name="Picture 4" descr="https://catalog.prosv.ru/images/medium/46e241bf-1a38-11e9-987e-0050569c7d1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47001" y="4813905"/>
            <a:ext cx="1257033" cy="1782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9" name="Рисунок 28"/>
          <p:cNvPicPr>
            <a:picLocks noChangeAspect="1"/>
          </p:cNvPicPr>
          <p:nvPr/>
        </p:nvPicPr>
        <p:blipFill>
          <a:blip r:embed="rId10"/>
          <a:stretch>
            <a:fillRect/>
          </a:stretch>
        </p:blipFill>
        <p:spPr>
          <a:xfrm>
            <a:off x="8707279" y="4813905"/>
            <a:ext cx="1273241" cy="1782538"/>
          </a:xfrm>
          <a:prstGeom prst="rect">
            <a:avLst/>
          </a:prstGeom>
          <a:ln>
            <a:noFill/>
          </a:ln>
          <a:effectLst>
            <a:outerShdw blurRad="292100" dist="139700" dir="2700000" algn="tl" rotWithShape="0">
              <a:srgbClr val="333333">
                <a:alpha val="65000"/>
              </a:srgbClr>
            </a:outerShdw>
          </a:effectLst>
        </p:spPr>
      </p:pic>
      <p:sp>
        <p:nvSpPr>
          <p:cNvPr id="31"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40</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181889620"/>
      </p:ext>
    </p:extLst>
  </p:cSld>
  <p:clrMapOvr>
    <a:masterClrMapping/>
  </p:clrMapOvr>
  <p:timing>
    <p:tnLst>
      <p:par>
        <p:cTn id="1" dur="indefinite" restart="never" nodeType="tmRoot"/>
      </p:par>
    </p:tnLst>
  </p:timing>
</p:sld>
</file>

<file path=ppt/slides/slide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71859" y="999812"/>
          <a:ext cx="11168476" cy="5210501"/>
        </p:xfrm>
        <a:graphic>
          <a:graphicData uri="http://schemas.openxmlformats.org/drawingml/2006/table">
            <a:tbl>
              <a:tblPr firstRow="1" bandRow="1">
                <a:tableStyleId>{5C22544A-7EE6-4342-B048-85BDC9FD1C3A}</a:tableStyleId>
              </a:tblPr>
              <a:tblGrid>
                <a:gridCol w="2102373"/>
                <a:gridCol w="9066103"/>
              </a:tblGrid>
              <a:tr h="896840">
                <a:tc>
                  <a:txBody>
                    <a:bodyPr vert="horz" lIns="91440" tIns="45720" rIns="91440" bIns="45720" anchor="t" anchorCtr="0"/>
                    <a:p>
                      <a:pPr lvl="0">
                        <a:defRPr/>
                      </a:pPr>
                      <a:endParaRPr lang="ru-RU"/>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c>
                  <a:txBody>
                    <a:bodyPr vert="horz" lIns="91440" tIns="45720" rIns="91440" bIns="45720" anchor="t" anchorCtr="0"/>
                    <a:p>
                      <a:pPr marL="12700" marR="5080" lvl="0" indent="0" algn="l" defTabSz="914400" rtl="0" eaLnBrk="1" latinLnBrk="0" hangingPunct="1">
                        <a:lnSpc>
                          <a:spcPts val="1300"/>
                        </a:lnSpc>
                        <a:spcBef>
                          <a:spcPts val="260"/>
                        </a:spcBef>
                        <a:spcAft>
                          <a:spcPts val="0"/>
                        </a:spcAft>
                        <a:buClrTx/>
                        <a:buFontTx/>
                        <a:buNone/>
                        <a:defRPr/>
                      </a:pPr>
                      <a:r>
                        <a:rPr lang="ru-RU" sz="1400" kern="1200">
                          <a:solidFill>
                            <a:schemeClr val="tx1"/>
                          </a:solidFill>
                          <a:latin typeface="Open Sans Light"/>
                          <a:ea typeface="Open Sans Light"/>
                          <a:cs typeface="Open Sans Light"/>
                        </a:rPr>
                        <a:t>Формирование работ </a:t>
                      </a:r>
                      <a:r>
                        <a:rPr lang="ru-RU" sz="1400" kern="1200">
                          <a:solidFill>
                            <a:schemeClr val="accent5"/>
                          </a:solidFill>
                          <a:latin typeface="Open Sans Light"/>
                          <a:ea typeface="Open Sans Light"/>
                          <a:cs typeface="Open Sans Light"/>
                        </a:rPr>
                        <a:t>из банка заданий ВПР </a:t>
                      </a:r>
                      <a:r>
                        <a:rPr lang="ru-RU" sz="1400" kern="1200">
                          <a:solidFill>
                            <a:schemeClr val="tx1"/>
                          </a:solidFill>
                          <a:latin typeface="Open Sans Light"/>
                          <a:ea typeface="Open Sans Light"/>
                          <a:cs typeface="Open Sans Light"/>
                        </a:rPr>
                        <a:t>для 4–7 и 11 классов.</a:t>
                      </a:r>
                      <a:endParaRPr lang="ru-RU" sz="1400" kern="1200">
                        <a:solidFill>
                          <a:schemeClr val="tx1"/>
                        </a:solidFill>
                        <a:latin typeface="Open Sans Light"/>
                        <a:ea typeface="Open Sans Light"/>
                        <a:cs typeface="Open Sans Light"/>
                      </a:endParaRPr>
                    </a:p>
                    <a:p>
                      <a:pPr marL="12700" marR="5080" lvl="0" indent="0" algn="l" defTabSz="914400" rtl="0" eaLnBrk="1" latinLnBrk="0" hangingPunct="1">
                        <a:lnSpc>
                          <a:spcPts val="1300"/>
                        </a:lnSpc>
                        <a:spcBef>
                          <a:spcPts val="260"/>
                        </a:spcBef>
                        <a:spcAft>
                          <a:spcPts val="0"/>
                        </a:spcAft>
                        <a:buClrTx/>
                        <a:buFontTx/>
                        <a:buNone/>
                        <a:defRPr/>
                      </a:pPr>
                      <a:r>
                        <a:rPr lang="ru-RU" sz="1400" kern="1200">
                          <a:solidFill>
                            <a:schemeClr val="tx1"/>
                          </a:solidFill>
                          <a:latin typeface="Open Sans Light"/>
                          <a:ea typeface="Open Sans Light"/>
                          <a:cs typeface="Open Sans Light"/>
                        </a:rPr>
                        <a:t>Обязательное проведение </a:t>
                      </a:r>
                      <a:r>
                        <a:rPr lang="ru-RU" sz="1400" kern="1200">
                          <a:solidFill>
                            <a:schemeClr val="accent5"/>
                          </a:solidFill>
                          <a:latin typeface="Open Sans Light"/>
                          <a:ea typeface="Open Sans Light"/>
                          <a:cs typeface="Open Sans Light"/>
                        </a:rPr>
                        <a:t>ВПР в 8 классах: </a:t>
                      </a:r>
                      <a:r>
                        <a:rPr lang="ru-RU" sz="1400" kern="1200">
                          <a:solidFill>
                            <a:schemeClr val="tx1"/>
                          </a:solidFill>
                          <a:latin typeface="Open Sans Light"/>
                          <a:ea typeface="Open Sans Light"/>
                          <a:cs typeface="Open Sans Light"/>
                        </a:rPr>
                        <a:t>русский язык, математика биология, история, обществознание, география, физика, химия</a:t>
                      </a:r>
                      <a:endParaRPr lang="ru-RU" sz="1400" kern="1200">
                        <a:solidFill>
                          <a:schemeClr val="tx1"/>
                        </a:solidFill>
                        <a:latin typeface="Open Sans Light"/>
                        <a:ea typeface="Open Sans Light"/>
                        <a:cs typeface="Open Sans Light"/>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r>
              <a:tr h="1105593">
                <a:tc>
                  <a:txBody>
                    <a:bodyPr vert="horz" lIns="91440" tIns="45720" rIns="91440" bIns="45720" anchor="t" anchorCtr="0"/>
                    <a:p>
                      <a:pPr lvl="0">
                        <a:defRPr/>
                      </a:pPr>
                      <a:endParaRPr lang="ru-RU"/>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c>
                  <a:txBody>
                    <a:bodyPr vert="horz" lIns="91440" tIns="45720" rIns="91440" bIns="45720" anchor="t" anchorCtr="0"/>
                    <a:p>
                      <a:pPr marL="0" marR="0" lvl="0" indent="0" algn="l" defTabSz="914400" rtl="0" eaLnBrk="1" latinLnBrk="0" hangingPunct="1">
                        <a:lnSpc>
                          <a:spcPct val="100000"/>
                        </a:lnSpc>
                        <a:spcBef>
                          <a:spcPts val="0"/>
                        </a:spcBef>
                        <a:spcAft>
                          <a:spcPts val="0"/>
                        </a:spcAft>
                        <a:buClrTx/>
                        <a:buFontTx/>
                        <a:buNone/>
                        <a:defRPr/>
                      </a:pPr>
                      <a:r>
                        <a:rPr lang="ru-RU" sz="1400" b="1" kern="1200">
                          <a:solidFill>
                            <a:schemeClr val="tx1"/>
                          </a:solidFill>
                          <a:latin typeface="Open Sans Light"/>
                          <a:ea typeface="Open Sans Light"/>
                          <a:cs typeface="Open Sans Light"/>
                        </a:rPr>
                        <a:t>По сравнению с экзаменационными моделями 2019 г. в КИМ ОГЭ 2020 г. </a:t>
                      </a:r>
                      <a:r>
                        <a:rPr lang="ru-RU" sz="1400" b="1" kern="1200">
                          <a:solidFill>
                            <a:schemeClr val="accent5"/>
                          </a:solidFill>
                          <a:latin typeface="Open Sans Light"/>
                          <a:ea typeface="Open Sans Light"/>
                          <a:cs typeface="Open Sans Light"/>
                        </a:rPr>
                        <a:t>усилены деятельностная составляющая, практический характер заданий.</a:t>
                      </a:r>
                      <a:r>
                        <a:rPr lang="ru-RU" sz="1400" b="1" kern="1200">
                          <a:solidFill>
                            <a:schemeClr val="tx1"/>
                          </a:solidFill>
                          <a:latin typeface="Open Sans Light"/>
                          <a:ea typeface="Open Sans Light"/>
                          <a:cs typeface="Open Sans Light"/>
                        </a:rPr>
                        <a:t> Реализованы некоторые принятые в международных сопоставительных исследованиях подходы к конструированию заданий по математике и предметам естественно-научного цикла </a:t>
                      </a:r>
                      <a:endParaRPr lang="ru-RU" sz="1400" b="1" kern="1200">
                        <a:solidFill>
                          <a:schemeClr val="tx1"/>
                        </a:solidFill>
                        <a:latin typeface="Open Sans Light"/>
                        <a:ea typeface="Open Sans Light"/>
                        <a:cs typeface="Open Sans Light"/>
                      </a:endParaRPr>
                    </a:p>
                    <a:p>
                      <a:pPr marL="12700" marR="5080" lvl="0" indent="0" algn="l" defTabSz="914400" rtl="0" eaLnBrk="1" latinLnBrk="0" hangingPunct="1">
                        <a:lnSpc>
                          <a:spcPts val="1300"/>
                        </a:lnSpc>
                        <a:spcBef>
                          <a:spcPts val="260"/>
                        </a:spcBef>
                        <a:spcAft>
                          <a:spcPts val="0"/>
                        </a:spcAft>
                        <a:buClrTx/>
                        <a:buFontTx/>
                        <a:buNone/>
                        <a:defRPr/>
                      </a:pPr>
                      <a:endParaRPr kumimoji="0" lang="ru-RU" sz="1400" b="0" i="0" u="none" strike="noStrike" kern="1200" cap="none" spc="0" normalizeH="0" baseline="0">
                        <a:solidFill>
                          <a:prstClr val="black">
                            <a:lumMod val="65000"/>
                            <a:lumOff val="35000"/>
                          </a:prstClr>
                        </a:solidFill>
                        <a:effectLst/>
                        <a:uLnTx/>
                        <a:uFillTx/>
                        <a:latin typeface="Open Sans"/>
                        <a:ea typeface="Open Sans"/>
                        <a:cs typeface="Open Sans"/>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r>
              <a:tr h="482706">
                <a:tc>
                  <a:txBody>
                    <a:bodyPr vert="horz" lIns="91440" tIns="45720" rIns="91440" bIns="45720" anchor="t" anchorCtr="0"/>
                    <a:p>
                      <a:pPr lvl="0">
                        <a:defRPr/>
                      </a:pPr>
                      <a:endParaRPr lang="ru-RU"/>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c>
                  <a:txBody>
                    <a:bodyPr vert="horz" lIns="91440" tIns="45720" rIns="91440" bIns="45720" anchor="t" anchorCtr="0"/>
                    <a:p>
                      <a:pPr lvl="0">
                        <a:defRPr/>
                      </a:pPr>
                      <a:r>
                        <a:rPr lang="ru-RU" sz="1400" b="1" kern="1200">
                          <a:solidFill>
                            <a:schemeClr val="tx1"/>
                          </a:solidFill>
                          <a:latin typeface="Open Sans Light"/>
                          <a:ea typeface="Open Sans Light"/>
                          <a:cs typeface="Open Sans Light"/>
                        </a:rPr>
                        <a:t>Математика, химия, биология, информатика, английский, немецкий, французский, испанский языки: изменений нет</a:t>
                      </a:r>
                      <a:endParaRPr lang="ru-RU" sz="1400" b="1" kern="1200">
                        <a:solidFill>
                          <a:schemeClr val="tx1"/>
                        </a:solidFill>
                        <a:latin typeface="Open Sans Light"/>
                        <a:ea typeface="Open Sans Light"/>
                        <a:cs typeface="Open Sans Light"/>
                      </a:endParaRPr>
                    </a:p>
                    <a:p>
                      <a:pPr lvl="0">
                        <a:defRPr/>
                      </a:pPr>
                      <a:endParaRPr lang="ru-RU" sz="1400" b="1" kern="1200">
                        <a:solidFill>
                          <a:schemeClr val="tx1"/>
                        </a:solidFill>
                        <a:latin typeface="Open Sans Light"/>
                        <a:ea typeface="Open Sans Light"/>
                        <a:cs typeface="Open Sans Light"/>
                      </a:endParaRPr>
                    </a:p>
                    <a:p>
                      <a:pPr lvl="0">
                        <a:defRPr/>
                      </a:pPr>
                      <a:r>
                        <a:rPr lang="ru-RU" sz="1400" b="1" kern="1200">
                          <a:solidFill>
                            <a:schemeClr val="tx1"/>
                          </a:solidFill>
                          <a:latin typeface="Open Sans Light"/>
                          <a:ea typeface="Open Sans Light"/>
                          <a:cs typeface="Open Sans Light"/>
                        </a:rPr>
                        <a:t>Русский язык, литература, география, история: изменений в структуре и содержании заданий нет. Уточнены критерии оценивания некоторых заданий, в том числе сочинения</a:t>
                      </a:r>
                      <a:endParaRPr lang="ru-RU" sz="1400" b="1" kern="1200">
                        <a:solidFill>
                          <a:schemeClr val="tx1"/>
                        </a:solidFill>
                        <a:latin typeface="Open Sans Light"/>
                        <a:ea typeface="Open Sans Light"/>
                        <a:cs typeface="Open Sans Light"/>
                      </a:endParaRPr>
                    </a:p>
                    <a:p>
                      <a:pPr lvl="0">
                        <a:defRPr/>
                      </a:pPr>
                      <a:endParaRPr lang="ru-RU" sz="1400" b="1" kern="1200">
                        <a:solidFill>
                          <a:schemeClr val="tx1"/>
                        </a:solidFill>
                        <a:latin typeface="Open Sans Light"/>
                        <a:ea typeface="Open Sans Light"/>
                        <a:cs typeface="Open Sans Light"/>
                      </a:endParaRPr>
                    </a:p>
                    <a:p>
                      <a:pPr lvl="0">
                        <a:defRPr/>
                      </a:pPr>
                      <a:r>
                        <a:rPr lang="ru-RU" sz="1400" b="1" kern="1200">
                          <a:solidFill>
                            <a:schemeClr val="tx1"/>
                          </a:solidFill>
                          <a:latin typeface="Open Sans Light"/>
                          <a:ea typeface="Open Sans Light"/>
                          <a:cs typeface="Open Sans Light"/>
                        </a:rPr>
                        <a:t>Обществознание, физика, китайский язык: детализированы формулировки отдельных заданий, форматы заданий (китайский язык) </a:t>
                      </a:r>
                      <a:endParaRPr lang="ru-RU" sz="1400" b="1" kern="1200">
                        <a:solidFill>
                          <a:schemeClr val="tx1"/>
                        </a:solidFill>
                        <a:latin typeface="Open Sans Light"/>
                        <a:ea typeface="Open Sans Light"/>
                        <a:cs typeface="Open Sans Light"/>
                      </a:endParaRPr>
                    </a:p>
                    <a:p>
                      <a:pPr lvl="0">
                        <a:defRPr/>
                      </a:pPr>
                      <a:endParaRPr lang="en-US" sz="1400" b="1" kern="1200">
                        <a:solidFill>
                          <a:schemeClr val="tx1"/>
                        </a:solidFill>
                        <a:latin typeface="Open Sans Light"/>
                        <a:ea typeface="Open Sans Light"/>
                        <a:cs typeface="Open Sans Light"/>
                      </a:endParaRPr>
                    </a:p>
                    <a:p>
                      <a:pPr lvl="0">
                        <a:defRPr/>
                      </a:pPr>
                      <a:r>
                        <a:rPr lang="ru-RU" sz="1400" b="1" kern="1200">
                          <a:solidFill>
                            <a:schemeClr val="tx1"/>
                          </a:solidFill>
                          <a:latin typeface="Open Sans Light"/>
                          <a:ea typeface="Open Sans Light"/>
                          <a:cs typeface="Open Sans Light"/>
                        </a:rPr>
                        <a:t>Увеличение количества участников, сдающих ГИА по предметам:</a:t>
                      </a:r>
                      <a:r>
                        <a:rPr lang="ru-RU" sz="1400" b="1" kern="1200">
                          <a:solidFill>
                            <a:schemeClr val="accent5"/>
                          </a:solidFill>
                          <a:latin typeface="Open Sans Light"/>
                          <a:ea typeface="Open Sans Light"/>
                          <a:cs typeface="Open Sans Light"/>
                        </a:rPr>
                        <a:t> физика, биология, история, химия и информатика</a:t>
                      </a:r>
                      <a:endParaRPr lang="ru-RU" sz="1400" b="1" kern="1200">
                        <a:solidFill>
                          <a:schemeClr val="accent5"/>
                        </a:solidFill>
                        <a:latin typeface="Open Sans Light"/>
                        <a:ea typeface="Open Sans Light"/>
                        <a:cs typeface="Open Sans Light"/>
                      </a:endParaRPr>
                    </a:p>
                    <a:p>
                      <a:pPr marL="12700" marR="5080" lvl="0" indent="0" algn="l" defTabSz="914400" rtl="0" eaLnBrk="1" latinLnBrk="0" hangingPunct="1">
                        <a:lnSpc>
                          <a:spcPts val="1300"/>
                        </a:lnSpc>
                        <a:spcBef>
                          <a:spcPts val="260"/>
                        </a:spcBef>
                        <a:spcAft>
                          <a:spcPts val="0"/>
                        </a:spcAft>
                        <a:buClrTx/>
                        <a:buFontTx/>
                        <a:buNone/>
                        <a:defRPr/>
                      </a:pPr>
                      <a:endParaRPr kumimoji="0" lang="ru-RU" sz="1400" b="0" i="0" u="none" strike="noStrike" kern="1200" cap="none" spc="0" normalizeH="0" baseline="0">
                        <a:solidFill>
                          <a:prstClr val="black">
                            <a:lumMod val="65000"/>
                            <a:lumOff val="35000"/>
                          </a:prstClr>
                        </a:solidFill>
                        <a:effectLst/>
                        <a:uLnTx/>
                        <a:uFillTx/>
                        <a:latin typeface="Open Sans"/>
                        <a:ea typeface="Open Sans"/>
                        <a:cs typeface="Open Sans"/>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r>
              <a:tr h="482706">
                <a:tc>
                  <a:txBody>
                    <a:bodyPr vert="horz" lIns="91440" tIns="45720" rIns="91440" bIns="45720" anchor="t" anchorCtr="0"/>
                    <a:p>
                      <a:pPr lvl="0">
                        <a:defRPr/>
                      </a:pPr>
                      <a:endParaRPr lang="ru-RU"/>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c>
                  <a:txBody>
                    <a:bodyPr vert="horz" lIns="91440" tIns="45720" rIns="91440" bIns="45720" anchor="t" anchorCtr="0"/>
                    <a:p>
                      <a:pPr marL="12700" marR="5080" lvl="0" indent="0" algn="l" defTabSz="914400" rtl="0" eaLnBrk="1" latinLnBrk="0" hangingPunct="1">
                        <a:lnSpc>
                          <a:spcPts val="1300"/>
                        </a:lnSpc>
                        <a:spcBef>
                          <a:spcPts val="260"/>
                        </a:spcBef>
                        <a:spcAft>
                          <a:spcPts val="0"/>
                        </a:spcAft>
                        <a:buClrTx/>
                        <a:buFontTx/>
                        <a:buNone/>
                        <a:defRPr/>
                      </a:pPr>
                      <a:endParaRPr kumimoji="0" lang="ru-RU" sz="1400" b="1" i="0" u="none" strike="noStrike" kern="1200" cap="none" spc="0" normalizeH="0" baseline="0">
                        <a:solidFill>
                          <a:prstClr val="black">
                            <a:lumMod val="65000"/>
                            <a:lumOff val="35000"/>
                          </a:prstClr>
                        </a:solidFill>
                        <a:effectLst/>
                        <a:uLnTx/>
                        <a:uFillTx/>
                        <a:latin typeface="Open Sans"/>
                        <a:ea typeface="Open Sans"/>
                        <a:cs typeface="Open Sans"/>
                      </a:endParaRPr>
                    </a:p>
                  </a:txBody>
                  <a:tcPr marL="91440" marR="91440">
                    <a:lnL w="3175" cap="flat" cmpd="sng" algn="ctr">
                      <a:noFill/>
                      <a:prstDash val="solid"/>
                      <a:round/>
                    </a:lnL>
                    <a:lnR w="3175" cap="flat" cmpd="sng" algn="ctr">
                      <a:noFill/>
                      <a:prstDash val="solid"/>
                      <a:round/>
                    </a:lnR>
                    <a:lnT w="3175" cap="flat" cmpd="sng" algn="ctr">
                      <a:noFill/>
                      <a:prstDash val="solid"/>
                      <a:round/>
                    </a:lnT>
                    <a:lnB w="3175" cap="flat" cmpd="sng" algn="ctr">
                      <a:noFill/>
                      <a:prstDash val="solid"/>
                      <a:round/>
                    </a:lnB>
                    <a:lnTlToBr w="12700" cmpd="sng">
                      <a:noFill/>
                      <a:prstDash val="solid"/>
                    </a:lnTlToBr>
                    <a:lnBlToTr w="12700" cmpd="sng">
                      <a:noFill/>
                      <a:prstDash val="solid"/>
                    </a:lnBlToTr>
                    <a:solidFill>
                      <a:schemeClr val="bg1"/>
                    </a:solidFill>
                  </a:tcPr>
                </a:tc>
              </a:tr>
            </a:tbl>
          </a:graphicData>
        </a:graphic>
      </p:graphicFrame>
      <p:graphicFrame>
        <p:nvGraphicFramePr>
          <p:cNvPr id="4" name="Объект 3" hidden="1"/>
          <p:cNvGraphicFramePr>
            <a:graphicFrameLocks noSelect="1" noChangeAspect="1"/>
          </p:cNvGraphicFramePr>
          <p:nvPr/>
        </p:nvGraphicFramePr>
        <p:xfrm>
          <a:off x="1588" y="1588"/>
          <a:ext cx="1588" cy="1588"/>
        </p:xfrm>
        <a:graphic>
          <a:graphicData uri="http://schemas.openxmlformats.org/presentationml/2006/ole">
            <p:oleObj spid="_x0000_s2050" name="Слайд think-cell" r:id="rId4" imgW="359" imgH="360" progId="TCLayout.ActiveDocument.1">
              <p:embed/>
            </p:oleObj>
          </a:graphicData>
        </a:graphic>
      </p:graphicFrame>
      <p:sp>
        <p:nvSpPr>
          <p:cNvPr id="2" name="Номер слайда 1"/>
          <p:cNvSpPr>
            <a:spLocks noGrp="1"/>
          </p:cNvSpPr>
          <p:nvPr>
            <p:ph type="sldNum" sz="quarter" idx="12"/>
          </p:nvPr>
        </p:nvSpPr>
        <p:spPr/>
        <p:txBody>
          <a:bodyPr/>
          <a:lstStyle/>
          <a:p>
            <a:pPr marL="0" marR="0" lvl="0" indent="0" algn="r" defTabSz="914400" rtl="0" eaLnBrk="1" latinLnBrk="0" hangingPunct="1">
              <a:lnSpc>
                <a:spcPct val="100000"/>
              </a:lnSpc>
              <a:spcBef>
                <a:spcPts val="0"/>
              </a:spcBef>
              <a:spcAft>
                <a:spcPts val="0"/>
              </a:spcAft>
              <a:buClrTx/>
              <a:buFontTx/>
              <a:buNone/>
              <a:defRPr/>
            </a:pPr>
            <a:fld id="{4CB9B150-16F9-4654-A9FF-3F04349E5D0B}" type="slidenum">
              <a:rPr kumimoji="0" lang="en-US" sz="1200" b="0" i="0" u="none" strike="noStrike" kern="1200" cap="none" spc="0" normalizeH="0" baseline="0">
                <a:solidFill>
                  <a:prstClr val="white"/>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4</a:t>
            </a:fld>
            <a:endParaRPr kumimoji="0" lang="en-US" sz="1200" b="0" i="0" u="none" strike="noStrike" kern="1200" cap="none" spc="0" normalizeH="0" baseline="0">
              <a:solidFill>
                <a:prstClr val="white"/>
              </a:solidFill>
              <a:effectLst/>
              <a:uLnTx/>
              <a:uFillTx/>
              <a:latin typeface="Calibri"/>
              <a:ea typeface="+mn-ea"/>
              <a:cs typeface="+mn-cs"/>
            </a:endParaRPr>
          </a:p>
        </p:txBody>
      </p:sp>
      <p:sp>
        <p:nvSpPr>
          <p:cNvPr id="33" name="Прямоугольник 32"/>
          <p:cNvSpPr/>
          <p:nvPr/>
        </p:nvSpPr>
        <p:spPr>
          <a:xfrm>
            <a:off x="315304" y="6651116"/>
            <a:ext cx="2238710" cy="107722"/>
          </a:xfrm>
          <a:prstGeom prst="rect">
            <a:avLst/>
          </a:prstGeom>
        </p:spPr>
        <p:txBody>
          <a:bodyPr wrap="square" lIns="0" tIns="0" rIns="0" bIns="0">
            <a:spAutoFit/>
          </a:bodyPr>
          <a:lstStyle/>
          <a:p>
            <a:pPr marL="0" marR="0" lvl="0" indent="0" algn="l" defTabSz="914400" rtl="0" eaLnBrk="1" latinLnBrk="0" hangingPunct="1">
              <a:lnSpc>
                <a:spcPct val="100000"/>
              </a:lnSpc>
              <a:spcBef>
                <a:spcPts val="0"/>
              </a:spcBef>
              <a:spcAft>
                <a:spcPts val="0"/>
              </a:spcAft>
              <a:buClrTx/>
              <a:buFontTx/>
              <a:buNone/>
              <a:defRPr/>
            </a:pPr>
            <a:r>
              <a:rPr kumimoji="0" lang="ru-RU" sz="700" b="0" i="0" u="none" strike="noStrike" kern="1200" cap="none" spc="0" normalizeH="0" baseline="0">
                <a:solidFill>
                  <a:prstClr val="white">
                    <a:lumMod val="65000"/>
                  </a:prstClr>
                </a:solidFill>
                <a:effectLst/>
                <a:uLnTx/>
                <a:uFillTx/>
                <a:latin typeface="Calibri"/>
                <a:ea typeface="+mn-ea"/>
                <a:cs typeface="+mn-cs"/>
              </a:rPr>
              <a:t>© АО «Издательство «Просвещение», 20</a:t>
            </a:r>
            <a:r>
              <a:rPr kumimoji="0" lang="en-US" sz="700" b="0" i="0" u="none" strike="noStrike" kern="1200" cap="none" spc="0" normalizeH="0" baseline="0">
                <a:solidFill>
                  <a:prstClr val="white">
                    <a:lumMod val="65000"/>
                  </a:prstClr>
                </a:solidFill>
                <a:effectLst/>
                <a:uLnTx/>
                <a:uFillTx/>
                <a:latin typeface="Calibri"/>
                <a:ea typeface="+mn-ea"/>
                <a:cs typeface="+mn-cs"/>
              </a:rPr>
              <a:t>20</a:t>
            </a:r>
            <a:endParaRPr kumimoji="0" lang="ru-RU" sz="700" b="0" i="0" u="none" strike="noStrike" kern="1200" cap="none" spc="0" normalizeH="0" baseline="0">
              <a:solidFill>
                <a:prstClr val="white">
                  <a:lumMod val="65000"/>
                </a:prstClr>
              </a:solidFill>
              <a:effectLst/>
              <a:uLnTx/>
              <a:uFillTx/>
              <a:latin typeface="Calibri"/>
              <a:ea typeface="+mn-ea"/>
              <a:cs typeface="+mn-cs"/>
            </a:endParaRPr>
          </a:p>
        </p:txBody>
      </p:sp>
      <p:sp>
        <p:nvSpPr>
          <p:cNvPr id="29" name="Название 1"/>
          <p:cNvSpPr txBox="1"/>
          <p:nvPr/>
        </p:nvSpPr>
        <p:spPr>
          <a:xfrm>
            <a:off x="590004" y="0"/>
            <a:ext cx="11011992" cy="613641"/>
          </a:xfrm>
          <a:prstGeom prst="rect">
            <a:avLst/>
          </a:prstGeom>
          <a:noFill/>
        </p:spPr>
        <p:txBody>
          <a:bodyPr vert="horz" lIns="103888" tIns="51944" rIns="103888" bIns="51944" anchor="t" anchorCtr="0">
            <a:noAutofit/>
          </a:bodyPr>
          <a:lstStyle/>
          <a:p>
            <a:pPr>
              <a:lnSpc>
                <a:spcPct val="80000"/>
              </a:lnSpc>
              <a:defRPr/>
            </a:pPr>
            <a:r>
              <a:rPr lang="ru-RU" sz="3200" b="1" spc="-40">
                <a:gradFill>
                  <a:gsLst>
                    <a:gs pos="88000">
                      <a:srgbClr val="00b0f0"/>
                    </a:gs>
                    <a:gs pos="0">
                      <a:srgbClr val="2d2b8d"/>
                    </a:gs>
                  </a:gsLst>
                  <a:lin ang="2400000" scaled="0"/>
                </a:gradFill>
                <a:latin typeface="Open Sans"/>
                <a:ea typeface="Open Sans"/>
                <a:cs typeface="Open Sans"/>
              </a:rPr>
              <a:t>Система оценки качества образования. </a:t>
            </a:r>
            <a:endParaRPr lang="ru-RU" sz="3200" b="1" spc="-40">
              <a:gradFill>
                <a:gsLst>
                  <a:gs pos="88000">
                    <a:srgbClr val="00b0f0"/>
                  </a:gs>
                  <a:gs pos="0">
                    <a:srgbClr val="2d2b8d"/>
                  </a:gs>
                </a:gsLst>
                <a:lin ang="2400000" scaled="0"/>
              </a:gradFill>
              <a:latin typeface="Open Sans"/>
              <a:ea typeface="Open Sans"/>
              <a:cs typeface="Open Sans"/>
            </a:endParaRPr>
          </a:p>
          <a:p>
            <a:pPr>
              <a:lnSpc>
                <a:spcPct val="80000"/>
              </a:lnSpc>
              <a:defRPr/>
            </a:pPr>
            <a:r>
              <a:rPr lang="ru-RU" sz="3200" b="1" spc="-40">
                <a:gradFill>
                  <a:gsLst>
                    <a:gs pos="88000">
                      <a:srgbClr val="00b0f0"/>
                    </a:gs>
                    <a:gs pos="0">
                      <a:srgbClr val="2d2b8d"/>
                    </a:gs>
                  </a:gsLst>
                  <a:lin ang="2400000" scaled="0"/>
                </a:gradFill>
                <a:latin typeface="Open Sans"/>
                <a:ea typeface="Open Sans"/>
                <a:cs typeface="Open Sans"/>
              </a:rPr>
              <a:t>Изменения в 2020 г.</a:t>
            </a:r>
            <a:endParaRPr lang="ru-RU" sz="3200" b="1" spc="-40">
              <a:gradFill>
                <a:gsLst>
                  <a:gs pos="88000">
                    <a:srgbClr val="00b0f0"/>
                  </a:gs>
                  <a:gs pos="0">
                    <a:srgbClr val="2d2b8d"/>
                  </a:gs>
                </a:gsLst>
                <a:lin ang="2400000" scaled="0"/>
              </a:gradFill>
              <a:latin typeface="Open Sans"/>
              <a:ea typeface="Open Sans"/>
              <a:cs typeface="Open Sans"/>
            </a:endParaRPr>
          </a:p>
        </p:txBody>
      </p:sp>
      <p:cxnSp>
        <p:nvCxnSpPr>
          <p:cNvPr id="45" name="Прямая соединительная линия 44"/>
          <p:cNvCxnSpPr/>
          <p:nvPr/>
        </p:nvCxnSpPr>
        <p:spPr>
          <a:xfrm>
            <a:off x="13869" y="856475"/>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grpSp>
        <p:nvGrpSpPr>
          <p:cNvPr id="11" name="Группа 10"/>
          <p:cNvGrpSpPr/>
          <p:nvPr/>
        </p:nvGrpSpPr>
        <p:grpSpPr>
          <a:xfrm rot="0">
            <a:off x="426450" y="1224477"/>
            <a:ext cx="824918" cy="791193"/>
            <a:chOff x="355928" y="1250351"/>
            <a:chExt cx="843087" cy="791193"/>
          </a:xfrm>
        </p:grpSpPr>
        <p:sp>
          <p:nvSpPr>
            <p:cNvPr id="30" name="object 152"/>
            <p:cNvSpPr/>
            <p:nvPr/>
          </p:nvSpPr>
          <p:spPr>
            <a:xfrm>
              <a:off x="355928" y="1250351"/>
              <a:ext cx="843087" cy="791193"/>
            </a:xfrm>
            <a:custGeom>
              <a:avLst/>
              <a:gdLst/>
              <a:rect l="l" t="t" r="r" b="b"/>
              <a:pathLst>
                <a:path w="644525" h="631189">
                  <a:moveTo>
                    <a:pt x="604363" y="469223"/>
                  </a:moveTo>
                  <a:lnTo>
                    <a:pt x="578205" y="508203"/>
                  </a:lnTo>
                  <a:lnTo>
                    <a:pt x="547314" y="542186"/>
                  </a:lnTo>
                  <a:lnTo>
                    <a:pt x="512363" y="570987"/>
                  </a:lnTo>
                  <a:lnTo>
                    <a:pt x="474022" y="594416"/>
                  </a:lnTo>
                  <a:lnTo>
                    <a:pt x="432963" y="612287"/>
                  </a:lnTo>
                  <a:lnTo>
                    <a:pt x="389856" y="624413"/>
                  </a:lnTo>
                  <a:lnTo>
                    <a:pt x="345374" y="630605"/>
                  </a:lnTo>
                  <a:lnTo>
                    <a:pt x="300187" y="630676"/>
                  </a:lnTo>
                  <a:lnTo>
                    <a:pt x="254967" y="624438"/>
                  </a:lnTo>
                  <a:lnTo>
                    <a:pt x="210384" y="611705"/>
                  </a:lnTo>
                  <a:lnTo>
                    <a:pt x="165629" y="591474"/>
                  </a:lnTo>
                  <a:lnTo>
                    <a:pt x="122513" y="563373"/>
                  </a:lnTo>
                  <a:lnTo>
                    <a:pt x="85471" y="529838"/>
                  </a:lnTo>
                  <a:lnTo>
                    <a:pt x="54745" y="491720"/>
                  </a:lnTo>
                  <a:lnTo>
                    <a:pt x="30583" y="449870"/>
                  </a:lnTo>
                  <a:lnTo>
                    <a:pt x="13229" y="405139"/>
                  </a:lnTo>
                  <a:lnTo>
                    <a:pt x="2757" y="357120"/>
                  </a:lnTo>
                  <a:lnTo>
                    <a:pt x="0" y="307864"/>
                  </a:lnTo>
                  <a:lnTo>
                    <a:pt x="5225" y="258299"/>
                  </a:lnTo>
                  <a:lnTo>
                    <a:pt x="18698" y="209350"/>
                  </a:lnTo>
                  <a:lnTo>
                    <a:pt x="40687" y="161947"/>
                  </a:lnTo>
                  <a:lnTo>
                    <a:pt x="67704" y="121861"/>
                  </a:lnTo>
                  <a:lnTo>
                    <a:pt x="99727" y="87083"/>
                  </a:lnTo>
                  <a:lnTo>
                    <a:pt x="136021" y="57818"/>
                  </a:lnTo>
                  <a:lnTo>
                    <a:pt x="175853" y="34272"/>
                  </a:lnTo>
                  <a:lnTo>
                    <a:pt x="218487" y="16650"/>
                  </a:lnTo>
                  <a:lnTo>
                    <a:pt x="263189" y="5158"/>
                  </a:lnTo>
                  <a:lnTo>
                    <a:pt x="309226" y="0"/>
                  </a:lnTo>
                  <a:lnTo>
                    <a:pt x="355863" y="1381"/>
                  </a:lnTo>
                  <a:lnTo>
                    <a:pt x="418716" y="14068"/>
                  </a:lnTo>
                  <a:lnTo>
                    <a:pt x="479484" y="39671"/>
                  </a:lnTo>
                  <a:lnTo>
                    <a:pt x="519421" y="65357"/>
                  </a:lnTo>
                  <a:lnTo>
                    <a:pt x="554220" y="95712"/>
                  </a:lnTo>
                  <a:lnTo>
                    <a:pt x="583690" y="130069"/>
                  </a:lnTo>
                  <a:lnTo>
                    <a:pt x="607637" y="167764"/>
                  </a:lnTo>
                  <a:lnTo>
                    <a:pt x="625867" y="208132"/>
                  </a:lnTo>
                  <a:lnTo>
                    <a:pt x="638187" y="250508"/>
                  </a:lnTo>
                  <a:lnTo>
                    <a:pt x="644403" y="294227"/>
                  </a:lnTo>
                  <a:lnTo>
                    <a:pt x="644323" y="338623"/>
                  </a:lnTo>
                  <a:lnTo>
                    <a:pt x="637751" y="383031"/>
                  </a:lnTo>
                  <a:lnTo>
                    <a:pt x="624496" y="426786"/>
                  </a:lnTo>
                  <a:lnTo>
                    <a:pt x="604363" y="469223"/>
                  </a:lnTo>
                  <a:close/>
                </a:path>
              </a:pathLst>
            </a:custGeom>
            <a:ln w="19050">
              <a:solidFill>
                <a:schemeClr val="accent1">
                  <a:lumMod val="75000"/>
                </a:schemeClr>
              </a:solidFill>
            </a:ln>
          </p:spPr>
          <p:txBody>
            <a:bodyPr wrap="square" lIns="0" tIns="0" rIns="0" bIns="0"/>
            <a:lstStyle/>
            <a:p>
              <a:pPr lvl="0">
                <a:defRPr/>
              </a:pPr>
              <a:endParaRPr/>
            </a:p>
          </p:txBody>
        </p:sp>
        <p:pic>
          <p:nvPicPr>
            <p:cNvPr id="8" name="Рисунок 7"/>
            <p:cNvPicPr>
              <a:picLocks noChangeAspect="1"/>
            </p:cNvPicPr>
            <p:nvPr/>
          </p:nvPicPr>
          <p:blipFill rotWithShape="1">
            <a:blip r:embed="rId5"/>
            <a:stretch>
              <a:fillRect/>
            </a:stretch>
          </p:blipFill>
          <p:spPr>
            <a:xfrm>
              <a:off x="455545" y="1504126"/>
              <a:ext cx="641254" cy="277616"/>
            </a:xfrm>
            <a:prstGeom prst="rect">
              <a:avLst/>
            </a:prstGeom>
          </p:spPr>
        </p:pic>
      </p:grpSp>
      <p:grpSp>
        <p:nvGrpSpPr>
          <p:cNvPr id="12" name="Группа 11"/>
          <p:cNvGrpSpPr/>
          <p:nvPr/>
        </p:nvGrpSpPr>
        <p:grpSpPr>
          <a:xfrm rot="0">
            <a:off x="426450" y="2407012"/>
            <a:ext cx="821066" cy="791193"/>
            <a:chOff x="333907" y="2263101"/>
            <a:chExt cx="843087" cy="791193"/>
          </a:xfrm>
        </p:grpSpPr>
        <p:sp>
          <p:nvSpPr>
            <p:cNvPr id="53" name="object 152"/>
            <p:cNvSpPr/>
            <p:nvPr/>
          </p:nvSpPr>
          <p:spPr>
            <a:xfrm>
              <a:off x="333907" y="2263101"/>
              <a:ext cx="843087" cy="791193"/>
            </a:xfrm>
            <a:custGeom>
              <a:avLst/>
              <a:gdLst/>
              <a:rect l="l" t="t" r="r" b="b"/>
              <a:pathLst>
                <a:path w="644525" h="631189">
                  <a:moveTo>
                    <a:pt x="604363" y="469223"/>
                  </a:moveTo>
                  <a:lnTo>
                    <a:pt x="578205" y="508203"/>
                  </a:lnTo>
                  <a:lnTo>
                    <a:pt x="547314" y="542186"/>
                  </a:lnTo>
                  <a:lnTo>
                    <a:pt x="512363" y="570987"/>
                  </a:lnTo>
                  <a:lnTo>
                    <a:pt x="474022" y="594416"/>
                  </a:lnTo>
                  <a:lnTo>
                    <a:pt x="432963" y="612287"/>
                  </a:lnTo>
                  <a:lnTo>
                    <a:pt x="389856" y="624413"/>
                  </a:lnTo>
                  <a:lnTo>
                    <a:pt x="345374" y="630605"/>
                  </a:lnTo>
                  <a:lnTo>
                    <a:pt x="300187" y="630676"/>
                  </a:lnTo>
                  <a:lnTo>
                    <a:pt x="254967" y="624438"/>
                  </a:lnTo>
                  <a:lnTo>
                    <a:pt x="210384" y="611705"/>
                  </a:lnTo>
                  <a:lnTo>
                    <a:pt x="165629" y="591474"/>
                  </a:lnTo>
                  <a:lnTo>
                    <a:pt x="122513" y="563373"/>
                  </a:lnTo>
                  <a:lnTo>
                    <a:pt x="85471" y="529838"/>
                  </a:lnTo>
                  <a:lnTo>
                    <a:pt x="54745" y="491720"/>
                  </a:lnTo>
                  <a:lnTo>
                    <a:pt x="30583" y="449870"/>
                  </a:lnTo>
                  <a:lnTo>
                    <a:pt x="13229" y="405139"/>
                  </a:lnTo>
                  <a:lnTo>
                    <a:pt x="2757" y="357120"/>
                  </a:lnTo>
                  <a:lnTo>
                    <a:pt x="0" y="307864"/>
                  </a:lnTo>
                  <a:lnTo>
                    <a:pt x="5225" y="258299"/>
                  </a:lnTo>
                  <a:lnTo>
                    <a:pt x="18698" y="209350"/>
                  </a:lnTo>
                  <a:lnTo>
                    <a:pt x="40687" y="161947"/>
                  </a:lnTo>
                  <a:lnTo>
                    <a:pt x="67704" y="121861"/>
                  </a:lnTo>
                  <a:lnTo>
                    <a:pt x="99727" y="87083"/>
                  </a:lnTo>
                  <a:lnTo>
                    <a:pt x="136021" y="57818"/>
                  </a:lnTo>
                  <a:lnTo>
                    <a:pt x="175853" y="34272"/>
                  </a:lnTo>
                  <a:lnTo>
                    <a:pt x="218487" y="16650"/>
                  </a:lnTo>
                  <a:lnTo>
                    <a:pt x="263189" y="5158"/>
                  </a:lnTo>
                  <a:lnTo>
                    <a:pt x="309226" y="0"/>
                  </a:lnTo>
                  <a:lnTo>
                    <a:pt x="355863" y="1381"/>
                  </a:lnTo>
                  <a:lnTo>
                    <a:pt x="418716" y="14068"/>
                  </a:lnTo>
                  <a:lnTo>
                    <a:pt x="479484" y="39671"/>
                  </a:lnTo>
                  <a:lnTo>
                    <a:pt x="519421" y="65357"/>
                  </a:lnTo>
                  <a:lnTo>
                    <a:pt x="554220" y="95712"/>
                  </a:lnTo>
                  <a:lnTo>
                    <a:pt x="583690" y="130069"/>
                  </a:lnTo>
                  <a:lnTo>
                    <a:pt x="607637" y="167764"/>
                  </a:lnTo>
                  <a:lnTo>
                    <a:pt x="625867" y="208132"/>
                  </a:lnTo>
                  <a:lnTo>
                    <a:pt x="638187" y="250508"/>
                  </a:lnTo>
                  <a:lnTo>
                    <a:pt x="644403" y="294227"/>
                  </a:lnTo>
                  <a:lnTo>
                    <a:pt x="644323" y="338623"/>
                  </a:lnTo>
                  <a:lnTo>
                    <a:pt x="637751" y="383031"/>
                  </a:lnTo>
                  <a:lnTo>
                    <a:pt x="624496" y="426786"/>
                  </a:lnTo>
                  <a:lnTo>
                    <a:pt x="604363" y="469223"/>
                  </a:lnTo>
                  <a:close/>
                </a:path>
              </a:pathLst>
            </a:custGeom>
            <a:ln w="19050">
              <a:solidFill>
                <a:schemeClr val="accent1">
                  <a:lumMod val="75000"/>
                </a:schemeClr>
              </a:solidFill>
            </a:ln>
          </p:spPr>
          <p:txBody>
            <a:bodyPr wrap="square" lIns="0" tIns="0" rIns="0" bIns="0"/>
            <a:lstStyle/>
            <a:p>
              <a:pPr lvl="0">
                <a:defRPr/>
              </a:pPr>
              <a:endParaRPr/>
            </a:p>
          </p:txBody>
        </p:sp>
        <p:pic>
          <p:nvPicPr>
            <p:cNvPr id="9" name="Рисунок 8"/>
            <p:cNvPicPr>
              <a:picLocks noChangeAspect="1"/>
            </p:cNvPicPr>
            <p:nvPr/>
          </p:nvPicPr>
          <p:blipFill rotWithShape="1">
            <a:blip r:embed="rId6"/>
            <a:stretch>
              <a:fillRect/>
            </a:stretch>
          </p:blipFill>
          <p:spPr>
            <a:xfrm>
              <a:off x="387664" y="2553910"/>
              <a:ext cx="735571" cy="244874"/>
            </a:xfrm>
            <a:prstGeom prst="rect">
              <a:avLst/>
            </a:prstGeom>
          </p:spPr>
        </p:pic>
      </p:grpSp>
      <p:grpSp>
        <p:nvGrpSpPr>
          <p:cNvPr id="13" name="Группа 12"/>
          <p:cNvGrpSpPr/>
          <p:nvPr/>
        </p:nvGrpSpPr>
        <p:grpSpPr>
          <a:xfrm rot="0">
            <a:off x="466934" y="3930592"/>
            <a:ext cx="821066" cy="791193"/>
            <a:chOff x="426450" y="3916555"/>
            <a:chExt cx="843087" cy="791193"/>
          </a:xfrm>
        </p:grpSpPr>
        <p:sp>
          <p:nvSpPr>
            <p:cNvPr id="54" name="object 152"/>
            <p:cNvSpPr/>
            <p:nvPr/>
          </p:nvSpPr>
          <p:spPr>
            <a:xfrm>
              <a:off x="426450" y="3916555"/>
              <a:ext cx="843087" cy="791193"/>
            </a:xfrm>
            <a:custGeom>
              <a:avLst/>
              <a:gdLst/>
              <a:rect l="l" t="t" r="r" b="b"/>
              <a:pathLst>
                <a:path w="644525" h="631189">
                  <a:moveTo>
                    <a:pt x="604363" y="469223"/>
                  </a:moveTo>
                  <a:lnTo>
                    <a:pt x="578205" y="508203"/>
                  </a:lnTo>
                  <a:lnTo>
                    <a:pt x="547314" y="542186"/>
                  </a:lnTo>
                  <a:lnTo>
                    <a:pt x="512363" y="570987"/>
                  </a:lnTo>
                  <a:lnTo>
                    <a:pt x="474022" y="594416"/>
                  </a:lnTo>
                  <a:lnTo>
                    <a:pt x="432963" y="612287"/>
                  </a:lnTo>
                  <a:lnTo>
                    <a:pt x="389856" y="624413"/>
                  </a:lnTo>
                  <a:lnTo>
                    <a:pt x="345374" y="630605"/>
                  </a:lnTo>
                  <a:lnTo>
                    <a:pt x="300187" y="630676"/>
                  </a:lnTo>
                  <a:lnTo>
                    <a:pt x="254967" y="624438"/>
                  </a:lnTo>
                  <a:lnTo>
                    <a:pt x="210384" y="611705"/>
                  </a:lnTo>
                  <a:lnTo>
                    <a:pt x="165629" y="591474"/>
                  </a:lnTo>
                  <a:lnTo>
                    <a:pt x="122513" y="563373"/>
                  </a:lnTo>
                  <a:lnTo>
                    <a:pt x="85471" y="529838"/>
                  </a:lnTo>
                  <a:lnTo>
                    <a:pt x="54745" y="491720"/>
                  </a:lnTo>
                  <a:lnTo>
                    <a:pt x="30583" y="449870"/>
                  </a:lnTo>
                  <a:lnTo>
                    <a:pt x="13229" y="405139"/>
                  </a:lnTo>
                  <a:lnTo>
                    <a:pt x="2757" y="357120"/>
                  </a:lnTo>
                  <a:lnTo>
                    <a:pt x="0" y="307864"/>
                  </a:lnTo>
                  <a:lnTo>
                    <a:pt x="5225" y="258299"/>
                  </a:lnTo>
                  <a:lnTo>
                    <a:pt x="18698" y="209350"/>
                  </a:lnTo>
                  <a:lnTo>
                    <a:pt x="40687" y="161947"/>
                  </a:lnTo>
                  <a:lnTo>
                    <a:pt x="67704" y="121861"/>
                  </a:lnTo>
                  <a:lnTo>
                    <a:pt x="99727" y="87083"/>
                  </a:lnTo>
                  <a:lnTo>
                    <a:pt x="136021" y="57818"/>
                  </a:lnTo>
                  <a:lnTo>
                    <a:pt x="175853" y="34272"/>
                  </a:lnTo>
                  <a:lnTo>
                    <a:pt x="218487" y="16650"/>
                  </a:lnTo>
                  <a:lnTo>
                    <a:pt x="263189" y="5158"/>
                  </a:lnTo>
                  <a:lnTo>
                    <a:pt x="309226" y="0"/>
                  </a:lnTo>
                  <a:lnTo>
                    <a:pt x="355863" y="1381"/>
                  </a:lnTo>
                  <a:lnTo>
                    <a:pt x="418716" y="14068"/>
                  </a:lnTo>
                  <a:lnTo>
                    <a:pt x="479484" y="39671"/>
                  </a:lnTo>
                  <a:lnTo>
                    <a:pt x="519421" y="65357"/>
                  </a:lnTo>
                  <a:lnTo>
                    <a:pt x="554220" y="95712"/>
                  </a:lnTo>
                  <a:lnTo>
                    <a:pt x="583690" y="130069"/>
                  </a:lnTo>
                  <a:lnTo>
                    <a:pt x="607637" y="167764"/>
                  </a:lnTo>
                  <a:lnTo>
                    <a:pt x="625867" y="208132"/>
                  </a:lnTo>
                  <a:lnTo>
                    <a:pt x="638187" y="250508"/>
                  </a:lnTo>
                  <a:lnTo>
                    <a:pt x="644403" y="294227"/>
                  </a:lnTo>
                  <a:lnTo>
                    <a:pt x="644323" y="338623"/>
                  </a:lnTo>
                  <a:lnTo>
                    <a:pt x="637751" y="383031"/>
                  </a:lnTo>
                  <a:lnTo>
                    <a:pt x="624496" y="426786"/>
                  </a:lnTo>
                  <a:lnTo>
                    <a:pt x="604363" y="469223"/>
                  </a:lnTo>
                  <a:close/>
                </a:path>
              </a:pathLst>
            </a:custGeom>
            <a:ln w="19050">
              <a:solidFill>
                <a:schemeClr val="accent1">
                  <a:lumMod val="75000"/>
                </a:schemeClr>
              </a:solidFill>
            </a:ln>
          </p:spPr>
          <p:txBody>
            <a:bodyPr wrap="square" lIns="0" tIns="0" rIns="0" bIns="0"/>
            <a:lstStyle/>
            <a:p>
              <a:pPr lvl="0">
                <a:defRPr/>
              </a:pPr>
              <a:endParaRPr/>
            </a:p>
          </p:txBody>
        </p:sp>
        <p:pic>
          <p:nvPicPr>
            <p:cNvPr id="10" name="Рисунок 9"/>
            <p:cNvPicPr>
              <a:picLocks noChangeAspect="1"/>
            </p:cNvPicPr>
            <p:nvPr/>
          </p:nvPicPr>
          <p:blipFill rotWithShape="1">
            <a:blip r:embed="rId7"/>
            <a:stretch>
              <a:fillRect/>
            </a:stretch>
          </p:blipFill>
          <p:spPr>
            <a:xfrm>
              <a:off x="486573" y="4156534"/>
              <a:ext cx="705553" cy="247269"/>
            </a:xfrm>
            <a:prstGeom prst="rect">
              <a:avLst/>
            </a:prstGeom>
          </p:spPr>
        </p:pic>
      </p:grpSp>
      <p:grpSp>
        <p:nvGrpSpPr>
          <p:cNvPr id="14" name="Группа 13"/>
          <p:cNvGrpSpPr/>
          <p:nvPr/>
        </p:nvGrpSpPr>
        <p:grpSpPr>
          <a:xfrm rot="0">
            <a:off x="426450" y="5264116"/>
            <a:ext cx="862609" cy="793943"/>
            <a:chOff x="428325" y="5509535"/>
            <a:chExt cx="843087" cy="791193"/>
          </a:xfrm>
        </p:grpSpPr>
        <p:pic>
          <p:nvPicPr>
            <p:cNvPr id="7" name="Рисунок 6"/>
            <p:cNvPicPr>
              <a:picLocks noChangeAspect="1"/>
            </p:cNvPicPr>
            <p:nvPr/>
          </p:nvPicPr>
          <p:blipFill rotWithShape="1">
            <a:blip r:embed="rId8"/>
            <a:stretch>
              <a:fillRect/>
            </a:stretch>
          </p:blipFill>
          <p:spPr>
            <a:xfrm>
              <a:off x="550312" y="5632582"/>
              <a:ext cx="610293" cy="453651"/>
            </a:xfrm>
            <a:prstGeom prst="rect">
              <a:avLst/>
            </a:prstGeom>
          </p:spPr>
        </p:pic>
        <p:sp>
          <p:nvSpPr>
            <p:cNvPr id="32" name="object 152"/>
            <p:cNvSpPr/>
            <p:nvPr/>
          </p:nvSpPr>
          <p:spPr>
            <a:xfrm>
              <a:off x="428325" y="5509535"/>
              <a:ext cx="843087" cy="791193"/>
            </a:xfrm>
            <a:custGeom>
              <a:avLst/>
              <a:gdLst/>
              <a:rect l="l" t="t" r="r" b="b"/>
              <a:pathLst>
                <a:path w="644525" h="631189">
                  <a:moveTo>
                    <a:pt x="604363" y="469223"/>
                  </a:moveTo>
                  <a:lnTo>
                    <a:pt x="578205" y="508203"/>
                  </a:lnTo>
                  <a:lnTo>
                    <a:pt x="547314" y="542186"/>
                  </a:lnTo>
                  <a:lnTo>
                    <a:pt x="512363" y="570987"/>
                  </a:lnTo>
                  <a:lnTo>
                    <a:pt x="474022" y="594416"/>
                  </a:lnTo>
                  <a:lnTo>
                    <a:pt x="432963" y="612287"/>
                  </a:lnTo>
                  <a:lnTo>
                    <a:pt x="389856" y="624413"/>
                  </a:lnTo>
                  <a:lnTo>
                    <a:pt x="345374" y="630605"/>
                  </a:lnTo>
                  <a:lnTo>
                    <a:pt x="300187" y="630676"/>
                  </a:lnTo>
                  <a:lnTo>
                    <a:pt x="254967" y="624438"/>
                  </a:lnTo>
                  <a:lnTo>
                    <a:pt x="210384" y="611705"/>
                  </a:lnTo>
                  <a:lnTo>
                    <a:pt x="165629" y="591474"/>
                  </a:lnTo>
                  <a:lnTo>
                    <a:pt x="122513" y="563373"/>
                  </a:lnTo>
                  <a:lnTo>
                    <a:pt x="85471" y="529838"/>
                  </a:lnTo>
                  <a:lnTo>
                    <a:pt x="54745" y="491720"/>
                  </a:lnTo>
                  <a:lnTo>
                    <a:pt x="30583" y="449870"/>
                  </a:lnTo>
                  <a:lnTo>
                    <a:pt x="13229" y="405139"/>
                  </a:lnTo>
                  <a:lnTo>
                    <a:pt x="2757" y="357120"/>
                  </a:lnTo>
                  <a:lnTo>
                    <a:pt x="0" y="307864"/>
                  </a:lnTo>
                  <a:lnTo>
                    <a:pt x="5225" y="258299"/>
                  </a:lnTo>
                  <a:lnTo>
                    <a:pt x="18698" y="209350"/>
                  </a:lnTo>
                  <a:lnTo>
                    <a:pt x="40687" y="161947"/>
                  </a:lnTo>
                  <a:lnTo>
                    <a:pt x="67704" y="121861"/>
                  </a:lnTo>
                  <a:lnTo>
                    <a:pt x="99727" y="87083"/>
                  </a:lnTo>
                  <a:lnTo>
                    <a:pt x="136021" y="57818"/>
                  </a:lnTo>
                  <a:lnTo>
                    <a:pt x="175853" y="34272"/>
                  </a:lnTo>
                  <a:lnTo>
                    <a:pt x="218487" y="16650"/>
                  </a:lnTo>
                  <a:lnTo>
                    <a:pt x="263189" y="5158"/>
                  </a:lnTo>
                  <a:lnTo>
                    <a:pt x="309226" y="0"/>
                  </a:lnTo>
                  <a:lnTo>
                    <a:pt x="355863" y="1381"/>
                  </a:lnTo>
                  <a:lnTo>
                    <a:pt x="418716" y="14068"/>
                  </a:lnTo>
                  <a:lnTo>
                    <a:pt x="479484" y="39671"/>
                  </a:lnTo>
                  <a:lnTo>
                    <a:pt x="519421" y="65357"/>
                  </a:lnTo>
                  <a:lnTo>
                    <a:pt x="554220" y="95712"/>
                  </a:lnTo>
                  <a:lnTo>
                    <a:pt x="583690" y="130069"/>
                  </a:lnTo>
                  <a:lnTo>
                    <a:pt x="607637" y="167764"/>
                  </a:lnTo>
                  <a:lnTo>
                    <a:pt x="625867" y="208132"/>
                  </a:lnTo>
                  <a:lnTo>
                    <a:pt x="638187" y="250508"/>
                  </a:lnTo>
                  <a:lnTo>
                    <a:pt x="644403" y="294227"/>
                  </a:lnTo>
                  <a:lnTo>
                    <a:pt x="644323" y="338623"/>
                  </a:lnTo>
                  <a:lnTo>
                    <a:pt x="637751" y="383031"/>
                  </a:lnTo>
                  <a:lnTo>
                    <a:pt x="624496" y="426786"/>
                  </a:lnTo>
                  <a:lnTo>
                    <a:pt x="604363" y="469223"/>
                  </a:lnTo>
                  <a:close/>
                </a:path>
              </a:pathLst>
            </a:custGeom>
            <a:ln w="19050">
              <a:solidFill>
                <a:schemeClr val="accent1">
                  <a:lumMod val="75000"/>
                </a:schemeClr>
              </a:solidFill>
            </a:ln>
          </p:spPr>
          <p:txBody>
            <a:bodyPr wrap="square" lIns="0" tIns="0" rIns="0" bIns="0"/>
            <a:lstStyle/>
            <a:p>
              <a:pPr lvl="0">
                <a:defRPr/>
              </a:pPr>
              <a:endParaRPr/>
            </a:p>
          </p:txBody>
        </p:sp>
      </p:grpSp>
      <p:sp>
        <p:nvSpPr>
          <p:cNvPr id="5" name="Прямоугольник 4"/>
          <p:cNvSpPr/>
          <p:nvPr/>
        </p:nvSpPr>
        <p:spPr>
          <a:xfrm>
            <a:off x="1872421" y="5557920"/>
            <a:ext cx="7567352" cy="307777"/>
          </a:xfrm>
          <a:prstGeom prst="rect">
            <a:avLst/>
          </a:prstGeom>
        </p:spPr>
        <p:txBody>
          <a:bodyPr wrap="square">
            <a:spAutoFit/>
          </a:bodyPr>
          <a:lstStyle/>
          <a:p>
            <a:pPr lvl="0">
              <a:defRPr/>
            </a:pPr>
            <a:endParaRPr lang="ru-RU" sz="1400" b="1">
              <a:latin typeface="Open Sans Light"/>
              <a:ea typeface="Open Sans Light"/>
              <a:cs typeface="Open Sans Light"/>
            </a:endParaRPr>
          </a:p>
        </p:txBody>
      </p:sp>
      <p:sp>
        <p:nvSpPr>
          <p:cNvPr id="6" name="Прямоугольник 5"/>
          <p:cNvSpPr/>
          <p:nvPr/>
        </p:nvSpPr>
        <p:spPr>
          <a:xfrm>
            <a:off x="2198242" y="5580191"/>
            <a:ext cx="9951849" cy="307777"/>
          </a:xfrm>
          <a:prstGeom prst="rect">
            <a:avLst/>
          </a:prstGeom>
        </p:spPr>
        <p:txBody>
          <a:bodyPr wrap="none">
            <a:spAutoFit/>
          </a:bodyPr>
          <a:lstStyle/>
          <a:p>
            <a:pPr lvl="0">
              <a:defRPr/>
            </a:pPr>
            <a:r>
              <a:rPr lang="ru-RU" sz="1400" b="1">
                <a:solidFill>
                  <a:schemeClr val="accent5"/>
                </a:solidFill>
                <a:latin typeface="Open Sans Light"/>
                <a:ea typeface="Open Sans Light"/>
                <a:cs typeface="Open Sans Light"/>
              </a:rPr>
              <a:t>Общероссийская оценка качества общего образования на основе практики международных исследований</a:t>
            </a:r>
            <a:endParaRPr lang="ru-RU" sz="1400" b="1">
              <a:solidFill>
                <a:schemeClr val="accent5"/>
              </a:solidFill>
              <a:latin typeface="Open Sans Light"/>
              <a:ea typeface="Open Sans Light"/>
              <a:cs typeface="Open Sans Light"/>
            </a:endParaRPr>
          </a:p>
        </p:txBody>
      </p:sp>
      <p:grpSp>
        <p:nvGrpSpPr>
          <p:cNvPr id="36" name="Группа 35"/>
          <p:cNvGrpSpPr/>
          <p:nvPr/>
        </p:nvGrpSpPr>
        <p:grpSpPr>
          <a:xfrm rot="0">
            <a:off x="10920851" y="133368"/>
            <a:ext cx="1036335" cy="358338"/>
            <a:chOff x="10099577" y="300997"/>
            <a:chExt cx="1512553" cy="523002"/>
          </a:xfrm>
          <a:solidFill>
            <a:srgbClr val="2d2b8d"/>
          </a:solidFill>
        </p:grpSpPr>
        <p:sp>
          <p:nvSpPr>
            <p:cNvPr id="37" name="Freeform 6"/>
            <p:cNvSpPr/>
            <p:nvPr/>
          </p:nvSpPr>
          <p:spPr>
            <a:xfrm>
              <a:off x="10104558" y="546724"/>
              <a:ext cx="576131" cy="33206"/>
            </a:xfrm>
            <a:custGeom>
              <a:avLst/>
              <a:gd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38" name="Freeform 7"/>
            <p:cNvSpPr/>
            <p:nvPr/>
          </p:nvSpPr>
          <p:spPr>
            <a:xfrm>
              <a:off x="11029357" y="546724"/>
              <a:ext cx="576131" cy="33206"/>
            </a:xfrm>
            <a:custGeom>
              <a:avLst/>
              <a:gd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39" name="Freeform 8"/>
            <p:cNvSpPr/>
            <p:nvPr/>
          </p:nvSpPr>
          <p:spPr>
            <a:xfrm>
              <a:off x="10099577" y="666268"/>
              <a:ext cx="131166" cy="122864"/>
            </a:xfrm>
            <a:custGeom>
              <a:avLst/>
              <a:gd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0" name="Freeform 9"/>
            <p:cNvSpPr>
              <a:spLocks noEditPoints="1"/>
            </p:cNvSpPr>
            <p:nvPr/>
          </p:nvSpPr>
          <p:spPr>
            <a:xfrm>
              <a:off x="10253987" y="666268"/>
              <a:ext cx="89658" cy="122864"/>
            </a:xfrm>
            <a:custGeom>
              <a:avLst/>
              <a:gd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1" name="Freeform 10"/>
            <p:cNvSpPr>
              <a:spLocks noEditPoints="1"/>
            </p:cNvSpPr>
            <p:nvPr/>
          </p:nvSpPr>
          <p:spPr>
            <a:xfrm>
              <a:off x="10368549" y="664607"/>
              <a:ext cx="121204" cy="126184"/>
            </a:xfrm>
            <a:custGeom>
              <a:avLst/>
              <a:gd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2" name="Freeform 11"/>
            <p:cNvSpPr/>
            <p:nvPr/>
          </p:nvSpPr>
          <p:spPr>
            <a:xfrm>
              <a:off x="10517978" y="664607"/>
              <a:ext cx="111241" cy="126184"/>
            </a:xfrm>
            <a:custGeom>
              <a:avLst/>
              <a:gd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3" name="Freeform 12"/>
            <p:cNvSpPr>
              <a:spLocks noEditPoints="1"/>
            </p:cNvSpPr>
            <p:nvPr/>
          </p:nvSpPr>
          <p:spPr>
            <a:xfrm>
              <a:off x="10654125" y="666268"/>
              <a:ext cx="96299" cy="122864"/>
            </a:xfrm>
            <a:custGeom>
              <a:avLst/>
              <a:gd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4" name="Freeform 13"/>
            <p:cNvSpPr/>
            <p:nvPr/>
          </p:nvSpPr>
          <p:spPr>
            <a:xfrm>
              <a:off x="10778649" y="666268"/>
              <a:ext cx="89658" cy="122864"/>
            </a:xfrm>
            <a:custGeom>
              <a:avLst/>
              <a:gd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6" name="Freeform 14"/>
            <p:cNvSpPr/>
            <p:nvPr/>
          </p:nvSpPr>
          <p:spPr>
            <a:xfrm>
              <a:off x="10893211" y="666268"/>
              <a:ext cx="189277" cy="157731"/>
            </a:xfrm>
            <a:custGeom>
              <a:avLst/>
              <a:gd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7" name="Freeform 15"/>
            <p:cNvSpPr/>
            <p:nvPr/>
          </p:nvSpPr>
          <p:spPr>
            <a:xfrm>
              <a:off x="11100751" y="666268"/>
              <a:ext cx="91317" cy="122864"/>
            </a:xfrm>
            <a:custGeom>
              <a:avLst/>
              <a:gd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8" name="Freeform 16"/>
            <p:cNvSpPr/>
            <p:nvPr/>
          </p:nvSpPr>
          <p:spPr>
            <a:xfrm>
              <a:off x="11216974" y="666268"/>
              <a:ext cx="129505" cy="122864"/>
            </a:xfrm>
            <a:custGeom>
              <a:avLst/>
              <a:gd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9" name="Freeform 17"/>
            <p:cNvSpPr/>
            <p:nvPr/>
          </p:nvSpPr>
          <p:spPr>
            <a:xfrm>
              <a:off x="11368063" y="666268"/>
              <a:ext cx="131166" cy="122864"/>
            </a:xfrm>
            <a:custGeom>
              <a:avLst/>
              <a:gd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50" name="Freeform 18"/>
            <p:cNvSpPr/>
            <p:nvPr/>
          </p:nvSpPr>
          <p:spPr>
            <a:xfrm>
              <a:off x="11519152" y="666268"/>
              <a:ext cx="92978" cy="122864"/>
            </a:xfrm>
            <a:custGeom>
              <a:avLst/>
              <a:gd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51" name="Freeform 19"/>
            <p:cNvSpPr>
              <a:spLocks noEditPoints="1"/>
            </p:cNvSpPr>
            <p:nvPr/>
          </p:nvSpPr>
          <p:spPr>
            <a:xfrm>
              <a:off x="10735481" y="300997"/>
              <a:ext cx="240746" cy="303839"/>
            </a:xfrm>
            <a:custGeom>
              <a:avLst/>
              <a:gd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grpSp>
      <p:sp>
        <p:nvSpPr>
          <p:cNvPr id="52" name="Номер слайда 2"/>
          <p:cNvSpPr txBox="1"/>
          <p:nvPr/>
        </p:nvSpPr>
        <p:spPr>
          <a:xfrm>
            <a:off x="11076459" y="6338589"/>
            <a:ext cx="619324" cy="356659"/>
          </a:xfrm>
          <a:prstGeom prst="rect">
            <a:avLst/>
          </a:prstGeom>
        </p:spPr>
        <p:txBody>
          <a:bodyPr vert="horz" lIns="91440" tIns="45720" rIns="91440" bIns="4572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ru-RU" sz="1100">
                <a:solidFill>
                  <a:schemeClr val="bg1">
                    <a:lumMod val="50000"/>
                  </a:schemeClr>
                </a:solidFill>
                <a:latin typeface="Open Sans Light"/>
                <a:ea typeface="Open Sans Light"/>
                <a:cs typeface="Open Sans Light"/>
              </a:rPr>
              <a:t>4</a:t>
            </a:r>
            <a:endParaRPr lang="en" sz="1100">
              <a:solidFill>
                <a:schemeClr val="bg1">
                  <a:lumMod val="50000"/>
                </a:schemeClr>
              </a:solidFill>
              <a:latin typeface="Open Sans Light"/>
              <a:ea typeface="Open Sans Light"/>
              <a:cs typeface="Open Sans Light"/>
            </a:endParaRPr>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8543" y="1039563"/>
            <a:ext cx="2166883" cy="2902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5" name="Прямоугольник 44">
            <a:extLst>
              <a:ext uri="{FF2B5EF4-FFF2-40B4-BE49-F238E27FC236}">
                <a16:creationId xmlns:a16="http://schemas.microsoft.com/office/drawing/2014/main" id="{E6838642-F192-40B3-9CE9-54140F0A90E1}"/>
              </a:ext>
            </a:extLst>
          </p:cNvPr>
          <p:cNvSpPr/>
          <p:nvPr/>
        </p:nvSpPr>
        <p:spPr>
          <a:xfrm>
            <a:off x="315303" y="6651116"/>
            <a:ext cx="2313597" cy="107722"/>
          </a:xfrm>
          <a:prstGeom prst="rect">
            <a:avLst/>
          </a:prstGeom>
        </p:spPr>
        <p:txBody>
          <a:bodyPr wrap="square" lIns="0" tIns="0" rIns="0" bIns="0">
            <a:spAutoFit/>
          </a:bodyPr>
          <a:lstStyle/>
          <a:p>
            <a:r>
              <a:rPr lang="ru-RU" sz="700" dirty="0">
                <a:solidFill>
                  <a:schemeClr val="bg1">
                    <a:lumMod val="65000"/>
                  </a:schemeClr>
                </a:solidFill>
              </a:rPr>
              <a:t>© АО «Издательство </a:t>
            </a:r>
            <a:r>
              <a:rPr lang="ru-RU" sz="700" dirty="0" smtClean="0">
                <a:solidFill>
                  <a:schemeClr val="bg1">
                    <a:lumMod val="65000"/>
                  </a:schemeClr>
                </a:solidFill>
              </a:rPr>
              <a:t>«Просвещение», 2020</a:t>
            </a:r>
            <a:endParaRPr lang="ru-RU" sz="700" dirty="0">
              <a:solidFill>
                <a:schemeClr val="bg1">
                  <a:lumMod val="65000"/>
                </a:schemeClr>
              </a:solidFill>
            </a:endParaRPr>
          </a:p>
        </p:txBody>
      </p:sp>
      <p:grpSp>
        <p:nvGrpSpPr>
          <p:cNvPr id="57" name="Группа 56">
            <a:extLst>
              <a:ext uri="{FF2B5EF4-FFF2-40B4-BE49-F238E27FC236}">
                <a16:creationId xmlns:a16="http://schemas.microsoft.com/office/drawing/2014/main" id="{5F409373-9A5B-44C8-816B-3CD4935B5D87}"/>
              </a:ext>
            </a:extLst>
          </p:cNvPr>
          <p:cNvGrpSpPr/>
          <p:nvPr/>
        </p:nvGrpSpPr>
        <p:grpSpPr>
          <a:xfrm>
            <a:off x="10920851" y="133368"/>
            <a:ext cx="1036335" cy="358338"/>
            <a:chOff x="10099577" y="300997"/>
            <a:chExt cx="1512553" cy="523002"/>
          </a:xfrm>
          <a:solidFill>
            <a:srgbClr val="2D2B8D"/>
          </a:solidFill>
        </p:grpSpPr>
        <p:sp>
          <p:nvSpPr>
            <p:cNvPr id="59" name="Freeform 6">
              <a:extLst>
                <a:ext uri="{FF2B5EF4-FFF2-40B4-BE49-F238E27FC236}">
                  <a16:creationId xmlns:a16="http://schemas.microsoft.com/office/drawing/2014/main" id="{40E68789-FF1F-4ECD-A4C0-D92B4205B3A1}"/>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0" name="Freeform 7">
              <a:extLst>
                <a:ext uri="{FF2B5EF4-FFF2-40B4-BE49-F238E27FC236}">
                  <a16:creationId xmlns:a16="http://schemas.microsoft.com/office/drawing/2014/main" id="{2D304122-1789-4C7E-8E38-BD9AE1A3D833}"/>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1" name="Freeform 8">
              <a:extLst>
                <a:ext uri="{FF2B5EF4-FFF2-40B4-BE49-F238E27FC236}">
                  <a16:creationId xmlns:a16="http://schemas.microsoft.com/office/drawing/2014/main" id="{7D340A83-4DFE-45F3-9D9F-69C94507C341}"/>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2" name="Freeform 9">
              <a:extLst>
                <a:ext uri="{FF2B5EF4-FFF2-40B4-BE49-F238E27FC236}">
                  <a16:creationId xmlns:a16="http://schemas.microsoft.com/office/drawing/2014/main" id="{C7D9E808-0EC6-4708-B386-6B8B12016973}"/>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4" name="Freeform 10">
              <a:extLst>
                <a:ext uri="{FF2B5EF4-FFF2-40B4-BE49-F238E27FC236}">
                  <a16:creationId xmlns:a16="http://schemas.microsoft.com/office/drawing/2014/main" id="{3272587C-45EE-494E-B363-B30FF2FFA881}"/>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5" name="Freeform 11">
              <a:extLst>
                <a:ext uri="{FF2B5EF4-FFF2-40B4-BE49-F238E27FC236}">
                  <a16:creationId xmlns:a16="http://schemas.microsoft.com/office/drawing/2014/main" id="{DBEEAD1B-C5F3-4CAB-89E6-CD120401CD04}"/>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6" name="Freeform 12">
              <a:extLst>
                <a:ext uri="{FF2B5EF4-FFF2-40B4-BE49-F238E27FC236}">
                  <a16:creationId xmlns:a16="http://schemas.microsoft.com/office/drawing/2014/main" id="{DFAB29F9-B38A-48AF-9670-8A649BC87E2C}"/>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7" name="Freeform 13">
              <a:extLst>
                <a:ext uri="{FF2B5EF4-FFF2-40B4-BE49-F238E27FC236}">
                  <a16:creationId xmlns:a16="http://schemas.microsoft.com/office/drawing/2014/main" id="{B7F53006-9B26-4E6D-9C8C-B85E384927AC}"/>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8" name="Freeform 14">
              <a:extLst>
                <a:ext uri="{FF2B5EF4-FFF2-40B4-BE49-F238E27FC236}">
                  <a16:creationId xmlns:a16="http://schemas.microsoft.com/office/drawing/2014/main" id="{B1633DED-5F87-446C-A4F7-8C7B4F8D9D61}"/>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0" name="Freeform 15">
              <a:extLst>
                <a:ext uri="{FF2B5EF4-FFF2-40B4-BE49-F238E27FC236}">
                  <a16:creationId xmlns:a16="http://schemas.microsoft.com/office/drawing/2014/main" id="{0247048E-69DF-444C-BDB4-A58F593E8E36}"/>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1" name="Freeform 16">
              <a:extLst>
                <a:ext uri="{FF2B5EF4-FFF2-40B4-BE49-F238E27FC236}">
                  <a16:creationId xmlns:a16="http://schemas.microsoft.com/office/drawing/2014/main" id="{CE9FB897-82E1-4D63-B526-522A6B5CC360}"/>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2" name="Freeform 17">
              <a:extLst>
                <a:ext uri="{FF2B5EF4-FFF2-40B4-BE49-F238E27FC236}">
                  <a16:creationId xmlns:a16="http://schemas.microsoft.com/office/drawing/2014/main" id="{E75B5DBF-82DC-4DE6-A954-058E409C7180}"/>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3" name="Freeform 18">
              <a:extLst>
                <a:ext uri="{FF2B5EF4-FFF2-40B4-BE49-F238E27FC236}">
                  <a16:creationId xmlns:a16="http://schemas.microsoft.com/office/drawing/2014/main" id="{8D318242-192B-473E-AADF-DA090CA6BF21}"/>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4" name="Freeform 19">
              <a:extLst>
                <a:ext uri="{FF2B5EF4-FFF2-40B4-BE49-F238E27FC236}">
                  <a16:creationId xmlns:a16="http://schemas.microsoft.com/office/drawing/2014/main" id="{F1A4685F-C9AD-47B0-94F5-BC135E1FA10A}"/>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
        <p:nvSpPr>
          <p:cNvPr id="106" name="TextBox 105"/>
          <p:cNvSpPr txBox="1"/>
          <p:nvPr/>
        </p:nvSpPr>
        <p:spPr>
          <a:xfrm>
            <a:off x="197554" y="850793"/>
            <a:ext cx="4864304" cy="37754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pPr>
            <a:r>
              <a:rPr lang="ru-RU"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Музыка</a:t>
            </a:r>
            <a:r>
              <a:rPr lang="ru-RU"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Г.П</a:t>
            </a:r>
            <a:r>
              <a:rPr lang="ru-RU"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Сергеева </a:t>
            </a:r>
            <a:r>
              <a:rPr lang="ru-RU"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(5–8</a:t>
            </a:r>
            <a:r>
              <a:rPr lang="ru-RU"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endParaRPr lang="ru-RU"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5" name="Прямая соединительная линия 24">
            <a:extLst>
              <a:ext uri="{FF2B5EF4-FFF2-40B4-BE49-F238E27FC236}">
                <a16:creationId xmlns:a16="http://schemas.microsoft.com/office/drawing/2014/main" id="{DEB654A0-C98F-4F96-9F38-182DA224F2D5}"/>
              </a:ext>
            </a:extLst>
          </p:cNvPr>
          <p:cNvCxnSpPr/>
          <p:nvPr/>
        </p:nvCxnSpPr>
        <p:spPr>
          <a:xfrm>
            <a:off x="23406" y="718113"/>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6" name="Прямоугольник 25"/>
          <p:cNvSpPr/>
          <p:nvPr/>
        </p:nvSpPr>
        <p:spPr>
          <a:xfrm>
            <a:off x="197553" y="133338"/>
            <a:ext cx="6922408" cy="584775"/>
          </a:xfrm>
          <a:prstGeom prst="rect">
            <a:avLst/>
          </a:prstGeom>
        </p:spPr>
        <p:txBody>
          <a:bodyPr wrap="none">
            <a:spAutoFit/>
          </a:bodyPr>
          <a:lstStyle/>
          <a:p>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Музыка. Обновление содержания</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Прямоугольник 31"/>
          <p:cNvSpPr/>
          <p:nvPr/>
        </p:nvSpPr>
        <p:spPr>
          <a:xfrm>
            <a:off x="197553" y="1499832"/>
            <a:ext cx="7270047" cy="2462213"/>
          </a:xfrm>
          <a:prstGeom prst="rect">
            <a:avLst/>
          </a:prstGeom>
        </p:spPr>
        <p:txBody>
          <a:bodyPr wrap="square">
            <a:spAutoFit/>
          </a:bodyPr>
          <a:lstStyle/>
          <a:p>
            <a:pPr defTabSz="821531" hangingPunct="0"/>
            <a:r>
              <a:rPr lang="ru-RU" sz="1400" dirty="0">
                <a:solidFill>
                  <a:prstClr val="black"/>
                </a:solidFill>
                <a:latin typeface="Open Sans Light"/>
              </a:rPr>
              <a:t>Особенности УМК:</a:t>
            </a:r>
          </a:p>
          <a:p>
            <a:pPr marL="285750" indent="-285750" defTabSz="821531" hangingPunct="0">
              <a:buFont typeface="Arial" panose="020B0604020202020204" pitchFamily="34" charset="0"/>
              <a:buChar char="•"/>
            </a:pPr>
            <a:r>
              <a:rPr lang="ru-RU" sz="1400" dirty="0">
                <a:solidFill>
                  <a:prstClr val="black"/>
                </a:solidFill>
                <a:latin typeface="Open Sans Light"/>
              </a:rPr>
              <a:t>Соответствует ФГОС основного общего </a:t>
            </a:r>
            <a:r>
              <a:rPr lang="ru-RU" sz="1400" dirty="0" smtClean="0">
                <a:solidFill>
                  <a:prstClr val="black"/>
                </a:solidFill>
                <a:latin typeface="Open Sans Light"/>
              </a:rPr>
              <a:t>образования</a:t>
            </a:r>
            <a:endParaRPr lang="ru-RU" sz="1400" dirty="0">
              <a:solidFill>
                <a:prstClr val="black"/>
              </a:solidFill>
              <a:latin typeface="Open Sans Light"/>
            </a:endParaRPr>
          </a:p>
          <a:p>
            <a:pPr marL="285750" indent="-285750" defTabSz="821531" hangingPunct="0">
              <a:buFont typeface="Arial" panose="020B0604020202020204" pitchFamily="34" charset="0"/>
              <a:buChar char="•"/>
            </a:pPr>
            <a:r>
              <a:rPr lang="ru-RU" sz="1400" dirty="0">
                <a:solidFill>
                  <a:prstClr val="black"/>
                </a:solidFill>
                <a:latin typeface="Open Sans Light"/>
              </a:rPr>
              <a:t>Формирует музыкальную культуру учащихся на основе развития ассоциативно-образного </a:t>
            </a:r>
            <a:r>
              <a:rPr lang="ru-RU" sz="1400" dirty="0" smtClean="0">
                <a:solidFill>
                  <a:prstClr val="black"/>
                </a:solidFill>
                <a:latin typeface="Open Sans Light"/>
              </a:rPr>
              <a:t>мышления</a:t>
            </a:r>
            <a:endParaRPr lang="ru-RU" sz="1400" dirty="0">
              <a:solidFill>
                <a:prstClr val="black"/>
              </a:solidFill>
              <a:latin typeface="Open Sans Light"/>
            </a:endParaRPr>
          </a:p>
          <a:p>
            <a:pPr marL="285750" indent="-285750" defTabSz="821531" hangingPunct="0">
              <a:buFont typeface="Arial" panose="020B0604020202020204" pitchFamily="34" charset="0"/>
              <a:buChar char="•"/>
            </a:pPr>
            <a:r>
              <a:rPr lang="ru-RU" sz="1400" dirty="0">
                <a:solidFill>
                  <a:prstClr val="black"/>
                </a:solidFill>
                <a:latin typeface="Open Sans Light"/>
              </a:rPr>
              <a:t>Логичная и чёткая структура: концентрический принцип структурирования </a:t>
            </a:r>
            <a:r>
              <a:rPr lang="ru-RU" sz="1400" dirty="0" smtClean="0">
                <a:solidFill>
                  <a:prstClr val="black"/>
                </a:solidFill>
                <a:latin typeface="Open Sans Light"/>
              </a:rPr>
              <a:t>материала</a:t>
            </a:r>
            <a:endParaRPr lang="ru-RU" sz="1400" dirty="0">
              <a:solidFill>
                <a:prstClr val="black"/>
              </a:solidFill>
              <a:latin typeface="Open Sans Light"/>
            </a:endParaRPr>
          </a:p>
          <a:p>
            <a:pPr marL="285750" indent="-285750" defTabSz="821531" hangingPunct="0">
              <a:buFont typeface="Arial" panose="020B0604020202020204" pitchFamily="34" charset="0"/>
              <a:buChar char="•"/>
            </a:pPr>
            <a:r>
              <a:rPr lang="ru-RU" sz="1400" dirty="0">
                <a:solidFill>
                  <a:prstClr val="black"/>
                </a:solidFill>
                <a:latin typeface="Open Sans Light"/>
              </a:rPr>
              <a:t>Содержание сгруппировано в два раздела: «Классика и современность» и «Традиции и новаторство в музыке</a:t>
            </a:r>
            <a:r>
              <a:rPr lang="ru-RU" sz="1400" dirty="0" smtClean="0">
                <a:solidFill>
                  <a:prstClr val="black"/>
                </a:solidFill>
                <a:latin typeface="Open Sans Light"/>
              </a:rPr>
              <a:t>»</a:t>
            </a:r>
            <a:endParaRPr lang="ru-RU" sz="1400" dirty="0">
              <a:solidFill>
                <a:prstClr val="black"/>
              </a:solidFill>
              <a:latin typeface="Open Sans Light"/>
            </a:endParaRPr>
          </a:p>
          <a:p>
            <a:pPr marL="285750" indent="-285750" defTabSz="821531" hangingPunct="0">
              <a:buFont typeface="Arial" panose="020B0604020202020204" pitchFamily="34" charset="0"/>
              <a:buChar char="•"/>
            </a:pPr>
            <a:r>
              <a:rPr lang="ru-RU" sz="1400" dirty="0">
                <a:solidFill>
                  <a:prstClr val="black"/>
                </a:solidFill>
                <a:latin typeface="Open Sans Light"/>
              </a:rPr>
              <a:t>Тематическое построение позволяет варьировать содержание </a:t>
            </a:r>
            <a:r>
              <a:rPr lang="ru-RU" sz="1400" dirty="0" smtClean="0">
                <a:solidFill>
                  <a:prstClr val="black"/>
                </a:solidFill>
                <a:latin typeface="Open Sans Light"/>
              </a:rPr>
              <a:t>уроков</a:t>
            </a:r>
            <a:endParaRPr lang="ru-RU" sz="1400" dirty="0">
              <a:solidFill>
                <a:prstClr val="black"/>
              </a:solidFill>
              <a:latin typeface="Open Sans Light"/>
            </a:endParaRPr>
          </a:p>
          <a:p>
            <a:pPr marL="285750" indent="-285750" defTabSz="821531" hangingPunct="0">
              <a:buFont typeface="Arial" panose="020B0604020202020204" pitchFamily="34" charset="0"/>
              <a:buChar char="•"/>
            </a:pPr>
            <a:r>
              <a:rPr lang="ru-RU" sz="1400" dirty="0">
                <a:solidFill>
                  <a:prstClr val="black"/>
                </a:solidFill>
                <a:latin typeface="Open Sans Light"/>
              </a:rPr>
              <a:t>Представлены темы проектов для самостоятельной разработки в виде мультимедийной </a:t>
            </a:r>
            <a:r>
              <a:rPr lang="ru-RU" sz="1400" dirty="0" smtClean="0">
                <a:solidFill>
                  <a:prstClr val="black"/>
                </a:solidFill>
                <a:latin typeface="Open Sans Light"/>
              </a:rPr>
              <a:t>презентации</a:t>
            </a:r>
            <a:endParaRPr lang="ru-RU" sz="1400" dirty="0">
              <a:solidFill>
                <a:prstClr val="black"/>
              </a:solidFill>
              <a:latin typeface="Open Sans Light"/>
            </a:endParaRPr>
          </a:p>
          <a:p>
            <a:pPr marL="285750" indent="-285750" defTabSz="821531" hangingPunct="0">
              <a:buFont typeface="Arial" panose="020B0604020202020204" pitchFamily="34" charset="0"/>
              <a:buChar char="•"/>
            </a:pPr>
            <a:r>
              <a:rPr lang="ru-RU" sz="1400" dirty="0">
                <a:solidFill>
                  <a:prstClr val="black"/>
                </a:solidFill>
                <a:latin typeface="Open Sans Light"/>
              </a:rPr>
              <a:t>Интеграция основного и дополнительного музыкально-эстетического образования и </a:t>
            </a:r>
            <a:r>
              <a:rPr lang="ru-RU" sz="1400" dirty="0" smtClean="0">
                <a:solidFill>
                  <a:prstClr val="black"/>
                </a:solidFill>
                <a:latin typeface="Open Sans Light"/>
              </a:rPr>
              <a:t>воспитания</a:t>
            </a:r>
            <a:endParaRPr lang="ru-RU" sz="1400" dirty="0">
              <a:solidFill>
                <a:prstClr val="black"/>
              </a:solidFill>
              <a:latin typeface="Open Sans Light"/>
            </a:endParaRPr>
          </a:p>
        </p:txBody>
      </p:sp>
      <p:pic>
        <p:nvPicPr>
          <p:cNvPr id="34" name="Рисунок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0055" y="2246538"/>
            <a:ext cx="2151003" cy="2902838"/>
          </a:xfrm>
          <a:prstGeom prst="rect">
            <a:avLst/>
          </a:prstGeom>
          <a:ln>
            <a:noFill/>
          </a:ln>
          <a:effectLst>
            <a:outerShdw blurRad="292100" dist="139700" dir="2700000" algn="tl" rotWithShape="0">
              <a:srgbClr val="333333">
                <a:alpha val="65000"/>
              </a:srgbClr>
            </a:outerShdw>
          </a:effectLst>
        </p:spPr>
      </p:pic>
      <p:graphicFrame>
        <p:nvGraphicFramePr>
          <p:cNvPr id="27" name="Таблица 26"/>
          <p:cNvGraphicFramePr>
            <a:graphicFrameLocks noGrp="1"/>
          </p:cNvGraphicFramePr>
          <p:nvPr>
            <p:extLst/>
          </p:nvPr>
        </p:nvGraphicFramePr>
        <p:xfrm>
          <a:off x="239338" y="5013433"/>
          <a:ext cx="7464489" cy="1243434"/>
        </p:xfrm>
        <a:graphic>
          <a:graphicData uri="http://schemas.openxmlformats.org/drawingml/2006/table">
            <a:tbl>
              <a:tblPr firstRow="1" bandRow="1">
                <a:tableStyleId>{5C22544A-7EE6-4342-B048-85BDC9FD1C3A}</a:tableStyleId>
              </a:tblPr>
              <a:tblGrid>
                <a:gridCol w="971735">
                  <a:extLst>
                    <a:ext uri="{9D8B030D-6E8A-4147-A177-3AD203B41FA5}">
                      <a16:colId xmlns:a16="http://schemas.microsoft.com/office/drawing/2014/main" val="3669150609"/>
                    </a:ext>
                  </a:extLst>
                </a:gridCol>
                <a:gridCol w="1417449">
                  <a:extLst>
                    <a:ext uri="{9D8B030D-6E8A-4147-A177-3AD203B41FA5}">
                      <a16:colId xmlns:a16="http://schemas.microsoft.com/office/drawing/2014/main" val="1456852395"/>
                    </a:ext>
                  </a:extLst>
                </a:gridCol>
                <a:gridCol w="1529352">
                  <a:extLst>
                    <a:ext uri="{9D8B030D-6E8A-4147-A177-3AD203B41FA5}">
                      <a16:colId xmlns:a16="http://schemas.microsoft.com/office/drawing/2014/main" val="892373509"/>
                    </a:ext>
                  </a:extLst>
                </a:gridCol>
                <a:gridCol w="1044436">
                  <a:extLst>
                    <a:ext uri="{9D8B030D-6E8A-4147-A177-3AD203B41FA5}">
                      <a16:colId xmlns:a16="http://schemas.microsoft.com/office/drawing/2014/main" val="753614388"/>
                    </a:ext>
                  </a:extLst>
                </a:gridCol>
                <a:gridCol w="2501517">
                  <a:extLst>
                    <a:ext uri="{9D8B030D-6E8A-4147-A177-3AD203B41FA5}">
                      <a16:colId xmlns:a16="http://schemas.microsoft.com/office/drawing/2014/main" val="2740690258"/>
                    </a:ext>
                  </a:extLst>
                </a:gridCol>
              </a:tblGrid>
              <a:tr h="510908">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725274">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1.2.6.2.1.1</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1.2.6.2.1.2</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1.2.6.2.1.3</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1.2.6.2.1.4</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Музыка </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Музыка</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5, 6, 7, 8</a:t>
                      </a:r>
                    </a:p>
                    <a:p>
                      <a:pPr marL="0" algn="ctr" defTabSz="914400" rtl="0" eaLnBrk="1" latinLnBrk="0" hangingPunct="1">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l" defTabSz="914400" rtl="0" eaLnBrk="1" latinLnBrk="0" hangingPunct="1">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Г.П.Сергеева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Е.Д.Критская</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1973950474"/>
                  </a:ext>
                </a:extLst>
              </a:tr>
            </a:tbl>
          </a:graphicData>
        </a:graphic>
      </p:graphicFrame>
      <p:sp>
        <p:nvSpPr>
          <p:cNvPr id="28"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41</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9394553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Прямоугольник 44">
            <a:extLst>
              <a:ext uri="{FF2B5EF4-FFF2-40B4-BE49-F238E27FC236}">
                <a16:creationId xmlns:a16="http://schemas.microsoft.com/office/drawing/2014/main" id="{E6838642-F192-40B3-9CE9-54140F0A90E1}"/>
              </a:ext>
            </a:extLst>
          </p:cNvPr>
          <p:cNvSpPr/>
          <p:nvPr/>
        </p:nvSpPr>
        <p:spPr>
          <a:xfrm>
            <a:off x="315303" y="6651116"/>
            <a:ext cx="2313597" cy="107722"/>
          </a:xfrm>
          <a:prstGeom prst="rect">
            <a:avLst/>
          </a:prstGeom>
        </p:spPr>
        <p:txBody>
          <a:bodyPr wrap="square" lIns="0" tIns="0" rIns="0" bIns="0">
            <a:spAutoFit/>
          </a:bodyPr>
          <a:lstStyle/>
          <a:p>
            <a:r>
              <a:rPr lang="ru-RU" sz="700" dirty="0">
                <a:solidFill>
                  <a:schemeClr val="bg1">
                    <a:lumMod val="65000"/>
                  </a:schemeClr>
                </a:solidFill>
              </a:rPr>
              <a:t>© АО «Издательство </a:t>
            </a:r>
            <a:r>
              <a:rPr lang="ru-RU" sz="700" dirty="0" smtClean="0">
                <a:solidFill>
                  <a:schemeClr val="bg1">
                    <a:lumMod val="65000"/>
                  </a:schemeClr>
                </a:solidFill>
              </a:rPr>
              <a:t>«Просвещение», 2020</a:t>
            </a:r>
            <a:endParaRPr lang="ru-RU" sz="700" dirty="0">
              <a:solidFill>
                <a:schemeClr val="bg1">
                  <a:lumMod val="65000"/>
                </a:schemeClr>
              </a:solidFill>
            </a:endParaRPr>
          </a:p>
        </p:txBody>
      </p:sp>
      <p:grpSp>
        <p:nvGrpSpPr>
          <p:cNvPr id="57" name="Группа 56">
            <a:extLst>
              <a:ext uri="{FF2B5EF4-FFF2-40B4-BE49-F238E27FC236}">
                <a16:creationId xmlns:a16="http://schemas.microsoft.com/office/drawing/2014/main" id="{5F409373-9A5B-44C8-816B-3CD4935B5D87}"/>
              </a:ext>
            </a:extLst>
          </p:cNvPr>
          <p:cNvGrpSpPr/>
          <p:nvPr/>
        </p:nvGrpSpPr>
        <p:grpSpPr>
          <a:xfrm>
            <a:off x="10920851" y="133368"/>
            <a:ext cx="1036335" cy="358338"/>
            <a:chOff x="10099577" y="300997"/>
            <a:chExt cx="1512553" cy="523002"/>
          </a:xfrm>
          <a:solidFill>
            <a:srgbClr val="2D2B8D"/>
          </a:solidFill>
        </p:grpSpPr>
        <p:sp>
          <p:nvSpPr>
            <p:cNvPr id="59" name="Freeform 6">
              <a:extLst>
                <a:ext uri="{FF2B5EF4-FFF2-40B4-BE49-F238E27FC236}">
                  <a16:creationId xmlns:a16="http://schemas.microsoft.com/office/drawing/2014/main" id="{40E68789-FF1F-4ECD-A4C0-D92B4205B3A1}"/>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0" name="Freeform 7">
              <a:extLst>
                <a:ext uri="{FF2B5EF4-FFF2-40B4-BE49-F238E27FC236}">
                  <a16:creationId xmlns:a16="http://schemas.microsoft.com/office/drawing/2014/main" id="{2D304122-1789-4C7E-8E38-BD9AE1A3D833}"/>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1" name="Freeform 8">
              <a:extLst>
                <a:ext uri="{FF2B5EF4-FFF2-40B4-BE49-F238E27FC236}">
                  <a16:creationId xmlns:a16="http://schemas.microsoft.com/office/drawing/2014/main" id="{7D340A83-4DFE-45F3-9D9F-69C94507C341}"/>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2" name="Freeform 9">
              <a:extLst>
                <a:ext uri="{FF2B5EF4-FFF2-40B4-BE49-F238E27FC236}">
                  <a16:creationId xmlns:a16="http://schemas.microsoft.com/office/drawing/2014/main" id="{C7D9E808-0EC6-4708-B386-6B8B12016973}"/>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4" name="Freeform 10">
              <a:extLst>
                <a:ext uri="{FF2B5EF4-FFF2-40B4-BE49-F238E27FC236}">
                  <a16:creationId xmlns:a16="http://schemas.microsoft.com/office/drawing/2014/main" id="{3272587C-45EE-494E-B363-B30FF2FFA881}"/>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5" name="Freeform 11">
              <a:extLst>
                <a:ext uri="{FF2B5EF4-FFF2-40B4-BE49-F238E27FC236}">
                  <a16:creationId xmlns:a16="http://schemas.microsoft.com/office/drawing/2014/main" id="{DBEEAD1B-C5F3-4CAB-89E6-CD120401CD04}"/>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6" name="Freeform 12">
              <a:extLst>
                <a:ext uri="{FF2B5EF4-FFF2-40B4-BE49-F238E27FC236}">
                  <a16:creationId xmlns:a16="http://schemas.microsoft.com/office/drawing/2014/main" id="{DFAB29F9-B38A-48AF-9670-8A649BC87E2C}"/>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7" name="Freeform 13">
              <a:extLst>
                <a:ext uri="{FF2B5EF4-FFF2-40B4-BE49-F238E27FC236}">
                  <a16:creationId xmlns:a16="http://schemas.microsoft.com/office/drawing/2014/main" id="{B7F53006-9B26-4E6D-9C8C-B85E384927AC}"/>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8" name="Freeform 14">
              <a:extLst>
                <a:ext uri="{FF2B5EF4-FFF2-40B4-BE49-F238E27FC236}">
                  <a16:creationId xmlns:a16="http://schemas.microsoft.com/office/drawing/2014/main" id="{B1633DED-5F87-446C-A4F7-8C7B4F8D9D61}"/>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0" name="Freeform 15">
              <a:extLst>
                <a:ext uri="{FF2B5EF4-FFF2-40B4-BE49-F238E27FC236}">
                  <a16:creationId xmlns:a16="http://schemas.microsoft.com/office/drawing/2014/main" id="{0247048E-69DF-444C-BDB4-A58F593E8E36}"/>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1" name="Freeform 16">
              <a:extLst>
                <a:ext uri="{FF2B5EF4-FFF2-40B4-BE49-F238E27FC236}">
                  <a16:creationId xmlns:a16="http://schemas.microsoft.com/office/drawing/2014/main" id="{CE9FB897-82E1-4D63-B526-522A6B5CC360}"/>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2" name="Freeform 17">
              <a:extLst>
                <a:ext uri="{FF2B5EF4-FFF2-40B4-BE49-F238E27FC236}">
                  <a16:creationId xmlns:a16="http://schemas.microsoft.com/office/drawing/2014/main" id="{E75B5DBF-82DC-4DE6-A954-058E409C7180}"/>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3" name="Freeform 18">
              <a:extLst>
                <a:ext uri="{FF2B5EF4-FFF2-40B4-BE49-F238E27FC236}">
                  <a16:creationId xmlns:a16="http://schemas.microsoft.com/office/drawing/2014/main" id="{8D318242-192B-473E-AADF-DA090CA6BF21}"/>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4" name="Freeform 19">
              <a:extLst>
                <a:ext uri="{FF2B5EF4-FFF2-40B4-BE49-F238E27FC236}">
                  <a16:creationId xmlns:a16="http://schemas.microsoft.com/office/drawing/2014/main" id="{F1A4685F-C9AD-47B0-94F5-BC135E1FA10A}"/>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cxnSp>
        <p:nvCxnSpPr>
          <p:cNvPr id="25" name="Прямая соединительная линия 24">
            <a:extLst>
              <a:ext uri="{FF2B5EF4-FFF2-40B4-BE49-F238E27FC236}">
                <a16:creationId xmlns:a16="http://schemas.microsoft.com/office/drawing/2014/main" id="{DEB654A0-C98F-4F96-9F38-182DA224F2D5}"/>
              </a:ext>
            </a:extLst>
          </p:cNvPr>
          <p:cNvCxnSpPr/>
          <p:nvPr/>
        </p:nvCxnSpPr>
        <p:spPr>
          <a:xfrm>
            <a:off x="23406" y="718113"/>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6" name="Прямоугольник 25"/>
          <p:cNvSpPr/>
          <p:nvPr/>
        </p:nvSpPr>
        <p:spPr>
          <a:xfrm>
            <a:off x="56593" y="185412"/>
            <a:ext cx="11000768" cy="584775"/>
          </a:xfrm>
          <a:prstGeom prst="rect">
            <a:avLst/>
          </a:prstGeom>
        </p:spPr>
        <p:txBody>
          <a:bodyPr wrap="none">
            <a:spAutoFit/>
          </a:bodyPr>
          <a:lstStyle/>
          <a:p>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Изобразительное искусство. Обновление содержания</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259425" y="853971"/>
            <a:ext cx="4864304" cy="37754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pP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ИЗО. Под </a:t>
            </a: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ред. Б.М</a:t>
            </a: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800" dirty="0" err="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Неменского</a:t>
            </a: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(5–8) </a:t>
            </a:r>
          </a:p>
        </p:txBody>
      </p:sp>
      <p:sp>
        <p:nvSpPr>
          <p:cNvPr id="36" name="Прямоугольник 35"/>
          <p:cNvSpPr/>
          <p:nvPr/>
        </p:nvSpPr>
        <p:spPr>
          <a:xfrm>
            <a:off x="160149" y="1528237"/>
            <a:ext cx="3218863" cy="2462213"/>
          </a:xfrm>
          <a:prstGeom prst="rect">
            <a:avLst/>
          </a:prstGeom>
        </p:spPr>
        <p:txBody>
          <a:bodyPr wrap="square">
            <a:spAutoFit/>
          </a:bodyPr>
          <a:lstStyle/>
          <a:p>
            <a:pPr defTabSz="821531" hangingPunct="0"/>
            <a:r>
              <a:rPr lang="ru-RU" sz="1400" dirty="0">
                <a:solidFill>
                  <a:prstClr val="black"/>
                </a:solidFill>
                <a:latin typeface="Open Sans Light"/>
              </a:rPr>
              <a:t>Особенности УМК:</a:t>
            </a:r>
          </a:p>
          <a:p>
            <a:pPr marL="285750" indent="-285750" defTabSz="821531" hangingPunct="0">
              <a:buFont typeface="Arial" panose="020B0604020202020204" pitchFamily="34" charset="0"/>
              <a:buChar char="•"/>
            </a:pPr>
            <a:r>
              <a:rPr lang="ru-RU" sz="1400" dirty="0">
                <a:solidFill>
                  <a:prstClr val="black"/>
                </a:solidFill>
                <a:latin typeface="Open Sans Light"/>
              </a:rPr>
              <a:t>Учебники предлагают ёмкий и образный учебный текст, богатый зрительный </a:t>
            </a:r>
            <a:r>
              <a:rPr lang="ru-RU" sz="1400" dirty="0" smtClean="0">
                <a:solidFill>
                  <a:prstClr val="black"/>
                </a:solidFill>
                <a:latin typeface="Open Sans Light"/>
              </a:rPr>
              <a:t>ряд</a:t>
            </a:r>
            <a:endParaRPr lang="ru-RU" sz="1400" dirty="0">
              <a:solidFill>
                <a:prstClr val="black"/>
              </a:solidFill>
              <a:latin typeface="Open Sans Light"/>
            </a:endParaRPr>
          </a:p>
          <a:p>
            <a:pPr marL="285750" indent="-285750" defTabSz="821531" hangingPunct="0">
              <a:buFont typeface="Arial" panose="020B0604020202020204" pitchFamily="34" charset="0"/>
              <a:buChar char="•"/>
            </a:pPr>
            <a:r>
              <a:rPr lang="ru-RU" sz="1400" dirty="0">
                <a:solidFill>
                  <a:prstClr val="black"/>
                </a:solidFill>
                <a:latin typeface="Open Sans Light"/>
              </a:rPr>
              <a:t>Содержат художественно-творческие задания и задания на  художественно-эстетическое восприятие произведений </a:t>
            </a:r>
            <a:r>
              <a:rPr lang="ru-RU" sz="1400" dirty="0" smtClean="0">
                <a:solidFill>
                  <a:prstClr val="black"/>
                </a:solidFill>
                <a:latin typeface="Open Sans Light"/>
              </a:rPr>
              <a:t>искусства</a:t>
            </a:r>
            <a:endParaRPr lang="ru-RU" sz="1400" dirty="0">
              <a:solidFill>
                <a:prstClr val="black"/>
              </a:solidFill>
              <a:latin typeface="Open Sans Light"/>
            </a:endParaRPr>
          </a:p>
          <a:p>
            <a:pPr marL="285750" indent="-285750" defTabSz="821531" hangingPunct="0">
              <a:buFont typeface="Arial" panose="020B0604020202020204" pitchFamily="34" charset="0"/>
              <a:buChar char="•"/>
            </a:pPr>
            <a:r>
              <a:rPr lang="ru-RU" sz="1400" dirty="0">
                <a:solidFill>
                  <a:prstClr val="black"/>
                </a:solidFill>
                <a:latin typeface="Open Sans Light"/>
              </a:rPr>
              <a:t>Включают коллективные работы и работы в паре, исследовательские </a:t>
            </a:r>
            <a:r>
              <a:rPr lang="ru-RU" sz="1400" dirty="0" smtClean="0">
                <a:solidFill>
                  <a:prstClr val="black"/>
                </a:solidFill>
                <a:latin typeface="Open Sans Light"/>
              </a:rPr>
              <a:t>проекты</a:t>
            </a:r>
            <a:endParaRPr lang="ru-RU" sz="1400" dirty="0">
              <a:solidFill>
                <a:prstClr val="black"/>
              </a:solidFill>
              <a:latin typeface="Open Sans Light"/>
            </a:endParaRPr>
          </a:p>
        </p:txBody>
      </p:sp>
      <p:sp>
        <p:nvSpPr>
          <p:cNvPr id="37" name="TextBox 36"/>
          <p:cNvSpPr txBox="1"/>
          <p:nvPr/>
        </p:nvSpPr>
        <p:spPr>
          <a:xfrm>
            <a:off x="6301238" y="853176"/>
            <a:ext cx="4982500" cy="37754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pP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ИЗО</a:t>
            </a: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Под ред. Т.Я</a:t>
            </a: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800" dirty="0" err="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Шпикаловой</a:t>
            </a: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(5–8)</a:t>
            </a:r>
          </a:p>
        </p:txBody>
      </p:sp>
      <p:sp>
        <p:nvSpPr>
          <p:cNvPr id="38" name="Прямоугольник 37"/>
          <p:cNvSpPr/>
          <p:nvPr/>
        </p:nvSpPr>
        <p:spPr>
          <a:xfrm>
            <a:off x="6258490" y="1730115"/>
            <a:ext cx="3398397" cy="2246769"/>
          </a:xfrm>
          <a:prstGeom prst="rect">
            <a:avLst/>
          </a:prstGeom>
        </p:spPr>
        <p:txBody>
          <a:bodyPr wrap="square">
            <a:spAutoFit/>
          </a:bodyPr>
          <a:lstStyle/>
          <a:p>
            <a:pPr defTabSz="821531" hangingPunct="0"/>
            <a:r>
              <a:rPr lang="ru-RU" sz="1400" dirty="0">
                <a:solidFill>
                  <a:prstClr val="black"/>
                </a:solidFill>
                <a:latin typeface="Open Sans Light"/>
              </a:rPr>
              <a:t>Особенности УМК:</a:t>
            </a:r>
          </a:p>
          <a:p>
            <a:pPr marL="285750" indent="-285750" defTabSz="821531" hangingPunct="0">
              <a:buFont typeface="Arial" panose="020B0604020202020204" pitchFamily="34" charset="0"/>
              <a:buChar char="•"/>
            </a:pPr>
            <a:r>
              <a:rPr lang="ru-RU" sz="1400" dirty="0">
                <a:solidFill>
                  <a:prstClr val="black"/>
                </a:solidFill>
                <a:latin typeface="Open Sans Light"/>
              </a:rPr>
              <a:t>Линия построена на принципе </a:t>
            </a:r>
            <a:r>
              <a:rPr lang="ru-RU" sz="1400" dirty="0" err="1">
                <a:solidFill>
                  <a:prstClr val="black"/>
                </a:solidFill>
                <a:latin typeface="Open Sans Light"/>
              </a:rPr>
              <a:t>поликультурности</a:t>
            </a:r>
            <a:r>
              <a:rPr lang="ru-RU" sz="1400" dirty="0">
                <a:solidFill>
                  <a:prstClr val="black"/>
                </a:solidFill>
                <a:latin typeface="Open Sans Light"/>
              </a:rPr>
              <a:t>  при сохранении приоритетности отечественной художественной </a:t>
            </a:r>
            <a:r>
              <a:rPr lang="ru-RU" sz="1400" dirty="0" smtClean="0">
                <a:solidFill>
                  <a:prstClr val="black"/>
                </a:solidFill>
                <a:latin typeface="Open Sans Light"/>
              </a:rPr>
              <a:t>культуры</a:t>
            </a:r>
            <a:endParaRPr lang="ru-RU" sz="1400" dirty="0">
              <a:solidFill>
                <a:prstClr val="black"/>
              </a:solidFill>
              <a:latin typeface="Open Sans Light"/>
            </a:endParaRPr>
          </a:p>
          <a:p>
            <a:pPr marL="285750" indent="-285750" defTabSz="821531" hangingPunct="0">
              <a:buFont typeface="Arial" panose="020B0604020202020204" pitchFamily="34" charset="0"/>
              <a:buChar char="•"/>
            </a:pPr>
            <a:r>
              <a:rPr lang="ru-RU" sz="1400" dirty="0">
                <a:solidFill>
                  <a:prstClr val="black"/>
                </a:solidFill>
                <a:latin typeface="Open Sans Light"/>
              </a:rPr>
              <a:t>В основе содержания — связь народной культуры и профессионального </a:t>
            </a:r>
            <a:r>
              <a:rPr lang="ru-RU" sz="1400" dirty="0" smtClean="0">
                <a:solidFill>
                  <a:prstClr val="black"/>
                </a:solidFill>
                <a:latin typeface="Open Sans Light"/>
              </a:rPr>
              <a:t>искусства</a:t>
            </a:r>
            <a:endParaRPr lang="ru-RU" sz="1400" dirty="0">
              <a:solidFill>
                <a:prstClr val="black"/>
              </a:solidFill>
              <a:latin typeface="Open Sans Light"/>
            </a:endParaRPr>
          </a:p>
          <a:p>
            <a:pPr marL="285750" indent="-285750" defTabSz="821531" hangingPunct="0">
              <a:buFont typeface="Arial" panose="020B0604020202020204" pitchFamily="34" charset="0"/>
              <a:buChar char="•"/>
            </a:pPr>
            <a:r>
              <a:rPr lang="ru-RU" sz="1400" dirty="0">
                <a:solidFill>
                  <a:prstClr val="black"/>
                </a:solidFill>
                <a:latin typeface="Open Sans Light"/>
              </a:rPr>
              <a:t>Учебный материал носит познавательный, коммуникативный, учебно-творческий, деятельностный  </a:t>
            </a:r>
            <a:r>
              <a:rPr lang="ru-RU" sz="1400" dirty="0" smtClean="0">
                <a:solidFill>
                  <a:prstClr val="black"/>
                </a:solidFill>
                <a:latin typeface="Open Sans Light"/>
              </a:rPr>
              <a:t>характер</a:t>
            </a:r>
            <a:endParaRPr lang="ru-RU" sz="1400" dirty="0">
              <a:solidFill>
                <a:prstClr val="black"/>
              </a:solidFill>
              <a:latin typeface="Open Sans Light"/>
            </a:endParaRPr>
          </a:p>
        </p:txBody>
      </p:sp>
      <p:pic>
        <p:nvPicPr>
          <p:cNvPr id="31" name="Рисунок 30"/>
          <p:cNvPicPr>
            <a:picLocks noChangeAspect="1"/>
          </p:cNvPicPr>
          <p:nvPr/>
        </p:nvPicPr>
        <p:blipFill rotWithShape="1">
          <a:blip r:embed="rId3" cstate="print">
            <a:extLst>
              <a:ext uri="{28A0092B-C50C-407E-A947-70E740481C1C}">
                <a14:useLocalDpi xmlns:a14="http://schemas.microsoft.com/office/drawing/2010/main" val="0"/>
              </a:ext>
            </a:extLst>
          </a:blip>
          <a:srcRect b="-703"/>
          <a:stretch/>
        </p:blipFill>
        <p:spPr>
          <a:xfrm>
            <a:off x="3431284" y="1565844"/>
            <a:ext cx="1702449" cy="2217879"/>
          </a:xfrm>
          <a:prstGeom prst="rect">
            <a:avLst/>
          </a:prstGeom>
          <a:ln>
            <a:noFill/>
          </a:ln>
          <a:effectLst>
            <a:outerShdw blurRad="292100" dist="139700" dir="2700000" algn="tl" rotWithShape="0">
              <a:srgbClr val="333333">
                <a:alpha val="65000"/>
              </a:srgbClr>
            </a:outerShdw>
          </a:effectLst>
        </p:spPr>
      </p:pic>
      <p:pic>
        <p:nvPicPr>
          <p:cNvPr id="40" name="Рисунок 39"/>
          <p:cNvPicPr>
            <a:picLocks noChangeAspect="1"/>
          </p:cNvPicPr>
          <p:nvPr/>
        </p:nvPicPr>
        <p:blipFill rotWithShape="1">
          <a:blip r:embed="rId4" cstate="print">
            <a:extLst>
              <a:ext uri="{28A0092B-C50C-407E-A947-70E740481C1C}">
                <a14:useLocalDpi xmlns:a14="http://schemas.microsoft.com/office/drawing/2010/main" val="0"/>
              </a:ext>
            </a:extLst>
          </a:blip>
          <a:srcRect r="2771"/>
          <a:stretch/>
        </p:blipFill>
        <p:spPr>
          <a:xfrm>
            <a:off x="9551331" y="1614939"/>
            <a:ext cx="1732407" cy="2255486"/>
          </a:xfrm>
          <a:prstGeom prst="rect">
            <a:avLst/>
          </a:prstGeom>
          <a:ln>
            <a:noFill/>
          </a:ln>
          <a:effectLst>
            <a:outerShdw blurRad="292100" dist="139700" dir="2700000" algn="tl" rotWithShape="0">
              <a:srgbClr val="333333">
                <a:alpha val="65000"/>
              </a:srgbClr>
            </a:outerShdw>
          </a:effectLst>
        </p:spPr>
      </p:pic>
      <p:graphicFrame>
        <p:nvGraphicFramePr>
          <p:cNvPr id="28" name="Таблица 27"/>
          <p:cNvGraphicFramePr>
            <a:graphicFrameLocks noGrp="1"/>
          </p:cNvGraphicFramePr>
          <p:nvPr>
            <p:extLst/>
          </p:nvPr>
        </p:nvGraphicFramePr>
        <p:xfrm>
          <a:off x="259425" y="4716568"/>
          <a:ext cx="9925977" cy="1658112"/>
        </p:xfrm>
        <a:graphic>
          <a:graphicData uri="http://schemas.openxmlformats.org/drawingml/2006/table">
            <a:tbl>
              <a:tblPr firstRow="1" bandRow="1">
                <a:tableStyleId>{5C22544A-7EE6-4342-B048-85BDC9FD1C3A}</a:tableStyleId>
              </a:tblPr>
              <a:tblGrid>
                <a:gridCol w="1106920">
                  <a:extLst>
                    <a:ext uri="{9D8B030D-6E8A-4147-A177-3AD203B41FA5}">
                      <a16:colId xmlns:a16="http://schemas.microsoft.com/office/drawing/2014/main" val="3669150609"/>
                    </a:ext>
                  </a:extLst>
                </a:gridCol>
                <a:gridCol w="1902372">
                  <a:extLst>
                    <a:ext uri="{9D8B030D-6E8A-4147-A177-3AD203B41FA5}">
                      <a16:colId xmlns:a16="http://schemas.microsoft.com/office/drawing/2014/main" val="1456852395"/>
                    </a:ext>
                  </a:extLst>
                </a:gridCol>
                <a:gridCol w="2060028">
                  <a:extLst>
                    <a:ext uri="{9D8B030D-6E8A-4147-A177-3AD203B41FA5}">
                      <a16:colId xmlns:a16="http://schemas.microsoft.com/office/drawing/2014/main" val="892373509"/>
                    </a:ext>
                  </a:extLst>
                </a:gridCol>
                <a:gridCol w="924910">
                  <a:extLst>
                    <a:ext uri="{9D8B030D-6E8A-4147-A177-3AD203B41FA5}">
                      <a16:colId xmlns:a16="http://schemas.microsoft.com/office/drawing/2014/main" val="753614388"/>
                    </a:ext>
                  </a:extLst>
                </a:gridCol>
                <a:gridCol w="3931747">
                  <a:extLst>
                    <a:ext uri="{9D8B030D-6E8A-4147-A177-3AD203B41FA5}">
                      <a16:colId xmlns:a16="http://schemas.microsoft.com/office/drawing/2014/main" val="2740690258"/>
                    </a:ext>
                  </a:extLst>
                </a:gridCol>
              </a:tblGrid>
              <a:tr h="271119">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652981">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1.2.6.1.2.1</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1.2.6.1.2.2</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1.2.6.1.2.3</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1.2.6.1.2.4</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Изобразительное искусство</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Изобразительное искусство</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5, 6, 7, 8</a:t>
                      </a:r>
                    </a:p>
                    <a:p>
                      <a:pPr marL="0" algn="ctr" defTabSz="914400" rtl="0" eaLnBrk="1" latinLnBrk="0" hangingPunct="1">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l" defTabSz="914400" rtl="0" eaLnBrk="1" latinLnBrk="0" hangingPunct="1">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Т.Я.Шпикалова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Л.В.Ершова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Г.А.Поровская</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и др./Под ред.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Т.Я.Шпикаловой</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1973950474"/>
                  </a:ext>
                </a:extLst>
              </a:tr>
              <a:tr h="652981">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1.2.6.1.1.1</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1.2.6.1.1.2</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1.2.6.1.1.3</a:t>
                      </a:r>
                    </a:p>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1.2.6.1.1.4</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Изобразительное искусство</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Изобразительное искусство</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5, 6, 7, 8</a:t>
                      </a:r>
                    </a:p>
                  </a:txBody>
                  <a:tcPr anchor="ctr"/>
                </a:tc>
                <a:tc>
                  <a:txBody>
                    <a:bodyPr/>
                    <a:lstStyle/>
                    <a:p>
                      <a:pPr marL="0" algn="l" defTabSz="914400" rtl="0" eaLnBrk="1" latinLnBrk="0" hangingPunct="1">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Н.А.Горяева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О.В.Островская</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Л.А.Неменская</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А.С.Питерских</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Г.Е.Гуров</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 Под ред.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Б.М.Неменского</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anchor="ctr"/>
                </a:tc>
                <a:extLst>
                  <a:ext uri="{0D108BD9-81ED-4DB2-BD59-A6C34878D82A}">
                    <a16:rowId xmlns:a16="http://schemas.microsoft.com/office/drawing/2014/main" val="3892643947"/>
                  </a:ext>
                </a:extLst>
              </a:tr>
            </a:tbl>
          </a:graphicData>
        </a:graphic>
      </p:graphicFrame>
      <p:sp>
        <p:nvSpPr>
          <p:cNvPr id="27"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42</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868606587"/>
      </p:ext>
    </p:extLst>
  </p:cSld>
  <p:clrMapOvr>
    <a:masterClrMapping/>
  </p:clrMapOvr>
  <p:timing>
    <p:tnLst>
      <p:par>
        <p:cTn id="1" dur="indefinite" restart="never" nodeType="tmRoot"/>
      </p:par>
    </p:tnLst>
  </p:timing>
</p:sld>
</file>

<file path=ppt/slides/slide4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315304" y="6651116"/>
            <a:ext cx="2238710" cy="107722"/>
          </a:xfrm>
          <a:prstGeom prst="rect">
            <a:avLst/>
          </a:prstGeom>
        </p:spPr>
        <p:txBody>
          <a:bodyPr wrap="square" lIns="0" tIns="0" rIns="0" bIns="0">
            <a:spAutoFit/>
          </a:bodyPr>
          <a:lstStyle/>
          <a:p>
            <a:pPr marL="0" marR="0" lvl="0" indent="0" algn="l" defTabSz="914400" rtl="0" eaLnBrk="1" latinLnBrk="0" hangingPunct="1">
              <a:lnSpc>
                <a:spcPct val="100000"/>
              </a:lnSpc>
              <a:spcBef>
                <a:spcPts val="0"/>
              </a:spcBef>
              <a:spcAft>
                <a:spcPts val="0"/>
              </a:spcAft>
              <a:buClrTx/>
              <a:buFontTx/>
              <a:buNone/>
              <a:defRPr/>
            </a:pPr>
            <a:r>
              <a:rPr kumimoji="0" lang="ru-RU" sz="700" b="0" i="0" u="none" strike="noStrike" kern="1200" cap="none" spc="0" normalizeH="0" baseline="0">
                <a:solidFill>
                  <a:prstClr val="white">
                    <a:lumMod val="65000"/>
                  </a:prstClr>
                </a:solidFill>
                <a:effectLst/>
                <a:uLnTx/>
                <a:uFillTx/>
                <a:latin typeface="Calibri"/>
                <a:ea typeface="+mn-ea"/>
                <a:cs typeface="+mn-cs"/>
              </a:rPr>
              <a:t>© АО «Издательство «Просвещение», 20</a:t>
            </a:r>
            <a:r>
              <a:rPr kumimoji="0" lang="en-US" sz="700" b="0" i="0" u="none" strike="noStrike" kern="1200" cap="none" spc="0" normalizeH="0" baseline="0">
                <a:solidFill>
                  <a:prstClr val="white">
                    <a:lumMod val="65000"/>
                  </a:prstClr>
                </a:solidFill>
                <a:effectLst/>
                <a:uLnTx/>
                <a:uFillTx/>
                <a:latin typeface="Calibri"/>
                <a:ea typeface="+mn-ea"/>
                <a:cs typeface="+mn-cs"/>
              </a:rPr>
              <a:t>20</a:t>
            </a:r>
            <a:endParaRPr kumimoji="0" lang="ru-RU" sz="700" b="0" i="0" u="none" strike="noStrike" kern="1200" cap="none" spc="0" normalizeH="0" baseline="0">
              <a:solidFill>
                <a:prstClr val="white">
                  <a:lumMod val="65000"/>
                </a:prstClr>
              </a:solidFill>
              <a:effectLst/>
              <a:uLnTx/>
              <a:uFillTx/>
              <a:latin typeface="Calibri"/>
              <a:ea typeface="+mn-ea"/>
              <a:cs typeface="+mn-cs"/>
            </a:endParaRPr>
          </a:p>
        </p:txBody>
      </p:sp>
      <p:sp>
        <p:nvSpPr>
          <p:cNvPr id="2" name="Номер слайда 1"/>
          <p:cNvSpPr>
            <a:spLocks noGrp="1"/>
          </p:cNvSpPr>
          <p:nvPr>
            <p:ph type="sldNum" sz="quarter" idx="12"/>
          </p:nvPr>
        </p:nvSpPr>
        <p:spPr/>
        <p:txBody>
          <a:bodyPr/>
          <a:lstStyle/>
          <a:p>
            <a:pPr marL="0" marR="0" lvl="0" indent="0" algn="r" defTabSz="914400" rtl="0" eaLnBrk="1" latinLnBrk="0" hangingPunct="1">
              <a:lnSpc>
                <a:spcPct val="100000"/>
              </a:lnSpc>
              <a:spcBef>
                <a:spcPts val="0"/>
              </a:spcBef>
              <a:spcAft>
                <a:spcPts val="0"/>
              </a:spcAft>
              <a:buClrTx/>
              <a:buFontTx/>
              <a:buNone/>
              <a:defRPr/>
            </a:pPr>
            <a:r>
              <a:rPr kumimoji="0" lang="ru-RU" sz="1200" b="0" i="0" u="none" strike="noStrike" kern="1200" cap="none" spc="0" normalizeH="0" baseline="0">
                <a:solidFill>
                  <a:prstClr val="black">
                    <a:tint val="75000"/>
                  </a:prstClr>
                </a:solidFill>
                <a:effectLst/>
                <a:uLnTx/>
                <a:uFillTx/>
                <a:latin typeface="Calibri"/>
                <a:ea typeface="+mn-ea"/>
                <a:cs typeface="+mn-cs"/>
              </a:rPr>
              <a:t>43</a:t>
            </a:r>
            <a:endParaRPr kumimoji="0" lang="ru-RU" sz="1200" b="0" i="0" u="none" strike="noStrike" kern="1200" cap="none" spc="0" normalizeH="0" baseline="0">
              <a:solidFill>
                <a:prstClr val="black">
                  <a:tint val="75000"/>
                </a:prstClr>
              </a:solidFill>
              <a:effectLst/>
              <a:uLnTx/>
              <a:uFillTx/>
              <a:latin typeface="Calibri"/>
              <a:ea typeface="+mn-ea"/>
              <a:cs typeface="+mn-cs"/>
            </a:endParaRPr>
          </a:p>
        </p:txBody>
      </p:sp>
      <p:sp>
        <p:nvSpPr>
          <p:cNvPr id="27" name="Прямоугольник 26"/>
          <p:cNvSpPr/>
          <p:nvPr/>
        </p:nvSpPr>
        <p:spPr>
          <a:xfrm>
            <a:off x="104321" y="172182"/>
            <a:ext cx="8816794" cy="1064163"/>
          </a:xfrm>
          <a:prstGeom prst="rect">
            <a:avLst/>
          </a:prstGeom>
        </p:spPr>
        <p:txBody>
          <a:bodyPr wrap="none">
            <a:spAutoFit/>
          </a:bodyPr>
          <a:lstStyle/>
          <a:p>
            <a:pPr marL="0" marR="0" lvl="0" indent="0" algn="l" defTabSz="914400" rtl="0" eaLnBrk="1" latinLnBrk="0" hangingPunct="1">
              <a:lnSpc>
                <a:spcPct val="100000"/>
              </a:lnSpc>
              <a:spcBef>
                <a:spcPts val="0"/>
              </a:spcBef>
              <a:spcAft>
                <a:spcPts val="0"/>
              </a:spcAft>
              <a:buClrTx/>
              <a:buFontTx/>
              <a:buNone/>
              <a:defRPr/>
            </a:pPr>
            <a:r>
              <a:rPr lang="ru-RU" sz="3200" b="1" spc="-40">
                <a:gradFill>
                  <a:gsLst>
                    <a:gs pos="88000">
                      <a:srgbClr val="00b0f0"/>
                    </a:gs>
                    <a:gs pos="0">
                      <a:srgbClr val="2d2b8d"/>
                    </a:gs>
                  </a:gsLst>
                  <a:lin ang="2400000" scaled="0"/>
                </a:gradFill>
                <a:latin typeface="Open Sans"/>
                <a:ea typeface="Open Sans"/>
                <a:cs typeface="Open Sans"/>
              </a:rPr>
              <a:t>Основы безопасности жизнедеятельности.</a:t>
            </a:r>
            <a:endParaRPr lang="ru-RU" sz="3200" b="1" spc="-40">
              <a:gradFill>
                <a:gsLst>
                  <a:gs pos="88000">
                    <a:srgbClr val="00b0f0"/>
                  </a:gs>
                  <a:gs pos="0">
                    <a:srgbClr val="2d2b8d"/>
                  </a:gs>
                </a:gsLst>
                <a:lin ang="2400000" scaled="0"/>
              </a:gradFill>
              <a:latin typeface="Open Sans"/>
              <a:ea typeface="Open Sans"/>
              <a:cs typeface="Open Sans"/>
            </a:endParaRPr>
          </a:p>
          <a:p>
            <a:pPr marL="0" marR="0" lvl="0" indent="0" algn="l" defTabSz="914400" rtl="0" eaLnBrk="1" latinLnBrk="0" hangingPunct="1">
              <a:lnSpc>
                <a:spcPct val="100000"/>
              </a:lnSpc>
              <a:spcBef>
                <a:spcPts val="0"/>
              </a:spcBef>
              <a:spcAft>
                <a:spcPts val="0"/>
              </a:spcAft>
              <a:buClrTx/>
              <a:buFontTx/>
              <a:buNone/>
              <a:defRPr/>
            </a:pPr>
            <a:r>
              <a:rPr lang="ru-RU" sz="3200" b="1" spc="-40">
                <a:gradFill>
                  <a:gsLst>
                    <a:gs pos="88000">
                      <a:srgbClr val="00b0f0"/>
                    </a:gs>
                    <a:gs pos="0">
                      <a:srgbClr val="2d2b8d"/>
                    </a:gs>
                  </a:gsLst>
                  <a:lin ang="2400000" scaled="0"/>
                </a:gradFill>
                <a:latin typeface="Open Sans"/>
                <a:ea typeface="Open Sans"/>
                <a:cs typeface="Open Sans"/>
              </a:rPr>
              <a:t>Обновление содержания</a:t>
            </a:r>
            <a:endParaRPr lang="ru-RU" sz="3200" b="1" spc="-40">
              <a:gradFill>
                <a:gsLst>
                  <a:gs pos="88000">
                    <a:srgbClr val="00b0f0"/>
                  </a:gs>
                  <a:gs pos="0">
                    <a:srgbClr val="2d2b8d"/>
                  </a:gs>
                </a:gsLst>
                <a:lin ang="2400000" scaled="0"/>
              </a:gradFill>
              <a:latin typeface="Open Sans"/>
              <a:ea typeface="Open Sans"/>
              <a:cs typeface="Open Sans"/>
            </a:endParaRPr>
          </a:p>
        </p:txBody>
      </p:sp>
      <p:grpSp>
        <p:nvGrpSpPr>
          <p:cNvPr id="28" name="Группа 27"/>
          <p:cNvGrpSpPr/>
          <p:nvPr/>
        </p:nvGrpSpPr>
        <p:grpSpPr>
          <a:xfrm rot="0">
            <a:off x="10895388" y="221562"/>
            <a:ext cx="1036335" cy="358338"/>
            <a:chOff x="10099577" y="300997"/>
            <a:chExt cx="1512553" cy="523002"/>
          </a:xfrm>
          <a:solidFill>
            <a:srgbClr val="2d2b8d"/>
          </a:solidFill>
        </p:grpSpPr>
        <p:sp>
          <p:nvSpPr>
            <p:cNvPr id="29" name="Freeform 6"/>
            <p:cNvSpPr/>
            <p:nvPr/>
          </p:nvSpPr>
          <p:spPr>
            <a:xfrm>
              <a:off x="10104558" y="546724"/>
              <a:ext cx="576131" cy="33206"/>
            </a:xfrm>
            <a:custGeom>
              <a:avLst/>
              <a:gd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30" name="Freeform 7"/>
            <p:cNvSpPr/>
            <p:nvPr/>
          </p:nvSpPr>
          <p:spPr>
            <a:xfrm>
              <a:off x="11029357" y="546724"/>
              <a:ext cx="576131" cy="33206"/>
            </a:xfrm>
            <a:custGeom>
              <a:avLst/>
              <a:gd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31" name="Freeform 8"/>
            <p:cNvSpPr/>
            <p:nvPr/>
          </p:nvSpPr>
          <p:spPr>
            <a:xfrm>
              <a:off x="10099577" y="666268"/>
              <a:ext cx="131166" cy="122864"/>
            </a:xfrm>
            <a:custGeom>
              <a:avLst/>
              <a:gd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32" name="Freeform 9"/>
            <p:cNvSpPr>
              <a:spLocks noEditPoints="1"/>
            </p:cNvSpPr>
            <p:nvPr/>
          </p:nvSpPr>
          <p:spPr>
            <a:xfrm>
              <a:off x="10253987" y="666268"/>
              <a:ext cx="89658" cy="122864"/>
            </a:xfrm>
            <a:custGeom>
              <a:avLst/>
              <a:gd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33" name="Freeform 10"/>
            <p:cNvSpPr>
              <a:spLocks noEditPoints="1"/>
            </p:cNvSpPr>
            <p:nvPr/>
          </p:nvSpPr>
          <p:spPr>
            <a:xfrm>
              <a:off x="10368549" y="664607"/>
              <a:ext cx="121204" cy="126184"/>
            </a:xfrm>
            <a:custGeom>
              <a:avLst/>
              <a:gd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34" name="Freeform 11"/>
            <p:cNvSpPr/>
            <p:nvPr/>
          </p:nvSpPr>
          <p:spPr>
            <a:xfrm>
              <a:off x="10517978" y="664607"/>
              <a:ext cx="111241" cy="126184"/>
            </a:xfrm>
            <a:custGeom>
              <a:avLst/>
              <a:gd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35" name="Freeform 12"/>
            <p:cNvSpPr>
              <a:spLocks noEditPoints="1"/>
            </p:cNvSpPr>
            <p:nvPr/>
          </p:nvSpPr>
          <p:spPr>
            <a:xfrm>
              <a:off x="10654125" y="666268"/>
              <a:ext cx="96299" cy="122864"/>
            </a:xfrm>
            <a:custGeom>
              <a:avLst/>
              <a:gd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36" name="Freeform 13"/>
            <p:cNvSpPr/>
            <p:nvPr/>
          </p:nvSpPr>
          <p:spPr>
            <a:xfrm>
              <a:off x="10778649" y="666268"/>
              <a:ext cx="89658" cy="122864"/>
            </a:xfrm>
            <a:custGeom>
              <a:avLst/>
              <a:gd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37" name="Freeform 14"/>
            <p:cNvSpPr/>
            <p:nvPr/>
          </p:nvSpPr>
          <p:spPr>
            <a:xfrm>
              <a:off x="10893211" y="666268"/>
              <a:ext cx="189277" cy="157731"/>
            </a:xfrm>
            <a:custGeom>
              <a:avLst/>
              <a:gd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38" name="Freeform 15"/>
            <p:cNvSpPr/>
            <p:nvPr/>
          </p:nvSpPr>
          <p:spPr>
            <a:xfrm>
              <a:off x="11100751" y="666268"/>
              <a:ext cx="91317" cy="122864"/>
            </a:xfrm>
            <a:custGeom>
              <a:avLst/>
              <a:gd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39" name="Freeform 16"/>
            <p:cNvSpPr/>
            <p:nvPr/>
          </p:nvSpPr>
          <p:spPr>
            <a:xfrm>
              <a:off x="11216974" y="666268"/>
              <a:ext cx="129505" cy="122864"/>
            </a:xfrm>
            <a:custGeom>
              <a:avLst/>
              <a:gd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40" name="Freeform 17"/>
            <p:cNvSpPr/>
            <p:nvPr/>
          </p:nvSpPr>
          <p:spPr>
            <a:xfrm>
              <a:off x="11368063" y="666268"/>
              <a:ext cx="131166" cy="122864"/>
            </a:xfrm>
            <a:custGeom>
              <a:avLst/>
              <a:gd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41" name="Freeform 18"/>
            <p:cNvSpPr/>
            <p:nvPr/>
          </p:nvSpPr>
          <p:spPr>
            <a:xfrm>
              <a:off x="11519152" y="666268"/>
              <a:ext cx="92978" cy="122864"/>
            </a:xfrm>
            <a:custGeom>
              <a:avLst/>
              <a:gd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42" name="Freeform 19"/>
            <p:cNvSpPr>
              <a:spLocks noEditPoints="1"/>
            </p:cNvSpPr>
            <p:nvPr/>
          </p:nvSpPr>
          <p:spPr>
            <a:xfrm>
              <a:off x="10735481" y="300997"/>
              <a:ext cx="240746" cy="303839"/>
            </a:xfrm>
            <a:custGeom>
              <a:avLst/>
              <a:gd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grpSp>
      <p:pic>
        <p:nvPicPr>
          <p:cNvPr id="15362" name="Picture 2"/>
          <p:cNvPicPr>
            <a:picLocks noChangeAspect="1" noChangeArrowheads="1"/>
          </p:cNvPicPr>
          <p:nvPr/>
        </p:nvPicPr>
        <p:blipFill rotWithShape="1">
          <a:blip r:embed="rId3"/>
          <a:srcRect/>
          <a:stretch>
            <a:fillRect/>
          </a:stretch>
        </p:blipFill>
        <p:spPr>
          <a:xfrm>
            <a:off x="104321" y="1135131"/>
            <a:ext cx="10991850" cy="30163"/>
          </a:xfrm>
          <a:prstGeom prst="rect">
            <a:avLst/>
          </a:prstGeom>
          <a:noFill/>
          <a:ln>
            <a:noFill/>
          </a:ln>
          <a:effectLst/>
        </p:spPr>
      </p:pic>
      <p:sp>
        <p:nvSpPr>
          <p:cNvPr id="43" name="Прямоугольник 42"/>
          <p:cNvSpPr/>
          <p:nvPr/>
        </p:nvSpPr>
        <p:spPr>
          <a:xfrm>
            <a:off x="435303" y="1639072"/>
            <a:ext cx="5910263" cy="2736289"/>
          </a:xfrm>
          <a:prstGeom prst="rect">
            <a:avLst/>
          </a:prstGeom>
        </p:spPr>
        <p:txBody>
          <a:bodyPr wrap="square">
            <a:spAutoFit/>
          </a:bodyPr>
          <a:lstStyle/>
          <a:p>
            <a:pPr marL="285750" indent="-285750">
              <a:buFont typeface="Arial"/>
              <a:buChar char="•"/>
              <a:defRPr/>
            </a:pPr>
            <a:r>
              <a:rPr lang="ru-RU" sz="1400">
                <a:solidFill>
                  <a:prstClr val="black"/>
                </a:solidFill>
                <a:latin typeface="Open Sans Light"/>
              </a:rPr>
              <a:t>В курс ОБЖ будет включён раздел «Кибербезопасность»</a:t>
            </a:r>
            <a:endParaRPr lang="ru-RU" sz="1400">
              <a:solidFill>
                <a:prstClr val="black"/>
              </a:solidFill>
              <a:latin typeface="Open Sans Light"/>
            </a:endParaRPr>
          </a:p>
          <a:p>
            <a:pPr lvl="0">
              <a:defRPr/>
            </a:pPr>
            <a:endParaRPr lang="ru-RU" sz="1400">
              <a:solidFill>
                <a:prstClr val="black"/>
              </a:solidFill>
              <a:latin typeface="Open Sans Light"/>
            </a:endParaRPr>
          </a:p>
          <a:p>
            <a:pPr marL="285750" indent="-285750">
              <a:buFont typeface="Arial"/>
              <a:buChar char="•"/>
              <a:defRPr/>
            </a:pPr>
            <a:r>
              <a:rPr lang="ru-RU" sz="1400">
                <a:solidFill>
                  <a:prstClr val="black"/>
                </a:solidFill>
                <a:latin typeface="Open Sans Light"/>
              </a:rPr>
              <a:t>Рекомендуем использовать в дополнение в 7–9 классах курс  </a:t>
            </a:r>
            <a:endParaRPr lang="ru-RU" sz="1400">
              <a:solidFill>
                <a:prstClr val="black"/>
              </a:solidFill>
              <a:latin typeface="Open Sans Light"/>
            </a:endParaRPr>
          </a:p>
          <a:p>
            <a:pPr marL="285750" indent="-285750">
              <a:buFont typeface="Arial"/>
              <a:buNone/>
              <a:defRPr/>
            </a:pPr>
            <a:r>
              <a:rPr lang="ru-RU" altLang="en-US" sz="1400">
                <a:solidFill>
                  <a:prstClr val="black"/>
                </a:solidFill>
                <a:latin typeface="Open Sans Light"/>
              </a:rPr>
              <a:t>      </a:t>
            </a:r>
            <a:r>
              <a:rPr lang="ru-RU" sz="1400">
                <a:solidFill>
                  <a:prstClr val="black"/>
                </a:solidFill>
                <a:latin typeface="Open Sans Light"/>
              </a:rPr>
              <a:t>«Информационная безопасность или на расстоянии одного вируса» </a:t>
            </a:r>
            <a:endParaRPr lang="ru-RU" sz="1400">
              <a:solidFill>
                <a:prstClr val="black"/>
              </a:solidFill>
              <a:latin typeface="Open Sans Light"/>
            </a:endParaRPr>
          </a:p>
          <a:p>
            <a:pPr lvl="0">
              <a:defRPr/>
            </a:pPr>
            <a:endParaRPr lang="ru-RU" sz="1400">
              <a:solidFill>
                <a:prstClr val="black"/>
              </a:solidFill>
              <a:latin typeface="Open Sans Light"/>
            </a:endParaRPr>
          </a:p>
          <a:p>
            <a:pPr marL="285750" indent="-285750">
              <a:buFont typeface="Arial"/>
              <a:buChar char="•"/>
              <a:defRPr/>
            </a:pPr>
            <a:r>
              <a:rPr lang="ru-RU" sz="1400">
                <a:solidFill>
                  <a:prstClr val="black"/>
                </a:solidFill>
                <a:latin typeface="Open Sans Light"/>
              </a:rPr>
              <a:t>Обновление ПООП будет реализовано после утверждения ФГОС ОО</a:t>
            </a:r>
            <a:endParaRPr lang="ru-RU" sz="1400">
              <a:solidFill>
                <a:prstClr val="black"/>
              </a:solidFill>
              <a:latin typeface="Open Sans Light"/>
            </a:endParaRPr>
          </a:p>
          <a:p>
            <a:pPr marL="285750" indent="-285750">
              <a:buFont typeface="Arial"/>
              <a:buChar char="•"/>
              <a:defRPr/>
            </a:pPr>
            <a:endParaRPr lang="ru-RU" sz="1400">
              <a:solidFill>
                <a:prstClr val="black"/>
              </a:solidFill>
              <a:latin typeface="Open Sans Light"/>
            </a:endParaRPr>
          </a:p>
          <a:p>
            <a:pPr marL="285750" indent="-285750">
              <a:buFont typeface="Arial"/>
              <a:buChar char="•"/>
              <a:defRPr/>
            </a:pPr>
            <a:r>
              <a:rPr lang="ru-RU" sz="1400">
                <a:solidFill>
                  <a:prstClr val="black"/>
                </a:solidFill>
                <a:latin typeface="Open Sans Light"/>
              </a:rPr>
              <a:t>Курс включает разделы:</a:t>
            </a:r>
            <a:endParaRPr lang="ru-RU" sz="1400">
              <a:solidFill>
                <a:prstClr val="black"/>
              </a:solidFill>
              <a:latin typeface="Open Sans Light"/>
            </a:endParaRPr>
          </a:p>
          <a:p>
            <a:pPr>
              <a:buFont typeface="Arial"/>
              <a:buChar char="•"/>
              <a:defRPr/>
            </a:pPr>
            <a:endParaRPr lang="ru-RU" sz="1600">
              <a:latin typeface="Open Sans Light"/>
              <a:ea typeface="Open Sans Light"/>
              <a:cs typeface="Open Sans Light"/>
            </a:endParaRPr>
          </a:p>
          <a:p>
            <a:pPr>
              <a:buFont typeface="Arial"/>
              <a:buChar char="•"/>
              <a:defRPr/>
            </a:pPr>
            <a:endParaRPr lang="ru-RU" sz="1600">
              <a:latin typeface="Open Sans Light"/>
              <a:ea typeface="Open Sans Light"/>
              <a:cs typeface="Open Sans Light"/>
            </a:endParaRPr>
          </a:p>
        </p:txBody>
      </p:sp>
      <p:pic>
        <p:nvPicPr>
          <p:cNvPr id="44" name="Рисунок 43"/>
          <p:cNvPicPr>
            <a:picLocks noChangeAspect="1"/>
          </p:cNvPicPr>
          <p:nvPr/>
        </p:nvPicPr>
        <p:blipFill rotWithShape="1">
          <a:blip r:embed="rId4"/>
          <a:stretch>
            <a:fillRect/>
          </a:stretch>
        </p:blipFill>
        <p:spPr>
          <a:xfrm>
            <a:off x="7925262" y="1200247"/>
            <a:ext cx="1861628" cy="541652"/>
          </a:xfrm>
          <a:prstGeom prst="rect">
            <a:avLst/>
          </a:prstGeom>
        </p:spPr>
      </p:pic>
      <p:pic>
        <p:nvPicPr>
          <p:cNvPr id="45" name="Рисунок 44"/>
          <p:cNvPicPr>
            <a:picLocks noChangeAspect="1"/>
          </p:cNvPicPr>
          <p:nvPr/>
        </p:nvPicPr>
        <p:blipFill rotWithShape="1">
          <a:blip r:embed="rId5"/>
          <a:stretch>
            <a:fillRect/>
          </a:stretch>
        </p:blipFill>
        <p:spPr>
          <a:xfrm>
            <a:off x="7373986" y="1785656"/>
            <a:ext cx="2964180" cy="3941528"/>
          </a:xfrm>
          <a:prstGeom prst="rect">
            <a:avLst/>
          </a:prstGeom>
        </p:spPr>
      </p:pic>
      <p:sp>
        <p:nvSpPr>
          <p:cNvPr id="3" name="Прямоугольник 2"/>
          <p:cNvSpPr/>
          <p:nvPr/>
        </p:nvSpPr>
        <p:spPr>
          <a:xfrm>
            <a:off x="629890" y="4334583"/>
            <a:ext cx="6096001" cy="1015663"/>
          </a:xfrm>
          <a:prstGeom prst="rect">
            <a:avLst/>
          </a:prstGeom>
        </p:spPr>
        <p:txBody>
          <a:bodyPr>
            <a:spAutoFit/>
          </a:bodyPr>
          <a:lstStyle/>
          <a:p>
            <a:pPr marL="285750" indent="-285750">
              <a:buFont typeface="Arial"/>
              <a:buChar char="•"/>
              <a:defRPr/>
            </a:pPr>
            <a:endParaRPr lang="ru-RU">
              <a:solidFill>
                <a:prstClr val="black"/>
              </a:solidFill>
              <a:latin typeface="Open Sans Light"/>
            </a:endParaRPr>
          </a:p>
          <a:p>
            <a:pPr marL="285750" indent="-285750">
              <a:buFont typeface="Wingdings"/>
              <a:buChar char="ü"/>
              <a:defRPr/>
            </a:pPr>
            <a:r>
              <a:rPr lang="ru-RU" sz="1400">
                <a:solidFill>
                  <a:prstClr val="black"/>
                </a:solidFill>
                <a:latin typeface="Open Sans Light"/>
              </a:rPr>
              <a:t>Киберугрозы личности и семье: знаем и умеем избегать</a:t>
            </a:r>
            <a:endParaRPr lang="ru-RU" sz="1400">
              <a:solidFill>
                <a:prstClr val="black"/>
              </a:solidFill>
              <a:latin typeface="Open Sans Light"/>
            </a:endParaRPr>
          </a:p>
          <a:p>
            <a:pPr marL="285750" indent="-285750">
              <a:buFont typeface="Wingdings"/>
              <a:buChar char="ü"/>
              <a:defRPr/>
            </a:pPr>
            <a:r>
              <a:rPr lang="ru-RU" sz="1400">
                <a:solidFill>
                  <a:prstClr val="black"/>
                </a:solidFill>
                <a:latin typeface="Open Sans Light"/>
              </a:rPr>
              <a:t>Кибербулинг: знаем и умеем противостоять</a:t>
            </a:r>
            <a:endParaRPr lang="ru-RU" sz="1400">
              <a:solidFill>
                <a:prstClr val="black"/>
              </a:solidFill>
              <a:latin typeface="Open Sans Light"/>
            </a:endParaRPr>
          </a:p>
          <a:p>
            <a:pPr marL="285750" indent="-285750">
              <a:buFont typeface="Wingdings"/>
              <a:buChar char="ü"/>
              <a:defRPr/>
            </a:pPr>
            <a:r>
              <a:rPr lang="ru-RU" sz="1400">
                <a:solidFill>
                  <a:prstClr val="black"/>
                </a:solidFill>
                <a:latin typeface="Open Sans Light"/>
              </a:rPr>
              <a:t>Безопасность технических устройств: знаем и умеем защищаться </a:t>
            </a:r>
            <a:endParaRPr lang="ru-RU" sz="1400">
              <a:solidFill>
                <a:prstClr val="black"/>
              </a:solidFill>
              <a:latin typeface="Open Sans Light"/>
            </a:endParaRPr>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F891D045-80B5-4DC6-A762-D4045AC0D02E}"/>
              </a:ext>
            </a:extLst>
          </p:cNvPr>
          <p:cNvGrpSpPr/>
          <p:nvPr/>
        </p:nvGrpSpPr>
        <p:grpSpPr>
          <a:xfrm>
            <a:off x="10920851" y="133368"/>
            <a:ext cx="1036335" cy="358338"/>
            <a:chOff x="10099577" y="300997"/>
            <a:chExt cx="1512553" cy="523002"/>
          </a:xfrm>
          <a:solidFill>
            <a:srgbClr val="2D2B8D"/>
          </a:solidFill>
        </p:grpSpPr>
        <p:sp>
          <p:nvSpPr>
            <p:cNvPr id="11"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2"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3"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4"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5"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6"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7"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8"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9"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0"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1"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2"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3"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4"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10605548" cy="107722"/>
          </a:xfrm>
          <a:prstGeom prst="rect">
            <a:avLst/>
          </a:prstGeom>
        </p:spPr>
        <p:txBody>
          <a:bodyPr wrap="square" lIns="0" tIns="0" rIns="0" bIns="0">
            <a:spAutoFit/>
          </a:bodyPr>
          <a:lstStyle/>
          <a:p>
            <a:r>
              <a:rPr lang="ru-RU" sz="700" dirty="0">
                <a:solidFill>
                  <a:schemeClr val="bg1">
                    <a:lumMod val="65000"/>
                  </a:schemeClr>
                </a:solidFill>
              </a:rPr>
              <a:t>© АО «Издательство </a:t>
            </a:r>
            <a:r>
              <a:rPr lang="ru-RU" sz="700" dirty="0" smtClean="0">
                <a:solidFill>
                  <a:schemeClr val="bg1">
                    <a:lumMod val="65000"/>
                  </a:schemeClr>
                </a:solidFill>
              </a:rPr>
              <a:t>«Просвещение», 2020</a:t>
            </a:r>
            <a:endParaRPr lang="ru-RU" sz="700" dirty="0">
              <a:solidFill>
                <a:schemeClr val="bg1">
                  <a:lumMod val="65000"/>
                </a:schemeClr>
              </a:solidFill>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21529" y="719289"/>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7" name="Прямоугольник 26"/>
          <p:cNvSpPr/>
          <p:nvPr/>
        </p:nvSpPr>
        <p:spPr>
          <a:xfrm>
            <a:off x="91302" y="90110"/>
            <a:ext cx="10182596" cy="584775"/>
          </a:xfrm>
          <a:prstGeom prst="rect">
            <a:avLst/>
          </a:prstGeom>
        </p:spPr>
        <p:txBody>
          <a:bodyPr wrap="none">
            <a:spAutoFit/>
          </a:bodyPr>
          <a:lstStyle/>
          <a:p>
            <a:pPr lvl="0"/>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Основное общее образование. Вариативная часть</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p:cNvSpPr txBox="1"/>
          <p:nvPr/>
        </p:nvSpPr>
        <p:spPr>
          <a:xfrm>
            <a:off x="91302" y="825285"/>
            <a:ext cx="6400938" cy="40942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pP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Внеурочная деятельность</a:t>
            </a:r>
            <a:endPar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3397" y="1484065"/>
            <a:ext cx="1659498" cy="2215350"/>
          </a:xfrm>
          <a:prstGeom prst="rect">
            <a:avLst/>
          </a:prstGeom>
          <a:ln>
            <a:noFill/>
          </a:ln>
          <a:effectLst>
            <a:outerShdw blurRad="292100" dist="139700" dir="2700000" algn="tl" rotWithShape="0">
              <a:srgbClr val="333333">
                <a:alpha val="65000"/>
              </a:srgbClr>
            </a:outerShdw>
          </a:effectLst>
        </p:spPr>
      </p:pic>
      <p:pic>
        <p:nvPicPr>
          <p:cNvPr id="47" name="Рисунок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3397" y="3948771"/>
            <a:ext cx="1747826" cy="2333262"/>
          </a:xfrm>
          <a:prstGeom prst="rect">
            <a:avLst/>
          </a:prstGeom>
          <a:ln>
            <a:noFill/>
          </a:ln>
          <a:effectLst>
            <a:outerShdw blurRad="292100" dist="139700" dir="2700000" algn="tl" rotWithShape="0">
              <a:srgbClr val="333333">
                <a:alpha val="65000"/>
              </a:srgbClr>
            </a:outerShdw>
          </a:effectLst>
        </p:spPr>
      </p:pic>
      <p:pic>
        <p:nvPicPr>
          <p:cNvPr id="49" name="Рисунок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7237" y="3990317"/>
            <a:ext cx="1703947" cy="2296989"/>
          </a:xfrm>
          <a:prstGeom prst="rect">
            <a:avLst/>
          </a:prstGeom>
          <a:ln>
            <a:noFill/>
          </a:ln>
          <a:effectLst>
            <a:outerShdw blurRad="292100" dist="139700" dir="2700000" algn="tl" rotWithShape="0">
              <a:srgbClr val="333333">
                <a:alpha val="65000"/>
              </a:srgbClr>
            </a:outerShdw>
          </a:effectLst>
        </p:spPr>
      </p:pic>
      <p:pic>
        <p:nvPicPr>
          <p:cNvPr id="46" name="Рисунок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2045" y="4021356"/>
            <a:ext cx="1701853" cy="2255466"/>
          </a:xfrm>
          <a:prstGeom prst="rect">
            <a:avLst/>
          </a:prstGeom>
          <a:ln>
            <a:noFill/>
          </a:ln>
          <a:effectLst>
            <a:outerShdw blurRad="292100" dist="139700" dir="2700000" algn="tl" rotWithShape="0">
              <a:srgbClr val="333333">
                <a:alpha val="65000"/>
              </a:srgbClr>
            </a:outerShdw>
          </a:effectLst>
        </p:spPr>
      </p:pic>
      <p:pic>
        <p:nvPicPr>
          <p:cNvPr id="30" name="Рисунок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2045" y="1503080"/>
            <a:ext cx="1673696" cy="2223510"/>
          </a:xfrm>
          <a:prstGeom prst="rect">
            <a:avLst/>
          </a:prstGeom>
          <a:ln>
            <a:noFill/>
          </a:ln>
          <a:effectLst>
            <a:outerShdw blurRad="292100" dist="139700" dir="2700000" algn="tl" rotWithShape="0">
              <a:srgbClr val="333333">
                <a:alpha val="65000"/>
              </a:srgbClr>
            </a:outerShdw>
          </a:effectLst>
        </p:spPr>
      </p:pic>
      <p:pic>
        <p:nvPicPr>
          <p:cNvPr id="31" name="Рисунок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97237" y="1484065"/>
            <a:ext cx="1660466" cy="2222035"/>
          </a:xfrm>
          <a:prstGeom prst="rect">
            <a:avLst/>
          </a:prstGeom>
          <a:ln>
            <a:noFill/>
          </a:ln>
          <a:effectLst>
            <a:outerShdw blurRad="292100" dist="139700" dir="2700000" algn="tl" rotWithShape="0">
              <a:srgbClr val="333333">
                <a:alpha val="65000"/>
              </a:srgbClr>
            </a:outerShdw>
          </a:effectLst>
        </p:spPr>
      </p:pic>
      <p:sp>
        <p:nvSpPr>
          <p:cNvPr id="28" name="Прямоугольник 27"/>
          <p:cNvSpPr/>
          <p:nvPr/>
        </p:nvSpPr>
        <p:spPr>
          <a:xfrm>
            <a:off x="91302" y="1609003"/>
            <a:ext cx="5604229" cy="2800767"/>
          </a:xfrm>
          <a:prstGeom prst="rect">
            <a:avLst/>
          </a:prstGeom>
        </p:spPr>
        <p:txBody>
          <a:bodyPr wrap="square">
            <a:spAutoFit/>
          </a:bodyPr>
          <a:lstStyle/>
          <a:p>
            <a:pPr marL="285750" indent="-285750">
              <a:buFont typeface="Arial" panose="020B0604020202020204" pitchFamily="34" charset="0"/>
              <a:buChar cha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Пособия имеют модульную структуру и рассчитаны на </a:t>
            </a:r>
            <a:r>
              <a:rPr lang="ru-RU" sz="1400"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17/34/68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часов</a:t>
            </a:r>
          </a:p>
          <a:p>
            <a:pPr>
              <a:buFont typeface="Arial" panose="020B0604020202020204" pitchFamily="34" charset="0"/>
              <a:buChar cha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Практико-ориентированным заданиям отводится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60 %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 содержания пособий, теоретическому материалу —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40 %</a:t>
            </a:r>
          </a:p>
          <a:p>
            <a:pPr>
              <a:buFont typeface="Arial" panose="020B0604020202020204" pitchFamily="34" charset="0"/>
              <a:buChar cha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Использование пособий позволят педагогу реализовать программы внеурочной деятельности без привлечения дополнительных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материалов</a:t>
            </a:r>
          </a:p>
          <a:p>
            <a:pPr>
              <a:buFont typeface="Arial" panose="020B0604020202020204" pitchFamily="34" charset="0"/>
              <a:buChar char="•"/>
            </a:pPr>
            <a:endParaRPr lang="ru-RU" sz="1400" dirty="0" smtClean="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Сборник примерных программ внеурочной деятельности  доступен для скачивания на сайте издательства:  </a:t>
            </a:r>
            <a:r>
              <a:rPr lang="en-US" sz="1400" dirty="0" smtClean="0">
                <a:hlinkClick r:id="rId9"/>
              </a:rPr>
              <a:t>https</a:t>
            </a:r>
            <a:r>
              <a:rPr lang="en-US" sz="1400" dirty="0">
                <a:hlinkClick r:id="rId9"/>
              </a:rPr>
              <a:t>://prosv.ru/static/vneuroh</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 </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r>
              <a:rPr lang="ru-RU" dirty="0"/>
              <a:t/>
            </a:r>
            <a:br>
              <a:rPr lang="ru-RU" dirty="0"/>
            </a:br>
            <a:endParaRPr lang="ru-RU" dirty="0"/>
          </a:p>
        </p:txBody>
      </p:sp>
      <p:sp>
        <p:nvSpPr>
          <p:cNvPr id="29"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44</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070295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44584" y="111064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a:xfrm>
            <a:off x="9025471" y="633985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45</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150985" y="525865"/>
            <a:ext cx="11092502" cy="584775"/>
          </a:xfrm>
          <a:prstGeom prst="rect">
            <a:avLst/>
          </a:prstGeom>
        </p:spPr>
        <p:txBody>
          <a:bodyPr wrap="square">
            <a:spAutoFit/>
          </a:bodyPr>
          <a:lstStyle/>
          <a:p>
            <a:pPr lvl="0">
              <a:defRPr/>
            </a:pPr>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Внеурочная деятельность – неотъемлемая часть ООП</a:t>
            </a: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graphicFrame>
        <p:nvGraphicFramePr>
          <p:cNvPr id="44" name="Таблица 43"/>
          <p:cNvGraphicFramePr>
            <a:graphicFrameLocks noGrp="1"/>
          </p:cNvGraphicFramePr>
          <p:nvPr>
            <p:extLst/>
          </p:nvPr>
        </p:nvGraphicFramePr>
        <p:xfrm>
          <a:off x="410340" y="1360217"/>
          <a:ext cx="9666167" cy="4362506"/>
        </p:xfrm>
        <a:graphic>
          <a:graphicData uri="http://schemas.openxmlformats.org/drawingml/2006/table">
            <a:tbl>
              <a:tblPr/>
              <a:tblGrid>
                <a:gridCol w="2058781">
                  <a:extLst>
                    <a:ext uri="{9D8B030D-6E8A-4147-A177-3AD203B41FA5}">
                      <a16:colId xmlns:a16="http://schemas.microsoft.com/office/drawing/2014/main" val="405908439"/>
                    </a:ext>
                  </a:extLst>
                </a:gridCol>
                <a:gridCol w="7607386">
                  <a:extLst>
                    <a:ext uri="{9D8B030D-6E8A-4147-A177-3AD203B41FA5}">
                      <a16:colId xmlns:a16="http://schemas.microsoft.com/office/drawing/2014/main" val="152928745"/>
                    </a:ext>
                  </a:extLst>
                </a:gridCol>
              </a:tblGrid>
              <a:tr h="221901">
                <a:tc>
                  <a:txBody>
                    <a:bodyPr/>
                    <a:lstStyle/>
                    <a:p>
                      <a:pPr marL="0" algn="ctr" defTabSz="914400" rtl="0" eaLnBrk="1" fontAlgn="ctr" latinLnBrk="0" hangingPunct="1"/>
                      <a:r>
                        <a:rPr lang="ru-RU" sz="1200" b="1" i="0" u="none" strike="noStrike" kern="1200" dirty="0" smtClean="0">
                          <a:solidFill>
                            <a:srgbClr val="003366"/>
                          </a:solidFill>
                          <a:effectLst/>
                          <a:latin typeface="Calibri" panose="020F0502020204030204" pitchFamily="34" charset="0"/>
                          <a:ea typeface="+mn-ea"/>
                          <a:cs typeface="+mn-cs"/>
                        </a:rPr>
                        <a:t>Направления</a:t>
                      </a:r>
                      <a:r>
                        <a:rPr lang="ru-RU" sz="1200" b="1" i="0" u="none" strike="noStrike" kern="1200" baseline="0" dirty="0" smtClean="0">
                          <a:solidFill>
                            <a:srgbClr val="003366"/>
                          </a:solidFill>
                          <a:effectLst/>
                          <a:latin typeface="Calibri" panose="020F0502020204030204" pitchFamily="34" charset="0"/>
                          <a:ea typeface="+mn-ea"/>
                          <a:cs typeface="+mn-cs"/>
                        </a:rPr>
                        <a:t> </a:t>
                      </a:r>
                      <a:endParaRPr lang="ru-RU" sz="1200" b="1" i="0" u="none" strike="noStrike" kern="1200" dirty="0">
                        <a:solidFill>
                          <a:srgbClr val="003366"/>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ru-RU" sz="1200" b="1" i="0" u="none" strike="noStrike" kern="1200" dirty="0" smtClean="0">
                          <a:solidFill>
                            <a:srgbClr val="003366"/>
                          </a:solidFill>
                          <a:effectLst/>
                          <a:latin typeface="Calibri" panose="020F0502020204030204" pitchFamily="34" charset="0"/>
                          <a:ea typeface="+mn-ea"/>
                          <a:cs typeface="+mn-cs"/>
                        </a:rPr>
                        <a:t>Название</a:t>
                      </a:r>
                      <a:r>
                        <a:rPr lang="ru-RU" sz="1200" b="1" i="0" u="none" strike="noStrike" kern="1200" baseline="0" dirty="0" smtClean="0">
                          <a:solidFill>
                            <a:srgbClr val="003366"/>
                          </a:solidFill>
                          <a:effectLst/>
                          <a:latin typeface="Calibri" panose="020F0502020204030204" pitchFamily="34" charset="0"/>
                          <a:ea typeface="+mn-ea"/>
                          <a:cs typeface="+mn-cs"/>
                        </a:rPr>
                        <a:t> курса внеурочной деятельности /автор</a:t>
                      </a:r>
                      <a:endParaRPr lang="ru-RU" sz="1200" b="1" i="0" u="none" strike="noStrike" kern="1200" dirty="0">
                        <a:solidFill>
                          <a:srgbClr val="003366"/>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91618"/>
                  </a:ext>
                </a:extLst>
              </a:tr>
              <a:tr h="90516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Обще-</a:t>
                      </a:r>
                    </a:p>
                    <a:p>
                      <a:pPr marL="0" marR="0" indent="0" algn="l" defTabSz="914400" rtl="0" eaLnBrk="1" fontAlgn="b"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интеллектуальное,</a:t>
                      </a:r>
                      <a:endParaRPr lang="ru-RU" sz="1200" b="1"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l" defTabSz="914400" rtl="0" eaLnBrk="1" fontAlgn="b" latinLnBrk="0" hangingPunct="1"/>
                      <a:r>
                        <a:rPr lang="ru-RU" altLang="zh-CN" sz="1200" b="0" kern="1200" dirty="0" smtClean="0">
                          <a:solidFill>
                            <a:schemeClr val="tx1"/>
                          </a:solidFill>
                          <a:latin typeface="+mn-lt"/>
                          <a:ea typeface="+mn-ea"/>
                          <a:cs typeface="+mn-cs"/>
                          <a:sym typeface="Arial" panose="020B0604020202020204" pitchFamily="34" charset="0"/>
                        </a:rPr>
                        <a:t>Е.А. Прудникова, Е.И. Волкова. </a:t>
                      </a:r>
                      <a:r>
                        <a:rPr lang="ru-RU" sz="1200" b="0" kern="1200" dirty="0" smtClean="0">
                          <a:solidFill>
                            <a:schemeClr val="tx1"/>
                          </a:solidFill>
                          <a:latin typeface="+mn-lt"/>
                          <a:ea typeface="+mn-ea"/>
                          <a:cs typeface="+mn-cs"/>
                        </a:rPr>
                        <a:t>Шахматы в школе, 5-7 классы </a:t>
                      </a:r>
                    </a:p>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Н. Н. </a:t>
                      </a:r>
                      <a:r>
                        <a:rPr lang="ru-RU" sz="1200" b="0" kern="1200" dirty="0" err="1" smtClean="0">
                          <a:solidFill>
                            <a:schemeClr val="tx1"/>
                          </a:solidFill>
                          <a:latin typeface="+mn-lt"/>
                          <a:ea typeface="+mn-ea"/>
                          <a:cs typeface="+mn-cs"/>
                        </a:rPr>
                        <a:t>Гомулина</a:t>
                      </a:r>
                      <a:r>
                        <a:rPr lang="ru-RU" sz="1200" b="0" kern="1200" dirty="0" smtClean="0">
                          <a:solidFill>
                            <a:schemeClr val="tx1"/>
                          </a:solidFill>
                          <a:latin typeface="+mn-lt"/>
                          <a:ea typeface="+mn-ea"/>
                          <a:cs typeface="+mn-cs"/>
                        </a:rPr>
                        <a:t>, В. Г. Сурдин. Введение в астрономию </a:t>
                      </a:r>
                    </a:p>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А.А.</a:t>
                      </a:r>
                      <a:r>
                        <a:rPr lang="ru-RU" sz="1200" b="0" kern="1200" baseline="0" dirty="0" smtClean="0">
                          <a:solidFill>
                            <a:schemeClr val="tx1"/>
                          </a:solidFill>
                          <a:latin typeface="+mn-lt"/>
                          <a:ea typeface="+mn-ea"/>
                          <a:cs typeface="+mn-cs"/>
                        </a:rPr>
                        <a:t> Марко, И.А. Смирнов. Исследовательские и проектные работы по физике, 5-9 классы</a:t>
                      </a:r>
                    </a:p>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Н.Ю Смирнова, И.А. Смирнов.</a:t>
                      </a:r>
                      <a:r>
                        <a:rPr lang="ru-RU" sz="1200" b="0" kern="1200" baseline="0" dirty="0" smtClean="0">
                          <a:solidFill>
                            <a:schemeClr val="tx1"/>
                          </a:solidFill>
                          <a:latin typeface="+mn-lt"/>
                          <a:ea typeface="+mn-ea"/>
                          <a:cs typeface="+mn-cs"/>
                        </a:rPr>
                        <a:t> </a:t>
                      </a:r>
                      <a:r>
                        <a:rPr lang="ru-RU" sz="1200" b="0" kern="1200" dirty="0" smtClean="0">
                          <a:solidFill>
                            <a:schemeClr val="tx1"/>
                          </a:solidFill>
                          <a:latin typeface="+mn-lt"/>
                          <a:ea typeface="+mn-ea"/>
                          <a:cs typeface="+mn-cs"/>
                        </a:rPr>
                        <a:t>Исследовательские и проектные работы по химии, 5-9 классы</a:t>
                      </a:r>
                    </a:p>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И.А. Смирнов, Н.В. Мальцевская. Исследовательские и проектные работы по биологии, 5-9 классы</a:t>
                      </a:r>
                    </a:p>
                    <a:p>
                      <a:pPr marL="0" marR="0" indent="0" algn="l" defTabSz="914400" rtl="0" eaLnBrk="1" fontAlgn="b" latinLnBrk="0" hangingPunct="1">
                        <a:lnSpc>
                          <a:spcPct val="100000"/>
                        </a:lnSpc>
                        <a:spcBef>
                          <a:spcPts val="0"/>
                        </a:spcBef>
                        <a:spcAft>
                          <a:spcPts val="0"/>
                        </a:spcAft>
                        <a:buClrTx/>
                        <a:buSzTx/>
                        <a:buFontTx/>
                        <a:buNone/>
                        <a:tabLst/>
                        <a:defRPr/>
                      </a:pPr>
                      <a:endParaRPr lang="ru-RU" sz="1200" b="0" kern="1200" dirty="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75903744"/>
                  </a:ext>
                </a:extLst>
              </a:tr>
              <a:tr h="65578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Общекультурное</a:t>
                      </a:r>
                      <a:endParaRPr lang="ru-RU" sz="1200" b="1"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baseline="0" dirty="0" err="1" smtClean="0">
                          <a:solidFill>
                            <a:schemeClr val="tx1"/>
                          </a:solidFill>
                          <a:latin typeface="+mn-lt"/>
                          <a:ea typeface="+mn-ea"/>
                          <a:cs typeface="+mn-cs"/>
                        </a:rPr>
                        <a:t>Н.Л.Селиванов</a:t>
                      </a:r>
                      <a:r>
                        <a:rPr lang="ru-RU" sz="1200" b="0" kern="1200" baseline="0" dirty="0" smtClean="0">
                          <a:solidFill>
                            <a:schemeClr val="tx1"/>
                          </a:solidFill>
                          <a:latin typeface="+mn-lt"/>
                          <a:ea typeface="+mn-ea"/>
                          <a:cs typeface="+mn-cs"/>
                        </a:rPr>
                        <a:t>, </a:t>
                      </a:r>
                      <a:r>
                        <a:rPr lang="ru-RU" sz="1200" b="0" kern="1200" baseline="0" dirty="0" err="1" smtClean="0">
                          <a:solidFill>
                            <a:schemeClr val="tx1"/>
                          </a:solidFill>
                          <a:latin typeface="+mn-lt"/>
                          <a:ea typeface="+mn-ea"/>
                          <a:cs typeface="+mn-cs"/>
                        </a:rPr>
                        <a:t>Т.В.Селиванова</a:t>
                      </a:r>
                      <a:r>
                        <a:rPr lang="ru-RU" sz="1200" b="0" kern="1200" baseline="0" dirty="0" smtClean="0">
                          <a:solidFill>
                            <a:schemeClr val="tx1"/>
                          </a:solidFill>
                          <a:latin typeface="+mn-lt"/>
                          <a:ea typeface="+mn-ea"/>
                          <a:cs typeface="+mn-cs"/>
                        </a:rPr>
                        <a:t>. </a:t>
                      </a:r>
                      <a:r>
                        <a:rPr lang="ru-RU" sz="1200" b="0" kern="1200" dirty="0" smtClean="0">
                          <a:solidFill>
                            <a:schemeClr val="tx1"/>
                          </a:solidFill>
                          <a:latin typeface="+mn-lt"/>
                          <a:ea typeface="+mn-ea"/>
                          <a:cs typeface="+mn-cs"/>
                        </a:rPr>
                        <a:t>Основы </a:t>
                      </a:r>
                      <a:r>
                        <a:rPr lang="ru-RU" sz="1200" b="0" kern="1200" dirty="0" err="1" smtClean="0">
                          <a:solidFill>
                            <a:schemeClr val="tx1"/>
                          </a:solidFill>
                          <a:latin typeface="+mn-lt"/>
                          <a:ea typeface="+mn-ea"/>
                          <a:cs typeface="+mn-cs"/>
                        </a:rPr>
                        <a:t>инфографики</a:t>
                      </a:r>
                      <a:r>
                        <a:rPr lang="ru-RU" sz="1200" b="0" kern="1200" dirty="0" smtClean="0">
                          <a:solidFill>
                            <a:schemeClr val="tx1"/>
                          </a:solidFill>
                          <a:latin typeface="+mn-lt"/>
                          <a:ea typeface="+mn-ea"/>
                          <a:cs typeface="+mn-cs"/>
                        </a:rPr>
                        <a:t>, 5-7</a:t>
                      </a:r>
                      <a:r>
                        <a:rPr lang="ru-RU" sz="1200" b="0" kern="1200" baseline="0" dirty="0" smtClean="0">
                          <a:solidFill>
                            <a:schemeClr val="tx1"/>
                          </a:solidFill>
                          <a:latin typeface="+mn-lt"/>
                          <a:ea typeface="+mn-ea"/>
                          <a:cs typeface="+mn-cs"/>
                        </a:rPr>
                        <a:t> классы</a:t>
                      </a:r>
                    </a:p>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Алёша Ермолин. Основы </a:t>
                      </a:r>
                      <a:r>
                        <a:rPr lang="ru-RU" sz="1200" b="0" kern="1200" dirty="0" err="1" smtClean="0">
                          <a:solidFill>
                            <a:schemeClr val="tx1"/>
                          </a:solidFill>
                          <a:latin typeface="+mn-lt"/>
                          <a:ea typeface="+mn-ea"/>
                          <a:cs typeface="+mn-cs"/>
                        </a:rPr>
                        <a:t>инфографики</a:t>
                      </a:r>
                      <a:r>
                        <a:rPr lang="ru-RU" sz="1200" b="0" kern="1200" dirty="0" smtClean="0">
                          <a:solidFill>
                            <a:schemeClr val="tx1"/>
                          </a:solidFill>
                          <a:latin typeface="+mn-lt"/>
                          <a:ea typeface="+mn-ea"/>
                          <a:cs typeface="+mn-cs"/>
                        </a:rPr>
                        <a:t>,</a:t>
                      </a:r>
                      <a:r>
                        <a:rPr lang="ru-RU" sz="1200" b="0" kern="1200" baseline="0" dirty="0" smtClean="0">
                          <a:solidFill>
                            <a:schemeClr val="tx1"/>
                          </a:solidFill>
                          <a:latin typeface="+mn-lt"/>
                          <a:ea typeface="+mn-ea"/>
                          <a:cs typeface="+mn-cs"/>
                        </a:rPr>
                        <a:t> 8-9 классы</a:t>
                      </a:r>
                      <a:endParaRPr lang="ru-RU" sz="1200" b="0" kern="1200" dirty="0" smtClean="0">
                        <a:solidFill>
                          <a:schemeClr val="tx1"/>
                        </a:solidFill>
                        <a:latin typeface="+mn-lt"/>
                        <a:ea typeface="+mn-ea"/>
                        <a:cs typeface="+mn-cs"/>
                      </a:endParaRPr>
                    </a:p>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М. В. Козлов, В. В. Кравчук, Е. С. </a:t>
                      </a:r>
                      <a:r>
                        <a:rPr lang="ru-RU" sz="1200" b="0" kern="1200" dirty="0" err="1" smtClean="0">
                          <a:solidFill>
                            <a:schemeClr val="tx1"/>
                          </a:solidFill>
                          <a:latin typeface="+mn-lt"/>
                          <a:ea typeface="+mn-ea"/>
                          <a:cs typeface="+mn-cs"/>
                        </a:rPr>
                        <a:t>Элбакян</a:t>
                      </a:r>
                      <a:r>
                        <a:rPr lang="ru-RU" sz="1200" b="0" kern="1200" dirty="0" smtClean="0">
                          <a:solidFill>
                            <a:schemeClr val="tx1"/>
                          </a:solidFill>
                          <a:latin typeface="+mn-lt"/>
                          <a:ea typeface="+mn-ea"/>
                          <a:cs typeface="+mn-cs"/>
                        </a:rPr>
                        <a:t>, О. Д. Федоров. Религиозные культуры народов России </a:t>
                      </a:r>
                      <a:r>
                        <a:rPr lang="ru-RU" sz="1200" b="0" kern="1200" baseline="0" dirty="0" smtClean="0">
                          <a:solidFill>
                            <a:schemeClr val="tx1"/>
                          </a:solidFill>
                          <a:latin typeface="+mn-lt"/>
                          <a:ea typeface="+mn-ea"/>
                          <a:cs typeface="+mn-cs"/>
                        </a:rPr>
                        <a:t> </a:t>
                      </a:r>
                    </a:p>
                    <a:p>
                      <a:pPr marL="0" algn="l" defTabSz="914400" rtl="0" eaLnBrk="1" fontAlgn="b" latinLnBrk="0" hangingPunct="1"/>
                      <a:r>
                        <a:rPr lang="ru-RU" sz="1200" b="0" kern="1200" dirty="0" smtClean="0">
                          <a:solidFill>
                            <a:schemeClr val="tx1"/>
                          </a:solidFill>
                          <a:latin typeface="+mn-lt"/>
                          <a:ea typeface="+mn-ea"/>
                          <a:cs typeface="+mn-cs"/>
                        </a:rPr>
                        <a:t>Т. В. </a:t>
                      </a:r>
                      <a:r>
                        <a:rPr lang="ru-RU" sz="1200" b="0" kern="1200" dirty="0" err="1" smtClean="0">
                          <a:solidFill>
                            <a:schemeClr val="tx1"/>
                          </a:solidFill>
                          <a:latin typeface="+mn-lt"/>
                          <a:ea typeface="+mn-ea"/>
                          <a:cs typeface="+mn-cs"/>
                        </a:rPr>
                        <a:t>Ковган</a:t>
                      </a:r>
                      <a:r>
                        <a:rPr lang="ru-RU" sz="1200" b="0" kern="1200" dirty="0" smtClean="0">
                          <a:solidFill>
                            <a:schemeClr val="tx1"/>
                          </a:solidFill>
                          <a:latin typeface="+mn-lt"/>
                          <a:ea typeface="+mn-ea"/>
                          <a:cs typeface="+mn-cs"/>
                        </a:rPr>
                        <a:t>. Журналистика для начинающих </a:t>
                      </a:r>
                    </a:p>
                    <a:p>
                      <a:pPr marL="0" algn="l" defTabSz="914400" rtl="0" eaLnBrk="1" fontAlgn="b" latinLnBrk="0" hangingPunct="1"/>
                      <a:r>
                        <a:rPr lang="ru-RU" sz="1200" b="0" kern="1200" baseline="0" dirty="0" smtClean="0">
                          <a:solidFill>
                            <a:schemeClr val="tx1"/>
                          </a:solidFill>
                          <a:latin typeface="+mn-lt"/>
                          <a:ea typeface="+mn-ea"/>
                          <a:cs typeface="+mn-cs"/>
                        </a:rPr>
                        <a:t>Н.Л. Селиванов, Т.В. Селиванова. Основы </a:t>
                      </a:r>
                      <a:r>
                        <a:rPr lang="ru-RU" sz="1200" b="0" kern="1200" baseline="0" dirty="0" err="1" smtClean="0">
                          <a:solidFill>
                            <a:schemeClr val="tx1"/>
                          </a:solidFill>
                          <a:latin typeface="+mn-lt"/>
                          <a:ea typeface="+mn-ea"/>
                          <a:cs typeface="+mn-cs"/>
                        </a:rPr>
                        <a:t>инфографики</a:t>
                      </a:r>
                      <a:r>
                        <a:rPr lang="ru-RU" sz="1200" b="0" kern="1200" baseline="0" dirty="0" smtClean="0">
                          <a:solidFill>
                            <a:schemeClr val="tx1"/>
                          </a:solidFill>
                          <a:latin typeface="+mn-lt"/>
                          <a:ea typeface="+mn-ea"/>
                          <a:cs typeface="+mn-cs"/>
                        </a:rPr>
                        <a:t>, 5-7 классы </a:t>
                      </a:r>
                    </a:p>
                    <a:p>
                      <a:pPr marL="0" algn="l" defTabSz="914400" rtl="0" eaLnBrk="1" fontAlgn="b" latinLnBrk="0" hangingPunct="1"/>
                      <a:r>
                        <a:rPr lang="ru-RU" sz="1200" b="0" kern="1200" baseline="0" dirty="0" err="1" smtClean="0">
                          <a:solidFill>
                            <a:schemeClr val="tx1"/>
                          </a:solidFill>
                          <a:latin typeface="+mn-lt"/>
                          <a:ea typeface="+mn-ea"/>
                          <a:cs typeface="+mn-cs"/>
                        </a:rPr>
                        <a:t>Е.М.Приорова</a:t>
                      </a:r>
                      <a:r>
                        <a:rPr lang="ru-RU" sz="1200" b="0" kern="1200" baseline="0" dirty="0" smtClean="0">
                          <a:solidFill>
                            <a:schemeClr val="tx1"/>
                          </a:solidFill>
                          <a:latin typeface="+mn-lt"/>
                          <a:ea typeface="+mn-ea"/>
                          <a:cs typeface="+mn-cs"/>
                        </a:rPr>
                        <a:t>. Экологическая культура и здоровье человека. Практикум, 5-7 классы</a:t>
                      </a:r>
                    </a:p>
                    <a:p>
                      <a:pPr marL="0" algn="l" defTabSz="914400" rtl="0" eaLnBrk="1" fontAlgn="b" latinLnBrk="0" hangingPunct="1"/>
                      <a:r>
                        <a:rPr lang="ru-RU" sz="1200" b="0" kern="1200" baseline="0" dirty="0" smtClean="0">
                          <a:solidFill>
                            <a:schemeClr val="tx1"/>
                          </a:solidFill>
                          <a:latin typeface="+mn-lt"/>
                          <a:ea typeface="+mn-ea"/>
                          <a:cs typeface="+mn-cs"/>
                        </a:rPr>
                        <a:t>И.Ю. Алексашина, О.И. Лагутенко. Как сохранить нашу планету? Тетрадь-практикум, 7-9  классы</a:t>
                      </a:r>
                    </a:p>
                    <a:p>
                      <a:pPr marL="0" algn="l" defTabSz="914400" rtl="0" eaLnBrk="1" fontAlgn="b" latinLnBrk="0" hangingPunct="1"/>
                      <a:r>
                        <a:rPr lang="ru-RU" sz="1200" b="0" kern="1200" baseline="0" dirty="0" smtClean="0">
                          <a:solidFill>
                            <a:schemeClr val="tx1"/>
                          </a:solidFill>
                          <a:latin typeface="+mn-lt"/>
                          <a:ea typeface="+mn-ea"/>
                          <a:cs typeface="+mn-cs"/>
                        </a:rPr>
                        <a:t>И.Ю. Алексашина, О.И. Лагутенко. Чему природа учит человека? Тетрадь-практикум, 5-6 классы</a:t>
                      </a:r>
                    </a:p>
                    <a:p>
                      <a:pPr marL="0" algn="l" defTabSz="914400" rtl="0" eaLnBrk="1" fontAlgn="b" latinLnBrk="0" hangingPunct="1"/>
                      <a:endParaRPr lang="ru-RU" sz="1200" b="0" kern="1200" baseline="0" dirty="0" smtClean="0">
                        <a:solidFill>
                          <a:schemeClr val="tx1"/>
                        </a:solidFill>
                        <a:latin typeface="+mn-lt"/>
                        <a:ea typeface="+mn-ea"/>
                        <a:cs typeface="+mn-cs"/>
                      </a:endParaRP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104314606"/>
                  </a:ext>
                </a:extLst>
              </a:tr>
              <a:tr h="63731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Спортивно­-оздоровительное</a:t>
                      </a:r>
                      <a:endParaRPr lang="ru-RU" sz="1200" b="1"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Под ред. </a:t>
                      </a:r>
                      <a:r>
                        <a:rPr lang="ru-RU" sz="1200" b="0" kern="1200" dirty="0" err="1" smtClean="0">
                          <a:solidFill>
                            <a:schemeClr val="tx1"/>
                          </a:solidFill>
                          <a:latin typeface="+mn-lt"/>
                          <a:ea typeface="+mn-ea"/>
                          <a:cs typeface="+mn-cs"/>
                        </a:rPr>
                        <a:t>Г.Г.Онищенко</a:t>
                      </a:r>
                      <a:r>
                        <a:rPr lang="ru-RU" sz="1200" b="0" kern="1200" dirty="0" smtClean="0">
                          <a:solidFill>
                            <a:schemeClr val="tx1"/>
                          </a:solidFill>
                          <a:latin typeface="+mn-lt"/>
                          <a:ea typeface="+mn-ea"/>
                          <a:cs typeface="+mn-cs"/>
                        </a:rPr>
                        <a:t>. Здорово быть здоровым, 5-6,7-9</a:t>
                      </a:r>
                      <a:r>
                        <a:rPr lang="ru-RU" sz="1200" b="0" kern="1200" baseline="0" dirty="0" smtClean="0">
                          <a:solidFill>
                            <a:schemeClr val="tx1"/>
                          </a:solidFill>
                          <a:latin typeface="+mn-lt"/>
                          <a:ea typeface="+mn-ea"/>
                          <a:cs typeface="+mn-cs"/>
                        </a:rPr>
                        <a:t> классы</a:t>
                      </a:r>
                      <a:endParaRPr lang="en-US" sz="1200" b="0" kern="1200" dirty="0" smtClean="0">
                        <a:solidFill>
                          <a:schemeClr val="tx1"/>
                        </a:solidFill>
                        <a:latin typeface="+mn-lt"/>
                        <a:ea typeface="+mn-ea"/>
                        <a:cs typeface="+mn-cs"/>
                      </a:endParaRPr>
                    </a:p>
                    <a:p>
                      <a:pPr marL="0" algn="l" defTabSz="914400" rtl="0" eaLnBrk="1" fontAlgn="b" latinLnBrk="0" hangingPunct="1"/>
                      <a:r>
                        <a:rPr lang="ru-RU" altLang="zh-CN" sz="1200" b="0" kern="1200" dirty="0" smtClean="0">
                          <a:solidFill>
                            <a:schemeClr val="tx1"/>
                          </a:solidFill>
                          <a:latin typeface="+mn-lt"/>
                          <a:ea typeface="+mn-ea"/>
                          <a:cs typeface="+mn-cs"/>
                          <a:sym typeface="Arial" panose="020B0604020202020204" pitchFamily="34" charset="0"/>
                        </a:rPr>
                        <a:t>Е.А. Прудникова, Е.И. Волкова. </a:t>
                      </a:r>
                      <a:r>
                        <a:rPr lang="ru-RU" sz="1200" b="0" kern="1200" dirty="0" smtClean="0">
                          <a:solidFill>
                            <a:schemeClr val="tx1"/>
                          </a:solidFill>
                          <a:latin typeface="+mn-lt"/>
                          <a:ea typeface="+mn-ea"/>
                          <a:cs typeface="+mn-cs"/>
                        </a:rPr>
                        <a:t>Шахматы в школе, 5-7 классы </a:t>
                      </a: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935073343"/>
                  </a:ext>
                </a:extLst>
              </a:tr>
              <a:tr h="63731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Социальное</a:t>
                      </a:r>
                      <a:r>
                        <a:rPr lang="ru-RU" sz="1200" b="1" kern="1200" baseline="0" dirty="0" smtClean="0">
                          <a:solidFill>
                            <a:schemeClr val="tx1"/>
                          </a:solidFill>
                          <a:latin typeface="+mn-lt"/>
                          <a:ea typeface="+mn-ea"/>
                          <a:cs typeface="+mn-cs"/>
                        </a:rPr>
                        <a:t> </a:t>
                      </a:r>
                      <a:endParaRPr lang="ru-RU" sz="1200" b="1" kern="1200" dirty="0">
                        <a:solidFill>
                          <a:schemeClr val="tx1"/>
                        </a:solidFill>
                        <a:latin typeface="+mn-lt"/>
                        <a:ea typeface="+mn-ea"/>
                        <a:cs typeface="+mn-cs"/>
                      </a:endParaRPr>
                    </a:p>
                  </a:txBody>
                  <a:tcPr marL="72000" marR="108000" marT="9525"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М.С. </a:t>
                      </a:r>
                      <a:r>
                        <a:rPr lang="ru-RU" sz="1200" b="0" kern="1200" dirty="0" err="1" smtClean="0">
                          <a:solidFill>
                            <a:schemeClr val="tx1"/>
                          </a:solidFill>
                          <a:latin typeface="+mn-lt"/>
                          <a:ea typeface="+mn-ea"/>
                          <a:cs typeface="+mn-cs"/>
                        </a:rPr>
                        <a:t>Наместникова</a:t>
                      </a:r>
                      <a:r>
                        <a:rPr lang="ru-RU" sz="1200" b="0" kern="1200" dirty="0" smtClean="0">
                          <a:solidFill>
                            <a:schemeClr val="tx1"/>
                          </a:solidFill>
                          <a:latin typeface="+mn-lt"/>
                          <a:ea typeface="+mn-ea"/>
                          <a:cs typeface="+mn-cs"/>
                        </a:rPr>
                        <a:t>. Информационная безопасность. 7-9 классы</a:t>
                      </a:r>
                    </a:p>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err="1" smtClean="0">
                          <a:solidFill>
                            <a:schemeClr val="tx1"/>
                          </a:solidFill>
                          <a:latin typeface="+mn-lt"/>
                          <a:ea typeface="+mn-ea"/>
                          <a:cs typeface="+mn-cs"/>
                        </a:rPr>
                        <a:t>Е.Б.Лавренова</a:t>
                      </a:r>
                      <a:r>
                        <a:rPr lang="ru-RU" sz="1200" b="0" kern="1200" dirty="0" smtClean="0">
                          <a:solidFill>
                            <a:schemeClr val="tx1"/>
                          </a:solidFill>
                          <a:latin typeface="+mn-lt"/>
                          <a:ea typeface="+mn-ea"/>
                          <a:cs typeface="+mn-cs"/>
                        </a:rPr>
                        <a:t>, </a:t>
                      </a:r>
                      <a:r>
                        <a:rPr lang="ru-RU" sz="1200" b="0" kern="1200" dirty="0" err="1" smtClean="0">
                          <a:solidFill>
                            <a:schemeClr val="tx1"/>
                          </a:solidFill>
                          <a:latin typeface="+mn-lt"/>
                          <a:ea typeface="+mn-ea"/>
                          <a:cs typeface="+mn-cs"/>
                        </a:rPr>
                        <a:t>О.Н.Лаврентьева</a:t>
                      </a:r>
                      <a:r>
                        <a:rPr lang="ru-RU" sz="1200" b="0" kern="1200" dirty="0" smtClean="0">
                          <a:solidFill>
                            <a:schemeClr val="tx1"/>
                          </a:solidFill>
                          <a:latin typeface="+mn-lt"/>
                          <a:ea typeface="+mn-ea"/>
                          <a:cs typeface="+mn-cs"/>
                        </a:rPr>
                        <a:t>. Финансовая грамотность. Современный мир, 8-9 классы</a:t>
                      </a:r>
                    </a:p>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err="1" smtClean="0">
                          <a:solidFill>
                            <a:schemeClr val="tx1"/>
                          </a:solidFill>
                          <a:latin typeface="+mn-lt"/>
                          <a:ea typeface="+mn-ea"/>
                          <a:cs typeface="+mn-cs"/>
                        </a:rPr>
                        <a:t>В.В.Чумаченко</a:t>
                      </a:r>
                      <a:r>
                        <a:rPr lang="ru-RU" sz="1200" b="0" kern="1200" dirty="0" smtClean="0">
                          <a:solidFill>
                            <a:schemeClr val="tx1"/>
                          </a:solidFill>
                          <a:latin typeface="+mn-lt"/>
                          <a:ea typeface="+mn-ea"/>
                          <a:cs typeface="+mn-cs"/>
                        </a:rPr>
                        <a:t>, </a:t>
                      </a:r>
                      <a:r>
                        <a:rPr lang="ru-RU" sz="1200" b="0" kern="1200" dirty="0" err="1" smtClean="0">
                          <a:solidFill>
                            <a:schemeClr val="tx1"/>
                          </a:solidFill>
                          <a:latin typeface="+mn-lt"/>
                          <a:ea typeface="+mn-ea"/>
                          <a:cs typeface="+mn-cs"/>
                        </a:rPr>
                        <a:t>А.П.</a:t>
                      </a:r>
                      <a:r>
                        <a:rPr lang="ru-RU" sz="1200" b="0" kern="1200" baseline="0" dirty="0" err="1" smtClean="0">
                          <a:solidFill>
                            <a:schemeClr val="tx1"/>
                          </a:solidFill>
                          <a:latin typeface="+mn-lt"/>
                          <a:ea typeface="+mn-ea"/>
                          <a:cs typeface="+mn-cs"/>
                        </a:rPr>
                        <a:t>Горячев</a:t>
                      </a:r>
                      <a:r>
                        <a:rPr lang="ru-RU" sz="1200" b="0" kern="1200" baseline="0" dirty="0" smtClean="0">
                          <a:solidFill>
                            <a:schemeClr val="tx1"/>
                          </a:solidFill>
                          <a:latin typeface="+mn-lt"/>
                          <a:ea typeface="+mn-ea"/>
                          <a:cs typeface="+mn-cs"/>
                        </a:rPr>
                        <a:t>. Финансовая грамотность, 8-9 </a:t>
                      </a:r>
                      <a:r>
                        <a:rPr lang="ru-RU" sz="1200" b="0" kern="1200" baseline="0" dirty="0" err="1" smtClean="0">
                          <a:solidFill>
                            <a:schemeClr val="tx1"/>
                          </a:solidFill>
                          <a:latin typeface="+mn-lt"/>
                          <a:ea typeface="+mn-ea"/>
                          <a:cs typeface="+mn-cs"/>
                        </a:rPr>
                        <a:t>кл</a:t>
                      </a:r>
                      <a:r>
                        <a:rPr lang="ru-RU" sz="1200" b="0" kern="1200" baseline="0" dirty="0" smtClean="0">
                          <a:solidFill>
                            <a:schemeClr val="tx1"/>
                          </a:solidFill>
                          <a:latin typeface="+mn-lt"/>
                          <a:ea typeface="+mn-ea"/>
                          <a:cs typeface="+mn-cs"/>
                        </a:rPr>
                        <a:t> </a:t>
                      </a:r>
                      <a:endParaRPr lang="ru-RU" sz="1200" b="0" kern="1200" dirty="0" smtClean="0">
                        <a:solidFill>
                          <a:schemeClr val="tx1"/>
                        </a:solidFill>
                        <a:latin typeface="+mn-lt"/>
                        <a:ea typeface="+mn-ea"/>
                        <a:cs typeface="+mn-cs"/>
                      </a:endParaRPr>
                    </a:p>
                    <a:p>
                      <a:pPr marL="0" marR="0" indent="0" algn="l" defTabSz="914400" rtl="0" eaLnBrk="1" fontAlgn="b" latinLnBrk="0" hangingPunct="1">
                        <a:lnSpc>
                          <a:spcPct val="100000"/>
                        </a:lnSpc>
                        <a:spcBef>
                          <a:spcPts val="0"/>
                        </a:spcBef>
                        <a:spcAft>
                          <a:spcPts val="0"/>
                        </a:spcAft>
                        <a:buClrTx/>
                        <a:buSzTx/>
                        <a:buFontTx/>
                        <a:buNone/>
                        <a:tabLst/>
                        <a:defRPr/>
                      </a:pPr>
                      <a:r>
                        <a:rPr lang="ru-RU" sz="1200" b="0" kern="1200" dirty="0" smtClean="0">
                          <a:solidFill>
                            <a:srgbClr val="F92356"/>
                          </a:solidFill>
                          <a:latin typeface="+mn-lt"/>
                          <a:ea typeface="+mn-ea"/>
                          <a:cs typeface="+mn-cs"/>
                        </a:rPr>
                        <a:t> </a:t>
                      </a:r>
                    </a:p>
                  </a:txBody>
                  <a:tcPr marL="72000"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4"/>
                  </a:ext>
                </a:extLst>
              </a:tr>
            </a:tbl>
          </a:graphicData>
        </a:graphic>
      </p:graphicFrame>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3727" y="1556284"/>
            <a:ext cx="1358905" cy="1800959"/>
          </a:xfrm>
          <a:prstGeom prst="rect">
            <a:avLst/>
          </a:prstGeom>
          <a:ln>
            <a:noFill/>
          </a:ln>
          <a:effectLst>
            <a:outerShdw blurRad="292100" dist="139700" dir="2700000" algn="tl" rotWithShape="0">
              <a:srgbClr val="333333">
                <a:alpha val="65000"/>
              </a:srgbClr>
            </a:outerShdw>
          </a:effectLst>
        </p:spPr>
      </p:pic>
      <p:pic>
        <p:nvPicPr>
          <p:cNvPr id="23" name="Рисунок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7071" y="3999969"/>
            <a:ext cx="1338820" cy="17829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84784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46</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361946" y="179442"/>
            <a:ext cx="927741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Calibri"/>
                <a:ea typeface="Open Sans" panose="020B0606030504020204" pitchFamily="34" charset="0"/>
                <a:cs typeface="Open Sans" panose="020B0606030504020204" pitchFamily="34" charset="0"/>
              </a:rPr>
              <a:t>Основная школа.  Дополнительные</a:t>
            </a:r>
            <a:r>
              <a:rPr kumimoji="0" lang="ru-RU" sz="3200" b="0" i="0" u="none" strike="noStrike" kern="1200" cap="none" spc="-40" normalizeH="0" noProof="0" dirty="0" smtClean="0">
                <a:ln>
                  <a:noFill/>
                </a:ln>
                <a:gradFill>
                  <a:gsLst>
                    <a:gs pos="88000">
                      <a:srgbClr val="00B0F0"/>
                    </a:gs>
                    <a:gs pos="0">
                      <a:srgbClr val="2D2B8D"/>
                    </a:gs>
                  </a:gsLst>
                  <a:lin ang="2400000" scaled="0"/>
                </a:gradFill>
                <a:effectLst/>
                <a:uLnTx/>
                <a:uFillTx/>
                <a:latin typeface="Calibri"/>
                <a:ea typeface="Open Sans" panose="020B0606030504020204" pitchFamily="34" charset="0"/>
                <a:cs typeface="Open Sans" panose="020B0606030504020204" pitchFamily="34" charset="0"/>
              </a:rPr>
              <a:t> </a:t>
            </a:r>
            <a:r>
              <a:rPr kumimoji="0" lang="ru-RU" sz="3200" b="0"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Calibri"/>
                <a:ea typeface="Open Sans" panose="020B0606030504020204" pitchFamily="34" charset="0"/>
                <a:cs typeface="Open Sans" panose="020B0606030504020204" pitchFamily="34" charset="0"/>
              </a:rPr>
              <a:t>учебные пособия </a:t>
            </a:r>
            <a:endParaRPr kumimoji="0" lang="ru-RU" sz="3200" b="0" i="0" u="none" strike="noStrike" kern="1200" cap="none" spc="-40" normalizeH="0" baseline="0" noProof="0" dirty="0">
              <a:ln>
                <a:noFill/>
              </a:ln>
              <a:gradFill>
                <a:gsLst>
                  <a:gs pos="88000">
                    <a:srgbClr val="00B0F0"/>
                  </a:gs>
                  <a:gs pos="0">
                    <a:srgbClr val="2D2B8D"/>
                  </a:gs>
                </a:gsLst>
                <a:lin ang="2400000" scaled="0"/>
              </a:gradFill>
              <a:effectLst/>
              <a:uLnTx/>
              <a:uFillTx/>
              <a:latin typeface="Calibri"/>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3" y="850826"/>
            <a:ext cx="10991850" cy="3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6917" y="5736733"/>
            <a:ext cx="749273" cy="994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8881" y="5626847"/>
            <a:ext cx="763075" cy="1075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1646" y="5343557"/>
            <a:ext cx="979481" cy="13075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6"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9149" y="5475710"/>
            <a:ext cx="855400" cy="12277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4198" y="5591227"/>
            <a:ext cx="763195" cy="1003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04130" y="4882734"/>
            <a:ext cx="1292784" cy="16321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Рисунок 42"/>
          <p:cNvPicPr>
            <a:picLocks noChangeAspect="1"/>
          </p:cNvPicPr>
          <p:nvPr/>
        </p:nvPicPr>
        <p:blipFill rotWithShape="1">
          <a:blip r:embed="rId10">
            <a:extLst/>
          </a:blip>
          <a:srcRect l="23822" t="11791" r="42588" b="4331"/>
          <a:stretch/>
        </p:blipFill>
        <p:spPr>
          <a:xfrm>
            <a:off x="10033842" y="1202370"/>
            <a:ext cx="1695959" cy="2382186"/>
          </a:xfrm>
          <a:prstGeom prst="rect">
            <a:avLst/>
          </a:prstGeom>
        </p:spPr>
      </p:pic>
      <p:sp>
        <p:nvSpPr>
          <p:cNvPr id="44" name="Прямоугольник 43"/>
          <p:cNvSpPr/>
          <p:nvPr/>
        </p:nvSpPr>
        <p:spPr>
          <a:xfrm>
            <a:off x="10033842" y="3930284"/>
            <a:ext cx="1934956" cy="1653511"/>
          </a:xfrm>
          <a:prstGeom prst="rect">
            <a:avLst/>
          </a:prstGeom>
          <a:solidFill>
            <a:schemeClr val="bg1">
              <a:lumMod val="50000"/>
            </a:schemeClr>
          </a:solidFill>
        </p:spPr>
        <p:txBody>
          <a:bodyPr wrap="square" lIns="72000" tIns="72000" rIns="72000" bIns="72000" rtlCol="0">
            <a:spAutoFit/>
          </a:bodyPr>
          <a:lstStyle/>
          <a:p>
            <a:pPr>
              <a:spcBef>
                <a:spcPct val="0"/>
              </a:spcBef>
            </a:pPr>
            <a:r>
              <a:rPr lang="ru-RU"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Письмо Министерства просвещения РФ от 23 октября 2019 г. № ВБ-47/04 «Об использовании рабочих тетрадей»</a:t>
            </a:r>
          </a:p>
        </p:txBody>
      </p:sp>
      <p:sp>
        <p:nvSpPr>
          <p:cNvPr id="3" name="Прямоугольник 2"/>
          <p:cNvSpPr/>
          <p:nvPr/>
        </p:nvSpPr>
        <p:spPr>
          <a:xfrm>
            <a:off x="129309" y="980553"/>
            <a:ext cx="9000051" cy="3908762"/>
          </a:xfrm>
          <a:prstGeom prst="rect">
            <a:avLst/>
          </a:prstGeom>
        </p:spPr>
        <p:txBody>
          <a:bodyPr wrap="square">
            <a:spAutoFit/>
          </a:bodyPr>
          <a:lstStyle/>
          <a:p>
            <a:pPr marL="342900" indent="-342900">
              <a:buFont typeface="Arial" panose="020B0604020202020204" pitchFamily="34" charset="0"/>
              <a:buChar char="•"/>
            </a:pPr>
            <a:endParaRPr lang="ru-RU" sz="1400" dirty="0" smtClean="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endParaRPr lang="ru-RU" sz="1400" dirty="0" smtClean="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endParaRPr lang="ru-RU" sz="1400" dirty="0" smtClean="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endParaRPr lang="ru-RU" sz="1200" dirty="0" smtClean="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ru-RU" sz="1200" dirty="0">
                <a:latin typeface="Open Sans Light" panose="020B0306030504020204" pitchFamily="34" charset="0"/>
                <a:ea typeface="Open Sans Light" panose="020B0306030504020204" pitchFamily="34" charset="0"/>
                <a:cs typeface="Open Sans Light" panose="020B0306030504020204" pitchFamily="34" charset="0"/>
              </a:rPr>
              <a:t>Контрольные задания, языковой портфель</a:t>
            </a:r>
          </a:p>
          <a:p>
            <a:pPr marL="342900" indent="-342900">
              <a:buFont typeface="Arial" panose="020B0604020202020204" pitchFamily="34" charset="0"/>
              <a:buChar char="•"/>
            </a:pPr>
            <a:r>
              <a:rPr lang="ru-RU" sz="1200" dirty="0">
                <a:latin typeface="Open Sans Light" panose="020B0306030504020204" pitchFamily="34" charset="0"/>
                <a:ea typeface="Open Sans Light" panose="020B0306030504020204" pitchFamily="34" charset="0"/>
                <a:cs typeface="Open Sans Light" panose="020B0306030504020204" pitchFamily="34" charset="0"/>
              </a:rPr>
              <a:t>Серия «Учи иностранный»</a:t>
            </a:r>
          </a:p>
          <a:p>
            <a:pPr marL="342900" indent="-342900">
              <a:buFont typeface="Arial" panose="020B0604020202020204" pitchFamily="34" charset="0"/>
              <a:buChar char="•"/>
            </a:pPr>
            <a:r>
              <a:rPr lang="ru-RU" sz="1200" dirty="0">
                <a:latin typeface="Open Sans Light" panose="020B0306030504020204" pitchFamily="34" charset="0"/>
                <a:ea typeface="Open Sans Light" panose="020B0306030504020204" pitchFamily="34" charset="0"/>
                <a:cs typeface="Open Sans Light" panose="020B0306030504020204" pitchFamily="34" charset="0"/>
              </a:rPr>
              <a:t>Серия «Время учить грамматику»</a:t>
            </a:r>
          </a:p>
          <a:p>
            <a:pPr marL="342900" indent="-342900">
              <a:buFont typeface="Arial" panose="020B0604020202020204" pitchFamily="34" charset="0"/>
              <a:buChar char="•"/>
            </a:pPr>
            <a:r>
              <a:rPr lang="ru-RU" sz="1200" dirty="0">
                <a:latin typeface="Open Sans Light" panose="020B0306030504020204" pitchFamily="34" charset="0"/>
                <a:ea typeface="Open Sans Light" panose="020B0306030504020204" pitchFamily="34" charset="0"/>
                <a:cs typeface="Open Sans Light" panose="020B0306030504020204" pitchFamily="34" charset="0"/>
              </a:rPr>
              <a:t>Серия «Диагностика и контроль»</a:t>
            </a:r>
          </a:p>
          <a:p>
            <a:pPr marL="342900" indent="-342900">
              <a:buFont typeface="Arial" panose="020B0604020202020204" pitchFamily="34" charset="0"/>
              <a:buChar char="•"/>
            </a:pPr>
            <a:r>
              <a:rPr lang="ru-RU" sz="1200" dirty="0">
                <a:latin typeface="Open Sans Light" panose="020B0306030504020204" pitchFamily="34" charset="0"/>
                <a:ea typeface="Open Sans Light" panose="020B0306030504020204" pitchFamily="34" charset="0"/>
                <a:cs typeface="Open Sans Light" panose="020B0306030504020204" pitchFamily="34" charset="0"/>
              </a:rPr>
              <a:t>Серия «Готовимся к экзамену»</a:t>
            </a:r>
          </a:p>
          <a:p>
            <a:pPr marL="342900" indent="-342900">
              <a:buFont typeface="Arial" panose="020B0604020202020204" pitchFamily="34" charset="0"/>
              <a:buChar char="•"/>
            </a:pPr>
            <a:endParaRPr lang="ru-RU" sz="12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ru-RU" sz="1200" dirty="0">
                <a:latin typeface="Open Sans Light" panose="020B0306030504020204" pitchFamily="34" charset="0"/>
                <a:ea typeface="Open Sans Light" panose="020B0306030504020204" pitchFamily="34" charset="0"/>
                <a:cs typeface="Open Sans Light" panose="020B0306030504020204" pitchFamily="34" charset="0"/>
              </a:rPr>
              <a:t>История России. Контрольные </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работы. </a:t>
            </a:r>
            <a:r>
              <a:rPr lang="ru-RU" sz="1200" dirty="0">
                <a:latin typeface="Open Sans Light" panose="020B0306030504020204" pitchFamily="34" charset="0"/>
                <a:ea typeface="Open Sans Light" panose="020B0306030504020204" pitchFamily="34" charset="0"/>
                <a:cs typeface="Open Sans Light" panose="020B0306030504020204" pitchFamily="34" charset="0"/>
              </a:rPr>
              <a:t>И. А. </a:t>
            </a:r>
            <a:r>
              <a:rPr lang="ru-RU" sz="1200" dirty="0" err="1">
                <a:latin typeface="Open Sans Light" panose="020B0306030504020204" pitchFamily="34" charset="0"/>
                <a:ea typeface="Open Sans Light" panose="020B0306030504020204" pitchFamily="34" charset="0"/>
                <a:cs typeface="Open Sans Light" panose="020B0306030504020204" pitchFamily="34" charset="0"/>
              </a:rPr>
              <a:t>Артасов</a:t>
            </a:r>
            <a:r>
              <a:rPr lang="ru-RU" sz="1200" dirty="0">
                <a:latin typeface="Open Sans Light" panose="020B0306030504020204" pitchFamily="34" charset="0"/>
                <a:ea typeface="Open Sans Light" panose="020B0306030504020204" pitchFamily="34" charset="0"/>
                <a:cs typeface="Open Sans Light" panose="020B0306030504020204" pitchFamily="34" charset="0"/>
              </a:rPr>
              <a:t> (5–9</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 </a:t>
            </a:r>
            <a:endParaRPr lang="ru-RU" sz="12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ru-RU" sz="1200" dirty="0">
                <a:latin typeface="Open Sans Light" panose="020B0306030504020204" pitchFamily="34" charset="0"/>
                <a:ea typeface="Open Sans Light" panose="020B0306030504020204" pitchFamily="34" charset="0"/>
                <a:cs typeface="Open Sans Light" panose="020B0306030504020204" pitchFamily="34" charset="0"/>
              </a:rPr>
              <a:t>География. Проверочные работы (5–9) - УМК по географии «Полярная звезда», М. В. </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Бондарева, </a:t>
            </a:r>
            <a:r>
              <a:rPr lang="ru-RU" sz="1200" dirty="0">
                <a:latin typeface="Open Sans Light" panose="020B0306030504020204" pitchFamily="34" charset="0"/>
                <a:ea typeface="Open Sans Light" panose="020B0306030504020204" pitchFamily="34" charset="0"/>
                <a:cs typeface="Open Sans Light" panose="020B0306030504020204" pitchFamily="34" charset="0"/>
              </a:rPr>
              <a:t>И.М. </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Шидловский </a:t>
            </a:r>
          </a:p>
          <a:p>
            <a:pPr marL="342900" indent="-342900">
              <a:buFont typeface="Arial" panose="020B0604020202020204" pitchFamily="34" charset="0"/>
              <a:buChar char="•"/>
            </a:pP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Атласы </a:t>
            </a:r>
            <a:r>
              <a:rPr lang="ru-RU" sz="1200" dirty="0">
                <a:latin typeface="Open Sans Light" panose="020B0306030504020204" pitchFamily="34" charset="0"/>
                <a:ea typeface="Open Sans Light" panose="020B0306030504020204" pitchFamily="34" charset="0"/>
                <a:cs typeface="Open Sans Light" panose="020B0306030504020204" pitchFamily="34" charset="0"/>
              </a:rPr>
              <a:t>и контурные карты (10–11) – </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 </a:t>
            </a:r>
            <a:r>
              <a:rPr lang="ru-RU" sz="1200" dirty="0">
                <a:latin typeface="Open Sans Light" panose="020B0306030504020204" pitchFamily="34" charset="0"/>
                <a:ea typeface="Open Sans Light" panose="020B0306030504020204" pitchFamily="34" charset="0"/>
                <a:cs typeface="Open Sans Light" panose="020B0306030504020204" pitchFamily="34" charset="0"/>
              </a:rPr>
              <a:t>УМК по географии В. П. </a:t>
            </a:r>
            <a:r>
              <a:rPr lang="ru-RU" sz="1200" dirty="0" err="1">
                <a:latin typeface="Open Sans Light" panose="020B0306030504020204" pitchFamily="34" charset="0"/>
                <a:ea typeface="Open Sans Light" panose="020B0306030504020204" pitchFamily="34" charset="0"/>
                <a:cs typeface="Open Sans Light" panose="020B0306030504020204" pitchFamily="34" charset="0"/>
              </a:rPr>
              <a:t>Максаковского</a:t>
            </a:r>
            <a:r>
              <a:rPr lang="ru-RU" sz="1200" dirty="0">
                <a:latin typeface="Open Sans Light" panose="020B0306030504020204" pitchFamily="34" charset="0"/>
                <a:ea typeface="Open Sans Light" panose="020B0306030504020204" pitchFamily="34" charset="0"/>
                <a:cs typeface="Open Sans Light" panose="020B0306030504020204" pitchFamily="34" charset="0"/>
              </a:rPr>
              <a:t>, </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автор-составитель </a:t>
            </a:r>
            <a:r>
              <a:rPr lang="ru-RU" sz="1200" dirty="0">
                <a:latin typeface="Open Sans Light" panose="020B0306030504020204" pitchFamily="34" charset="0"/>
                <a:ea typeface="Open Sans Light" panose="020B0306030504020204" pitchFamily="34" charset="0"/>
                <a:cs typeface="Open Sans Light" panose="020B0306030504020204" pitchFamily="34" charset="0"/>
              </a:rPr>
              <a:t>А.Е. Козаренко</a:t>
            </a:r>
          </a:p>
          <a:p>
            <a:pPr marL="342900" indent="-342900">
              <a:buFont typeface="Arial" panose="020B0604020202020204" pitchFamily="34" charset="0"/>
              <a:buChar char="•"/>
            </a:pPr>
            <a:endParaRPr lang="ru-RU" sz="12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ru-RU" sz="1200" dirty="0">
                <a:latin typeface="Open Sans Light" panose="020B0306030504020204" pitchFamily="34" charset="0"/>
                <a:ea typeface="Open Sans Light" panose="020B0306030504020204" pitchFamily="34" charset="0"/>
                <a:cs typeface="Open Sans Light" panose="020B0306030504020204" pitchFamily="34" charset="0"/>
              </a:rPr>
              <a:t>Тетради для лабораторных опытов и практических работ по </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химии </a:t>
            </a:r>
            <a:r>
              <a:rPr lang="ru-RU" sz="1200" dirty="0">
                <a:latin typeface="Open Sans Light" panose="020B0306030504020204" pitchFamily="34" charset="0"/>
                <a:ea typeface="Open Sans Light" panose="020B0306030504020204" pitchFamily="34" charset="0"/>
                <a:cs typeface="Open Sans Light" panose="020B0306030504020204" pitchFamily="34" charset="0"/>
              </a:rPr>
              <a:t>(7 класс) , О.С Габриелян </a:t>
            </a:r>
          </a:p>
          <a:p>
            <a:pPr marL="342900" indent="-342900">
              <a:buFont typeface="Arial" panose="020B0604020202020204" pitchFamily="34" charset="0"/>
              <a:buChar char="•"/>
            </a:pPr>
            <a:r>
              <a:rPr lang="ru-RU" sz="1200" dirty="0">
                <a:latin typeface="Open Sans Light" panose="020B0306030504020204" pitchFamily="34" charset="0"/>
                <a:ea typeface="Open Sans Light" panose="020B0306030504020204" pitchFamily="34" charset="0"/>
                <a:cs typeface="Open Sans Light" panose="020B0306030504020204" pitchFamily="34" charset="0"/>
              </a:rPr>
              <a:t>Экологическая культура и здоровье человека. </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Практикум </a:t>
            </a:r>
            <a:r>
              <a:rPr lang="ru-RU" sz="1200" dirty="0">
                <a:latin typeface="Open Sans Light" panose="020B0306030504020204" pitchFamily="34" charset="0"/>
                <a:ea typeface="Open Sans Light" panose="020B0306030504020204" pitchFamily="34" charset="0"/>
                <a:cs typeface="Open Sans Light" panose="020B0306030504020204" pitchFamily="34" charset="0"/>
              </a:rPr>
              <a:t>(5–7), </a:t>
            </a:r>
            <a:r>
              <a:rPr lang="ru-RU" sz="1200" dirty="0" err="1">
                <a:latin typeface="Open Sans Light" panose="020B0306030504020204" pitchFamily="34" charset="0"/>
                <a:ea typeface="Open Sans Light" panose="020B0306030504020204" pitchFamily="34" charset="0"/>
                <a:cs typeface="Open Sans Light" panose="020B0306030504020204" pitchFamily="34" charset="0"/>
              </a:rPr>
              <a:t>Е.М.Приорова</a:t>
            </a:r>
            <a:endParaRPr lang="ru-RU" sz="12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ru-RU" sz="1200" dirty="0">
                <a:latin typeface="Open Sans Light" panose="020B0306030504020204" pitchFamily="34" charset="0"/>
                <a:ea typeface="Open Sans Light" panose="020B0306030504020204" pitchFamily="34" charset="0"/>
                <a:cs typeface="Open Sans Light" panose="020B0306030504020204" pitchFamily="34" charset="0"/>
              </a:rPr>
              <a:t>А.А. Марко, И.А. </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Смирнов. Исследовательские </a:t>
            </a:r>
            <a:r>
              <a:rPr lang="ru-RU" sz="1200" dirty="0">
                <a:latin typeface="Open Sans Light" panose="020B0306030504020204" pitchFamily="34" charset="0"/>
                <a:ea typeface="Open Sans Light" panose="020B0306030504020204" pitchFamily="34" charset="0"/>
                <a:cs typeface="Open Sans Light" panose="020B0306030504020204" pitchFamily="34" charset="0"/>
              </a:rPr>
              <a:t>и проектные работы по </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физике </a:t>
            </a:r>
            <a:r>
              <a:rPr lang="ru-RU" sz="1200" dirty="0">
                <a:latin typeface="Open Sans Light" panose="020B0306030504020204" pitchFamily="34" charset="0"/>
                <a:ea typeface="Open Sans Light" panose="020B0306030504020204" pitchFamily="34" charset="0"/>
                <a:cs typeface="Open Sans Light" panose="020B0306030504020204" pitchFamily="34" charset="0"/>
              </a:rPr>
              <a:t>(5–9)</a:t>
            </a:r>
          </a:p>
          <a:p>
            <a:pPr marL="342900" indent="-342900">
              <a:buFont typeface="Arial" panose="020B0604020202020204" pitchFamily="34" charset="0"/>
              <a:buChar char="•"/>
            </a:pPr>
            <a:r>
              <a:rPr lang="ru-RU" sz="1200" dirty="0">
                <a:latin typeface="Open Sans Light" panose="020B0306030504020204" pitchFamily="34" charset="0"/>
                <a:ea typeface="Open Sans Light" panose="020B0306030504020204" pitchFamily="34" charset="0"/>
                <a:cs typeface="Open Sans Light" panose="020B0306030504020204" pitchFamily="34" charset="0"/>
              </a:rPr>
              <a:t>Н.Ю Смирнова, И.А. </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Смирнов. Исследовательские </a:t>
            </a:r>
            <a:r>
              <a:rPr lang="ru-RU" sz="1200" dirty="0">
                <a:latin typeface="Open Sans Light" panose="020B0306030504020204" pitchFamily="34" charset="0"/>
                <a:ea typeface="Open Sans Light" panose="020B0306030504020204" pitchFamily="34" charset="0"/>
                <a:cs typeface="Open Sans Light" panose="020B0306030504020204" pitchFamily="34" charset="0"/>
              </a:rPr>
              <a:t>и проектные работы по </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химии </a:t>
            </a:r>
            <a:r>
              <a:rPr lang="ru-RU" sz="1200" dirty="0">
                <a:latin typeface="Open Sans Light" panose="020B0306030504020204" pitchFamily="34" charset="0"/>
                <a:ea typeface="Open Sans Light" panose="020B0306030504020204" pitchFamily="34" charset="0"/>
                <a:cs typeface="Open Sans Light" panose="020B0306030504020204" pitchFamily="34" charset="0"/>
              </a:rPr>
              <a:t>(5-9)</a:t>
            </a:r>
          </a:p>
          <a:p>
            <a:pPr marL="342900" indent="-342900">
              <a:buFont typeface="Arial" panose="020B0604020202020204" pitchFamily="34" charset="0"/>
              <a:buChar char="•"/>
            </a:pPr>
            <a:r>
              <a:rPr lang="ru-RU" sz="1200" dirty="0">
                <a:latin typeface="Open Sans Light" panose="020B0306030504020204" pitchFamily="34" charset="0"/>
                <a:ea typeface="Open Sans Light" panose="020B0306030504020204" pitchFamily="34" charset="0"/>
                <a:cs typeface="Open Sans Light" panose="020B0306030504020204" pitchFamily="34" charset="0"/>
              </a:rPr>
              <a:t>И.А. Смирнов, Н.В. </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Мальцевская. Исследовательские </a:t>
            </a:r>
            <a:r>
              <a:rPr lang="ru-RU" sz="1200" dirty="0">
                <a:latin typeface="Open Sans Light" panose="020B0306030504020204" pitchFamily="34" charset="0"/>
                <a:ea typeface="Open Sans Light" panose="020B0306030504020204" pitchFamily="34" charset="0"/>
                <a:cs typeface="Open Sans Light" panose="020B0306030504020204" pitchFamily="34" charset="0"/>
              </a:rPr>
              <a:t>и проектные работы по </a:t>
            </a:r>
            <a:r>
              <a:rPr lang="ru-RU" sz="1200" dirty="0" smtClean="0">
                <a:latin typeface="Open Sans Light" panose="020B0306030504020204" pitchFamily="34" charset="0"/>
                <a:ea typeface="Open Sans Light" panose="020B0306030504020204" pitchFamily="34" charset="0"/>
                <a:cs typeface="Open Sans Light" panose="020B0306030504020204" pitchFamily="34" charset="0"/>
              </a:rPr>
              <a:t>биологии </a:t>
            </a:r>
            <a:r>
              <a:rPr lang="ru-RU" sz="1200" dirty="0">
                <a:latin typeface="Open Sans Light" panose="020B0306030504020204" pitchFamily="34" charset="0"/>
                <a:ea typeface="Open Sans Light" panose="020B0306030504020204" pitchFamily="34" charset="0"/>
                <a:cs typeface="Open Sans Light" panose="020B0306030504020204" pitchFamily="34" charset="0"/>
              </a:rPr>
              <a:t>(5-9)</a:t>
            </a:r>
          </a:p>
        </p:txBody>
      </p:sp>
      <p:pic>
        <p:nvPicPr>
          <p:cNvPr id="5" name="Рисунок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24936" y="4930377"/>
            <a:ext cx="1009591" cy="1364312"/>
          </a:xfrm>
          <a:prstGeom prst="rect">
            <a:avLst/>
          </a:prstGeom>
        </p:spPr>
      </p:pic>
      <p:pic>
        <p:nvPicPr>
          <p:cNvPr id="7" name="Рисунок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9505" y="5251667"/>
            <a:ext cx="1004912" cy="1337619"/>
          </a:xfrm>
          <a:prstGeom prst="rect">
            <a:avLst/>
          </a:prstGeom>
        </p:spPr>
      </p:pic>
      <p:pic>
        <p:nvPicPr>
          <p:cNvPr id="9" name="Рисунок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66374" y="5075616"/>
            <a:ext cx="1032577" cy="1384151"/>
          </a:xfrm>
          <a:prstGeom prst="rect">
            <a:avLst/>
          </a:prstGeom>
        </p:spPr>
      </p:pic>
      <p:pic>
        <p:nvPicPr>
          <p:cNvPr id="10" name="Рисунок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5823" y="4757040"/>
            <a:ext cx="1024553" cy="1390166"/>
          </a:xfrm>
          <a:prstGeom prst="rect">
            <a:avLst/>
          </a:prstGeom>
        </p:spPr>
      </p:pic>
      <p:pic>
        <p:nvPicPr>
          <p:cNvPr id="11" name="Рисунок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18700" y="3854256"/>
            <a:ext cx="1001135" cy="1372985"/>
          </a:xfrm>
          <a:prstGeom prst="rect">
            <a:avLst/>
          </a:prstGeom>
        </p:spPr>
      </p:pic>
      <p:sp>
        <p:nvSpPr>
          <p:cNvPr id="45" name="TextBox 44"/>
          <p:cNvSpPr txBox="1"/>
          <p:nvPr/>
        </p:nvSpPr>
        <p:spPr>
          <a:xfrm>
            <a:off x="256704" y="901067"/>
            <a:ext cx="9487896" cy="119049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pPr>
            <a:r>
              <a:rPr lang="ru-RU"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В соответствии со ст. 18 п. 4 Федерального закона от 29 декабря 2012 г. № 273-ФЗ «Об образовании в Российской Федерации» организации, осуществляющие образовательную деятельность по имеющим государственную аккредитацию образовательным программам начального общего, основного общего, среднего общего образования, для использования при реализации указанных образовательных программ выбирают учебные пособия, выпущенные организациями, входящими в перечень организаций, осуществляющих выпуск учебных пособий, которые допускаются к использованию при реализации </a:t>
            </a:r>
            <a:r>
              <a:rPr lang="ru-RU"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образовательных программ начального общего, основного общего, среднего общего образования</a:t>
            </a:r>
          </a:p>
        </p:txBody>
      </p:sp>
    </p:spTree>
    <p:extLst>
      <p:ext uri="{BB962C8B-B14F-4D97-AF65-F5344CB8AC3E}">
        <p14:creationId xmlns:p14="http://schemas.microsoft.com/office/powerpoint/2010/main" val="33673358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hidden="1">
            <a:extLst>
              <a:ext uri="{FF2B5EF4-FFF2-40B4-BE49-F238E27FC236}">
                <a16:creationId xmlns:a16="http://schemas.microsoft.com/office/drawing/2014/main" id="{30C5398E-7F5A-4524-8CD4-4EAB3A96D7B0}"/>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559" name="Слайд think-cell" r:id="rId5" imgW="359" imgH="360" progId="TCLayout.ActiveDocument.1">
                  <p:embed/>
                </p:oleObj>
              </mc:Choice>
              <mc:Fallback>
                <p:oleObj name="Слайд think-cell" r:id="rId5" imgW="359" imgH="360" progId="TCLayout.ActiveDocument.1">
                  <p:embed/>
                  <p:pic>
                    <p:nvPicPr>
                      <p:cNvPr id="5" name="Объект 4" hidden="1">
                        <a:extLst>
                          <a:ext uri="{FF2B5EF4-FFF2-40B4-BE49-F238E27FC236}">
                            <a16:creationId xmlns:a16="http://schemas.microsoft.com/office/drawing/2014/main" id="{30C5398E-7F5A-4524-8CD4-4EAB3A96D7B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53" name="Группа 52">
            <a:extLst>
              <a:ext uri="{FF2B5EF4-FFF2-40B4-BE49-F238E27FC236}">
                <a16:creationId xmlns:a16="http://schemas.microsoft.com/office/drawing/2014/main" id="{F891D045-80B5-4DC6-A762-D4045AC0D02E}"/>
              </a:ext>
            </a:extLst>
          </p:cNvPr>
          <p:cNvGrpSpPr/>
          <p:nvPr/>
        </p:nvGrpSpPr>
        <p:grpSpPr>
          <a:xfrm>
            <a:off x="10920851" y="133368"/>
            <a:ext cx="1036335" cy="358338"/>
            <a:chOff x="10099577" y="300997"/>
            <a:chExt cx="1512553" cy="523002"/>
          </a:xfrm>
          <a:solidFill>
            <a:srgbClr val="2D2B8D"/>
          </a:solidFill>
        </p:grpSpPr>
        <p:sp>
          <p:nvSpPr>
            <p:cNvPr id="54"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27" name="Прямая соединительная линия 26">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6" name="Прямоугольник 25">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2193" y="2239837"/>
            <a:ext cx="2316485" cy="3048006"/>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48473" y="2842137"/>
            <a:ext cx="2276861" cy="3048006"/>
          </a:xfrm>
          <a:prstGeom prst="rect">
            <a:avLst/>
          </a:prstGeom>
          <a:ln>
            <a:noFill/>
          </a:ln>
          <a:effectLst>
            <a:outerShdw blurRad="292100" dist="139700" dir="2700000" algn="tl" rotWithShape="0">
              <a:srgbClr val="333333">
                <a:alpha val="65000"/>
              </a:srgbClr>
            </a:outerShdw>
          </a:effectLst>
        </p:spPr>
      </p:pic>
      <p:sp>
        <p:nvSpPr>
          <p:cNvPr id="28" name="Прямоугольник 27"/>
          <p:cNvSpPr/>
          <p:nvPr/>
        </p:nvSpPr>
        <p:spPr>
          <a:xfrm>
            <a:off x="191055" y="2842137"/>
            <a:ext cx="6916240" cy="5970865"/>
          </a:xfrm>
          <a:prstGeom prst="rect">
            <a:avLst/>
          </a:prstGeom>
        </p:spPr>
        <p:txBody>
          <a:bodyPr wrap="square">
            <a:spAutoFit/>
          </a:bodyPr>
          <a:lstStyle/>
          <a:p>
            <a:pPr algn="just"/>
            <a:endParaRPr lang="ru-RU" sz="1200" dirty="0" smtClean="0">
              <a:latin typeface="Open Sans (Light)"/>
              <a:cs typeface="Times New Roman" panose="02020603050405020304" pitchFamily="18" charset="0"/>
            </a:endParaRPr>
          </a:p>
          <a:p>
            <a:pPr marL="285750" indent="-285750">
              <a:buFont typeface="Arial" panose="020B0604020202020204" pitchFamily="34" charset="0"/>
              <a:buChar cha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Книги в первую очередь нацелены на познавательную деятельность за рамками школьного класса. Они призваны стать навигатором и путеводителем в расширении границ культурологического кругозора</a:t>
            </a:r>
          </a:p>
          <a:p>
            <a:pPr marL="285750" indent="-285750">
              <a:buFont typeface="Arial" panose="020B0604020202020204" pitchFamily="34" charset="0"/>
              <a:buChar cha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Учащиеся узнают об истории возникновения религий, получивших распространение на территории нашей страны, познакомятся с основами их вероучения, социальной доктриной, культурными ценностями </a:t>
            </a:r>
          </a:p>
          <a:p>
            <a:pPr marL="285750" indent="-285750">
              <a:buFont typeface="Arial" panose="020B0604020202020204" pitchFamily="34" charset="0"/>
              <a:buChar cha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Материалы пособий расширяют  представления учащихся о духовных традициях народов России, воспитывают толерантность и уважение к религиозным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культурам</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Задача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пособий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не привитие тех или иных религиозных убеждений и навыков, а знакомство с религиями и их значением в обществе</a:t>
            </a:r>
          </a:p>
          <a:p>
            <a:pPr marL="285750" indent="-285750">
              <a:buFont typeface="Arial" panose="020B0604020202020204" pitchFamily="34" charset="0"/>
              <a:buChar cha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Богатый иллюстративный ряд позволит учащимся визуализировать события, явления, процессы, о которых идёт речь в тексте пособий</a:t>
            </a:r>
          </a:p>
          <a:p>
            <a:pPr marL="285750" indent="-285750" algn="just">
              <a:buFont typeface="Arial" panose="020B0604020202020204" pitchFamily="34" charset="0"/>
              <a:buChar char="•"/>
            </a:pPr>
            <a:endParaRPr lang="ru-RU" sz="1200" dirty="0" smtClean="0">
              <a:latin typeface="Open Sans (Light)"/>
            </a:endParaRPr>
          </a:p>
          <a:p>
            <a:pPr marL="285750" indent="-285750" algn="just">
              <a:buFont typeface="Arial" panose="020B0604020202020204" pitchFamily="34" charset="0"/>
              <a:buChar char="•"/>
            </a:pPr>
            <a:endParaRPr lang="ru-RU" sz="1200" dirty="0" smtClean="0">
              <a:latin typeface="Open Sans (Light)"/>
            </a:endParaRPr>
          </a:p>
          <a:p>
            <a:pPr marL="285750" indent="-285750" algn="just">
              <a:buFont typeface="Arial" panose="020B0604020202020204" pitchFamily="34" charset="0"/>
              <a:buChar char="•"/>
            </a:pPr>
            <a:endParaRPr lang="ru-RU" sz="1200" dirty="0">
              <a:latin typeface="Open Sans (Light)"/>
              <a:ea typeface="Open Sans Light" panose="020B0306030504020204" pitchFamily="34" charset="0"/>
              <a:cs typeface="Open Sans Light" panose="020B0306030504020204" pitchFamily="34" charset="0"/>
            </a:endParaRPr>
          </a:p>
          <a:p>
            <a:pPr marL="285750" indent="-285750" algn="just">
              <a:buFont typeface="Arial" panose="020B0604020202020204" pitchFamily="34" charset="0"/>
              <a:buChar char="•"/>
            </a:pPr>
            <a:endParaRPr lang="ru-RU" sz="1200" dirty="0" smtClean="0">
              <a:latin typeface="Open Sans (Light)"/>
            </a:endParaRPr>
          </a:p>
          <a:p>
            <a:pPr algn="just"/>
            <a:r>
              <a:rPr lang="ru-RU" sz="1200" dirty="0"/>
              <a:t/>
            </a:r>
            <a:br>
              <a:rPr lang="ru-RU" sz="1200" dirty="0"/>
            </a:br>
            <a:r>
              <a:rPr lang="ru-RU" sz="1200" dirty="0"/>
              <a:t/>
            </a:r>
            <a:br>
              <a:rPr lang="ru-RU" sz="1200" dirty="0"/>
            </a:br>
            <a:endParaRPr lang="ru-RU" sz="1200" dirty="0">
              <a:latin typeface="Open Sans (Light)"/>
              <a:ea typeface="Open Sans Light" panose="020B0306030504020204" pitchFamily="34" charset="0"/>
              <a:cs typeface="Open Sans Light" panose="020B0306030504020204" pitchFamily="34" charset="0"/>
            </a:endParaRPr>
          </a:p>
          <a:p>
            <a:pPr marL="285750" indent="-285750" algn="just">
              <a:buFont typeface="Arial" panose="020B0604020202020204" pitchFamily="34" charset="0"/>
              <a:buChar char="•"/>
            </a:pPr>
            <a:endParaRPr lang="ru-RU" sz="1200" dirty="0" smtClean="0">
              <a:latin typeface="Open Sans (Light)"/>
              <a:ea typeface="Open Sans Light" panose="020B0306030504020204" pitchFamily="34" charset="0"/>
              <a:cs typeface="Open Sans Light" panose="020B0306030504020204" pitchFamily="34" charset="0"/>
            </a:endParaRPr>
          </a:p>
          <a:p>
            <a:pPr marL="285750" indent="-285750" algn="just">
              <a:buFont typeface="Arial" panose="020B0604020202020204" pitchFamily="34" charset="0"/>
              <a:buChar char="•"/>
            </a:pPr>
            <a:endParaRPr lang="ru-RU" sz="1200" dirty="0">
              <a:latin typeface="Open Sans (Light)"/>
              <a:ea typeface="Open Sans Light" panose="020B0306030504020204" pitchFamily="34" charset="0"/>
              <a:cs typeface="Open Sans Light" panose="020B0306030504020204" pitchFamily="34" charset="0"/>
            </a:endParaRPr>
          </a:p>
          <a:p>
            <a:pPr marL="285750" indent="-285750" algn="just">
              <a:buFont typeface="Arial" panose="020B0604020202020204" pitchFamily="34" charset="0"/>
              <a:buChar char="•"/>
            </a:pPr>
            <a:endParaRPr lang="ru-RU" sz="1200" dirty="0" smtClean="0">
              <a:latin typeface="Open Sans (Light)"/>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en-US" sz="1200" dirty="0" smtClean="0">
              <a:latin typeface="Open Sans (Light)"/>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Прямоугольник 29"/>
          <p:cNvSpPr/>
          <p:nvPr/>
        </p:nvSpPr>
        <p:spPr>
          <a:xfrm>
            <a:off x="191055" y="570234"/>
            <a:ext cx="10182596" cy="584775"/>
          </a:xfrm>
          <a:prstGeom prst="rect">
            <a:avLst/>
          </a:prstGeom>
        </p:spPr>
        <p:txBody>
          <a:bodyPr wrap="none">
            <a:spAutoFit/>
          </a:bodyPr>
          <a:lstStyle/>
          <a:p>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Основное общее образование. Вариативная часть</a:t>
            </a:r>
            <a:endParaRPr lang="en-US"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191055" y="1432184"/>
            <a:ext cx="6844146" cy="42386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pP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Внеурочная деятельность </a:t>
            </a:r>
            <a:r>
              <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общекультурное направление </a:t>
            </a:r>
            <a:endPar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 name="TextBox 31"/>
          <p:cNvSpPr txBox="1"/>
          <p:nvPr/>
        </p:nvSpPr>
        <p:spPr>
          <a:xfrm>
            <a:off x="191055" y="2183007"/>
            <a:ext cx="4146321" cy="54858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ru-RU" sz="1800" dirty="0">
                <a:latin typeface="Open Sans Light" panose="020B0306030504020204" pitchFamily="34" charset="0"/>
                <a:ea typeface="Open Sans Light" panose="020B0306030504020204" pitchFamily="34" charset="0"/>
                <a:cs typeface="Open Sans Light" panose="020B0306030504020204" pitchFamily="34" charset="0"/>
              </a:rPr>
              <a:t>Серия «Цивилизационное наследие России»</a:t>
            </a:r>
          </a:p>
        </p:txBody>
      </p:sp>
      <p:sp>
        <p:nvSpPr>
          <p:cNvPr id="29"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47</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0163717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stretch>
            <a:fillRect/>
          </a:stretch>
        </p:blipFill>
        <p:spPr>
          <a:xfrm>
            <a:off x="4929087" y="1408083"/>
            <a:ext cx="2400300" cy="1466850"/>
          </a:xfrm>
          <a:prstGeom prst="rect">
            <a:avLst/>
          </a:prstGeom>
        </p:spPr>
      </p:pic>
      <p:sp>
        <p:nvSpPr>
          <p:cNvPr id="45" name="TextBox 44"/>
          <p:cNvSpPr txBox="1"/>
          <p:nvPr/>
        </p:nvSpPr>
        <p:spPr>
          <a:xfrm>
            <a:off x="119377" y="1368636"/>
            <a:ext cx="4521617" cy="54531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pPr>
            <a:r>
              <a:rPr lang="ru-RU" sz="18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По данным исследования издательства «Просвещение», 2019 г.</a:t>
            </a:r>
            <a:endParaRPr lang="ru-RU"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Прямоугольник 28"/>
          <p:cNvSpPr/>
          <p:nvPr/>
        </p:nvSpPr>
        <p:spPr>
          <a:xfrm>
            <a:off x="4460362" y="5176803"/>
            <a:ext cx="1056701" cy="646331"/>
          </a:xfrm>
          <a:prstGeom prst="rect">
            <a:avLst/>
          </a:prstGeom>
          <a:noFill/>
        </p:spPr>
        <p:txBody>
          <a:bodyPr wrap="none" lIns="91440" tIns="45720" rIns="91440" bIns="45720">
            <a:spAutoFit/>
          </a:bodyPr>
          <a:lstStyle/>
          <a:p>
            <a:pPr algn="ctr"/>
            <a:r>
              <a:rPr lang="ru-RU" sz="36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89 </a:t>
            </a:r>
            <a:r>
              <a:rPr lang="ru-RU" sz="36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34" name="TextBox 33"/>
          <p:cNvSpPr txBox="1"/>
          <p:nvPr/>
        </p:nvSpPr>
        <p:spPr>
          <a:xfrm>
            <a:off x="4106545" y="1863559"/>
            <a:ext cx="3648200" cy="369332"/>
          </a:xfrm>
          <a:prstGeom prst="rect">
            <a:avLst/>
          </a:prstGeom>
          <a:noFill/>
        </p:spPr>
        <p:txBody>
          <a:bodyPr wrap="square" rtlCol="0">
            <a:spAutoFit/>
          </a:bodyPr>
          <a:lstStyle/>
          <a:p>
            <a:endParaRPr lang="ru-RU" dirty="0">
              <a:latin typeface="Arial" panose="020B0604020202020204" pitchFamily="34" charset="0"/>
              <a:cs typeface="Arial" panose="020B0604020202020204" pitchFamily="34" charset="0"/>
            </a:endParaRPr>
          </a:p>
        </p:txBody>
      </p:sp>
      <p:grpSp>
        <p:nvGrpSpPr>
          <p:cNvPr id="25" name="Группа 24">
            <a:extLst>
              <a:ext uri="{FF2B5EF4-FFF2-40B4-BE49-F238E27FC236}">
                <a16:creationId xmlns:a16="http://schemas.microsoft.com/office/drawing/2014/main" id="{5F409373-9A5B-44C8-816B-3CD4935B5D87}"/>
              </a:ext>
            </a:extLst>
          </p:cNvPr>
          <p:cNvGrpSpPr/>
          <p:nvPr/>
        </p:nvGrpSpPr>
        <p:grpSpPr>
          <a:xfrm>
            <a:off x="10920851" y="133368"/>
            <a:ext cx="1036335" cy="358338"/>
            <a:chOff x="10099577" y="300997"/>
            <a:chExt cx="1512553" cy="523002"/>
          </a:xfrm>
          <a:solidFill>
            <a:srgbClr val="2D2B8D"/>
          </a:solidFill>
        </p:grpSpPr>
        <p:sp>
          <p:nvSpPr>
            <p:cNvPr id="26" name="Freeform 6">
              <a:extLst>
                <a:ext uri="{FF2B5EF4-FFF2-40B4-BE49-F238E27FC236}">
                  <a16:creationId xmlns:a16="http://schemas.microsoft.com/office/drawing/2014/main" id="{40E68789-FF1F-4ECD-A4C0-D92B4205B3A1}"/>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7" name="Freeform 7">
              <a:extLst>
                <a:ext uri="{FF2B5EF4-FFF2-40B4-BE49-F238E27FC236}">
                  <a16:creationId xmlns:a16="http://schemas.microsoft.com/office/drawing/2014/main" id="{2D304122-1789-4C7E-8E38-BD9AE1A3D833}"/>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0" name="Freeform 8">
              <a:extLst>
                <a:ext uri="{FF2B5EF4-FFF2-40B4-BE49-F238E27FC236}">
                  <a16:creationId xmlns:a16="http://schemas.microsoft.com/office/drawing/2014/main" id="{7D340A83-4DFE-45F3-9D9F-69C94507C341}"/>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1" name="Freeform 9">
              <a:extLst>
                <a:ext uri="{FF2B5EF4-FFF2-40B4-BE49-F238E27FC236}">
                  <a16:creationId xmlns:a16="http://schemas.microsoft.com/office/drawing/2014/main" id="{C7D9E808-0EC6-4708-B386-6B8B12016973}"/>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2" name="Freeform 10">
              <a:extLst>
                <a:ext uri="{FF2B5EF4-FFF2-40B4-BE49-F238E27FC236}">
                  <a16:creationId xmlns:a16="http://schemas.microsoft.com/office/drawing/2014/main" id="{3272587C-45EE-494E-B363-B30FF2FFA881}"/>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5" name="Freeform 11">
              <a:extLst>
                <a:ext uri="{FF2B5EF4-FFF2-40B4-BE49-F238E27FC236}">
                  <a16:creationId xmlns:a16="http://schemas.microsoft.com/office/drawing/2014/main" id="{DBEEAD1B-C5F3-4CAB-89E6-CD120401CD04}"/>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6" name="Freeform 12">
              <a:extLst>
                <a:ext uri="{FF2B5EF4-FFF2-40B4-BE49-F238E27FC236}">
                  <a16:creationId xmlns:a16="http://schemas.microsoft.com/office/drawing/2014/main" id="{DFAB29F9-B38A-48AF-9670-8A649BC87E2C}"/>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7" name="Freeform 13">
              <a:extLst>
                <a:ext uri="{FF2B5EF4-FFF2-40B4-BE49-F238E27FC236}">
                  <a16:creationId xmlns:a16="http://schemas.microsoft.com/office/drawing/2014/main" id="{B7F53006-9B26-4E6D-9C8C-B85E384927AC}"/>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8" name="Freeform 14">
              <a:extLst>
                <a:ext uri="{FF2B5EF4-FFF2-40B4-BE49-F238E27FC236}">
                  <a16:creationId xmlns:a16="http://schemas.microsoft.com/office/drawing/2014/main" id="{B1633DED-5F87-446C-A4F7-8C7B4F8D9D61}"/>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9" name="Freeform 15">
              <a:extLst>
                <a:ext uri="{FF2B5EF4-FFF2-40B4-BE49-F238E27FC236}">
                  <a16:creationId xmlns:a16="http://schemas.microsoft.com/office/drawing/2014/main" id="{0247048E-69DF-444C-BDB4-A58F593E8E36}"/>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0" name="Freeform 16">
              <a:extLst>
                <a:ext uri="{FF2B5EF4-FFF2-40B4-BE49-F238E27FC236}">
                  <a16:creationId xmlns:a16="http://schemas.microsoft.com/office/drawing/2014/main" id="{CE9FB897-82E1-4D63-B526-522A6B5CC360}"/>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1" name="Freeform 17">
              <a:extLst>
                <a:ext uri="{FF2B5EF4-FFF2-40B4-BE49-F238E27FC236}">
                  <a16:creationId xmlns:a16="http://schemas.microsoft.com/office/drawing/2014/main" id="{E75B5DBF-82DC-4DE6-A954-058E409C7180}"/>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2" name="Freeform 18">
              <a:extLst>
                <a:ext uri="{FF2B5EF4-FFF2-40B4-BE49-F238E27FC236}">
                  <a16:creationId xmlns:a16="http://schemas.microsoft.com/office/drawing/2014/main" id="{8D318242-192B-473E-AADF-DA090CA6BF21}"/>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3" name="Freeform 19">
              <a:extLst>
                <a:ext uri="{FF2B5EF4-FFF2-40B4-BE49-F238E27FC236}">
                  <a16:creationId xmlns:a16="http://schemas.microsoft.com/office/drawing/2014/main" id="{F1A4685F-C9AD-47B0-94F5-BC135E1FA10A}"/>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
        <p:nvSpPr>
          <p:cNvPr id="46" name="Прямоугольник 45">
            <a:extLst>
              <a:ext uri="{FF2B5EF4-FFF2-40B4-BE49-F238E27FC236}">
                <a16:creationId xmlns:a16="http://schemas.microsoft.com/office/drawing/2014/main" id="{E6838642-F192-40B3-9CE9-54140F0A90E1}"/>
              </a:ext>
            </a:extLst>
          </p:cNvPr>
          <p:cNvSpPr/>
          <p:nvPr/>
        </p:nvSpPr>
        <p:spPr>
          <a:xfrm>
            <a:off x="315303" y="6651116"/>
            <a:ext cx="2313597" cy="107722"/>
          </a:xfrm>
          <a:prstGeom prst="rect">
            <a:avLst/>
          </a:prstGeom>
        </p:spPr>
        <p:txBody>
          <a:bodyPr wrap="square" lIns="0" tIns="0" rIns="0" bIns="0">
            <a:spAutoFit/>
          </a:bodyPr>
          <a:lstStyle/>
          <a:p>
            <a:r>
              <a:rPr lang="ru-RU" sz="700" dirty="0">
                <a:solidFill>
                  <a:schemeClr val="bg1">
                    <a:lumMod val="65000"/>
                  </a:schemeClr>
                </a:solidFill>
              </a:rPr>
              <a:t>© АО «Издательство </a:t>
            </a:r>
            <a:r>
              <a:rPr lang="ru-RU" sz="700" dirty="0" smtClean="0">
                <a:solidFill>
                  <a:schemeClr val="bg1">
                    <a:lumMod val="65000"/>
                  </a:schemeClr>
                </a:solidFill>
              </a:rPr>
              <a:t>«Просвещение», </a:t>
            </a:r>
            <a:r>
              <a:rPr lang="ru-RU" sz="700" dirty="0">
                <a:solidFill>
                  <a:schemeClr val="bg1">
                    <a:lumMod val="65000"/>
                  </a:schemeClr>
                </a:solidFill>
              </a:rPr>
              <a:t>2019</a:t>
            </a:r>
          </a:p>
        </p:txBody>
      </p:sp>
      <p:sp>
        <p:nvSpPr>
          <p:cNvPr id="50" name="TextBox 49"/>
          <p:cNvSpPr txBox="1"/>
          <p:nvPr/>
        </p:nvSpPr>
        <p:spPr>
          <a:xfrm>
            <a:off x="468866" y="2279022"/>
            <a:ext cx="3175128" cy="514738"/>
          </a:xfrm>
          <a:prstGeom prst="rect">
            <a:avLst/>
          </a:prstGeom>
          <a:solidFill>
            <a:schemeClr val="bg1">
              <a:lumMod val="50000"/>
            </a:schemeClr>
          </a:solidFill>
        </p:spPr>
        <p:txBody>
          <a:bodyPr wrap="square" lIns="72000" tIns="72000" rIns="72000" bIns="72000" rtlCol="0">
            <a:spAutoFit/>
          </a:bodyPr>
          <a:lstStyle/>
          <a:p>
            <a:r>
              <a:rPr lang="ru-RU" altLang="ru-R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Для отработки практических навыков НЕ достаточно </a:t>
            </a:r>
            <a:r>
              <a:rPr lang="ru-RU" altLang="ru-RU" sz="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использовать только учебник</a:t>
            </a:r>
            <a:endParaRPr lang="ru-RU" altLang="ru-RU"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47" name="Прямая соединительная линия 46">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3" name="Номер слайда 2"/>
          <p:cNvSpPr>
            <a:spLocks noGrp="1"/>
          </p:cNvSpPr>
          <p:nvPr>
            <p:ph type="sldNum" sz="quarter" idx="12"/>
          </p:nvPr>
        </p:nvSpPr>
        <p:spPr/>
        <p:txBody>
          <a:bodyPr/>
          <a:lstStyle/>
          <a:p>
            <a:r>
              <a:rPr lang="ru-RU" dirty="0" smtClean="0"/>
              <a:t>49</a:t>
            </a:r>
            <a:endParaRPr lang="ru-RU" dirty="0"/>
          </a:p>
        </p:txBody>
      </p:sp>
      <p:sp>
        <p:nvSpPr>
          <p:cNvPr id="53" name="TextBox 52"/>
          <p:cNvSpPr txBox="1"/>
          <p:nvPr/>
        </p:nvSpPr>
        <p:spPr>
          <a:xfrm>
            <a:off x="431604" y="3612350"/>
            <a:ext cx="3218177" cy="699404"/>
          </a:xfrm>
          <a:prstGeom prst="rect">
            <a:avLst/>
          </a:prstGeom>
          <a:solidFill>
            <a:schemeClr val="bg1">
              <a:lumMod val="50000"/>
            </a:schemeClr>
          </a:solidFill>
        </p:spPr>
        <p:txBody>
          <a:bodyPr wrap="square" lIns="72000" tIns="72000" rIns="72000" bIns="72000" rtlCol="0">
            <a:spAutoFit/>
          </a:bodyPr>
          <a:lstStyle/>
          <a:p>
            <a:r>
              <a:rPr lang="ru-RU" altLang="ru-R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И</a:t>
            </a:r>
            <a:r>
              <a:rPr lang="ru-RU" altLang="ru-RU" sz="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спользование </a:t>
            </a:r>
            <a:r>
              <a:rPr lang="ru-RU" altLang="ru-R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индивидуальных рабочих тетрадей повышает </a:t>
            </a:r>
            <a:endParaRPr lang="ru-RU" altLang="ru-RU" sz="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ru-RU" altLang="ru-RU" sz="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успеваемость </a:t>
            </a:r>
            <a:r>
              <a:rPr lang="ru-RU" altLang="ru-R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учащихся</a:t>
            </a:r>
          </a:p>
        </p:txBody>
      </p:sp>
      <p:sp>
        <p:nvSpPr>
          <p:cNvPr id="55" name="TextBox 54"/>
          <p:cNvSpPr txBox="1"/>
          <p:nvPr/>
        </p:nvSpPr>
        <p:spPr>
          <a:xfrm>
            <a:off x="460611" y="5057933"/>
            <a:ext cx="3183383" cy="884070"/>
          </a:xfrm>
          <a:prstGeom prst="rect">
            <a:avLst/>
          </a:prstGeom>
          <a:solidFill>
            <a:schemeClr val="bg1">
              <a:lumMod val="50000"/>
            </a:schemeClr>
          </a:solidFill>
        </p:spPr>
        <p:txBody>
          <a:bodyPr wrap="square" lIns="72000" tIns="72000" rIns="72000" bIns="72000" rtlCol="0">
            <a:spAutoFit/>
          </a:bodyPr>
          <a:lstStyle/>
          <a:p>
            <a:r>
              <a:rPr lang="ru-RU" altLang="ru-RU" sz="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Использование </a:t>
            </a:r>
            <a:r>
              <a:rPr lang="ru-RU" altLang="ru-R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индивидуальных рабочих тетрадей делает процесс обучения более интересным и </a:t>
            </a:r>
            <a:endParaRPr lang="ru-RU" altLang="ru-RU" sz="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ru-RU" altLang="ru-RU" sz="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помогает </a:t>
            </a:r>
            <a:r>
              <a:rPr lang="ru-RU" altLang="ru-R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мотивировать учащихся</a:t>
            </a:r>
          </a:p>
        </p:txBody>
      </p:sp>
      <p:grpSp>
        <p:nvGrpSpPr>
          <p:cNvPr id="2" name="Группа 1"/>
          <p:cNvGrpSpPr/>
          <p:nvPr/>
        </p:nvGrpSpPr>
        <p:grpSpPr>
          <a:xfrm>
            <a:off x="3112941" y="1970988"/>
            <a:ext cx="2883768" cy="1047391"/>
            <a:chOff x="2399924" y="2373714"/>
            <a:chExt cx="3648200" cy="1068359"/>
          </a:xfrm>
        </p:grpSpPr>
        <p:sp>
          <p:nvSpPr>
            <p:cNvPr id="28" name="Прямоугольник 27"/>
            <p:cNvSpPr/>
            <p:nvPr/>
          </p:nvSpPr>
          <p:spPr>
            <a:xfrm>
              <a:off x="4062286" y="2373714"/>
              <a:ext cx="1334540" cy="659270"/>
            </a:xfrm>
            <a:prstGeom prst="rect">
              <a:avLst/>
            </a:prstGeom>
            <a:noFill/>
          </p:spPr>
          <p:txBody>
            <a:bodyPr wrap="none" lIns="91440" tIns="45720" rIns="91440" bIns="45720">
              <a:spAutoFit/>
            </a:bodyPr>
            <a:lstStyle/>
            <a:p>
              <a:pPr algn="ctr"/>
              <a:r>
                <a:rPr lang="ru-RU" sz="36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94 </a:t>
              </a:r>
              <a:r>
                <a:rPr lang="ru-RU" sz="36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33" name="TextBox 32"/>
            <p:cNvSpPr txBox="1"/>
            <p:nvPr/>
          </p:nvSpPr>
          <p:spPr>
            <a:xfrm>
              <a:off x="2399924" y="3072741"/>
              <a:ext cx="3648200" cy="369332"/>
            </a:xfrm>
            <a:prstGeom prst="rect">
              <a:avLst/>
            </a:prstGeom>
            <a:noFill/>
          </p:spPr>
          <p:txBody>
            <a:bodyPr wrap="square" rtlCol="0">
              <a:spAutoFit/>
            </a:bodyPr>
            <a:lstStyle/>
            <a:p>
              <a:endParaRPr lang="ru-RU" dirty="0">
                <a:latin typeface="Arial" panose="020B0604020202020204" pitchFamily="34" charset="0"/>
                <a:cs typeface="Arial" panose="020B0604020202020204" pitchFamily="34" charset="0"/>
              </a:endParaRPr>
            </a:p>
          </p:txBody>
        </p:sp>
      </p:grpSp>
      <p:graphicFrame>
        <p:nvGraphicFramePr>
          <p:cNvPr id="57" name="Диаграмма 56"/>
          <p:cNvGraphicFramePr>
            <a:graphicFrameLocks/>
          </p:cNvGraphicFramePr>
          <p:nvPr>
            <p:extLst/>
          </p:nvPr>
        </p:nvGraphicFramePr>
        <p:xfrm>
          <a:off x="5167305" y="2983077"/>
          <a:ext cx="2201309" cy="1549070"/>
        </p:xfrm>
        <a:graphic>
          <a:graphicData uri="http://schemas.openxmlformats.org/drawingml/2006/chart">
            <c:chart xmlns:c="http://schemas.openxmlformats.org/drawingml/2006/chart" xmlns:r="http://schemas.openxmlformats.org/officeDocument/2006/relationships" r:id="rId4"/>
          </a:graphicData>
        </a:graphic>
      </p:graphicFrame>
      <p:sp>
        <p:nvSpPr>
          <p:cNvPr id="58" name="Прямоугольник 57"/>
          <p:cNvSpPr/>
          <p:nvPr/>
        </p:nvSpPr>
        <p:spPr>
          <a:xfrm>
            <a:off x="4420694" y="3383453"/>
            <a:ext cx="1061188" cy="646331"/>
          </a:xfrm>
          <a:prstGeom prst="rect">
            <a:avLst/>
          </a:prstGeom>
          <a:noFill/>
        </p:spPr>
        <p:txBody>
          <a:bodyPr wrap="none" lIns="91440" tIns="45720" rIns="91440" bIns="45720">
            <a:spAutoFit/>
          </a:bodyPr>
          <a:lstStyle/>
          <a:p>
            <a:pPr algn="ctr"/>
            <a:r>
              <a:rPr lang="ru-RU" sz="36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84 </a:t>
            </a:r>
            <a:r>
              <a:rPr lang="ru-RU" sz="36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t>
            </a:r>
          </a:p>
        </p:txBody>
      </p:sp>
      <p:graphicFrame>
        <p:nvGraphicFramePr>
          <p:cNvPr id="59" name="Диаграмма 58"/>
          <p:cNvGraphicFramePr>
            <a:graphicFrameLocks/>
          </p:cNvGraphicFramePr>
          <p:nvPr>
            <p:extLst/>
          </p:nvPr>
        </p:nvGraphicFramePr>
        <p:xfrm>
          <a:off x="4722347" y="4522161"/>
          <a:ext cx="3032398" cy="1685271"/>
        </p:xfrm>
        <a:graphic>
          <a:graphicData uri="http://schemas.openxmlformats.org/drawingml/2006/chart">
            <c:chart xmlns:c="http://schemas.openxmlformats.org/drawingml/2006/chart" xmlns:r="http://schemas.openxmlformats.org/officeDocument/2006/relationships" r:id="rId5"/>
          </a:graphicData>
        </a:graphic>
      </p:graphicFrame>
      <p:grpSp>
        <p:nvGrpSpPr>
          <p:cNvPr id="60" name="Группа 59"/>
          <p:cNvGrpSpPr/>
          <p:nvPr/>
        </p:nvGrpSpPr>
        <p:grpSpPr>
          <a:xfrm>
            <a:off x="6442904" y="1934858"/>
            <a:ext cx="2883768" cy="1041414"/>
            <a:chOff x="2399924" y="2379811"/>
            <a:chExt cx="3648200" cy="1062262"/>
          </a:xfrm>
        </p:grpSpPr>
        <p:sp>
          <p:nvSpPr>
            <p:cNvPr id="61" name="Прямоугольник 60"/>
            <p:cNvSpPr/>
            <p:nvPr/>
          </p:nvSpPr>
          <p:spPr>
            <a:xfrm>
              <a:off x="3801486" y="2379811"/>
              <a:ext cx="1336812" cy="659270"/>
            </a:xfrm>
            <a:prstGeom prst="rect">
              <a:avLst/>
            </a:prstGeom>
            <a:noFill/>
          </p:spPr>
          <p:txBody>
            <a:bodyPr wrap="none" lIns="91440" tIns="45720" rIns="91440" bIns="45720">
              <a:spAutoFit/>
            </a:bodyPr>
            <a:lstStyle/>
            <a:p>
              <a:pPr algn="ctr"/>
              <a:r>
                <a:rPr lang="ru-RU" sz="36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92 </a:t>
              </a:r>
              <a:r>
                <a:rPr lang="ru-RU" sz="36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62" name="TextBox 61"/>
            <p:cNvSpPr txBox="1"/>
            <p:nvPr/>
          </p:nvSpPr>
          <p:spPr>
            <a:xfrm>
              <a:off x="2399924" y="3072741"/>
              <a:ext cx="3648200" cy="369332"/>
            </a:xfrm>
            <a:prstGeom prst="rect">
              <a:avLst/>
            </a:prstGeom>
            <a:noFill/>
          </p:spPr>
          <p:txBody>
            <a:bodyPr wrap="square" rtlCol="0">
              <a:spAutoFit/>
            </a:bodyPr>
            <a:lstStyle/>
            <a:p>
              <a:endParaRPr lang="ru-RU" dirty="0">
                <a:latin typeface="Arial" panose="020B0604020202020204" pitchFamily="34" charset="0"/>
                <a:cs typeface="Arial" panose="020B0604020202020204" pitchFamily="34" charset="0"/>
              </a:endParaRPr>
            </a:p>
          </p:txBody>
        </p:sp>
      </p:grpSp>
      <p:grpSp>
        <p:nvGrpSpPr>
          <p:cNvPr id="63" name="Группа 62"/>
          <p:cNvGrpSpPr/>
          <p:nvPr/>
        </p:nvGrpSpPr>
        <p:grpSpPr>
          <a:xfrm>
            <a:off x="7511669" y="1875660"/>
            <a:ext cx="4263504" cy="3920997"/>
            <a:chOff x="4452049" y="447277"/>
            <a:chExt cx="4263504" cy="3920997"/>
          </a:xfrm>
        </p:grpSpPr>
        <p:sp>
          <p:nvSpPr>
            <p:cNvPr id="64" name="Прямоугольник 63"/>
            <p:cNvSpPr/>
            <p:nvPr/>
          </p:nvSpPr>
          <p:spPr>
            <a:xfrm>
              <a:off x="4452049" y="3721943"/>
              <a:ext cx="1056701" cy="646331"/>
            </a:xfrm>
            <a:prstGeom prst="rect">
              <a:avLst/>
            </a:prstGeom>
            <a:noFill/>
          </p:spPr>
          <p:txBody>
            <a:bodyPr wrap="none" lIns="91440" tIns="45720" rIns="91440" bIns="45720">
              <a:spAutoFit/>
            </a:bodyPr>
            <a:lstStyle/>
            <a:p>
              <a:pPr algn="ctr"/>
              <a:r>
                <a:rPr lang="ru-RU" sz="36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73 </a:t>
              </a:r>
              <a:r>
                <a:rPr lang="ru-RU" sz="36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65" name="TextBox 64"/>
            <p:cNvSpPr txBox="1"/>
            <p:nvPr/>
          </p:nvSpPr>
          <p:spPr>
            <a:xfrm>
              <a:off x="5067353" y="447277"/>
              <a:ext cx="3648200" cy="369332"/>
            </a:xfrm>
            <a:prstGeom prst="rect">
              <a:avLst/>
            </a:prstGeom>
            <a:noFill/>
          </p:spPr>
          <p:txBody>
            <a:bodyPr wrap="square" rtlCol="0">
              <a:spAutoFit/>
            </a:bodyPr>
            <a:lstStyle/>
            <a:p>
              <a:endParaRPr lang="ru-RU" dirty="0">
                <a:latin typeface="Arial" panose="020B0604020202020204" pitchFamily="34" charset="0"/>
                <a:cs typeface="Arial" panose="020B0604020202020204" pitchFamily="34" charset="0"/>
              </a:endParaRPr>
            </a:p>
          </p:txBody>
        </p:sp>
      </p:grpSp>
      <p:sp>
        <p:nvSpPr>
          <p:cNvPr id="70" name="Прямоугольник 69"/>
          <p:cNvSpPr/>
          <p:nvPr/>
        </p:nvSpPr>
        <p:spPr>
          <a:xfrm>
            <a:off x="7526307" y="3383453"/>
            <a:ext cx="1056701" cy="646331"/>
          </a:xfrm>
          <a:prstGeom prst="rect">
            <a:avLst/>
          </a:prstGeom>
          <a:noFill/>
        </p:spPr>
        <p:txBody>
          <a:bodyPr wrap="none" lIns="91440" tIns="45720" rIns="91440" bIns="45720">
            <a:spAutoFit/>
          </a:bodyPr>
          <a:lstStyle/>
          <a:p>
            <a:pPr algn="ctr"/>
            <a:r>
              <a:rPr lang="ru-RU" sz="36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68 </a:t>
            </a:r>
            <a:r>
              <a:rPr lang="ru-RU" sz="36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t>
            </a:r>
          </a:p>
        </p:txBody>
      </p:sp>
      <p:graphicFrame>
        <p:nvGraphicFramePr>
          <p:cNvPr id="73" name="Диаграмма 72"/>
          <p:cNvGraphicFramePr>
            <a:graphicFrameLocks/>
          </p:cNvGraphicFramePr>
          <p:nvPr>
            <p:extLst/>
          </p:nvPr>
        </p:nvGraphicFramePr>
        <p:xfrm>
          <a:off x="8475237" y="2966961"/>
          <a:ext cx="2745908" cy="169934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4" name="Диаграмма 73"/>
          <p:cNvGraphicFramePr>
            <a:graphicFrameLocks/>
          </p:cNvGraphicFramePr>
          <p:nvPr>
            <p:extLst/>
          </p:nvPr>
        </p:nvGraphicFramePr>
        <p:xfrm>
          <a:off x="8663092" y="4523092"/>
          <a:ext cx="2227393" cy="1685271"/>
        </p:xfrm>
        <a:graphic>
          <a:graphicData uri="http://schemas.openxmlformats.org/drawingml/2006/chart">
            <c:chart xmlns:c="http://schemas.openxmlformats.org/drawingml/2006/chart" xmlns:r="http://schemas.openxmlformats.org/officeDocument/2006/relationships" r:id="rId7"/>
          </a:graphicData>
        </a:graphic>
      </p:graphicFrame>
      <p:sp>
        <p:nvSpPr>
          <p:cNvPr id="5" name="Прямоугольник 4"/>
          <p:cNvSpPr/>
          <p:nvPr/>
        </p:nvSpPr>
        <p:spPr>
          <a:xfrm>
            <a:off x="5377509" y="6308079"/>
            <a:ext cx="1722074" cy="461665"/>
          </a:xfrm>
          <a:prstGeom prst="rect">
            <a:avLst/>
          </a:prstGeom>
        </p:spPr>
        <p:txBody>
          <a:bodyPr wrap="none">
            <a:spAutoFit/>
          </a:bodyPr>
          <a:lstStyle/>
          <a:p>
            <a:pPr algn="ctr"/>
            <a:r>
              <a:rPr lang="ru-RU" sz="12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Учителя</a:t>
            </a:r>
          </a:p>
          <a:p>
            <a:pPr algn="ctr"/>
            <a:r>
              <a:rPr lang="ru-RU" sz="12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начальной школы</a:t>
            </a:r>
          </a:p>
        </p:txBody>
      </p:sp>
      <p:sp>
        <p:nvSpPr>
          <p:cNvPr id="75" name="Прямоугольник 74"/>
          <p:cNvSpPr/>
          <p:nvPr/>
        </p:nvSpPr>
        <p:spPr>
          <a:xfrm>
            <a:off x="9064900" y="6342006"/>
            <a:ext cx="1566583" cy="461665"/>
          </a:xfrm>
          <a:prstGeom prst="rect">
            <a:avLst/>
          </a:prstGeom>
        </p:spPr>
        <p:txBody>
          <a:bodyPr wrap="none">
            <a:spAutoFit/>
          </a:bodyPr>
          <a:lstStyle/>
          <a:p>
            <a:pPr algn="ctr"/>
            <a:r>
              <a:rPr lang="ru-RU" sz="12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Учителя </a:t>
            </a:r>
            <a:endParaRPr lang="ru-RU" sz="12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ru-RU" sz="12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основной </a:t>
            </a:r>
            <a:r>
              <a:rPr lang="ru-RU" sz="12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школы</a:t>
            </a:r>
          </a:p>
        </p:txBody>
      </p:sp>
      <p:sp>
        <p:nvSpPr>
          <p:cNvPr id="51" name="Прямоугольник 50"/>
          <p:cNvSpPr/>
          <p:nvPr/>
        </p:nvSpPr>
        <p:spPr>
          <a:xfrm>
            <a:off x="561686" y="204561"/>
            <a:ext cx="10866527" cy="954107"/>
          </a:xfrm>
          <a:prstGeom prst="rect">
            <a:avLst/>
          </a:prstGeom>
        </p:spPr>
        <p:txBody>
          <a:bodyPr wrap="square">
            <a:spAutoFit/>
          </a:bodyPr>
          <a:lstStyle/>
          <a:p>
            <a:r>
              <a:rPr lang="ru-RU" sz="28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Отношение учителей к использованию </a:t>
            </a:r>
            <a:endParaRPr lang="ru-RU" sz="28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a:p>
            <a:r>
              <a:rPr lang="ru-RU" sz="28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дополнительных </a:t>
            </a:r>
            <a:r>
              <a:rPr lang="ru-RU" sz="28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печатных пособий </a:t>
            </a:r>
          </a:p>
        </p:txBody>
      </p:sp>
      <p:pic>
        <p:nvPicPr>
          <p:cNvPr id="4" name="Рисунок 3"/>
          <p:cNvPicPr>
            <a:picLocks noChangeAspect="1"/>
          </p:cNvPicPr>
          <p:nvPr/>
        </p:nvPicPr>
        <p:blipFill>
          <a:blip r:embed="rId8"/>
          <a:stretch>
            <a:fillRect/>
          </a:stretch>
        </p:blipFill>
        <p:spPr>
          <a:xfrm>
            <a:off x="8583008" y="1457494"/>
            <a:ext cx="2486025" cy="1504950"/>
          </a:xfrm>
          <a:prstGeom prst="rect">
            <a:avLst/>
          </a:prstGeom>
        </p:spPr>
      </p:pic>
    </p:spTree>
    <p:extLst>
      <p:ext uri="{BB962C8B-B14F-4D97-AF65-F5344CB8AC3E}">
        <p14:creationId xmlns:p14="http://schemas.microsoft.com/office/powerpoint/2010/main" val="10179534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C57A16CD-55A2-4F01-A658-438A93B431F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105" name="Слайд think-cell" r:id="rId5" imgW="359" imgH="360" progId="TCLayout.ActiveDocument.1">
                  <p:embed/>
                </p:oleObj>
              </mc:Choice>
              <mc:Fallback>
                <p:oleObj name="Слайд think-cell" r:id="rId5" imgW="359" imgH="360" progId="TCLayout.ActiveDocument.1">
                  <p:embed/>
                  <p:pic>
                    <p:nvPicPr>
                      <p:cNvPr id="4" name="Объект 3" hidden="1">
                        <a:extLst>
                          <a:ext uri="{FF2B5EF4-FFF2-40B4-BE49-F238E27FC236}">
                            <a16:creationId xmlns:a16="http://schemas.microsoft.com/office/drawing/2014/main" id="{C57A16CD-55A2-4F01-A658-438A93B431F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7" name="Прямоугольник 36">
            <a:extLst>
              <a:ext uri="{FF2B5EF4-FFF2-40B4-BE49-F238E27FC236}">
                <a16:creationId xmlns:a16="http://schemas.microsoft.com/office/drawing/2014/main" id="{7ED3B4AB-2944-4CB8-974F-92CE170CCDE7}"/>
              </a:ext>
            </a:extLst>
          </p:cNvPr>
          <p:cNvSpPr/>
          <p:nvPr/>
        </p:nvSpPr>
        <p:spPr>
          <a:xfrm rot="10800000">
            <a:off x="7117705" y="-2377"/>
            <a:ext cx="5080000" cy="6858000"/>
          </a:xfrm>
          <a:prstGeom prst="rect">
            <a:avLst/>
          </a:prstGeom>
          <a:gradFill>
            <a:gsLst>
              <a:gs pos="0">
                <a:srgbClr val="00B0F0"/>
              </a:gs>
              <a:gs pos="88000">
                <a:srgbClr val="2D2B8D"/>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Прямоугольник 52"/>
          <p:cNvSpPr/>
          <p:nvPr/>
        </p:nvSpPr>
        <p:spPr>
          <a:xfrm>
            <a:off x="7393760" y="1073267"/>
            <a:ext cx="4701300" cy="5047536"/>
          </a:xfrm>
          <a:prstGeom prst="rect">
            <a:avLst/>
          </a:prstGeom>
        </p:spPr>
        <p:txBody>
          <a:bodyPr wrap="square">
            <a:spAutoFit/>
          </a:bodyPr>
          <a:lstStyle/>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Универсальный профиль обучения СОО</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Социально-экономический профиль обучения СОО</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Гуманитарный профиль обучения СОО</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Технологический профиль обучения СОО</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Естественно-научный профиль обучения СОО</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Русский язык – обязательный предмет ФГОС СОО</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Литература. Универсальный профиль</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Литература. Новинка СОО</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Обществознание. Новинка СОО</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Право. Социально-экономический профиль</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География. Новинка СОО</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Всеобщая история. Обновление содержания образования</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История. Варианты организации изучения предмета в старшей школе</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Физика. Базовый и углублённый уровень</a:t>
            </a:r>
          </a:p>
          <a:p>
            <a:pPr marL="285750" lvl="0" indent="-285750">
              <a:buFont typeface="Arial" panose="020B0604020202020204" pitchFamily="34" charset="0"/>
              <a:buChar char="•"/>
              <a:defRPr/>
            </a:pPr>
            <a:r>
              <a:rPr lang="ru-RU" sz="1400" b="1" dirty="0" smtClean="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Химия </a:t>
            </a:r>
          </a:p>
          <a:p>
            <a:pPr marL="285750" lvl="0" indent="-285750">
              <a:buFont typeface="Arial" panose="020B0604020202020204" pitchFamily="34" charset="0"/>
              <a:buChar char="•"/>
              <a:defRPr/>
            </a:pPr>
            <a:r>
              <a:rPr lang="ru-RU" sz="1400" b="1" dirty="0" smtClean="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Биология </a:t>
            </a:r>
          </a:p>
          <a:p>
            <a:pPr marL="285750" lvl="0" indent="-285750">
              <a:buFont typeface="Arial" panose="020B0604020202020204" pitchFamily="34" charset="0"/>
              <a:buChar char="•"/>
              <a:defRPr/>
            </a:pPr>
            <a:r>
              <a:rPr lang="ru-RU" sz="1400" b="1" dirty="0" smtClean="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УМК </a:t>
            </a: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«Сферы». Новый УМК по английскому языку. 2-11 классы</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Алгебра и начала математического </a:t>
            </a:r>
            <a:r>
              <a:rPr lang="ru-RU" sz="1400" b="1" dirty="0" smtClean="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анализа. Углублённый </a:t>
            </a: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уровень</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Геометрия. Углублённый уровень</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Экология</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Естествознание</a:t>
            </a:r>
          </a:p>
        </p:txBody>
      </p:sp>
      <p:sp>
        <p:nvSpPr>
          <p:cNvPr id="2" name="Номер слайда 1"/>
          <p:cNvSpPr>
            <a:spLocks noGrp="1"/>
          </p:cNvSpPr>
          <p:nvPr>
            <p:ph type="sldNum" sz="quarter" idx="12"/>
          </p:nvPr>
        </p:nvSpPr>
        <p:spPr>
          <a:xfrm>
            <a:off x="11001182" y="6356350"/>
            <a:ext cx="35261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white"/>
                </a:solidFill>
                <a:effectLst/>
                <a:uLnTx/>
                <a:uFillTx/>
                <a:latin typeface="Calibri"/>
                <a:ea typeface="+mn-ea"/>
                <a:cs typeface="+mn-cs"/>
              </a:rPr>
              <a:t>50</a:t>
            </a:r>
            <a:endParaRPr kumimoji="0" lang="ru-RU"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Номер слайда 8"/>
          <p:cNvSpPr txBox="1">
            <a:spLocks/>
          </p:cNvSpPr>
          <p:nvPr/>
        </p:nvSpPr>
        <p:spPr>
          <a:xfrm>
            <a:off x="8763000" y="650875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74" name="Группа 73">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chemeClr val="bg1"/>
          </a:solidFill>
        </p:grpSpPr>
        <p:sp>
          <p:nvSpPr>
            <p:cNvPr id="75"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3" name="Прямоугольник 32">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4" name="Picture 4" descr="http://www.photo-elsoar.com/wp-content/images/Children-with-Books-High-definition-Picture-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197"/>
          <a:stretch/>
        </p:blipFill>
        <p:spPr bwMode="auto">
          <a:xfrm>
            <a:off x="4542600" y="2099143"/>
            <a:ext cx="2541178" cy="4659695"/>
          </a:xfrm>
          <a:prstGeom prst="rect">
            <a:avLst/>
          </a:prstGeom>
          <a:noFill/>
          <a:extLst>
            <a:ext uri="{909E8E84-426E-40DD-AFC4-6F175D3DCCD1}">
              <a14:hiddenFill xmlns:a14="http://schemas.microsoft.com/office/drawing/2010/main">
                <a:solidFill>
                  <a:srgbClr val="FFFFFF"/>
                </a:solidFill>
              </a14:hiddenFill>
            </a:ext>
          </a:extLst>
        </p:spPr>
      </p:pic>
      <p:sp>
        <p:nvSpPr>
          <p:cNvPr id="38" name="Название 1"/>
          <p:cNvSpPr txBox="1">
            <a:spLocks/>
          </p:cNvSpPr>
          <p:nvPr/>
        </p:nvSpPr>
        <p:spPr>
          <a:xfrm>
            <a:off x="2839465" y="2615862"/>
            <a:ext cx="5028299" cy="2631763"/>
          </a:xfrm>
          <a:prstGeom prst="rect">
            <a:avLst/>
          </a:prstGeom>
          <a:noFill/>
        </p:spPr>
        <p:txBody>
          <a:bodyPr vert="horz" lIns="103888" tIns="51944" rIns="103888" bIns="51944" rtlCol="0" anchor="t" anchorCtr="0">
            <a:noAutofit/>
          </a:bodyPr>
          <a:lstStyle/>
          <a:p>
            <a:pPr>
              <a:lnSpc>
                <a:spcPct val="80000"/>
              </a:lnSpc>
            </a:pPr>
            <a:endParaRPr lang="ru-RU" sz="5400" b="1" dirty="0">
              <a:solidFill>
                <a:srgbClr val="003366"/>
              </a:solidFill>
              <a:latin typeface="Calibri" pitchFamily="34" charset="0"/>
            </a:endParaRPr>
          </a:p>
        </p:txBody>
      </p:sp>
      <p:sp>
        <p:nvSpPr>
          <p:cNvPr id="36" name="Название 1"/>
          <p:cNvSpPr txBox="1">
            <a:spLocks/>
          </p:cNvSpPr>
          <p:nvPr/>
        </p:nvSpPr>
        <p:spPr>
          <a:xfrm>
            <a:off x="315304" y="1142250"/>
            <a:ext cx="6198372" cy="1344975"/>
          </a:xfrm>
          <a:prstGeom prst="rect">
            <a:avLst/>
          </a:prstGeom>
          <a:noFill/>
        </p:spPr>
        <p:txBody>
          <a:bodyPr vert="horz" lIns="103888" tIns="51944" rIns="103888" bIns="51944" rtlCol="0" anchor="t" anchorCtr="0">
            <a:noAutofit/>
          </a:bodyPr>
          <a:lstStyle/>
          <a:p>
            <a:pPr>
              <a:lnSpc>
                <a:spcPct val="80000"/>
              </a:lnSpc>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СРЕДНЕЕ  ОБЩЕЕ ОБРАЗОВАНИЕ</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Прямоугольник 39"/>
          <p:cNvSpPr/>
          <p:nvPr/>
        </p:nvSpPr>
        <p:spPr>
          <a:xfrm>
            <a:off x="7954882" y="768633"/>
            <a:ext cx="377492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Содержание</a:t>
            </a:r>
            <a:endParaRPr kumimoji="0" lang="ru-RU"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10767026"/>
      </p:ext>
    </p:extLst>
  </p:cSld>
  <p:clrMapOvr>
    <a:masterClrMapping/>
  </p:clrMapOvr>
  <p:timing>
    <p:tnLst>
      <p:par>
        <p:cTn id="1" dur="indefinite" restart="never" nodeType="tmRoot"/>
      </p:par>
    </p:tnLst>
  </p:timing>
</p:sld>
</file>

<file path=ppt/slides/slide4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marL="0" marR="0" lvl="0" indent="0" algn="r" defTabSz="914400" rtl="0" eaLnBrk="1" latinLnBrk="0" hangingPunct="1">
              <a:lnSpc>
                <a:spcPct val="100000"/>
              </a:lnSpc>
              <a:spcBef>
                <a:spcPts val="0"/>
              </a:spcBef>
              <a:spcAft>
                <a:spcPts val="0"/>
              </a:spcAft>
              <a:buClrTx/>
              <a:buFontTx/>
              <a:buNone/>
              <a:defRPr/>
            </a:pPr>
            <a:fld id="{4CB9B150-16F9-4654-A9FF-3F04349E5D0B}" type="slidenum">
              <a:rPr kumimoji="0" lang="en-US" sz="1200" b="0" i="0" u="none" strike="noStrike" kern="1200" cap="none" spc="0" normalizeH="0" baseline="0">
                <a:solidFill>
                  <a:prstClr val="black">
                    <a:tint val="75000"/>
                  </a:prstClr>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49</a:t>
            </a:fld>
            <a:endParaRPr kumimoji="0" lang="en-US" sz="1200" b="0" i="0" u="none" strike="noStrike" kern="1200" cap="none" spc="0" normalizeH="0" baseline="0">
              <a:solidFill>
                <a:prstClr val="black">
                  <a:tint val="75000"/>
                </a:prstClr>
              </a:solidFill>
              <a:effectLst/>
              <a:uLnTx/>
              <a:uFillTx/>
              <a:latin typeface="Calibri"/>
              <a:ea typeface="+mn-ea"/>
              <a:cs typeface="+mn-cs"/>
            </a:endParaRPr>
          </a:p>
        </p:txBody>
      </p:sp>
      <p:cxnSp>
        <p:nvCxnSpPr>
          <p:cNvPr id="5" name="Прямая соединительная линия 4"/>
          <p:cNvCxnSpPr/>
          <p:nvPr/>
        </p:nvCxnSpPr>
        <p:spPr>
          <a:xfrm>
            <a:off x="0" y="715975"/>
            <a:ext cx="11969930"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6" name="Прямоугольник 5"/>
          <p:cNvSpPr/>
          <p:nvPr/>
        </p:nvSpPr>
        <p:spPr>
          <a:xfrm>
            <a:off x="81139" y="122086"/>
            <a:ext cx="9691636" cy="999959"/>
          </a:xfrm>
          <a:prstGeom prst="rect">
            <a:avLst/>
          </a:prstGeom>
        </p:spPr>
        <p:txBody>
          <a:bodyPr wrap="square">
            <a:spAutoFit/>
          </a:bodyPr>
          <a:lstStyle/>
          <a:p>
            <a:pPr lvl="0">
              <a:defRPr/>
            </a:pPr>
            <a:r>
              <a:rPr lang="ru-RU" altLang="ru-RU" sz="3200" b="1" spc="-40">
                <a:gradFill>
                  <a:gsLst>
                    <a:gs pos="88000">
                      <a:srgbClr val="00b0f0"/>
                    </a:gs>
                    <a:gs pos="0">
                      <a:srgbClr val="2d2b8d"/>
                    </a:gs>
                  </a:gsLst>
                  <a:lin ang="2400000" scaled="0"/>
                </a:gradFill>
                <a:latin typeface="Open Sans"/>
                <a:ea typeface="Open Sans"/>
                <a:cs typeface="Open Sans"/>
              </a:rPr>
              <a:t>Нормативные документы</a:t>
            </a:r>
            <a:endParaRPr lang="ru-RU" altLang="ru-RU" sz="3200" b="1" spc="-40">
              <a:gradFill>
                <a:gsLst>
                  <a:gs pos="88000">
                    <a:srgbClr val="00b0f0"/>
                  </a:gs>
                  <a:gs pos="0">
                    <a:srgbClr val="2d2b8d"/>
                  </a:gs>
                </a:gsLst>
                <a:lin ang="2400000" scaled="0"/>
              </a:gradFill>
              <a:latin typeface="Open Sans"/>
              <a:ea typeface="Open Sans"/>
              <a:cs typeface="Open Sans"/>
            </a:endParaRPr>
          </a:p>
          <a:p>
            <a:pPr lvl="0">
              <a:defRPr/>
            </a:pPr>
            <a:endParaRPr lang="ru-RU" altLang="ru-RU" sz="2800" b="1" spc="-40">
              <a:gradFill>
                <a:gsLst>
                  <a:gs pos="88000">
                    <a:srgbClr val="00b0f0"/>
                  </a:gs>
                  <a:gs pos="0">
                    <a:srgbClr val="2d2b8d"/>
                  </a:gs>
                </a:gsLst>
                <a:lin ang="2400000" scaled="0"/>
              </a:gradFill>
              <a:latin typeface="Open Sans"/>
              <a:ea typeface="Open Sans"/>
              <a:cs typeface="Open Sans"/>
            </a:endParaRPr>
          </a:p>
        </p:txBody>
      </p:sp>
      <p:sp>
        <p:nvSpPr>
          <p:cNvPr id="7" name="Прямоугольник 6"/>
          <p:cNvSpPr/>
          <p:nvPr/>
        </p:nvSpPr>
        <p:spPr>
          <a:xfrm>
            <a:off x="315304" y="6651116"/>
            <a:ext cx="2238710" cy="107722"/>
          </a:xfrm>
          <a:prstGeom prst="rect">
            <a:avLst/>
          </a:prstGeom>
        </p:spPr>
        <p:txBody>
          <a:bodyPr wrap="square" lIns="0" tIns="0" rIns="0" bIns="0">
            <a:spAutoFit/>
          </a:bodyPr>
          <a:lstStyle/>
          <a:p>
            <a:pPr marL="0" marR="0" lvl="0" indent="0" algn="l" defTabSz="914400" rtl="0" eaLnBrk="1" latinLnBrk="0" hangingPunct="1">
              <a:lnSpc>
                <a:spcPct val="100000"/>
              </a:lnSpc>
              <a:spcBef>
                <a:spcPts val="0"/>
              </a:spcBef>
              <a:spcAft>
                <a:spcPts val="0"/>
              </a:spcAft>
              <a:buClrTx/>
              <a:buFontTx/>
              <a:buNone/>
              <a:defRPr/>
            </a:pPr>
            <a:r>
              <a:rPr kumimoji="0" lang="ru-RU" sz="700" b="0" i="0" u="none" strike="noStrike" kern="1200" cap="none" spc="0" normalizeH="0" baseline="0">
                <a:solidFill>
                  <a:prstClr val="white">
                    <a:lumMod val="65000"/>
                  </a:prstClr>
                </a:solidFill>
                <a:effectLst/>
                <a:uLnTx/>
                <a:uFillTx/>
                <a:latin typeface="Calibri"/>
                <a:ea typeface="+mn-ea"/>
                <a:cs typeface="+mn-cs"/>
              </a:rPr>
              <a:t>© АО «Издательство «Просвещение», 20</a:t>
            </a:r>
            <a:r>
              <a:rPr kumimoji="0" lang="en-US" sz="700" b="0" i="0" u="none" strike="noStrike" kern="1200" cap="none" spc="0" normalizeH="0" baseline="0">
                <a:solidFill>
                  <a:prstClr val="white">
                    <a:lumMod val="65000"/>
                  </a:prstClr>
                </a:solidFill>
                <a:effectLst/>
                <a:uLnTx/>
                <a:uFillTx/>
                <a:latin typeface="Calibri"/>
                <a:ea typeface="+mn-ea"/>
                <a:cs typeface="+mn-cs"/>
              </a:rPr>
              <a:t>20</a:t>
            </a:r>
            <a:endParaRPr kumimoji="0" lang="ru-RU" sz="700" b="0" i="0" u="none" strike="noStrike" kern="1200" cap="none" spc="0" normalizeH="0" baseline="0">
              <a:solidFill>
                <a:prstClr val="white">
                  <a:lumMod val="65000"/>
                </a:prstClr>
              </a:solidFill>
              <a:effectLst/>
              <a:uLnTx/>
              <a:uFillTx/>
              <a:latin typeface="Calibri"/>
              <a:ea typeface="+mn-ea"/>
              <a:cs typeface="+mn-cs"/>
            </a:endParaRPr>
          </a:p>
        </p:txBody>
      </p:sp>
      <p:sp>
        <p:nvSpPr>
          <p:cNvPr id="9" name="TextBox 8"/>
          <p:cNvSpPr txBox="1"/>
          <p:nvPr/>
        </p:nvSpPr>
        <p:spPr>
          <a:xfrm>
            <a:off x="75958" y="795746"/>
            <a:ext cx="9383352" cy="54531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noAutofit/>
          </a:bodyPr>
          <a:lstStyle>
            <a:defPPr>
              <a:defRPr lang="ru-RU"/>
            </a:defPPr>
            <a:lvl1pPr>
              <a:defRPr sz="1400" b="1">
                <a:solidFill>
                  <a:schemeClr val="lt1"/>
                </a:solidFill>
                <a:latin typeface="Open Sans"/>
                <a:ea typeface="Open Sans"/>
                <a:cs typeface="Open San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defRPr/>
            </a:pPr>
            <a:r>
              <a:rPr lang="ru-RU" sz="1800">
                <a:solidFill>
                  <a:schemeClr val="bg1"/>
                </a:solidFill>
                <a:latin typeface="Open Sans Light"/>
                <a:ea typeface="Open Sans Light"/>
                <a:cs typeface="Open Sans Light"/>
              </a:rPr>
              <a:t>Федеральный государственный образовательный стандарт среднего общего образования (ФГОС СОО) </a:t>
            </a:r>
            <a:endParaRPr lang="ru-RU" sz="1800">
              <a:solidFill>
                <a:schemeClr val="bg1"/>
              </a:solidFill>
              <a:latin typeface="Open Sans Light"/>
              <a:ea typeface="Open Sans Light"/>
              <a:cs typeface="Open Sans Light"/>
            </a:endParaRPr>
          </a:p>
          <a:p>
            <a:pPr>
              <a:lnSpc>
                <a:spcPct val="90000"/>
              </a:lnSpc>
              <a:defRPr/>
            </a:pPr>
            <a:r>
              <a:rPr lang="ru-RU" sz="1100">
                <a:solidFill>
                  <a:schemeClr val="bg1"/>
                </a:solidFill>
                <a:latin typeface="Open Sans Light"/>
                <a:ea typeface="Open Sans Light"/>
                <a:cs typeface="Open Sans Light"/>
              </a:rPr>
              <a:t>с изменениями и дополнениями : 29 декабря 2014 г., 31 декабря 2015 г., 29 июня 2017 г.</a:t>
            </a:r>
            <a:endParaRPr lang="ru-RU" sz="1100">
              <a:solidFill>
                <a:schemeClr val="bg1"/>
              </a:solidFill>
              <a:latin typeface="Open Sans Light"/>
              <a:ea typeface="Open Sans Light"/>
              <a:cs typeface="Open Sans Light"/>
            </a:endParaRPr>
          </a:p>
        </p:txBody>
      </p:sp>
      <p:graphicFrame>
        <p:nvGraphicFramePr>
          <p:cNvPr id="11" name="Таблица 10"/>
          <p:cNvGraphicFramePr>
            <a:graphicFrameLocks noGrp="1"/>
          </p:cNvGraphicFramePr>
          <p:nvPr/>
        </p:nvGraphicFramePr>
        <p:xfrm>
          <a:off x="79576" y="1420828"/>
          <a:ext cx="6695089" cy="529590"/>
        </p:xfrm>
        <a:graphic>
          <a:graphicData uri="http://schemas.openxmlformats.org/drawingml/2006/table">
            <a:tbl>
              <a:tblPr firstRow="1" bandRow="1">
                <a:tableStyleId>{5C22544A-7EE6-4342-B048-85BDC9FD1C3A}</a:tableStyleId>
              </a:tblPr>
              <a:tblGrid>
                <a:gridCol w="6695089"/>
              </a:tblGrid>
              <a:tr h="370840">
                <a:tc>
                  <a:txBody>
                    <a:bodyPr vert="horz" lIns="91440" tIns="45720" rIns="91440" bIns="45720" anchor="t" anchorCtr="0"/>
                    <a:p>
                      <a:pPr lvl="0">
                        <a:defRPr/>
                      </a:pPr>
                      <a:r>
                        <a:rPr lang="ru-RU" sz="1400" b="0" kern="1200">
                          <a:solidFill>
                            <a:schemeClr val="tx1"/>
                          </a:solidFill>
                          <a:latin typeface="Open Sans Light"/>
                          <a:ea typeface="Open Sans Light"/>
                          <a:cs typeface="Open Sans Light"/>
                        </a:rPr>
                        <a:t>Количество учебных занятий за 2 года на одного обучающегося </a:t>
                      </a:r>
                      <a:r>
                        <a:rPr lang="ru-RU" sz="1400" b="1" kern="1200">
                          <a:solidFill>
                            <a:schemeClr val="tx1"/>
                          </a:solidFill>
                          <a:effectLst/>
                          <a:latin typeface="+mn-lt"/>
                          <a:ea typeface="+mn-ea"/>
                          <a:cs typeface="+mn-cs"/>
                        </a:rPr>
                        <a:t>–</a:t>
                      </a:r>
                      <a:r>
                        <a:rPr lang="ru-RU" sz="1400" b="0" kern="1200">
                          <a:solidFill>
                            <a:schemeClr val="tx1"/>
                          </a:solidFill>
                          <a:latin typeface="Open Sans Light"/>
                          <a:ea typeface="Open Sans Light"/>
                          <a:cs typeface="Open Sans Light"/>
                        </a:rPr>
                        <a:t> не менее 2170 часов и не более 2590 часов (не более 37 часов в неделю)</a:t>
                      </a:r>
                      <a:endParaRPr lang="ru-RU" sz="1400" b="0" kern="1200">
                        <a:solidFill>
                          <a:schemeClr val="tx1"/>
                        </a:solidFill>
                        <a:latin typeface="Open Sans Light"/>
                        <a:ea typeface="Open Sans Light"/>
                        <a:cs typeface="Open Sans Light"/>
                      </a:endParaRPr>
                    </a:p>
                  </a:txBody>
                  <a:tcPr marL="91440" marR="91440">
                    <a:solidFill>
                      <a:schemeClr val="accent5">
                        <a:lumMod val="20000"/>
                        <a:lumOff val="80000"/>
                      </a:schemeClr>
                    </a:solidFill>
                  </a:tcPr>
                </a:tc>
              </a:tr>
            </a:tbl>
          </a:graphicData>
        </a:graphic>
      </p:graphicFrame>
      <p:graphicFrame>
        <p:nvGraphicFramePr>
          <p:cNvPr id="20" name="Таблица 19"/>
          <p:cNvGraphicFramePr>
            <a:graphicFrameLocks noGrp="1"/>
          </p:cNvGraphicFramePr>
          <p:nvPr/>
        </p:nvGraphicFramePr>
        <p:xfrm>
          <a:off x="7242663" y="1420828"/>
          <a:ext cx="4611653" cy="4589145"/>
        </p:xfrm>
        <a:graphic>
          <a:graphicData uri="http://schemas.openxmlformats.org/drawingml/2006/table">
            <a:tbl>
              <a:tblPr firstRow="1" bandRow="1">
                <a:tableStyleId>{5C22544A-7EE6-4342-B048-85BDC9FD1C3A}</a:tableStyleId>
              </a:tblPr>
              <a:tblGrid>
                <a:gridCol w="1421800"/>
                <a:gridCol w="2517190"/>
                <a:gridCol w="672663"/>
              </a:tblGrid>
              <a:tr h="368869">
                <a:tc>
                  <a:txBody>
                    <a:bodyPr vert="horz" lIns="91440" tIns="45720" rIns="91440" bIns="45720" anchor="t" anchorCtr="0"/>
                    <a:p>
                      <a:pPr algn="ctr">
                        <a:defRPr/>
                      </a:pPr>
                      <a:r>
                        <a:rPr lang="ru-RU" sz="1000"/>
                        <a:t>Обязательные предметные области</a:t>
                      </a:r>
                      <a:endParaRPr lang="ru-RU" sz="1000"/>
                    </a:p>
                  </a:txBody>
                  <a:tcPr marL="91440" marR="91440"/>
                </a:tc>
                <a:tc>
                  <a:txBody>
                    <a:bodyPr vert="horz" lIns="91440" tIns="45720" rIns="91440" bIns="45720" anchor="t" anchorCtr="0"/>
                    <a:p>
                      <a:pPr algn="ctr">
                        <a:defRPr/>
                      </a:pPr>
                      <a:r>
                        <a:rPr lang="ru-RU" sz="1000"/>
                        <a:t>Учебные предметы</a:t>
                      </a:r>
                      <a:endParaRPr lang="ru-RU" sz="1000"/>
                    </a:p>
                  </a:txBody>
                  <a:tcPr marL="91440" marR="91440"/>
                </a:tc>
                <a:tc>
                  <a:txBody>
                    <a:bodyPr vert="horz" lIns="91440" tIns="45720" rIns="91440" bIns="45720" anchor="t" anchorCtr="0"/>
                    <a:p>
                      <a:pPr algn="ctr">
                        <a:defRPr/>
                      </a:pPr>
                      <a:r>
                        <a:rPr lang="ru-RU" sz="1000"/>
                        <a:t>Уровень</a:t>
                      </a:r>
                      <a:endParaRPr lang="ru-RU" sz="1000"/>
                    </a:p>
                  </a:txBody>
                  <a:tcPr marL="91440" marR="91440"/>
                </a:tc>
              </a:tr>
              <a:tr h="264816">
                <a:tc>
                  <a:txBody>
                    <a:bodyPr vert="horz" lIns="91440" tIns="45720" rIns="91440" bIns="45720" anchor="t" anchorCtr="0"/>
                    <a:p>
                      <a:pPr lvl="0">
                        <a:defRPr/>
                      </a:pPr>
                      <a:r>
                        <a:rPr lang="ru-RU" sz="1000"/>
                        <a:t>Русский язык и литература</a:t>
                      </a:r>
                      <a:endParaRPr lang="ru-RU" sz="1000"/>
                    </a:p>
                  </a:txBody>
                  <a:tcPr marL="91440" marR="91440"/>
                </a:tc>
                <a:tc>
                  <a:txBody>
                    <a:bodyPr vert="horz" lIns="91440" tIns="45720" rIns="91440" bIns="45720" anchor="t" anchorCtr="0"/>
                    <a:p>
                      <a:pPr lvl="0">
                        <a:defRPr/>
                      </a:pPr>
                      <a:r>
                        <a:rPr lang="ru-RU" sz="1000"/>
                        <a:t>«Русский язык»</a:t>
                      </a:r>
                      <a:endParaRPr lang="ru-RU" sz="1000"/>
                    </a:p>
                    <a:p>
                      <a:pPr lvl="0">
                        <a:defRPr/>
                      </a:pPr>
                      <a:r>
                        <a:rPr lang="ru-RU" sz="1000"/>
                        <a:t> «Литература» </a:t>
                      </a:r>
                      <a:endParaRPr lang="ru-RU" sz="1000"/>
                    </a:p>
                  </a:txBody>
                  <a:tcPr marL="91440" marR="91440"/>
                </a:tc>
                <a:tc>
                  <a:txBody>
                    <a:bodyPr vert="horz" lIns="91440" tIns="45720" rIns="91440" bIns="45720" anchor="t" anchorCtr="0"/>
                    <a:p>
                      <a:pPr marL="0" marR="0" indent="0" algn="ctr" defTabSz="914400" rtl="0" eaLnBrk="1" latinLnBrk="0" hangingPunct="1">
                        <a:lnSpc>
                          <a:spcPct val="100000"/>
                        </a:lnSpc>
                        <a:spcBef>
                          <a:spcPts val="0"/>
                        </a:spcBef>
                        <a:spcAft>
                          <a:spcPts val="0"/>
                        </a:spcAft>
                        <a:buClrTx/>
                        <a:buFontTx/>
                        <a:buNone/>
                        <a:defRPr/>
                      </a:pPr>
                      <a:r>
                        <a:rPr lang="ru-RU" sz="1000"/>
                        <a:t>Б</a:t>
                      </a:r>
                      <a:r>
                        <a:rPr lang="ru-RU" sz="1000" baseline="0"/>
                        <a:t> и У</a:t>
                      </a:r>
                      <a:endParaRPr lang="ru-RU" sz="1000" baseline="0"/>
                    </a:p>
                    <a:p>
                      <a:pPr marL="0" marR="0" indent="0" algn="ctr" defTabSz="914400" rtl="0" eaLnBrk="1" latinLnBrk="0" hangingPunct="1">
                        <a:lnSpc>
                          <a:spcPct val="100000"/>
                        </a:lnSpc>
                        <a:spcBef>
                          <a:spcPts val="0"/>
                        </a:spcBef>
                        <a:spcAft>
                          <a:spcPts val="0"/>
                        </a:spcAft>
                        <a:buClrTx/>
                        <a:buFontTx/>
                        <a:buNone/>
                        <a:defRPr/>
                      </a:pPr>
                      <a:r>
                        <a:rPr lang="ru-RU" sz="1000"/>
                        <a:t>Б</a:t>
                      </a:r>
                      <a:r>
                        <a:rPr lang="ru-RU" sz="1000" baseline="0"/>
                        <a:t> и У</a:t>
                      </a:r>
                      <a:endParaRPr lang="ru-RU" sz="1000"/>
                    </a:p>
                  </a:txBody>
                  <a:tcPr marL="91440" marR="91440"/>
                </a:tc>
              </a:tr>
              <a:tr h="275327">
                <a:tc>
                  <a:txBody>
                    <a:bodyPr vert="horz" lIns="91440" tIns="45720" rIns="91440" bIns="45720" anchor="t" anchorCtr="0"/>
                    <a:p>
                      <a:pPr lvl="0">
                        <a:defRPr/>
                      </a:pPr>
                      <a:r>
                        <a:rPr lang="ru-RU" sz="1000"/>
                        <a:t>Родной язык и родная литература</a:t>
                      </a:r>
                      <a:endParaRPr lang="ru-RU" sz="1000"/>
                    </a:p>
                  </a:txBody>
                  <a:tcPr marL="91440" marR="91440"/>
                </a:tc>
                <a:tc>
                  <a:txBody>
                    <a:bodyPr vert="horz" lIns="91440" tIns="45720" rIns="91440" bIns="45720" anchor="t" anchorCtr="0"/>
                    <a:p>
                      <a:pPr lvl="0">
                        <a:defRPr/>
                      </a:pPr>
                      <a:r>
                        <a:rPr lang="ru-RU" sz="1000"/>
                        <a:t>«Родной язык»</a:t>
                      </a:r>
                      <a:endParaRPr lang="ru-RU" sz="1000"/>
                    </a:p>
                    <a:p>
                      <a:pPr lvl="0">
                        <a:defRPr/>
                      </a:pPr>
                      <a:r>
                        <a:rPr lang="ru-RU" sz="1000"/>
                        <a:t>«Родная литература» </a:t>
                      </a:r>
                      <a:endParaRPr lang="ru-RU" sz="1000"/>
                    </a:p>
                  </a:txBody>
                  <a:tcPr marL="91440" marR="91440"/>
                </a:tc>
                <a:tc>
                  <a:txBody>
                    <a:bodyPr vert="horz" lIns="91440" tIns="45720" rIns="91440" bIns="45720" anchor="t" anchorCtr="0"/>
                    <a:p>
                      <a:pPr algn="ctr">
                        <a:defRPr/>
                      </a:pPr>
                      <a:r>
                        <a:rPr lang="ru-RU" sz="1000"/>
                        <a:t>Б и У</a:t>
                      </a:r>
                      <a:endParaRPr lang="ru-RU" sz="1000"/>
                    </a:p>
                    <a:p>
                      <a:pPr marL="0" marR="0" indent="0" algn="ctr" defTabSz="914400" rtl="0" eaLnBrk="1" latinLnBrk="0" hangingPunct="1">
                        <a:lnSpc>
                          <a:spcPct val="100000"/>
                        </a:lnSpc>
                        <a:spcBef>
                          <a:spcPts val="0"/>
                        </a:spcBef>
                        <a:spcAft>
                          <a:spcPts val="0"/>
                        </a:spcAft>
                        <a:buClrTx/>
                        <a:buFontTx/>
                        <a:buNone/>
                        <a:defRPr/>
                      </a:pPr>
                      <a:r>
                        <a:rPr lang="ru-RU" sz="1000"/>
                        <a:t>Б</a:t>
                      </a:r>
                      <a:r>
                        <a:rPr lang="ru-RU" sz="1000" baseline="0"/>
                        <a:t> и У</a:t>
                      </a:r>
                      <a:endParaRPr lang="ru-RU" sz="1000"/>
                    </a:p>
                  </a:txBody>
                  <a:tcPr marL="91440" marR="91440"/>
                </a:tc>
              </a:tr>
              <a:tr h="222775">
                <a:tc>
                  <a:txBody>
                    <a:bodyPr vert="horz" lIns="91440" tIns="45720" rIns="91440" bIns="45720" anchor="t" anchorCtr="0"/>
                    <a:p>
                      <a:pPr lvl="0">
                        <a:defRPr/>
                      </a:pPr>
                      <a:r>
                        <a:rPr lang="ru-RU" sz="1000"/>
                        <a:t>Иностранные языки</a:t>
                      </a:r>
                      <a:endParaRPr lang="ru-RU" sz="1000"/>
                    </a:p>
                  </a:txBody>
                  <a:tcPr marL="91440" marR="91440"/>
                </a:tc>
                <a:tc>
                  <a:txBody>
                    <a:bodyPr vert="horz" lIns="91440" tIns="45720" rIns="91440" bIns="45720" anchor="t" anchorCtr="0"/>
                    <a:p>
                      <a:pPr lvl="0">
                        <a:defRPr/>
                      </a:pPr>
                      <a:r>
                        <a:rPr lang="ru-RU" sz="1000"/>
                        <a:t>«Иностранный язык»</a:t>
                      </a:r>
                      <a:endParaRPr lang="ru-RU" sz="1000"/>
                    </a:p>
                    <a:p>
                      <a:pPr lvl="0">
                        <a:defRPr/>
                      </a:pPr>
                      <a:r>
                        <a:rPr lang="ru-RU" sz="1000"/>
                        <a:t>«Второй иностранный язык»</a:t>
                      </a:r>
                      <a:endParaRPr lang="ru-RU" sz="1000"/>
                    </a:p>
                  </a:txBody>
                  <a:tcPr marL="91440" marR="91440"/>
                </a:tc>
                <a:tc>
                  <a:txBody>
                    <a:bodyPr vert="horz" lIns="91440" tIns="45720" rIns="91440" bIns="45720" anchor="t" anchorCtr="0"/>
                    <a:p>
                      <a:pPr algn="ctr">
                        <a:defRPr/>
                      </a:pPr>
                      <a:r>
                        <a:rPr lang="ru-RU" sz="1000"/>
                        <a:t>Б и У</a:t>
                      </a:r>
                      <a:endParaRPr lang="ru-RU" sz="1000"/>
                    </a:p>
                    <a:p>
                      <a:pPr marL="0" marR="0" indent="0" algn="ctr" defTabSz="914400" rtl="0" eaLnBrk="1" latinLnBrk="0" hangingPunct="1">
                        <a:lnSpc>
                          <a:spcPct val="100000"/>
                        </a:lnSpc>
                        <a:spcBef>
                          <a:spcPts val="0"/>
                        </a:spcBef>
                        <a:spcAft>
                          <a:spcPts val="0"/>
                        </a:spcAft>
                        <a:buClrTx/>
                        <a:buFontTx/>
                        <a:buNone/>
                        <a:defRPr/>
                      </a:pPr>
                      <a:r>
                        <a:rPr lang="ru-RU" sz="1000"/>
                        <a:t>Б</a:t>
                      </a:r>
                      <a:r>
                        <a:rPr lang="ru-RU" sz="1000" baseline="0"/>
                        <a:t> и У</a:t>
                      </a:r>
                      <a:endParaRPr lang="ru-RU" sz="1000"/>
                    </a:p>
                  </a:txBody>
                  <a:tcPr marL="91440" marR="91440"/>
                </a:tc>
              </a:tr>
              <a:tr h="370840">
                <a:tc>
                  <a:txBody>
                    <a:bodyPr vert="horz" lIns="91440" tIns="45720" rIns="91440" bIns="45720" anchor="t" anchorCtr="0"/>
                    <a:p>
                      <a:pPr lvl="0">
                        <a:defRPr/>
                      </a:pPr>
                      <a:r>
                        <a:rPr lang="ru-RU" sz="1000"/>
                        <a:t>Общественные науки</a:t>
                      </a:r>
                      <a:endParaRPr lang="ru-RU" sz="1000"/>
                    </a:p>
                  </a:txBody>
                  <a:tcPr marL="91440" marR="91440"/>
                </a:tc>
                <a:tc>
                  <a:txBody>
                    <a:bodyPr vert="horz" lIns="91440" tIns="45720" rIns="91440" bIns="45720" anchor="t" anchorCtr="0"/>
                    <a:p>
                      <a:pPr lvl="0">
                        <a:defRPr/>
                      </a:pPr>
                      <a:r>
                        <a:rPr lang="ru-RU" sz="1000"/>
                        <a:t>«История»</a:t>
                      </a:r>
                      <a:endParaRPr lang="ru-RU" sz="1000"/>
                    </a:p>
                    <a:p>
                      <a:pPr lvl="0">
                        <a:defRPr/>
                      </a:pPr>
                      <a:r>
                        <a:rPr lang="ru-RU" sz="1000"/>
                        <a:t>«География»</a:t>
                      </a:r>
                      <a:endParaRPr lang="ru-RU" sz="1000"/>
                    </a:p>
                    <a:p>
                      <a:pPr lvl="0">
                        <a:defRPr/>
                      </a:pPr>
                      <a:r>
                        <a:rPr lang="ru-RU" sz="1000"/>
                        <a:t>«Экономика»</a:t>
                      </a:r>
                      <a:endParaRPr lang="ru-RU" sz="1000"/>
                    </a:p>
                    <a:p>
                      <a:pPr lvl="0">
                        <a:defRPr/>
                      </a:pPr>
                      <a:r>
                        <a:rPr lang="ru-RU" sz="1000"/>
                        <a:t>«Право»</a:t>
                      </a:r>
                      <a:endParaRPr lang="ru-RU" sz="1000"/>
                    </a:p>
                    <a:p>
                      <a:pPr lvl="0">
                        <a:defRPr/>
                      </a:pPr>
                      <a:r>
                        <a:rPr lang="ru-RU" sz="1000"/>
                        <a:t>«Обществознание»</a:t>
                      </a:r>
                      <a:endParaRPr lang="ru-RU" sz="1000"/>
                    </a:p>
                    <a:p>
                      <a:pPr lvl="0">
                        <a:defRPr/>
                      </a:pPr>
                      <a:r>
                        <a:rPr lang="ru-RU" sz="1000"/>
                        <a:t>«Россия в мире»</a:t>
                      </a:r>
                      <a:endParaRPr lang="ru-RU" sz="1000"/>
                    </a:p>
                  </a:txBody>
                  <a:tcPr marL="91440" marR="91440"/>
                </a:tc>
                <a:tc>
                  <a:txBody>
                    <a:bodyPr vert="horz" lIns="91440" tIns="45720" rIns="91440" bIns="45720" anchor="t" anchorCtr="0"/>
                    <a:p>
                      <a:pPr algn="ctr">
                        <a:defRPr/>
                      </a:pPr>
                      <a:r>
                        <a:rPr lang="ru-RU" sz="1000"/>
                        <a:t>Б и У</a:t>
                      </a:r>
                      <a:endParaRPr lang="ru-RU" sz="1000"/>
                    </a:p>
                    <a:p>
                      <a:pPr marL="0" marR="0" indent="0" algn="ctr" defTabSz="914400" rtl="0" eaLnBrk="1" latinLnBrk="0" hangingPunct="1">
                        <a:lnSpc>
                          <a:spcPct val="100000"/>
                        </a:lnSpc>
                        <a:spcBef>
                          <a:spcPts val="0"/>
                        </a:spcBef>
                        <a:spcAft>
                          <a:spcPts val="0"/>
                        </a:spcAft>
                        <a:buClrTx/>
                        <a:buFontTx/>
                        <a:buNone/>
                        <a:defRPr/>
                      </a:pPr>
                      <a:r>
                        <a:rPr lang="ru-RU" sz="1000"/>
                        <a:t>Б</a:t>
                      </a:r>
                      <a:r>
                        <a:rPr lang="ru-RU" sz="1000" baseline="0"/>
                        <a:t> и У</a:t>
                      </a:r>
                      <a:endParaRPr lang="ru-RU" sz="1000" baseline="0"/>
                    </a:p>
                    <a:p>
                      <a:pPr marL="0" marR="0" indent="0" algn="ctr" defTabSz="914400" rtl="0" eaLnBrk="1" latinLnBrk="0" hangingPunct="1">
                        <a:lnSpc>
                          <a:spcPct val="100000"/>
                        </a:lnSpc>
                        <a:spcBef>
                          <a:spcPts val="0"/>
                        </a:spcBef>
                        <a:spcAft>
                          <a:spcPts val="0"/>
                        </a:spcAft>
                        <a:buClrTx/>
                        <a:buFontTx/>
                        <a:buNone/>
                        <a:defRPr/>
                      </a:pPr>
                      <a:r>
                        <a:rPr lang="ru-RU" sz="1000"/>
                        <a:t>Б</a:t>
                      </a:r>
                      <a:r>
                        <a:rPr lang="ru-RU" sz="1000" baseline="0"/>
                        <a:t> и У</a:t>
                      </a:r>
                      <a:endParaRPr lang="ru-RU" sz="1000" baseline="0"/>
                    </a:p>
                    <a:p>
                      <a:pPr marL="0" marR="0" indent="0" algn="ctr" defTabSz="914400" rtl="0" eaLnBrk="1" latinLnBrk="0" hangingPunct="1">
                        <a:lnSpc>
                          <a:spcPct val="100000"/>
                        </a:lnSpc>
                        <a:spcBef>
                          <a:spcPts val="0"/>
                        </a:spcBef>
                        <a:spcAft>
                          <a:spcPts val="0"/>
                        </a:spcAft>
                        <a:buClrTx/>
                        <a:buFontTx/>
                        <a:buNone/>
                        <a:defRPr/>
                      </a:pPr>
                      <a:r>
                        <a:rPr lang="ru-RU" sz="1000"/>
                        <a:t>Б</a:t>
                      </a:r>
                      <a:r>
                        <a:rPr lang="ru-RU" sz="1000" baseline="0"/>
                        <a:t> и У</a:t>
                      </a:r>
                      <a:endParaRPr lang="ru-RU" sz="1000" baseline="0"/>
                    </a:p>
                    <a:p>
                      <a:pPr algn="ctr">
                        <a:defRPr/>
                      </a:pPr>
                      <a:r>
                        <a:rPr lang="ru-RU" sz="1000"/>
                        <a:t>Б</a:t>
                      </a:r>
                      <a:endParaRPr lang="ru-RU" sz="1000"/>
                    </a:p>
                    <a:p>
                      <a:pPr algn="ctr">
                        <a:defRPr/>
                      </a:pPr>
                      <a:r>
                        <a:rPr lang="ru-RU" sz="1000"/>
                        <a:t>Б</a:t>
                      </a:r>
                      <a:endParaRPr lang="ru-RU" sz="1000"/>
                    </a:p>
                  </a:txBody>
                  <a:tcPr marL="91440" marR="91440"/>
                </a:tc>
              </a:tr>
              <a:tr h="370840">
                <a:tc>
                  <a:txBody>
                    <a:bodyPr vert="horz" lIns="91440" tIns="45720" rIns="91440" bIns="45720" anchor="t" anchorCtr="0"/>
                    <a:p>
                      <a:pPr lvl="0">
                        <a:defRPr/>
                      </a:pPr>
                      <a:r>
                        <a:rPr lang="ru-RU" sz="1000"/>
                        <a:t>Математика и информатика</a:t>
                      </a:r>
                      <a:endParaRPr lang="ru-RU" sz="1000"/>
                    </a:p>
                  </a:txBody>
                  <a:tcPr marL="91440" marR="91440"/>
                </a:tc>
                <a:tc>
                  <a:txBody>
                    <a:bodyPr vert="horz" lIns="91440" tIns="45720" rIns="91440" bIns="45720" anchor="t" anchorCtr="0"/>
                    <a:p>
                      <a:pPr lvl="0">
                        <a:defRPr/>
                      </a:pPr>
                      <a:r>
                        <a:rPr lang="ru-RU" sz="1000"/>
                        <a:t>«Математика»</a:t>
                      </a:r>
                      <a:endParaRPr lang="ru-RU" sz="1000"/>
                    </a:p>
                    <a:p>
                      <a:pPr lvl="0">
                        <a:defRPr/>
                      </a:pPr>
                      <a:r>
                        <a:rPr lang="ru-RU" sz="1000"/>
                        <a:t>«Информатика»</a:t>
                      </a:r>
                      <a:endParaRPr lang="ru-RU" sz="1000"/>
                    </a:p>
                  </a:txBody>
                  <a:tcPr marL="91440" marR="91440"/>
                </a:tc>
                <a:tc>
                  <a:txBody>
                    <a:bodyPr vert="horz" lIns="91440" tIns="45720" rIns="91440" bIns="45720" anchor="t" anchorCtr="0"/>
                    <a:p>
                      <a:pPr algn="ctr">
                        <a:defRPr/>
                      </a:pPr>
                      <a:r>
                        <a:rPr lang="ru-RU" sz="1000"/>
                        <a:t>Б и У</a:t>
                      </a:r>
                      <a:endParaRPr lang="ru-RU" sz="1000"/>
                    </a:p>
                    <a:p>
                      <a:pPr algn="ctr">
                        <a:defRPr/>
                      </a:pPr>
                      <a:endParaRPr lang="ru-RU" sz="1000"/>
                    </a:p>
                    <a:p>
                      <a:pPr marL="0" marR="0" indent="0" algn="ctr" defTabSz="914400" rtl="0" eaLnBrk="1" latinLnBrk="0" hangingPunct="1">
                        <a:lnSpc>
                          <a:spcPct val="100000"/>
                        </a:lnSpc>
                        <a:spcBef>
                          <a:spcPts val="0"/>
                        </a:spcBef>
                        <a:spcAft>
                          <a:spcPts val="0"/>
                        </a:spcAft>
                        <a:buClrTx/>
                        <a:buFontTx/>
                        <a:buNone/>
                        <a:defRPr/>
                      </a:pPr>
                      <a:r>
                        <a:rPr lang="ru-RU" sz="1000"/>
                        <a:t>Б и У</a:t>
                      </a:r>
                      <a:endParaRPr lang="ru-RU" sz="1000"/>
                    </a:p>
                  </a:txBody>
                  <a:tcPr marL="91440" marR="91440"/>
                </a:tc>
              </a:tr>
              <a:tr h="370840">
                <a:tc>
                  <a:txBody>
                    <a:bodyPr vert="horz" lIns="91440" tIns="45720" rIns="91440" bIns="45720" anchor="t" anchorCtr="0"/>
                    <a:p>
                      <a:pPr lvl="0">
                        <a:defRPr/>
                      </a:pPr>
                      <a:r>
                        <a:rPr lang="ru-RU" sz="1000"/>
                        <a:t>Естественные науки</a:t>
                      </a:r>
                      <a:endParaRPr lang="ru-RU" sz="1000"/>
                    </a:p>
                  </a:txBody>
                  <a:tcPr marL="91440" marR="91440"/>
                </a:tc>
                <a:tc>
                  <a:txBody>
                    <a:bodyPr vert="horz" lIns="91440" tIns="45720" rIns="91440" bIns="45720" anchor="t" anchorCtr="0"/>
                    <a:p>
                      <a:pPr lvl="0">
                        <a:defRPr/>
                      </a:pPr>
                      <a:r>
                        <a:rPr lang="ru-RU" sz="1000"/>
                        <a:t>«Физика»</a:t>
                      </a:r>
                      <a:endParaRPr lang="ru-RU" sz="1000"/>
                    </a:p>
                    <a:p>
                      <a:pPr lvl="0">
                        <a:defRPr/>
                      </a:pPr>
                      <a:r>
                        <a:rPr lang="ru-RU" sz="1000"/>
                        <a:t>«Химия»</a:t>
                      </a:r>
                      <a:endParaRPr lang="ru-RU" sz="1000"/>
                    </a:p>
                    <a:p>
                      <a:pPr lvl="0">
                        <a:defRPr/>
                      </a:pPr>
                      <a:r>
                        <a:rPr lang="ru-RU" sz="1000"/>
                        <a:t>«Биология»</a:t>
                      </a:r>
                      <a:endParaRPr lang="ru-RU" sz="1000"/>
                    </a:p>
                    <a:p>
                      <a:pPr lvl="0">
                        <a:defRPr/>
                      </a:pPr>
                      <a:r>
                        <a:rPr lang="ru-RU" sz="1000"/>
                        <a:t>«Астрономия» </a:t>
                      </a:r>
                      <a:endParaRPr lang="ru-RU" sz="1000"/>
                    </a:p>
                    <a:p>
                      <a:pPr lvl="0">
                        <a:defRPr/>
                      </a:pPr>
                      <a:r>
                        <a:rPr lang="ru-RU" sz="1000"/>
                        <a:t>«Естествознание»</a:t>
                      </a:r>
                      <a:endParaRPr lang="ru-RU" sz="1000"/>
                    </a:p>
                  </a:txBody>
                  <a:tcPr marL="91440" marR="91440"/>
                </a:tc>
                <a:tc>
                  <a:txBody>
                    <a:bodyPr vert="horz" lIns="91440" tIns="45720" rIns="91440" bIns="45720" anchor="t" anchorCtr="0"/>
                    <a:p>
                      <a:pPr algn="ctr">
                        <a:defRPr/>
                      </a:pPr>
                      <a:r>
                        <a:rPr lang="ru-RU" sz="1000"/>
                        <a:t>Б и У</a:t>
                      </a:r>
                      <a:endParaRPr lang="ru-RU" sz="1000"/>
                    </a:p>
                    <a:p>
                      <a:pPr algn="ctr">
                        <a:defRPr/>
                      </a:pPr>
                      <a:r>
                        <a:rPr lang="ru-RU" sz="1000"/>
                        <a:t>Б и У</a:t>
                      </a:r>
                      <a:endParaRPr lang="ru-RU" sz="1000"/>
                    </a:p>
                    <a:p>
                      <a:pPr algn="ctr">
                        <a:defRPr/>
                      </a:pPr>
                      <a:r>
                        <a:rPr lang="ru-RU" sz="1000"/>
                        <a:t>Б и У</a:t>
                      </a:r>
                      <a:endParaRPr lang="ru-RU" sz="1000"/>
                    </a:p>
                    <a:p>
                      <a:pPr algn="ctr">
                        <a:defRPr/>
                      </a:pPr>
                      <a:r>
                        <a:rPr lang="ru-RU" sz="1000"/>
                        <a:t>Б</a:t>
                      </a:r>
                      <a:endParaRPr lang="ru-RU" sz="1000"/>
                    </a:p>
                    <a:p>
                      <a:pPr algn="ctr">
                        <a:defRPr/>
                      </a:pPr>
                      <a:r>
                        <a:rPr lang="ru-RU" sz="1000"/>
                        <a:t>Б</a:t>
                      </a:r>
                      <a:endParaRPr lang="ru-RU" sz="1000"/>
                    </a:p>
                  </a:txBody>
                  <a:tcPr marL="91440" marR="91440"/>
                </a:tc>
              </a:tr>
              <a:tr h="370840">
                <a:tc>
                  <a:txBody>
                    <a:bodyPr vert="horz" lIns="91440" tIns="45720" rIns="91440" bIns="45720" anchor="t" anchorCtr="0"/>
                    <a:p>
                      <a:pPr lvl="0">
                        <a:defRPr/>
                      </a:pPr>
                      <a:r>
                        <a:rPr lang="ru-RU" sz="1000"/>
                        <a:t>Физическая культура, экология и основы безопасности жизнедеятельности</a:t>
                      </a:r>
                      <a:endParaRPr lang="ru-RU" sz="1000"/>
                    </a:p>
                  </a:txBody>
                  <a:tcPr marL="91440" marR="91440"/>
                </a:tc>
                <a:tc>
                  <a:txBody>
                    <a:bodyPr vert="horz" lIns="91440" tIns="45720" rIns="91440" bIns="45720" anchor="t" anchorCtr="0"/>
                    <a:p>
                      <a:pPr lvl="0">
                        <a:defRPr/>
                      </a:pPr>
                      <a:r>
                        <a:rPr lang="ru-RU" sz="1000"/>
                        <a:t>«Физическая культура»</a:t>
                      </a:r>
                      <a:endParaRPr lang="ru-RU" sz="1000"/>
                    </a:p>
                    <a:p>
                      <a:pPr lvl="0">
                        <a:defRPr/>
                      </a:pPr>
                      <a:r>
                        <a:rPr lang="ru-RU" sz="1000"/>
                        <a:t>«Экология»</a:t>
                      </a:r>
                      <a:endParaRPr lang="ru-RU" sz="1000"/>
                    </a:p>
                    <a:p>
                      <a:pPr lvl="0">
                        <a:defRPr/>
                      </a:pPr>
                      <a:r>
                        <a:rPr lang="ru-RU" sz="1000"/>
                        <a:t>«Основы безопасности жизнедеятельности»</a:t>
                      </a:r>
                      <a:endParaRPr lang="ru-RU" sz="1000"/>
                    </a:p>
                  </a:txBody>
                  <a:tcPr marL="91440" marR="91440"/>
                </a:tc>
                <a:tc>
                  <a:txBody>
                    <a:bodyPr vert="horz" lIns="91440" tIns="45720" rIns="91440" bIns="45720" anchor="t" anchorCtr="0"/>
                    <a:p>
                      <a:pPr algn="ctr">
                        <a:defRPr/>
                      </a:pPr>
                      <a:r>
                        <a:rPr lang="ru-RU" sz="1000"/>
                        <a:t>Б</a:t>
                      </a:r>
                      <a:endParaRPr lang="ru-RU" sz="1000"/>
                    </a:p>
                    <a:p>
                      <a:pPr algn="ctr">
                        <a:defRPr/>
                      </a:pPr>
                      <a:r>
                        <a:rPr lang="ru-RU" sz="1000"/>
                        <a:t>Б</a:t>
                      </a:r>
                      <a:endParaRPr lang="ru-RU" sz="1000"/>
                    </a:p>
                    <a:p>
                      <a:pPr algn="ctr">
                        <a:defRPr/>
                      </a:pPr>
                      <a:r>
                        <a:rPr lang="ru-RU" sz="1000"/>
                        <a:t>Б</a:t>
                      </a:r>
                      <a:endParaRPr lang="ru-RU" sz="1000"/>
                    </a:p>
                  </a:txBody>
                  <a:tcPr marL="91440" marR="91440"/>
                </a:tc>
              </a:tr>
            </a:tbl>
          </a:graphicData>
        </a:graphic>
      </p:graphicFrame>
      <p:graphicFrame>
        <p:nvGraphicFramePr>
          <p:cNvPr id="21" name="Таблица 20"/>
          <p:cNvGraphicFramePr>
            <a:graphicFrameLocks noGrp="1"/>
          </p:cNvGraphicFramePr>
          <p:nvPr/>
        </p:nvGraphicFramePr>
        <p:xfrm>
          <a:off x="7242663" y="6100647"/>
          <a:ext cx="4611653" cy="605789"/>
        </p:xfrm>
        <a:graphic>
          <a:graphicData uri="http://schemas.openxmlformats.org/drawingml/2006/table">
            <a:tbl>
              <a:tblPr firstRow="1" bandRow="1">
                <a:tableStyleId>{5C22544A-7EE6-4342-B048-85BDC9FD1C3A}</a:tableStyleId>
              </a:tblPr>
              <a:tblGrid>
                <a:gridCol w="1880813"/>
                <a:gridCol w="2730840"/>
              </a:tblGrid>
              <a:tr h="514871">
                <a:tc>
                  <a:txBody>
                    <a:bodyPr vert="horz" lIns="91440" tIns="45720" rIns="91440" bIns="45720" anchor="t" anchorCtr="0"/>
                    <a:p>
                      <a:pPr algn="ctr">
                        <a:defRPr/>
                      </a:pPr>
                      <a:r>
                        <a:rPr lang="ru-RU" sz="1100"/>
                        <a:t>Доп. учебные предметы, курсы по выбору обучающихся</a:t>
                      </a:r>
                      <a:endParaRPr lang="ru-RU" sz="1100"/>
                    </a:p>
                  </a:txBody>
                  <a:tcPr marL="91440" marR="91440"/>
                </a:tc>
                <a:tc>
                  <a:txBody>
                    <a:bodyPr vert="horz" lIns="91440" tIns="45720" rIns="91440" bIns="45720" anchor="t" anchorCtr="0"/>
                    <a:p>
                      <a:pPr marL="0" marR="0" indent="0" algn="l" defTabSz="914400" rtl="0" eaLnBrk="1" latinLnBrk="0" hangingPunct="1">
                        <a:lnSpc>
                          <a:spcPct val="100000"/>
                        </a:lnSpc>
                        <a:spcBef>
                          <a:spcPts val="0"/>
                        </a:spcBef>
                        <a:spcAft>
                          <a:spcPts val="0"/>
                        </a:spcAft>
                        <a:buClrTx/>
                        <a:buFontTx/>
                        <a:buNone/>
                        <a:defRPr/>
                      </a:pPr>
                      <a:r>
                        <a:rPr lang="ru-RU" sz="1000"/>
                        <a:t>«Искусство», «Психология», «Технология», «Дизайн», «История родного края», «Экология моего края» и др.</a:t>
                      </a:r>
                      <a:endParaRPr lang="ru-RU" sz="1000"/>
                    </a:p>
                  </a:txBody>
                  <a:tcPr marL="91440" marR="91440"/>
                </a:tc>
              </a:tr>
            </a:tbl>
          </a:graphicData>
        </a:graphic>
      </p:graphicFrame>
      <p:graphicFrame>
        <p:nvGraphicFramePr>
          <p:cNvPr id="22" name="Таблица 21"/>
          <p:cNvGraphicFramePr>
            <a:graphicFrameLocks noGrp="1"/>
          </p:cNvGraphicFramePr>
          <p:nvPr/>
        </p:nvGraphicFramePr>
        <p:xfrm>
          <a:off x="82924" y="2304748"/>
          <a:ext cx="6695089" cy="1834515"/>
        </p:xfrm>
        <a:graphic>
          <a:graphicData uri="http://schemas.openxmlformats.org/drawingml/2006/table">
            <a:tbl>
              <a:tblPr firstRow="1" bandRow="1">
                <a:tableStyleId>{5C22544A-7EE6-4342-B048-85BDC9FD1C3A}</a:tableStyleId>
              </a:tblPr>
              <a:tblGrid>
                <a:gridCol w="6695089"/>
              </a:tblGrid>
              <a:tr h="370840">
                <a:tc>
                  <a:txBody>
                    <a:bodyPr vert="horz" lIns="91440" tIns="45720" rIns="91440" bIns="45720" anchor="t" anchorCtr="0"/>
                    <a:p>
                      <a:pPr lvl="0">
                        <a:defRPr/>
                      </a:pPr>
                      <a:r>
                        <a:rPr lang="ru-RU" sz="1400" b="0" kern="1200">
                          <a:solidFill>
                            <a:schemeClr val="tx1"/>
                          </a:solidFill>
                          <a:latin typeface="Open Sans Light"/>
                          <a:ea typeface="Open Sans Light"/>
                          <a:cs typeface="Open Sans Light"/>
                        </a:rPr>
                        <a:t>Учебный план профиля обучения и (или) индивидуальный учебный план должны содержать </a:t>
                      </a:r>
                      <a:endParaRPr lang="ru-RU" sz="1400" b="0" kern="1200">
                        <a:solidFill>
                          <a:schemeClr val="tx1"/>
                        </a:solidFill>
                        <a:latin typeface="Open Sans Light"/>
                        <a:ea typeface="Open Sans Light"/>
                        <a:cs typeface="Open Sans Light"/>
                      </a:endParaRPr>
                    </a:p>
                    <a:p>
                      <a:pPr lvl="0">
                        <a:defRPr/>
                      </a:pPr>
                      <a:r>
                        <a:rPr lang="ru-RU" sz="1400" b="0" kern="1200">
                          <a:solidFill>
                            <a:schemeClr val="accent1">
                              <a:lumMod val="75000"/>
                            </a:schemeClr>
                          </a:solidFill>
                          <a:latin typeface="Open Sans Light"/>
                          <a:ea typeface="Open Sans Light"/>
                          <a:cs typeface="Open Sans Light"/>
                        </a:rPr>
                        <a:t>11 (12) учебных предметов </a:t>
                      </a:r>
                      <a:r>
                        <a:rPr lang="ru-RU" sz="1400" b="0" kern="1200">
                          <a:solidFill>
                            <a:schemeClr val="tx1"/>
                          </a:solidFill>
                          <a:latin typeface="Open Sans Light"/>
                          <a:ea typeface="Open Sans Light"/>
                          <a:cs typeface="Open Sans Light"/>
                        </a:rPr>
                        <a:t>и предусматривать изучение </a:t>
                      </a:r>
                      <a:r>
                        <a:rPr lang="ru-RU" sz="1400" b="0" kern="1200">
                          <a:solidFill>
                            <a:schemeClr val="accent1">
                              <a:lumMod val="75000"/>
                            </a:schemeClr>
                          </a:solidFill>
                          <a:latin typeface="Open Sans Light"/>
                          <a:ea typeface="Open Sans Light"/>
                          <a:cs typeface="Open Sans Light"/>
                        </a:rPr>
                        <a:t>не менее одного учебного предмета из каждой предметной области</a:t>
                      </a:r>
                      <a:r>
                        <a:rPr lang="ru-RU" sz="1400" b="0" kern="1200">
                          <a:solidFill>
                            <a:schemeClr val="tx1"/>
                          </a:solidFill>
                          <a:latin typeface="Open Sans Light"/>
                          <a:ea typeface="Open Sans Light"/>
                          <a:cs typeface="Open Sans Light"/>
                        </a:rPr>
                        <a:t>, в том числе общими для включения во все учебные планы являются учебные предметы </a:t>
                      </a:r>
                      <a:r>
                        <a:rPr lang="ru-RU" sz="1400" b="0" kern="1200">
                          <a:solidFill>
                            <a:schemeClr val="accent1">
                              <a:lumMod val="75000"/>
                            </a:schemeClr>
                          </a:solidFill>
                          <a:latin typeface="Open Sans Light"/>
                          <a:ea typeface="Open Sans Light"/>
                          <a:cs typeface="Open Sans Light"/>
                        </a:rPr>
                        <a:t>«Русский язык», «Литература», «Иностранный язык», «Математика», «История» (или «Россия в мире»), «Физическая культура», «Основы безопасности жизнедеятельности», «Астрономия»</a:t>
                      </a:r>
                      <a:endParaRPr lang="ru-RU" sz="1400" b="0" kern="1200">
                        <a:solidFill>
                          <a:schemeClr val="accent1">
                            <a:lumMod val="75000"/>
                          </a:schemeClr>
                        </a:solidFill>
                        <a:latin typeface="Open Sans Light"/>
                        <a:ea typeface="Open Sans Light"/>
                        <a:cs typeface="Open Sans Light"/>
                      </a:endParaRPr>
                    </a:p>
                  </a:txBody>
                  <a:tcPr marL="91440" marR="91440">
                    <a:solidFill>
                      <a:schemeClr val="accent5">
                        <a:lumMod val="20000"/>
                        <a:lumOff val="80000"/>
                      </a:schemeClr>
                    </a:solidFill>
                  </a:tcPr>
                </a:tc>
              </a:tr>
            </a:tbl>
          </a:graphicData>
        </a:graphic>
      </p:graphicFrame>
      <p:graphicFrame>
        <p:nvGraphicFramePr>
          <p:cNvPr id="24" name="Таблица 23"/>
          <p:cNvGraphicFramePr>
            <a:graphicFrameLocks noGrp="1"/>
          </p:cNvGraphicFramePr>
          <p:nvPr/>
        </p:nvGraphicFramePr>
        <p:xfrm>
          <a:off x="0" y="4074391"/>
          <a:ext cx="6695089" cy="958215"/>
        </p:xfrm>
        <a:graphic>
          <a:graphicData uri="http://schemas.openxmlformats.org/drawingml/2006/table">
            <a:tbl>
              <a:tblPr firstRow="1" bandRow="1">
                <a:tableStyleId>{5C22544A-7EE6-4342-B048-85BDC9FD1C3A}</a:tableStyleId>
              </a:tblPr>
              <a:tblGrid>
                <a:gridCol w="6695089"/>
              </a:tblGrid>
              <a:tr h="370840">
                <a:tc>
                  <a:txBody>
                    <a:bodyPr vert="horz" lIns="91440" tIns="45720" rIns="91440" bIns="45720" anchor="t" anchorCtr="0"/>
                    <a:p>
                      <a:pPr lvl="0">
                        <a:defRPr/>
                      </a:pPr>
                      <a:r>
                        <a:rPr lang="ru-RU" sz="1400" b="0" kern="1200">
                          <a:solidFill>
                            <a:schemeClr val="tx1"/>
                          </a:solidFill>
                          <a:latin typeface="Open Sans Light"/>
                          <a:ea typeface="Open Sans Light"/>
                          <a:cs typeface="Open Sans Light"/>
                        </a:rPr>
                        <a:t>Учебный план профиля обучения (кроме универсального) должен содержать </a:t>
                      </a:r>
                      <a:r>
                        <a:rPr lang="ru-RU" sz="1400" b="0" kern="1200">
                          <a:solidFill>
                            <a:schemeClr val="accent1">
                              <a:lumMod val="75000"/>
                            </a:schemeClr>
                          </a:solidFill>
                          <a:latin typeface="Open Sans Light"/>
                          <a:ea typeface="Open Sans Light"/>
                          <a:cs typeface="Open Sans Light"/>
                        </a:rPr>
                        <a:t>не менее 3(4) </a:t>
                      </a:r>
                      <a:r>
                        <a:rPr lang="ru-RU" sz="1400" b="0" kern="1200">
                          <a:solidFill>
                            <a:schemeClr val="tx1"/>
                          </a:solidFill>
                          <a:latin typeface="Open Sans Light"/>
                          <a:ea typeface="Open Sans Light"/>
                          <a:cs typeface="Open Sans Light"/>
                        </a:rPr>
                        <a:t>учебных предметов </a:t>
                      </a:r>
                      <a:r>
                        <a:rPr lang="ru-RU" sz="1400" b="0" kern="1200">
                          <a:solidFill>
                            <a:schemeClr val="accent1">
                              <a:lumMod val="75000"/>
                            </a:schemeClr>
                          </a:solidFill>
                          <a:latin typeface="Open Sans Light"/>
                          <a:ea typeface="Open Sans Light"/>
                          <a:cs typeface="Open Sans Light"/>
                        </a:rPr>
                        <a:t>на углублённом уровне </a:t>
                      </a:r>
                      <a:r>
                        <a:rPr lang="ru-RU" sz="1400" b="0" kern="1200">
                          <a:solidFill>
                            <a:schemeClr val="tx1"/>
                          </a:solidFill>
                          <a:latin typeface="Open Sans Light"/>
                          <a:ea typeface="Open Sans Light"/>
                          <a:cs typeface="Open Sans Light"/>
                        </a:rPr>
                        <a:t>изучения из соответствующей профилю обучения предметной области и (или) смежной с ней предметной области</a:t>
                      </a:r>
                      <a:endParaRPr lang="ru-RU" sz="1400" b="0" kern="1200">
                        <a:solidFill>
                          <a:schemeClr val="tx1"/>
                        </a:solidFill>
                        <a:latin typeface="Open Sans Light"/>
                        <a:ea typeface="Open Sans Light"/>
                        <a:cs typeface="Open Sans Light"/>
                      </a:endParaRPr>
                    </a:p>
                  </a:txBody>
                  <a:tcPr marL="91440" marR="91440">
                    <a:solidFill>
                      <a:schemeClr val="accent5">
                        <a:lumMod val="20000"/>
                        <a:lumOff val="80000"/>
                      </a:schemeClr>
                    </a:solidFill>
                  </a:tcPr>
                </a:tc>
              </a:tr>
            </a:tbl>
          </a:graphicData>
        </a:graphic>
      </p:graphicFrame>
      <p:graphicFrame>
        <p:nvGraphicFramePr>
          <p:cNvPr id="26" name="Таблица 25"/>
          <p:cNvGraphicFramePr>
            <a:graphicFrameLocks noGrp="1"/>
          </p:cNvGraphicFramePr>
          <p:nvPr/>
        </p:nvGraphicFramePr>
        <p:xfrm>
          <a:off x="75958" y="5096076"/>
          <a:ext cx="6695089" cy="529590"/>
        </p:xfrm>
        <a:graphic>
          <a:graphicData uri="http://schemas.openxmlformats.org/drawingml/2006/table">
            <a:tbl>
              <a:tblPr firstRow="1" bandRow="1">
                <a:tableStyleId>{5C22544A-7EE6-4342-B048-85BDC9FD1C3A}</a:tableStyleId>
              </a:tblPr>
              <a:tblGrid>
                <a:gridCol w="6695089"/>
              </a:tblGrid>
              <a:tr h="370840">
                <a:tc>
                  <a:txBody>
                    <a:bodyPr vert="horz" lIns="91440" tIns="45720" rIns="91440" bIns="45720" anchor="t" anchorCtr="0"/>
                    <a:p>
                      <a:pPr lvl="0">
                        <a:defRPr/>
                      </a:pPr>
                      <a:r>
                        <a:rPr lang="ru-RU" sz="1400" b="0" kern="1200">
                          <a:solidFill>
                            <a:schemeClr val="tx1"/>
                          </a:solidFill>
                          <a:latin typeface="Open Sans Light"/>
                          <a:ea typeface="Open Sans Light"/>
                          <a:cs typeface="Open Sans Light"/>
                        </a:rPr>
                        <a:t>В учебном плане должно быть предусмотрено выполнение обучающимися индивидуального(ых) проекта(ов)</a:t>
                      </a:r>
                      <a:endParaRPr lang="ru-RU" sz="1400" b="0" kern="1200">
                        <a:solidFill>
                          <a:schemeClr val="tx1"/>
                        </a:solidFill>
                        <a:latin typeface="Open Sans Light"/>
                        <a:ea typeface="Open Sans Light"/>
                        <a:cs typeface="Open Sans Light"/>
                      </a:endParaRPr>
                    </a:p>
                  </a:txBody>
                  <a:tcPr marL="91440" marR="91440">
                    <a:solidFill>
                      <a:schemeClr val="accent5">
                        <a:lumMod val="20000"/>
                        <a:lumOff val="80000"/>
                      </a:schemeClr>
                    </a:solidFill>
                  </a:tcPr>
                </a:tc>
              </a:tr>
            </a:tbl>
          </a:graphicData>
        </a:graphic>
      </p:graphicFrame>
      <p:graphicFrame>
        <p:nvGraphicFramePr>
          <p:cNvPr id="29" name="Таблица 28"/>
          <p:cNvGraphicFramePr>
            <a:graphicFrameLocks noGrp="1"/>
          </p:cNvGraphicFramePr>
          <p:nvPr/>
        </p:nvGraphicFramePr>
        <p:xfrm>
          <a:off x="75958" y="5919596"/>
          <a:ext cx="6695089" cy="958215"/>
        </p:xfrm>
        <a:graphic>
          <a:graphicData uri="http://schemas.openxmlformats.org/drawingml/2006/table">
            <a:tbl>
              <a:tblPr firstRow="1" bandRow="1">
                <a:tableStyleId>{5C22544A-7EE6-4342-B048-85BDC9FD1C3A}</a:tableStyleId>
              </a:tblPr>
              <a:tblGrid>
                <a:gridCol w="6695089"/>
              </a:tblGrid>
              <a:tr h="370840">
                <a:tc>
                  <a:txBody>
                    <a:bodyPr vert="horz" lIns="91440" tIns="45720" rIns="91440" bIns="45720" anchor="t" anchorCtr="0"/>
                    <a:p>
                      <a:pPr lvl="0">
                        <a:defRPr/>
                      </a:pPr>
                      <a:r>
                        <a:rPr lang="ru-RU" sz="1400" b="0" kern="1200">
                          <a:solidFill>
                            <a:schemeClr val="tx1"/>
                          </a:solidFill>
                          <a:latin typeface="Open Sans Light"/>
                          <a:ea typeface="Open Sans Light"/>
                          <a:cs typeface="Open Sans Light"/>
                        </a:rPr>
                        <a:t>Основная образовательная программа предусматривает внеурочную деятельность</a:t>
                      </a:r>
                      <a:r>
                        <a:rPr lang="ru-RU" sz="1400" b="0" kern="1200" baseline="0">
                          <a:solidFill>
                            <a:schemeClr val="tx1"/>
                          </a:solidFill>
                          <a:latin typeface="Open Sans Light"/>
                          <a:ea typeface="Open Sans Light"/>
                          <a:cs typeface="Open Sans Light"/>
                        </a:rPr>
                        <a:t> (до 700 часов за два года обучения). Организация, осуществляющая образовательную деятельность, самостоятельно разрабатывает и утверждает план внеурочной деятельности</a:t>
                      </a:r>
                      <a:endParaRPr lang="ru-RU" sz="1400" b="0" kern="1200">
                        <a:solidFill>
                          <a:schemeClr val="tx1"/>
                        </a:solidFill>
                        <a:latin typeface="Open Sans Light"/>
                        <a:ea typeface="Open Sans Light"/>
                        <a:cs typeface="Open Sans Light"/>
                      </a:endParaRPr>
                    </a:p>
                  </a:txBody>
                  <a:tcPr marL="91440" marR="91440">
                    <a:solidFill>
                      <a:schemeClr val="accent5">
                        <a:lumMod val="20000"/>
                        <a:lumOff val="8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hidden="1">
            <a:extLst>
              <a:ext uri="{FF2B5EF4-FFF2-40B4-BE49-F238E27FC236}">
                <a16:creationId xmlns:a16="http://schemas.microsoft.com/office/drawing/2014/main" id="{30C5398E-7F5A-4524-8CD4-4EAB3A96D7B0}"/>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319" name="Слайд think-cell" r:id="rId5" imgW="359" imgH="360" progId="TCLayout.ActiveDocument.1">
                  <p:embed/>
                </p:oleObj>
              </mc:Choice>
              <mc:Fallback>
                <p:oleObj name="Слайд think-cell" r:id="rId5" imgW="359" imgH="360" progId="TCLayout.ActiveDocument.1">
                  <p:embed/>
                  <p:pic>
                    <p:nvPicPr>
                      <p:cNvPr id="5" name="Объект 4" hidden="1">
                        <a:extLst>
                          <a:ext uri="{FF2B5EF4-FFF2-40B4-BE49-F238E27FC236}">
                            <a16:creationId xmlns:a16="http://schemas.microsoft.com/office/drawing/2014/main" id="{30C5398E-7F5A-4524-8CD4-4EAB3A96D7B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21" name="Группа 20">
            <a:extLst>
              <a:ext uri="{FF2B5EF4-FFF2-40B4-BE49-F238E27FC236}">
                <a16:creationId xmlns:a16="http://schemas.microsoft.com/office/drawing/2014/main" id="{1A92774F-251A-4DBD-9433-5E766D3B6C63}"/>
              </a:ext>
            </a:extLst>
          </p:cNvPr>
          <p:cNvGrpSpPr/>
          <p:nvPr/>
        </p:nvGrpSpPr>
        <p:grpSpPr>
          <a:xfrm>
            <a:off x="31313" y="1662944"/>
            <a:ext cx="11377504" cy="1173399"/>
            <a:chOff x="395170" y="2929543"/>
            <a:chExt cx="10593599" cy="629734"/>
          </a:xfrm>
          <a:solidFill>
            <a:schemeClr val="bg1">
              <a:lumMod val="95000"/>
            </a:schemeClr>
          </a:solidFill>
        </p:grpSpPr>
        <p:sp>
          <p:nvSpPr>
            <p:cNvPr id="22" name="Стрелка: пятиугольник 21">
              <a:extLst>
                <a:ext uri="{FF2B5EF4-FFF2-40B4-BE49-F238E27FC236}">
                  <a16:creationId xmlns:a16="http://schemas.microsoft.com/office/drawing/2014/main" id="{7D5E9AC1-BB0F-4743-B4EE-2C400358D658}"/>
                </a:ext>
              </a:extLst>
            </p:cNvPr>
            <p:cNvSpPr/>
            <p:nvPr/>
          </p:nvSpPr>
          <p:spPr>
            <a:xfrm>
              <a:off x="395170" y="2935542"/>
              <a:ext cx="2854255" cy="623735"/>
            </a:xfrm>
            <a:prstGeom prst="homePlate">
              <a:avLst>
                <a:gd name="adj" fmla="val 287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Стрелка: шеврон 22">
              <a:extLst>
                <a:ext uri="{FF2B5EF4-FFF2-40B4-BE49-F238E27FC236}">
                  <a16:creationId xmlns:a16="http://schemas.microsoft.com/office/drawing/2014/main" id="{0C5AE526-9773-4D37-ACB1-3CCF76D5C680}"/>
                </a:ext>
              </a:extLst>
            </p:cNvPr>
            <p:cNvSpPr/>
            <p:nvPr/>
          </p:nvSpPr>
          <p:spPr>
            <a:xfrm>
              <a:off x="2971454" y="2929543"/>
              <a:ext cx="4631719" cy="623735"/>
            </a:xfrm>
            <a:prstGeom prst="chevron">
              <a:avLst>
                <a:gd name="adj" fmla="val 29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Стрелка: шеврон 23">
              <a:extLst>
                <a:ext uri="{FF2B5EF4-FFF2-40B4-BE49-F238E27FC236}">
                  <a16:creationId xmlns:a16="http://schemas.microsoft.com/office/drawing/2014/main" id="{890A089F-ECDB-4A68-B46D-4D67344E33B4}"/>
                </a:ext>
              </a:extLst>
            </p:cNvPr>
            <p:cNvSpPr/>
            <p:nvPr/>
          </p:nvSpPr>
          <p:spPr>
            <a:xfrm>
              <a:off x="7259735" y="2932542"/>
              <a:ext cx="3729034" cy="623735"/>
            </a:xfrm>
            <a:prstGeom prst="chevron">
              <a:avLst>
                <a:gd name="adj" fmla="val 29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 name="Номер слайда 2"/>
          <p:cNvSpPr>
            <a:spLocks noGrp="1"/>
          </p:cNvSpPr>
          <p:nvPr>
            <p:ph type="sldNum" idx="4294967295"/>
          </p:nvPr>
        </p:nvSpPr>
        <p:spPr>
          <a:xfrm>
            <a:off x="11076459" y="6338589"/>
            <a:ext cx="619324" cy="356659"/>
          </a:xfrm>
          <a:prstGeom prst="rect">
            <a:avLst/>
          </a:prstGeom>
        </p:spPr>
        <p:txBody>
          <a:bodyPr/>
          <a:lstStyle/>
          <a:p>
            <a:fld id="{00000000-1234-1234-1234-123412341234}" type="slidenum">
              <a:rPr lang="en" sz="110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pPr/>
              <a:t>5</a:t>
            </a:fld>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TextBox 24"/>
          <p:cNvSpPr txBox="1"/>
          <p:nvPr/>
        </p:nvSpPr>
        <p:spPr>
          <a:xfrm>
            <a:off x="168312" y="190055"/>
            <a:ext cx="10703624" cy="935641"/>
          </a:xfrm>
          <a:prstGeom prst="rect">
            <a:avLst/>
          </a:prstGeom>
          <a:noFill/>
        </p:spPr>
        <p:txBody>
          <a:bodyPr wrap="square" lIns="0" tIns="0" rIns="0" bIns="0" rtlCol="0">
            <a:spAutoFit/>
          </a:bodyPr>
          <a:lstStyle/>
          <a:p>
            <a:pPr>
              <a:lnSpc>
                <a:spcPct val="95000"/>
              </a:lnSpc>
            </a:pPr>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2020 год. Обновление ФГОС НОО и ООО </a:t>
            </a: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(проект</a:t>
            </a:r>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b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br>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и переход на ФГОС СОО</a:t>
            </a:r>
          </a:p>
        </p:txBody>
      </p:sp>
      <p:cxnSp>
        <p:nvCxnSpPr>
          <p:cNvPr id="3" name="Прямая соединительная линия 2">
            <a:extLst>
              <a:ext uri="{FF2B5EF4-FFF2-40B4-BE49-F238E27FC236}">
                <a16:creationId xmlns:a16="http://schemas.microsoft.com/office/drawing/2014/main" id="{DEB654A0-C98F-4F96-9F38-182DA224F2D5}"/>
              </a:ext>
            </a:extLst>
          </p:cNvPr>
          <p:cNvCxnSpPr/>
          <p:nvPr/>
        </p:nvCxnSpPr>
        <p:spPr>
          <a:xfrm>
            <a:off x="39332" y="1125696"/>
            <a:ext cx="11346789"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41296" y="2392155"/>
            <a:ext cx="2379973" cy="215444"/>
          </a:xfrm>
          <a:prstGeom prst="rect">
            <a:avLst/>
          </a:prstGeom>
          <a:noFill/>
        </p:spPr>
        <p:txBody>
          <a:bodyPr wrap="square" lIns="0" tIns="0" rIns="0" bIns="0" rtlCol="0">
            <a:spAutoFit/>
          </a:bodyPr>
          <a:lstStyle>
            <a:defPPr>
              <a:defRPr lang="ru-RU"/>
            </a:defPPr>
            <a:lvl1pPr algn="ctr">
              <a:spcAft>
                <a:spcPts val="900"/>
              </a:spcAft>
              <a:defRPr sz="1400" b="1">
                <a:solidFill>
                  <a:srgbClr val="2D2B8D"/>
                </a:solidFill>
                <a:latin typeface="Open Sans" panose="020B0606030504020204" pitchFamily="34" charset="0"/>
                <a:ea typeface="Open Sans" panose="020B0606030504020204" pitchFamily="34" charset="0"/>
                <a:cs typeface="Open Sans" panose="020B0606030504020204" pitchFamily="34" charset="0"/>
              </a:defRPr>
            </a:lvl1pPr>
          </a:lstStyle>
          <a:p>
            <a:pPr algn="l"/>
            <a:endParaRPr lang="ru-RU" b="0" dirty="0">
              <a:solidFill>
                <a:schemeClr val="tx1">
                  <a:lumMod val="65000"/>
                  <a:lumOff val="35000"/>
                </a:schemeClr>
              </a:solidFill>
            </a:endParaRPr>
          </a:p>
        </p:txBody>
      </p:sp>
      <p:sp>
        <p:nvSpPr>
          <p:cNvPr id="31" name="TextBox 30"/>
          <p:cNvSpPr txBox="1"/>
          <p:nvPr/>
        </p:nvSpPr>
        <p:spPr>
          <a:xfrm>
            <a:off x="5086350" y="2499877"/>
            <a:ext cx="2530938" cy="215444"/>
          </a:xfrm>
          <a:prstGeom prst="rect">
            <a:avLst/>
          </a:prstGeom>
          <a:noFill/>
        </p:spPr>
        <p:txBody>
          <a:bodyPr wrap="square" lIns="0" tIns="0" rIns="0" bIns="0" rtlCol="0">
            <a:spAutoFit/>
          </a:bodyPr>
          <a:lstStyle>
            <a:defPPr>
              <a:defRPr lang="ru-RU"/>
            </a:defPPr>
            <a:lvl1pPr algn="ctr">
              <a:spcAft>
                <a:spcPts val="900"/>
              </a:spcAft>
              <a:defRPr sz="1400" b="1">
                <a:solidFill>
                  <a:srgbClr val="2D2B8D"/>
                </a:solidFill>
                <a:latin typeface="Open Sans" panose="020B0606030504020204" pitchFamily="34" charset="0"/>
                <a:ea typeface="Open Sans" panose="020B0606030504020204" pitchFamily="34" charset="0"/>
                <a:cs typeface="Open Sans" panose="020B0606030504020204" pitchFamily="34" charset="0"/>
              </a:defRPr>
            </a:lvl1pPr>
          </a:lstStyle>
          <a:p>
            <a:pPr algn="l"/>
            <a:endParaRPr lang="ru-RU" b="0" dirty="0">
              <a:solidFill>
                <a:schemeClr val="tx1">
                  <a:lumMod val="65000"/>
                  <a:lumOff val="35000"/>
                </a:schemeClr>
              </a:solidFill>
            </a:endParaRPr>
          </a:p>
        </p:txBody>
      </p:sp>
      <p:pic>
        <p:nvPicPr>
          <p:cNvPr id="46" name="Google Shape;239;p16"/>
          <p:cNvPicPr preferRelativeResize="0"/>
          <p:nvPr/>
        </p:nvPicPr>
        <p:blipFill rotWithShape="1">
          <a:blip r:embed="rId7">
            <a:alphaModFix/>
          </a:blip>
          <a:srcRect l="21429" r="21429" b="26589"/>
          <a:stretch/>
        </p:blipFill>
        <p:spPr>
          <a:xfrm>
            <a:off x="469291" y="4192433"/>
            <a:ext cx="1800000" cy="1800000"/>
          </a:xfrm>
          <a:prstGeom prst="ellipse">
            <a:avLst/>
          </a:prstGeom>
          <a:noFill/>
          <a:ln>
            <a:noFill/>
          </a:ln>
        </p:spPr>
      </p:pic>
      <p:pic>
        <p:nvPicPr>
          <p:cNvPr id="59" name="Google Shape;241;p16"/>
          <p:cNvPicPr preferRelativeResize="0"/>
          <p:nvPr/>
        </p:nvPicPr>
        <p:blipFill rotWithShape="1">
          <a:blip r:embed="rId8">
            <a:alphaModFix/>
          </a:blip>
          <a:srcRect l="33985" t="5550" r="10081" b="13895"/>
          <a:stretch/>
        </p:blipFill>
        <p:spPr>
          <a:xfrm>
            <a:off x="5912563" y="4192433"/>
            <a:ext cx="1800000" cy="1800000"/>
          </a:xfrm>
          <a:prstGeom prst="ellipse">
            <a:avLst/>
          </a:prstGeom>
          <a:noFill/>
          <a:ln>
            <a:noFill/>
          </a:ln>
        </p:spPr>
      </p:pic>
      <p:sp>
        <p:nvSpPr>
          <p:cNvPr id="60" name="TextBox 59"/>
          <p:cNvSpPr txBox="1"/>
          <p:nvPr/>
        </p:nvSpPr>
        <p:spPr>
          <a:xfrm>
            <a:off x="5086350" y="3639930"/>
            <a:ext cx="2285790" cy="215444"/>
          </a:xfrm>
          <a:prstGeom prst="rect">
            <a:avLst/>
          </a:prstGeom>
          <a:noFill/>
        </p:spPr>
        <p:txBody>
          <a:bodyPr wrap="square" lIns="0" tIns="0" rIns="0" bIns="0" rtlCol="0">
            <a:spAutoFit/>
          </a:bodyPr>
          <a:lstStyle>
            <a:defPPr>
              <a:defRPr lang="ru-RU"/>
            </a:defPPr>
            <a:lvl1pPr algn="ctr">
              <a:spcAft>
                <a:spcPts val="900"/>
              </a:spcAft>
              <a:defRPr sz="1400" b="1">
                <a:solidFill>
                  <a:srgbClr val="2D2B8D"/>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Проектная деятельность</a:t>
            </a:r>
          </a:p>
        </p:txBody>
      </p:sp>
      <p:sp>
        <p:nvSpPr>
          <p:cNvPr id="61" name="TextBox 60"/>
          <p:cNvSpPr txBox="1"/>
          <p:nvPr/>
        </p:nvSpPr>
        <p:spPr>
          <a:xfrm>
            <a:off x="1144595" y="3645572"/>
            <a:ext cx="3175393" cy="215444"/>
          </a:xfrm>
          <a:prstGeom prst="rect">
            <a:avLst/>
          </a:prstGeom>
          <a:noFill/>
        </p:spPr>
        <p:txBody>
          <a:bodyPr wrap="square" lIns="0" tIns="0" rIns="0" bIns="0" rtlCol="0">
            <a:spAutoFit/>
          </a:bodyPr>
          <a:lstStyle>
            <a:defPPr>
              <a:defRPr lang="ru-RU"/>
            </a:defPPr>
            <a:lvl1pPr algn="ctr">
              <a:spcAft>
                <a:spcPts val="900"/>
              </a:spcAft>
              <a:defRPr sz="1400" b="1">
                <a:solidFill>
                  <a:srgbClr val="2D2B8D"/>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Индивидуальная образовательная траектория</a:t>
            </a:r>
          </a:p>
        </p:txBody>
      </p:sp>
      <p:sp>
        <p:nvSpPr>
          <p:cNvPr id="62" name="TextBox 61"/>
          <p:cNvSpPr txBox="1"/>
          <p:nvPr/>
        </p:nvSpPr>
        <p:spPr>
          <a:xfrm>
            <a:off x="8976366" y="3639930"/>
            <a:ext cx="2488247" cy="215444"/>
          </a:xfrm>
          <a:prstGeom prst="rect">
            <a:avLst/>
          </a:prstGeom>
          <a:noFill/>
        </p:spPr>
        <p:txBody>
          <a:bodyPr wrap="square" lIns="0" tIns="0" rIns="0" bIns="0" rtlCol="0">
            <a:spAutoFit/>
          </a:bodyPr>
          <a:lstStyle>
            <a:defPPr>
              <a:defRPr lang="ru-RU"/>
            </a:defPPr>
            <a:lvl1pPr algn="ctr">
              <a:spcAft>
                <a:spcPts val="900"/>
              </a:spcAft>
              <a:defRPr sz="1400" b="1">
                <a:solidFill>
                  <a:srgbClr val="2D2B8D"/>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Профильное обучение</a:t>
            </a:r>
          </a:p>
        </p:txBody>
      </p:sp>
      <p:sp>
        <p:nvSpPr>
          <p:cNvPr id="63" name="TextBox 62"/>
          <p:cNvSpPr txBox="1"/>
          <p:nvPr/>
        </p:nvSpPr>
        <p:spPr>
          <a:xfrm>
            <a:off x="8827199" y="4053441"/>
            <a:ext cx="2947974" cy="1938992"/>
          </a:xfrm>
          <a:prstGeom prst="rect">
            <a:avLst/>
          </a:prstGeom>
          <a:noFill/>
        </p:spPr>
        <p:txBody>
          <a:bodyPr wrap="square" lIns="0" tIns="0" rIns="0" bIns="0" rtlCol="0">
            <a:spAutoFit/>
          </a:bodyPr>
          <a:lstStyle>
            <a:defPPr>
              <a:defRPr lang="ru-RU"/>
            </a:defPPr>
            <a:lvl1pPr>
              <a:defRPr sz="14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ru-RU" b="1"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Технологический и медицинский профиль от ГК «Просвещение»</a:t>
            </a:r>
          </a:p>
          <a:p>
            <a:pPr marL="144000" indent="-144000">
              <a:buClr>
                <a:srgbClr val="2D2B8D"/>
              </a:buClr>
              <a:buSzPct val="100000"/>
              <a:buFont typeface="Wingdings" panose="05000000000000000000" pitchFamily="2" charset="2"/>
              <a:buChar char="§"/>
            </a:pPr>
            <a:r>
              <a:rPr lang="ru-RU" b="1"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Учебники ФПУ по всем углубленным предметам</a:t>
            </a:r>
          </a:p>
          <a:p>
            <a:pPr marL="144000" indent="-144000">
              <a:buClr>
                <a:srgbClr val="2D2B8D"/>
              </a:buClr>
              <a:buSzPct val="100000"/>
              <a:buFont typeface="Wingdings" panose="05000000000000000000" pitchFamily="2" charset="2"/>
              <a:buChar char="§"/>
            </a:pPr>
            <a:r>
              <a:rPr lang="ru-RU" b="1"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Учебные пособия для элективных курсов и внеурочной деятельности, поддерживающих профиль обучения</a:t>
            </a:r>
          </a:p>
          <a:p>
            <a:pPr marL="144000" indent="-144000">
              <a:buClr>
                <a:srgbClr val="2D2B8D"/>
              </a:buClr>
              <a:buSzPct val="100000"/>
              <a:buFont typeface="Wingdings" panose="05000000000000000000" pitchFamily="2" charset="2"/>
              <a:buChar char="§"/>
            </a:pPr>
            <a:r>
              <a:rPr lang="ru-RU" b="1"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Концепции высокотехнологичных лабораторий</a:t>
            </a:r>
          </a:p>
        </p:txBody>
      </p:sp>
      <p:sp>
        <p:nvSpPr>
          <p:cNvPr id="64" name="TextBox 63"/>
          <p:cNvSpPr txBox="1"/>
          <p:nvPr/>
        </p:nvSpPr>
        <p:spPr>
          <a:xfrm>
            <a:off x="2420820" y="4192433"/>
            <a:ext cx="2826657" cy="2015936"/>
          </a:xfrm>
          <a:prstGeom prst="rect">
            <a:avLst/>
          </a:prstGeom>
          <a:noFill/>
        </p:spPr>
        <p:txBody>
          <a:bodyPr wrap="square" lIns="0" tIns="0" rIns="0" bIns="0" rtlCol="0">
            <a:spAutoFit/>
          </a:bodyPr>
          <a:lstStyle/>
          <a:p>
            <a:r>
              <a:rPr lang="ru-RU" sz="1400" b="1"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Особенности ФГОС СОО:</a:t>
            </a:r>
          </a:p>
          <a:p>
            <a:pPr marL="144000" lvl="0" indent="-144000">
              <a:buClr>
                <a:srgbClr val="2D2B8D"/>
              </a:buClr>
              <a:buSzPct val="100000"/>
              <a:buFont typeface="Wingdings" panose="05000000000000000000" pitchFamily="2" charset="2"/>
              <a:buChar char="§"/>
            </a:pPr>
            <a:r>
              <a:rPr lang="ru-RU" sz="1400" b="1"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Разделение на базовый и профильный уровень </a:t>
            </a:r>
          </a:p>
          <a:p>
            <a:pPr marL="144000" lvl="0" indent="-144000">
              <a:buClr>
                <a:srgbClr val="2D2B8D"/>
              </a:buClr>
              <a:buSzPct val="100000"/>
              <a:buFont typeface="Wingdings" panose="05000000000000000000" pitchFamily="2" charset="2"/>
              <a:buChar char="§"/>
            </a:pPr>
            <a:r>
              <a:rPr lang="ru-RU" sz="1400" b="1"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Взаимодействие с предприятиями и вузами региона</a:t>
            </a:r>
          </a:p>
          <a:p>
            <a:pPr marL="144000" lvl="0" indent="-144000">
              <a:buClr>
                <a:srgbClr val="2D2B8D"/>
              </a:buClr>
              <a:buSzPct val="100000"/>
              <a:buFont typeface="Wingdings" panose="05000000000000000000" pitchFamily="2" charset="2"/>
              <a:buChar char="§"/>
            </a:pPr>
            <a:r>
              <a:rPr lang="ru-RU" sz="1400" b="1"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Наличие современного технологического оборудования в школе</a:t>
            </a:r>
          </a:p>
          <a:p>
            <a:pPr marL="144000" lvl="0" indent="-144000">
              <a:buClr>
                <a:srgbClr val="2D2B8D"/>
              </a:buClr>
              <a:buSzPct val="100000"/>
              <a:buFont typeface="Wingdings" panose="05000000000000000000" pitchFamily="2" charset="2"/>
              <a:buChar char="§"/>
            </a:pPr>
            <a:r>
              <a:rPr lang="ru-RU" sz="1400" b="1"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Профессиональные пробы</a:t>
            </a:r>
          </a:p>
          <a:p>
            <a:pPr marL="387350" lvl="0" indent="-285750">
              <a:buClr>
                <a:srgbClr val="4366A1"/>
              </a:buClr>
              <a:buSzPts val="2000"/>
              <a:buFont typeface="Arial" panose="020B0604020202020204" pitchFamily="34" charset="0"/>
              <a:buChar char="•"/>
            </a:pPr>
            <a:endParaRPr lang="ru-RU" sz="500" b="1" dirty="0">
              <a:solidFill>
                <a:srgbClr val="2D2B8D"/>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TextBox 25">
            <a:extLst>
              <a:ext uri="{FF2B5EF4-FFF2-40B4-BE49-F238E27FC236}">
                <a16:creationId xmlns:a16="http://schemas.microsoft.com/office/drawing/2014/main" id="{303976DF-B6E4-451B-9258-5B3E50A6D6B6}"/>
              </a:ext>
            </a:extLst>
          </p:cNvPr>
          <p:cNvSpPr txBox="1"/>
          <p:nvPr/>
        </p:nvSpPr>
        <p:spPr>
          <a:xfrm>
            <a:off x="59016" y="1659156"/>
            <a:ext cx="439223" cy="923330"/>
          </a:xfrm>
          <a:prstGeom prst="rect">
            <a:avLst/>
          </a:prstGeom>
          <a:noFill/>
        </p:spPr>
        <p:txBody>
          <a:bodyPr wrap="none" lIns="0" tIns="0" rIns="0" bIns="0" rtlCol="0">
            <a:spAutoFit/>
          </a:bodyPr>
          <a:lstStyle>
            <a:defPPr>
              <a:defRPr lang="ru-RU"/>
            </a:defPPr>
            <a:lvl1pPr algn="ctr">
              <a:spcAft>
                <a:spcPts val="900"/>
              </a:spcAft>
              <a:defRPr sz="1400" b="1">
                <a:solidFill>
                  <a:srgbClr val="2D2B8D"/>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ru-RU" sz="6000" dirty="0">
                <a:solidFill>
                  <a:schemeClr val="tx1">
                    <a:lumMod val="65000"/>
                    <a:lumOff val="35000"/>
                    <a:alpha val="25000"/>
                  </a:schemeClr>
                </a:solidFill>
              </a:rPr>
              <a:t>1</a:t>
            </a:r>
          </a:p>
        </p:txBody>
      </p:sp>
      <p:sp>
        <p:nvSpPr>
          <p:cNvPr id="27" name="TextBox 26">
            <a:extLst>
              <a:ext uri="{FF2B5EF4-FFF2-40B4-BE49-F238E27FC236}">
                <a16:creationId xmlns:a16="http://schemas.microsoft.com/office/drawing/2014/main" id="{C7A1C9D9-9706-4241-87FC-A429A2EC1B6D}"/>
              </a:ext>
            </a:extLst>
          </p:cNvPr>
          <p:cNvSpPr txBox="1"/>
          <p:nvPr/>
        </p:nvSpPr>
        <p:spPr>
          <a:xfrm>
            <a:off x="3242506" y="1636688"/>
            <a:ext cx="439223" cy="923330"/>
          </a:xfrm>
          <a:prstGeom prst="rect">
            <a:avLst/>
          </a:prstGeom>
          <a:noFill/>
        </p:spPr>
        <p:txBody>
          <a:bodyPr wrap="none" lIns="0" tIns="0" rIns="0" bIns="0" rtlCol="0">
            <a:spAutoFit/>
          </a:bodyPr>
          <a:lstStyle>
            <a:defPPr>
              <a:defRPr lang="ru-RU"/>
            </a:defPPr>
            <a:lvl1pPr algn="ctr">
              <a:spcAft>
                <a:spcPts val="900"/>
              </a:spcAft>
              <a:defRPr sz="1400" b="1">
                <a:solidFill>
                  <a:srgbClr val="2D2B8D"/>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ru-RU" sz="6000" dirty="0">
                <a:solidFill>
                  <a:schemeClr val="tx1">
                    <a:lumMod val="65000"/>
                    <a:lumOff val="35000"/>
                    <a:alpha val="25000"/>
                  </a:schemeClr>
                </a:solidFill>
              </a:rPr>
              <a:t>2</a:t>
            </a:r>
          </a:p>
        </p:txBody>
      </p:sp>
      <p:sp>
        <p:nvSpPr>
          <p:cNvPr id="30" name="TextBox 29">
            <a:extLst>
              <a:ext uri="{FF2B5EF4-FFF2-40B4-BE49-F238E27FC236}">
                <a16:creationId xmlns:a16="http://schemas.microsoft.com/office/drawing/2014/main" id="{E5D727A2-4E8A-46CA-841A-11223DCB5B50}"/>
              </a:ext>
            </a:extLst>
          </p:cNvPr>
          <p:cNvSpPr txBox="1"/>
          <p:nvPr/>
        </p:nvSpPr>
        <p:spPr>
          <a:xfrm>
            <a:off x="7717041" y="1610011"/>
            <a:ext cx="439223" cy="923330"/>
          </a:xfrm>
          <a:prstGeom prst="rect">
            <a:avLst/>
          </a:prstGeom>
          <a:noFill/>
        </p:spPr>
        <p:txBody>
          <a:bodyPr wrap="none" lIns="0" tIns="0" rIns="0" bIns="0" rtlCol="0">
            <a:spAutoFit/>
          </a:bodyPr>
          <a:lstStyle>
            <a:defPPr>
              <a:defRPr lang="ru-RU"/>
            </a:defPPr>
            <a:lvl1pPr algn="ctr">
              <a:spcAft>
                <a:spcPts val="900"/>
              </a:spcAft>
              <a:defRPr sz="1400" b="1">
                <a:solidFill>
                  <a:srgbClr val="2D2B8D"/>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ru-RU" sz="6000" dirty="0">
                <a:solidFill>
                  <a:schemeClr val="tx1">
                    <a:lumMod val="65000"/>
                    <a:lumOff val="35000"/>
                    <a:alpha val="25000"/>
                  </a:schemeClr>
                </a:solidFill>
              </a:rPr>
              <a:t>3</a:t>
            </a:r>
          </a:p>
        </p:txBody>
      </p:sp>
      <p:sp>
        <p:nvSpPr>
          <p:cNvPr id="35" name="TextBox 34"/>
          <p:cNvSpPr txBox="1"/>
          <p:nvPr/>
        </p:nvSpPr>
        <p:spPr>
          <a:xfrm>
            <a:off x="3772739" y="1221365"/>
            <a:ext cx="3736913" cy="430887"/>
          </a:xfrm>
          <a:prstGeom prst="rect">
            <a:avLst/>
          </a:prstGeom>
          <a:solidFill>
            <a:schemeClr val="bg1"/>
          </a:solidFill>
        </p:spPr>
        <p:txBody>
          <a:bodyPr wrap="square" lIns="0" tIns="0" rIns="0" bIns="0" rtlCol="0">
            <a:spAutoFit/>
          </a:bodyPr>
          <a:lstStyle>
            <a:defPPr>
              <a:defRPr lang="ru-RU"/>
            </a:defPPr>
            <a:lvl1pPr algn="ctr">
              <a:spcAft>
                <a:spcPts val="900"/>
              </a:spcAft>
              <a:defRPr sz="1400" b="1">
                <a:solidFill>
                  <a:srgbClr val="2D2B8D"/>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dirty="0" smtClean="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Особенности обновлённого </a:t>
            </a:r>
            <a:r>
              <a:rPr lang="ru-RU"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ФГОС (</a:t>
            </a:r>
            <a:r>
              <a:rPr lang="ru-RU" dirty="0" smtClean="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ПРОЕКТ</a:t>
            </a:r>
            <a:r>
              <a:rPr lang="ru-RU"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a:t>
            </a:r>
          </a:p>
        </p:txBody>
      </p:sp>
      <p:cxnSp>
        <p:nvCxnSpPr>
          <p:cNvPr id="37" name="Прямая соединительная линия 36">
            <a:extLst>
              <a:ext uri="{FF2B5EF4-FFF2-40B4-BE49-F238E27FC236}">
                <a16:creationId xmlns:a16="http://schemas.microsoft.com/office/drawing/2014/main" id="{1D627A5F-11EE-424C-B73B-24ECE4DA0EC1}"/>
              </a:ext>
            </a:extLst>
          </p:cNvPr>
          <p:cNvCxnSpPr/>
          <p:nvPr/>
        </p:nvCxnSpPr>
        <p:spPr>
          <a:xfrm>
            <a:off x="59016" y="3077964"/>
            <a:ext cx="11357820" cy="0"/>
          </a:xfrm>
          <a:prstGeom prst="line">
            <a:avLst/>
          </a:prstGeom>
          <a:ln w="31750">
            <a:solidFill>
              <a:srgbClr val="00B0F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011767" y="3235953"/>
            <a:ext cx="2255286" cy="215444"/>
          </a:xfrm>
          <a:prstGeom prst="rect">
            <a:avLst/>
          </a:prstGeom>
          <a:solidFill>
            <a:schemeClr val="bg1"/>
          </a:solidFill>
        </p:spPr>
        <p:txBody>
          <a:bodyPr wrap="square" lIns="0" tIns="0" rIns="0" bIns="0" rtlCol="0">
            <a:spAutoFit/>
          </a:bodyPr>
          <a:lstStyle>
            <a:defPPr>
              <a:defRPr lang="ru-RU"/>
            </a:defPPr>
            <a:lvl1pPr algn="ctr">
              <a:spcAft>
                <a:spcPts val="900"/>
              </a:spcAft>
              <a:defRPr sz="1400" b="1">
                <a:solidFill>
                  <a:srgbClr val="2D2B8D"/>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Переход на ФГОС СОО</a:t>
            </a:r>
          </a:p>
        </p:txBody>
      </p:sp>
      <p:grpSp>
        <p:nvGrpSpPr>
          <p:cNvPr id="33" name="Группа 32">
            <a:extLst>
              <a:ext uri="{FF2B5EF4-FFF2-40B4-BE49-F238E27FC236}">
                <a16:creationId xmlns:a16="http://schemas.microsoft.com/office/drawing/2014/main" id="{B764E58E-9377-491C-BAAE-5993594E3F93}"/>
              </a:ext>
            </a:extLst>
          </p:cNvPr>
          <p:cNvGrpSpPr/>
          <p:nvPr/>
        </p:nvGrpSpPr>
        <p:grpSpPr>
          <a:xfrm>
            <a:off x="10920851" y="133368"/>
            <a:ext cx="1036335" cy="358338"/>
            <a:chOff x="10099577" y="300997"/>
            <a:chExt cx="1512553" cy="523002"/>
          </a:xfrm>
          <a:solidFill>
            <a:srgbClr val="2D2B8D"/>
          </a:solidFill>
        </p:grpSpPr>
        <p:sp>
          <p:nvSpPr>
            <p:cNvPr id="34" name="Freeform 6">
              <a:extLst>
                <a:ext uri="{FF2B5EF4-FFF2-40B4-BE49-F238E27FC236}">
                  <a16:creationId xmlns:a16="http://schemas.microsoft.com/office/drawing/2014/main" id="{8EF519E2-E53C-4D9E-B400-08D67129D2A8}"/>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8" name="Freeform 7">
              <a:extLst>
                <a:ext uri="{FF2B5EF4-FFF2-40B4-BE49-F238E27FC236}">
                  <a16:creationId xmlns:a16="http://schemas.microsoft.com/office/drawing/2014/main" id="{EB5A74A1-76B1-403A-8FB8-3FBCC4A7FACA}"/>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9" name="Freeform 8">
              <a:extLst>
                <a:ext uri="{FF2B5EF4-FFF2-40B4-BE49-F238E27FC236}">
                  <a16:creationId xmlns:a16="http://schemas.microsoft.com/office/drawing/2014/main" id="{8141FBEA-CB09-4617-90BF-6E4515E5EADB}"/>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0" name="Freeform 9">
              <a:extLst>
                <a:ext uri="{FF2B5EF4-FFF2-40B4-BE49-F238E27FC236}">
                  <a16:creationId xmlns:a16="http://schemas.microsoft.com/office/drawing/2014/main" id="{48B219EA-8104-447D-9B8C-156A030698CD}"/>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1" name="Freeform 10">
              <a:extLst>
                <a:ext uri="{FF2B5EF4-FFF2-40B4-BE49-F238E27FC236}">
                  <a16:creationId xmlns:a16="http://schemas.microsoft.com/office/drawing/2014/main" id="{71F453EE-6CA0-49B2-BA17-C90BA53D698B}"/>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2" name="Freeform 11">
              <a:extLst>
                <a:ext uri="{FF2B5EF4-FFF2-40B4-BE49-F238E27FC236}">
                  <a16:creationId xmlns:a16="http://schemas.microsoft.com/office/drawing/2014/main" id="{4B9A3C2E-DDB2-405E-8DC4-3D9B93F9F026}"/>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3" name="Freeform 12">
              <a:extLst>
                <a:ext uri="{FF2B5EF4-FFF2-40B4-BE49-F238E27FC236}">
                  <a16:creationId xmlns:a16="http://schemas.microsoft.com/office/drawing/2014/main" id="{97B13DAB-6D92-4ADF-AEAD-3ABF38B5006E}"/>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4" name="Freeform 13">
              <a:extLst>
                <a:ext uri="{FF2B5EF4-FFF2-40B4-BE49-F238E27FC236}">
                  <a16:creationId xmlns:a16="http://schemas.microsoft.com/office/drawing/2014/main" id="{997E18B7-E2E3-4FFE-A91F-0CD5422C7CE3}"/>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5" name="Freeform 14">
              <a:extLst>
                <a:ext uri="{FF2B5EF4-FFF2-40B4-BE49-F238E27FC236}">
                  <a16:creationId xmlns:a16="http://schemas.microsoft.com/office/drawing/2014/main" id="{1900BEDA-4FCF-4C01-9C4F-53AF1517729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7" name="Freeform 15">
              <a:extLst>
                <a:ext uri="{FF2B5EF4-FFF2-40B4-BE49-F238E27FC236}">
                  <a16:creationId xmlns:a16="http://schemas.microsoft.com/office/drawing/2014/main" id="{B68FD14B-335C-4043-B8A7-A776E214B446}"/>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8" name="Freeform 16">
              <a:extLst>
                <a:ext uri="{FF2B5EF4-FFF2-40B4-BE49-F238E27FC236}">
                  <a16:creationId xmlns:a16="http://schemas.microsoft.com/office/drawing/2014/main" id="{A69810B2-AC0A-429F-BB37-B498DA7AF5CC}"/>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9" name="Freeform 17">
              <a:extLst>
                <a:ext uri="{FF2B5EF4-FFF2-40B4-BE49-F238E27FC236}">
                  <a16:creationId xmlns:a16="http://schemas.microsoft.com/office/drawing/2014/main" id="{96FADF93-F429-4C9F-8507-C0DF6282EF2D}"/>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0" name="Freeform 18">
              <a:extLst>
                <a:ext uri="{FF2B5EF4-FFF2-40B4-BE49-F238E27FC236}">
                  <a16:creationId xmlns:a16="http://schemas.microsoft.com/office/drawing/2014/main" id="{AF2E495F-4311-4EA5-A84C-17AC6D96A40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1" name="Freeform 19">
              <a:extLst>
                <a:ext uri="{FF2B5EF4-FFF2-40B4-BE49-F238E27FC236}">
                  <a16:creationId xmlns:a16="http://schemas.microsoft.com/office/drawing/2014/main" id="{0C91DDD9-5794-4274-B686-9E10A701744E}"/>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
        <p:nvSpPr>
          <p:cNvPr id="52" name="Прямоугольник 51">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7" name="Прямоугольник 6"/>
          <p:cNvSpPr/>
          <p:nvPr/>
        </p:nvSpPr>
        <p:spPr>
          <a:xfrm>
            <a:off x="469290" y="1784798"/>
            <a:ext cx="2250245" cy="738664"/>
          </a:xfrm>
          <a:prstGeom prst="rect">
            <a:avLst/>
          </a:prstGeom>
        </p:spPr>
        <p:txBody>
          <a:bodyPr wrap="square">
            <a:spAutoFit/>
          </a:bodyPr>
          <a:lstStyle/>
          <a:p>
            <a:pPr lvl="0"/>
            <a:r>
              <a:rPr lang="ru-RU"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Предметные результаты закрепляются строго по годам обучения </a:t>
            </a:r>
          </a:p>
        </p:txBody>
      </p:sp>
      <p:sp>
        <p:nvSpPr>
          <p:cNvPr id="8" name="Прямоугольник 7"/>
          <p:cNvSpPr/>
          <p:nvPr/>
        </p:nvSpPr>
        <p:spPr>
          <a:xfrm>
            <a:off x="3998422" y="1679996"/>
            <a:ext cx="3718619" cy="1169551"/>
          </a:xfrm>
          <a:prstGeom prst="rect">
            <a:avLst/>
          </a:prstGeom>
        </p:spPr>
        <p:txBody>
          <a:bodyPr wrap="square">
            <a:spAutoFit/>
          </a:bodyPr>
          <a:lstStyle/>
          <a:p>
            <a:pPr lvl="0"/>
            <a:r>
              <a:rPr lang="ru-RU"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По ряду предметов вводится модульный принцип организации учебного материала, который образовательная организация комбинирует по своему усмотрению</a:t>
            </a:r>
          </a:p>
        </p:txBody>
      </p:sp>
      <p:sp>
        <p:nvSpPr>
          <p:cNvPr id="10" name="Прямоугольник 9"/>
          <p:cNvSpPr/>
          <p:nvPr/>
        </p:nvSpPr>
        <p:spPr>
          <a:xfrm>
            <a:off x="8271164" y="1772588"/>
            <a:ext cx="2936357" cy="954107"/>
          </a:xfrm>
          <a:prstGeom prst="rect">
            <a:avLst/>
          </a:prstGeom>
        </p:spPr>
        <p:txBody>
          <a:bodyPr wrap="square">
            <a:spAutoFit/>
          </a:bodyPr>
          <a:lstStyle/>
          <a:p>
            <a:pPr lvl="0"/>
            <a:r>
              <a:rPr lang="ru-RU"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Каждый учебник должен иметь системы ссылок </a:t>
            </a:r>
            <a:r>
              <a:rPr lang="ru-RU" sz="1400" dirty="0" smtClean="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на электронные </a:t>
            </a:r>
            <a:r>
              <a:rPr lang="ru-RU"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информационные источники (</a:t>
            </a:r>
            <a:r>
              <a:rPr lang="ru-RU" sz="1400" dirty="0" smtClean="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надёжные </a:t>
            </a:r>
            <a:r>
              <a:rPr lang="ru-RU"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и достоверные) </a:t>
            </a:r>
          </a:p>
        </p:txBody>
      </p:sp>
    </p:spTree>
    <p:extLst>
      <p:ext uri="{BB962C8B-B14F-4D97-AF65-F5344CB8AC3E}">
        <p14:creationId xmlns:p14="http://schemas.microsoft.com/office/powerpoint/2010/main" val="15993199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3270316607"/>
              </p:ext>
            </p:extLst>
          </p:nvPr>
        </p:nvGraphicFramePr>
        <p:xfrm>
          <a:off x="148213" y="627937"/>
          <a:ext cx="11941024" cy="6005337"/>
        </p:xfrm>
        <a:graphic>
          <a:graphicData uri="http://schemas.openxmlformats.org/drawingml/2006/table">
            <a:tbl>
              <a:tblPr firstRow="1" bandRow="1">
                <a:tableStyleId>{5C22544A-7EE6-4342-B048-85BDC9FD1C3A}</a:tableStyleId>
              </a:tblPr>
              <a:tblGrid>
                <a:gridCol w="359645">
                  <a:extLst>
                    <a:ext uri="{9D8B030D-6E8A-4147-A177-3AD203B41FA5}">
                      <a16:colId xmlns:a16="http://schemas.microsoft.com/office/drawing/2014/main" val="20000"/>
                    </a:ext>
                  </a:extLst>
                </a:gridCol>
                <a:gridCol w="1295796">
                  <a:extLst>
                    <a:ext uri="{9D8B030D-6E8A-4147-A177-3AD203B41FA5}">
                      <a16:colId xmlns:a16="http://schemas.microsoft.com/office/drawing/2014/main" val="20001"/>
                    </a:ext>
                  </a:extLst>
                </a:gridCol>
                <a:gridCol w="1926493">
                  <a:extLst>
                    <a:ext uri="{9D8B030D-6E8A-4147-A177-3AD203B41FA5}">
                      <a16:colId xmlns:a16="http://schemas.microsoft.com/office/drawing/2014/main" val="20002"/>
                    </a:ext>
                  </a:extLst>
                </a:gridCol>
                <a:gridCol w="1076690">
                  <a:extLst>
                    <a:ext uri="{9D8B030D-6E8A-4147-A177-3AD203B41FA5}">
                      <a16:colId xmlns:a16="http://schemas.microsoft.com/office/drawing/2014/main" val="20003"/>
                    </a:ext>
                  </a:extLst>
                </a:gridCol>
                <a:gridCol w="2503473">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1570177">
                  <a:extLst>
                    <a:ext uri="{9D8B030D-6E8A-4147-A177-3AD203B41FA5}">
                      <a16:colId xmlns:a16="http://schemas.microsoft.com/office/drawing/2014/main" val="2112243696"/>
                    </a:ext>
                  </a:extLst>
                </a:gridCol>
                <a:gridCol w="208280">
                  <a:extLst>
                    <a:ext uri="{9D8B030D-6E8A-4147-A177-3AD203B41FA5}">
                      <a16:colId xmlns:a16="http://schemas.microsoft.com/office/drawing/2014/main" val="20006"/>
                    </a:ext>
                  </a:extLst>
                </a:gridCol>
                <a:gridCol w="365653">
                  <a:extLst>
                    <a:ext uri="{9D8B030D-6E8A-4147-A177-3AD203B41FA5}">
                      <a16:colId xmlns:a16="http://schemas.microsoft.com/office/drawing/2014/main" val="2817493364"/>
                    </a:ext>
                  </a:extLst>
                </a:gridCol>
                <a:gridCol w="420125">
                  <a:extLst>
                    <a:ext uri="{9D8B030D-6E8A-4147-A177-3AD203B41FA5}">
                      <a16:colId xmlns:a16="http://schemas.microsoft.com/office/drawing/2014/main" val="1442619252"/>
                    </a:ext>
                  </a:extLst>
                </a:gridCol>
                <a:gridCol w="793155">
                  <a:extLst>
                    <a:ext uri="{9D8B030D-6E8A-4147-A177-3AD203B41FA5}">
                      <a16:colId xmlns:a16="http://schemas.microsoft.com/office/drawing/2014/main" val="4116846707"/>
                    </a:ext>
                  </a:extLst>
                </a:gridCol>
                <a:gridCol w="1304697">
                  <a:extLst>
                    <a:ext uri="{9D8B030D-6E8A-4147-A177-3AD203B41FA5}">
                      <a16:colId xmlns:a16="http://schemas.microsoft.com/office/drawing/2014/main" val="20007"/>
                    </a:ext>
                  </a:extLst>
                </a:gridCol>
              </a:tblGrid>
              <a:tr h="384291">
                <a:tc>
                  <a:txBody>
                    <a:bodyPr/>
                    <a:lstStyle/>
                    <a:p>
                      <a:pPr algn="ctr"/>
                      <a:endParaRPr lang="ru-RU" sz="1000" dirty="0">
                        <a:effectLst/>
                        <a:latin typeface="Open Sans (Light)"/>
                        <a:cs typeface="Times New Roman" pitchFamily="18" charset="0"/>
                      </a:endParaRPr>
                    </a:p>
                  </a:txBody>
                  <a:tcPr vert="vert2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000" dirty="0" smtClean="0">
                          <a:solidFill>
                            <a:schemeClr val="accent5">
                              <a:lumMod val="50000"/>
                            </a:schemeClr>
                          </a:solidFill>
                          <a:effectLst/>
                          <a:latin typeface="Open Sans (Light)"/>
                          <a:cs typeface="Times New Roman" pitchFamily="18" charset="0"/>
                        </a:rPr>
                        <a:t>Предметная область</a:t>
                      </a:r>
                      <a:endParaRPr lang="ru-RU" sz="1000" dirty="0">
                        <a:solidFill>
                          <a:schemeClr val="accent5">
                            <a:lumMod val="50000"/>
                          </a:schemeClr>
                        </a:solidFill>
                        <a:effectLst/>
                        <a:latin typeface="Open Sans (Light)"/>
                        <a:cs typeface="Times New Roman" pitchFamily="18"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000" dirty="0" smtClean="0">
                          <a:solidFill>
                            <a:schemeClr val="accent5">
                              <a:lumMod val="50000"/>
                            </a:schemeClr>
                          </a:solidFill>
                          <a:effectLst/>
                          <a:latin typeface="Open Sans (Light)"/>
                          <a:cs typeface="Times New Roman" pitchFamily="18" charset="0"/>
                        </a:rPr>
                        <a:t>Учебный</a:t>
                      </a:r>
                      <a:r>
                        <a:rPr lang="ru-RU" sz="1000" baseline="0" dirty="0" smtClean="0">
                          <a:solidFill>
                            <a:schemeClr val="accent5">
                              <a:lumMod val="50000"/>
                            </a:schemeClr>
                          </a:solidFill>
                          <a:effectLst/>
                          <a:latin typeface="Open Sans (Light)"/>
                          <a:cs typeface="Times New Roman" pitchFamily="18" charset="0"/>
                        </a:rPr>
                        <a:t> предмет</a:t>
                      </a:r>
                      <a:endParaRPr lang="ru-RU" sz="1000" dirty="0">
                        <a:solidFill>
                          <a:schemeClr val="accent5">
                            <a:lumMod val="50000"/>
                          </a:schemeClr>
                        </a:solidFill>
                        <a:effectLst/>
                        <a:latin typeface="Open Sans (Light)"/>
                        <a:cs typeface="Times New Roman" pitchFamily="18"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000" dirty="0" smtClean="0">
                          <a:solidFill>
                            <a:schemeClr val="accent5">
                              <a:lumMod val="50000"/>
                            </a:schemeClr>
                          </a:solidFill>
                          <a:effectLst/>
                          <a:latin typeface="Open Sans (Light)"/>
                          <a:cs typeface="Times New Roman" pitchFamily="18" charset="0"/>
                        </a:rPr>
                        <a:t>Уровень</a:t>
                      </a:r>
                      <a:endParaRPr lang="ru-RU" sz="1000" dirty="0">
                        <a:solidFill>
                          <a:schemeClr val="accent5">
                            <a:lumMod val="50000"/>
                          </a:schemeClr>
                        </a:solidFill>
                        <a:effectLst/>
                        <a:latin typeface="Open Sans (Light)"/>
                        <a:cs typeface="Times New Roman" pitchFamily="18"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8">
                  <a:txBody>
                    <a:bodyPr/>
                    <a:lstStyle/>
                    <a:p>
                      <a:pPr algn="l"/>
                      <a:r>
                        <a:rPr lang="ru-RU" sz="1000" dirty="0" smtClean="0">
                          <a:solidFill>
                            <a:schemeClr val="accent5">
                              <a:lumMod val="50000"/>
                            </a:schemeClr>
                          </a:solidFill>
                          <a:effectLst/>
                          <a:latin typeface="Open Sans (Light)"/>
                          <a:cs typeface="Times New Roman" pitchFamily="18" charset="0"/>
                        </a:rPr>
                        <a:t>Автор</a:t>
                      </a:r>
                      <a:endParaRPr lang="ru-RU" sz="1000" dirty="0">
                        <a:solidFill>
                          <a:schemeClr val="accent5">
                            <a:lumMod val="50000"/>
                          </a:schemeClr>
                        </a:solidFill>
                        <a:effectLst/>
                        <a:latin typeface="Open Sans (Light)"/>
                        <a:cs typeface="Times New Roman" pitchFamily="18"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ru-RU" sz="1000" dirty="0">
                        <a:effectLst/>
                        <a:latin typeface="Open Sans (Light)"/>
                        <a:cs typeface="Times New Roman" pitchFamily="18" charset="0"/>
                      </a:endParaRPr>
                    </a:p>
                  </a:txBody>
                  <a:tcPr/>
                </a:tc>
                <a:tc hMerge="1">
                  <a:txBody>
                    <a:bodyPr/>
                    <a:lstStyle/>
                    <a:p>
                      <a:endParaRPr lang="ru-RU"/>
                    </a:p>
                  </a:txBody>
                  <a:tcPr/>
                </a:tc>
                <a:tc hMerge="1">
                  <a:txBody>
                    <a:bodyPr/>
                    <a:lstStyle/>
                    <a:p>
                      <a:pPr algn="ctr"/>
                      <a:endParaRPr lang="ru-RU" sz="1000" dirty="0">
                        <a:effectLst/>
                        <a:latin typeface="Open Sans (Light)"/>
                        <a:cs typeface="Times New Roman" pitchFamily="18" charset="0"/>
                      </a:endParaRPr>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endParaRPr lang="ru-RU" sz="1000" dirty="0">
                        <a:effectLst/>
                        <a:latin typeface="Open Sans (Light)"/>
                        <a:cs typeface="Times New Roman" pitchFamily="18" charset="0"/>
                      </a:endParaRPr>
                    </a:p>
                  </a:txBody>
                  <a:tcPr/>
                </a:tc>
                <a:extLst>
                  <a:ext uri="{0D108BD9-81ED-4DB2-BD59-A6C34878D82A}">
                    <a16:rowId xmlns:a16="http://schemas.microsoft.com/office/drawing/2014/main" val="10000"/>
                  </a:ext>
                </a:extLst>
              </a:tr>
              <a:tr h="384291">
                <a:tc rowSpan="14">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400" kern="1200" dirty="0" smtClean="0">
                          <a:solidFill>
                            <a:schemeClr val="tx1"/>
                          </a:solidFill>
                          <a:effectLst/>
                          <a:latin typeface="Open Sans (Light)"/>
                          <a:ea typeface="+mn-ea"/>
                          <a:cs typeface="+mn-cs"/>
                        </a:rPr>
                        <a:t>Обязательная часть ОП</a:t>
                      </a:r>
                    </a:p>
                    <a:p>
                      <a:pPr marL="0" algn="ctr" defTabSz="914400" rtl="0" eaLnBrk="1" latinLnBrk="0" hangingPunct="1">
                        <a:lnSpc>
                          <a:spcPct val="107000"/>
                        </a:lnSpc>
                        <a:spcAft>
                          <a:spcPts val="0"/>
                        </a:spcAft>
                      </a:pPr>
                      <a:endParaRPr lang="ru-RU" sz="1400" kern="1200" dirty="0">
                        <a:solidFill>
                          <a:schemeClr val="bg1"/>
                        </a:solidFill>
                        <a:effectLst/>
                        <a:latin typeface="Open Sans (Light)"/>
                        <a:ea typeface="+mn-ea"/>
                        <a:cs typeface="+mn-cs"/>
                      </a:endParaRPr>
                    </a:p>
                  </a:txBody>
                  <a:tcPr vert="vert27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marL="0" algn="l"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Русский язык и литература</a:t>
                      </a:r>
                      <a:endParaRPr lang="ru-RU" sz="1000" kern="1200" dirty="0">
                        <a:solidFill>
                          <a:schemeClr val="dk1"/>
                        </a:solidFill>
                        <a:effectLst/>
                        <a:latin typeface="Open Sans (Ligh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Русский язык</a:t>
                      </a:r>
                      <a:endParaRPr lang="ru-RU" sz="10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Б</a:t>
                      </a:r>
                      <a:endParaRPr lang="ru-RU" sz="10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dirty="0" smtClean="0">
                          <a:solidFill>
                            <a:srgbClr val="000000"/>
                          </a:solidFill>
                          <a:effectLst/>
                          <a:latin typeface="Open Sans (Light)"/>
                        </a:rPr>
                        <a:t>Л.М.Рыбченкова и др. </a:t>
                      </a:r>
                      <a:endParaRPr lang="en-US" sz="1000" b="0" i="0" u="none" strike="noStrike" dirty="0" smtClean="0">
                        <a:solidFill>
                          <a:srgbClr val="000000"/>
                        </a:solidFill>
                        <a:effectLst/>
                        <a:latin typeface="Open Sans (Ligh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000" b="0" i="0" u="none" strike="noStrike" dirty="0" smtClean="0">
                        <a:solidFill>
                          <a:srgbClr val="000000"/>
                        </a:solidFill>
                        <a:effectLst/>
                        <a:latin typeface="Open Sans (Light)"/>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dirty="0" smtClean="0">
                          <a:solidFill>
                            <a:srgbClr val="000000"/>
                          </a:solidFill>
                          <a:effectLst/>
                          <a:latin typeface="Open Sans (Light)"/>
                        </a:rPr>
                        <a:t>Д.Н.Чердаков, </a:t>
                      </a:r>
                      <a:r>
                        <a:rPr lang="ru-RU" sz="1000" b="0" i="0" u="none" strike="noStrike" dirty="0" err="1" smtClean="0">
                          <a:solidFill>
                            <a:srgbClr val="000000"/>
                          </a:solidFill>
                          <a:effectLst/>
                          <a:latin typeface="Open Sans (Light)"/>
                        </a:rPr>
                        <a:t>А.И.Дунев</a:t>
                      </a:r>
                      <a:r>
                        <a:rPr lang="ru-RU" sz="1000" b="0" i="0" u="none" strike="noStrike" dirty="0" smtClean="0">
                          <a:solidFill>
                            <a:srgbClr val="000000"/>
                          </a:solidFill>
                          <a:effectLst/>
                          <a:latin typeface="Open Sans (Light)"/>
                        </a:rPr>
                        <a:t>, </a:t>
                      </a:r>
                      <a:r>
                        <a:rPr lang="ru-RU" sz="1000" b="0" i="0" u="none" strike="noStrike" dirty="0" err="1" smtClean="0">
                          <a:solidFill>
                            <a:srgbClr val="000000"/>
                          </a:solidFill>
                          <a:effectLst/>
                          <a:latin typeface="Open Sans (Light)"/>
                        </a:rPr>
                        <a:t>Л.А.Вербицкая</a:t>
                      </a:r>
                      <a:r>
                        <a:rPr lang="ru-RU" sz="1000" b="0" i="0" u="none" strike="noStrike" dirty="0" smtClean="0">
                          <a:solidFill>
                            <a:srgbClr val="000000"/>
                          </a:solidFill>
                          <a:effectLst/>
                          <a:latin typeface="Open Sans (Light)"/>
                        </a:rPr>
                        <a:t> и др. / Под </a:t>
                      </a:r>
                      <a:r>
                        <a:rPr lang="ru-RU" sz="1000" b="0" i="0" u="none" strike="noStrike" dirty="0" err="1" smtClean="0">
                          <a:solidFill>
                            <a:srgbClr val="000000"/>
                          </a:solidFill>
                          <a:effectLst/>
                          <a:latin typeface="Open Sans (Light)"/>
                        </a:rPr>
                        <a:t>общ.ред</a:t>
                      </a:r>
                      <a:r>
                        <a:rPr lang="ru-RU" sz="1000" b="0" i="0" u="none" strike="noStrike" dirty="0" smtClean="0">
                          <a:solidFill>
                            <a:srgbClr val="000000"/>
                          </a:solidFill>
                          <a:effectLst/>
                          <a:latin typeface="Open Sans (Light)"/>
                        </a:rPr>
                        <a:t>. академика РАО </a:t>
                      </a:r>
                      <a:r>
                        <a:rPr lang="ru-RU" sz="1000" b="0" i="0" u="none" strike="noStrike" dirty="0" err="1" smtClean="0">
                          <a:solidFill>
                            <a:srgbClr val="000000"/>
                          </a:solidFill>
                          <a:effectLst/>
                          <a:latin typeface="Open Sans (Light)"/>
                        </a:rPr>
                        <a:t>Л.А.Вербицкой</a:t>
                      </a:r>
                      <a:endParaRPr lang="ru-RU" sz="1000" b="0" i="0" u="none" strike="noStrike" dirty="0" smtClean="0">
                        <a:solidFill>
                          <a:srgbClr val="000000"/>
                        </a:solidFill>
                        <a:effectLst/>
                        <a:latin typeface="Open Sans (Light)"/>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a:p>
                  </a:txBody>
                  <a:tcPr/>
                </a:tc>
                <a:tc hMerge="1">
                  <a:txBody>
                    <a:bodyPr/>
                    <a:lstStyle/>
                    <a:p>
                      <a:endParaRPr lang="ru-RU" sz="1100" dirty="0">
                        <a:effectLst/>
                        <a:latin typeface="Open Sans (Light)"/>
                        <a:cs typeface="Times New Roman" pitchFamily="18"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100" dirty="0">
                        <a:effectLst/>
                        <a:latin typeface="Open Sans (Light)"/>
                        <a:cs typeface="Times New Roman" pitchFamily="18" charset="0"/>
                      </a:endParaRPr>
                    </a:p>
                  </a:txBody>
                  <a:tcPr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32095">
                <a:tc vMerge="1">
                  <a:txBody>
                    <a:bodyPr/>
                    <a:lstStyle/>
                    <a:p>
                      <a:endParaRPr lang="ru-RU"/>
                    </a:p>
                  </a:txBody>
                  <a:tcPr/>
                </a:tc>
                <a:tc vMerge="1">
                  <a:txBody>
                    <a:bodyPr/>
                    <a:lstStyle/>
                    <a:p>
                      <a:endParaRPr lang="ru-RU"/>
                    </a:p>
                  </a:txBody>
                  <a:tcPr/>
                </a:tc>
                <a:tc rowSpan="2">
                  <a:txBody>
                    <a:bodyPr/>
                    <a:lstStyle/>
                    <a:p>
                      <a:pPr marL="0" algn="l"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Литература</a:t>
                      </a:r>
                      <a:endParaRPr lang="ru-RU" sz="10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Б</a:t>
                      </a:r>
                      <a:endParaRPr lang="ru-RU" sz="10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err="1" smtClean="0">
                          <a:ln>
                            <a:noFill/>
                          </a:ln>
                          <a:solidFill>
                            <a:srgbClr val="000000"/>
                          </a:solidFill>
                          <a:effectLst/>
                          <a:uLnTx/>
                          <a:uFillTx/>
                          <a:latin typeface="Open Sans (Light)"/>
                          <a:ea typeface="+mn-ea"/>
                          <a:cs typeface="+mn-cs"/>
                        </a:rPr>
                        <a:t>Ю.В.Лебедев</a:t>
                      </a:r>
                      <a:r>
                        <a:rPr kumimoji="0" lang="ru-RU" sz="1000" b="0" i="0" u="none" strike="noStrike" kern="1200" cap="none" spc="0" normalizeH="0" baseline="0" noProof="0" dirty="0" smtClean="0">
                          <a:ln>
                            <a:noFill/>
                          </a:ln>
                          <a:solidFill>
                            <a:srgbClr val="000000"/>
                          </a:solidFill>
                          <a:effectLst/>
                          <a:uLnTx/>
                          <a:uFillTx/>
                          <a:latin typeface="Open Sans (Light)"/>
                          <a:ea typeface="+mn-ea"/>
                          <a:cs typeface="+mn-cs"/>
                        </a:rPr>
                        <a:t>, </a:t>
                      </a:r>
                      <a:r>
                        <a:rPr kumimoji="0" lang="ru-RU" sz="1000" b="0" i="0" u="none" strike="noStrike" kern="1200" cap="none" spc="0" normalizeH="0" baseline="0" noProof="0" dirty="0" err="1" smtClean="0">
                          <a:ln>
                            <a:noFill/>
                          </a:ln>
                          <a:solidFill>
                            <a:srgbClr val="000000"/>
                          </a:solidFill>
                          <a:effectLst/>
                          <a:uLnTx/>
                          <a:uFillTx/>
                          <a:latin typeface="Open Sans (Light)"/>
                          <a:ea typeface="+mn-ea"/>
                          <a:cs typeface="+mn-cs"/>
                        </a:rPr>
                        <a:t>О.Н.Михайлов</a:t>
                      </a:r>
                      <a:r>
                        <a:rPr kumimoji="0" lang="ru-RU" sz="1000" b="0" i="0" u="none" strike="noStrike" kern="1200" cap="none" spc="0" normalizeH="0" baseline="0" noProof="0" dirty="0" smtClean="0">
                          <a:ln>
                            <a:noFill/>
                          </a:ln>
                          <a:solidFill>
                            <a:srgbClr val="000000"/>
                          </a:solidFill>
                          <a:effectLst/>
                          <a:uLnTx/>
                          <a:uFillTx/>
                          <a:latin typeface="Open Sans (Light)"/>
                          <a:ea typeface="+mn-ea"/>
                          <a:cs typeface="+mn-cs"/>
                        </a:rPr>
                        <a:t> </a:t>
                      </a:r>
                      <a:r>
                        <a:rPr kumimoji="0" lang="ru-RU" sz="1000" b="0" i="0" u="none" strike="noStrike" kern="1200" cap="none" spc="0" normalizeH="0" baseline="0" noProof="0" dirty="0" err="1" smtClean="0">
                          <a:ln>
                            <a:noFill/>
                          </a:ln>
                          <a:solidFill>
                            <a:srgbClr val="000000"/>
                          </a:solidFill>
                          <a:effectLst/>
                          <a:uLnTx/>
                          <a:uFillTx/>
                          <a:latin typeface="Open Sans (Light)"/>
                          <a:ea typeface="+mn-ea"/>
                          <a:cs typeface="+mn-cs"/>
                        </a:rPr>
                        <a:t>И.О.Шайтанов</a:t>
                      </a:r>
                      <a:r>
                        <a:rPr kumimoji="0" lang="ru-RU" sz="1000" b="0" i="0" u="none" strike="noStrike" kern="1200" cap="none" spc="0" normalizeH="0" baseline="0" noProof="0" dirty="0" smtClean="0">
                          <a:ln>
                            <a:noFill/>
                          </a:ln>
                          <a:solidFill>
                            <a:srgbClr val="000000"/>
                          </a:solidFill>
                          <a:effectLst/>
                          <a:uLnTx/>
                          <a:uFillTx/>
                          <a:latin typeface="Open Sans (Light)"/>
                          <a:ea typeface="+mn-ea"/>
                          <a:cs typeface="+mn-cs"/>
                        </a:rPr>
                        <a:t>, </a:t>
                      </a:r>
                      <a:r>
                        <a:rPr kumimoji="0" lang="ru-RU" sz="1000" b="0" i="0" u="none" strike="noStrike" kern="1200" cap="none" spc="0" normalizeH="0" baseline="0" noProof="0" dirty="0" err="1" smtClean="0">
                          <a:ln>
                            <a:noFill/>
                          </a:ln>
                          <a:solidFill>
                            <a:srgbClr val="000000"/>
                          </a:solidFill>
                          <a:effectLst/>
                          <a:uLnTx/>
                          <a:uFillTx/>
                          <a:latin typeface="Open Sans (Light)"/>
                          <a:ea typeface="+mn-ea"/>
                          <a:cs typeface="+mn-cs"/>
                        </a:rPr>
                        <a:t>В.А.Чалмаев</a:t>
                      </a:r>
                      <a:r>
                        <a:rPr kumimoji="0" lang="ru-RU" sz="1000" b="0" i="0" u="none" strike="noStrike" kern="1200" cap="none" spc="0" normalizeH="0" baseline="0" noProof="0" dirty="0" smtClean="0">
                          <a:ln>
                            <a:noFill/>
                          </a:ln>
                          <a:solidFill>
                            <a:srgbClr val="000000"/>
                          </a:solidFill>
                          <a:effectLst/>
                          <a:uLnTx/>
                          <a:uFillTx/>
                          <a:latin typeface="Open Sans (Light)"/>
                          <a:ea typeface="+mn-ea"/>
                          <a:cs typeface="+mn-cs"/>
                        </a:rPr>
                        <a:t> и др. / Под ред. </a:t>
                      </a:r>
                      <a:r>
                        <a:rPr kumimoji="0" lang="ru-RU" sz="1000" b="0" i="0" u="none" strike="noStrike" kern="1200" cap="none" spc="0" normalizeH="0" baseline="0" noProof="0" dirty="0" err="1" smtClean="0">
                          <a:ln>
                            <a:noFill/>
                          </a:ln>
                          <a:solidFill>
                            <a:srgbClr val="000000"/>
                          </a:solidFill>
                          <a:effectLst/>
                          <a:uLnTx/>
                          <a:uFillTx/>
                          <a:latin typeface="Open Sans (Light)"/>
                          <a:ea typeface="+mn-ea"/>
                          <a:cs typeface="+mn-cs"/>
                        </a:rPr>
                        <a:t>В.П.Журавлёва</a:t>
                      </a:r>
                      <a:endParaRPr kumimoji="0" lang="ru-RU" sz="1000" b="0" i="0" u="none" strike="noStrike" kern="1200" cap="none" spc="0" normalizeH="0" baseline="0" noProof="0" dirty="0" smtClean="0">
                        <a:ln>
                          <a:noFill/>
                        </a:ln>
                        <a:solidFill>
                          <a:srgbClr val="000000"/>
                        </a:solidFill>
                        <a:effectLst/>
                        <a:uLnTx/>
                        <a:uFillTx/>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smtClean="0">
                          <a:ln>
                            <a:noFill/>
                          </a:ln>
                          <a:solidFill>
                            <a:srgbClr val="000000"/>
                          </a:solidFill>
                          <a:effectLst/>
                          <a:uLnTx/>
                          <a:uFillTx/>
                          <a:latin typeface="Open Sans (Light)"/>
                          <a:ea typeface="+mn-ea"/>
                          <a:cs typeface="+mn-cs"/>
                        </a:rPr>
                        <a:t>Под ред. </a:t>
                      </a:r>
                      <a:r>
                        <a:rPr kumimoji="0" lang="ru-RU" sz="1000" b="0" i="0" u="none" strike="noStrike" kern="1200" cap="none" spc="0" normalizeH="0" baseline="0" noProof="0" dirty="0" err="1" smtClean="0">
                          <a:ln>
                            <a:noFill/>
                          </a:ln>
                          <a:solidFill>
                            <a:srgbClr val="000000"/>
                          </a:solidFill>
                          <a:effectLst/>
                          <a:uLnTx/>
                          <a:uFillTx/>
                          <a:latin typeface="Open Sans (Light)"/>
                          <a:ea typeface="+mn-ea"/>
                          <a:cs typeface="+mn-cs"/>
                        </a:rPr>
                        <a:t>В.Ф.Чертова</a:t>
                      </a:r>
                      <a:r>
                        <a:rPr kumimoji="0" lang="ru-RU" sz="1000" b="0" i="0" u="none" strike="noStrike" kern="1200" cap="none" spc="0" normalizeH="0" baseline="0" noProof="0" dirty="0" smtClean="0">
                          <a:ln>
                            <a:noFill/>
                          </a:ln>
                          <a:solidFill>
                            <a:srgbClr val="000000"/>
                          </a:solidFill>
                          <a:effectLst/>
                          <a:uLnTx/>
                          <a:uFillTx/>
                          <a:latin typeface="Open Sans (Light)"/>
                          <a:ea typeface="+mn-ea"/>
                          <a:cs typeface="+mn-cs"/>
                        </a:rPr>
                        <a:t>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a:p>
                  </a:txBody>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kern="1200" dirty="0" err="1" smtClean="0">
                          <a:solidFill>
                            <a:schemeClr val="dk1"/>
                          </a:solidFill>
                          <a:effectLst/>
                          <a:latin typeface="Open Sans (Light)"/>
                          <a:ea typeface="+mn-ea"/>
                          <a:cs typeface="+mn-cs"/>
                        </a:rPr>
                        <a:t>Н.М.Свирина</a:t>
                      </a:r>
                      <a:r>
                        <a:rPr lang="ru-RU" sz="1000" kern="1200" dirty="0" smtClean="0">
                          <a:solidFill>
                            <a:schemeClr val="dk1"/>
                          </a:solidFill>
                          <a:effectLst/>
                          <a:latin typeface="Open Sans (Light)"/>
                          <a:ea typeface="+mn-ea"/>
                          <a:cs typeface="+mn-cs"/>
                        </a:rPr>
                        <a:t>, </a:t>
                      </a:r>
                      <a:r>
                        <a:rPr lang="ru-RU" sz="1000" kern="1200" dirty="0" err="1" smtClean="0">
                          <a:solidFill>
                            <a:schemeClr val="dk1"/>
                          </a:solidFill>
                          <a:effectLst/>
                          <a:latin typeface="Open Sans (Light)"/>
                          <a:ea typeface="+mn-ea"/>
                          <a:cs typeface="+mn-cs"/>
                        </a:rPr>
                        <a:t>С.В.Федоров</a:t>
                      </a:r>
                      <a:r>
                        <a:rPr lang="ru-RU" sz="1000" kern="1200" dirty="0" smtClean="0">
                          <a:solidFill>
                            <a:schemeClr val="dk1"/>
                          </a:solidFill>
                          <a:effectLst/>
                          <a:latin typeface="Open Sans (Light)"/>
                          <a:ea typeface="+mn-ea"/>
                          <a:cs typeface="+mn-cs"/>
                        </a:rPr>
                        <a:t>, </a:t>
                      </a:r>
                      <a:r>
                        <a:rPr lang="ru-RU" sz="1000" kern="1200" dirty="0" err="1" smtClean="0">
                          <a:solidFill>
                            <a:schemeClr val="dk1"/>
                          </a:solidFill>
                          <a:effectLst/>
                          <a:latin typeface="Open Sans (Light)"/>
                          <a:ea typeface="+mn-ea"/>
                          <a:cs typeface="+mn-cs"/>
                        </a:rPr>
                        <a:t>М.Ю.Обухова</a:t>
                      </a:r>
                      <a:r>
                        <a:rPr lang="ru-RU" sz="1000" kern="1200" dirty="0" smtClean="0">
                          <a:solidFill>
                            <a:schemeClr val="dk1"/>
                          </a:solidFill>
                          <a:effectLst/>
                          <a:latin typeface="Open Sans (Light)"/>
                          <a:ea typeface="+mn-ea"/>
                          <a:cs typeface="+mn-cs"/>
                        </a:rPr>
                        <a:t> и др. / Под общ. ред. </a:t>
                      </a:r>
                      <a:r>
                        <a:rPr lang="ru-RU" sz="1000" kern="1200" dirty="0" err="1" smtClean="0">
                          <a:solidFill>
                            <a:schemeClr val="dk1"/>
                          </a:solidFill>
                          <a:effectLst/>
                          <a:latin typeface="Open Sans (Light)"/>
                          <a:ea typeface="+mn-ea"/>
                          <a:cs typeface="+mn-cs"/>
                        </a:rPr>
                        <a:t>Л.А.Вербицкой</a:t>
                      </a:r>
                      <a:endParaRPr lang="ru-RU" sz="1000" kern="1200" dirty="0" smtClean="0">
                        <a:solidFill>
                          <a:schemeClr val="dk1"/>
                        </a:solidFill>
                        <a:effectLst/>
                        <a:latin typeface="Open Sans (Light)"/>
                        <a:ea typeface="+mn-ea"/>
                        <a:cs typeface="+mn-cs"/>
                      </a:endParaRPr>
                    </a:p>
                    <a:p>
                      <a:r>
                        <a:rPr lang="ru-RU" sz="1000" dirty="0" smtClean="0">
                          <a:effectLst/>
                          <a:latin typeface="Open Sans (Light)"/>
                        </a:rPr>
                        <a:t> </a:t>
                      </a:r>
                      <a:endParaRPr lang="ru-RU" sz="1000" dirty="0">
                        <a:effectLst/>
                        <a:latin typeface="Open Sans (Light)"/>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100" dirty="0">
                        <a:effectLst/>
                        <a:latin typeface="Open Sans (Light)"/>
                      </a:endParaRPr>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5298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algn="ctr" defTabSz="914400" rtl="0" eaLnBrk="1" latinLnBrk="0" hangingPunct="1">
                        <a:lnSpc>
                          <a:spcPct val="107000"/>
                        </a:lnSpc>
                        <a:spcAft>
                          <a:spcPts val="0"/>
                        </a:spcAft>
                      </a:pPr>
                      <a:r>
                        <a:rPr lang="ru-RU" sz="1000" kern="1200" dirty="0" smtClean="0">
                          <a:solidFill>
                            <a:schemeClr val="tx1"/>
                          </a:solidFill>
                          <a:effectLst/>
                          <a:latin typeface="Open Sans (Light)"/>
                          <a:ea typeface="+mn-ea"/>
                          <a:cs typeface="+mn-cs"/>
                        </a:rPr>
                        <a:t>У</a:t>
                      </a:r>
                      <a:endParaRPr lang="ru-RU" sz="1000" kern="1200" dirty="0">
                        <a:solidFill>
                          <a:schemeClr val="tx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8">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smtClean="0">
                          <a:ln>
                            <a:noFill/>
                          </a:ln>
                          <a:solidFill>
                            <a:schemeClr val="tx1"/>
                          </a:solidFill>
                          <a:effectLst/>
                          <a:uLnTx/>
                          <a:uFillTx/>
                          <a:latin typeface="Open Sans (Light)"/>
                          <a:ea typeface="+mn-ea"/>
                          <a:cs typeface="+mn-cs"/>
                        </a:rPr>
                        <a:t>В.И.Коровин, </a:t>
                      </a:r>
                      <a:r>
                        <a:rPr kumimoji="0" lang="ru-RU" sz="1000" b="0" i="0" u="none" strike="noStrike" kern="1200" cap="none" spc="0" normalizeH="0" baseline="0" noProof="0" dirty="0" err="1" smtClean="0">
                          <a:ln>
                            <a:noFill/>
                          </a:ln>
                          <a:solidFill>
                            <a:schemeClr val="tx1"/>
                          </a:solidFill>
                          <a:effectLst/>
                          <a:uLnTx/>
                          <a:uFillTx/>
                          <a:latin typeface="Open Sans (Light)"/>
                          <a:ea typeface="+mn-ea"/>
                          <a:cs typeface="+mn-cs"/>
                        </a:rPr>
                        <a:t>Н.Л.Вершинина</a:t>
                      </a:r>
                      <a:r>
                        <a:rPr kumimoji="0" lang="ru-RU" sz="1000" b="0" i="0" u="none" strike="noStrike" kern="1200" cap="none" spc="0" normalizeH="0" baseline="0" noProof="0" dirty="0" smtClean="0">
                          <a:ln>
                            <a:noFill/>
                          </a:ln>
                          <a:solidFill>
                            <a:schemeClr val="tx1"/>
                          </a:solidFill>
                          <a:effectLst/>
                          <a:uLnTx/>
                          <a:uFillTx/>
                          <a:latin typeface="Open Sans (Light)"/>
                          <a:ea typeface="+mn-ea"/>
                          <a:cs typeface="+mn-cs"/>
                        </a:rPr>
                        <a:t>, </a:t>
                      </a:r>
                      <a:r>
                        <a:rPr kumimoji="0" lang="ru-RU" sz="1000" b="0" i="0" u="none" strike="noStrike" kern="1200" cap="none" spc="0" normalizeH="0" baseline="0" noProof="0" dirty="0" err="1" smtClean="0">
                          <a:ln>
                            <a:noFill/>
                          </a:ln>
                          <a:solidFill>
                            <a:schemeClr val="tx1"/>
                          </a:solidFill>
                          <a:effectLst/>
                          <a:uLnTx/>
                          <a:uFillTx/>
                          <a:latin typeface="Open Sans (Light)"/>
                          <a:ea typeface="+mn-ea"/>
                          <a:cs typeface="+mn-cs"/>
                        </a:rPr>
                        <a:t>Л.А.Капитанова</a:t>
                      </a:r>
                      <a:r>
                        <a:rPr kumimoji="0" lang="ru-RU" sz="1000" b="0" i="0" u="none" strike="noStrike" kern="1200" cap="none" spc="0" normalizeH="0" baseline="0" noProof="0" dirty="0" smtClean="0">
                          <a:ln>
                            <a:noFill/>
                          </a:ln>
                          <a:solidFill>
                            <a:schemeClr val="tx1"/>
                          </a:solidFill>
                          <a:effectLst/>
                          <a:uLnTx/>
                          <a:uFillTx/>
                          <a:latin typeface="Open Sans (Light)"/>
                          <a:ea typeface="+mn-ea"/>
                          <a:cs typeface="+mn-cs"/>
                        </a:rPr>
                        <a:t> и др. / Под ред. </a:t>
                      </a:r>
                      <a:r>
                        <a:rPr kumimoji="0" lang="ru-RU" sz="1000" b="0" i="0" u="none" strike="noStrike" kern="1200" cap="none" spc="0" normalizeH="0" baseline="0" noProof="0" dirty="0" err="1" smtClean="0">
                          <a:ln>
                            <a:noFill/>
                          </a:ln>
                          <a:solidFill>
                            <a:schemeClr val="tx1"/>
                          </a:solidFill>
                          <a:effectLst/>
                          <a:uLnTx/>
                          <a:uFillTx/>
                          <a:latin typeface="Open Sans (Light)"/>
                          <a:ea typeface="+mn-ea"/>
                          <a:cs typeface="+mn-cs"/>
                        </a:rPr>
                        <a:t>В.И.Коровина</a:t>
                      </a:r>
                      <a:endParaRPr kumimoji="0" lang="ru-RU" sz="1000" b="0" i="0" u="none" strike="noStrike" kern="1200" cap="none" spc="0" normalizeH="0" baseline="0" noProof="0" dirty="0" smtClean="0">
                        <a:ln>
                          <a:noFill/>
                        </a:ln>
                        <a:solidFill>
                          <a:schemeClr val="tx1"/>
                        </a:solidFill>
                        <a:effectLst/>
                        <a:uLnTx/>
                        <a:uFillTx/>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smtClean="0">
                        <a:ln>
                          <a:noFill/>
                        </a:ln>
                        <a:solidFill>
                          <a:srgbClr val="000000"/>
                        </a:solidFill>
                        <a:effectLst/>
                        <a:uLnTx/>
                        <a:uFillTx/>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a:p>
                  </a:txBody>
                  <a:tcPr/>
                </a:tc>
                <a:tc hMerge="1">
                  <a:txBody>
                    <a:bodyPr/>
                    <a:lstStyle/>
                    <a:p>
                      <a:endParaRPr lang="ru-RU" sz="1100" dirty="0">
                        <a:effectLst/>
                        <a:latin typeface="Open Sans (Light)"/>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3"/>
                  </a:ext>
                </a:extLst>
              </a:tr>
              <a:tr h="431670">
                <a:tc vMerge="1">
                  <a:txBody>
                    <a:bodyPr/>
                    <a:lstStyle/>
                    <a:p>
                      <a:endParaRPr lang="ru-RU" sz="1050" dirty="0">
                        <a:latin typeface="Times New Roman" pitchFamily="18" charset="0"/>
                        <a:cs typeface="Times New Roman" pitchFamily="18" charset="0"/>
                      </a:endParaRPr>
                    </a:p>
                  </a:txBody>
                  <a:tcPr/>
                </a:tc>
                <a:tc rowSpan="4">
                  <a:txBody>
                    <a:bodyPr/>
                    <a:lstStyle/>
                    <a:p>
                      <a:pPr marL="0" algn="l"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Математика и информатика</a:t>
                      </a:r>
                      <a:endParaRPr lang="ru-RU" sz="1000" kern="1200" dirty="0">
                        <a:solidFill>
                          <a:schemeClr val="dk1"/>
                        </a:solidFill>
                        <a:effectLst/>
                        <a:latin typeface="Open Sans (Ligh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Алгебра</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Б</a:t>
                      </a:r>
                      <a:endParaRPr lang="ru-RU" sz="10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ru-RU" sz="1000" dirty="0" err="1" smtClean="0">
                          <a:effectLst/>
                          <a:latin typeface="Open Sans (Light)"/>
                          <a:cs typeface="Times New Roman" pitchFamily="18" charset="0"/>
                        </a:rPr>
                        <a:t>Ю.М.Колягин</a:t>
                      </a:r>
                      <a:r>
                        <a:rPr lang="ru-RU" sz="1000" dirty="0" smtClean="0">
                          <a:effectLst/>
                          <a:latin typeface="Open Sans (Light)"/>
                          <a:cs typeface="Times New Roman" pitchFamily="18" charset="0"/>
                        </a:rPr>
                        <a:t>, </a:t>
                      </a:r>
                      <a:r>
                        <a:rPr lang="ru-RU" sz="1000" dirty="0" err="1" smtClean="0">
                          <a:effectLst/>
                          <a:latin typeface="Open Sans (Light)"/>
                          <a:cs typeface="Times New Roman" pitchFamily="18" charset="0"/>
                        </a:rPr>
                        <a:t>М.В.Ткачёва</a:t>
                      </a:r>
                      <a:r>
                        <a:rPr lang="ru-RU" sz="1000" dirty="0" smtClean="0">
                          <a:effectLst/>
                          <a:latin typeface="Open Sans (Light)"/>
                          <a:cs typeface="Times New Roman" pitchFamily="18" charset="0"/>
                        </a:rPr>
                        <a:t>, </a:t>
                      </a:r>
                      <a:r>
                        <a:rPr lang="ru-RU" sz="1000" dirty="0" err="1" smtClean="0">
                          <a:effectLst/>
                          <a:latin typeface="Open Sans (Light)"/>
                          <a:cs typeface="Times New Roman" pitchFamily="18" charset="0"/>
                        </a:rPr>
                        <a:t>Н.Е.Фёдорова</a:t>
                      </a:r>
                      <a:r>
                        <a:rPr lang="ru-RU" sz="1000" dirty="0" smtClean="0">
                          <a:effectLst/>
                          <a:latin typeface="Open Sans (Light)"/>
                          <a:cs typeface="Times New Roman" pitchFamily="18" charset="0"/>
                        </a:rPr>
                        <a:t> и др. </a:t>
                      </a:r>
                      <a:endParaRPr lang="ru-RU" sz="100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err="1" smtClean="0">
                          <a:effectLst/>
                          <a:latin typeface="Open Sans (Light)"/>
                          <a:cs typeface="Times New Roman" pitchFamily="18" charset="0"/>
                        </a:rPr>
                        <a:t>С.М.Никольский</a:t>
                      </a:r>
                      <a:r>
                        <a:rPr lang="ru-RU" sz="1000" dirty="0" smtClean="0">
                          <a:effectLst/>
                          <a:latin typeface="Open Sans (Light)"/>
                          <a:cs typeface="Times New Roman" pitchFamily="18" charset="0"/>
                        </a:rPr>
                        <a:t>, </a:t>
                      </a:r>
                      <a:r>
                        <a:rPr lang="ru-RU" sz="1000" dirty="0" err="1" smtClean="0">
                          <a:effectLst/>
                          <a:latin typeface="Open Sans (Light)"/>
                          <a:cs typeface="Times New Roman" pitchFamily="18" charset="0"/>
                        </a:rPr>
                        <a:t>М.К.Потапов</a:t>
                      </a:r>
                      <a:r>
                        <a:rPr lang="ru-RU" sz="1000" dirty="0" smtClean="0">
                          <a:effectLst/>
                          <a:latin typeface="Open Sans (Light)"/>
                          <a:cs typeface="Times New Roman" pitchFamily="18" charset="0"/>
                        </a:rPr>
                        <a:t>, </a:t>
                      </a:r>
                      <a:r>
                        <a:rPr lang="ru-RU" sz="1000" dirty="0" err="1" smtClean="0">
                          <a:effectLst/>
                          <a:latin typeface="Open Sans (Light)"/>
                          <a:cs typeface="Times New Roman" pitchFamily="18" charset="0"/>
                        </a:rPr>
                        <a:t>Н.Н.Решетников</a:t>
                      </a:r>
                      <a:r>
                        <a:rPr lang="ru-RU" sz="1000" dirty="0" smtClean="0">
                          <a:effectLst/>
                          <a:latin typeface="Open Sans (Light)"/>
                          <a:cs typeface="Times New Roman" pitchFamily="18" charset="0"/>
                        </a:rPr>
                        <a:t> и др.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a:p>
                  </a:txBody>
                  <a:tcPr/>
                </a:tc>
                <a:tc hMerge="1">
                  <a:txBody>
                    <a:bodyPr/>
                    <a:lstStyle/>
                    <a:p>
                      <a:endParaRPr lang="ru-RU" sz="1100" dirty="0">
                        <a:effectLst/>
                        <a:latin typeface="Open Sans (Light)"/>
                        <a:cs typeface="Times New Roman" pitchFamily="18"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gridSpan="2">
                  <a:txBody>
                    <a:bodyPr/>
                    <a:lstStyle/>
                    <a:p>
                      <a:r>
                        <a:rPr lang="ru-RU" sz="1000" kern="1200" dirty="0" err="1" smtClean="0">
                          <a:solidFill>
                            <a:schemeClr val="dk1"/>
                          </a:solidFill>
                          <a:effectLst/>
                          <a:latin typeface="Open Sans (Light)"/>
                          <a:ea typeface="+mn-ea"/>
                          <a:cs typeface="Times New Roman" pitchFamily="18" charset="0"/>
                        </a:rPr>
                        <a:t>Ш.А.Алимов</a:t>
                      </a:r>
                      <a:r>
                        <a:rPr lang="ru-RU" sz="1000" kern="1200" dirty="0" smtClean="0">
                          <a:solidFill>
                            <a:schemeClr val="dk1"/>
                          </a:solidFill>
                          <a:effectLst/>
                          <a:latin typeface="Open Sans (Light)"/>
                          <a:ea typeface="+mn-ea"/>
                          <a:cs typeface="Times New Roman" pitchFamily="18" charset="0"/>
                        </a:rPr>
                        <a:t>, </a:t>
                      </a:r>
                      <a:r>
                        <a:rPr lang="ru-RU" sz="1000" kern="1200" dirty="0" err="1" smtClean="0">
                          <a:solidFill>
                            <a:schemeClr val="dk1"/>
                          </a:solidFill>
                          <a:effectLst/>
                          <a:latin typeface="Open Sans (Light)"/>
                          <a:ea typeface="+mn-ea"/>
                          <a:cs typeface="Times New Roman" pitchFamily="18" charset="0"/>
                        </a:rPr>
                        <a:t>Н.Ю.Колягин</a:t>
                      </a:r>
                      <a:r>
                        <a:rPr lang="ru-RU" sz="1000" kern="1200" dirty="0" smtClean="0">
                          <a:solidFill>
                            <a:schemeClr val="dk1"/>
                          </a:solidFill>
                          <a:effectLst/>
                          <a:latin typeface="Open Sans (Light)"/>
                          <a:ea typeface="+mn-ea"/>
                          <a:cs typeface="Times New Roman" pitchFamily="18" charset="0"/>
                        </a:rPr>
                        <a:t>,</a:t>
                      </a:r>
                      <a:r>
                        <a:rPr lang="ru-RU" sz="1000" kern="1200" baseline="0" dirty="0" smtClean="0">
                          <a:solidFill>
                            <a:schemeClr val="dk1"/>
                          </a:solidFill>
                          <a:effectLst/>
                          <a:latin typeface="Open Sans (Light)"/>
                          <a:ea typeface="+mn-ea"/>
                          <a:cs typeface="Times New Roman" pitchFamily="18" charset="0"/>
                        </a:rPr>
                        <a:t> </a:t>
                      </a:r>
                      <a:r>
                        <a:rPr lang="ru-RU" sz="1000" kern="1200" baseline="0" dirty="0" err="1" smtClean="0">
                          <a:solidFill>
                            <a:schemeClr val="dk1"/>
                          </a:solidFill>
                          <a:effectLst/>
                          <a:latin typeface="Open Sans (Light)"/>
                          <a:ea typeface="+mn-ea"/>
                          <a:cs typeface="Times New Roman" pitchFamily="18" charset="0"/>
                        </a:rPr>
                        <a:t>М.В.</a:t>
                      </a:r>
                      <a:r>
                        <a:rPr lang="ru-RU" sz="1000" kern="1200" dirty="0" err="1" smtClean="0">
                          <a:solidFill>
                            <a:schemeClr val="dk1"/>
                          </a:solidFill>
                          <a:effectLst/>
                          <a:latin typeface="Open Sans (Light)"/>
                          <a:ea typeface="+mn-ea"/>
                          <a:cs typeface="Times New Roman" pitchFamily="18" charset="0"/>
                        </a:rPr>
                        <a:t>Ткачева</a:t>
                      </a:r>
                      <a:r>
                        <a:rPr lang="ru-RU" sz="1000" kern="1200" dirty="0" smtClean="0">
                          <a:solidFill>
                            <a:schemeClr val="dk1"/>
                          </a:solidFill>
                          <a:effectLst/>
                          <a:latin typeface="Open Sans (Light)"/>
                          <a:ea typeface="+mn-ea"/>
                          <a:cs typeface="Times New Roman" pitchFamily="18" charset="0"/>
                        </a:rPr>
                        <a:t> </a:t>
                      </a:r>
                      <a:r>
                        <a:rPr lang="ru-RU" sz="1000" kern="1200" baseline="0" dirty="0" smtClean="0">
                          <a:solidFill>
                            <a:schemeClr val="dk1"/>
                          </a:solidFill>
                          <a:effectLst/>
                          <a:latin typeface="Open Sans (Light)"/>
                          <a:ea typeface="+mn-ea"/>
                          <a:cs typeface="Times New Roman" pitchFamily="18" charset="0"/>
                        </a:rPr>
                        <a:t>и др.</a:t>
                      </a:r>
                      <a:endParaRPr lang="ru-RU" sz="1000" kern="1200" dirty="0">
                        <a:solidFill>
                          <a:schemeClr val="dk1"/>
                        </a:solidFill>
                        <a:effectLst/>
                        <a:latin typeface="Open Sans (Light)"/>
                        <a:ea typeface="+mn-ea"/>
                        <a:cs typeface="Times New Roman" pitchFamily="18"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sz="1100" kern="1200" dirty="0">
                        <a:solidFill>
                          <a:schemeClr val="dk1"/>
                        </a:solidFill>
                        <a:effectLst/>
                        <a:latin typeface="Open Sans (Light)"/>
                        <a:ea typeface="+mn-ea"/>
                        <a:cs typeface="Times New Roman" pitchFamily="18" charset="0"/>
                      </a:endParaRPr>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93468">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Геометрия</a:t>
                      </a:r>
                    </a:p>
                    <a:p>
                      <a:pPr marL="0" algn="l" defTabSz="914400" rtl="0" eaLnBrk="1" latinLnBrk="0" hangingPunct="1">
                        <a:lnSpc>
                          <a:spcPct val="107000"/>
                        </a:lnSpc>
                        <a:spcAft>
                          <a:spcPts val="0"/>
                        </a:spcAft>
                      </a:pPr>
                      <a:endParaRPr lang="ru-RU" sz="1000" kern="1200" dirty="0" smtClean="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Б</a:t>
                      </a:r>
                      <a:endParaRPr lang="ru-RU" sz="10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Л.С.Атанасян</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В.Ф.Бутузов</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С.Б.Кадомцев</a:t>
                      </a:r>
                      <a:r>
                        <a:rPr lang="ru-RU" sz="1000" b="0" i="0" u="none" strike="noStrike" kern="1200" dirty="0" smtClean="0">
                          <a:solidFill>
                            <a:srgbClr val="000000"/>
                          </a:solidFill>
                          <a:effectLst/>
                          <a:latin typeface="Open Sans (Light)"/>
                          <a:ea typeface="+mn-ea"/>
                          <a:cs typeface="+mn-cs"/>
                        </a:rPr>
                        <a:t> и др.</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2">
                  <a:txBody>
                    <a:bodyPr/>
                    <a:lstStyle/>
                    <a:p>
                      <a:r>
                        <a:rPr lang="ru-RU" sz="1000" dirty="0" err="1" smtClean="0">
                          <a:effectLst/>
                          <a:latin typeface="Open Sans (Light)"/>
                          <a:cs typeface="Times New Roman" pitchFamily="18" charset="0"/>
                        </a:rPr>
                        <a:t>А.В.Погорелов</a:t>
                      </a:r>
                      <a:r>
                        <a:rPr lang="ru-RU" sz="1000" dirty="0" smtClean="0">
                          <a:effectLst/>
                          <a:latin typeface="Open Sans (Light)"/>
                          <a:cs typeface="Times New Roman" pitchFamily="18" charset="0"/>
                        </a:rPr>
                        <a:t>  </a:t>
                      </a:r>
                      <a:endParaRPr lang="ru-RU" sz="100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a:p>
                  </a:txBody>
                  <a:tcPr/>
                </a:tc>
                <a:tc gridSpan="5">
                  <a:txBody>
                    <a:bodyPr/>
                    <a:lstStyle/>
                    <a:p>
                      <a:r>
                        <a:rPr lang="ru-RU" sz="1000" dirty="0" err="1" smtClean="0">
                          <a:effectLst/>
                          <a:latin typeface="Open Sans (Light)"/>
                          <a:cs typeface="Times New Roman" pitchFamily="18" charset="0"/>
                        </a:rPr>
                        <a:t>В.Ф.Бутузов</a:t>
                      </a:r>
                      <a:r>
                        <a:rPr lang="ru-RU" sz="1000" dirty="0" smtClean="0">
                          <a:effectLst/>
                          <a:latin typeface="Open Sans (Light)"/>
                          <a:cs typeface="Times New Roman" pitchFamily="18" charset="0"/>
                        </a:rPr>
                        <a:t>, </a:t>
                      </a:r>
                      <a:r>
                        <a:rPr lang="ru-RU" sz="1000" dirty="0" err="1" smtClean="0">
                          <a:effectLst/>
                          <a:latin typeface="Open Sans (Light)"/>
                          <a:cs typeface="Times New Roman" pitchFamily="18" charset="0"/>
                        </a:rPr>
                        <a:t>В.В.Прасолов</a:t>
                      </a:r>
                      <a:r>
                        <a:rPr lang="ru-RU" sz="1000" dirty="0" smtClean="0">
                          <a:effectLst/>
                          <a:latin typeface="Open Sans (Light)"/>
                          <a:cs typeface="Times New Roman" pitchFamily="18" charset="0"/>
                        </a:rPr>
                        <a:t> / Под ред. </a:t>
                      </a:r>
                      <a:r>
                        <a:rPr lang="ru-RU" sz="1000" dirty="0" err="1" smtClean="0">
                          <a:effectLst/>
                          <a:latin typeface="Open Sans (Light)"/>
                          <a:cs typeface="Times New Roman" pitchFamily="18" charset="0"/>
                        </a:rPr>
                        <a:t>В.А.Садовничего</a:t>
                      </a:r>
                      <a:r>
                        <a:rPr lang="ru-RU" sz="1000" dirty="0" smtClean="0">
                          <a:effectLst/>
                          <a:latin typeface="Open Sans (Light)"/>
                          <a:cs typeface="Times New Roman" pitchFamily="18" charset="0"/>
                        </a:rPr>
                        <a:t> </a:t>
                      </a:r>
                      <a:endParaRPr lang="ru-RU" sz="100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100" dirty="0">
                        <a:effectLst/>
                        <a:latin typeface="Open Sans (Light)"/>
                        <a:cs typeface="Times New Roman" pitchFamily="18" charset="0"/>
                      </a:endParaRPr>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3667244998"/>
                  </a:ext>
                </a:extLst>
              </a:tr>
              <a:tr h="393468">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000" kern="1200" dirty="0" smtClean="0">
                          <a:solidFill>
                            <a:schemeClr val="tx1"/>
                          </a:solidFill>
                          <a:effectLst/>
                          <a:latin typeface="Open Sans (Light)"/>
                          <a:ea typeface="+mn-ea"/>
                          <a:cs typeface="+mn-cs"/>
                        </a:rPr>
                        <a:t>Начала математического</a:t>
                      </a:r>
                    </a:p>
                    <a:p>
                      <a:pPr marL="0" algn="l" defTabSz="914400" rtl="0" eaLnBrk="1" latinLnBrk="0" hangingPunct="1">
                        <a:lnSpc>
                          <a:spcPct val="107000"/>
                        </a:lnSpc>
                        <a:spcAft>
                          <a:spcPts val="0"/>
                        </a:spcAft>
                      </a:pPr>
                      <a:r>
                        <a:rPr lang="ru-RU" sz="1000" kern="1200" dirty="0" smtClean="0">
                          <a:solidFill>
                            <a:schemeClr val="tx1"/>
                          </a:solidFill>
                          <a:effectLst/>
                          <a:latin typeface="Open Sans (Light)"/>
                          <a:ea typeface="+mn-ea"/>
                          <a:cs typeface="+mn-cs"/>
                        </a:rPr>
                        <a:t>анализа</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Б</a:t>
                      </a:r>
                      <a:endParaRPr lang="ru-RU" sz="10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8">
                  <a:txBody>
                    <a:bodyPr/>
                    <a:lstStyle/>
                    <a:p>
                      <a:r>
                        <a:rPr lang="ru-RU" sz="1000" dirty="0" err="1" smtClean="0">
                          <a:effectLst/>
                          <a:latin typeface="Open Sans (Light)"/>
                          <a:cs typeface="Times New Roman" pitchFamily="18" charset="0"/>
                        </a:rPr>
                        <a:t>А.Л.Вернер</a:t>
                      </a:r>
                      <a:r>
                        <a:rPr lang="ru-RU" sz="1000" dirty="0" smtClean="0">
                          <a:effectLst/>
                          <a:latin typeface="Open Sans (Light)"/>
                          <a:cs typeface="Times New Roman" pitchFamily="18" charset="0"/>
                        </a:rPr>
                        <a:t>, </a:t>
                      </a:r>
                      <a:r>
                        <a:rPr lang="ru-RU" sz="1000" dirty="0" err="1" smtClean="0">
                          <a:effectLst/>
                          <a:latin typeface="Open Sans (Light)"/>
                          <a:cs typeface="Times New Roman" pitchFamily="18" charset="0"/>
                        </a:rPr>
                        <a:t>А.П.Карп</a:t>
                      </a:r>
                      <a:r>
                        <a:rPr lang="ru-RU" sz="1000" dirty="0" smtClean="0">
                          <a:effectLst/>
                          <a:latin typeface="Open Sans (Light)"/>
                          <a:cs typeface="Times New Roman" pitchFamily="18" charset="0"/>
                        </a:rPr>
                        <a:t>  </a:t>
                      </a:r>
                      <a:endParaRPr lang="ru-RU" sz="100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sz="110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sz="110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100" dirty="0">
                        <a:effectLst/>
                        <a:latin typeface="Open Sans (Light)"/>
                        <a:cs typeface="Times New Roman" pitchFamily="18" charset="0"/>
                      </a:endParaRPr>
                    </a:p>
                  </a:txBody>
                  <a:tcPr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172902937"/>
                  </a:ext>
                </a:extLst>
              </a:tr>
              <a:tr h="288065">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Информатика</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Б</a:t>
                      </a:r>
                      <a:endParaRPr lang="ru-RU" sz="10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2">
                  <a:txBody>
                    <a:bodyPr/>
                    <a:lstStyle/>
                    <a:p>
                      <a:r>
                        <a:rPr lang="ru-RU" sz="1000" dirty="0" err="1" smtClean="0">
                          <a:effectLst/>
                          <a:latin typeface="Open Sans (Light)"/>
                        </a:rPr>
                        <a:t>А.Г.Гейн</a:t>
                      </a:r>
                      <a:r>
                        <a:rPr lang="ru-RU" sz="1000" dirty="0" smtClean="0">
                          <a:effectLst/>
                          <a:latin typeface="Open Sans (Light)"/>
                        </a:rPr>
                        <a:t>, </a:t>
                      </a:r>
                      <a:r>
                        <a:rPr lang="ru-RU" sz="1000" dirty="0" err="1" smtClean="0">
                          <a:effectLst/>
                          <a:latin typeface="Open Sans (Light)"/>
                        </a:rPr>
                        <a:t>Н.А.Юнерман</a:t>
                      </a:r>
                      <a:r>
                        <a:rPr lang="ru-RU" sz="1000" dirty="0" smtClean="0">
                          <a:effectLst/>
                          <a:latin typeface="Open Sans (Light)"/>
                        </a:rPr>
                        <a:t>,</a:t>
                      </a:r>
                      <a:r>
                        <a:rPr lang="ru-RU" sz="1000" baseline="0" dirty="0" smtClean="0">
                          <a:effectLst/>
                          <a:latin typeface="Open Sans (Light)"/>
                        </a:rPr>
                        <a:t> </a:t>
                      </a:r>
                      <a:r>
                        <a:rPr lang="ru-RU" sz="1000" baseline="0" dirty="0" err="1" smtClean="0">
                          <a:effectLst/>
                          <a:latin typeface="Open Sans (Light)"/>
                        </a:rPr>
                        <a:t>А.А.</a:t>
                      </a:r>
                      <a:r>
                        <a:rPr lang="ru-RU" sz="1000" dirty="0" err="1" smtClean="0">
                          <a:effectLst/>
                          <a:latin typeface="Open Sans (Light)"/>
                        </a:rPr>
                        <a:t>Гейн</a:t>
                      </a:r>
                      <a:endParaRPr lang="ru-RU" sz="1000" dirty="0">
                        <a:effectLst/>
                        <a:latin typeface="Open Sans (Light)"/>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sz="1000" dirty="0">
                        <a:effectLst/>
                        <a:latin typeface="Open Sans (Light)"/>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6">
                  <a:txBody>
                    <a:bodyPr/>
                    <a:lstStyle/>
                    <a:p>
                      <a:r>
                        <a:rPr lang="ru-RU" sz="1000" dirty="0" err="1" smtClean="0">
                          <a:effectLst/>
                          <a:latin typeface="Open Sans (Light)"/>
                        </a:rPr>
                        <a:t>А.Г.Гейн</a:t>
                      </a:r>
                      <a:r>
                        <a:rPr lang="ru-RU" sz="1000" dirty="0" smtClean="0">
                          <a:effectLst/>
                          <a:latin typeface="Open Sans (Light)"/>
                        </a:rPr>
                        <a:t>, </a:t>
                      </a:r>
                      <a:r>
                        <a:rPr lang="ru-RU" sz="1000" dirty="0" err="1" smtClean="0">
                          <a:effectLst/>
                          <a:latin typeface="Open Sans (Light)"/>
                        </a:rPr>
                        <a:t>А.Б.Ливчак</a:t>
                      </a:r>
                      <a:r>
                        <a:rPr lang="ru-RU" sz="1000" dirty="0" smtClean="0">
                          <a:effectLst/>
                          <a:latin typeface="Open Sans (Light)"/>
                        </a:rPr>
                        <a:t>, </a:t>
                      </a:r>
                      <a:r>
                        <a:rPr lang="ru-RU" sz="1000" dirty="0" err="1" smtClean="0">
                          <a:effectLst/>
                          <a:latin typeface="Open Sans (Light)"/>
                        </a:rPr>
                        <a:t>А.И.Сенокосов</a:t>
                      </a:r>
                      <a:r>
                        <a:rPr lang="ru-RU" sz="1000" dirty="0" smtClean="0">
                          <a:effectLst/>
                          <a:latin typeface="Open Sans (Light)"/>
                        </a:rPr>
                        <a:t> и др. </a:t>
                      </a:r>
                      <a:endParaRPr lang="ru-RU" sz="1000" dirty="0">
                        <a:effectLst/>
                        <a:latin typeface="Open Sans (Light)"/>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sz="1100" dirty="0">
                        <a:effectLst/>
                        <a:latin typeface="Open Sans (Ligh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100" dirty="0">
                        <a:effectLst/>
                        <a:latin typeface="Open Sans (Light)"/>
                        <a:cs typeface="Times New Roman" pitchFamily="18" charset="0"/>
                      </a:endParaRPr>
                    </a:p>
                  </a:txBody>
                  <a:tcPr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5"/>
                  </a:ext>
                </a:extLst>
              </a:tr>
              <a:tr h="394155">
                <a:tc vMerge="1">
                  <a:txBody>
                    <a:bodyPr/>
                    <a:lstStyle/>
                    <a:p>
                      <a:endParaRPr lang="ru-RU" sz="1050" dirty="0">
                        <a:latin typeface="Times New Roman" pitchFamily="18" charset="0"/>
                        <a:cs typeface="Times New Roman" pitchFamily="18" charset="0"/>
                      </a:endParaRPr>
                    </a:p>
                  </a:txBody>
                  <a:tcPr/>
                </a:tc>
                <a:tc rowSpan="4">
                  <a:txBody>
                    <a:bodyPr/>
                    <a:lstStyle/>
                    <a:p>
                      <a:pPr marL="0" algn="l"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Иностранные языки</a:t>
                      </a:r>
                      <a:endParaRPr lang="ru-RU" sz="1000" kern="1200" dirty="0">
                        <a:solidFill>
                          <a:schemeClr val="dk1"/>
                        </a:solidFill>
                        <a:effectLst/>
                        <a:latin typeface="Open Sans (Ligh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rowSpan="4">
                  <a:txBody>
                    <a:bodyPr/>
                    <a:lstStyle/>
                    <a:p>
                      <a:pPr marL="0" algn="l"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Английский</a:t>
                      </a:r>
                      <a:r>
                        <a:rPr lang="ru-RU" sz="1000" kern="1200" baseline="0" dirty="0" smtClean="0">
                          <a:solidFill>
                            <a:schemeClr val="dk1"/>
                          </a:solidFill>
                          <a:effectLst/>
                          <a:latin typeface="Open Sans (Light)"/>
                          <a:ea typeface="+mn-ea"/>
                          <a:cs typeface="+mn-cs"/>
                        </a:rPr>
                        <a:t> язык, </a:t>
                      </a:r>
                    </a:p>
                    <a:p>
                      <a:pPr marL="0" marR="0" indent="0" algn="l" defTabSz="914400" rtl="0" eaLnBrk="1" fontAlgn="auto" latinLnBrk="0" hangingPunct="1">
                        <a:lnSpc>
                          <a:spcPct val="107000"/>
                        </a:lnSpc>
                        <a:spcBef>
                          <a:spcPts val="0"/>
                        </a:spcBef>
                        <a:spcAft>
                          <a:spcPts val="0"/>
                        </a:spcAft>
                        <a:buClrTx/>
                        <a:buSzTx/>
                        <a:buFontTx/>
                        <a:buNone/>
                        <a:tabLst/>
                        <a:defRPr/>
                      </a:pPr>
                      <a:r>
                        <a:rPr lang="ru-RU" sz="1000" b="0" kern="1200" baseline="0" dirty="0" smtClean="0">
                          <a:solidFill>
                            <a:schemeClr val="tx1"/>
                          </a:solidFill>
                          <a:effectLst/>
                          <a:latin typeface="Open Sans (Light)"/>
                          <a:ea typeface="+mn-ea"/>
                          <a:cs typeface="+mn-cs"/>
                        </a:rPr>
                        <a:t>Немецкий язык</a:t>
                      </a:r>
                      <a:endParaRPr lang="ru-RU" sz="1000" b="0" kern="1200" dirty="0" smtClean="0">
                        <a:solidFill>
                          <a:schemeClr val="tx1"/>
                        </a:solidFill>
                        <a:effectLst/>
                        <a:latin typeface="Open Sans (Light)"/>
                        <a:ea typeface="+mn-ea"/>
                        <a:cs typeface="+mn-cs"/>
                      </a:endParaRPr>
                    </a:p>
                    <a:p>
                      <a:pPr marL="0" algn="l" defTabSz="914400" rtl="0" eaLnBrk="1" latinLnBrk="0" hangingPunct="1">
                        <a:lnSpc>
                          <a:spcPct val="107000"/>
                        </a:lnSpc>
                        <a:spcAft>
                          <a:spcPts val="0"/>
                        </a:spcAft>
                      </a:pPr>
                      <a:r>
                        <a:rPr lang="ru-RU" sz="1000" kern="1200" baseline="0" dirty="0" smtClean="0">
                          <a:solidFill>
                            <a:schemeClr val="dk1"/>
                          </a:solidFill>
                          <a:effectLst/>
                          <a:latin typeface="Open Sans (Light)"/>
                          <a:ea typeface="+mn-ea"/>
                          <a:cs typeface="+mn-cs"/>
                        </a:rPr>
                        <a:t>Французский язык, Испанский язык</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rowSpan="2">
                  <a:txBody>
                    <a:bodyPr/>
                    <a:lstStyle/>
                    <a:p>
                      <a:pPr marL="0" algn="ctr" defTabSz="914400" rtl="0" eaLnBrk="1" latinLnBrk="0" hangingPunct="1">
                        <a:lnSpc>
                          <a:spcPct val="107000"/>
                        </a:lnSpc>
                        <a:spcAft>
                          <a:spcPts val="0"/>
                        </a:spcAft>
                      </a:pPr>
                      <a:r>
                        <a:rPr lang="ru-RU" sz="1000" kern="1200" dirty="0" smtClean="0">
                          <a:solidFill>
                            <a:schemeClr val="tx1"/>
                          </a:solidFill>
                          <a:effectLst/>
                          <a:latin typeface="Open Sans (Light)"/>
                          <a:ea typeface="+mn-ea"/>
                          <a:cs typeface="+mn-cs"/>
                        </a:rPr>
                        <a:t>Б</a:t>
                      </a:r>
                      <a:endParaRPr lang="ru-RU" sz="1000" kern="1200" dirty="0">
                        <a:solidFill>
                          <a:schemeClr val="tx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2">
                  <a:txBody>
                    <a:bodyPr/>
                    <a:lstStyle/>
                    <a:p>
                      <a:r>
                        <a:rPr lang="ru-RU" sz="1000" kern="1200" dirty="0" err="1" smtClean="0">
                          <a:solidFill>
                            <a:schemeClr val="dk1"/>
                          </a:solidFill>
                          <a:effectLst/>
                          <a:latin typeface="Open Sans (Light)"/>
                          <a:ea typeface="+mn-ea"/>
                          <a:cs typeface="+mn-cs"/>
                        </a:rPr>
                        <a:t>О.В.Афанасьева</a:t>
                      </a:r>
                      <a:r>
                        <a:rPr lang="ru-RU" sz="1000" kern="1200" dirty="0" smtClean="0">
                          <a:solidFill>
                            <a:schemeClr val="dk1"/>
                          </a:solidFill>
                          <a:effectLst/>
                          <a:latin typeface="Open Sans (Light)"/>
                          <a:ea typeface="+mn-ea"/>
                          <a:cs typeface="+mn-cs"/>
                        </a:rPr>
                        <a:t>, </a:t>
                      </a:r>
                      <a:r>
                        <a:rPr lang="ru-RU" sz="1000" kern="1200" dirty="0" err="1" smtClean="0">
                          <a:solidFill>
                            <a:schemeClr val="dk1"/>
                          </a:solidFill>
                          <a:effectLst/>
                          <a:latin typeface="Open Sans (Light)"/>
                          <a:ea typeface="+mn-ea"/>
                          <a:cs typeface="+mn-cs"/>
                        </a:rPr>
                        <a:t>Д.Дули</a:t>
                      </a:r>
                      <a:r>
                        <a:rPr lang="ru-RU" sz="1000" kern="1200" dirty="0" smtClean="0">
                          <a:solidFill>
                            <a:schemeClr val="dk1"/>
                          </a:solidFill>
                          <a:effectLst/>
                          <a:latin typeface="Open Sans (Light)"/>
                          <a:ea typeface="+mn-ea"/>
                          <a:cs typeface="+mn-cs"/>
                        </a:rPr>
                        <a:t>, </a:t>
                      </a:r>
                      <a:r>
                        <a:rPr lang="ru-RU" sz="1000" kern="1200" dirty="0" err="1" smtClean="0">
                          <a:solidFill>
                            <a:schemeClr val="dk1"/>
                          </a:solidFill>
                          <a:effectLst/>
                          <a:latin typeface="Open Sans (Light)"/>
                          <a:ea typeface="+mn-ea"/>
                          <a:cs typeface="+mn-cs"/>
                        </a:rPr>
                        <a:t>И.В.Михеева</a:t>
                      </a:r>
                      <a:r>
                        <a:rPr lang="ru-RU" sz="1000" kern="1200" dirty="0" smtClean="0">
                          <a:solidFill>
                            <a:schemeClr val="dk1"/>
                          </a:solidFill>
                          <a:effectLst/>
                          <a:latin typeface="Open Sans (Light)"/>
                          <a:ea typeface="+mn-ea"/>
                          <a:cs typeface="+mn-cs"/>
                        </a:rPr>
                        <a:t>  и др.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kern="1200" dirty="0" smtClean="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kern="1200" dirty="0" smtClean="0">
                          <a:solidFill>
                            <a:schemeClr val="dk1"/>
                          </a:solidFill>
                          <a:effectLst/>
                          <a:latin typeface="Open Sans (Light)"/>
                          <a:ea typeface="+mn-ea"/>
                          <a:cs typeface="+mn-cs"/>
                        </a:rPr>
                        <a:t>«Вундеркинды Плюс».</a:t>
                      </a:r>
                    </a:p>
                    <a:p>
                      <a:pPr marL="0" marR="0" indent="0" algn="l" defTabSz="914400" rtl="0" eaLnBrk="1" fontAlgn="auto" latinLnBrk="0" hangingPunct="1">
                        <a:lnSpc>
                          <a:spcPct val="100000"/>
                        </a:lnSpc>
                        <a:spcBef>
                          <a:spcPts val="0"/>
                        </a:spcBef>
                        <a:spcAft>
                          <a:spcPts val="0"/>
                        </a:spcAft>
                        <a:buClrTx/>
                        <a:buSzTx/>
                        <a:buFontTx/>
                        <a:buNone/>
                        <a:tabLst/>
                        <a:defRPr/>
                      </a:pPr>
                      <a:r>
                        <a:rPr lang="ru-RU" sz="1000" kern="1200" dirty="0" smtClean="0">
                          <a:solidFill>
                            <a:schemeClr val="dk1"/>
                          </a:solidFill>
                          <a:effectLst/>
                          <a:latin typeface="Open Sans (Light)"/>
                          <a:ea typeface="+mn-ea"/>
                          <a:cs typeface="+mn-cs"/>
                        </a:rPr>
                        <a:t>О.А. Радченко и др.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sz="1100" dirty="0">
                        <a:effectLst/>
                        <a:latin typeface="Open Sans (Light)"/>
                        <a:cs typeface="Times New Roman" pitchFamily="18"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r>
                        <a:rPr lang="ru-RU" sz="1000" kern="1200" dirty="0" smtClean="0">
                          <a:solidFill>
                            <a:schemeClr val="dk1"/>
                          </a:solidFill>
                          <a:effectLst/>
                          <a:latin typeface="Open Sans (Light)"/>
                          <a:ea typeface="+mn-ea"/>
                          <a:cs typeface="+mn-cs"/>
                        </a:rPr>
                        <a:t>«Объектив».</a:t>
                      </a:r>
                    </a:p>
                    <a:p>
                      <a:r>
                        <a:rPr lang="ru-RU" sz="1000" kern="1200" dirty="0" err="1" smtClean="0">
                          <a:solidFill>
                            <a:schemeClr val="dk1"/>
                          </a:solidFill>
                          <a:effectLst/>
                          <a:latin typeface="Open Sans (Light)"/>
                          <a:ea typeface="+mn-ea"/>
                          <a:cs typeface="+mn-cs"/>
                        </a:rPr>
                        <a:t>Е.Я.Григорьева</a:t>
                      </a:r>
                      <a:r>
                        <a:rPr lang="ru-RU" sz="1000" kern="1200" dirty="0" smtClean="0">
                          <a:solidFill>
                            <a:schemeClr val="dk1"/>
                          </a:solidFill>
                          <a:effectLst/>
                          <a:latin typeface="Open Sans (Light)"/>
                          <a:ea typeface="+mn-ea"/>
                          <a:cs typeface="+mn-cs"/>
                        </a:rPr>
                        <a:t> и др.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a:p>
                  </a:txBody>
                  <a:tcPr/>
                </a:tc>
                <a:tc hMerge="1">
                  <a:txBody>
                    <a:bodyPr/>
                    <a:lstStyle/>
                    <a:p>
                      <a:endParaRPr lang="ru-RU"/>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kern="1200" dirty="0" smtClean="0">
                          <a:solidFill>
                            <a:schemeClr val="dk1"/>
                          </a:solidFill>
                          <a:effectLst/>
                          <a:latin typeface="Open Sans (Light)"/>
                          <a:ea typeface="+mn-ea"/>
                          <a:cs typeface="+mn-cs"/>
                        </a:rPr>
                        <a:t>«Завтра». </a:t>
                      </a:r>
                      <a:r>
                        <a:rPr lang="ru-RU" sz="1000" kern="1200" dirty="0" err="1" smtClean="0">
                          <a:solidFill>
                            <a:schemeClr val="dk1"/>
                          </a:solidFill>
                          <a:effectLst/>
                          <a:latin typeface="Open Sans (Light)"/>
                          <a:ea typeface="+mn-ea"/>
                          <a:cs typeface="+mn-cs"/>
                        </a:rPr>
                        <a:t>С.В.Костылева</a:t>
                      </a:r>
                      <a:r>
                        <a:rPr lang="ru-RU" sz="1000" kern="1200" dirty="0" smtClean="0">
                          <a:solidFill>
                            <a:schemeClr val="dk1"/>
                          </a:solidFill>
                          <a:effectLst/>
                          <a:latin typeface="Open Sans (Light)"/>
                          <a:ea typeface="+mn-ea"/>
                          <a:cs typeface="+mn-cs"/>
                        </a:rPr>
                        <a:t> и др.</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000" kern="1200" dirty="0" smtClean="0">
                        <a:solidFill>
                          <a:schemeClr val="dk1"/>
                        </a:solidFill>
                        <a:effectLst/>
                        <a:latin typeface="Open Sans (Ligh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6"/>
                  </a:ext>
                </a:extLst>
              </a:tr>
              <a:tr h="281694">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kern="1200" dirty="0" err="1" smtClean="0">
                          <a:solidFill>
                            <a:schemeClr val="dk1"/>
                          </a:solidFill>
                          <a:effectLst/>
                          <a:latin typeface="Open Sans (Light)"/>
                          <a:ea typeface="+mn-ea"/>
                          <a:cs typeface="+mn-cs"/>
                        </a:rPr>
                        <a:t>А.А.Алексеев</a:t>
                      </a:r>
                      <a:r>
                        <a:rPr lang="ru-RU" sz="1000" kern="1200" dirty="0" smtClean="0">
                          <a:solidFill>
                            <a:schemeClr val="dk1"/>
                          </a:solidFill>
                          <a:effectLst/>
                          <a:latin typeface="Open Sans (Light)"/>
                          <a:ea typeface="+mn-ea"/>
                          <a:cs typeface="+mn-cs"/>
                        </a:rPr>
                        <a:t>, </a:t>
                      </a:r>
                      <a:r>
                        <a:rPr lang="ru-RU" sz="1000" kern="1200" dirty="0" err="1" smtClean="0">
                          <a:solidFill>
                            <a:schemeClr val="dk1"/>
                          </a:solidFill>
                          <a:effectLst/>
                          <a:latin typeface="Open Sans (Light)"/>
                          <a:ea typeface="+mn-ea"/>
                          <a:cs typeface="+mn-cs"/>
                        </a:rPr>
                        <a:t>Е.Ю.Смирнова</a:t>
                      </a:r>
                      <a:r>
                        <a:rPr lang="ru-RU" sz="1000" kern="1200" dirty="0" smtClean="0">
                          <a:solidFill>
                            <a:schemeClr val="dk1"/>
                          </a:solidFill>
                          <a:effectLst/>
                          <a:latin typeface="Open Sans (Light)"/>
                          <a:ea typeface="+mn-ea"/>
                          <a:cs typeface="+mn-cs"/>
                        </a:rPr>
                        <a:t>, </a:t>
                      </a:r>
                      <a:r>
                        <a:rPr lang="ru-RU" sz="1000" kern="1200" dirty="0" err="1" smtClean="0">
                          <a:solidFill>
                            <a:schemeClr val="dk1"/>
                          </a:solidFill>
                          <a:effectLst/>
                          <a:latin typeface="Open Sans (Light)"/>
                          <a:ea typeface="+mn-ea"/>
                          <a:cs typeface="+mn-cs"/>
                        </a:rPr>
                        <a:t>С.Абби</a:t>
                      </a:r>
                      <a:r>
                        <a:rPr lang="ru-RU" sz="1000" kern="1200" dirty="0" smtClean="0">
                          <a:solidFill>
                            <a:schemeClr val="dk1"/>
                          </a:solidFill>
                          <a:effectLst/>
                          <a:latin typeface="Open Sans (Light)"/>
                          <a:ea typeface="+mn-ea"/>
                          <a:cs typeface="+mn-cs"/>
                        </a:rPr>
                        <a:t> и др.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kern="1200" dirty="0" smtClean="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kern="1200" dirty="0" smtClean="0">
                          <a:solidFill>
                            <a:schemeClr val="dk1"/>
                          </a:solidFill>
                          <a:effectLst/>
                          <a:latin typeface="Open Sans (Light)"/>
                          <a:ea typeface="+mn-ea"/>
                          <a:cs typeface="+mn-cs"/>
                        </a:rPr>
                        <a:t>«Горизонты»</a:t>
                      </a:r>
                    </a:p>
                    <a:p>
                      <a:pPr marL="0" marR="0" indent="0" algn="l" defTabSz="914400" rtl="0" eaLnBrk="1" fontAlgn="auto" latinLnBrk="0" hangingPunct="1">
                        <a:lnSpc>
                          <a:spcPct val="100000"/>
                        </a:lnSpc>
                        <a:spcBef>
                          <a:spcPts val="0"/>
                        </a:spcBef>
                        <a:spcAft>
                          <a:spcPts val="0"/>
                        </a:spcAft>
                        <a:buClrTx/>
                        <a:buSzTx/>
                        <a:buFontTx/>
                        <a:buNone/>
                        <a:tabLst/>
                        <a:defRPr/>
                      </a:pPr>
                      <a:r>
                        <a:rPr lang="ru-RU" sz="1000" kern="1200" dirty="0" err="1" smtClean="0">
                          <a:solidFill>
                            <a:schemeClr val="dk1"/>
                          </a:solidFill>
                          <a:effectLst/>
                          <a:latin typeface="Open Sans (Light)"/>
                          <a:ea typeface="+mn-ea"/>
                          <a:cs typeface="+mn-cs"/>
                        </a:rPr>
                        <a:t>М.М.Аверин</a:t>
                      </a:r>
                      <a:r>
                        <a:rPr lang="ru-RU" sz="1000" kern="1200" dirty="0" smtClean="0">
                          <a:solidFill>
                            <a:schemeClr val="dk1"/>
                          </a:solidFill>
                          <a:effectLst/>
                          <a:latin typeface="Open Sans (Light)"/>
                          <a:ea typeface="+mn-ea"/>
                          <a:cs typeface="+mn-cs"/>
                        </a:rPr>
                        <a:t> и др.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a:p>
                  </a:txBody>
                  <a:tcPr/>
                </a:tc>
                <a:tc gridSpan="3">
                  <a:txBody>
                    <a:bodyPr/>
                    <a:lstStyle/>
                    <a:p>
                      <a:r>
                        <a:rPr lang="ru-RU" sz="1000" kern="1200" dirty="0" smtClean="0">
                          <a:solidFill>
                            <a:schemeClr val="dk1"/>
                          </a:solidFill>
                          <a:effectLst/>
                          <a:latin typeface="Open Sans (Light)"/>
                          <a:ea typeface="+mn-ea"/>
                          <a:cs typeface="+mn-cs"/>
                        </a:rPr>
                        <a:t>«Синяя птица» </a:t>
                      </a:r>
                      <a:r>
                        <a:rPr lang="ru-RU" sz="1000" kern="1200" dirty="0" err="1" smtClean="0">
                          <a:solidFill>
                            <a:schemeClr val="dk1"/>
                          </a:solidFill>
                          <a:effectLst/>
                          <a:latin typeface="Open Sans (Light)"/>
                          <a:ea typeface="+mn-ea"/>
                          <a:cs typeface="+mn-cs"/>
                        </a:rPr>
                        <a:t>Е.Я.Григорьева</a:t>
                      </a:r>
                      <a:r>
                        <a:rPr lang="ru-RU" sz="1000" kern="1200" dirty="0" smtClean="0">
                          <a:solidFill>
                            <a:schemeClr val="dk1"/>
                          </a:solidFill>
                          <a:effectLst/>
                          <a:latin typeface="Open Sans (Light)"/>
                          <a:ea typeface="+mn-ea"/>
                          <a:cs typeface="+mn-cs"/>
                        </a:rPr>
                        <a:t> и др.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a:p>
                  </a:txBody>
                  <a:tcPr/>
                </a:tc>
                <a:tc hMerge="1">
                  <a:txBody>
                    <a:bodyPr/>
                    <a:lstStyle/>
                    <a:p>
                      <a:endParaRPr lang="ru-RU"/>
                    </a:p>
                  </a:txBody>
                  <a:tcPr/>
                </a:tc>
                <a:tc vMerge="1">
                  <a:txBody>
                    <a:bodyPr/>
                    <a:lstStyle/>
                    <a:p>
                      <a:endParaRPr lang="ru-RU"/>
                    </a:p>
                  </a:txBody>
                  <a:tcPr/>
                </a:tc>
                <a:extLst>
                  <a:ext uri="{0D108BD9-81ED-4DB2-BD59-A6C34878D82A}">
                    <a16:rowId xmlns:a16="http://schemas.microsoft.com/office/drawing/2014/main" val="2558798589"/>
                  </a:ext>
                </a:extLst>
              </a:tr>
              <a:tr h="350011">
                <a:tc vMerge="1">
                  <a:txBody>
                    <a:bodyPr/>
                    <a:lstStyle/>
                    <a:p>
                      <a:endParaRPr lang="ru-RU"/>
                    </a:p>
                  </a:txBody>
                  <a:tcPr/>
                </a:tc>
                <a:tc vMerge="1">
                  <a:txBody>
                    <a:bodyPr/>
                    <a:lstStyle/>
                    <a:p>
                      <a:endParaRPr lang="ru-RU"/>
                    </a:p>
                  </a:txBody>
                  <a:tcPr/>
                </a:tc>
                <a:tc vMerge="1">
                  <a:txBody>
                    <a:bodyPr/>
                    <a:lstStyle/>
                    <a:p>
                      <a:endParaRPr lang="ru-RU"/>
                    </a:p>
                  </a:txBody>
                  <a:tcPr/>
                </a:tc>
                <a:tc rowSpan="2">
                  <a:txBody>
                    <a:bodyPr/>
                    <a:lstStyle/>
                    <a:p>
                      <a:pPr marL="0" algn="ctr" defTabSz="914400" rtl="0" eaLnBrk="1" latinLnBrk="0" hangingPunct="1">
                        <a:lnSpc>
                          <a:spcPct val="107000"/>
                        </a:lnSpc>
                        <a:spcAft>
                          <a:spcPts val="0"/>
                        </a:spcAft>
                      </a:pPr>
                      <a:r>
                        <a:rPr lang="ru-RU" sz="1000" kern="1200" dirty="0" smtClean="0">
                          <a:solidFill>
                            <a:schemeClr val="tx1"/>
                          </a:solidFill>
                          <a:effectLst/>
                          <a:latin typeface="Open Sans (Light)"/>
                          <a:ea typeface="+mn-ea"/>
                          <a:cs typeface="+mn-cs"/>
                        </a:rPr>
                        <a:t>У</a:t>
                      </a:r>
                      <a:endParaRPr lang="ru-RU" sz="1000" kern="1200" dirty="0">
                        <a:solidFill>
                          <a:schemeClr val="tx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kern="1200" dirty="0" smtClean="0">
                          <a:solidFill>
                            <a:schemeClr val="dk1"/>
                          </a:solidFill>
                          <a:effectLst/>
                          <a:latin typeface="Open Sans (Light)"/>
                          <a:ea typeface="+mn-ea"/>
                          <a:cs typeface="+mn-cs"/>
                        </a:rPr>
                        <a:t>«Звёздный английский». </a:t>
                      </a:r>
                      <a:r>
                        <a:rPr lang="ru-RU" sz="1000" kern="1200" dirty="0" err="1" smtClean="0">
                          <a:solidFill>
                            <a:schemeClr val="dk1"/>
                          </a:solidFill>
                          <a:effectLst/>
                          <a:latin typeface="Open Sans (Light)"/>
                          <a:ea typeface="+mn-ea"/>
                          <a:cs typeface="+mn-cs"/>
                        </a:rPr>
                        <a:t>К.М.Баранова</a:t>
                      </a:r>
                      <a:r>
                        <a:rPr lang="ru-RU" sz="1000" kern="1200" dirty="0" smtClean="0">
                          <a:solidFill>
                            <a:schemeClr val="dk1"/>
                          </a:solidFill>
                          <a:effectLst/>
                          <a:latin typeface="Open Sans (Light)"/>
                          <a:ea typeface="+mn-ea"/>
                          <a:cs typeface="+mn-cs"/>
                        </a:rPr>
                        <a:t>, </a:t>
                      </a:r>
                      <a:r>
                        <a:rPr lang="ru-RU" sz="1000" kern="1200" dirty="0" err="1" smtClean="0">
                          <a:solidFill>
                            <a:schemeClr val="dk1"/>
                          </a:solidFill>
                          <a:effectLst/>
                          <a:latin typeface="Open Sans (Light)"/>
                          <a:ea typeface="+mn-ea"/>
                          <a:cs typeface="+mn-cs"/>
                        </a:rPr>
                        <a:t>Д.Дули</a:t>
                      </a:r>
                      <a:r>
                        <a:rPr lang="ru-RU" sz="1000" kern="1200" dirty="0" smtClean="0">
                          <a:solidFill>
                            <a:schemeClr val="dk1"/>
                          </a:solidFill>
                          <a:effectLst/>
                          <a:latin typeface="Open Sans (Light)"/>
                          <a:ea typeface="+mn-ea"/>
                          <a:cs typeface="+mn-cs"/>
                        </a:rPr>
                        <a:t>, </a:t>
                      </a:r>
                      <a:r>
                        <a:rPr lang="ru-RU" sz="1000" kern="1200" dirty="0" err="1" smtClean="0">
                          <a:solidFill>
                            <a:schemeClr val="dk1"/>
                          </a:solidFill>
                          <a:effectLst/>
                          <a:latin typeface="Open Sans (Light)"/>
                          <a:ea typeface="+mn-ea"/>
                          <a:cs typeface="+mn-cs"/>
                        </a:rPr>
                        <a:t>В.В.Копылова</a:t>
                      </a:r>
                      <a:r>
                        <a:rPr lang="ru-RU" sz="1000" kern="1200" dirty="0" smtClean="0">
                          <a:solidFill>
                            <a:schemeClr val="dk1"/>
                          </a:solidFill>
                          <a:effectLst/>
                          <a:latin typeface="Open Sans (Light)"/>
                          <a:ea typeface="+mn-ea"/>
                          <a:cs typeface="+mn-cs"/>
                        </a:rPr>
                        <a:t> и др.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kern="1200" dirty="0" smtClean="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kern="1200" dirty="0" smtClean="0">
                          <a:solidFill>
                            <a:schemeClr val="dk1"/>
                          </a:solidFill>
                          <a:effectLst/>
                          <a:latin typeface="Open Sans (Light)"/>
                          <a:ea typeface="+mn-ea"/>
                          <a:cs typeface="+mn-cs"/>
                        </a:rPr>
                        <a:t>«Вундеркинды Плюс».</a:t>
                      </a:r>
                    </a:p>
                    <a:p>
                      <a:pPr marL="0" marR="0" indent="0" algn="l" defTabSz="914400" rtl="0" eaLnBrk="1" fontAlgn="auto" latinLnBrk="0" hangingPunct="1">
                        <a:lnSpc>
                          <a:spcPct val="100000"/>
                        </a:lnSpc>
                        <a:spcBef>
                          <a:spcPts val="0"/>
                        </a:spcBef>
                        <a:spcAft>
                          <a:spcPts val="0"/>
                        </a:spcAft>
                        <a:buClrTx/>
                        <a:buSzTx/>
                        <a:buFontTx/>
                        <a:buNone/>
                        <a:tabLst/>
                        <a:defRPr/>
                      </a:pPr>
                      <a:r>
                        <a:rPr lang="ru-RU" sz="1000" kern="1200" dirty="0" smtClean="0">
                          <a:solidFill>
                            <a:schemeClr val="dk1"/>
                          </a:solidFill>
                          <a:effectLst/>
                          <a:latin typeface="Open Sans (Light)"/>
                          <a:ea typeface="+mn-ea"/>
                          <a:cs typeface="+mn-cs"/>
                        </a:rPr>
                        <a:t>О.А. Радченко  и др.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ru-RU"/>
                    </a:p>
                  </a:txBody>
                  <a:tcPr/>
                </a:tc>
                <a:tc rowSpan="2" gridSpan="3">
                  <a:txBody>
                    <a:bodyPr/>
                    <a:lstStyle/>
                    <a:p>
                      <a:endParaRPr lang="ru-RU" sz="1000" kern="1200" dirty="0" smtClean="0">
                        <a:solidFill>
                          <a:schemeClr val="dk1"/>
                        </a:solidFill>
                        <a:effectLst/>
                        <a:latin typeface="Open Sans (Light)"/>
                        <a:ea typeface="+mn-ea"/>
                        <a:cs typeface="+mn-cs"/>
                      </a:endParaRPr>
                    </a:p>
                    <a:p>
                      <a:r>
                        <a:rPr lang="ru-RU" sz="1000" kern="1200" dirty="0" smtClean="0">
                          <a:solidFill>
                            <a:schemeClr val="dk1"/>
                          </a:solidFill>
                          <a:effectLst/>
                          <a:latin typeface="Open Sans (Light)"/>
                          <a:ea typeface="+mn-ea"/>
                          <a:cs typeface="+mn-cs"/>
                        </a:rPr>
                        <a:t>«Французский в перспективе». </a:t>
                      </a:r>
                      <a:r>
                        <a:rPr lang="ru-RU" sz="1000" kern="1200" dirty="0" err="1" smtClean="0">
                          <a:solidFill>
                            <a:schemeClr val="dk1"/>
                          </a:solidFill>
                          <a:effectLst/>
                          <a:latin typeface="Open Sans (Light)"/>
                          <a:ea typeface="+mn-ea"/>
                          <a:cs typeface="+mn-cs"/>
                        </a:rPr>
                        <a:t>Г.И.Бубнова</a:t>
                      </a:r>
                      <a:r>
                        <a:rPr lang="ru-RU" sz="1000" kern="1200" dirty="0" smtClean="0">
                          <a:solidFill>
                            <a:schemeClr val="dk1"/>
                          </a:solidFill>
                          <a:effectLst/>
                          <a:latin typeface="Open Sans (Light)"/>
                          <a:ea typeface="+mn-ea"/>
                          <a:cs typeface="+mn-cs"/>
                        </a:rPr>
                        <a:t>  и др.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rowSpan="2" hMerge="1">
                  <a:txBody>
                    <a:bodyPr/>
                    <a:lstStyle/>
                    <a:p>
                      <a:endParaRPr lang="ru-RU"/>
                    </a:p>
                  </a:txBody>
                  <a:tcPr/>
                </a:tc>
                <a:tc rowSpan="2" hMerge="1">
                  <a:txBody>
                    <a:bodyPr/>
                    <a:lstStyle/>
                    <a:p>
                      <a:endParaRPr lang="ru-RU"/>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kern="1200" dirty="0" smtClean="0">
                          <a:solidFill>
                            <a:schemeClr val="dk1"/>
                          </a:solidFill>
                          <a:effectLst/>
                          <a:latin typeface="Open Sans (Light)"/>
                          <a:ea typeface="+mn-ea"/>
                          <a:cs typeface="+mn-cs"/>
                        </a:rPr>
                        <a:t>«Испанский язык». </a:t>
                      </a:r>
                      <a:r>
                        <a:rPr lang="ru-RU" sz="1000" kern="1200" dirty="0" err="1" smtClean="0">
                          <a:solidFill>
                            <a:schemeClr val="dk1"/>
                          </a:solidFill>
                          <a:effectLst/>
                          <a:latin typeface="Open Sans (Light)"/>
                          <a:ea typeface="+mn-ea"/>
                          <a:cs typeface="+mn-cs"/>
                        </a:rPr>
                        <a:t>Н.А.Кондрашова</a:t>
                      </a:r>
                      <a:endParaRPr lang="ru-RU" sz="1000" kern="1200" dirty="0" smtClean="0">
                        <a:solidFill>
                          <a:schemeClr val="dk1"/>
                        </a:solidFill>
                        <a:effectLst/>
                        <a:latin typeface="Open Sa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000" kern="1200" dirty="0" smtClean="0">
                        <a:solidFill>
                          <a:schemeClr val="dk1"/>
                        </a:solidFill>
                        <a:effectLst/>
                        <a:latin typeface="Open Sans (Ligh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9"/>
                  </a:ext>
                </a:extLst>
              </a:tr>
              <a:tr h="342654">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kern="1200" dirty="0" smtClean="0">
                          <a:solidFill>
                            <a:schemeClr val="dk1"/>
                          </a:solidFill>
                          <a:effectLst/>
                          <a:latin typeface="Open Sans (Light)"/>
                          <a:ea typeface="+mn-ea"/>
                          <a:cs typeface="+mn-cs"/>
                        </a:rPr>
                        <a:t>«Английский язык». </a:t>
                      </a:r>
                      <a:r>
                        <a:rPr lang="ru-RU" sz="1000" kern="1200" dirty="0" err="1" smtClean="0">
                          <a:solidFill>
                            <a:schemeClr val="dk1"/>
                          </a:solidFill>
                          <a:effectLst/>
                          <a:latin typeface="Open Sans (Light)"/>
                          <a:ea typeface="+mn-ea"/>
                          <a:cs typeface="+mn-cs"/>
                        </a:rPr>
                        <a:t>О.В.Афанасьева</a:t>
                      </a:r>
                      <a:r>
                        <a:rPr lang="ru-RU" sz="1000" kern="1200" dirty="0" smtClean="0">
                          <a:solidFill>
                            <a:schemeClr val="dk1"/>
                          </a:solidFill>
                          <a:effectLst/>
                          <a:latin typeface="Open Sans (Light)"/>
                          <a:ea typeface="+mn-ea"/>
                          <a:cs typeface="+mn-cs"/>
                        </a:rPr>
                        <a:t>, </a:t>
                      </a:r>
                      <a:r>
                        <a:rPr lang="ru-RU" sz="1000" kern="1200" dirty="0" err="1" smtClean="0">
                          <a:solidFill>
                            <a:schemeClr val="dk1"/>
                          </a:solidFill>
                          <a:effectLst/>
                          <a:latin typeface="Open Sans (Light)"/>
                          <a:ea typeface="+mn-ea"/>
                          <a:cs typeface="+mn-cs"/>
                        </a:rPr>
                        <a:t>И.В.Михеева</a:t>
                      </a:r>
                      <a:r>
                        <a:rPr lang="ru-RU" sz="1000" kern="1200" dirty="0" smtClean="0">
                          <a:solidFill>
                            <a:schemeClr val="dk1"/>
                          </a:solidFill>
                          <a:effectLst/>
                          <a:latin typeface="Open Sans (Light)"/>
                          <a:ea typeface="+mn-ea"/>
                          <a:cs typeface="+mn-cs"/>
                        </a:rPr>
                        <a:t>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kern="1200" dirty="0" smtClean="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kern="1200" dirty="0" smtClean="0">
                          <a:solidFill>
                            <a:schemeClr val="dk1"/>
                          </a:solidFill>
                          <a:effectLst/>
                          <a:latin typeface="Open Sans (Light)"/>
                          <a:ea typeface="+mn-ea"/>
                          <a:cs typeface="+mn-cs"/>
                        </a:rPr>
                        <a:t>«Горизонты».</a:t>
                      </a:r>
                    </a:p>
                    <a:p>
                      <a:pPr marL="0" marR="0" indent="0" algn="l" defTabSz="914400" rtl="0" eaLnBrk="1" fontAlgn="auto" latinLnBrk="0" hangingPunct="1">
                        <a:lnSpc>
                          <a:spcPct val="100000"/>
                        </a:lnSpc>
                        <a:spcBef>
                          <a:spcPts val="0"/>
                        </a:spcBef>
                        <a:spcAft>
                          <a:spcPts val="0"/>
                        </a:spcAft>
                        <a:buClrTx/>
                        <a:buSzTx/>
                        <a:buFontTx/>
                        <a:buNone/>
                        <a:tabLst/>
                        <a:defRPr/>
                      </a:pPr>
                      <a:r>
                        <a:rPr lang="ru-RU" sz="1000" kern="1200" dirty="0" err="1" smtClean="0">
                          <a:solidFill>
                            <a:schemeClr val="dk1"/>
                          </a:solidFill>
                          <a:effectLst/>
                          <a:latin typeface="Open Sans (Light)"/>
                          <a:ea typeface="+mn-ea"/>
                          <a:cs typeface="+mn-cs"/>
                        </a:rPr>
                        <a:t>М.М.Аверин</a:t>
                      </a:r>
                      <a:r>
                        <a:rPr lang="ru-RU" sz="1000" kern="1200" dirty="0" smtClean="0">
                          <a:solidFill>
                            <a:schemeClr val="dk1"/>
                          </a:solidFill>
                          <a:effectLst/>
                          <a:latin typeface="Open Sans (Light)"/>
                          <a:ea typeface="+mn-ea"/>
                          <a:cs typeface="+mn-cs"/>
                        </a:rPr>
                        <a:t> и др.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ru-RU"/>
                    </a:p>
                  </a:txBody>
                  <a:tcPr/>
                </a:tc>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extLst>
                  <a:ext uri="{0D108BD9-81ED-4DB2-BD59-A6C34878D82A}">
                    <a16:rowId xmlns:a16="http://schemas.microsoft.com/office/drawing/2014/main" val="208093507"/>
                  </a:ext>
                </a:extLst>
              </a:tr>
              <a:tr h="537096">
                <a:tc vMerge="1">
                  <a:txBody>
                    <a:bodyPr/>
                    <a:lstStyle/>
                    <a:p>
                      <a:endParaRPr lang="ru-RU" sz="1050" dirty="0">
                        <a:latin typeface="Times New Roman" pitchFamily="18" charset="0"/>
                        <a:cs typeface="Times New Roman" pitchFamily="18" charset="0"/>
                      </a:endParaRPr>
                    </a:p>
                  </a:txBody>
                  <a:tcPr/>
                </a:tc>
                <a:tc rowSpan="3">
                  <a:txBody>
                    <a:bodyPr/>
                    <a:lstStyle/>
                    <a:p>
                      <a:pPr marL="0" algn="l"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Общественные науки</a:t>
                      </a:r>
                      <a:endParaRPr lang="ru-RU" sz="1000" kern="1200" dirty="0">
                        <a:solidFill>
                          <a:schemeClr val="dk1"/>
                        </a:solidFill>
                        <a:effectLst/>
                        <a:latin typeface="Open Sans (Ligh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История</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Б</a:t>
                      </a:r>
                    </a:p>
                    <a:p>
                      <a:pPr marL="0" algn="ctr" defTabSz="914400" rtl="0" eaLnBrk="1" latinLnBrk="0" hangingPunct="1">
                        <a:lnSpc>
                          <a:spcPct val="107000"/>
                        </a:lnSpc>
                        <a:spcAft>
                          <a:spcPts val="0"/>
                        </a:spcAft>
                      </a:pPr>
                      <a:endParaRPr lang="ru-RU" sz="1000" kern="1200" dirty="0" smtClean="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2">
                  <a:txBody>
                    <a:bodyPr/>
                    <a:lstStyle/>
                    <a:p>
                      <a:r>
                        <a:rPr lang="ru-RU" sz="1000" kern="1200" dirty="0" smtClean="0">
                          <a:solidFill>
                            <a:schemeClr val="dk1"/>
                          </a:solidFill>
                          <a:effectLst/>
                          <a:latin typeface="Open Sans (Light)"/>
                          <a:ea typeface="+mn-ea"/>
                          <a:cs typeface="+mn-cs"/>
                        </a:rPr>
                        <a:t>«История России». </a:t>
                      </a:r>
                      <a:r>
                        <a:rPr lang="ru-RU" sz="1000" kern="1200" dirty="0" err="1" smtClean="0">
                          <a:solidFill>
                            <a:schemeClr val="dk1"/>
                          </a:solidFill>
                          <a:effectLst/>
                          <a:latin typeface="Open Sans (Light)"/>
                          <a:ea typeface="+mn-ea"/>
                          <a:cs typeface="+mn-cs"/>
                        </a:rPr>
                        <a:t>М.М.Горинов</a:t>
                      </a:r>
                      <a:r>
                        <a:rPr lang="ru-RU" sz="1000" kern="1200" dirty="0" smtClean="0">
                          <a:solidFill>
                            <a:schemeClr val="dk1"/>
                          </a:solidFill>
                          <a:effectLst/>
                          <a:latin typeface="Open Sans (Light)"/>
                          <a:ea typeface="+mn-ea"/>
                          <a:cs typeface="+mn-cs"/>
                        </a:rPr>
                        <a:t> </a:t>
                      </a:r>
                      <a:r>
                        <a:rPr lang="ru-RU" sz="1000" kern="1200" dirty="0" err="1" smtClean="0">
                          <a:solidFill>
                            <a:schemeClr val="dk1"/>
                          </a:solidFill>
                          <a:effectLst/>
                          <a:latin typeface="Open Sans (Light)"/>
                          <a:ea typeface="+mn-ea"/>
                          <a:cs typeface="+mn-cs"/>
                        </a:rPr>
                        <a:t>А.А.Данилов</a:t>
                      </a:r>
                      <a:r>
                        <a:rPr lang="ru-RU" sz="1000" kern="1200" dirty="0" smtClean="0">
                          <a:solidFill>
                            <a:schemeClr val="dk1"/>
                          </a:solidFill>
                          <a:effectLst/>
                          <a:latin typeface="Open Sans (Light)"/>
                          <a:ea typeface="+mn-ea"/>
                          <a:cs typeface="+mn-cs"/>
                        </a:rPr>
                        <a:t>, </a:t>
                      </a:r>
                      <a:r>
                        <a:rPr lang="ru-RU" sz="1000" kern="1200" dirty="0" err="1" smtClean="0">
                          <a:solidFill>
                            <a:schemeClr val="dk1"/>
                          </a:solidFill>
                          <a:effectLst/>
                          <a:latin typeface="Open Sans (Light)"/>
                          <a:ea typeface="+mn-ea"/>
                          <a:cs typeface="+mn-cs"/>
                        </a:rPr>
                        <a:t>М.Ю.Моруков</a:t>
                      </a:r>
                      <a:r>
                        <a:rPr lang="ru-RU" sz="1000" kern="1200" dirty="0" smtClean="0">
                          <a:solidFill>
                            <a:schemeClr val="dk1"/>
                          </a:solidFill>
                          <a:effectLst/>
                          <a:latin typeface="Open Sans (Light)"/>
                          <a:ea typeface="+mn-ea"/>
                          <a:cs typeface="+mn-cs"/>
                        </a:rPr>
                        <a:t>  и др./ Под ред. </a:t>
                      </a:r>
                      <a:r>
                        <a:rPr lang="ru-RU" sz="1000" kern="1200" dirty="0" err="1" smtClean="0">
                          <a:solidFill>
                            <a:schemeClr val="dk1"/>
                          </a:solidFill>
                          <a:effectLst/>
                          <a:latin typeface="Open Sans (Light)"/>
                          <a:ea typeface="+mn-ea"/>
                          <a:cs typeface="+mn-cs"/>
                        </a:rPr>
                        <a:t>А.В.Торкунова</a:t>
                      </a:r>
                      <a:r>
                        <a:rPr lang="ru-RU" sz="1000" kern="1200" dirty="0" smtClean="0">
                          <a:solidFill>
                            <a:schemeClr val="dk1"/>
                          </a:solidFill>
                          <a:effectLst/>
                          <a:latin typeface="Open Sans (Light)"/>
                          <a:ea typeface="+mn-ea"/>
                          <a:cs typeface="+mn-cs"/>
                        </a:rPr>
                        <a:t> </a:t>
                      </a:r>
                      <a:endParaRPr lang="ru-RU" sz="10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sz="10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3">
                  <a:txBody>
                    <a:bodyPr/>
                    <a:lstStyle/>
                    <a:p>
                      <a:r>
                        <a:rPr lang="ru-RU" sz="1000" kern="1200" dirty="0" smtClean="0">
                          <a:solidFill>
                            <a:schemeClr val="dk1"/>
                          </a:solidFill>
                          <a:effectLst/>
                          <a:latin typeface="Open Sans (Light)"/>
                          <a:ea typeface="+mn-ea"/>
                          <a:cs typeface="+mn-cs"/>
                        </a:rPr>
                        <a:t>«Всеобщая история». </a:t>
                      </a:r>
                      <a:r>
                        <a:rPr lang="ru-RU" sz="1000" kern="1200" dirty="0" err="1" smtClean="0">
                          <a:solidFill>
                            <a:schemeClr val="dk1"/>
                          </a:solidFill>
                          <a:effectLst/>
                          <a:latin typeface="Open Sans (Light)"/>
                          <a:ea typeface="+mn-ea"/>
                          <a:cs typeface="+mn-cs"/>
                        </a:rPr>
                        <a:t>О.С.Сороко</a:t>
                      </a:r>
                      <a:r>
                        <a:rPr lang="ru-RU" sz="1000" kern="1200" dirty="0" smtClean="0">
                          <a:solidFill>
                            <a:schemeClr val="dk1"/>
                          </a:solidFill>
                          <a:effectLst/>
                          <a:latin typeface="Open Sans (Light)"/>
                          <a:ea typeface="+mn-ea"/>
                          <a:cs typeface="+mn-cs"/>
                        </a:rPr>
                        <a:t>-Цюпа, </a:t>
                      </a:r>
                      <a:r>
                        <a:rPr lang="ru-RU" sz="1000" kern="1200" dirty="0" err="1" smtClean="0">
                          <a:solidFill>
                            <a:schemeClr val="dk1"/>
                          </a:solidFill>
                          <a:effectLst/>
                          <a:latin typeface="Open Sans (Light)"/>
                          <a:ea typeface="+mn-ea"/>
                          <a:cs typeface="+mn-cs"/>
                        </a:rPr>
                        <a:t>А.О.Сороко</a:t>
                      </a:r>
                      <a:r>
                        <a:rPr lang="ru-RU" sz="1000" kern="1200" dirty="0" smtClean="0">
                          <a:solidFill>
                            <a:schemeClr val="dk1"/>
                          </a:solidFill>
                          <a:effectLst/>
                          <a:latin typeface="Open Sans (Light)"/>
                          <a:ea typeface="+mn-ea"/>
                          <a:cs typeface="+mn-cs"/>
                        </a:rPr>
                        <a:t>-Цюпа/ Под ред. </a:t>
                      </a:r>
                      <a:r>
                        <a:rPr lang="ru-RU" sz="1000" kern="1200" dirty="0" err="1" smtClean="0">
                          <a:solidFill>
                            <a:schemeClr val="dk1"/>
                          </a:solidFill>
                          <a:effectLst/>
                          <a:latin typeface="Open Sans (Light)"/>
                          <a:ea typeface="+mn-ea"/>
                          <a:cs typeface="+mn-cs"/>
                        </a:rPr>
                        <a:t>А.А.Искендерова</a:t>
                      </a:r>
                      <a:endParaRPr lang="ru-RU" sz="10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sz="10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sz="10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3">
                  <a:txBody>
                    <a:bodyPr/>
                    <a:lstStyle/>
                    <a:p>
                      <a:r>
                        <a:rPr lang="ru-RU" sz="1000" kern="1200" dirty="0" smtClean="0">
                          <a:solidFill>
                            <a:schemeClr val="dk1"/>
                          </a:solidFill>
                          <a:effectLst/>
                          <a:latin typeface="Open Sans (Light)"/>
                          <a:ea typeface="+mn-ea"/>
                          <a:cs typeface="+mn-cs"/>
                        </a:rPr>
                        <a:t>«Всеобщая история». </a:t>
                      </a:r>
                      <a:r>
                        <a:rPr lang="ru-RU" sz="1000" kern="1200" dirty="0" err="1" smtClean="0">
                          <a:solidFill>
                            <a:schemeClr val="dk1"/>
                          </a:solidFill>
                          <a:effectLst/>
                          <a:latin typeface="Open Sans (Light)"/>
                          <a:ea typeface="+mn-ea"/>
                          <a:cs typeface="+mn-cs"/>
                        </a:rPr>
                        <a:t>Л.С.Белоусов</a:t>
                      </a:r>
                      <a:r>
                        <a:rPr lang="ru-RU" sz="1000" kern="1200" dirty="0" smtClean="0">
                          <a:solidFill>
                            <a:schemeClr val="dk1"/>
                          </a:solidFill>
                          <a:effectLst/>
                          <a:latin typeface="Open Sans (Light)"/>
                          <a:ea typeface="+mn-ea"/>
                          <a:cs typeface="+mn-cs"/>
                        </a:rPr>
                        <a:t>, </a:t>
                      </a:r>
                      <a:r>
                        <a:rPr lang="ru-RU" sz="1000" kern="1200" dirty="0" err="1" smtClean="0">
                          <a:solidFill>
                            <a:schemeClr val="dk1"/>
                          </a:solidFill>
                          <a:effectLst/>
                          <a:latin typeface="Open Sans (Light)"/>
                          <a:ea typeface="+mn-ea"/>
                          <a:cs typeface="+mn-cs"/>
                        </a:rPr>
                        <a:t>В.П.Смирнов</a:t>
                      </a:r>
                      <a:r>
                        <a:rPr lang="ru-RU" sz="1000" kern="1200" dirty="0" smtClean="0">
                          <a:solidFill>
                            <a:schemeClr val="dk1"/>
                          </a:solidFill>
                          <a:effectLst/>
                          <a:latin typeface="Open Sans (Light)"/>
                          <a:ea typeface="+mn-ea"/>
                          <a:cs typeface="+mn-cs"/>
                        </a:rPr>
                        <a:t>, </a:t>
                      </a:r>
                      <a:r>
                        <a:rPr lang="ru-RU" sz="1000" kern="1200" dirty="0" err="1" smtClean="0">
                          <a:solidFill>
                            <a:schemeClr val="dk1"/>
                          </a:solidFill>
                          <a:effectLst/>
                          <a:latin typeface="Open Sans (Light)"/>
                          <a:ea typeface="+mn-ea"/>
                          <a:cs typeface="+mn-cs"/>
                        </a:rPr>
                        <a:t>М.С.Мейер</a:t>
                      </a:r>
                      <a:endParaRPr lang="ru-RU" sz="10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a:p>
                  </a:txBody>
                  <a:tcPr/>
                </a:tc>
                <a:tc hMerge="1">
                  <a:txBody>
                    <a:bodyPr/>
                    <a:lstStyle/>
                    <a:p>
                      <a:endParaRPr lang="ru-RU" sz="1100" dirty="0">
                        <a:effectLst/>
                        <a:latin typeface="Open Sans (Light)"/>
                        <a:cs typeface="Times New Roman" pitchFamily="18" charset="0"/>
                      </a:endParaRPr>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36487">
                <a:tc vMerge="1">
                  <a:txBody>
                    <a:bodyPr/>
                    <a:lstStyle/>
                    <a:p>
                      <a:endParaRPr lang="ru-RU"/>
                    </a:p>
                  </a:txBody>
                  <a:tcPr/>
                </a:tc>
                <a:tc vMerge="1">
                  <a:txBody>
                    <a:bodyPr/>
                    <a:lstStyle/>
                    <a:p>
                      <a:pPr marL="0" algn="l" defTabSz="914400" rtl="0" eaLnBrk="1" latinLnBrk="0" hangingPunct="1">
                        <a:lnSpc>
                          <a:spcPct val="107000"/>
                        </a:lnSpc>
                        <a:spcAft>
                          <a:spcPts val="0"/>
                        </a:spcAft>
                      </a:pPr>
                      <a:endParaRPr lang="ru-RU" sz="1050" kern="1200" dirty="0">
                        <a:solidFill>
                          <a:schemeClr val="dk1"/>
                        </a:solidFill>
                        <a:effectLst/>
                        <a:latin typeface="+mn-lt"/>
                        <a:ea typeface="+mn-ea"/>
                        <a:cs typeface="+mn-cs"/>
                      </a:endParaRPr>
                    </a:p>
                  </a:txBody>
                  <a:tcPr/>
                </a:tc>
                <a:tc>
                  <a:txBody>
                    <a:bodyPr/>
                    <a:lstStyle/>
                    <a:p>
                      <a:pPr marL="0" algn="l"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Обществознание</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Б</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2">
                  <a:txBody>
                    <a:bodyPr/>
                    <a:lstStyle/>
                    <a:p>
                      <a:r>
                        <a:rPr lang="ru-RU" sz="1000" dirty="0" smtClean="0">
                          <a:effectLst/>
                          <a:latin typeface="Open Sans (Light)"/>
                          <a:cs typeface="Times New Roman" pitchFamily="18" charset="0"/>
                        </a:rPr>
                        <a:t>Под ред. </a:t>
                      </a:r>
                      <a:r>
                        <a:rPr lang="ru-RU" sz="1000" dirty="0" err="1" smtClean="0">
                          <a:effectLst/>
                          <a:latin typeface="Open Sans (Light)"/>
                          <a:cs typeface="Times New Roman" pitchFamily="18" charset="0"/>
                        </a:rPr>
                        <a:t>Л.Н.Боголюбова</a:t>
                      </a:r>
                      <a:r>
                        <a:rPr lang="ru-RU" sz="1000" dirty="0" smtClean="0">
                          <a:effectLst/>
                          <a:latin typeface="Open Sans (Light)"/>
                          <a:cs typeface="Times New Roman" pitchFamily="18" charset="0"/>
                        </a:rPr>
                        <a:t> и др. </a:t>
                      </a:r>
                      <a:endParaRPr lang="ru-RU" sz="100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sz="100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6">
                  <a:txBody>
                    <a:bodyPr/>
                    <a:lstStyle/>
                    <a:p>
                      <a:r>
                        <a:rPr lang="ru-RU" sz="1000" dirty="0" smtClean="0">
                          <a:effectLst/>
                          <a:latin typeface="Open Sans (Light)"/>
                          <a:cs typeface="Times New Roman" pitchFamily="18" charset="0"/>
                        </a:rPr>
                        <a:t>«Сферы». О.А.Котова, </a:t>
                      </a:r>
                      <a:r>
                        <a:rPr lang="ru-RU" sz="1000" dirty="0" err="1" smtClean="0">
                          <a:effectLst/>
                          <a:latin typeface="Open Sans (Light)"/>
                          <a:cs typeface="Times New Roman" pitchFamily="18" charset="0"/>
                        </a:rPr>
                        <a:t>Т.Е.Лискова</a:t>
                      </a:r>
                      <a:endParaRPr lang="ru-RU" sz="100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sz="1100" dirty="0">
                        <a:effectLst/>
                        <a:latin typeface="Open Sans (Light)"/>
                        <a:cs typeface="Times New Roman" pitchFamily="18"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sz="1100" dirty="0">
                        <a:effectLst/>
                        <a:latin typeface="Open Sans (Light)"/>
                        <a:cs typeface="Times New Roman" pitchFamily="18" charset="0"/>
                      </a:endParaRPr>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122882168"/>
                  </a:ext>
                </a:extLst>
              </a:tr>
              <a:tr h="314314">
                <a:tc vMerge="1">
                  <a:txBody>
                    <a:bodyPr/>
                    <a:lstStyle/>
                    <a:p>
                      <a:pPr marL="0" algn="ctr" defTabSz="914400" rtl="0" eaLnBrk="1" latinLnBrk="0" hangingPunct="1">
                        <a:lnSpc>
                          <a:spcPct val="107000"/>
                        </a:lnSpc>
                        <a:spcAft>
                          <a:spcPts val="0"/>
                        </a:spcAft>
                      </a:pPr>
                      <a:endParaRPr lang="ru-RU" sz="1400" kern="1200" dirty="0">
                        <a:solidFill>
                          <a:schemeClr val="bg1"/>
                        </a:solidFill>
                        <a:effectLst/>
                        <a:latin typeface="Open Sans (Light)"/>
                        <a:ea typeface="+mn-ea"/>
                        <a:cs typeface="+mn-cs"/>
                      </a:endParaRPr>
                    </a:p>
                  </a:txBody>
                  <a:tcPr vert="vert270" anchor="ctr">
                    <a:solidFill>
                      <a:schemeClr val="accent1">
                        <a:lumMod val="60000"/>
                        <a:lumOff val="40000"/>
                      </a:schemeClr>
                    </a:solidFill>
                  </a:tcPr>
                </a:tc>
                <a:tc vMerge="1">
                  <a:txBody>
                    <a:bodyPr/>
                    <a:lstStyle/>
                    <a:p>
                      <a:pPr marL="0" algn="l" defTabSz="914400" rtl="0" eaLnBrk="1" latinLnBrk="0" hangingPunct="1">
                        <a:lnSpc>
                          <a:spcPct val="107000"/>
                        </a:lnSpc>
                        <a:spcAft>
                          <a:spcPts val="0"/>
                        </a:spcAft>
                      </a:pPr>
                      <a:endParaRPr lang="ru-RU" sz="1100" kern="1200" dirty="0">
                        <a:solidFill>
                          <a:schemeClr val="dk1"/>
                        </a:solidFill>
                        <a:effectLst/>
                        <a:latin typeface="Open Sans (Light)"/>
                        <a:ea typeface="+mn-ea"/>
                        <a:cs typeface="+mn-cs"/>
                      </a:endParaRPr>
                    </a:p>
                  </a:txBody>
                  <a:tcPr/>
                </a:tc>
                <a:tc>
                  <a:txBody>
                    <a:bodyPr/>
                    <a:lstStyle/>
                    <a:p>
                      <a:pPr marL="0" algn="l"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География</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mn-cs"/>
                        </a:rPr>
                        <a:t>Б</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8">
                  <a:txBody>
                    <a:bodyPr/>
                    <a:lstStyle/>
                    <a:p>
                      <a:r>
                        <a:rPr lang="ru-RU" sz="1000" dirty="0" smtClean="0">
                          <a:effectLst/>
                          <a:latin typeface="Open Sans (Light)"/>
                          <a:cs typeface="Times New Roman" pitchFamily="18" charset="0"/>
                        </a:rPr>
                        <a:t>«География». </a:t>
                      </a:r>
                      <a:r>
                        <a:rPr lang="ru-RU" sz="1000" dirty="0" err="1" smtClean="0">
                          <a:effectLst/>
                          <a:latin typeface="Open Sans (Light)"/>
                          <a:cs typeface="Times New Roman" pitchFamily="18" charset="0"/>
                        </a:rPr>
                        <a:t>В.П.Максаковский</a:t>
                      </a:r>
                      <a:endParaRPr lang="ru-RU" sz="100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sz="110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bg1"/>
                    </a:solidFill>
                  </a:tcPr>
                </a:tc>
                <a:tc hMerge="1">
                  <a:txBody>
                    <a:bodyPr/>
                    <a:lstStyle/>
                    <a:p>
                      <a:endParaRPr lang="ru-RU"/>
                    </a:p>
                  </a:txBody>
                  <a:tcPr/>
                </a:tc>
                <a:tc hMerge="1">
                  <a:txBody>
                    <a:bodyPr/>
                    <a:lstStyle/>
                    <a:p>
                      <a:endParaRPr lang="ru-RU" sz="1100" dirty="0">
                        <a:effectLst/>
                        <a:latin typeface="Open Sans (Light)"/>
                        <a:cs typeface="Times New Roman" pitchFamily="18"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bg1"/>
                    </a:solidFill>
                  </a:tcPr>
                </a:tc>
                <a:tc hMerge="1">
                  <a:txBody>
                    <a:bodyPr/>
                    <a:lstStyle/>
                    <a:p>
                      <a:endParaRPr lang="ru-RU"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bg1"/>
                    </a:solidFill>
                  </a:tcPr>
                </a:tc>
                <a:tc hMerge="1">
                  <a:txBody>
                    <a:bodyPr/>
                    <a:lstStyle/>
                    <a:p>
                      <a:endParaRPr lang="ru-RU"/>
                    </a:p>
                  </a:txBody>
                  <a:tcPr/>
                </a:tc>
                <a:tc hMerge="1">
                  <a:txBody>
                    <a:bodyPr/>
                    <a:lstStyle/>
                    <a:p>
                      <a:endParaRPr lang="ru-RU"/>
                    </a:p>
                  </a:txBody>
                  <a:tcPr/>
                </a:tc>
                <a:tc hMerge="1">
                  <a:txBody>
                    <a:bodyPr/>
                    <a:lstStyle/>
                    <a:p>
                      <a:endParaRPr lang="ru-RU" sz="1100" dirty="0">
                        <a:effectLst/>
                        <a:latin typeface="Open Sans (Light)"/>
                        <a:cs typeface="Times New Roman" pitchFamily="18" charset="0"/>
                      </a:endParaRPr>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160140494"/>
                  </a:ext>
                </a:extLst>
              </a:tr>
            </a:tbl>
          </a:graphicData>
        </a:graphic>
      </p:graphicFrame>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0" y="610872"/>
            <a:ext cx="11969930"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7" name="Прямоугольник 26"/>
          <p:cNvSpPr/>
          <p:nvPr/>
        </p:nvSpPr>
        <p:spPr>
          <a:xfrm>
            <a:off x="0" y="97535"/>
            <a:ext cx="11854368" cy="523220"/>
          </a:xfrm>
          <a:prstGeom prst="rect">
            <a:avLst/>
          </a:prstGeom>
        </p:spPr>
        <p:txBody>
          <a:bodyPr wrap="square">
            <a:spAutoFit/>
          </a:bodyPr>
          <a:lstStyle/>
          <a:p>
            <a:pPr lvl="0">
              <a:defRPr/>
            </a:pPr>
            <a:r>
              <a:rPr lang="ru-RU" sz="28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Универсальный профиль </a:t>
            </a:r>
            <a:r>
              <a:rPr lang="ru-RU" sz="28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обучения СОО </a:t>
            </a:r>
            <a:r>
              <a:rPr lang="ru-RU" sz="11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(углублённый уровень на выбор ОО, не более 1 )</a:t>
            </a:r>
            <a:endParaRPr kumimoji="0" lang="ru-RU" sz="11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1014264" y="179976"/>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3"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52</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4717" y="3280228"/>
            <a:ext cx="746932" cy="183532"/>
          </a:xfrm>
          <a:prstGeom prst="rect">
            <a:avLst/>
          </a:prstGeom>
        </p:spPr>
      </p:pic>
      <p:pic>
        <p:nvPicPr>
          <p:cNvPr id="24" name="Рисунок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7757" y="1177636"/>
            <a:ext cx="746932" cy="183532"/>
          </a:xfrm>
          <a:prstGeom prst="rect">
            <a:avLst/>
          </a:prstGeom>
        </p:spPr>
      </p:pic>
      <p:pic>
        <p:nvPicPr>
          <p:cNvPr id="43" name="Рисунок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8966" y="1195647"/>
            <a:ext cx="746932" cy="183532"/>
          </a:xfrm>
          <a:prstGeom prst="rect">
            <a:avLst/>
          </a:prstGeom>
        </p:spPr>
      </p:pic>
      <p:pic>
        <p:nvPicPr>
          <p:cNvPr id="44" name="Рисунок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8122" y="1709123"/>
            <a:ext cx="746932" cy="183532"/>
          </a:xfrm>
          <a:prstGeom prst="rect">
            <a:avLst/>
          </a:prstGeom>
        </p:spPr>
      </p:pic>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034" y="2025006"/>
            <a:ext cx="746932" cy="183532"/>
          </a:xfrm>
          <a:prstGeom prst="rect">
            <a:avLst/>
          </a:prstGeom>
        </p:spPr>
      </p:pic>
      <p:pic>
        <p:nvPicPr>
          <p:cNvPr id="46" name="Рисунок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7243" y="4383623"/>
            <a:ext cx="746932" cy="183532"/>
          </a:xfrm>
          <a:prstGeom prst="rect">
            <a:avLst/>
          </a:prstGeom>
        </p:spPr>
      </p:pic>
      <p:pic>
        <p:nvPicPr>
          <p:cNvPr id="47" name="Рисунок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620" y="6338589"/>
            <a:ext cx="746932" cy="183532"/>
          </a:xfrm>
          <a:prstGeom prst="rect">
            <a:avLst/>
          </a:prstGeom>
        </p:spPr>
      </p:pic>
    </p:spTree>
    <p:extLst>
      <p:ext uri="{BB962C8B-B14F-4D97-AF65-F5344CB8AC3E}">
        <p14:creationId xmlns:p14="http://schemas.microsoft.com/office/powerpoint/2010/main" val="23780542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61946" y="97535"/>
            <a:ext cx="7273145" cy="523220"/>
          </a:xfrm>
          <a:prstGeom prst="rect">
            <a:avLst/>
          </a:prstGeom>
        </p:spPr>
        <p:txBody>
          <a:bodyPr wrap="none">
            <a:spAutoFit/>
          </a:bodyPr>
          <a:lstStyle/>
          <a:p>
            <a:pPr lvl="0">
              <a:defRPr/>
            </a:pPr>
            <a:r>
              <a:rPr lang="ru-RU" sz="28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Универсальный профиль </a:t>
            </a:r>
            <a:r>
              <a:rPr lang="ru-RU" sz="28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обучения СОО </a:t>
            </a:r>
            <a:endParaRPr kumimoji="0" lang="ru-RU" sz="28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Прямая соединительная линия 6">
            <a:extLst>
              <a:ext uri="{FF2B5EF4-FFF2-40B4-BE49-F238E27FC236}">
                <a16:creationId xmlns:a16="http://schemas.microsoft.com/office/drawing/2014/main" id="{DEB654A0-C98F-4F96-9F38-182DA224F2D5}"/>
              </a:ext>
            </a:extLst>
          </p:cNvPr>
          <p:cNvCxnSpPr/>
          <p:nvPr/>
        </p:nvCxnSpPr>
        <p:spPr>
          <a:xfrm>
            <a:off x="0" y="610872"/>
            <a:ext cx="11969930"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graphicFrame>
        <p:nvGraphicFramePr>
          <p:cNvPr id="9" name="Таблица 8"/>
          <p:cNvGraphicFramePr>
            <a:graphicFrameLocks noGrp="1"/>
          </p:cNvGraphicFramePr>
          <p:nvPr>
            <p:extLst>
              <p:ext uri="{D42A27DB-BD31-4B8C-83A1-F6EECF244321}">
                <p14:modId xmlns:p14="http://schemas.microsoft.com/office/powerpoint/2010/main" val="4156210629"/>
              </p:ext>
            </p:extLst>
          </p:nvPr>
        </p:nvGraphicFramePr>
        <p:xfrm>
          <a:off x="133294" y="827486"/>
          <a:ext cx="11728603" cy="5831708"/>
        </p:xfrm>
        <a:graphic>
          <a:graphicData uri="http://schemas.openxmlformats.org/drawingml/2006/table">
            <a:tbl>
              <a:tblPr firstRow="1" bandRow="1">
                <a:tableStyleId>{5C22544A-7EE6-4342-B048-85BDC9FD1C3A}</a:tableStyleId>
              </a:tblPr>
              <a:tblGrid>
                <a:gridCol w="602719">
                  <a:extLst>
                    <a:ext uri="{9D8B030D-6E8A-4147-A177-3AD203B41FA5}">
                      <a16:colId xmlns:a16="http://schemas.microsoft.com/office/drawing/2014/main" val="1595716521"/>
                    </a:ext>
                  </a:extLst>
                </a:gridCol>
                <a:gridCol w="1536186">
                  <a:extLst>
                    <a:ext uri="{9D8B030D-6E8A-4147-A177-3AD203B41FA5}">
                      <a16:colId xmlns:a16="http://schemas.microsoft.com/office/drawing/2014/main" val="3936953702"/>
                    </a:ext>
                  </a:extLst>
                </a:gridCol>
                <a:gridCol w="1666310">
                  <a:extLst>
                    <a:ext uri="{9D8B030D-6E8A-4147-A177-3AD203B41FA5}">
                      <a16:colId xmlns:a16="http://schemas.microsoft.com/office/drawing/2014/main" val="2298061836"/>
                    </a:ext>
                  </a:extLst>
                </a:gridCol>
                <a:gridCol w="1414282">
                  <a:extLst>
                    <a:ext uri="{9D8B030D-6E8A-4147-A177-3AD203B41FA5}">
                      <a16:colId xmlns:a16="http://schemas.microsoft.com/office/drawing/2014/main" val="1222589522"/>
                    </a:ext>
                  </a:extLst>
                </a:gridCol>
                <a:gridCol w="1321567">
                  <a:extLst>
                    <a:ext uri="{9D8B030D-6E8A-4147-A177-3AD203B41FA5}">
                      <a16:colId xmlns:a16="http://schemas.microsoft.com/office/drawing/2014/main" val="2459606623"/>
                    </a:ext>
                  </a:extLst>
                </a:gridCol>
                <a:gridCol w="618183">
                  <a:extLst>
                    <a:ext uri="{9D8B030D-6E8A-4147-A177-3AD203B41FA5}">
                      <a16:colId xmlns:a16="http://schemas.microsoft.com/office/drawing/2014/main" val="3956141743"/>
                    </a:ext>
                  </a:extLst>
                </a:gridCol>
                <a:gridCol w="1127538">
                  <a:extLst>
                    <a:ext uri="{9D8B030D-6E8A-4147-A177-3AD203B41FA5}">
                      <a16:colId xmlns:a16="http://schemas.microsoft.com/office/drawing/2014/main" val="3564802520"/>
                    </a:ext>
                  </a:extLst>
                </a:gridCol>
                <a:gridCol w="461451">
                  <a:extLst>
                    <a:ext uri="{9D8B030D-6E8A-4147-A177-3AD203B41FA5}">
                      <a16:colId xmlns:a16="http://schemas.microsoft.com/office/drawing/2014/main" val="769914827"/>
                    </a:ext>
                  </a:extLst>
                </a:gridCol>
                <a:gridCol w="1185007">
                  <a:extLst>
                    <a:ext uri="{9D8B030D-6E8A-4147-A177-3AD203B41FA5}">
                      <a16:colId xmlns:a16="http://schemas.microsoft.com/office/drawing/2014/main" val="3868271385"/>
                    </a:ext>
                  </a:extLst>
                </a:gridCol>
                <a:gridCol w="1795360">
                  <a:extLst>
                    <a:ext uri="{9D8B030D-6E8A-4147-A177-3AD203B41FA5}">
                      <a16:colId xmlns:a16="http://schemas.microsoft.com/office/drawing/2014/main" val="3019475096"/>
                    </a:ext>
                  </a:extLst>
                </a:gridCol>
              </a:tblGrid>
              <a:tr h="378982">
                <a:tc>
                  <a:txBody>
                    <a:bodyPr/>
                    <a:lstStyle/>
                    <a:p>
                      <a:pPr marL="0" algn="l" defTabSz="914400" rtl="0" eaLnBrk="1" latinLnBrk="0" hangingPunct="1">
                        <a:lnSpc>
                          <a:spcPct val="107000"/>
                        </a:lnSpc>
                        <a:spcAft>
                          <a:spcPts val="0"/>
                        </a:spcAft>
                      </a:pPr>
                      <a:endParaRPr lang="ru-RU" sz="1400" b="0" kern="1200" dirty="0">
                        <a:solidFill>
                          <a:schemeClr val="tx1"/>
                        </a:solidFill>
                        <a:effectLst/>
                        <a:latin typeface="Open Sans (Light)"/>
                        <a:ea typeface="+mn-ea"/>
                        <a:cs typeface="+mn-cs"/>
                      </a:endParaRPr>
                    </a:p>
                  </a:txBody>
                  <a:tcPr vert="vert270" anchor="ctr">
                    <a:lnB w="381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latinLnBrk="0" hangingPunct="1"/>
                      <a:r>
                        <a:rPr lang="ru-RU" sz="1000" b="1" kern="1200" dirty="0" smtClean="0">
                          <a:solidFill>
                            <a:schemeClr val="accent5">
                              <a:lumMod val="50000"/>
                            </a:schemeClr>
                          </a:solidFill>
                          <a:effectLst/>
                          <a:latin typeface="Open Sans (Light)"/>
                          <a:ea typeface="+mn-ea"/>
                          <a:cs typeface="Times New Roman" pitchFamily="18" charset="0"/>
                        </a:rPr>
                        <a:t>Предметная область</a:t>
                      </a:r>
                      <a:endParaRPr lang="ru-RU" sz="1000" b="1" kern="1200" dirty="0">
                        <a:solidFill>
                          <a:schemeClr val="accent5">
                            <a:lumMod val="50000"/>
                          </a:schemeClr>
                        </a:solidFill>
                        <a:effectLst/>
                        <a:latin typeface="Open Sans (Light)"/>
                        <a:ea typeface="+mn-ea"/>
                        <a:cs typeface="Times New Roman" pitchFamily="18" charset="0"/>
                      </a:endParaRPr>
                    </a:p>
                  </a:txBody>
                  <a:tcPr anchor="ctr">
                    <a:solidFill>
                      <a:schemeClr val="bg1"/>
                    </a:solidFill>
                  </a:tcPr>
                </a:tc>
                <a:tc>
                  <a:txBody>
                    <a:bodyPr/>
                    <a:lstStyle/>
                    <a:p>
                      <a:pPr marL="0" algn="ctr" defTabSz="914400" rtl="0" eaLnBrk="1" latinLnBrk="0" hangingPunct="1"/>
                      <a:r>
                        <a:rPr lang="ru-RU" sz="1000" b="1" kern="1200" dirty="0" smtClean="0">
                          <a:solidFill>
                            <a:schemeClr val="accent5">
                              <a:lumMod val="50000"/>
                            </a:schemeClr>
                          </a:solidFill>
                          <a:effectLst/>
                          <a:latin typeface="Open Sans (Light)"/>
                          <a:ea typeface="+mn-ea"/>
                          <a:cs typeface="Times New Roman" pitchFamily="18" charset="0"/>
                        </a:rPr>
                        <a:t>Учебный предмет</a:t>
                      </a:r>
                      <a:endParaRPr lang="ru-RU" sz="1000" b="1" kern="1200" dirty="0">
                        <a:solidFill>
                          <a:schemeClr val="accent5">
                            <a:lumMod val="50000"/>
                          </a:schemeClr>
                        </a:solidFill>
                        <a:effectLst/>
                        <a:latin typeface="Open Sans (Light)"/>
                        <a:ea typeface="+mn-ea"/>
                        <a:cs typeface="Times New Roman" pitchFamily="18" charset="0"/>
                      </a:endParaRPr>
                    </a:p>
                  </a:txBody>
                  <a:tcPr anchor="ctr">
                    <a:solidFill>
                      <a:schemeClr val="bg1"/>
                    </a:solidFill>
                  </a:tcPr>
                </a:tc>
                <a:tc>
                  <a:txBody>
                    <a:bodyPr/>
                    <a:lstStyle/>
                    <a:p>
                      <a:pPr marL="0" algn="ctr" defTabSz="914400" rtl="0" eaLnBrk="1" latinLnBrk="0" hangingPunct="1"/>
                      <a:r>
                        <a:rPr lang="ru-RU" sz="1000" b="1" kern="1200" dirty="0" smtClean="0">
                          <a:solidFill>
                            <a:schemeClr val="accent5">
                              <a:lumMod val="50000"/>
                            </a:schemeClr>
                          </a:solidFill>
                          <a:effectLst/>
                          <a:latin typeface="Open Sans (Light)"/>
                          <a:ea typeface="+mn-ea"/>
                          <a:cs typeface="Times New Roman" pitchFamily="18" charset="0"/>
                        </a:rPr>
                        <a:t>Уровень</a:t>
                      </a:r>
                      <a:endParaRPr lang="ru-RU" sz="1000" b="1" kern="1200" dirty="0">
                        <a:solidFill>
                          <a:schemeClr val="accent5">
                            <a:lumMod val="50000"/>
                          </a:schemeClr>
                        </a:solidFill>
                        <a:effectLst/>
                        <a:latin typeface="Open Sans (Light)"/>
                        <a:ea typeface="+mn-ea"/>
                        <a:cs typeface="Times New Roman" pitchFamily="18" charset="0"/>
                      </a:endParaRPr>
                    </a:p>
                  </a:txBody>
                  <a:tcPr anchor="ctr">
                    <a:solidFill>
                      <a:schemeClr val="bg1"/>
                    </a:solidFill>
                  </a:tcPr>
                </a:tc>
                <a:tc gridSpan="6">
                  <a:txBody>
                    <a:bodyPr/>
                    <a:lstStyle/>
                    <a:p>
                      <a:pPr marL="0" algn="l" defTabSz="914400" rtl="0" eaLnBrk="1" latinLnBrk="0" hangingPunct="1"/>
                      <a:r>
                        <a:rPr lang="ru-RU" sz="1000" b="1" kern="1200" dirty="0" smtClean="0">
                          <a:solidFill>
                            <a:schemeClr val="accent5">
                              <a:lumMod val="50000"/>
                            </a:schemeClr>
                          </a:solidFill>
                          <a:effectLst/>
                          <a:latin typeface="Open Sans (Light)"/>
                          <a:ea typeface="+mn-ea"/>
                          <a:cs typeface="Times New Roman" pitchFamily="18" charset="0"/>
                        </a:rPr>
                        <a:t>Автор</a:t>
                      </a:r>
                      <a:endParaRPr lang="ru-RU" sz="1000" b="1" kern="1200" dirty="0">
                        <a:solidFill>
                          <a:schemeClr val="accent5">
                            <a:lumMod val="50000"/>
                          </a:schemeClr>
                        </a:solidFill>
                        <a:effectLst/>
                        <a:latin typeface="Open Sans (Light)"/>
                        <a:ea typeface="+mn-ea"/>
                        <a:cs typeface="Times New Roman" pitchFamily="18" charset="0"/>
                      </a:endParaRPr>
                    </a:p>
                  </a:txBody>
                  <a:tcPr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05230988"/>
                  </a:ext>
                </a:extLst>
              </a:tr>
              <a:tr h="313320">
                <a:tc rowSpan="9">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400" kern="1200" dirty="0" smtClean="0">
                          <a:solidFill>
                            <a:schemeClr val="tx1"/>
                          </a:solidFill>
                          <a:effectLst/>
                          <a:latin typeface="Open Sans (Light)"/>
                          <a:ea typeface="+mn-ea"/>
                          <a:cs typeface="+mn-cs"/>
                        </a:rPr>
                        <a:t>Обязательная часть ОП</a:t>
                      </a:r>
                    </a:p>
                    <a:p>
                      <a:pPr marL="0" algn="ctr" defTabSz="914400" rtl="0" eaLnBrk="1" latinLnBrk="0" hangingPunct="1">
                        <a:lnSpc>
                          <a:spcPct val="107000"/>
                        </a:lnSpc>
                        <a:spcAft>
                          <a:spcPts val="0"/>
                        </a:spcAft>
                      </a:pPr>
                      <a:endParaRPr lang="ru-RU" sz="1400" kern="1200" dirty="0" smtClean="0">
                        <a:solidFill>
                          <a:schemeClr val="bg1"/>
                        </a:solidFill>
                        <a:effectLst/>
                        <a:latin typeface="Open Sans (Light)"/>
                        <a:ea typeface="+mn-ea"/>
                        <a:cs typeface="+mn-cs"/>
                      </a:endParaRPr>
                    </a:p>
                    <a:p>
                      <a:pPr marL="0" algn="l" defTabSz="914400" rtl="0" eaLnBrk="1" latinLnBrk="0" hangingPunct="1">
                        <a:lnSpc>
                          <a:spcPct val="107000"/>
                        </a:lnSpc>
                        <a:spcAft>
                          <a:spcPts val="0"/>
                        </a:spcAft>
                      </a:pPr>
                      <a:endParaRPr lang="ru-RU" sz="1400" b="0" kern="1200" dirty="0">
                        <a:solidFill>
                          <a:schemeClr val="tx1"/>
                        </a:solidFill>
                        <a:effectLst/>
                        <a:latin typeface="Open Sans (Light)"/>
                        <a:ea typeface="+mn-ea"/>
                        <a:cs typeface="+mn-cs"/>
                      </a:endParaRPr>
                    </a:p>
                  </a:txBody>
                  <a:tcPr vert="vert27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rowSpan="6">
                  <a:txBody>
                    <a:bodyPr/>
                    <a:lstStyle/>
                    <a:p>
                      <a:pPr marL="0" algn="l" defTabSz="914400" rtl="0" eaLnBrk="1" latinLnBrk="0" hangingPunct="1">
                        <a:lnSpc>
                          <a:spcPct val="107000"/>
                        </a:lnSpc>
                        <a:spcAft>
                          <a:spcPts val="0"/>
                        </a:spcAft>
                      </a:pPr>
                      <a:endParaRPr lang="ru-RU" sz="1100" kern="1200" dirty="0" smtClean="0">
                        <a:solidFill>
                          <a:schemeClr val="dk1"/>
                        </a:solidFill>
                        <a:effectLst/>
                        <a:latin typeface="Open Sans (Light)"/>
                        <a:ea typeface="+mn-ea"/>
                        <a:cs typeface="+mn-cs"/>
                      </a:endParaRPr>
                    </a:p>
                    <a:p>
                      <a:pPr marL="0" algn="l" defTabSz="914400" rtl="0" eaLnBrk="1" latinLnBrk="0" hangingPunct="1">
                        <a:lnSpc>
                          <a:spcPct val="107000"/>
                        </a:lnSpc>
                        <a:spcAft>
                          <a:spcPts val="0"/>
                        </a:spcAft>
                      </a:pPr>
                      <a:endParaRPr lang="ru-RU" sz="1100" kern="1200" dirty="0" smtClean="0">
                        <a:solidFill>
                          <a:schemeClr val="dk1"/>
                        </a:solidFill>
                        <a:effectLst/>
                        <a:latin typeface="Open Sans (Light)"/>
                        <a:ea typeface="+mn-ea"/>
                        <a:cs typeface="+mn-cs"/>
                      </a:endParaRPr>
                    </a:p>
                    <a:p>
                      <a:pPr marL="0" algn="l" defTabSz="914400" rtl="0" eaLnBrk="1" latinLnBrk="0" hangingPunct="1">
                        <a:lnSpc>
                          <a:spcPct val="107000"/>
                        </a:lnSpc>
                        <a:spcAft>
                          <a:spcPts val="0"/>
                        </a:spcAft>
                      </a:pPr>
                      <a:endParaRPr lang="ru-RU" sz="1100" kern="1200" dirty="0" smtClean="0">
                        <a:solidFill>
                          <a:schemeClr val="dk1"/>
                        </a:solidFill>
                        <a:effectLst/>
                        <a:latin typeface="Open Sans (Light)"/>
                        <a:ea typeface="+mn-ea"/>
                        <a:cs typeface="+mn-cs"/>
                      </a:endParaRPr>
                    </a:p>
                    <a:p>
                      <a:pPr marL="0" algn="l" defTabSz="914400" rtl="0" eaLnBrk="1" latinLnBrk="0" hangingPunct="1">
                        <a:lnSpc>
                          <a:spcPct val="107000"/>
                        </a:lnSpc>
                        <a:spcAft>
                          <a:spcPts val="0"/>
                        </a:spcAft>
                      </a:pPr>
                      <a:endParaRPr lang="ru-RU" sz="1100" kern="1200" dirty="0" smtClean="0">
                        <a:solidFill>
                          <a:schemeClr val="dk1"/>
                        </a:solidFill>
                        <a:effectLst/>
                        <a:latin typeface="Open Sans (Light)"/>
                        <a:ea typeface="+mn-ea"/>
                        <a:cs typeface="+mn-cs"/>
                      </a:endParaRPr>
                    </a:p>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Естественные науки</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Естествознание</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rowSpan="5">
                  <a:txBody>
                    <a:bodyPr/>
                    <a:lstStyle/>
                    <a:p>
                      <a:pPr marL="0" algn="ctr" defTabSz="914400" rtl="0" eaLnBrk="1" latinLnBrk="0" hangingPunct="1">
                        <a:lnSpc>
                          <a:spcPct val="107000"/>
                        </a:lnSpc>
                        <a:spcAft>
                          <a:spcPts val="0"/>
                        </a:spcAft>
                      </a:pPr>
                      <a:endParaRPr lang="ru-RU" sz="1100" kern="1200" dirty="0" smtClean="0">
                        <a:solidFill>
                          <a:schemeClr val="dk1"/>
                        </a:solidFill>
                        <a:effectLst/>
                        <a:latin typeface="Open Sans (Light)"/>
                        <a:ea typeface="+mn-ea"/>
                        <a:cs typeface="+mn-cs"/>
                      </a:endParaRPr>
                    </a:p>
                    <a:p>
                      <a:pPr marL="0" algn="ctr" defTabSz="914400" rtl="0" eaLnBrk="1" latinLnBrk="0" hangingPunct="1">
                        <a:lnSpc>
                          <a:spcPct val="107000"/>
                        </a:lnSpc>
                        <a:spcAft>
                          <a:spcPts val="0"/>
                        </a:spcAft>
                      </a:pPr>
                      <a:endParaRPr lang="ru-RU" sz="1100" kern="1200" dirty="0" smtClean="0">
                        <a:solidFill>
                          <a:schemeClr val="dk1"/>
                        </a:solidFill>
                        <a:effectLst/>
                        <a:latin typeface="Open Sans (Light)"/>
                        <a:ea typeface="+mn-ea"/>
                        <a:cs typeface="+mn-cs"/>
                      </a:endParaRPr>
                    </a:p>
                    <a:p>
                      <a:pPr marL="0" algn="ctr" defTabSz="914400" rtl="0" eaLnBrk="1" latinLnBrk="0" hangingPunct="1">
                        <a:lnSpc>
                          <a:spcPct val="107000"/>
                        </a:lnSpc>
                        <a:spcAft>
                          <a:spcPts val="0"/>
                        </a:spcAft>
                      </a:pPr>
                      <a:endParaRPr lang="ru-RU" sz="1100" kern="1200" dirty="0" smtClean="0">
                        <a:solidFill>
                          <a:schemeClr val="dk1"/>
                        </a:solidFill>
                        <a:effectLst/>
                        <a:latin typeface="Open Sans (Light)"/>
                        <a:ea typeface="+mn-ea"/>
                        <a:cs typeface="+mn-cs"/>
                      </a:endParaRPr>
                    </a:p>
                    <a:p>
                      <a:pPr marL="0" algn="ctr" defTabSz="914400" rtl="0" eaLnBrk="1" latinLnBrk="0" hangingPunct="1">
                        <a:lnSpc>
                          <a:spcPct val="107000"/>
                        </a:lnSpc>
                        <a:spcAft>
                          <a:spcPts val="0"/>
                        </a:spcAft>
                      </a:pPr>
                      <a:endParaRPr lang="ru-RU" sz="1100" kern="1200" dirty="0" smtClean="0">
                        <a:solidFill>
                          <a:schemeClr val="dk1"/>
                        </a:solidFill>
                        <a:effectLst/>
                        <a:latin typeface="Open Sans (Light)"/>
                        <a:ea typeface="+mn-ea"/>
                        <a:cs typeface="+mn-cs"/>
                      </a:endParaRPr>
                    </a:p>
                    <a:p>
                      <a:pPr marL="0" algn="ctr" defTabSz="914400" rtl="0" eaLnBrk="1" latinLnBrk="0" hangingPunct="1">
                        <a:lnSpc>
                          <a:spcPct val="107000"/>
                        </a:lnSpc>
                        <a:spcAft>
                          <a:spcPts val="0"/>
                        </a:spcAft>
                      </a:pPr>
                      <a:endParaRPr lang="ru-RU" sz="1100" kern="1200" dirty="0" smtClean="0">
                        <a:solidFill>
                          <a:schemeClr val="dk1"/>
                        </a:solidFill>
                        <a:effectLst/>
                        <a:latin typeface="Open Sans (Light)"/>
                        <a:ea typeface="+mn-ea"/>
                        <a:cs typeface="+mn-cs"/>
                      </a:endParaRPr>
                    </a:p>
                    <a:p>
                      <a:pPr marL="0" algn="ctr" defTabSz="914400" rtl="0" eaLnBrk="1" latinLnBrk="0" hangingPunct="1">
                        <a:lnSpc>
                          <a:spcPct val="107000"/>
                        </a:lnSpc>
                        <a:spcAft>
                          <a:spcPts val="0"/>
                        </a:spcAft>
                      </a:pPr>
                      <a:endParaRPr lang="ru-RU" sz="1100" kern="1200" dirty="0" smtClean="0">
                        <a:solidFill>
                          <a:schemeClr val="dk1"/>
                        </a:solidFill>
                        <a:effectLst/>
                        <a:latin typeface="Open Sans (Light)"/>
                        <a:ea typeface="+mn-ea"/>
                        <a:cs typeface="+mn-cs"/>
                      </a:endParaRPr>
                    </a:p>
                    <a:p>
                      <a:pPr marL="0" algn="ctr"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Б</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smtClean="0">
                          <a:solidFill>
                            <a:srgbClr val="000000"/>
                          </a:solidFill>
                          <a:effectLst/>
                          <a:latin typeface="Open Sans (Light)"/>
                          <a:ea typeface="+mn-ea"/>
                          <a:cs typeface="+mn-cs"/>
                        </a:rPr>
                        <a:t>Под ред. </a:t>
                      </a:r>
                      <a:r>
                        <a:rPr lang="ru-RU" sz="1100" b="0" i="0" u="none" strike="noStrike" kern="1200" dirty="0" err="1" smtClean="0">
                          <a:solidFill>
                            <a:srgbClr val="000000"/>
                          </a:solidFill>
                          <a:effectLst/>
                          <a:latin typeface="Open Sans (Light)"/>
                          <a:ea typeface="+mn-ea"/>
                          <a:cs typeface="+mn-cs"/>
                        </a:rPr>
                        <a:t>И.Ю.Алексашиной</a:t>
                      </a:r>
                      <a:endParaRPr lang="ru-RU" sz="11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100" b="0" i="0" u="none" strike="noStrike" dirty="0" smtClean="0">
                        <a:solidFill>
                          <a:srgbClr val="000000"/>
                        </a:solidFill>
                        <a:effectLst/>
                        <a:latin typeface="Open Sans (Light)"/>
                      </a:endParaRPr>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397691028"/>
                  </a:ext>
                </a:extLst>
              </a:tr>
              <a:tr h="655098">
                <a:tc vMerge="1">
                  <a:txBody>
                    <a:bodyPr/>
                    <a:lstStyle/>
                    <a:p>
                      <a:endParaRPr lang="ru-RU"/>
                    </a:p>
                  </a:txBody>
                  <a:tcPr/>
                </a:tc>
                <a:tc vMerge="1">
                  <a:txBody>
                    <a:bodyPr/>
                    <a:lstStyle/>
                    <a:p>
                      <a:pPr marL="0" algn="l" defTabSz="914400" rtl="0" eaLnBrk="1" latinLnBrk="0" hangingPunct="1">
                        <a:lnSpc>
                          <a:spcPct val="107000"/>
                        </a:lnSpc>
                        <a:spcAft>
                          <a:spcPts val="0"/>
                        </a:spcAft>
                      </a:pP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Биология</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pPr marL="0" algn="ctr" defTabSz="914400" rtl="0" eaLnBrk="1" latinLnBrk="0" hangingPunct="1">
                        <a:lnSpc>
                          <a:spcPct val="107000"/>
                        </a:lnSpc>
                        <a:spcAft>
                          <a:spcPts val="0"/>
                        </a:spcAft>
                      </a:pP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Open Sans (Light)"/>
                          <a:ea typeface="+mn-ea"/>
                          <a:cs typeface="+mn-cs"/>
                        </a:rPr>
                        <a:t>А.А.Каменский</a:t>
                      </a:r>
                      <a:r>
                        <a:rPr lang="ru-RU" sz="1100" b="0" i="0" u="none" strike="noStrike" kern="1200" dirty="0" smtClean="0">
                          <a:solidFill>
                            <a:srgbClr val="000000"/>
                          </a:solidFill>
                          <a:effectLst/>
                          <a:latin typeface="Open Sans (Light)"/>
                          <a:ea typeface="+mn-ea"/>
                          <a:cs typeface="+mn-cs"/>
                        </a:rPr>
                        <a:t>, </a:t>
                      </a:r>
                      <a:r>
                        <a:rPr lang="ru-RU" sz="1100" b="0" i="0" u="none" strike="noStrike" kern="1200" dirty="0" err="1" smtClean="0">
                          <a:solidFill>
                            <a:srgbClr val="000000"/>
                          </a:solidFill>
                          <a:effectLst/>
                          <a:latin typeface="Open Sans (Light)"/>
                          <a:ea typeface="+mn-ea"/>
                          <a:cs typeface="+mn-cs"/>
                        </a:rPr>
                        <a:t>Е.К.Касперская</a:t>
                      </a:r>
                      <a:r>
                        <a:rPr lang="ru-RU" sz="1100" b="0" i="0" u="none" strike="noStrike" kern="1200" dirty="0" smtClean="0">
                          <a:solidFill>
                            <a:srgbClr val="000000"/>
                          </a:solidFill>
                          <a:effectLst/>
                          <a:latin typeface="Open Sans (Light)"/>
                          <a:ea typeface="+mn-ea"/>
                          <a:cs typeface="+mn-cs"/>
                        </a:rPr>
                        <a:t>, </a:t>
                      </a:r>
                      <a:r>
                        <a:rPr lang="ru-RU" sz="1100" b="0" i="0" u="none" strike="noStrike" kern="1200" dirty="0" err="1" smtClean="0">
                          <a:solidFill>
                            <a:srgbClr val="000000"/>
                          </a:solidFill>
                          <a:effectLst/>
                          <a:latin typeface="Open Sans (Light)"/>
                          <a:ea typeface="+mn-ea"/>
                          <a:cs typeface="+mn-cs"/>
                        </a:rPr>
                        <a:t>В.И.Сивоглазов</a:t>
                      </a:r>
                      <a:endParaRPr lang="ru-RU" sz="11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rowSpan="2"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Open Sans (Light)"/>
                          <a:ea typeface="+mn-ea"/>
                          <a:cs typeface="+mn-cs"/>
                        </a:rPr>
                        <a:t>Д.К.Беляев</a:t>
                      </a:r>
                      <a:r>
                        <a:rPr lang="ru-RU" sz="1100" b="0" i="0" u="none" strike="noStrike" kern="1200" dirty="0" smtClean="0">
                          <a:solidFill>
                            <a:srgbClr val="000000"/>
                          </a:solidFill>
                          <a:effectLst/>
                          <a:latin typeface="Open Sans (Light)"/>
                          <a:ea typeface="+mn-ea"/>
                          <a:cs typeface="+mn-cs"/>
                        </a:rPr>
                        <a:t>, </a:t>
                      </a:r>
                      <a:r>
                        <a:rPr lang="ru-RU" sz="1100" b="0" i="0" u="none" strike="noStrike" kern="1200" dirty="0" err="1" smtClean="0">
                          <a:solidFill>
                            <a:srgbClr val="000000"/>
                          </a:solidFill>
                          <a:effectLst/>
                          <a:latin typeface="Open Sans (Light)"/>
                          <a:ea typeface="+mn-ea"/>
                          <a:cs typeface="+mn-cs"/>
                        </a:rPr>
                        <a:t>Г.М.Дымшиц</a:t>
                      </a:r>
                      <a:r>
                        <a:rPr lang="ru-RU" sz="1100" b="0" i="0" u="none" strike="noStrike" kern="1200" dirty="0" smtClean="0">
                          <a:solidFill>
                            <a:srgbClr val="000000"/>
                          </a:solidFill>
                          <a:effectLst/>
                          <a:latin typeface="Open Sans (Light)"/>
                          <a:ea typeface="+mn-ea"/>
                          <a:cs typeface="+mn-cs"/>
                        </a:rPr>
                        <a:t>, </a:t>
                      </a:r>
                      <a:r>
                        <a:rPr lang="ru-RU" sz="1100" b="0" i="0" u="none" strike="noStrike" kern="1200" dirty="0" err="1" smtClean="0">
                          <a:solidFill>
                            <a:srgbClr val="000000"/>
                          </a:solidFill>
                          <a:effectLst/>
                          <a:latin typeface="Open Sans (Light)"/>
                          <a:ea typeface="+mn-ea"/>
                          <a:cs typeface="+mn-cs"/>
                        </a:rPr>
                        <a:t>Л.Н.Кузнецова</a:t>
                      </a:r>
                      <a:r>
                        <a:rPr lang="ru-RU" sz="1100" b="0" i="0" u="none" strike="noStrike" kern="1200" dirty="0" smtClean="0">
                          <a:solidFill>
                            <a:srgbClr val="000000"/>
                          </a:solidFill>
                          <a:effectLst/>
                          <a:latin typeface="Open Sans (Light)"/>
                          <a:ea typeface="+mn-ea"/>
                          <a:cs typeface="+mn-cs"/>
                        </a:rPr>
                        <a:t> и др. / Под ред. </a:t>
                      </a:r>
                      <a:r>
                        <a:rPr lang="ru-RU" sz="1100" b="0" i="0" u="none" strike="noStrike" kern="1200" dirty="0" err="1" smtClean="0">
                          <a:solidFill>
                            <a:srgbClr val="000000"/>
                          </a:solidFill>
                          <a:effectLst/>
                          <a:latin typeface="Open Sans (Light)"/>
                          <a:ea typeface="+mn-ea"/>
                          <a:cs typeface="+mn-cs"/>
                        </a:rPr>
                        <a:t>Д.К.Беляева</a:t>
                      </a:r>
                      <a:r>
                        <a:rPr lang="ru-RU" sz="1100" b="0" i="0" u="none" strike="noStrike" kern="1200" dirty="0" smtClean="0">
                          <a:solidFill>
                            <a:srgbClr val="000000"/>
                          </a:solidFill>
                          <a:effectLst/>
                          <a:latin typeface="Open Sans (Light)"/>
                          <a:ea typeface="+mn-ea"/>
                          <a:cs typeface="+mn-cs"/>
                        </a:rPr>
                        <a:t>, </a:t>
                      </a:r>
                      <a:r>
                        <a:rPr lang="ru-RU" sz="1100" b="0" i="0" u="none" strike="noStrike" kern="1200" dirty="0" err="1" smtClean="0">
                          <a:solidFill>
                            <a:srgbClr val="000000"/>
                          </a:solidFill>
                          <a:effectLst/>
                          <a:latin typeface="Open Sans (Light)"/>
                          <a:ea typeface="+mn-ea"/>
                          <a:cs typeface="+mn-cs"/>
                        </a:rPr>
                        <a:t>Г.М.Дымшица</a:t>
                      </a:r>
                      <a:endParaRPr lang="ru-RU" sz="11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rowSpan="2"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1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rowSpan="2" hMerge="1">
                  <a:txBody>
                    <a:bodyPr/>
                    <a:lstStyle/>
                    <a:p>
                      <a:endParaRPr lang="ru-RU"/>
                    </a:p>
                  </a:txBody>
                  <a:tcPr/>
                </a:tc>
                <a:tc rowSpan="2"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Open Sans (Light)"/>
                          <a:ea typeface="+mn-ea"/>
                          <a:cs typeface="+mn-cs"/>
                        </a:rPr>
                        <a:t>В.В.Пасечник</a:t>
                      </a:r>
                      <a:r>
                        <a:rPr lang="ru-RU" sz="1100" b="0" i="0" u="none" strike="noStrike" kern="1200" dirty="0" smtClean="0">
                          <a:solidFill>
                            <a:srgbClr val="000000"/>
                          </a:solidFill>
                          <a:effectLst/>
                          <a:latin typeface="Open Sans (Light)"/>
                          <a:ea typeface="+mn-ea"/>
                          <a:cs typeface="+mn-cs"/>
                        </a:rPr>
                        <a:t>, </a:t>
                      </a:r>
                      <a:r>
                        <a:rPr lang="ru-RU" sz="1100" b="0" i="0" u="none" strike="noStrike" kern="1200" dirty="0" err="1" smtClean="0">
                          <a:solidFill>
                            <a:srgbClr val="000000"/>
                          </a:solidFill>
                          <a:effectLst/>
                          <a:latin typeface="Open Sans (Light)"/>
                          <a:ea typeface="+mn-ea"/>
                          <a:cs typeface="+mn-cs"/>
                        </a:rPr>
                        <a:t>А.А.Каменский</a:t>
                      </a:r>
                      <a:r>
                        <a:rPr lang="ru-RU" sz="1100" b="0" i="0" u="none" strike="noStrike" kern="1200" dirty="0" smtClean="0">
                          <a:solidFill>
                            <a:srgbClr val="000000"/>
                          </a:solidFill>
                          <a:effectLst/>
                          <a:latin typeface="Open Sans (Light)"/>
                          <a:ea typeface="+mn-ea"/>
                          <a:cs typeface="+mn-cs"/>
                        </a:rPr>
                        <a:t>, </a:t>
                      </a:r>
                      <a:endParaRPr lang="en-US" sz="1100" b="0" i="0" u="none" strike="noStrike" kern="1200" dirty="0" smtClean="0">
                        <a:solidFill>
                          <a:srgbClr val="000000"/>
                        </a:solidFill>
                        <a:effectLst/>
                        <a:latin typeface="Open Sans (Ligh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Open Sans (Light)"/>
                          <a:ea typeface="+mn-ea"/>
                          <a:cs typeface="+mn-cs"/>
                        </a:rPr>
                        <a:t>А.М.Рубцов</a:t>
                      </a:r>
                      <a:r>
                        <a:rPr lang="ru-RU" sz="1100" b="0" i="0" u="none" strike="noStrike" kern="1200" dirty="0" smtClean="0">
                          <a:solidFill>
                            <a:srgbClr val="000000"/>
                          </a:solidFill>
                          <a:effectLst/>
                          <a:latin typeface="Open Sans (Light)"/>
                          <a:ea typeface="+mn-ea"/>
                          <a:cs typeface="+mn-cs"/>
                        </a:rPr>
                        <a:t> и др./</a:t>
                      </a:r>
                      <a:endParaRPr lang="en-US" sz="1100" b="0" i="0" u="none" strike="noStrike" kern="1200" dirty="0" smtClean="0">
                        <a:solidFill>
                          <a:srgbClr val="000000"/>
                        </a:solidFill>
                        <a:effectLst/>
                        <a:latin typeface="Open Sans (Ligh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smtClean="0">
                          <a:solidFill>
                            <a:srgbClr val="000000"/>
                          </a:solidFill>
                          <a:effectLst/>
                          <a:latin typeface="Open Sans (Light)"/>
                          <a:ea typeface="+mn-ea"/>
                          <a:cs typeface="+mn-cs"/>
                        </a:rPr>
                        <a:t>Под ред. </a:t>
                      </a:r>
                      <a:r>
                        <a:rPr lang="ru-RU" sz="1100" b="0" i="0" u="none" strike="noStrike" kern="1200" dirty="0" err="1" smtClean="0">
                          <a:solidFill>
                            <a:srgbClr val="000000"/>
                          </a:solidFill>
                          <a:effectLst/>
                          <a:latin typeface="Open Sans (Light)"/>
                          <a:ea typeface="+mn-ea"/>
                          <a:cs typeface="+mn-cs"/>
                        </a:rPr>
                        <a:t>В.В.Пасечника</a:t>
                      </a:r>
                      <a:endParaRPr lang="ru-RU" sz="11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rowSpan="2" hMerge="1">
                  <a:txBody>
                    <a:bodyPr/>
                    <a:lstStyle/>
                    <a:p>
                      <a:endParaRPr lang="ru-RU"/>
                    </a:p>
                  </a:txBody>
                  <a:tcPr/>
                </a:tc>
                <a:extLst>
                  <a:ext uri="{0D108BD9-81ED-4DB2-BD59-A6C34878D82A}">
                    <a16:rowId xmlns:a16="http://schemas.microsoft.com/office/drawing/2014/main" val="23115558"/>
                  </a:ext>
                </a:extLst>
              </a:tr>
              <a:tr h="106458">
                <a:tc vMerge="1">
                  <a:txBody>
                    <a:bodyPr/>
                    <a:lstStyle/>
                    <a:p>
                      <a:endParaRPr lang="ru-RU"/>
                    </a:p>
                  </a:txBody>
                  <a:tcPr/>
                </a:tc>
                <a:tc vMerge="1">
                  <a:txBody>
                    <a:bodyPr/>
                    <a:lstStyle/>
                    <a:p>
                      <a:endParaRPr lang="ru-RU"/>
                    </a:p>
                  </a:txBody>
                  <a:tcPr/>
                </a:tc>
                <a:tc rowSpan="2">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Химия</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pPr marL="0" algn="ctr" defTabSz="914400" rtl="0" eaLnBrk="1" latinLnBrk="0" hangingPunct="1">
                        <a:lnSpc>
                          <a:spcPct val="107000"/>
                        </a:lnSpc>
                        <a:spcAft>
                          <a:spcPts val="0"/>
                        </a:spcAft>
                      </a:pP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1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3" vMerge="1">
                  <a:txBody>
                    <a:bodyPr/>
                    <a:lstStyle/>
                    <a:p>
                      <a:endParaRPr lang="ru-RU"/>
                    </a:p>
                  </a:txBody>
                  <a:tcPr/>
                </a:tc>
                <a:tc hMerge="1"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1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vMerge="1">
                  <a:txBody>
                    <a:bodyPr/>
                    <a:lstStyle/>
                    <a:p>
                      <a:endParaRPr lang="ru-RU"/>
                    </a:p>
                  </a:txBody>
                  <a:tcPr/>
                </a:tc>
                <a:tc gridSpan="2" vMerge="1">
                  <a:txBody>
                    <a:bodyPr/>
                    <a:lstStyle/>
                    <a:p>
                      <a:endParaRPr lang="ru-RU"/>
                    </a:p>
                  </a:txBody>
                  <a:tcPr/>
                </a:tc>
                <a:tc hMerge="1"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100" b="0" i="0" u="none" strike="noStrike" dirty="0" smtClean="0">
                        <a:solidFill>
                          <a:srgbClr val="000000"/>
                        </a:solidFill>
                        <a:effectLst/>
                        <a:latin typeface="Open Sans (Light)"/>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680294834"/>
                  </a:ext>
                </a:extLst>
              </a:tr>
              <a:tr h="40531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Open Sans (Light)"/>
                          <a:ea typeface="+mn-ea"/>
                          <a:cs typeface="+mn-cs"/>
                        </a:rPr>
                        <a:t>О.С.Габриелян</a:t>
                      </a:r>
                      <a:r>
                        <a:rPr lang="ru-RU" sz="1100" b="0" i="0" u="none" strike="noStrike" kern="1200" dirty="0" smtClean="0">
                          <a:solidFill>
                            <a:srgbClr val="000000"/>
                          </a:solidFill>
                          <a:effectLst/>
                          <a:latin typeface="Open Sans (Light)"/>
                          <a:ea typeface="+mn-ea"/>
                          <a:cs typeface="+mn-cs"/>
                        </a:rPr>
                        <a:t>, </a:t>
                      </a:r>
                      <a:r>
                        <a:rPr lang="ru-RU" sz="1100" b="0" i="0" u="none" strike="noStrike" kern="1200" dirty="0" err="1" smtClean="0">
                          <a:solidFill>
                            <a:srgbClr val="000000"/>
                          </a:solidFill>
                          <a:effectLst/>
                          <a:latin typeface="Open Sans (Light)"/>
                          <a:ea typeface="+mn-ea"/>
                          <a:cs typeface="+mn-cs"/>
                        </a:rPr>
                        <a:t>И.Г.Остроумов</a:t>
                      </a:r>
                      <a:endParaRPr lang="ru-RU" sz="11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Open Sans (Light)"/>
                          <a:ea typeface="+mn-ea"/>
                          <a:cs typeface="+mn-cs"/>
                        </a:rPr>
                        <a:t>А.А.Журин</a:t>
                      </a:r>
                      <a:endParaRPr lang="ru-RU" sz="1100" b="0" i="0" u="none" strike="noStrike" kern="1200" dirty="0" smtClean="0">
                        <a:solidFill>
                          <a:srgbClr val="000000"/>
                        </a:solidFill>
                        <a:effectLst/>
                        <a:latin typeface="Open Sans (Ligh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1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dirty="0" err="1" smtClean="0">
                          <a:solidFill>
                            <a:srgbClr val="000000"/>
                          </a:solidFill>
                          <a:effectLst/>
                          <a:latin typeface="Open Sans (Light)"/>
                        </a:rPr>
                        <a:t>Г.Е.Рудзитис</a:t>
                      </a:r>
                      <a:r>
                        <a:rPr lang="ru-RU" sz="1100" b="0" i="0" u="none" strike="noStrike" dirty="0" smtClean="0">
                          <a:solidFill>
                            <a:srgbClr val="000000"/>
                          </a:solidFill>
                          <a:effectLst/>
                          <a:latin typeface="Open Sans (Light)"/>
                        </a:rPr>
                        <a:t>, </a:t>
                      </a:r>
                      <a:r>
                        <a:rPr lang="ru-RU" sz="1100" b="0" i="0" u="none" strike="noStrike" dirty="0" err="1" smtClean="0">
                          <a:solidFill>
                            <a:srgbClr val="000000"/>
                          </a:solidFill>
                          <a:effectLst/>
                          <a:latin typeface="Open Sans (Light)"/>
                        </a:rPr>
                        <a:t>Ф.Г.Фельдман</a:t>
                      </a:r>
                      <a:endParaRPr lang="ru-RU" sz="1100" b="0" i="0" u="none" strike="noStrike" dirty="0" smtClean="0">
                        <a:solidFill>
                          <a:srgbClr val="000000"/>
                        </a:solidFill>
                        <a:effectLst/>
                        <a:latin typeface="Open Sans (Light)"/>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931648370"/>
                  </a:ext>
                </a:extLst>
              </a:tr>
              <a:tr h="405310">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Физика</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pPr marL="0" algn="ctr" defTabSz="914400" rtl="0" eaLnBrk="1" latinLnBrk="0" hangingPunct="1">
                        <a:lnSpc>
                          <a:spcPct val="107000"/>
                        </a:lnSpc>
                        <a:spcAft>
                          <a:spcPts val="0"/>
                        </a:spcAft>
                      </a:pP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Open Sans (Light)"/>
                          <a:ea typeface="+mn-ea"/>
                          <a:cs typeface="+mn-cs"/>
                        </a:rPr>
                        <a:t>Г.Я.Мякишев</a:t>
                      </a:r>
                      <a:r>
                        <a:rPr lang="ru-RU" sz="1100" b="0" i="0" u="none" strike="noStrike" kern="1200" dirty="0" smtClean="0">
                          <a:solidFill>
                            <a:srgbClr val="000000"/>
                          </a:solidFill>
                          <a:effectLst/>
                          <a:latin typeface="Open Sans (Light)"/>
                          <a:ea typeface="+mn-ea"/>
                          <a:cs typeface="+mn-cs"/>
                        </a:rPr>
                        <a:t>, </a:t>
                      </a:r>
                      <a:r>
                        <a:rPr lang="ru-RU" sz="1100" b="0" i="0" u="none" strike="noStrike" kern="1200" dirty="0" err="1" smtClean="0">
                          <a:solidFill>
                            <a:srgbClr val="000000"/>
                          </a:solidFill>
                          <a:effectLst/>
                          <a:latin typeface="Open Sans (Light)"/>
                          <a:ea typeface="+mn-ea"/>
                          <a:cs typeface="+mn-cs"/>
                        </a:rPr>
                        <a:t>Б.Б.Буховцев</a:t>
                      </a:r>
                      <a:r>
                        <a:rPr lang="ru-RU" sz="1100" b="0" i="0" u="none" strike="noStrike" kern="1200" dirty="0" smtClean="0">
                          <a:solidFill>
                            <a:srgbClr val="000000"/>
                          </a:solidFill>
                          <a:effectLst/>
                          <a:latin typeface="Open Sans (Light)"/>
                          <a:ea typeface="+mn-ea"/>
                          <a:cs typeface="+mn-cs"/>
                        </a:rPr>
                        <a:t>, </a:t>
                      </a:r>
                      <a:r>
                        <a:rPr lang="ru-RU" sz="1100" b="0" i="0" u="none" strike="noStrike" kern="1200" dirty="0" err="1" smtClean="0">
                          <a:solidFill>
                            <a:srgbClr val="000000"/>
                          </a:solidFill>
                          <a:effectLst/>
                          <a:latin typeface="Open Sans (Light)"/>
                          <a:ea typeface="+mn-ea"/>
                          <a:cs typeface="+mn-cs"/>
                        </a:rPr>
                        <a:t>Н.Н.Сотский</a:t>
                      </a:r>
                      <a:r>
                        <a:rPr lang="ru-RU" sz="1100" b="0" i="0" u="none" strike="noStrike" kern="1200" dirty="0" smtClean="0">
                          <a:solidFill>
                            <a:srgbClr val="000000"/>
                          </a:solidFill>
                          <a:effectLst/>
                          <a:latin typeface="Open Sans (Light)"/>
                          <a:ea typeface="+mn-ea"/>
                          <a:cs typeface="+mn-cs"/>
                        </a:rPr>
                        <a:t> / Под ред. </a:t>
                      </a:r>
                      <a:r>
                        <a:rPr lang="ru-RU" sz="1100" b="0" i="0" u="none" strike="noStrike" kern="1200" dirty="0" err="1" smtClean="0">
                          <a:solidFill>
                            <a:srgbClr val="000000"/>
                          </a:solidFill>
                          <a:effectLst/>
                          <a:latin typeface="Open Sans (Light)"/>
                          <a:ea typeface="+mn-ea"/>
                          <a:cs typeface="+mn-cs"/>
                        </a:rPr>
                        <a:t>Н.А.Парфентьевой</a:t>
                      </a:r>
                      <a:r>
                        <a:rPr lang="ru-RU" sz="1100" b="0" i="0" u="none" strike="noStrike" kern="1200" dirty="0" smtClean="0">
                          <a:solidFill>
                            <a:srgbClr val="000000"/>
                          </a:solidFill>
                          <a:effectLst/>
                          <a:latin typeface="Open Sans (Light)"/>
                          <a:ea typeface="+mn-ea"/>
                          <a:cs typeface="+mn-cs"/>
                        </a:rPr>
                        <a:t>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sz="11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r>
                        <a:rPr lang="ru-RU" sz="1100" b="0" i="0" u="none" strike="noStrike" kern="1200" dirty="0" err="1" smtClean="0">
                          <a:solidFill>
                            <a:srgbClr val="000000"/>
                          </a:solidFill>
                          <a:effectLst/>
                          <a:latin typeface="Open Sans (Light)"/>
                          <a:ea typeface="+mn-ea"/>
                          <a:cs typeface="+mn-cs"/>
                        </a:rPr>
                        <a:t>В.В.Белага</a:t>
                      </a:r>
                      <a:r>
                        <a:rPr lang="ru-RU" sz="1100" b="0" i="0" u="none" strike="noStrike" kern="1200" dirty="0" smtClean="0">
                          <a:solidFill>
                            <a:srgbClr val="000000"/>
                          </a:solidFill>
                          <a:effectLst/>
                          <a:latin typeface="Open Sans (Light)"/>
                          <a:ea typeface="+mn-ea"/>
                          <a:cs typeface="+mn-cs"/>
                        </a:rPr>
                        <a:t>, </a:t>
                      </a:r>
                      <a:r>
                        <a:rPr lang="ru-RU" sz="1100" b="0" i="0" u="none" strike="noStrike" kern="1200" dirty="0" err="1" smtClean="0">
                          <a:solidFill>
                            <a:srgbClr val="000000"/>
                          </a:solidFill>
                          <a:effectLst/>
                          <a:latin typeface="Open Sans (Light)"/>
                          <a:ea typeface="+mn-ea"/>
                          <a:cs typeface="+mn-cs"/>
                        </a:rPr>
                        <a:t>И.А.Ломаченков</a:t>
                      </a:r>
                      <a:r>
                        <a:rPr lang="ru-RU" sz="1100" b="0" i="0" u="none" strike="noStrike" kern="1200" dirty="0" smtClean="0">
                          <a:solidFill>
                            <a:srgbClr val="000000"/>
                          </a:solidFill>
                          <a:effectLst/>
                          <a:latin typeface="Open Sans (Light)"/>
                          <a:ea typeface="+mn-ea"/>
                          <a:cs typeface="+mn-cs"/>
                        </a:rPr>
                        <a:t>, </a:t>
                      </a:r>
                      <a:r>
                        <a:rPr lang="ru-RU" sz="1100" b="0" i="0" u="none" strike="noStrike" kern="1200" dirty="0" err="1" smtClean="0">
                          <a:solidFill>
                            <a:srgbClr val="000000"/>
                          </a:solidFill>
                          <a:effectLst/>
                          <a:latin typeface="Open Sans (Light)"/>
                          <a:ea typeface="+mn-ea"/>
                          <a:cs typeface="+mn-cs"/>
                        </a:rPr>
                        <a:t>Ю.А.Панебратцев</a:t>
                      </a:r>
                      <a:endParaRPr lang="ru-RU" sz="11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41996333"/>
                  </a:ext>
                </a:extLst>
              </a:tr>
              <a:tr h="381915">
                <a:tc vMerge="1">
                  <a:txBody>
                    <a:bodyPr/>
                    <a:lstStyle/>
                    <a:p>
                      <a:endParaRPr lang="ru-RU"/>
                    </a:p>
                  </a:txBody>
                  <a:tcPr/>
                </a:tc>
                <a:tc vMerge="1">
                  <a:txBody>
                    <a:bodyPr/>
                    <a:lstStyle/>
                    <a:p>
                      <a:pPr marL="0" algn="l" defTabSz="914400" rtl="0" eaLnBrk="1" latinLnBrk="0" hangingPunct="1">
                        <a:lnSpc>
                          <a:spcPct val="107000"/>
                        </a:lnSpc>
                        <a:spcAft>
                          <a:spcPts val="0"/>
                        </a:spcAft>
                      </a:pP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Астрономия</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100" kern="1200" dirty="0" smtClean="0">
                          <a:solidFill>
                            <a:schemeClr val="dk1"/>
                          </a:solidFill>
                          <a:effectLst/>
                          <a:latin typeface="Open Sans (Light)"/>
                          <a:ea typeface="+mn-ea"/>
                          <a:cs typeface="+mn-cs"/>
                        </a:rPr>
                        <a:t>Б</a:t>
                      </a:r>
                      <a:endParaRPr lang="ru-RU" sz="1100" kern="1200" baseline="0" dirty="0" smtClean="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r>
                        <a:rPr lang="ru-RU" sz="1100" dirty="0" smtClean="0">
                          <a:effectLst/>
                          <a:latin typeface="Open Sans (Light)"/>
                          <a:cs typeface="Times New Roman" pitchFamily="18" charset="0"/>
                        </a:rPr>
                        <a:t>В.М.Чаругин</a:t>
                      </a:r>
                      <a:endParaRPr lang="ru-RU" sz="110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3">
                  <a:txBody>
                    <a:bodyPr/>
                    <a:lstStyle/>
                    <a:p>
                      <a:endParaRPr lang="ru-RU" sz="11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99386709"/>
                  </a:ext>
                </a:extLst>
              </a:tr>
              <a:tr h="412575">
                <a:tc vMerge="1">
                  <a:txBody>
                    <a:bodyPr/>
                    <a:lstStyle/>
                    <a:p>
                      <a:endParaRPr lang="ru-RU"/>
                    </a:p>
                  </a:txBody>
                  <a:tcPr/>
                </a:tc>
                <a:tc rowSpan="2">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Физическая культура, экология,  ОБЖ</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Физическая культура</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Б</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Open Sans (Light)"/>
                          <a:ea typeface="+mn-ea"/>
                          <a:cs typeface="+mn-cs"/>
                        </a:rPr>
                        <a:t>В.И.Лях</a:t>
                      </a:r>
                      <a:endParaRPr lang="ru-RU" sz="11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Open Sans (Light)"/>
                          <a:ea typeface="+mn-ea"/>
                          <a:cs typeface="+mn-cs"/>
                        </a:rPr>
                        <a:t>А.П.Матвеев</a:t>
                      </a:r>
                      <a:endParaRPr lang="ru-RU" sz="11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80865596"/>
                  </a:ext>
                </a:extLst>
              </a:tr>
              <a:tr h="369598">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Экология</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Б</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Open Sans (Light)"/>
                          <a:ea typeface="+mn-ea"/>
                          <a:cs typeface="+mn-cs"/>
                        </a:rPr>
                        <a:t>М.В.Аргунова</a:t>
                      </a:r>
                      <a:r>
                        <a:rPr lang="ru-RU" sz="1100" b="0" i="0" u="none" strike="noStrike" kern="1200" dirty="0" smtClean="0">
                          <a:solidFill>
                            <a:srgbClr val="000000"/>
                          </a:solidFill>
                          <a:effectLst/>
                          <a:latin typeface="Open Sans (Light)"/>
                          <a:ea typeface="+mn-ea"/>
                          <a:cs typeface="+mn-cs"/>
                        </a:rPr>
                        <a:t>, </a:t>
                      </a:r>
                      <a:r>
                        <a:rPr lang="ru-RU" sz="1100" b="0" i="0" u="none" strike="noStrike" kern="1200" dirty="0" err="1" smtClean="0">
                          <a:solidFill>
                            <a:srgbClr val="000000"/>
                          </a:solidFill>
                          <a:effectLst/>
                          <a:latin typeface="Open Sans (Light)"/>
                          <a:ea typeface="+mn-ea"/>
                          <a:cs typeface="+mn-cs"/>
                        </a:rPr>
                        <a:t>Д.В.Моргун</a:t>
                      </a:r>
                      <a:r>
                        <a:rPr lang="ru-RU" sz="1100" b="0" i="0" u="none" strike="noStrike" kern="1200" dirty="0" smtClean="0">
                          <a:solidFill>
                            <a:srgbClr val="000000"/>
                          </a:solidFill>
                          <a:effectLst/>
                          <a:latin typeface="Open Sans (Light)"/>
                          <a:ea typeface="+mn-ea"/>
                          <a:cs typeface="+mn-cs"/>
                        </a:rPr>
                        <a:t>, </a:t>
                      </a:r>
                      <a:r>
                        <a:rPr lang="ru-RU" sz="1100" b="0" i="0" u="none" strike="noStrike" kern="1200" dirty="0" err="1" smtClean="0">
                          <a:solidFill>
                            <a:srgbClr val="000000"/>
                          </a:solidFill>
                          <a:effectLst/>
                          <a:latin typeface="Open Sans (Light)"/>
                          <a:ea typeface="+mn-ea"/>
                          <a:cs typeface="+mn-cs"/>
                        </a:rPr>
                        <a:t>Т.А.Плюснина</a:t>
                      </a:r>
                      <a:endParaRPr lang="ru-RU" sz="11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100" b="0" i="1"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01958237"/>
                  </a:ext>
                </a:extLst>
              </a:tr>
              <a:tr h="435292">
                <a:tc vMerge="1">
                  <a:txBody>
                    <a:bodyPr/>
                    <a:lstStyle/>
                    <a:p>
                      <a:endParaRPr lang="ru-RU" sz="1050" dirty="0">
                        <a:latin typeface="Times New Roman" pitchFamily="18" charset="0"/>
                        <a:cs typeface="Times New Roman" pitchFamily="18" charset="0"/>
                      </a:endParaRPr>
                    </a:p>
                  </a:txBody>
                  <a:tcPr/>
                </a:tc>
                <a:tc>
                  <a:txBody>
                    <a:bodyPr/>
                    <a:lstStyle/>
                    <a:p>
                      <a:pPr marL="0" algn="l" defTabSz="914400" rtl="0" eaLnBrk="1" latinLnBrk="0" hangingPunct="1">
                        <a:lnSpc>
                          <a:spcPct val="107000"/>
                        </a:lnSpc>
                        <a:spcAft>
                          <a:spcPts val="0"/>
                        </a:spcAft>
                      </a:pP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Индивидуальный</a:t>
                      </a:r>
                      <a:r>
                        <a:rPr lang="ru-RU" sz="1100" kern="1200" baseline="0" dirty="0" smtClean="0">
                          <a:solidFill>
                            <a:schemeClr val="dk1"/>
                          </a:solidFill>
                          <a:effectLst/>
                          <a:latin typeface="Open Sans (Light)"/>
                          <a:ea typeface="+mn-ea"/>
                          <a:cs typeface="+mn-cs"/>
                        </a:rPr>
                        <a:t> проект</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Элективный курс</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dirty="0" err="1" smtClean="0">
                          <a:solidFill>
                            <a:srgbClr val="000000"/>
                          </a:solidFill>
                          <a:effectLst/>
                          <a:latin typeface="Open Sans (Light)"/>
                        </a:rPr>
                        <a:t>М.В.Половкова</a:t>
                      </a:r>
                      <a:endParaRPr lang="ru-RU" sz="1100" b="0" i="0" u="none" strike="noStrike" dirty="0" smtClean="0">
                        <a:solidFill>
                          <a:srgbClr val="000000"/>
                        </a:solidFill>
                        <a:effectLst/>
                        <a:latin typeface="Open Sans (Light)"/>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100" b="0" i="0" u="none" strike="noStrike" dirty="0" smtClean="0">
                        <a:solidFill>
                          <a:srgbClr val="000000"/>
                        </a:solidFill>
                        <a:effectLst/>
                        <a:latin typeface="Open Sans (Light)"/>
                      </a:endParaRPr>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220786863"/>
                  </a:ext>
                </a:extLst>
              </a:tr>
              <a:tr h="435292">
                <a:tc rowSpan="3">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Open Sans (Light)"/>
                          <a:ea typeface="+mn-ea"/>
                          <a:cs typeface="+mn-cs"/>
                        </a:rPr>
                        <a:t>Часть, формируемая участниками ОП</a:t>
                      </a: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ru-RU" sz="1400" b="0" i="0" u="none" strike="noStrike" kern="1200" cap="none" spc="0" normalizeH="0" baseline="0" noProof="0" dirty="0" smtClean="0">
                        <a:ln>
                          <a:noFill/>
                        </a:ln>
                        <a:solidFill>
                          <a:prstClr val="white"/>
                        </a:solidFill>
                        <a:effectLst/>
                        <a:uLnTx/>
                        <a:uFillTx/>
                        <a:latin typeface="Open Sans (Light)"/>
                        <a:ea typeface="+mn-ea"/>
                        <a:cs typeface="+mn-cs"/>
                      </a:endParaRPr>
                    </a:p>
                    <a:p>
                      <a:pPr marL="0" algn="l" defTabSz="914400" rtl="0" eaLnBrk="1" latinLnBrk="0" hangingPunct="1">
                        <a:lnSpc>
                          <a:spcPct val="107000"/>
                        </a:lnSpc>
                        <a:spcAft>
                          <a:spcPts val="0"/>
                        </a:spcAft>
                      </a:pPr>
                      <a:endParaRPr lang="ru-RU" sz="1100" kern="1200" dirty="0">
                        <a:solidFill>
                          <a:schemeClr val="dk1"/>
                        </a:solidFill>
                        <a:effectLst/>
                        <a:latin typeface="Open Sans (Light)"/>
                        <a:ea typeface="+mn-ea"/>
                        <a:cs typeface="+mn-cs"/>
                      </a:endParaRPr>
                    </a:p>
                  </a:txBody>
                  <a:tcPr vert="vert27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bg1"/>
                    </a:solidFill>
                  </a:tcPr>
                </a:tc>
                <a:tc rowSpan="3">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Предметы и курсы по выбору</a:t>
                      </a:r>
                    </a:p>
                    <a:p>
                      <a:pPr marL="0" algn="l" defTabSz="914400" rtl="0" eaLnBrk="1" latinLnBrk="0" hangingPunct="1">
                        <a:lnSpc>
                          <a:spcPct val="107000"/>
                        </a:lnSpc>
                        <a:spcAft>
                          <a:spcPts val="0"/>
                        </a:spcAft>
                      </a:pPr>
                      <a:endParaRPr lang="ru-RU" sz="1100" kern="1200" dirty="0" smtClean="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Дизайн</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Факультативный</a:t>
                      </a:r>
                      <a:r>
                        <a:rPr lang="ru-RU" sz="1100" kern="1200" baseline="0" dirty="0" smtClean="0">
                          <a:solidFill>
                            <a:schemeClr val="dk1"/>
                          </a:solidFill>
                          <a:effectLst/>
                          <a:latin typeface="Open Sans (Light)"/>
                          <a:ea typeface="+mn-ea"/>
                          <a:cs typeface="+mn-cs"/>
                        </a:rPr>
                        <a:t> курс</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kern="1200" dirty="0" err="1" smtClean="0">
                          <a:solidFill>
                            <a:schemeClr val="dk1"/>
                          </a:solidFill>
                          <a:effectLst/>
                          <a:latin typeface="Open Sans (Light)"/>
                          <a:ea typeface="+mn-ea"/>
                          <a:cs typeface="Times New Roman" pitchFamily="18" charset="0"/>
                        </a:rPr>
                        <a:t>Г.Е.Гуров</a:t>
                      </a:r>
                      <a:r>
                        <a:rPr lang="ru-RU" sz="1100" kern="1200" dirty="0" smtClean="0">
                          <a:solidFill>
                            <a:schemeClr val="dk1"/>
                          </a:solidFill>
                          <a:effectLst/>
                          <a:latin typeface="Open Sans (Light)"/>
                          <a:ea typeface="+mn-ea"/>
                          <a:cs typeface="Times New Roman" pitchFamily="18" charset="0"/>
                        </a:rPr>
                        <a:t> </a:t>
                      </a:r>
                    </a:p>
                    <a:p>
                      <a:endParaRPr lang="ru-RU" sz="110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sz="1100" dirty="0">
                        <a:effectLst/>
                        <a:latin typeface="Open Sans (Light)"/>
                        <a:cs typeface="Times New Roman" pitchFamily="18" charset="0"/>
                      </a:endParaRPr>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076283052"/>
                  </a:ext>
                </a:extLst>
              </a:tr>
              <a:tr h="415262">
                <a:tc vMerge="1">
                  <a:txBody>
                    <a:bodyPr/>
                    <a:lstStyle/>
                    <a:p>
                      <a:endParaRPr lang="ru-RU" sz="1050" dirty="0">
                        <a:latin typeface="Times New Roman" pitchFamily="18" charset="0"/>
                        <a:cs typeface="Times New Roman" pitchFamily="18" charset="0"/>
                      </a:endParaRPr>
                    </a:p>
                  </a:txBody>
                  <a:tcPr/>
                </a:tc>
                <a:tc vMerge="1">
                  <a:txBody>
                    <a:bodyPr/>
                    <a:lstStyle/>
                    <a:p>
                      <a:pPr marL="0" algn="l" defTabSz="914400" rtl="0" eaLnBrk="1" latinLnBrk="0" hangingPunct="1">
                        <a:lnSpc>
                          <a:spcPct val="107000"/>
                        </a:lnSpc>
                        <a:spcAft>
                          <a:spcPts val="0"/>
                        </a:spcAft>
                      </a:pPr>
                      <a:endParaRPr lang="ru-RU" sz="1050" kern="1200" dirty="0">
                        <a:solidFill>
                          <a:schemeClr val="dk1"/>
                        </a:solidFill>
                        <a:effectLst/>
                        <a:latin typeface="+mn-lt"/>
                        <a:ea typeface="+mn-ea"/>
                        <a:cs typeface="+mn-cs"/>
                      </a:endParaRPr>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Искусство</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Факультативный</a:t>
                      </a:r>
                      <a:r>
                        <a:rPr lang="ru-RU" sz="1100" kern="1200" baseline="0" dirty="0" smtClean="0">
                          <a:solidFill>
                            <a:schemeClr val="dk1"/>
                          </a:solidFill>
                          <a:effectLst/>
                          <a:latin typeface="Open Sans (Light)"/>
                          <a:ea typeface="+mn-ea"/>
                          <a:cs typeface="+mn-cs"/>
                        </a:rPr>
                        <a:t> курс</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6">
                  <a:txBody>
                    <a:bodyPr/>
                    <a:lstStyle/>
                    <a:p>
                      <a:r>
                        <a:rPr lang="ru-RU" sz="1100" dirty="0" err="1" smtClean="0">
                          <a:effectLst/>
                          <a:latin typeface="Open Sans (Light)"/>
                          <a:cs typeface="Times New Roman" pitchFamily="18" charset="0"/>
                        </a:rPr>
                        <a:t>Ю.А.Солодовников</a:t>
                      </a:r>
                      <a:endParaRPr lang="ru-RU" sz="110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sz="1100" dirty="0">
                        <a:effectLst/>
                        <a:latin typeface="Open Sans (Light)"/>
                        <a:cs typeface="Times New Roman" pitchFamily="18" charset="0"/>
                      </a:endParaRPr>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920237514"/>
                  </a:ext>
                </a:extLst>
              </a:tr>
              <a:tr h="1009677">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Психология</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60000"/>
                        <a:lumOff val="40000"/>
                      </a:schemeClr>
                    </a:solidFill>
                  </a:tcPr>
                </a:tc>
                <a:tc>
                  <a:txBody>
                    <a:bodyPr/>
                    <a:lstStyle/>
                    <a:p>
                      <a:r>
                        <a:rPr lang="ru-RU" sz="1100" kern="1200" dirty="0" smtClean="0">
                          <a:solidFill>
                            <a:schemeClr val="dk1"/>
                          </a:solidFill>
                          <a:effectLst/>
                          <a:latin typeface="Open Sans (Light)"/>
                          <a:ea typeface="+mn-ea"/>
                          <a:cs typeface="+mn-cs"/>
                        </a:rPr>
                        <a:t>Факультативный курс</a:t>
                      </a:r>
                    </a:p>
                    <a:p>
                      <a:endParaRPr lang="ru-RU"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60000"/>
                        <a:lumOff val="40000"/>
                      </a:schemeClr>
                    </a:solidFill>
                  </a:tcPr>
                </a:tc>
                <a:tc gridSpan="6">
                  <a:txBody>
                    <a:bodyPr/>
                    <a:lstStyle/>
                    <a:p>
                      <a:pPr marL="0" algn="l" defTabSz="914400" rtl="0" eaLnBrk="1" latinLnBrk="0" hangingPunct="1"/>
                      <a:r>
                        <a:rPr lang="ru-RU" sz="1100" kern="1200" dirty="0" smtClean="0">
                          <a:solidFill>
                            <a:schemeClr val="dk1"/>
                          </a:solidFill>
                          <a:effectLst/>
                          <a:latin typeface="Open Sans (Light)"/>
                          <a:ea typeface="+mn-ea"/>
                          <a:cs typeface="+mn-cs"/>
                        </a:rPr>
                        <a:t>«Я – лидер нового поколения». </a:t>
                      </a:r>
                      <a:r>
                        <a:rPr lang="ru-RU" sz="1100" kern="1200" dirty="0" err="1" smtClean="0">
                          <a:solidFill>
                            <a:schemeClr val="dk1"/>
                          </a:solidFill>
                          <a:effectLst/>
                          <a:latin typeface="Open Sans (Light)"/>
                          <a:ea typeface="+mn-ea"/>
                          <a:cs typeface="+mn-cs"/>
                        </a:rPr>
                        <a:t>Н.В.Долина</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218633026"/>
                  </a:ext>
                </a:extLst>
              </a:tr>
            </a:tbl>
          </a:graphicData>
        </a:graphic>
      </p:graphicFrame>
      <p:grpSp>
        <p:nvGrpSpPr>
          <p:cNvPr id="12" name="Группа 11">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13"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7" name="Прямоугольник 26">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8" name="Номер слайда 2"/>
          <p:cNvSpPr>
            <a:spLocks noGrp="1"/>
          </p:cNvSpPr>
          <p:nvPr>
            <p:ph type="sldNum" idx="4294967295"/>
          </p:nvPr>
        </p:nvSpPr>
        <p:spPr>
          <a:xfrm>
            <a:off x="11076459" y="6338589"/>
            <a:ext cx="619324" cy="356659"/>
          </a:xfrm>
          <a:prstGeom prst="rect">
            <a:avLst/>
          </a:prstGeom>
        </p:spPr>
        <p:txBody>
          <a:bodyPr/>
          <a:lstStyle/>
          <a:p>
            <a:fld id="{00000000-1234-1234-1234-123412341234}" type="slidenum">
              <a:rPr lang="en" sz="110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pPr/>
              <a:t>52</a:t>
            </a:fld>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1" name="Рисунок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2922" y="2473893"/>
            <a:ext cx="746932" cy="183532"/>
          </a:xfrm>
          <a:prstGeom prst="rect">
            <a:avLst/>
          </a:prstGeom>
        </p:spPr>
      </p:pic>
      <p:pic>
        <p:nvPicPr>
          <p:cNvPr id="32" name="Рисунок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1670" y="2049292"/>
            <a:ext cx="746932" cy="183532"/>
          </a:xfrm>
          <a:prstGeom prst="rect">
            <a:avLst/>
          </a:prstGeom>
        </p:spPr>
      </p:pic>
    </p:spTree>
    <p:extLst>
      <p:ext uri="{BB962C8B-B14F-4D97-AF65-F5344CB8AC3E}">
        <p14:creationId xmlns:p14="http://schemas.microsoft.com/office/powerpoint/2010/main" val="25810292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0" y="610872"/>
            <a:ext cx="11969930"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72428" y="97535"/>
            <a:ext cx="11007517" cy="1138773"/>
          </a:xfrm>
          <a:prstGeom prst="rect">
            <a:avLst/>
          </a:prstGeom>
        </p:spPr>
        <p:txBody>
          <a:bodyPr wrap="square">
            <a:spAutoFit/>
          </a:bodyPr>
          <a:lstStyle/>
          <a:p>
            <a:pPr lvl="0">
              <a:defRPr/>
            </a:pPr>
            <a:r>
              <a:rPr lang="ru-RU" sz="28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Социально-экономический профиль обучения СОО </a:t>
            </a:r>
            <a:r>
              <a:rPr lang="ru-RU" sz="1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(углублённый  </a:t>
            </a:r>
            <a:r>
              <a:rPr lang="ru-RU"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уровень на выбор ОО, не менее 3 / предложения)</a:t>
            </a:r>
          </a:p>
          <a:p>
            <a:pPr lvl="0">
              <a:defRPr/>
            </a:pPr>
            <a:r>
              <a:rPr lang="ru-RU" sz="28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p>
          <a:p>
            <a:pPr lvl="0">
              <a:defRPr/>
            </a:pPr>
            <a:r>
              <a:rPr lang="ru-RU" sz="1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graphicFrame>
        <p:nvGraphicFramePr>
          <p:cNvPr id="3" name="Таблица 2"/>
          <p:cNvGraphicFramePr>
            <a:graphicFrameLocks noGrp="1"/>
          </p:cNvGraphicFramePr>
          <p:nvPr>
            <p:extLst>
              <p:ext uri="{D42A27DB-BD31-4B8C-83A1-F6EECF244321}">
                <p14:modId xmlns:p14="http://schemas.microsoft.com/office/powerpoint/2010/main" val="3965758442"/>
              </p:ext>
            </p:extLst>
          </p:nvPr>
        </p:nvGraphicFramePr>
        <p:xfrm>
          <a:off x="0" y="772644"/>
          <a:ext cx="11948309" cy="5848214"/>
        </p:xfrm>
        <a:graphic>
          <a:graphicData uri="http://schemas.openxmlformats.org/drawingml/2006/table">
            <a:tbl>
              <a:tblPr firstRow="1" bandRow="1">
                <a:tableStyleId>{5C22544A-7EE6-4342-B048-85BDC9FD1C3A}</a:tableStyleId>
              </a:tblPr>
              <a:tblGrid>
                <a:gridCol w="308109">
                  <a:extLst>
                    <a:ext uri="{9D8B030D-6E8A-4147-A177-3AD203B41FA5}">
                      <a16:colId xmlns:a16="http://schemas.microsoft.com/office/drawing/2014/main" val="20000"/>
                    </a:ext>
                  </a:extLst>
                </a:gridCol>
                <a:gridCol w="1268443">
                  <a:extLst>
                    <a:ext uri="{9D8B030D-6E8A-4147-A177-3AD203B41FA5}">
                      <a16:colId xmlns:a16="http://schemas.microsoft.com/office/drawing/2014/main" val="20001"/>
                    </a:ext>
                  </a:extLst>
                </a:gridCol>
                <a:gridCol w="1344930">
                  <a:extLst>
                    <a:ext uri="{9D8B030D-6E8A-4147-A177-3AD203B41FA5}">
                      <a16:colId xmlns:a16="http://schemas.microsoft.com/office/drawing/2014/main" val="20002"/>
                    </a:ext>
                  </a:extLst>
                </a:gridCol>
                <a:gridCol w="841413">
                  <a:extLst>
                    <a:ext uri="{9D8B030D-6E8A-4147-A177-3AD203B41FA5}">
                      <a16:colId xmlns:a16="http://schemas.microsoft.com/office/drawing/2014/main" val="20003"/>
                    </a:ext>
                  </a:extLst>
                </a:gridCol>
                <a:gridCol w="2100028">
                  <a:extLst>
                    <a:ext uri="{9D8B030D-6E8A-4147-A177-3AD203B41FA5}">
                      <a16:colId xmlns:a16="http://schemas.microsoft.com/office/drawing/2014/main" val="20004"/>
                    </a:ext>
                  </a:extLst>
                </a:gridCol>
                <a:gridCol w="650621">
                  <a:extLst>
                    <a:ext uri="{9D8B030D-6E8A-4147-A177-3AD203B41FA5}">
                      <a16:colId xmlns:a16="http://schemas.microsoft.com/office/drawing/2014/main" val="2170558700"/>
                    </a:ext>
                  </a:extLst>
                </a:gridCol>
                <a:gridCol w="261167">
                  <a:extLst>
                    <a:ext uri="{9D8B030D-6E8A-4147-A177-3AD203B41FA5}">
                      <a16:colId xmlns:a16="http://schemas.microsoft.com/office/drawing/2014/main" val="2282264557"/>
                    </a:ext>
                  </a:extLst>
                </a:gridCol>
                <a:gridCol w="486002">
                  <a:extLst>
                    <a:ext uri="{9D8B030D-6E8A-4147-A177-3AD203B41FA5}">
                      <a16:colId xmlns:a16="http://schemas.microsoft.com/office/drawing/2014/main" val="50941611"/>
                    </a:ext>
                  </a:extLst>
                </a:gridCol>
                <a:gridCol w="411839">
                  <a:extLst>
                    <a:ext uri="{9D8B030D-6E8A-4147-A177-3AD203B41FA5}">
                      <a16:colId xmlns:a16="http://schemas.microsoft.com/office/drawing/2014/main" val="1669146000"/>
                    </a:ext>
                  </a:extLst>
                </a:gridCol>
                <a:gridCol w="133764">
                  <a:extLst>
                    <a:ext uri="{9D8B030D-6E8A-4147-A177-3AD203B41FA5}">
                      <a16:colId xmlns:a16="http://schemas.microsoft.com/office/drawing/2014/main" val="680592791"/>
                    </a:ext>
                  </a:extLst>
                </a:gridCol>
                <a:gridCol w="422513">
                  <a:extLst>
                    <a:ext uri="{9D8B030D-6E8A-4147-A177-3AD203B41FA5}">
                      <a16:colId xmlns:a16="http://schemas.microsoft.com/office/drawing/2014/main" val="2359770752"/>
                    </a:ext>
                  </a:extLst>
                </a:gridCol>
                <a:gridCol w="1167419">
                  <a:extLst>
                    <a:ext uri="{9D8B030D-6E8A-4147-A177-3AD203B41FA5}">
                      <a16:colId xmlns:a16="http://schemas.microsoft.com/office/drawing/2014/main" val="1325806603"/>
                    </a:ext>
                  </a:extLst>
                </a:gridCol>
                <a:gridCol w="327701">
                  <a:extLst>
                    <a:ext uri="{9D8B030D-6E8A-4147-A177-3AD203B41FA5}">
                      <a16:colId xmlns:a16="http://schemas.microsoft.com/office/drawing/2014/main" val="2168846471"/>
                    </a:ext>
                  </a:extLst>
                </a:gridCol>
                <a:gridCol w="116840">
                  <a:extLst>
                    <a:ext uri="{9D8B030D-6E8A-4147-A177-3AD203B41FA5}">
                      <a16:colId xmlns:a16="http://schemas.microsoft.com/office/drawing/2014/main" val="3607640777"/>
                    </a:ext>
                  </a:extLst>
                </a:gridCol>
                <a:gridCol w="671256">
                  <a:extLst>
                    <a:ext uri="{9D8B030D-6E8A-4147-A177-3AD203B41FA5}">
                      <a16:colId xmlns:a16="http://schemas.microsoft.com/office/drawing/2014/main" val="2836184853"/>
                    </a:ext>
                  </a:extLst>
                </a:gridCol>
                <a:gridCol w="1436264">
                  <a:extLst>
                    <a:ext uri="{9D8B030D-6E8A-4147-A177-3AD203B41FA5}">
                      <a16:colId xmlns:a16="http://schemas.microsoft.com/office/drawing/2014/main" val="1571044105"/>
                    </a:ext>
                  </a:extLst>
                </a:gridCol>
              </a:tblGrid>
              <a:tr h="363372">
                <a:tc>
                  <a:txBody>
                    <a:bodyPr/>
                    <a:lstStyle/>
                    <a:p>
                      <a:pPr algn="ctr"/>
                      <a:endParaRPr lang="ru-RU" sz="1400" b="1" kern="1200" dirty="0">
                        <a:solidFill>
                          <a:schemeClr val="tx1"/>
                        </a:solidFill>
                        <a:effectLst/>
                        <a:latin typeface="Open Sans (Light)"/>
                        <a:ea typeface="+mn-ea"/>
                        <a:cs typeface="+mn-cs"/>
                      </a:endParaRPr>
                    </a:p>
                  </a:txBody>
                  <a:tcPr vert="vert270" anchor="ctr">
                    <a:lnB w="38100" cap="flat" cmpd="sng" algn="ctr">
                      <a:solidFill>
                        <a:schemeClr val="bg1"/>
                      </a:solidFill>
                      <a:prstDash val="solid"/>
                      <a:round/>
                      <a:headEnd type="none" w="med" len="med"/>
                      <a:tailEnd type="none" w="med" len="med"/>
                    </a:lnB>
                    <a:noFill/>
                  </a:tcPr>
                </a:tc>
                <a:tc>
                  <a:txBody>
                    <a:bodyPr/>
                    <a:lstStyle/>
                    <a:p>
                      <a:pPr marL="0" algn="ctr" defTabSz="914400" rtl="0" eaLnBrk="1" latinLnBrk="0" hangingPunct="1"/>
                      <a:r>
                        <a:rPr lang="ru-RU" sz="900" b="1" kern="1200" dirty="0" smtClean="0">
                          <a:solidFill>
                            <a:srgbClr val="002060"/>
                          </a:solidFill>
                          <a:effectLst/>
                          <a:latin typeface="Open Sans (Light)"/>
                          <a:ea typeface="+mn-ea"/>
                          <a:cs typeface="Times New Roman" pitchFamily="18" charset="0"/>
                        </a:rPr>
                        <a:t>Предметная область</a:t>
                      </a:r>
                      <a:endParaRPr lang="ru-RU" sz="900" b="1" kern="1200" dirty="0">
                        <a:solidFill>
                          <a:srgbClr val="002060"/>
                        </a:solidFill>
                        <a:effectLst/>
                        <a:latin typeface="Open Sans (Light)"/>
                        <a:ea typeface="+mn-ea"/>
                        <a:cs typeface="Times New Roman" pitchFamily="18" charset="0"/>
                      </a:endParaRPr>
                    </a:p>
                  </a:txBody>
                  <a:tcPr>
                    <a:lnB w="381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latinLnBrk="0" hangingPunct="1"/>
                      <a:r>
                        <a:rPr lang="ru-RU" sz="1000" b="1" kern="1200" dirty="0" smtClean="0">
                          <a:solidFill>
                            <a:srgbClr val="002060"/>
                          </a:solidFill>
                          <a:effectLst/>
                          <a:latin typeface="Open Sans (Light)"/>
                          <a:ea typeface="+mn-ea"/>
                          <a:cs typeface="Times New Roman" pitchFamily="18" charset="0"/>
                        </a:rPr>
                        <a:t>Учебный предмет</a:t>
                      </a:r>
                      <a:endParaRPr lang="ru-RU" sz="1000" b="1" kern="1200" dirty="0">
                        <a:solidFill>
                          <a:srgbClr val="002060"/>
                        </a:solidFill>
                        <a:effectLst/>
                        <a:latin typeface="Open Sans (Light)"/>
                        <a:ea typeface="+mn-ea"/>
                        <a:cs typeface="Times New Roman" pitchFamily="18" charset="0"/>
                      </a:endParaRPr>
                    </a:p>
                  </a:txBody>
                  <a:tcPr>
                    <a:lnR w="38100" cap="flat" cmpd="sng" algn="ctr">
                      <a:solidFill>
                        <a:schemeClr val="bg1"/>
                      </a:solidFill>
                      <a:prstDash val="solid"/>
                      <a:round/>
                      <a:headEnd type="none" w="med" len="med"/>
                      <a:tailEnd type="none" w="med" len="med"/>
                    </a:lnR>
                    <a:solidFill>
                      <a:schemeClr val="bg1"/>
                    </a:solidFill>
                  </a:tcPr>
                </a:tc>
                <a:tc>
                  <a:txBody>
                    <a:bodyPr/>
                    <a:lstStyle/>
                    <a:p>
                      <a:pPr marL="0" algn="ctr" defTabSz="914400" rtl="0" eaLnBrk="1" latinLnBrk="0" hangingPunct="1"/>
                      <a:r>
                        <a:rPr lang="ru-RU" sz="1000" b="1" kern="1200" dirty="0" smtClean="0">
                          <a:solidFill>
                            <a:srgbClr val="002060"/>
                          </a:solidFill>
                          <a:effectLst/>
                          <a:latin typeface="Open Sans (Light)"/>
                          <a:ea typeface="+mn-ea"/>
                          <a:cs typeface="Times New Roman" pitchFamily="18" charset="0"/>
                        </a:rPr>
                        <a:t>Уровень</a:t>
                      </a:r>
                      <a:endParaRPr lang="ru-RU" sz="1000" b="1" kern="1200" dirty="0">
                        <a:solidFill>
                          <a:srgbClr val="002060"/>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bg1"/>
                    </a:solidFill>
                  </a:tcPr>
                </a:tc>
                <a:tc gridSpan="12">
                  <a:txBody>
                    <a:bodyPr/>
                    <a:lstStyle/>
                    <a:p>
                      <a:pPr marL="0" algn="l" defTabSz="914400" rtl="0" eaLnBrk="1" latinLnBrk="0" hangingPunct="1"/>
                      <a:r>
                        <a:rPr lang="ru-RU" sz="1000" b="1" kern="1200" dirty="0" smtClean="0">
                          <a:solidFill>
                            <a:srgbClr val="002060"/>
                          </a:solidFill>
                          <a:effectLst/>
                          <a:latin typeface="Open Sans (Light)"/>
                          <a:ea typeface="+mn-ea"/>
                          <a:cs typeface="Times New Roman" pitchFamily="18" charset="0"/>
                        </a:rPr>
                        <a:t>Автор</a:t>
                      </a:r>
                      <a:endParaRPr lang="ru-RU" sz="1000" b="1" kern="1200" dirty="0">
                        <a:solidFill>
                          <a:srgbClr val="002060"/>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97183">
                <a:tc rowSpan="17">
                  <a:txBody>
                    <a:bodyPr/>
                    <a:lstStyle/>
                    <a:p>
                      <a:pPr algn="ctr"/>
                      <a:r>
                        <a:rPr lang="ru-RU" sz="1400" b="0" kern="1200" dirty="0" smtClean="0">
                          <a:solidFill>
                            <a:schemeClr val="tx1"/>
                          </a:solidFill>
                          <a:effectLst/>
                          <a:latin typeface="Open Sans (Light)"/>
                          <a:ea typeface="+mn-ea"/>
                          <a:cs typeface="+mn-cs"/>
                        </a:rPr>
                        <a:t>Обязательная часть ОП</a:t>
                      </a:r>
                    </a:p>
                    <a:p>
                      <a:pPr algn="ctr"/>
                      <a:endParaRPr lang="ru-RU" sz="1400" b="0" kern="1200" dirty="0">
                        <a:solidFill>
                          <a:schemeClr val="tx1"/>
                        </a:solidFill>
                        <a:effectLst/>
                        <a:latin typeface="Open Sans (Light)"/>
                        <a:ea typeface="+mn-ea"/>
                        <a:cs typeface="+mn-cs"/>
                      </a:endParaRPr>
                    </a:p>
                  </a:txBody>
                  <a:tcPr vert="vert270">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smtClean="0">
                          <a:solidFill>
                            <a:srgbClr val="000000"/>
                          </a:solidFill>
                          <a:effectLst/>
                          <a:latin typeface="Open Sans (Light)"/>
                          <a:ea typeface="+mn-ea"/>
                          <a:cs typeface="+mn-cs"/>
                        </a:rPr>
                        <a:t>Русский язык и литература</a:t>
                      </a:r>
                      <a:endParaRPr lang="ru-RU" sz="1100" b="0" i="0" u="none" strike="noStrike" kern="1200" dirty="0">
                        <a:solidFill>
                          <a:srgbClr val="000000"/>
                        </a:solidFill>
                        <a:effectLst/>
                        <a:latin typeface="Open Sans (Light)"/>
                        <a:ea typeface="+mn-ea"/>
                        <a:cs typeface="+mn-cs"/>
                      </a:endParaRP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Русский язык</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Б</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Л.М.Рыбченкова, </a:t>
                      </a:r>
                      <a:r>
                        <a:rPr lang="ru-RU" sz="1000" b="0" i="0" u="none" strike="noStrike" kern="1200" dirty="0" err="1" smtClean="0">
                          <a:solidFill>
                            <a:srgbClr val="000000"/>
                          </a:solidFill>
                          <a:effectLst/>
                          <a:latin typeface="Open Sans (Light)"/>
                          <a:ea typeface="+mn-ea"/>
                          <a:cs typeface="+mn-cs"/>
                        </a:rPr>
                        <a:t>О.М.Александрова</a:t>
                      </a:r>
                      <a:r>
                        <a:rPr lang="ru-RU" sz="1000" b="0" i="0" u="none" strike="noStrike" kern="1200" dirty="0" smtClean="0">
                          <a:solidFill>
                            <a:srgbClr val="000000"/>
                          </a:solidFill>
                          <a:effectLst/>
                          <a:latin typeface="Open Sans (Ligh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А.Г.Нарушевич</a:t>
                      </a:r>
                      <a:r>
                        <a:rPr lang="ru-RU" sz="1000" b="0" i="0" u="none" strike="noStrike" kern="1200" dirty="0" smtClean="0">
                          <a:solidFill>
                            <a:srgbClr val="000000"/>
                          </a:solidFill>
                          <a:effectLst/>
                          <a:latin typeface="Open Sans (Light)"/>
                          <a:ea typeface="+mn-ea"/>
                          <a:cs typeface="+mn-cs"/>
                        </a:rPr>
                        <a:t> и др.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9">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Д.Н.Чердаков</a:t>
                      </a:r>
                      <a:r>
                        <a:rPr lang="ru-RU" sz="1000" b="0" i="0" u="none" strike="noStrike" kern="1200" dirty="0" smtClean="0">
                          <a:solidFill>
                            <a:srgbClr val="000000"/>
                          </a:solidFill>
                          <a:effectLst/>
                          <a:latin typeface="Open Sans (Light)"/>
                          <a:ea typeface="+mn-ea"/>
                          <a:cs typeface="+mn-cs"/>
                        </a:rPr>
                        <a:t>,</a:t>
                      </a:r>
                      <a:r>
                        <a:rPr lang="ru-RU" sz="1000" b="0" i="0" u="none" strike="noStrike" kern="1200" baseline="0" dirty="0" smtClean="0">
                          <a:solidFill>
                            <a:srgbClr val="000000"/>
                          </a:solidFill>
                          <a:effectLst/>
                          <a:latin typeface="Open Sans (Light)"/>
                          <a:ea typeface="+mn-ea"/>
                          <a:cs typeface="+mn-cs"/>
                        </a:rPr>
                        <a:t> </a:t>
                      </a:r>
                      <a:r>
                        <a:rPr lang="ru-RU" sz="1000" b="0" i="0" u="none" strike="noStrike" kern="1200" dirty="0" smtClean="0">
                          <a:solidFill>
                            <a:srgbClr val="000000"/>
                          </a:solidFill>
                          <a:effectLst/>
                          <a:latin typeface="Open Sans (Light)"/>
                          <a:ea typeface="+mn-ea"/>
                          <a:cs typeface="+mn-cs"/>
                        </a:rPr>
                        <a:t>А.И. </a:t>
                      </a:r>
                      <a:r>
                        <a:rPr lang="ru-RU" sz="1000" b="0" i="0" u="none" strike="noStrike" kern="1200" dirty="0" err="1" smtClean="0">
                          <a:solidFill>
                            <a:srgbClr val="000000"/>
                          </a:solidFill>
                          <a:effectLst/>
                          <a:latin typeface="Open Sans (Light)"/>
                          <a:ea typeface="+mn-ea"/>
                          <a:cs typeface="+mn-cs"/>
                        </a:rPr>
                        <a:t>Дунев</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Л.А.Вербицкая</a:t>
                      </a:r>
                      <a:r>
                        <a:rPr lang="ru-RU" sz="1000" b="0" i="0" u="none" strike="noStrike" kern="1200" dirty="0" smtClean="0">
                          <a:solidFill>
                            <a:srgbClr val="000000"/>
                          </a:solidFill>
                          <a:effectLst/>
                          <a:latin typeface="Open Sans (Light)"/>
                          <a:ea typeface="+mn-ea"/>
                          <a:cs typeface="+mn-cs"/>
                        </a:rPr>
                        <a:t> и др. /  Под </a:t>
                      </a:r>
                      <a:r>
                        <a:rPr lang="ru-RU" sz="1000" b="0" i="0" u="none" strike="noStrike" kern="1200" dirty="0" err="1" smtClean="0">
                          <a:solidFill>
                            <a:srgbClr val="000000"/>
                          </a:solidFill>
                          <a:effectLst/>
                          <a:latin typeface="Open Sans (Light)"/>
                          <a:ea typeface="+mn-ea"/>
                          <a:cs typeface="+mn-cs"/>
                        </a:rPr>
                        <a:t>общ.ред</a:t>
                      </a:r>
                      <a:r>
                        <a:rPr lang="ru-RU" sz="1000" b="0" i="0" u="none" strike="noStrike" kern="1200" dirty="0" smtClean="0">
                          <a:solidFill>
                            <a:srgbClr val="000000"/>
                          </a:solidFill>
                          <a:effectLst/>
                          <a:latin typeface="Open Sans (Light)"/>
                          <a:ea typeface="+mn-ea"/>
                          <a:cs typeface="+mn-cs"/>
                        </a:rPr>
                        <a:t>. академика РАО </a:t>
                      </a:r>
                      <a:r>
                        <a:rPr lang="ru-RU" sz="1000" b="0" i="0" u="none" strike="noStrike" kern="1200" dirty="0" err="1" smtClean="0">
                          <a:solidFill>
                            <a:srgbClr val="000000"/>
                          </a:solidFill>
                          <a:effectLst/>
                          <a:latin typeface="Open Sans (Light)"/>
                          <a:ea typeface="+mn-ea"/>
                          <a:cs typeface="+mn-cs"/>
                        </a:rPr>
                        <a:t>Л.А.Вербицкой</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545059">
                <a:tc vMerge="1">
                  <a:txBody>
                    <a:bodyPr/>
                    <a:lstStyle/>
                    <a:p>
                      <a:endParaRPr lang="ru-RU"/>
                    </a:p>
                  </a:txBody>
                  <a:tcPr/>
                </a:tc>
                <a:tc vMerge="1">
                  <a:txBody>
                    <a:bodyPr/>
                    <a:lstStyle/>
                    <a:p>
                      <a:endParaRPr lang="ru-RU"/>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Литература</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Б</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Ю.А.Лебедев,О.Н.Михайлов</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И.О.Шайтанов</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В.А.Чалмаев</a:t>
                      </a:r>
                      <a:r>
                        <a:rPr lang="ru-RU" sz="1000" b="0" i="0" u="none" strike="noStrike" kern="1200" dirty="0" smtClean="0">
                          <a:solidFill>
                            <a:srgbClr val="000000"/>
                          </a:solidFill>
                          <a:effectLst/>
                          <a:latin typeface="Open Sans (Light)"/>
                          <a:ea typeface="+mn-ea"/>
                          <a:cs typeface="+mn-cs"/>
                        </a:rPr>
                        <a:t> и др. / Под ред. </a:t>
                      </a:r>
                      <a:r>
                        <a:rPr lang="ru-RU" sz="1000" b="0" i="0" u="none" strike="noStrike" kern="1200" dirty="0" err="1" smtClean="0">
                          <a:solidFill>
                            <a:srgbClr val="000000"/>
                          </a:solidFill>
                          <a:effectLst/>
                          <a:latin typeface="Open Sans (Light)"/>
                          <a:ea typeface="+mn-ea"/>
                          <a:cs typeface="+mn-cs"/>
                        </a:rPr>
                        <a:t>В.П.Журавлёва</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В.Ф.Чертов, </a:t>
                      </a:r>
                      <a:r>
                        <a:rPr lang="ru-RU" sz="1000" b="0" i="0" u="none" strike="noStrike" kern="1200" dirty="0" err="1" smtClean="0">
                          <a:solidFill>
                            <a:srgbClr val="000000"/>
                          </a:solidFill>
                          <a:effectLst/>
                          <a:latin typeface="Open Sans (Light)"/>
                          <a:ea typeface="+mn-ea"/>
                          <a:cs typeface="+mn-cs"/>
                        </a:rPr>
                        <a:t>Л.А.Трубина</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Н.А.Ипполитова</a:t>
                      </a:r>
                      <a:r>
                        <a:rPr lang="ru-RU" sz="1000" b="0" i="0" u="none" strike="noStrike" kern="1200" dirty="0" smtClean="0">
                          <a:solidFill>
                            <a:srgbClr val="000000"/>
                          </a:solidFill>
                          <a:effectLst/>
                          <a:latin typeface="Open Sans (Light)"/>
                          <a:ea typeface="+mn-ea"/>
                          <a:cs typeface="+mn-cs"/>
                        </a:rPr>
                        <a:t> и др./ Под ред. </a:t>
                      </a:r>
                      <a:r>
                        <a:rPr lang="ru-RU" sz="1000" b="0" i="0" u="none" strike="noStrike" kern="1200" dirty="0" err="1" smtClean="0">
                          <a:solidFill>
                            <a:srgbClr val="000000"/>
                          </a:solidFill>
                          <a:effectLst/>
                          <a:latin typeface="Open Sans (Light)"/>
                          <a:ea typeface="+mn-ea"/>
                          <a:cs typeface="+mn-cs"/>
                        </a:rPr>
                        <a:t>В.Ф.Чертова</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Н.М.Свирина</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С.В.Федоров</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М.Ю.Обухова</a:t>
                      </a:r>
                      <a:r>
                        <a:rPr lang="ru-RU" sz="1000" b="0" i="0" u="none" strike="noStrike" kern="1200" dirty="0" smtClean="0">
                          <a:solidFill>
                            <a:srgbClr val="000000"/>
                          </a:solidFill>
                          <a:effectLst/>
                          <a:latin typeface="Open Sans (Light)"/>
                          <a:ea typeface="+mn-ea"/>
                          <a:cs typeface="+mn-cs"/>
                        </a:rPr>
                        <a:t> и др. / Под общ. ред. </a:t>
                      </a:r>
                      <a:r>
                        <a:rPr lang="ru-RU" sz="1000" b="0" i="0" u="none" strike="noStrike" kern="1200" dirty="0" err="1" smtClean="0">
                          <a:solidFill>
                            <a:srgbClr val="000000"/>
                          </a:solidFill>
                          <a:effectLst/>
                          <a:latin typeface="Open Sans (Light)"/>
                          <a:ea typeface="+mn-ea"/>
                          <a:cs typeface="+mn-cs"/>
                        </a:rPr>
                        <a:t>Л.А.Вербицкой</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393654">
                <a:tc vMerge="1">
                  <a:txBody>
                    <a:bodyPr/>
                    <a:lstStyle/>
                    <a:p>
                      <a:endParaRPr lang="ru-RU"/>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smtClean="0">
                          <a:solidFill>
                            <a:srgbClr val="000000"/>
                          </a:solidFill>
                          <a:effectLst/>
                          <a:latin typeface="Open Sans (Light)"/>
                          <a:ea typeface="+mn-ea"/>
                          <a:cs typeface="+mn-cs"/>
                        </a:rPr>
                        <a:t>Математика и информатика</a:t>
                      </a:r>
                      <a:endParaRPr lang="ru-RU" sz="1100" b="0" i="0" u="none" strike="noStrike" kern="1200" dirty="0">
                        <a:solidFill>
                          <a:srgbClr val="000000"/>
                        </a:solidFill>
                        <a:effectLst/>
                        <a:latin typeface="Open Sans (Light)"/>
                        <a:ea typeface="+mn-ea"/>
                        <a:cs typeface="+mn-cs"/>
                      </a:endParaRP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Алгебра</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У</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М.Я.Пратусевич</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К.М.Столбов</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А.Н.Головин</a:t>
                      </a:r>
                      <a:r>
                        <a:rPr lang="ru-RU" sz="1000" b="0" i="0" u="none" strike="noStrike" kern="1200" dirty="0" smtClean="0">
                          <a:solidFill>
                            <a:srgbClr val="000000"/>
                          </a:solidFill>
                          <a:effectLst/>
                          <a:latin typeface="Open Sans (Light)"/>
                          <a:ea typeface="+mn-ea"/>
                          <a:cs typeface="+mn-cs"/>
                        </a:rPr>
                        <a:t> </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dirty="0" err="1" smtClean="0">
                          <a:effectLst/>
                          <a:latin typeface="Open Sans (Light)"/>
                          <a:cs typeface="Times New Roman" pitchFamily="18" charset="0"/>
                        </a:rPr>
                        <a:t>Ш.А.Алимов</a:t>
                      </a:r>
                      <a:r>
                        <a:rPr lang="ru-RU" sz="1000" dirty="0" smtClean="0">
                          <a:effectLst/>
                          <a:latin typeface="Open Sans (Light)"/>
                          <a:cs typeface="Times New Roman" pitchFamily="18" charset="0"/>
                        </a:rPr>
                        <a:t>, </a:t>
                      </a:r>
                      <a:r>
                        <a:rPr lang="ru-RU" sz="1000" dirty="0" err="1" smtClean="0">
                          <a:effectLst/>
                          <a:latin typeface="Open Sans (Light)"/>
                          <a:cs typeface="Times New Roman" pitchFamily="18" charset="0"/>
                        </a:rPr>
                        <a:t>Ю.М.Колягин</a:t>
                      </a:r>
                      <a:r>
                        <a:rPr lang="ru-RU" sz="1000" dirty="0" smtClean="0">
                          <a:effectLst/>
                          <a:latin typeface="Open Sans (Light)"/>
                          <a:cs typeface="Times New Roman" pitchFamily="18" charset="0"/>
                        </a:rPr>
                        <a:t>, </a:t>
                      </a:r>
                      <a:r>
                        <a:rPr lang="ru-RU" sz="1000" dirty="0" err="1" smtClean="0">
                          <a:effectLst/>
                          <a:latin typeface="Open Sans (Light)"/>
                          <a:cs typeface="Times New Roman" pitchFamily="18" charset="0"/>
                        </a:rPr>
                        <a:t>М.В.Ткачёва</a:t>
                      </a:r>
                      <a:r>
                        <a:rPr lang="ru-RU" sz="1000" dirty="0" smtClean="0">
                          <a:effectLst/>
                          <a:latin typeface="Open Sans (Light)"/>
                          <a:cs typeface="Times New Roman" pitchFamily="18" charset="0"/>
                        </a:rPr>
                        <a:t> и др.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Ю.М.Колягин</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М.В.Ткачёва</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Н.Е.Фёдорова</a:t>
                      </a:r>
                      <a:r>
                        <a:rPr lang="ru-RU" sz="1000" b="0" i="0" u="none" strike="noStrike" kern="1200" dirty="0" smtClean="0">
                          <a:solidFill>
                            <a:srgbClr val="000000"/>
                          </a:solidFill>
                          <a:effectLst/>
                          <a:latin typeface="Open Sans (Light)"/>
                          <a:ea typeface="+mn-ea"/>
                          <a:cs typeface="+mn-cs"/>
                        </a:rPr>
                        <a:t> и др.</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С.М.Никольский</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М.К.Потапов</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Н.Н.Решетников</a:t>
                      </a:r>
                      <a:r>
                        <a:rPr lang="ru-RU" sz="1000" b="0" i="0" u="none" strike="noStrike" kern="1200" dirty="0" smtClean="0">
                          <a:solidFill>
                            <a:srgbClr val="000000"/>
                          </a:solidFill>
                          <a:effectLst/>
                          <a:latin typeface="Open Sans (Light)"/>
                          <a:ea typeface="+mn-ea"/>
                          <a:cs typeface="+mn-cs"/>
                        </a:rPr>
                        <a:t> и др.</a:t>
                      </a:r>
                      <a:r>
                        <a:rPr lang="en-US" sz="1000" b="0" i="0" u="none" strike="noStrike" kern="1200" dirty="0" smtClean="0">
                          <a:solidFill>
                            <a:srgbClr val="000000"/>
                          </a:solidFill>
                          <a:effectLst/>
                          <a:latin typeface="Open Sans (Light)"/>
                          <a:ea typeface="+mn-ea"/>
                          <a:cs typeface="+mn-cs"/>
                        </a:rPr>
                        <a:t> </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5"/>
                  </a:ext>
                </a:extLst>
              </a:tr>
              <a:tr h="393654">
                <a:tc vMerge="1">
                  <a:txBody>
                    <a:bodyPr/>
                    <a:lstStyle/>
                    <a:p>
                      <a:endParaRPr lang="ru-RU"/>
                    </a:p>
                  </a:txBody>
                  <a:tcPr/>
                </a:tc>
                <a:tc vMerge="1">
                  <a:txBody>
                    <a:bodyPr/>
                    <a:lstStyle/>
                    <a:p>
                      <a:pPr marL="0" algn="l" defTabSz="914400" rtl="0" eaLnBrk="1" latinLnBrk="0" hangingPunct="1">
                        <a:lnSpc>
                          <a:spcPct val="107000"/>
                        </a:lnSpc>
                        <a:spcAft>
                          <a:spcPts val="0"/>
                        </a:spcAft>
                      </a:pPr>
                      <a:endParaRPr lang="ru-RU" sz="1100" kern="1200" dirty="0">
                        <a:solidFill>
                          <a:schemeClr val="dk1"/>
                        </a:solidFill>
                        <a:effectLst/>
                        <a:latin typeface="Open Sans (Ligh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Геометрия</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У</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А.Д.Александров</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А.Л.Вернер</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В.И.Рыжик</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А.В.Погорелов</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dirty="0" err="1" smtClean="0">
                          <a:effectLst/>
                          <a:latin typeface="Open Sans (Light)"/>
                          <a:cs typeface="Times New Roman" pitchFamily="18" charset="0"/>
                        </a:rPr>
                        <a:t>В.Ф.Бутузов</a:t>
                      </a:r>
                      <a:r>
                        <a:rPr lang="ru-RU" sz="1000" dirty="0" smtClean="0">
                          <a:effectLst/>
                          <a:latin typeface="Open Sans (Light)"/>
                          <a:cs typeface="Times New Roman" pitchFamily="18" charset="0"/>
                        </a:rPr>
                        <a:t>, </a:t>
                      </a:r>
                      <a:r>
                        <a:rPr lang="ru-RU" sz="1000" dirty="0" err="1" smtClean="0">
                          <a:effectLst/>
                          <a:latin typeface="Open Sans (Light)"/>
                          <a:cs typeface="Times New Roman" pitchFamily="18" charset="0"/>
                        </a:rPr>
                        <a:t>В.В.Прасолов</a:t>
                      </a:r>
                      <a:r>
                        <a:rPr lang="ru-RU" sz="1000" dirty="0" smtClean="0">
                          <a:effectLst/>
                          <a:latin typeface="Open Sans (Light)"/>
                          <a:cs typeface="Times New Roman" pitchFamily="18" charset="0"/>
                        </a:rPr>
                        <a:t>  / Под ред. </a:t>
                      </a:r>
                      <a:r>
                        <a:rPr lang="ru-RU" sz="1000" dirty="0" err="1" smtClean="0">
                          <a:effectLst/>
                          <a:latin typeface="Open Sans (Light)"/>
                          <a:cs typeface="Times New Roman" pitchFamily="18" charset="0"/>
                        </a:rPr>
                        <a:t>В.А.Садовничего</a:t>
                      </a:r>
                      <a:r>
                        <a:rPr lang="ru-RU" sz="1000" dirty="0" smtClean="0">
                          <a:effectLst/>
                          <a:latin typeface="Open Sans (Light)"/>
                          <a:cs typeface="Times New Roman" pitchFamily="18" charset="0"/>
                        </a:rPr>
                        <a:t>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Л.С.Атанасян</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В.Ф.Бутузов</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С.Б.Кадомцев</a:t>
                      </a:r>
                      <a:r>
                        <a:rPr lang="ru-RU" sz="1000" b="0" i="0" u="none" strike="noStrike" kern="1200" dirty="0" smtClean="0">
                          <a:solidFill>
                            <a:srgbClr val="000000"/>
                          </a:solidFill>
                          <a:effectLst/>
                          <a:latin typeface="Open Sans (Light)"/>
                          <a:ea typeface="+mn-ea"/>
                          <a:cs typeface="+mn-cs"/>
                        </a:rPr>
                        <a:t>  и др.</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3798616"/>
                  </a:ext>
                </a:extLst>
              </a:tr>
              <a:tr h="242248">
                <a:tc vMerge="1">
                  <a:txBody>
                    <a:bodyPr/>
                    <a:lstStyle/>
                    <a:p>
                      <a:endParaRPr lang="ru-RU"/>
                    </a:p>
                  </a:txBody>
                  <a:tcPr/>
                </a:tc>
                <a:tc vMerge="1">
                  <a:txBody>
                    <a:bodyPr/>
                    <a:lstStyle/>
                    <a:p>
                      <a:pPr marL="0" algn="l" defTabSz="914400" rtl="0" eaLnBrk="1" latinLnBrk="0" hangingPunct="1">
                        <a:lnSpc>
                          <a:spcPct val="107000"/>
                        </a:lnSpc>
                        <a:spcAft>
                          <a:spcPts val="0"/>
                        </a:spcAft>
                      </a:pPr>
                      <a:endParaRPr lang="ru-RU" sz="1100" kern="1200" dirty="0">
                        <a:solidFill>
                          <a:schemeClr val="dk1"/>
                        </a:solidFill>
                        <a:effectLst/>
                        <a:latin typeface="Open Sans (Ligh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Информатика</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Б</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А.Г.Гейн</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Н.А.Юнерман</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А.А.Гейн</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9">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А.Г.Гейн</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А.Б.Ливчак</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А.И.Сенокосов</a:t>
                      </a:r>
                      <a:r>
                        <a:rPr lang="ru-RU" sz="1000" b="0" i="0" u="none" strike="noStrike" kern="1200" dirty="0" smtClean="0">
                          <a:solidFill>
                            <a:srgbClr val="000000"/>
                          </a:solidFill>
                          <a:effectLst/>
                          <a:latin typeface="Open Sans (Light)"/>
                          <a:ea typeface="+mn-ea"/>
                          <a:cs typeface="+mn-cs"/>
                        </a:rPr>
                        <a:t> и др.</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775839074"/>
                  </a:ext>
                </a:extLst>
              </a:tr>
              <a:tr h="249927">
                <a:tc vMerge="1">
                  <a:txBody>
                    <a:bodyPr/>
                    <a:lstStyle/>
                    <a:p>
                      <a:endParaRPr lang="ru-RU" sz="1050" dirty="0">
                        <a:latin typeface="Times New Roman" pitchFamily="18" charset="0"/>
                        <a:cs typeface="Times New Roman" pitchFamily="18" charset="0"/>
                      </a:endParaRPr>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smtClean="0">
                          <a:solidFill>
                            <a:srgbClr val="000000"/>
                          </a:solidFill>
                          <a:effectLst/>
                          <a:latin typeface="Open Sans (Light)"/>
                          <a:ea typeface="+mn-ea"/>
                          <a:cs typeface="+mn-cs"/>
                        </a:rPr>
                        <a:t>Иностранные языки</a:t>
                      </a:r>
                      <a:endParaRPr lang="ru-RU" sz="1100" b="0" i="0" u="none" strike="noStrike" kern="1200" dirty="0">
                        <a:solidFill>
                          <a:srgbClr val="000000"/>
                        </a:solidFill>
                        <a:effectLst/>
                        <a:latin typeface="Open Sans (Light)"/>
                        <a:ea typeface="+mn-ea"/>
                        <a:cs typeface="+mn-cs"/>
                      </a:endParaRPr>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Английский язык</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000" b="0" i="0" u="none" strike="noStrike" kern="1200" dirty="0" smtClean="0">
                        <a:solidFill>
                          <a:srgbClr val="000000"/>
                        </a:solidFill>
                        <a:effectLst/>
                        <a:latin typeface="Open Sans (Ligh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ru-RU" sz="1000" b="0" i="0" u="none" strike="noStrike" kern="1200" dirty="0" smtClean="0">
                        <a:solidFill>
                          <a:srgbClr val="000000"/>
                        </a:solidFill>
                        <a:effectLst/>
                        <a:latin typeface="Open Sans (Ligh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Б</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А.А.Алексеев</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Е.Ю.Смирнова</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С.Абби</a:t>
                      </a:r>
                      <a:r>
                        <a:rPr lang="ru-RU" sz="1000" b="0" i="0" u="none" strike="noStrike" kern="1200" dirty="0" smtClean="0">
                          <a:solidFill>
                            <a:srgbClr val="000000"/>
                          </a:solidFill>
                          <a:effectLst/>
                          <a:latin typeface="Open Sans (Light)"/>
                          <a:ea typeface="+mn-ea"/>
                          <a:cs typeface="+mn-cs"/>
                        </a:rPr>
                        <a:t> и др.</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9">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О.В.Афанасьева</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Д.Дули</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И.В.Михеева</a:t>
                      </a:r>
                      <a:r>
                        <a:rPr lang="ru-RU" sz="1000" b="0" i="0" u="none" strike="noStrike" kern="1200" dirty="0" smtClean="0">
                          <a:solidFill>
                            <a:srgbClr val="000000"/>
                          </a:solidFill>
                          <a:effectLst/>
                          <a:latin typeface="Open Sans (Light)"/>
                          <a:ea typeface="+mn-ea"/>
                          <a:cs typeface="+mn-cs"/>
                        </a:rPr>
                        <a:t>  и др.</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6"/>
                  </a:ext>
                </a:extLst>
              </a:tr>
              <a:tr h="244039">
                <a:tc vMerge="1">
                  <a:txBody>
                    <a:bodyPr/>
                    <a:lstStyle/>
                    <a:p>
                      <a:endParaRPr lang="ru-RU"/>
                    </a:p>
                  </a:txBody>
                  <a:tcPr/>
                </a:tc>
                <a:tc vMerge="1">
                  <a:txBody>
                    <a:bodyPr/>
                    <a:lstStyle/>
                    <a:p>
                      <a:endParaRPr lang="ru-RU"/>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Немецкий язык</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1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О.А.Радченко</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М.А.Лытаева</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О.В.Гутброд</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sz="800"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115898746"/>
                  </a:ext>
                </a:extLst>
              </a:tr>
              <a:tr h="242248">
                <a:tc vMerge="1">
                  <a:txBody>
                    <a:bodyPr/>
                    <a:lstStyle/>
                    <a:p>
                      <a:endParaRPr lang="ru-RU"/>
                    </a:p>
                  </a:txBody>
                  <a:tcPr/>
                </a:tc>
                <a:tc vMerge="1">
                  <a:txBody>
                    <a:bodyPr/>
                    <a:lstStyle/>
                    <a:p>
                      <a:endParaRPr lang="ru-RU"/>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Французский язык</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1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Е.Я.Григорьева</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Е.Ю.Горбачева</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М.Р.Лисенко</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27225283"/>
                  </a:ext>
                </a:extLst>
              </a:tr>
              <a:tr h="242248">
                <a:tc vMerge="1">
                  <a:txBody>
                    <a:bodyPr/>
                    <a:lstStyle/>
                    <a:p>
                      <a:endParaRPr lang="ru-RU" sz="1050" dirty="0">
                        <a:latin typeface="Times New Roman" pitchFamily="18" charset="0"/>
                        <a:cs typeface="Times New Roman" pitchFamily="18" charset="0"/>
                      </a:endParaRPr>
                    </a:p>
                  </a:txBody>
                  <a:tcPr/>
                </a:tc>
                <a:tc row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smtClean="0">
                          <a:solidFill>
                            <a:srgbClr val="000000"/>
                          </a:solidFill>
                          <a:effectLst/>
                          <a:latin typeface="Open Sans (Light)"/>
                          <a:ea typeface="+mn-ea"/>
                          <a:cs typeface="+mn-cs"/>
                        </a:rPr>
                        <a:t>Естественные науки</a:t>
                      </a:r>
                      <a:endParaRPr lang="ru-RU" sz="1100" b="0" i="0" u="none" strike="noStrike" kern="1200" dirty="0">
                        <a:solidFill>
                          <a:srgbClr val="000000"/>
                        </a:solidFill>
                        <a:effectLst/>
                        <a:latin typeface="Open Sans (Light)"/>
                        <a:ea typeface="+mn-ea"/>
                        <a:cs typeface="+mn-cs"/>
                      </a:endParaRP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Естествознание</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Б</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1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И.Ю.Алексашина</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К.В.Галактионов</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И.С.Дмитриев</a:t>
                      </a:r>
                      <a:r>
                        <a:rPr lang="ru-RU" sz="1000" b="0" i="0" u="none" strike="noStrike" kern="1200" dirty="0" smtClean="0">
                          <a:solidFill>
                            <a:srgbClr val="000000"/>
                          </a:solidFill>
                          <a:effectLst/>
                          <a:latin typeface="Open Sans (Light)"/>
                          <a:ea typeface="+mn-ea"/>
                          <a:cs typeface="+mn-cs"/>
                        </a:rPr>
                        <a:t> и др. / Под ред.  </a:t>
                      </a:r>
                      <a:r>
                        <a:rPr lang="ru-RU" sz="1000" b="0" i="0" u="none" strike="noStrike" kern="1200" dirty="0" err="1" smtClean="0">
                          <a:solidFill>
                            <a:srgbClr val="000000"/>
                          </a:solidFill>
                          <a:effectLst/>
                          <a:latin typeface="Open Sans (Light)"/>
                          <a:ea typeface="+mn-ea"/>
                          <a:cs typeface="+mn-cs"/>
                        </a:rPr>
                        <a:t>И.Ю.Алексашиной</a:t>
                      </a:r>
                      <a:r>
                        <a:rPr lang="ru-RU" sz="1000" b="0" i="0" u="none" strike="noStrike" kern="1200" dirty="0" smtClean="0">
                          <a:solidFill>
                            <a:srgbClr val="000000"/>
                          </a:solidFill>
                          <a:effectLst/>
                          <a:latin typeface="Open Sans (Light)"/>
                          <a:ea typeface="+mn-ea"/>
                          <a:cs typeface="+mn-cs"/>
                        </a:rPr>
                        <a:t> </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7"/>
                  </a:ext>
                </a:extLst>
              </a:tr>
              <a:tr h="242248">
                <a:tc vMerge="1">
                  <a:txBody>
                    <a:bodyPr/>
                    <a:lstStyle/>
                    <a:p>
                      <a:endParaRPr lang="ru-RU"/>
                    </a:p>
                  </a:txBody>
                  <a:tcPr/>
                </a:tc>
                <a:tc vMerge="1">
                  <a:txBody>
                    <a:bodyPr/>
                    <a:lstStyle/>
                    <a:p>
                      <a:endParaRPr lang="ru-RU"/>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Физика</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Б</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В.В.Белага</a:t>
                      </a:r>
                      <a:r>
                        <a:rPr lang="ru-RU" sz="1000" b="0" i="0" u="none" strike="noStrike" kern="1200" dirty="0" smtClean="0">
                          <a:solidFill>
                            <a:srgbClr val="000000"/>
                          </a:solidFill>
                          <a:effectLst/>
                          <a:latin typeface="Open Sans (Light)"/>
                          <a:ea typeface="+mn-ea"/>
                          <a:cs typeface="+mn-cs"/>
                        </a:rPr>
                        <a:t>,</a:t>
                      </a:r>
                      <a:r>
                        <a:rPr lang="ru-RU" sz="1000" b="0" i="0" u="none" strike="noStrike" kern="1200" baseline="0" dirty="0" smtClean="0">
                          <a:solidFill>
                            <a:srgbClr val="000000"/>
                          </a:solidFill>
                          <a:effectLst/>
                          <a:latin typeface="Open Sans (Light)"/>
                          <a:ea typeface="+mn-ea"/>
                          <a:cs typeface="+mn-cs"/>
                        </a:rPr>
                        <a:t> </a:t>
                      </a:r>
                      <a:r>
                        <a:rPr lang="ru-RU" sz="1000" b="0" i="0" u="none" strike="noStrike" kern="1200" baseline="0" dirty="0" err="1" smtClean="0">
                          <a:solidFill>
                            <a:srgbClr val="000000"/>
                          </a:solidFill>
                          <a:effectLst/>
                          <a:latin typeface="Open Sans (Light)"/>
                          <a:ea typeface="+mn-ea"/>
                          <a:cs typeface="+mn-cs"/>
                        </a:rPr>
                        <a:t>И.А.</a:t>
                      </a:r>
                      <a:r>
                        <a:rPr lang="ru-RU" sz="1000" b="0" i="0" u="none" strike="noStrike" kern="1200" dirty="0" err="1" smtClean="0">
                          <a:solidFill>
                            <a:srgbClr val="000000"/>
                          </a:solidFill>
                          <a:effectLst/>
                          <a:latin typeface="Open Sans (Light)"/>
                          <a:ea typeface="+mn-ea"/>
                          <a:cs typeface="+mn-cs"/>
                        </a:rPr>
                        <a:t>Ломаченков</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Ю.А.Панебратцев</a:t>
                      </a:r>
                      <a:endParaRPr lang="ru-RU" sz="10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Г.Я.Мякишев</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Б.Б.Буховцев</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Н.Н.Сотский</a:t>
                      </a:r>
                      <a:r>
                        <a:rPr lang="ru-RU" sz="1000" b="0" i="0" u="none" strike="noStrike" kern="1200" dirty="0" smtClean="0">
                          <a:solidFill>
                            <a:srgbClr val="000000"/>
                          </a:solidFill>
                          <a:effectLst/>
                          <a:latin typeface="Open Sans (Light)"/>
                          <a:ea typeface="+mn-ea"/>
                          <a:cs typeface="+mn-cs"/>
                        </a:rPr>
                        <a:t> / Под ред. </a:t>
                      </a:r>
                      <a:r>
                        <a:rPr lang="ru-RU" sz="1000" b="0" i="0" u="none" strike="noStrike" kern="1200" dirty="0" err="1" smtClean="0">
                          <a:solidFill>
                            <a:srgbClr val="000000"/>
                          </a:solidFill>
                          <a:effectLst/>
                          <a:latin typeface="Open Sans (Light)"/>
                          <a:ea typeface="+mn-ea"/>
                          <a:cs typeface="+mn-cs"/>
                        </a:rPr>
                        <a:t>Н.А.Парфентьевой</a:t>
                      </a:r>
                      <a:endParaRPr lang="ru-RU" sz="10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93174227"/>
                  </a:ext>
                </a:extLst>
              </a:tr>
              <a:tr h="545059">
                <a:tc vMerge="1">
                  <a:txBody>
                    <a:bodyPr/>
                    <a:lstStyle/>
                    <a:p>
                      <a:endParaRPr lang="ru-RU"/>
                    </a:p>
                  </a:txBody>
                  <a:tcPr/>
                </a:tc>
                <a:tc vMerge="1">
                  <a:txBody>
                    <a:bodyPr/>
                    <a:lstStyle/>
                    <a:p>
                      <a:endParaRPr lang="ru-RU"/>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Биология</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Б</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А.А.Каменский</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Е.К.Касперская</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В.И.Сивоглазов</a:t>
                      </a:r>
                      <a:endParaRPr lang="ru-RU" sz="10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Д.К.Беляев</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Г.М.Дымшиц</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Л.Н.Кузнецова</a:t>
                      </a:r>
                      <a:r>
                        <a:rPr lang="ru-RU" sz="1000" b="0" i="0" u="none" strike="noStrike" kern="1200" dirty="0" smtClean="0">
                          <a:solidFill>
                            <a:srgbClr val="000000"/>
                          </a:solidFill>
                          <a:effectLst/>
                          <a:latin typeface="Open Sans (Light)"/>
                          <a:ea typeface="+mn-ea"/>
                          <a:cs typeface="+mn-cs"/>
                        </a:rPr>
                        <a:t> и др. / Под ред. </a:t>
                      </a:r>
                      <a:r>
                        <a:rPr lang="ru-RU" sz="1000" b="0" i="0" u="none" strike="noStrike" kern="1200" dirty="0" err="1" smtClean="0">
                          <a:solidFill>
                            <a:srgbClr val="000000"/>
                          </a:solidFill>
                          <a:effectLst/>
                          <a:latin typeface="Open Sans (Light)"/>
                          <a:ea typeface="+mn-ea"/>
                          <a:cs typeface="+mn-cs"/>
                        </a:rPr>
                        <a:t>Д.К.Беляева</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Г.М.Дымшица</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В.В.Пасечник</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А.А.Каменский</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А.М.Рубцов</a:t>
                      </a:r>
                      <a:r>
                        <a:rPr lang="ru-RU" sz="1000" b="0" i="0" u="none" strike="noStrike" kern="1200" dirty="0" smtClean="0">
                          <a:solidFill>
                            <a:srgbClr val="000000"/>
                          </a:solidFill>
                          <a:effectLst/>
                          <a:latin typeface="Open Sans (Light)"/>
                          <a:ea typeface="+mn-ea"/>
                          <a:cs typeface="+mn-cs"/>
                        </a:rPr>
                        <a:t> и др. /Под ред. </a:t>
                      </a:r>
                      <a:r>
                        <a:rPr lang="ru-RU" sz="1000" b="0" i="0" u="none" strike="noStrike" kern="1200" dirty="0" err="1" smtClean="0">
                          <a:solidFill>
                            <a:srgbClr val="000000"/>
                          </a:solidFill>
                          <a:effectLst/>
                          <a:latin typeface="Open Sans (Light)"/>
                          <a:ea typeface="+mn-ea"/>
                          <a:cs typeface="+mn-cs"/>
                        </a:rPr>
                        <a:t>В.В.Пасечника</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Л.Н.Сухорукова</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В.С.Кучменко</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Т.В.Иванова</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844090540"/>
                  </a:ext>
                </a:extLst>
              </a:tr>
              <a:tr h="242248">
                <a:tc vMerge="1">
                  <a:txBody>
                    <a:bodyPr/>
                    <a:lstStyle/>
                    <a:p>
                      <a:endParaRPr lang="ru-RU"/>
                    </a:p>
                  </a:txBody>
                  <a:tcPr/>
                </a:tc>
                <a:tc vMerge="1">
                  <a:txBody>
                    <a:bodyPr/>
                    <a:lstStyle/>
                    <a:p>
                      <a:endParaRPr lang="ru-RU"/>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Химия </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Б</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О.С.Габриелян</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И.Г.Остороумов</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С.А.Сладков</a:t>
                      </a:r>
                      <a:endParaRPr lang="ru-RU" sz="10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1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Г.Е.Рудзитис</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Ф.Г.Фельдман</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А.А.Журин</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extLst>
                  <a:ext uri="{0D108BD9-81ED-4DB2-BD59-A6C34878D82A}">
                    <a16:rowId xmlns:a16="http://schemas.microsoft.com/office/drawing/2014/main" val="520717157"/>
                  </a:ext>
                </a:extLst>
              </a:tr>
              <a:tr h="242248">
                <a:tc vMerge="1">
                  <a:txBody>
                    <a:bodyPr/>
                    <a:lstStyle/>
                    <a:p>
                      <a:endParaRPr lang="ru-RU"/>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100" b="0" i="0" u="none" strike="noStrike" kern="1200" dirty="0">
                        <a:solidFill>
                          <a:srgbClr val="000000"/>
                        </a:solidFill>
                        <a:effectLst/>
                        <a:latin typeface="Open Sans (Light)"/>
                        <a:ea typeface="+mn-ea"/>
                        <a:cs typeface="+mn-cs"/>
                      </a:endParaRP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Астрономия</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Б</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1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Open Sans (Light)"/>
                          <a:cs typeface="Times New Roman" pitchFamily="18" charset="0"/>
                        </a:rPr>
                        <a:t>В.М.Чаругин</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3869050"/>
                  </a:ext>
                </a:extLst>
              </a:tr>
              <a:tr h="244127">
                <a:tc vMerge="1">
                  <a:txBody>
                    <a:bodyPr/>
                    <a:lstStyle/>
                    <a:p>
                      <a:endParaRPr lang="ru-RU" sz="1050" dirty="0">
                        <a:latin typeface="Times New Roman" pitchFamily="18" charset="0"/>
                        <a:cs typeface="Times New Roman" pitchFamily="18" charset="0"/>
                      </a:endParaRPr>
                    </a:p>
                  </a:txBody>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smtClean="0">
                          <a:solidFill>
                            <a:srgbClr val="000000"/>
                          </a:solidFill>
                          <a:effectLst/>
                          <a:latin typeface="Open Sans (Light)"/>
                          <a:ea typeface="+mn-ea"/>
                          <a:cs typeface="+mn-cs"/>
                        </a:rPr>
                        <a:t>Общественные науки</a:t>
                      </a:r>
                      <a:endParaRPr lang="ru-RU" sz="1100" b="0" i="0" u="none" strike="noStrike" kern="1200" dirty="0">
                        <a:solidFill>
                          <a:srgbClr val="000000"/>
                        </a:solidFill>
                        <a:effectLst/>
                        <a:latin typeface="Open Sans (Light)"/>
                        <a:ea typeface="+mn-ea"/>
                        <a:cs typeface="+mn-cs"/>
                      </a:endParaRP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География</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У</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gridSpan="1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Ю.Н.Гладкий</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В.В.Николина</a:t>
                      </a:r>
                      <a:endParaRPr lang="ru-RU" sz="10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8"/>
                  </a:ext>
                </a:extLst>
              </a:tr>
              <a:tr h="242248">
                <a:tc vMerge="1">
                  <a:txBody>
                    <a:bodyPr/>
                    <a:lstStyle/>
                    <a:p>
                      <a:endParaRPr lang="ru-RU"/>
                    </a:p>
                  </a:txBody>
                  <a:tcPr/>
                </a:tc>
                <a:tc vMerge="1">
                  <a:txBody>
                    <a:bodyPr/>
                    <a:lstStyle/>
                    <a:p>
                      <a:endParaRPr lang="ru-RU"/>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Экономика</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У</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gridSpan="1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М.Л.Левицкий</a:t>
                      </a:r>
                      <a:r>
                        <a:rPr lang="ru-RU" sz="1000" b="0" i="0" u="none" strike="noStrike" kern="1200" dirty="0" smtClean="0">
                          <a:solidFill>
                            <a:srgbClr val="000000"/>
                          </a:solidFill>
                          <a:effectLst/>
                          <a:latin typeface="Open Sans (Light)"/>
                          <a:ea typeface="+mn-ea"/>
                          <a:cs typeface="+mn-cs"/>
                        </a:rPr>
                        <a:t> , </a:t>
                      </a:r>
                      <a:r>
                        <a:rPr lang="ru-RU" sz="1000" b="0" i="0" u="none" strike="noStrike" kern="1200" dirty="0" err="1" smtClean="0">
                          <a:solidFill>
                            <a:srgbClr val="000000"/>
                          </a:solidFill>
                          <a:effectLst/>
                          <a:latin typeface="Open Sans (Light)"/>
                          <a:ea typeface="+mn-ea"/>
                          <a:cs typeface="+mn-cs"/>
                        </a:rPr>
                        <a:t>Э.Я.Шейнин</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В.М.Виленский</a:t>
                      </a:r>
                      <a:r>
                        <a:rPr lang="ru-RU" sz="1000" b="0" i="0" u="none" strike="noStrike" kern="1200" dirty="0" smtClean="0">
                          <a:solidFill>
                            <a:srgbClr val="000000"/>
                          </a:solidFill>
                          <a:effectLst/>
                          <a:latin typeface="Open Sans (Light)"/>
                          <a:ea typeface="+mn-ea"/>
                          <a:cs typeface="+mn-cs"/>
                        </a:rPr>
                        <a:t> </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9"/>
                  </a:ext>
                </a:extLst>
              </a:tr>
              <a:tr h="242248">
                <a:tc vMerge="1">
                  <a:txBody>
                    <a:bodyPr/>
                    <a:lstStyle/>
                    <a:p>
                      <a:endParaRPr lang="ru-RU"/>
                    </a:p>
                  </a:txBody>
                  <a:tcPr/>
                </a:tc>
                <a:tc vMerge="1">
                  <a:txBody>
                    <a:bodyPr/>
                    <a:lstStyle/>
                    <a:p>
                      <a:endParaRPr lang="ru-RU"/>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Право</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У</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gridSpan="1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Л.Н.Боголюбов, </a:t>
                      </a:r>
                      <a:r>
                        <a:rPr lang="ru-RU" sz="1000" b="0" i="0" u="none" strike="noStrike" kern="1200" dirty="0" err="1" smtClean="0">
                          <a:solidFill>
                            <a:srgbClr val="000000"/>
                          </a:solidFill>
                          <a:effectLst/>
                          <a:latin typeface="Open Sans (Light)"/>
                          <a:ea typeface="+mn-ea"/>
                          <a:cs typeface="+mn-cs"/>
                        </a:rPr>
                        <a:t>Е.А.Лукашева</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А.И.Матвеев</a:t>
                      </a:r>
                      <a:r>
                        <a:rPr lang="ru-RU" sz="1000" b="0" i="0" u="none" strike="noStrike" kern="1200" dirty="0" smtClean="0">
                          <a:solidFill>
                            <a:srgbClr val="000000"/>
                          </a:solidFill>
                          <a:effectLst/>
                          <a:latin typeface="Open Sans (Light)"/>
                          <a:ea typeface="+mn-ea"/>
                          <a:cs typeface="+mn-cs"/>
                        </a:rPr>
                        <a:t>  и др. /Под ред. </a:t>
                      </a:r>
                      <a:r>
                        <a:rPr lang="ru-RU" sz="1000" b="0" i="0" u="none" strike="noStrike" kern="1200" dirty="0" err="1" smtClean="0">
                          <a:solidFill>
                            <a:srgbClr val="000000"/>
                          </a:solidFill>
                          <a:effectLst/>
                          <a:latin typeface="Open Sans (Light)"/>
                          <a:ea typeface="+mn-ea"/>
                          <a:cs typeface="+mn-cs"/>
                        </a:rPr>
                        <a:t>А.Ю.Лазебниковой</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Е.А.Лукашевой</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А.И.Матвеева</a:t>
                      </a:r>
                      <a:endParaRPr lang="ru-RU" sz="10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545587475"/>
                  </a:ext>
                </a:extLst>
              </a:tr>
              <a:tr h="506698">
                <a:tc vMerge="1">
                  <a:txBody>
                    <a:bodyPr/>
                    <a:lstStyle/>
                    <a:p>
                      <a:endParaRPr lang="ru-RU"/>
                    </a:p>
                  </a:txBody>
                  <a:tcPr/>
                </a:tc>
                <a:tc vMerge="1">
                  <a:txBody>
                    <a:bodyPr/>
                    <a:lstStyle/>
                    <a:p>
                      <a:endParaRPr lang="ru-RU"/>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История</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Б</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М.М.Горинов</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А.А.Данилов</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М.Ю.Моруков</a:t>
                      </a:r>
                      <a:r>
                        <a:rPr lang="ru-RU" sz="1000" b="0" i="0" u="none" strike="noStrike" kern="1200" dirty="0" smtClean="0">
                          <a:solidFill>
                            <a:srgbClr val="000000"/>
                          </a:solidFill>
                          <a:effectLst/>
                          <a:latin typeface="Open Sans (Light)"/>
                          <a:ea typeface="+mn-ea"/>
                          <a:cs typeface="+mn-cs"/>
                        </a:rPr>
                        <a:t> и др./ Под ред. </a:t>
                      </a:r>
                      <a:r>
                        <a:rPr lang="ru-RU" sz="1000" b="0" i="0" u="none" strike="noStrike" kern="1200" dirty="0" err="1" smtClean="0">
                          <a:solidFill>
                            <a:srgbClr val="000000"/>
                          </a:solidFill>
                          <a:effectLst/>
                          <a:latin typeface="Open Sans (Light)"/>
                          <a:ea typeface="+mn-ea"/>
                          <a:cs typeface="+mn-cs"/>
                        </a:rPr>
                        <a:t>А.В.Торкунова</a:t>
                      </a:r>
                      <a:endParaRPr lang="ru-RU" sz="10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Open Sans (Light)"/>
                          <a:cs typeface="Times New Roman" pitchFamily="18" charset="0"/>
                        </a:rPr>
                        <a:t>«Всеобщая</a:t>
                      </a:r>
                      <a:r>
                        <a:rPr lang="ru-RU" sz="1000" baseline="0" dirty="0" smtClean="0">
                          <a:effectLst/>
                          <a:latin typeface="Open Sans (Light)"/>
                          <a:cs typeface="Times New Roman" pitchFamily="18" charset="0"/>
                        </a:rPr>
                        <a:t> история». </a:t>
                      </a:r>
                      <a:r>
                        <a:rPr lang="ru-RU" sz="1000" baseline="0" dirty="0" err="1" smtClean="0">
                          <a:effectLst/>
                          <a:latin typeface="Open Sans (Light)"/>
                          <a:cs typeface="Times New Roman" pitchFamily="18" charset="0"/>
                        </a:rPr>
                        <a:t>О.С.</a:t>
                      </a:r>
                      <a:r>
                        <a:rPr lang="ru-RU" sz="1000" dirty="0" err="1" smtClean="0">
                          <a:effectLst/>
                          <a:latin typeface="Open Sans (Light)"/>
                          <a:cs typeface="Times New Roman" pitchFamily="18" charset="0"/>
                        </a:rPr>
                        <a:t>Сороко</a:t>
                      </a:r>
                      <a:r>
                        <a:rPr lang="ru-RU" sz="1000" dirty="0" smtClean="0">
                          <a:effectLst/>
                          <a:latin typeface="Open Sans (Light)"/>
                          <a:cs typeface="Times New Roman" pitchFamily="18" charset="0"/>
                        </a:rPr>
                        <a:t>-Цюпа, </a:t>
                      </a:r>
                      <a:r>
                        <a:rPr lang="ru-RU" sz="1000" dirty="0" err="1" smtClean="0">
                          <a:effectLst/>
                          <a:latin typeface="Open Sans (Light)"/>
                          <a:cs typeface="Times New Roman" pitchFamily="18" charset="0"/>
                        </a:rPr>
                        <a:t>А.О.Сороко</a:t>
                      </a:r>
                      <a:r>
                        <a:rPr lang="ru-RU" sz="1000" dirty="0" smtClean="0">
                          <a:effectLst/>
                          <a:latin typeface="Open Sans (Light)"/>
                          <a:cs typeface="Times New Roman" pitchFamily="18" charset="0"/>
                        </a:rPr>
                        <a:t>-Цюпа/ Под ред. </a:t>
                      </a:r>
                      <a:r>
                        <a:rPr lang="ru-RU" sz="1000" dirty="0" err="1" smtClean="0">
                          <a:effectLst/>
                          <a:latin typeface="Open Sans (Light)"/>
                          <a:cs typeface="Times New Roman" pitchFamily="18" charset="0"/>
                        </a:rPr>
                        <a:t>А.А.Искендерова</a:t>
                      </a:r>
                      <a:endParaRPr lang="ru-RU" sz="10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Open Sans (Light)"/>
                          <a:cs typeface="Times New Roman" pitchFamily="18" charset="0"/>
                        </a:rPr>
                        <a:t>«Всеобщая история». </a:t>
                      </a:r>
                      <a:r>
                        <a:rPr lang="ru-RU" sz="1000" dirty="0" err="1" smtClean="0">
                          <a:effectLst/>
                          <a:latin typeface="Open Sans (Light)"/>
                          <a:cs typeface="Times New Roman" pitchFamily="18" charset="0"/>
                        </a:rPr>
                        <a:t>Л.С.Белоусов</a:t>
                      </a:r>
                      <a:r>
                        <a:rPr lang="ru-RU" sz="1000" dirty="0" smtClean="0">
                          <a:effectLst/>
                          <a:latin typeface="Open Sans (Light)"/>
                          <a:cs typeface="Times New Roman" pitchFamily="18" charset="0"/>
                        </a:rPr>
                        <a:t>, </a:t>
                      </a:r>
                      <a:r>
                        <a:rPr lang="ru-RU" sz="1000" dirty="0" err="1" smtClean="0">
                          <a:effectLst/>
                          <a:latin typeface="Open Sans (Light)"/>
                          <a:cs typeface="Times New Roman" pitchFamily="18" charset="0"/>
                        </a:rPr>
                        <a:t>В.П.Смирнов</a:t>
                      </a:r>
                      <a:r>
                        <a:rPr lang="ru-RU" sz="1000" dirty="0" smtClean="0">
                          <a:effectLst/>
                          <a:latin typeface="Open Sans (Light)"/>
                          <a:cs typeface="Times New Roman" pitchFamily="18" charset="0"/>
                        </a:rPr>
                        <a:t>, </a:t>
                      </a:r>
                      <a:r>
                        <a:rPr lang="ru-RU" sz="1000" dirty="0" err="1" smtClean="0">
                          <a:effectLst/>
                          <a:latin typeface="Open Sans (Light)"/>
                          <a:cs typeface="Times New Roman" pitchFamily="18" charset="0"/>
                        </a:rPr>
                        <a:t>М.С.Мейер</a:t>
                      </a:r>
                      <a:endParaRPr lang="ru-RU" sz="10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10"/>
                  </a:ext>
                </a:extLst>
              </a:tr>
            </a:tbl>
          </a:graphicData>
        </a:graphic>
      </p:graphicFrame>
      <p:sp>
        <p:nvSpPr>
          <p:cNvPr id="22" name="Номер слайда 2"/>
          <p:cNvSpPr txBox="1">
            <a:spLocks/>
          </p:cNvSpPr>
          <p:nvPr/>
        </p:nvSpPr>
        <p:spPr>
          <a:xfrm>
            <a:off x="11076459" y="6338589"/>
            <a:ext cx="619324" cy="356659"/>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54</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2091" y="1323358"/>
            <a:ext cx="746932" cy="183532"/>
          </a:xfrm>
          <a:prstGeom prst="rect">
            <a:avLst/>
          </a:prstGeom>
        </p:spPr>
      </p:pic>
      <p:pic>
        <p:nvPicPr>
          <p:cNvPr id="43" name="Рисунок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9477" y="1342740"/>
            <a:ext cx="746932" cy="183532"/>
          </a:xfrm>
          <a:prstGeom prst="rect">
            <a:avLst/>
          </a:prstGeom>
        </p:spPr>
      </p:pic>
      <p:pic>
        <p:nvPicPr>
          <p:cNvPr id="44" name="Рисунок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6456" y="1757468"/>
            <a:ext cx="746932" cy="183532"/>
          </a:xfrm>
          <a:prstGeom prst="rect">
            <a:avLst/>
          </a:prstGeom>
        </p:spPr>
      </p:pic>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9087" y="1897252"/>
            <a:ext cx="746932" cy="183532"/>
          </a:xfrm>
          <a:prstGeom prst="rect">
            <a:avLst/>
          </a:prstGeom>
        </p:spPr>
      </p:pic>
      <p:pic>
        <p:nvPicPr>
          <p:cNvPr id="46" name="Рисунок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847" y="4912292"/>
            <a:ext cx="746932" cy="183532"/>
          </a:xfrm>
          <a:prstGeom prst="rect">
            <a:avLst/>
          </a:prstGeom>
        </p:spPr>
      </p:pic>
    </p:spTree>
    <p:extLst>
      <p:ext uri="{BB962C8B-B14F-4D97-AF65-F5344CB8AC3E}">
        <p14:creationId xmlns:p14="http://schemas.microsoft.com/office/powerpoint/2010/main" val="42871814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Номер слайда 1"/>
          <p:cNvSpPr>
            <a:spLocks noGrp="1"/>
          </p:cNvSpPr>
          <p:nvPr>
            <p:ph type="sldNum" sz="quarter" idx="12"/>
          </p:nvPr>
        </p:nvSpPr>
        <p:spPr>
          <a:xfrm>
            <a:off x="9060763" y="6335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55</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graphicFrame>
        <p:nvGraphicFramePr>
          <p:cNvPr id="43" name="Таблица 42"/>
          <p:cNvGraphicFramePr>
            <a:graphicFrameLocks noGrp="1"/>
          </p:cNvGraphicFramePr>
          <p:nvPr>
            <p:extLst>
              <p:ext uri="{D42A27DB-BD31-4B8C-83A1-F6EECF244321}">
                <p14:modId xmlns:p14="http://schemas.microsoft.com/office/powerpoint/2010/main" val="436262828"/>
              </p:ext>
            </p:extLst>
          </p:nvPr>
        </p:nvGraphicFramePr>
        <p:xfrm>
          <a:off x="154100" y="943076"/>
          <a:ext cx="11341931" cy="4353500"/>
        </p:xfrm>
        <a:graphic>
          <a:graphicData uri="http://schemas.openxmlformats.org/drawingml/2006/table">
            <a:tbl>
              <a:tblPr firstRow="1" bandRow="1">
                <a:tableStyleId>{5C22544A-7EE6-4342-B048-85BDC9FD1C3A}</a:tableStyleId>
              </a:tblPr>
              <a:tblGrid>
                <a:gridCol w="618796">
                  <a:extLst>
                    <a:ext uri="{9D8B030D-6E8A-4147-A177-3AD203B41FA5}">
                      <a16:colId xmlns:a16="http://schemas.microsoft.com/office/drawing/2014/main" val="1595716521"/>
                    </a:ext>
                  </a:extLst>
                </a:gridCol>
                <a:gridCol w="2502292">
                  <a:extLst>
                    <a:ext uri="{9D8B030D-6E8A-4147-A177-3AD203B41FA5}">
                      <a16:colId xmlns:a16="http://schemas.microsoft.com/office/drawing/2014/main" val="3936953702"/>
                    </a:ext>
                  </a:extLst>
                </a:gridCol>
                <a:gridCol w="3839808">
                  <a:extLst>
                    <a:ext uri="{9D8B030D-6E8A-4147-A177-3AD203B41FA5}">
                      <a16:colId xmlns:a16="http://schemas.microsoft.com/office/drawing/2014/main" val="2298061836"/>
                    </a:ext>
                  </a:extLst>
                </a:gridCol>
                <a:gridCol w="1688493">
                  <a:extLst>
                    <a:ext uri="{9D8B030D-6E8A-4147-A177-3AD203B41FA5}">
                      <a16:colId xmlns:a16="http://schemas.microsoft.com/office/drawing/2014/main" val="1222589522"/>
                    </a:ext>
                  </a:extLst>
                </a:gridCol>
                <a:gridCol w="1509455">
                  <a:extLst>
                    <a:ext uri="{9D8B030D-6E8A-4147-A177-3AD203B41FA5}">
                      <a16:colId xmlns:a16="http://schemas.microsoft.com/office/drawing/2014/main" val="2459606623"/>
                    </a:ext>
                  </a:extLst>
                </a:gridCol>
                <a:gridCol w="1183087">
                  <a:extLst>
                    <a:ext uri="{9D8B030D-6E8A-4147-A177-3AD203B41FA5}">
                      <a16:colId xmlns:a16="http://schemas.microsoft.com/office/drawing/2014/main" val="1055796646"/>
                    </a:ext>
                  </a:extLst>
                </a:gridCol>
              </a:tblGrid>
              <a:tr h="389145">
                <a:tc>
                  <a:txBody>
                    <a:bodyPr/>
                    <a:lstStyle/>
                    <a:p>
                      <a:pPr marL="0" algn="ctr" defTabSz="914400" rtl="0" eaLnBrk="1" latinLnBrk="0" hangingPunct="1">
                        <a:lnSpc>
                          <a:spcPct val="107000"/>
                        </a:lnSpc>
                        <a:spcAft>
                          <a:spcPts val="0"/>
                        </a:spcAft>
                      </a:pPr>
                      <a:endParaRPr lang="ru-RU" sz="1400" kern="1200" dirty="0">
                        <a:solidFill>
                          <a:schemeClr val="bg1"/>
                        </a:solidFill>
                        <a:effectLst/>
                        <a:latin typeface="Open Sans (Light)"/>
                        <a:ea typeface="+mn-ea"/>
                        <a:cs typeface="+mn-cs"/>
                      </a:endParaRPr>
                    </a:p>
                  </a:txBody>
                  <a:tcPr vert="vert270" anchor="ctr">
                    <a:lnB w="381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latinLnBrk="0" hangingPunct="1"/>
                      <a:r>
                        <a:rPr lang="ru-RU" sz="1000" b="1" kern="1200" dirty="0" smtClean="0">
                          <a:solidFill>
                            <a:schemeClr val="accent5">
                              <a:lumMod val="50000"/>
                            </a:schemeClr>
                          </a:solidFill>
                          <a:effectLst/>
                          <a:latin typeface="Open Sans (Light)"/>
                          <a:ea typeface="+mn-ea"/>
                          <a:cs typeface="Times New Roman" pitchFamily="18" charset="0"/>
                        </a:rPr>
                        <a:t>Предметная область</a:t>
                      </a:r>
                      <a:endParaRPr lang="ru-RU" sz="1000" b="1" kern="1200" dirty="0">
                        <a:solidFill>
                          <a:schemeClr val="accent5">
                            <a:lumMod val="50000"/>
                          </a:schemeClr>
                        </a:solidFill>
                        <a:effectLst/>
                        <a:latin typeface="Open Sans (Light)"/>
                        <a:ea typeface="+mn-ea"/>
                        <a:cs typeface="Times New Roman" pitchFamily="18" charset="0"/>
                      </a:endParaRPr>
                    </a:p>
                  </a:txBody>
                  <a:tcPr>
                    <a:solidFill>
                      <a:schemeClr val="bg1"/>
                    </a:solidFill>
                  </a:tcPr>
                </a:tc>
                <a:tc>
                  <a:txBody>
                    <a:bodyPr/>
                    <a:lstStyle/>
                    <a:p>
                      <a:pPr marL="0" algn="ctr" defTabSz="914400" rtl="0" eaLnBrk="1" latinLnBrk="0" hangingPunct="1"/>
                      <a:r>
                        <a:rPr lang="ru-RU" sz="1000" b="1" kern="1200" dirty="0" smtClean="0">
                          <a:solidFill>
                            <a:schemeClr val="accent5">
                              <a:lumMod val="50000"/>
                            </a:schemeClr>
                          </a:solidFill>
                          <a:effectLst/>
                          <a:latin typeface="Open Sans (Light)"/>
                          <a:ea typeface="+mn-ea"/>
                          <a:cs typeface="Times New Roman" pitchFamily="18" charset="0"/>
                        </a:rPr>
                        <a:t>Учебный предмет</a:t>
                      </a:r>
                      <a:endParaRPr lang="ru-RU" sz="1000" b="1" kern="1200" dirty="0">
                        <a:solidFill>
                          <a:schemeClr val="accent5">
                            <a:lumMod val="50000"/>
                          </a:schemeClr>
                        </a:solidFill>
                        <a:effectLst/>
                        <a:latin typeface="Open Sans (Light)"/>
                        <a:ea typeface="+mn-ea"/>
                        <a:cs typeface="Times New Roman" pitchFamily="18" charset="0"/>
                      </a:endParaRPr>
                    </a:p>
                  </a:txBody>
                  <a:tcPr>
                    <a:solidFill>
                      <a:schemeClr val="bg1"/>
                    </a:solidFill>
                  </a:tcPr>
                </a:tc>
                <a:tc>
                  <a:txBody>
                    <a:bodyPr/>
                    <a:lstStyle/>
                    <a:p>
                      <a:pPr marL="0" algn="ctr" defTabSz="914400" rtl="0" eaLnBrk="1" latinLnBrk="0" hangingPunct="1"/>
                      <a:r>
                        <a:rPr lang="ru-RU" sz="1000" b="1" kern="1200" dirty="0" smtClean="0">
                          <a:solidFill>
                            <a:schemeClr val="accent5">
                              <a:lumMod val="50000"/>
                            </a:schemeClr>
                          </a:solidFill>
                          <a:effectLst/>
                          <a:latin typeface="Open Sans (Light)"/>
                          <a:ea typeface="+mn-ea"/>
                          <a:cs typeface="Times New Roman" pitchFamily="18" charset="0"/>
                        </a:rPr>
                        <a:t>Уровень</a:t>
                      </a:r>
                      <a:endParaRPr lang="ru-RU" sz="1000" b="1" kern="1200" dirty="0">
                        <a:solidFill>
                          <a:schemeClr val="accent5">
                            <a:lumMod val="50000"/>
                          </a:schemeClr>
                        </a:solidFill>
                        <a:effectLst/>
                        <a:latin typeface="Open Sans (Light)"/>
                        <a:ea typeface="+mn-ea"/>
                        <a:cs typeface="Times New Roman" pitchFamily="18" charset="0"/>
                      </a:endParaRPr>
                    </a:p>
                  </a:txBody>
                  <a:tcPr>
                    <a:solidFill>
                      <a:schemeClr val="bg1"/>
                    </a:solidFill>
                  </a:tcPr>
                </a:tc>
                <a:tc gridSpan="2">
                  <a:txBody>
                    <a:bodyPr/>
                    <a:lstStyle/>
                    <a:p>
                      <a:pPr marL="0" algn="ctr" defTabSz="914400" rtl="0" eaLnBrk="1" latinLnBrk="0" hangingPunct="1"/>
                      <a:r>
                        <a:rPr lang="ru-RU" sz="1000" b="1" kern="1200" dirty="0" smtClean="0">
                          <a:solidFill>
                            <a:schemeClr val="accent5">
                              <a:lumMod val="50000"/>
                            </a:schemeClr>
                          </a:solidFill>
                          <a:effectLst/>
                          <a:latin typeface="Open Sans (Light)"/>
                          <a:ea typeface="+mn-ea"/>
                          <a:cs typeface="Times New Roman" pitchFamily="18" charset="0"/>
                        </a:rPr>
                        <a:t>Автор</a:t>
                      </a:r>
                      <a:endParaRPr lang="ru-RU" sz="1000" b="1" kern="1200" dirty="0">
                        <a:solidFill>
                          <a:schemeClr val="accent5">
                            <a:lumMod val="50000"/>
                          </a:schemeClr>
                        </a:solidFill>
                        <a:effectLst/>
                        <a:latin typeface="Open Sans (Light)"/>
                        <a:ea typeface="+mn-ea"/>
                        <a:cs typeface="Times New Roman" pitchFamily="18" charset="0"/>
                      </a:endParaRPr>
                    </a:p>
                  </a:txBody>
                  <a:tcPr>
                    <a:solidFill>
                      <a:schemeClr val="bg1"/>
                    </a:solidFill>
                  </a:tcPr>
                </a:tc>
                <a:tc hMerge="1">
                  <a:txBody>
                    <a:bodyPr/>
                    <a:lstStyle/>
                    <a:p>
                      <a:endParaRPr lang="ru-RU"/>
                    </a:p>
                  </a:txBody>
                  <a:tcPr/>
                </a:tc>
                <a:extLst>
                  <a:ext uri="{0D108BD9-81ED-4DB2-BD59-A6C34878D82A}">
                    <a16:rowId xmlns:a16="http://schemas.microsoft.com/office/drawing/2014/main" val="205230988"/>
                  </a:ext>
                </a:extLst>
              </a:tr>
              <a:tr h="399880">
                <a:tc rowSpan="2">
                  <a:txBody>
                    <a:bodyPr/>
                    <a:lstStyle/>
                    <a:p>
                      <a:pPr marL="0" algn="ctr" defTabSz="914400" rtl="0" eaLnBrk="1" latinLnBrk="0" hangingPunct="1">
                        <a:lnSpc>
                          <a:spcPct val="107000"/>
                        </a:lnSpc>
                        <a:spcAft>
                          <a:spcPts val="0"/>
                        </a:spcAft>
                      </a:pPr>
                      <a:r>
                        <a:rPr lang="ru-RU" sz="1400" kern="1200" dirty="0" smtClean="0">
                          <a:solidFill>
                            <a:schemeClr val="tx1"/>
                          </a:solidFill>
                          <a:effectLst/>
                          <a:latin typeface="Open Sans (Light)"/>
                          <a:ea typeface="+mn-ea"/>
                          <a:cs typeface="+mn-cs"/>
                        </a:rPr>
                        <a:t>Обязательная часть ОП</a:t>
                      </a:r>
                    </a:p>
                    <a:p>
                      <a:pPr marL="0" algn="ctr" defTabSz="914400" rtl="0" eaLnBrk="1" latinLnBrk="0" hangingPunct="1">
                        <a:lnSpc>
                          <a:spcPct val="107000"/>
                        </a:lnSpc>
                        <a:spcAft>
                          <a:spcPts val="0"/>
                        </a:spcAft>
                      </a:pPr>
                      <a:endParaRPr lang="ru-RU" sz="1400" kern="1200" dirty="0" smtClean="0">
                        <a:solidFill>
                          <a:schemeClr val="bg1"/>
                        </a:solidFill>
                        <a:effectLst/>
                        <a:latin typeface="Open Sans (Light)"/>
                        <a:ea typeface="+mn-ea"/>
                        <a:cs typeface="+mn-cs"/>
                      </a:endParaRPr>
                    </a:p>
                    <a:p>
                      <a:pPr marL="0" algn="ctr" defTabSz="914400" rtl="0" eaLnBrk="1" latinLnBrk="0" hangingPunct="1">
                        <a:lnSpc>
                          <a:spcPct val="107000"/>
                        </a:lnSpc>
                        <a:spcAft>
                          <a:spcPts val="0"/>
                        </a:spcAft>
                      </a:pPr>
                      <a:endParaRPr lang="ru-RU" sz="1400" kern="1200" dirty="0">
                        <a:solidFill>
                          <a:schemeClr val="bg1"/>
                        </a:solidFill>
                        <a:effectLst/>
                        <a:latin typeface="Open Sans (Light)"/>
                        <a:ea typeface="+mn-ea"/>
                        <a:cs typeface="+mn-cs"/>
                      </a:endParaRPr>
                    </a:p>
                  </a:txBody>
                  <a:tcPr vert="vert27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smtClean="0">
                          <a:solidFill>
                            <a:srgbClr val="000000"/>
                          </a:solidFill>
                          <a:effectLst/>
                          <a:latin typeface="Open Sans (Light)"/>
                          <a:ea typeface="+mn-ea"/>
                          <a:cs typeface="+mn-cs"/>
                        </a:rPr>
                        <a:t>Физическая</a:t>
                      </a:r>
                    </a:p>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smtClean="0">
                          <a:solidFill>
                            <a:srgbClr val="000000"/>
                          </a:solidFill>
                          <a:effectLst/>
                          <a:latin typeface="Open Sans (Light)"/>
                          <a:ea typeface="+mn-ea"/>
                          <a:cs typeface="+mn-cs"/>
                        </a:rPr>
                        <a:t>культура, экология, ОБЖ</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100" b="0" i="0" u="none" strike="noStrike" kern="1200" dirty="0" smtClean="0">
                        <a:solidFill>
                          <a:srgbClr val="000000"/>
                        </a:solidFill>
                        <a:effectLst/>
                        <a:latin typeface="Open Sans (Ligh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100" b="0" i="0" u="none" strike="noStrike" kern="1200" dirty="0" smtClean="0">
                        <a:solidFill>
                          <a:srgbClr val="000000"/>
                        </a:solidFill>
                        <a:effectLst/>
                        <a:latin typeface="Open Sans (Ligh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100" b="0" i="0" u="none" strike="noStrike" kern="1200" dirty="0" smtClean="0">
                        <a:solidFill>
                          <a:srgbClr val="000000"/>
                        </a:solidFill>
                        <a:effectLst/>
                        <a:latin typeface="Open Sans (Ligh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100" b="0" i="0" u="none" strike="noStrike" kern="1200" dirty="0" smtClean="0">
                        <a:solidFill>
                          <a:srgbClr val="000000"/>
                        </a:solidFill>
                        <a:effectLst/>
                        <a:latin typeface="Open Sans (Ligh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1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smtClean="0">
                          <a:solidFill>
                            <a:srgbClr val="000000"/>
                          </a:solidFill>
                          <a:effectLst/>
                          <a:latin typeface="Open Sans (Light)"/>
                          <a:ea typeface="+mn-ea"/>
                          <a:cs typeface="+mn-cs"/>
                        </a:rPr>
                        <a:t>Физическая культура</a:t>
                      </a:r>
                      <a:endParaRPr lang="ru-RU" sz="11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smtClean="0">
                          <a:solidFill>
                            <a:srgbClr val="000000"/>
                          </a:solidFill>
                          <a:effectLst/>
                          <a:latin typeface="Open Sans (Light)"/>
                          <a:ea typeface="+mn-ea"/>
                          <a:cs typeface="+mn-cs"/>
                        </a:rPr>
                        <a:t>Б</a:t>
                      </a:r>
                      <a:endParaRPr lang="ru-RU" sz="11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Open Sans (Light)"/>
                          <a:ea typeface="+mn-ea"/>
                          <a:cs typeface="+mn-cs"/>
                        </a:rPr>
                        <a:t>В.И.Лях</a:t>
                      </a:r>
                      <a:endParaRPr lang="ru-RU" sz="11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Open Sans (Light)"/>
                          <a:ea typeface="+mn-ea"/>
                          <a:cs typeface="+mn-cs"/>
                        </a:rPr>
                        <a:t>А.П.Матвеев</a:t>
                      </a:r>
                      <a:endParaRPr lang="ru-RU" sz="11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solidFill>
                      <a:schemeClr val="accent1">
                        <a:lumMod val="60000"/>
                        <a:lumOff val="40000"/>
                      </a:schemeClr>
                    </a:solidFill>
                  </a:tcPr>
                </a:tc>
                <a:extLst>
                  <a:ext uri="{0D108BD9-81ED-4DB2-BD59-A6C34878D82A}">
                    <a16:rowId xmlns:a16="http://schemas.microsoft.com/office/drawing/2014/main" val="3754750141"/>
                  </a:ext>
                </a:extLst>
              </a:tr>
              <a:tr h="399880">
                <a:tc vMerge="1">
                  <a:txBody>
                    <a:bodyPr/>
                    <a:lstStyle/>
                    <a:p>
                      <a:pPr marL="0" algn="ctr" defTabSz="914400" rtl="0" eaLnBrk="1" latinLnBrk="0" hangingPunct="1">
                        <a:lnSpc>
                          <a:spcPct val="107000"/>
                        </a:lnSpc>
                        <a:spcAft>
                          <a:spcPts val="0"/>
                        </a:spcAft>
                      </a:pPr>
                      <a:endParaRPr lang="ru-RU" sz="1400" kern="1200" dirty="0">
                        <a:solidFill>
                          <a:schemeClr val="bg1"/>
                        </a:solidFill>
                        <a:effectLst/>
                        <a:latin typeface="Open Sans (Light)"/>
                        <a:ea typeface="+mn-ea"/>
                        <a:cs typeface="+mn-cs"/>
                      </a:endParaRPr>
                    </a:p>
                  </a:txBody>
                  <a:tcPr vert="vert27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1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Экология</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Б</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dirty="0" err="1" smtClean="0">
                          <a:solidFill>
                            <a:srgbClr val="000000"/>
                          </a:solidFill>
                          <a:effectLst/>
                          <a:latin typeface="Open Sans (Light)"/>
                          <a:ea typeface="+mn-ea"/>
                          <a:cs typeface="+mn-cs"/>
                        </a:rPr>
                        <a:t>М.В.Аргунова</a:t>
                      </a:r>
                      <a:r>
                        <a:rPr lang="ru-RU" sz="1100" b="0" i="0" u="none" strike="noStrike" kern="1200" dirty="0" smtClean="0">
                          <a:solidFill>
                            <a:srgbClr val="000000"/>
                          </a:solidFill>
                          <a:effectLst/>
                          <a:latin typeface="Open Sans (Light)"/>
                          <a:ea typeface="+mn-ea"/>
                          <a:cs typeface="+mn-cs"/>
                        </a:rPr>
                        <a:t>, </a:t>
                      </a:r>
                      <a:r>
                        <a:rPr lang="ru-RU" sz="1100" b="0" i="0" u="none" strike="noStrike" kern="1200" dirty="0" err="1" smtClean="0">
                          <a:solidFill>
                            <a:srgbClr val="000000"/>
                          </a:solidFill>
                          <a:effectLst/>
                          <a:latin typeface="Open Sans (Light)"/>
                          <a:ea typeface="+mn-ea"/>
                          <a:cs typeface="+mn-cs"/>
                        </a:rPr>
                        <a:t>Д.В.Моргун</a:t>
                      </a:r>
                      <a:r>
                        <a:rPr lang="ru-RU" sz="1100" b="0" i="0" u="none" strike="noStrike" kern="1200" dirty="0" smtClean="0">
                          <a:solidFill>
                            <a:srgbClr val="000000"/>
                          </a:solidFill>
                          <a:effectLst/>
                          <a:latin typeface="Open Sans (Light)"/>
                          <a:ea typeface="+mn-ea"/>
                          <a:cs typeface="+mn-cs"/>
                        </a:rPr>
                        <a:t>, </a:t>
                      </a:r>
                      <a:r>
                        <a:rPr lang="ru-RU" sz="1100" b="0" i="0" u="none" strike="noStrike" kern="1200" dirty="0" err="1" smtClean="0">
                          <a:solidFill>
                            <a:srgbClr val="000000"/>
                          </a:solidFill>
                          <a:effectLst/>
                          <a:latin typeface="Open Sans (Light)"/>
                          <a:ea typeface="+mn-ea"/>
                          <a:cs typeface="+mn-cs"/>
                        </a:rPr>
                        <a:t>Т.А.Плюснина</a:t>
                      </a:r>
                      <a:endParaRPr lang="ru-RU" sz="11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extLst>
                  <a:ext uri="{0D108BD9-81ED-4DB2-BD59-A6C34878D82A}">
                    <a16:rowId xmlns:a16="http://schemas.microsoft.com/office/drawing/2014/main" val="2146039553"/>
                  </a:ext>
                </a:extLst>
              </a:tr>
              <a:tr h="399880">
                <a:tc rowSpan="6">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400" kern="1200" dirty="0" smtClean="0">
                          <a:solidFill>
                            <a:schemeClr val="tx1"/>
                          </a:solidFill>
                          <a:effectLst/>
                          <a:latin typeface="Open Sans (Light)"/>
                          <a:ea typeface="+mn-ea"/>
                          <a:cs typeface="+mn-cs"/>
                        </a:rPr>
                        <a:t>Часть, формируемая участниками ОП</a:t>
                      </a:r>
                    </a:p>
                    <a:p>
                      <a:pPr marL="0" algn="ctr" defTabSz="914400" rtl="0" eaLnBrk="1" latinLnBrk="0" hangingPunct="1">
                        <a:lnSpc>
                          <a:spcPct val="107000"/>
                        </a:lnSpc>
                        <a:spcAft>
                          <a:spcPts val="0"/>
                        </a:spcAft>
                      </a:pPr>
                      <a:endParaRPr lang="ru-RU" sz="1400" kern="1200" dirty="0">
                        <a:solidFill>
                          <a:schemeClr val="bg1"/>
                        </a:solidFill>
                        <a:effectLst/>
                        <a:latin typeface="Open Sans (Light)"/>
                        <a:ea typeface="+mn-ea"/>
                        <a:cs typeface="+mn-cs"/>
                      </a:endParaRPr>
                    </a:p>
                  </a:txBody>
                  <a:tcPr vert="vert27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bg1"/>
                    </a:solidFill>
                  </a:tcPr>
                </a:tc>
                <a:tc>
                  <a:txBody>
                    <a:bodyPr/>
                    <a:lstStyle/>
                    <a:p>
                      <a:pPr marL="0" algn="l" defTabSz="914400" rtl="0" eaLnBrk="1" latinLnBrk="0" hangingPunct="1">
                        <a:lnSpc>
                          <a:spcPct val="107000"/>
                        </a:lnSpc>
                        <a:spcAft>
                          <a:spcPts val="0"/>
                        </a:spcAft>
                      </a:pP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Индивидуальный</a:t>
                      </a:r>
                      <a:r>
                        <a:rPr lang="ru-RU" sz="1100" kern="1200" baseline="0" dirty="0" smtClean="0">
                          <a:solidFill>
                            <a:schemeClr val="dk1"/>
                          </a:solidFill>
                          <a:effectLst/>
                          <a:latin typeface="Open Sans (Light)"/>
                          <a:ea typeface="+mn-ea"/>
                          <a:cs typeface="+mn-cs"/>
                        </a:rPr>
                        <a:t> проект</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Элективный</a:t>
                      </a:r>
                      <a:r>
                        <a:rPr lang="ru-RU" sz="1100" kern="1200" baseline="0" dirty="0" smtClean="0">
                          <a:solidFill>
                            <a:schemeClr val="dk1"/>
                          </a:solidFill>
                          <a:effectLst/>
                          <a:latin typeface="Open Sans (Light)"/>
                          <a:ea typeface="+mn-ea"/>
                          <a:cs typeface="+mn-cs"/>
                        </a:rPr>
                        <a:t> курс</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dirty="0" err="1" smtClean="0">
                          <a:solidFill>
                            <a:srgbClr val="000000"/>
                          </a:solidFill>
                          <a:effectLst/>
                          <a:latin typeface="Open Sans (Light)"/>
                        </a:rPr>
                        <a:t>М.В.Половкова</a:t>
                      </a:r>
                      <a:r>
                        <a:rPr lang="ru-RU" sz="1100" b="0" i="0" u="none" strike="noStrike" dirty="0" smtClean="0">
                          <a:solidFill>
                            <a:srgbClr val="000000"/>
                          </a:solidFill>
                          <a:effectLst/>
                          <a:latin typeface="Open Sans (Light)"/>
                        </a:rPr>
                        <a:t> и др.</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extLst>
                  <a:ext uri="{0D108BD9-81ED-4DB2-BD59-A6C34878D82A}">
                    <a16:rowId xmlns:a16="http://schemas.microsoft.com/office/drawing/2014/main" val="4220786863"/>
                  </a:ext>
                </a:extLst>
              </a:tr>
              <a:tr h="408604">
                <a:tc vMerge="1">
                  <a:txBody>
                    <a:bodyPr/>
                    <a:lstStyle/>
                    <a:p>
                      <a:endParaRPr lang="ru-RU" sz="1050" dirty="0">
                        <a:latin typeface="Times New Roman" pitchFamily="18" charset="0"/>
                        <a:cs typeface="Times New Roman" pitchFamily="18" charset="0"/>
                      </a:endParaRPr>
                    </a:p>
                  </a:txBody>
                  <a:tcPr/>
                </a:tc>
                <a:tc rowSpan="5">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Предметы и курсы по выбору</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Интернет-предпринимательство</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Факультативный</a:t>
                      </a:r>
                      <a:r>
                        <a:rPr lang="ru-RU" sz="1100" kern="1200" baseline="0" dirty="0" smtClean="0">
                          <a:solidFill>
                            <a:schemeClr val="dk1"/>
                          </a:solidFill>
                          <a:effectLst/>
                          <a:latin typeface="Open Sans (Light)"/>
                          <a:ea typeface="+mn-ea"/>
                          <a:cs typeface="+mn-cs"/>
                        </a:rPr>
                        <a:t> курс</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r>
                        <a:rPr lang="ru-RU" sz="1100" dirty="0" err="1" smtClean="0">
                          <a:effectLst/>
                          <a:latin typeface="Open Sans (Light)"/>
                          <a:cs typeface="Times New Roman" pitchFamily="18" charset="0"/>
                        </a:rPr>
                        <a:t>М.Р.Зобнина</a:t>
                      </a:r>
                      <a:r>
                        <a:rPr lang="ru-RU" sz="1100" dirty="0" smtClean="0">
                          <a:effectLst/>
                          <a:latin typeface="Open Sans (Light)"/>
                          <a:cs typeface="Times New Roman" pitchFamily="18" charset="0"/>
                        </a:rPr>
                        <a:t> и др.</a:t>
                      </a:r>
                      <a:endParaRPr lang="ru-RU" sz="110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extLst>
                  <a:ext uri="{0D108BD9-81ED-4DB2-BD59-A6C34878D82A}">
                    <a16:rowId xmlns:a16="http://schemas.microsoft.com/office/drawing/2014/main" val="3076283052"/>
                  </a:ext>
                </a:extLst>
              </a:tr>
              <a:tr h="429370">
                <a:tc vMerge="1">
                  <a:txBody>
                    <a:bodyPr/>
                    <a:lstStyle/>
                    <a:p>
                      <a:endParaRPr lang="ru-RU" sz="1050" dirty="0">
                        <a:latin typeface="Times New Roman" pitchFamily="18" charset="0"/>
                        <a:cs typeface="Times New Roman" pitchFamily="18" charset="0"/>
                      </a:endParaRPr>
                    </a:p>
                  </a:txBody>
                  <a:tcPr/>
                </a:tc>
                <a:tc vMerge="1">
                  <a:txBody>
                    <a:bodyPr/>
                    <a:lstStyle/>
                    <a:p>
                      <a:pPr marL="0" algn="l" defTabSz="914400" rtl="0" eaLnBrk="1" latinLnBrk="0" hangingPunct="1">
                        <a:lnSpc>
                          <a:spcPct val="107000"/>
                        </a:lnSpc>
                        <a:spcAft>
                          <a:spcPts val="0"/>
                        </a:spcAft>
                      </a:pPr>
                      <a:endParaRPr lang="ru-RU" sz="1050" kern="1200" dirty="0">
                        <a:solidFill>
                          <a:schemeClr val="dk1"/>
                        </a:solidFill>
                        <a:effectLst/>
                        <a:latin typeface="+mn-lt"/>
                        <a:ea typeface="+mn-ea"/>
                        <a:cs typeface="+mn-cs"/>
                      </a:endParaRPr>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Финансовая грамотность. Цифровой мир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100" b="0" i="0" u="none" strike="noStrike" kern="1200" cap="none" spc="0" normalizeH="0" baseline="0" noProof="0" dirty="0" smtClean="0">
                          <a:ln>
                            <a:noFill/>
                          </a:ln>
                          <a:solidFill>
                            <a:prstClr val="black"/>
                          </a:solidFill>
                          <a:effectLst/>
                          <a:uLnTx/>
                          <a:uFillTx/>
                          <a:latin typeface="Open Sans (Light)"/>
                          <a:ea typeface="+mn-ea"/>
                          <a:cs typeface="+mn-cs"/>
                        </a:rPr>
                        <a:t>Факультативный курс</a:t>
                      </a:r>
                      <a:endParaRPr kumimoji="0" lang="ru-RU" sz="1100" b="0" i="0" u="none" strike="noStrike" kern="1200" cap="none" spc="0" normalizeH="0" baseline="0" noProof="0" dirty="0">
                        <a:ln>
                          <a:noFill/>
                        </a:ln>
                        <a:solidFill>
                          <a:prstClr val="black"/>
                        </a:solidFill>
                        <a:effectLst/>
                        <a:uLnTx/>
                        <a:uFillTx/>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dirty="0" err="1" smtClean="0">
                          <a:effectLst/>
                          <a:latin typeface="Open Sans (Light)"/>
                          <a:cs typeface="Times New Roman" pitchFamily="18" charset="0"/>
                        </a:rPr>
                        <a:t>С.В.Толкачёва</a:t>
                      </a:r>
                      <a:endParaRPr lang="ru-RU" sz="110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extLst>
                  <a:ext uri="{0D108BD9-81ED-4DB2-BD59-A6C34878D82A}">
                    <a16:rowId xmlns:a16="http://schemas.microsoft.com/office/drawing/2014/main" val="2920237514"/>
                  </a:ext>
                </a:extLst>
              </a:tr>
              <a:tr h="429370">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Школа волонтёра</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100" b="0" i="0" u="none" strike="noStrike" kern="1200" cap="none" spc="0" normalizeH="0" baseline="0" noProof="0" dirty="0" smtClean="0">
                          <a:ln>
                            <a:noFill/>
                          </a:ln>
                          <a:solidFill>
                            <a:prstClr val="black"/>
                          </a:solidFill>
                          <a:effectLst/>
                          <a:uLnTx/>
                          <a:uFillTx/>
                          <a:latin typeface="Open Sans (Light)"/>
                          <a:ea typeface="+mn-ea"/>
                          <a:cs typeface="+mn-cs"/>
                        </a:rPr>
                        <a:t>Факультативный курс</a:t>
                      </a: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ru-RU" sz="1100" b="0" i="0" u="none" strike="noStrike" kern="1200" cap="none" spc="0" normalizeH="0" baseline="0" noProof="0" dirty="0">
                        <a:ln>
                          <a:noFill/>
                        </a:ln>
                        <a:solidFill>
                          <a:prstClr val="black"/>
                        </a:solidFill>
                        <a:effectLst/>
                        <a:uLnTx/>
                        <a:uFillTx/>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kern="1200" dirty="0" smtClean="0">
                          <a:solidFill>
                            <a:schemeClr val="dk1"/>
                          </a:solidFill>
                          <a:effectLst/>
                          <a:latin typeface="Open Sans (Light)"/>
                          <a:ea typeface="+mn-ea"/>
                          <a:cs typeface="Times New Roman" pitchFamily="18" charset="0"/>
                        </a:rPr>
                        <a:t>О.А. </a:t>
                      </a:r>
                      <a:r>
                        <a:rPr lang="ru-RU" sz="1100" kern="1200" dirty="0" err="1" smtClean="0">
                          <a:solidFill>
                            <a:schemeClr val="dk1"/>
                          </a:solidFill>
                          <a:effectLst/>
                          <a:latin typeface="Open Sans (Light)"/>
                          <a:ea typeface="+mn-ea"/>
                          <a:cs typeface="Times New Roman" pitchFamily="18" charset="0"/>
                        </a:rPr>
                        <a:t>Аплевич</a:t>
                      </a:r>
                      <a:r>
                        <a:rPr lang="ru-RU" sz="1100" kern="1200" dirty="0" smtClean="0">
                          <a:solidFill>
                            <a:schemeClr val="dk1"/>
                          </a:solidFill>
                          <a:effectLst/>
                          <a:latin typeface="Open Sans (Light)"/>
                          <a:ea typeface="+mn-ea"/>
                          <a:cs typeface="Times New Roman" pitchFamily="18" charset="0"/>
                        </a:rPr>
                        <a:t>, </a:t>
                      </a:r>
                      <a:r>
                        <a:rPr lang="ru-RU" sz="1100" kern="1200" dirty="0" err="1" smtClean="0">
                          <a:solidFill>
                            <a:schemeClr val="dk1"/>
                          </a:solidFill>
                          <a:effectLst/>
                          <a:latin typeface="Open Sans (Light)"/>
                          <a:ea typeface="+mn-ea"/>
                          <a:cs typeface="Times New Roman" pitchFamily="18" charset="0"/>
                        </a:rPr>
                        <a:t>Н.В.Жадько</a:t>
                      </a:r>
                      <a:endParaRPr lang="ru-RU" sz="11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extLst>
                  <a:ext uri="{0D108BD9-81ED-4DB2-BD59-A6C34878D82A}">
                    <a16:rowId xmlns:a16="http://schemas.microsoft.com/office/drawing/2014/main" val="729826792"/>
                  </a:ext>
                </a:extLst>
              </a:tr>
              <a:tr h="539038">
                <a:tc vMerge="1">
                  <a:txBody>
                    <a:bodyPr/>
                    <a:lstStyle/>
                    <a:p>
                      <a:endParaRPr lang="ru-RU"/>
                    </a:p>
                  </a:txBody>
                  <a:tcPr/>
                </a:tc>
                <a:tc vMerge="1">
                  <a:txBody>
                    <a:bodyPr/>
                    <a:lstStyle/>
                    <a:p>
                      <a:endParaRPr lang="ru-RU"/>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ru-RU" sz="1100" kern="1200" dirty="0" smtClean="0">
                          <a:solidFill>
                            <a:schemeClr val="dk1"/>
                          </a:solidFill>
                          <a:effectLst/>
                          <a:latin typeface="Open Sans (Light)"/>
                          <a:ea typeface="+mn-ea"/>
                          <a:cs typeface="+mn-cs"/>
                        </a:rPr>
                        <a:t>Российское </a:t>
                      </a:r>
                      <a:r>
                        <a:rPr lang="ru-RU" sz="1100" kern="1200" dirty="0" err="1" smtClean="0">
                          <a:solidFill>
                            <a:schemeClr val="dk1"/>
                          </a:solidFill>
                          <a:effectLst/>
                          <a:latin typeface="Open Sans (Light)"/>
                          <a:ea typeface="+mn-ea"/>
                          <a:cs typeface="+mn-cs"/>
                        </a:rPr>
                        <a:t>порубежье</a:t>
                      </a:r>
                      <a:r>
                        <a:rPr lang="ru-RU" sz="1100" kern="1200" dirty="0" smtClean="0">
                          <a:solidFill>
                            <a:schemeClr val="dk1"/>
                          </a:solidFill>
                          <a:effectLst/>
                          <a:latin typeface="Open Sans (Light)"/>
                          <a:ea typeface="+mn-ea"/>
                          <a:cs typeface="+mn-cs"/>
                        </a:rPr>
                        <a:t>: </a:t>
                      </a:r>
                    </a:p>
                    <a:p>
                      <a:pPr marL="0" marR="0" indent="0" algn="l" defTabSz="914400" rtl="0" eaLnBrk="1" fontAlgn="auto" latinLnBrk="0" hangingPunct="1">
                        <a:lnSpc>
                          <a:spcPct val="107000"/>
                        </a:lnSpc>
                        <a:spcBef>
                          <a:spcPts val="0"/>
                        </a:spcBef>
                        <a:spcAft>
                          <a:spcPts val="0"/>
                        </a:spcAft>
                        <a:buClrTx/>
                        <a:buSzTx/>
                        <a:buFontTx/>
                        <a:buNone/>
                        <a:tabLst/>
                        <a:defRPr/>
                      </a:pPr>
                      <a:r>
                        <a:rPr lang="ru-RU" sz="1100" kern="1200" dirty="0" smtClean="0">
                          <a:solidFill>
                            <a:schemeClr val="dk1"/>
                          </a:solidFill>
                          <a:effectLst/>
                          <a:latin typeface="Open Sans (Light)"/>
                          <a:ea typeface="+mn-ea"/>
                          <a:cs typeface="+mn-cs"/>
                        </a:rPr>
                        <a:t>мы и наши соседи </a:t>
                      </a:r>
                    </a:p>
                    <a:p>
                      <a:pPr marL="0" algn="l" defTabSz="914400" rtl="0" eaLnBrk="1" latinLnBrk="0" hangingPunct="1">
                        <a:lnSpc>
                          <a:spcPct val="107000"/>
                        </a:lnSpc>
                        <a:spcAft>
                          <a:spcPts val="0"/>
                        </a:spcAft>
                      </a:pPr>
                      <a:endParaRPr lang="ru-RU" sz="1100" kern="1200" dirty="0" smtClean="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100" b="0" i="0" u="none" strike="noStrike" kern="1200" cap="none" spc="0" normalizeH="0" baseline="0" noProof="0" dirty="0" smtClean="0">
                          <a:ln>
                            <a:noFill/>
                          </a:ln>
                          <a:solidFill>
                            <a:prstClr val="black"/>
                          </a:solidFill>
                          <a:effectLst/>
                          <a:uLnTx/>
                          <a:uFillTx/>
                          <a:latin typeface="Open Sans (Light)"/>
                          <a:ea typeface="+mn-ea"/>
                          <a:cs typeface="+mn-cs"/>
                        </a:rPr>
                        <a:t>Факультативный курс</a:t>
                      </a: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ru-RU" sz="1100" b="0" i="0" u="none" strike="noStrike" kern="1200" cap="none" spc="0" normalizeH="0" baseline="0" noProof="0" dirty="0">
                        <a:ln>
                          <a:noFill/>
                        </a:ln>
                        <a:solidFill>
                          <a:prstClr val="black"/>
                        </a:solidFill>
                        <a:effectLst/>
                        <a:uLnTx/>
                        <a:uFillTx/>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algn="l"/>
                      <a:r>
                        <a:rPr lang="ru-RU" sz="1100" kern="1200" dirty="0" err="1" smtClean="0">
                          <a:solidFill>
                            <a:schemeClr val="dk1"/>
                          </a:solidFill>
                          <a:effectLst/>
                          <a:latin typeface="Open Sans (Light)"/>
                          <a:ea typeface="+mn-ea"/>
                          <a:cs typeface="Times New Roman" pitchFamily="18" charset="0"/>
                        </a:rPr>
                        <a:t>В.Л.Бабурин</a:t>
                      </a:r>
                      <a:r>
                        <a:rPr lang="ru-RU" sz="1100" kern="1200" dirty="0" smtClean="0">
                          <a:solidFill>
                            <a:schemeClr val="dk1"/>
                          </a:solidFill>
                          <a:effectLst/>
                          <a:latin typeface="Open Sans (Light)"/>
                          <a:ea typeface="+mn-ea"/>
                          <a:cs typeface="Times New Roman" pitchFamily="18" charset="0"/>
                        </a:rPr>
                        <a:t>, </a:t>
                      </a:r>
                      <a:r>
                        <a:rPr lang="ru-RU" sz="1100" kern="1200" dirty="0" err="1" smtClean="0">
                          <a:solidFill>
                            <a:schemeClr val="dk1"/>
                          </a:solidFill>
                          <a:effectLst/>
                          <a:latin typeface="Open Sans (Light)"/>
                          <a:ea typeface="+mn-ea"/>
                          <a:cs typeface="Times New Roman" pitchFamily="18" charset="0"/>
                        </a:rPr>
                        <a:t>А.И.Даньшин</a:t>
                      </a:r>
                      <a:r>
                        <a:rPr lang="ru-RU" sz="1100" kern="1200" dirty="0" smtClean="0">
                          <a:solidFill>
                            <a:schemeClr val="dk1"/>
                          </a:solidFill>
                          <a:effectLst/>
                          <a:latin typeface="Open Sans (Light)"/>
                          <a:ea typeface="+mn-ea"/>
                          <a:cs typeface="Times New Roman" pitchFamily="18" charset="0"/>
                        </a:rPr>
                        <a:t>, </a:t>
                      </a:r>
                      <a:r>
                        <a:rPr lang="ru-RU" sz="1100" kern="1200" dirty="0" err="1" smtClean="0">
                          <a:solidFill>
                            <a:schemeClr val="dk1"/>
                          </a:solidFill>
                          <a:effectLst/>
                          <a:latin typeface="Open Sans (Light)"/>
                          <a:ea typeface="+mn-ea"/>
                          <a:cs typeface="Times New Roman" pitchFamily="18" charset="0"/>
                        </a:rPr>
                        <a:t>Л.И.Елховская</a:t>
                      </a:r>
                      <a:r>
                        <a:rPr lang="ru-RU" sz="1100" kern="1200" dirty="0" smtClean="0">
                          <a:solidFill>
                            <a:schemeClr val="dk1"/>
                          </a:solidFill>
                          <a:effectLst/>
                          <a:latin typeface="Open Sans (Light)"/>
                          <a:ea typeface="+mn-ea"/>
                          <a:cs typeface="Times New Roman" pitchFamily="18" charset="0"/>
                        </a:rPr>
                        <a:t>, </a:t>
                      </a:r>
                      <a:r>
                        <a:rPr lang="ru-RU" sz="1100" kern="1200" dirty="0" err="1" smtClean="0">
                          <a:solidFill>
                            <a:schemeClr val="dk1"/>
                          </a:solidFill>
                          <a:effectLst/>
                          <a:latin typeface="Open Sans (Light)"/>
                          <a:ea typeface="+mn-ea"/>
                          <a:cs typeface="Times New Roman" pitchFamily="18" charset="0"/>
                        </a:rPr>
                        <a:t>О.А.Родыгина</a:t>
                      </a:r>
                      <a:endParaRPr lang="ru-RU" sz="1100" kern="1200" dirty="0" smtClean="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extLst>
                  <a:ext uri="{0D108BD9-81ED-4DB2-BD59-A6C34878D82A}">
                    <a16:rowId xmlns:a16="http://schemas.microsoft.com/office/drawing/2014/main" val="189756274"/>
                  </a:ext>
                </a:extLst>
              </a:tr>
              <a:tr h="381763">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Я – лидер нового поколения</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100" b="0" i="0" u="none" strike="noStrike" kern="1200" cap="none" spc="0" normalizeH="0" baseline="0" noProof="0" dirty="0" smtClean="0">
                          <a:ln>
                            <a:noFill/>
                          </a:ln>
                          <a:solidFill>
                            <a:prstClr val="black"/>
                          </a:solidFill>
                          <a:effectLst/>
                          <a:uLnTx/>
                          <a:uFillTx/>
                          <a:latin typeface="Open Sans (Light)"/>
                          <a:ea typeface="+mn-ea"/>
                          <a:cs typeface="+mn-cs"/>
                        </a:rPr>
                        <a:t>Факультативный курс</a:t>
                      </a:r>
                      <a:endParaRPr kumimoji="0" lang="ru-RU" sz="1100" b="0" i="0" u="none" strike="noStrike" kern="1200" cap="none" spc="0" normalizeH="0" baseline="0" noProof="0" dirty="0">
                        <a:ln>
                          <a:noFill/>
                        </a:ln>
                        <a:solidFill>
                          <a:prstClr val="black"/>
                        </a:solidFill>
                        <a:effectLst/>
                        <a:uLnTx/>
                        <a:uFillTx/>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60000"/>
                        <a:lumOff val="40000"/>
                      </a:schemeClr>
                    </a:solidFill>
                  </a:tcPr>
                </a:tc>
                <a:tc grid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ru-RU" sz="1100" b="0" i="0" u="none" strike="noStrike" kern="1200" cap="none" spc="0" normalizeH="0" baseline="0" noProof="0" dirty="0" err="1" smtClean="0">
                          <a:ln>
                            <a:noFill/>
                          </a:ln>
                          <a:solidFill>
                            <a:prstClr val="black"/>
                          </a:solidFill>
                          <a:effectLst/>
                          <a:uLnTx/>
                          <a:uFillTx/>
                          <a:latin typeface="Open Sans (Light)"/>
                          <a:ea typeface="+mn-ea"/>
                          <a:cs typeface="+mn-cs"/>
                        </a:rPr>
                        <a:t>Н.В.Долина</a:t>
                      </a:r>
                      <a:endParaRPr kumimoji="0" lang="ru-RU" sz="1100" b="0" i="0" u="none" strike="noStrike" kern="1200" cap="none" spc="0" normalizeH="0" baseline="0" noProof="0" dirty="0" smtClean="0">
                        <a:ln>
                          <a:noFill/>
                        </a:ln>
                        <a:solidFill>
                          <a:prstClr val="black"/>
                        </a:solidFill>
                        <a:effectLst/>
                        <a:uLnTx/>
                        <a:uFillTx/>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1">
                        <a:lumMod val="60000"/>
                        <a:lumOff val="40000"/>
                      </a:schemeClr>
                    </a:solidFill>
                  </a:tcPr>
                </a:tc>
                <a:tc hMerge="1">
                  <a:txBody>
                    <a:bodyPr/>
                    <a:lstStyle/>
                    <a:p>
                      <a:endParaRPr lang="ru-RU"/>
                    </a:p>
                  </a:txBody>
                  <a:tcPr/>
                </a:tc>
                <a:extLst>
                  <a:ext uri="{0D108BD9-81ED-4DB2-BD59-A6C34878D82A}">
                    <a16:rowId xmlns:a16="http://schemas.microsoft.com/office/drawing/2014/main" val="1526059550"/>
                  </a:ext>
                </a:extLst>
              </a:tr>
            </a:tbl>
          </a:graphicData>
        </a:graphic>
      </p:graphicFrame>
      <p:sp>
        <p:nvSpPr>
          <p:cNvPr id="22" name="Прямоугольник 21"/>
          <p:cNvSpPr/>
          <p:nvPr/>
        </p:nvSpPr>
        <p:spPr>
          <a:xfrm>
            <a:off x="361946" y="97535"/>
            <a:ext cx="6898812" cy="523220"/>
          </a:xfrm>
          <a:prstGeom prst="rect">
            <a:avLst/>
          </a:prstGeom>
        </p:spPr>
        <p:txBody>
          <a:bodyPr wrap="none">
            <a:spAutoFit/>
          </a:bodyPr>
          <a:lstStyle/>
          <a:p>
            <a:pPr lvl="0">
              <a:defRPr/>
            </a:pPr>
            <a:r>
              <a:rPr lang="ru-RU" sz="28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Социально-экономический профиль обучения СОО</a:t>
            </a:r>
            <a:endParaRPr kumimoji="0" lang="ru-RU" sz="28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23" name="Прямая соединительная линия 22">
            <a:extLst>
              <a:ext uri="{FF2B5EF4-FFF2-40B4-BE49-F238E27FC236}">
                <a16:creationId xmlns:a16="http://schemas.microsoft.com/office/drawing/2014/main" id="{DEB654A0-C98F-4F96-9F38-182DA224F2D5}"/>
              </a:ext>
            </a:extLst>
          </p:cNvPr>
          <p:cNvCxnSpPr/>
          <p:nvPr/>
        </p:nvCxnSpPr>
        <p:spPr>
          <a:xfrm>
            <a:off x="0" y="610872"/>
            <a:ext cx="11969930"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8081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0" y="579900"/>
            <a:ext cx="11969930"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361945" y="97535"/>
            <a:ext cx="12086569" cy="523220"/>
          </a:xfrm>
          <a:prstGeom prst="rect">
            <a:avLst/>
          </a:prstGeom>
        </p:spPr>
        <p:txBody>
          <a:bodyPr wrap="square">
            <a:spAutoFit/>
          </a:bodyPr>
          <a:lstStyle/>
          <a:p>
            <a:pPr lvl="0">
              <a:defRPr/>
            </a:pPr>
            <a:r>
              <a:rPr kumimoji="0" lang="ru-RU" sz="28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Гуманитарный профиль обучения СОО</a:t>
            </a:r>
            <a:r>
              <a:rPr kumimoji="0" lang="en-US" sz="28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a:t>
            </a:r>
            <a:r>
              <a:rPr lang="ru-RU" sz="1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углублённый  </a:t>
            </a:r>
            <a:r>
              <a:rPr lang="ru-RU"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уровень на выбор ОО, не менее </a:t>
            </a:r>
            <a:r>
              <a:rPr lang="ru-RU" sz="1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3)</a:t>
            </a:r>
            <a:endParaRPr lang="ru-RU"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graphicFrame>
        <p:nvGraphicFramePr>
          <p:cNvPr id="3" name="Таблица 2"/>
          <p:cNvGraphicFramePr>
            <a:graphicFrameLocks noGrp="1"/>
          </p:cNvGraphicFramePr>
          <p:nvPr>
            <p:extLst>
              <p:ext uri="{D42A27DB-BD31-4B8C-83A1-F6EECF244321}">
                <p14:modId xmlns:p14="http://schemas.microsoft.com/office/powerpoint/2010/main" val="1099982126"/>
              </p:ext>
            </p:extLst>
          </p:nvPr>
        </p:nvGraphicFramePr>
        <p:xfrm>
          <a:off x="246993" y="630570"/>
          <a:ext cx="11635449" cy="6183452"/>
        </p:xfrm>
        <a:graphic>
          <a:graphicData uri="http://schemas.openxmlformats.org/drawingml/2006/table">
            <a:tbl>
              <a:tblPr firstRow="1" bandRow="1">
                <a:tableStyleId>{5C22544A-7EE6-4342-B048-85BDC9FD1C3A}</a:tableStyleId>
              </a:tblPr>
              <a:tblGrid>
                <a:gridCol w="271146">
                  <a:extLst>
                    <a:ext uri="{9D8B030D-6E8A-4147-A177-3AD203B41FA5}">
                      <a16:colId xmlns:a16="http://schemas.microsoft.com/office/drawing/2014/main" val="20000"/>
                    </a:ext>
                  </a:extLst>
                </a:gridCol>
                <a:gridCol w="1246569">
                  <a:extLst>
                    <a:ext uri="{9D8B030D-6E8A-4147-A177-3AD203B41FA5}">
                      <a16:colId xmlns:a16="http://schemas.microsoft.com/office/drawing/2014/main" val="20001"/>
                    </a:ext>
                  </a:extLst>
                </a:gridCol>
                <a:gridCol w="1489034">
                  <a:extLst>
                    <a:ext uri="{9D8B030D-6E8A-4147-A177-3AD203B41FA5}">
                      <a16:colId xmlns:a16="http://schemas.microsoft.com/office/drawing/2014/main" val="20002"/>
                    </a:ext>
                  </a:extLst>
                </a:gridCol>
                <a:gridCol w="793839">
                  <a:extLst>
                    <a:ext uri="{9D8B030D-6E8A-4147-A177-3AD203B41FA5}">
                      <a16:colId xmlns:a16="http://schemas.microsoft.com/office/drawing/2014/main" val="20003"/>
                    </a:ext>
                  </a:extLst>
                </a:gridCol>
                <a:gridCol w="905560">
                  <a:extLst>
                    <a:ext uri="{9D8B030D-6E8A-4147-A177-3AD203B41FA5}">
                      <a16:colId xmlns:a16="http://schemas.microsoft.com/office/drawing/2014/main" val="20004"/>
                    </a:ext>
                  </a:extLst>
                </a:gridCol>
                <a:gridCol w="647028">
                  <a:extLst>
                    <a:ext uri="{9D8B030D-6E8A-4147-A177-3AD203B41FA5}">
                      <a16:colId xmlns:a16="http://schemas.microsoft.com/office/drawing/2014/main" val="357747696"/>
                    </a:ext>
                  </a:extLst>
                </a:gridCol>
                <a:gridCol w="265051">
                  <a:extLst>
                    <a:ext uri="{9D8B030D-6E8A-4147-A177-3AD203B41FA5}">
                      <a16:colId xmlns:a16="http://schemas.microsoft.com/office/drawing/2014/main" val="697160960"/>
                    </a:ext>
                  </a:extLst>
                </a:gridCol>
                <a:gridCol w="343082">
                  <a:extLst>
                    <a:ext uri="{9D8B030D-6E8A-4147-A177-3AD203B41FA5}">
                      <a16:colId xmlns:a16="http://schemas.microsoft.com/office/drawing/2014/main" val="1930997902"/>
                    </a:ext>
                  </a:extLst>
                </a:gridCol>
                <a:gridCol w="610985">
                  <a:extLst>
                    <a:ext uri="{9D8B030D-6E8A-4147-A177-3AD203B41FA5}">
                      <a16:colId xmlns:a16="http://schemas.microsoft.com/office/drawing/2014/main" val="1525018964"/>
                    </a:ext>
                  </a:extLst>
                </a:gridCol>
                <a:gridCol w="296216">
                  <a:extLst>
                    <a:ext uri="{9D8B030D-6E8A-4147-A177-3AD203B41FA5}">
                      <a16:colId xmlns:a16="http://schemas.microsoft.com/office/drawing/2014/main" val="20005"/>
                    </a:ext>
                  </a:extLst>
                </a:gridCol>
                <a:gridCol w="116840">
                  <a:extLst>
                    <a:ext uri="{9D8B030D-6E8A-4147-A177-3AD203B41FA5}">
                      <a16:colId xmlns:a16="http://schemas.microsoft.com/office/drawing/2014/main" val="2150945790"/>
                    </a:ext>
                  </a:extLst>
                </a:gridCol>
                <a:gridCol w="1289974">
                  <a:extLst>
                    <a:ext uri="{9D8B030D-6E8A-4147-A177-3AD203B41FA5}">
                      <a16:colId xmlns:a16="http://schemas.microsoft.com/office/drawing/2014/main" val="686770173"/>
                    </a:ext>
                  </a:extLst>
                </a:gridCol>
                <a:gridCol w="224272">
                  <a:extLst>
                    <a:ext uri="{9D8B030D-6E8A-4147-A177-3AD203B41FA5}">
                      <a16:colId xmlns:a16="http://schemas.microsoft.com/office/drawing/2014/main" val="2314652818"/>
                    </a:ext>
                  </a:extLst>
                </a:gridCol>
                <a:gridCol w="133701">
                  <a:extLst>
                    <a:ext uri="{9D8B030D-6E8A-4147-A177-3AD203B41FA5}">
                      <a16:colId xmlns:a16="http://schemas.microsoft.com/office/drawing/2014/main" val="2488629760"/>
                    </a:ext>
                  </a:extLst>
                </a:gridCol>
                <a:gridCol w="356966">
                  <a:extLst>
                    <a:ext uri="{9D8B030D-6E8A-4147-A177-3AD203B41FA5}">
                      <a16:colId xmlns:a16="http://schemas.microsoft.com/office/drawing/2014/main" val="20006"/>
                    </a:ext>
                  </a:extLst>
                </a:gridCol>
                <a:gridCol w="914159">
                  <a:extLst>
                    <a:ext uri="{9D8B030D-6E8A-4147-A177-3AD203B41FA5}">
                      <a16:colId xmlns:a16="http://schemas.microsoft.com/office/drawing/2014/main" val="2556965082"/>
                    </a:ext>
                  </a:extLst>
                </a:gridCol>
                <a:gridCol w="372703">
                  <a:extLst>
                    <a:ext uri="{9D8B030D-6E8A-4147-A177-3AD203B41FA5}">
                      <a16:colId xmlns:a16="http://schemas.microsoft.com/office/drawing/2014/main" val="3406066887"/>
                    </a:ext>
                  </a:extLst>
                </a:gridCol>
                <a:gridCol w="1358324">
                  <a:extLst>
                    <a:ext uri="{9D8B030D-6E8A-4147-A177-3AD203B41FA5}">
                      <a16:colId xmlns:a16="http://schemas.microsoft.com/office/drawing/2014/main" val="20007"/>
                    </a:ext>
                  </a:extLst>
                </a:gridCol>
              </a:tblGrid>
              <a:tr h="385857">
                <a:tc>
                  <a:txBody>
                    <a:bodyPr/>
                    <a:lstStyle/>
                    <a:p>
                      <a:pPr algn="ctr"/>
                      <a:endParaRPr lang="ru-RU" sz="1000" dirty="0">
                        <a:latin typeface="Times New Roman" pitchFamily="18" charset="0"/>
                        <a:cs typeface="Times New Roman" pitchFamily="18" charset="0"/>
                      </a:endParaRPr>
                    </a:p>
                  </a:txBody>
                  <a:tcPr vert="vert270">
                    <a:lnB w="381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latinLnBrk="0" hangingPunct="1"/>
                      <a:r>
                        <a:rPr lang="ru-RU" sz="1000" b="1" kern="1200" dirty="0" smtClean="0">
                          <a:solidFill>
                            <a:srgbClr val="002060"/>
                          </a:solidFill>
                          <a:effectLst/>
                          <a:latin typeface="Open Sans (Light)"/>
                          <a:ea typeface="+mn-ea"/>
                          <a:cs typeface="Times New Roman" pitchFamily="18" charset="0"/>
                        </a:rPr>
                        <a:t>Предметная область</a:t>
                      </a:r>
                      <a:endParaRPr lang="ru-RU" sz="1000" b="1" kern="1200" dirty="0">
                        <a:solidFill>
                          <a:srgbClr val="002060"/>
                        </a:solidFill>
                        <a:effectLst/>
                        <a:latin typeface="Open Sans (Light)"/>
                        <a:ea typeface="+mn-ea"/>
                        <a:cs typeface="Times New Roman" pitchFamily="18" charset="0"/>
                      </a:endParaRPr>
                    </a:p>
                  </a:txBody>
                  <a:tcPr>
                    <a:lnB w="381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latinLnBrk="0" hangingPunct="1"/>
                      <a:r>
                        <a:rPr lang="ru-RU" sz="1000" b="1" kern="1200" dirty="0" smtClean="0">
                          <a:solidFill>
                            <a:srgbClr val="002060"/>
                          </a:solidFill>
                          <a:effectLst/>
                          <a:latin typeface="Open Sans (Light)"/>
                          <a:ea typeface="+mn-ea"/>
                          <a:cs typeface="Times New Roman" pitchFamily="18" charset="0"/>
                        </a:rPr>
                        <a:t>Учебный предмет</a:t>
                      </a:r>
                      <a:endParaRPr lang="ru-RU" sz="1000" b="1" kern="1200" dirty="0">
                        <a:solidFill>
                          <a:srgbClr val="002060"/>
                        </a:solidFill>
                        <a:effectLst/>
                        <a:latin typeface="Open Sans (Light)"/>
                        <a:ea typeface="+mn-ea"/>
                        <a:cs typeface="Times New Roman" pitchFamily="18" charset="0"/>
                      </a:endParaRPr>
                    </a:p>
                  </a:txBody>
                  <a:tcPr>
                    <a:solidFill>
                      <a:schemeClr val="bg1"/>
                    </a:solidFill>
                  </a:tcPr>
                </a:tc>
                <a:tc>
                  <a:txBody>
                    <a:bodyPr/>
                    <a:lstStyle/>
                    <a:p>
                      <a:pPr marL="0" algn="ctr" defTabSz="914400" rtl="0" eaLnBrk="1" latinLnBrk="0" hangingPunct="1"/>
                      <a:r>
                        <a:rPr lang="ru-RU" sz="1000" b="1" kern="1200" dirty="0" smtClean="0">
                          <a:solidFill>
                            <a:srgbClr val="002060"/>
                          </a:solidFill>
                          <a:effectLst/>
                          <a:latin typeface="Open Sans (Light)"/>
                          <a:ea typeface="+mn-ea"/>
                          <a:cs typeface="Times New Roman" pitchFamily="18" charset="0"/>
                        </a:rPr>
                        <a:t>Уровень</a:t>
                      </a:r>
                      <a:endParaRPr lang="ru-RU" sz="1000" b="1" kern="1200" dirty="0">
                        <a:solidFill>
                          <a:srgbClr val="002060"/>
                        </a:solidFill>
                        <a:effectLst/>
                        <a:latin typeface="Open Sans (Light)"/>
                        <a:ea typeface="+mn-ea"/>
                        <a:cs typeface="Times New Roman" pitchFamily="18" charset="0"/>
                      </a:endParaRPr>
                    </a:p>
                  </a:txBody>
                  <a:tcPr>
                    <a:solidFill>
                      <a:schemeClr val="bg1"/>
                    </a:solidFill>
                  </a:tcPr>
                </a:tc>
                <a:tc gridSpan="1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kern="1200" noProof="0" dirty="0" smtClean="0">
                          <a:solidFill>
                            <a:srgbClr val="002060"/>
                          </a:solidFill>
                          <a:effectLst/>
                          <a:latin typeface="Open Sans (Light)"/>
                          <a:ea typeface="+mn-ea"/>
                          <a:cs typeface="Times New Roman" pitchFamily="18" charset="0"/>
                        </a:rPr>
                        <a:t>Варианты комплектования</a:t>
                      </a:r>
                    </a:p>
                  </a:txBody>
                  <a:tcP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endParaRPr lang="ru-RU" sz="1000" dirty="0">
                        <a:latin typeface="Times New Roman" pitchFamily="18" charset="0"/>
                        <a:cs typeface="Times New Roman" pitchFamily="18" charset="0"/>
                      </a:endParaRPr>
                    </a:p>
                  </a:txBody>
                  <a:tcP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endParaRPr lang="ru-RU" sz="1000" dirty="0">
                        <a:latin typeface="Times New Roman" pitchFamily="18" charset="0"/>
                        <a:cs typeface="Times New Roman" pitchFamily="18" charset="0"/>
                      </a:endParaRPr>
                    </a:p>
                  </a:txBody>
                  <a:tcPr>
                    <a:solidFill>
                      <a:schemeClr val="bg1"/>
                    </a:solidFill>
                  </a:tcPr>
                </a:tc>
                <a:tc hMerge="1">
                  <a:txBody>
                    <a:bodyPr/>
                    <a:lstStyle/>
                    <a:p>
                      <a:endParaRPr lang="ru-RU"/>
                    </a:p>
                  </a:txBody>
                  <a:tcPr/>
                </a:tc>
                <a:tc hMerge="1">
                  <a:txBody>
                    <a:bodyPr/>
                    <a:lstStyle/>
                    <a:p>
                      <a:endParaRPr lang="ru-RU"/>
                    </a:p>
                  </a:txBody>
                  <a:tcPr/>
                </a:tc>
                <a:tc hMerge="1">
                  <a:txBody>
                    <a:bodyPr/>
                    <a:lstStyle/>
                    <a:p>
                      <a:pPr algn="ctr"/>
                      <a:endParaRPr lang="ru-RU" sz="1000" dirty="0">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val="10000"/>
                  </a:ext>
                </a:extLst>
              </a:tr>
              <a:tr h="256665">
                <a:tc rowSpan="19">
                  <a:txBody>
                    <a:bodyPr/>
                    <a:lstStyle/>
                    <a:p>
                      <a:pPr marL="0" algn="ctr" defTabSz="914400" rtl="0" eaLnBrk="1" latinLnBrk="0" hangingPunct="1">
                        <a:lnSpc>
                          <a:spcPct val="107000"/>
                        </a:lnSpc>
                        <a:spcAft>
                          <a:spcPts val="0"/>
                        </a:spcAft>
                      </a:pPr>
                      <a:r>
                        <a:rPr lang="ru-RU" sz="1400" kern="1200" dirty="0" smtClean="0">
                          <a:solidFill>
                            <a:schemeClr val="dk1"/>
                          </a:solidFill>
                          <a:effectLst/>
                          <a:latin typeface="Open Sans (Light)"/>
                          <a:ea typeface="+mn-ea"/>
                          <a:cs typeface="Times New Roman" pitchFamily="18" charset="0"/>
                        </a:rPr>
                        <a:t>Обязательная часть ОП</a:t>
                      </a:r>
                    </a:p>
                    <a:p>
                      <a:pPr marL="0" algn="ctr" defTabSz="914400" rtl="0" eaLnBrk="1" latinLnBrk="0" hangingPunct="1">
                        <a:lnSpc>
                          <a:spcPct val="107000"/>
                        </a:lnSpc>
                        <a:spcAft>
                          <a:spcPts val="0"/>
                        </a:spcAft>
                      </a:pPr>
                      <a:endParaRPr lang="ru-RU" sz="1000" kern="1200" dirty="0" smtClean="0">
                        <a:solidFill>
                          <a:schemeClr val="dk1"/>
                        </a:solidFill>
                        <a:effectLst/>
                        <a:latin typeface="Open Sans (Light)"/>
                        <a:ea typeface="+mn-ea"/>
                        <a:cs typeface="Times New Roman" pitchFamily="18" charset="0"/>
                      </a:endParaRPr>
                    </a:p>
                    <a:p>
                      <a:pPr algn="ctr"/>
                      <a:endParaRPr lang="ru-RU" sz="1000" dirty="0">
                        <a:latin typeface="Times New Roman" pitchFamily="18" charset="0"/>
                        <a:cs typeface="Times New Roman" pitchFamily="18" charset="0"/>
                      </a:endParaRPr>
                    </a:p>
                  </a:txBody>
                  <a:tcPr vert="vert27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rowSpan="2">
                  <a:txBody>
                    <a:bodyPr/>
                    <a:lstStyle/>
                    <a:p>
                      <a:pPr marL="0" algn="just"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Times New Roman" pitchFamily="18" charset="0"/>
                        </a:rPr>
                        <a:t>Русский язык и литература</a:t>
                      </a: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Русский язык</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Times New Roman" pitchFamily="18" charset="0"/>
                        </a:rPr>
                        <a:t>Б</a:t>
                      </a: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gridSpan="10">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Л.М.Рыбченкова, </a:t>
                      </a:r>
                      <a:r>
                        <a:rPr lang="ru-RU" sz="950" kern="1200" dirty="0" err="1" smtClean="0">
                          <a:solidFill>
                            <a:schemeClr val="dk1"/>
                          </a:solidFill>
                          <a:effectLst/>
                          <a:latin typeface="Open Sans (Light)"/>
                          <a:ea typeface="+mn-ea"/>
                          <a:cs typeface="Times New Roman" pitchFamily="18" charset="0"/>
                        </a:rPr>
                        <a:t>О.М.Александрова</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А.Г.Нарушевич</a:t>
                      </a:r>
                      <a:r>
                        <a:rPr lang="ru-RU" sz="950" kern="1200" dirty="0" smtClean="0">
                          <a:solidFill>
                            <a:schemeClr val="dk1"/>
                          </a:solidFill>
                          <a:effectLst/>
                          <a:latin typeface="Open Sans (Light)"/>
                          <a:ea typeface="+mn-ea"/>
                          <a:cs typeface="Times New Roman" pitchFamily="18" charset="0"/>
                        </a:rPr>
                        <a:t> и др.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Д.Н.Чердаков,  </a:t>
                      </a:r>
                      <a:r>
                        <a:rPr lang="ru-RU" sz="950" kern="1200" dirty="0" err="1" smtClean="0">
                          <a:solidFill>
                            <a:schemeClr val="dk1"/>
                          </a:solidFill>
                          <a:effectLst/>
                          <a:latin typeface="Open Sans (Light)"/>
                          <a:ea typeface="+mn-ea"/>
                          <a:cs typeface="Times New Roman" pitchFamily="18" charset="0"/>
                        </a:rPr>
                        <a:t>А.И.Дунев</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В.Е.Пугач</a:t>
                      </a:r>
                      <a:r>
                        <a:rPr lang="ru-RU" sz="950" kern="1200" dirty="0" smtClean="0">
                          <a:solidFill>
                            <a:schemeClr val="dk1"/>
                          </a:solidFill>
                          <a:effectLst/>
                          <a:latin typeface="Open Sans (Light)"/>
                          <a:ea typeface="+mn-ea"/>
                          <a:cs typeface="Times New Roman" pitchFamily="18" charset="0"/>
                        </a:rPr>
                        <a:t> и др.</a:t>
                      </a:r>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1"/>
                  </a:ext>
                </a:extLst>
              </a:tr>
              <a:tr h="406634">
                <a:tc vMerge="1">
                  <a:txBody>
                    <a:bodyPr/>
                    <a:lstStyle/>
                    <a:p>
                      <a:endParaRPr lang="ru-RU"/>
                    </a:p>
                  </a:txBody>
                  <a:tcPr/>
                </a:tc>
                <a:tc vMerge="1">
                  <a:txBody>
                    <a:bodyPr/>
                    <a:lstStyle/>
                    <a:p>
                      <a:endParaRPr lang="ru-RU"/>
                    </a:p>
                  </a:txBody>
                  <a:tcPr/>
                </a:tc>
                <a:tc>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Литература</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Times New Roman" pitchFamily="18" charset="0"/>
                        </a:rPr>
                        <a:t>Б</a:t>
                      </a: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5">
                  <a:txBody>
                    <a:bodyPr/>
                    <a:lstStyle/>
                    <a:p>
                      <a:pPr marL="0" algn="l" defTabSz="914400" rtl="0" eaLnBrk="1" latinLnBrk="0" hangingPunct="1">
                        <a:lnSpc>
                          <a:spcPct val="107000"/>
                        </a:lnSpc>
                        <a:spcAft>
                          <a:spcPts val="0"/>
                        </a:spcAft>
                      </a:pPr>
                      <a:r>
                        <a:rPr lang="ru-RU" sz="950" kern="1200" dirty="0" err="1" smtClean="0">
                          <a:solidFill>
                            <a:schemeClr val="dk1"/>
                          </a:solidFill>
                          <a:effectLst/>
                          <a:latin typeface="Open Sans (Light)"/>
                          <a:ea typeface="+mn-ea"/>
                          <a:cs typeface="Times New Roman" pitchFamily="18" charset="0"/>
                        </a:rPr>
                        <a:t>Ю.В.Лебедев</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А.Н.Романова</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Л.Н.Смирнова</a:t>
                      </a:r>
                      <a:r>
                        <a:rPr lang="ru-RU" sz="950" kern="1200" dirty="0" smtClean="0">
                          <a:solidFill>
                            <a:schemeClr val="dk1"/>
                          </a:solidFill>
                          <a:effectLst/>
                          <a:latin typeface="Open Sans (Light)"/>
                          <a:ea typeface="+mn-ea"/>
                          <a:cs typeface="Times New Roman" pitchFamily="18" charset="0"/>
                        </a:rPr>
                        <a:t> </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5">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В.Ф.Чертов и др.</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marL="0" algn="just" defTabSz="914400" rtl="0" eaLnBrk="1" latinLnBrk="0" hangingPunct="1">
                        <a:lnSpc>
                          <a:spcPct val="107000"/>
                        </a:lnSpc>
                        <a:spcAft>
                          <a:spcPts val="0"/>
                        </a:spcAft>
                      </a:pPr>
                      <a:r>
                        <a:rPr lang="ru-RU" sz="950" kern="1200" dirty="0" err="1" smtClean="0">
                          <a:solidFill>
                            <a:schemeClr val="dk1"/>
                          </a:solidFill>
                          <a:effectLst/>
                          <a:latin typeface="Open Sans (Light)"/>
                          <a:ea typeface="+mn-ea"/>
                          <a:cs typeface="Times New Roman" pitchFamily="18" charset="0"/>
                        </a:rPr>
                        <a:t>Н.М.Свирина</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С.В.Федоров</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М.Ю.Обухова</a:t>
                      </a:r>
                      <a:r>
                        <a:rPr lang="ru-RU" sz="950" kern="1200" dirty="0" smtClean="0">
                          <a:solidFill>
                            <a:schemeClr val="dk1"/>
                          </a:solidFill>
                          <a:effectLst/>
                          <a:latin typeface="Open Sans (Light)"/>
                          <a:ea typeface="+mn-ea"/>
                          <a:cs typeface="Times New Roman" pitchFamily="18" charset="0"/>
                        </a:rPr>
                        <a:t> и др. / Под общ. ред. </a:t>
                      </a:r>
                      <a:r>
                        <a:rPr lang="ru-RU" sz="950" kern="1200" dirty="0" err="1" smtClean="0">
                          <a:solidFill>
                            <a:schemeClr val="dk1"/>
                          </a:solidFill>
                          <a:effectLst/>
                          <a:latin typeface="Open Sans (Light)"/>
                          <a:ea typeface="+mn-ea"/>
                          <a:cs typeface="Times New Roman" pitchFamily="18" charset="0"/>
                        </a:rPr>
                        <a:t>Л.А.Вербицкой</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2"/>
                  </a:ext>
                </a:extLst>
              </a:tr>
              <a:tr h="247839">
                <a:tc vMerge="1">
                  <a:txBody>
                    <a:bodyPr/>
                    <a:lstStyle/>
                    <a:p>
                      <a:endParaRPr lang="ru-RU" sz="1050" dirty="0">
                        <a:latin typeface="Times New Roman" pitchFamily="18" charset="0"/>
                        <a:cs typeface="Times New Roman" pitchFamily="18" charset="0"/>
                      </a:endParaRPr>
                    </a:p>
                  </a:txBody>
                  <a:tcPr/>
                </a:tc>
                <a:tc rowSpan="3">
                  <a:txBody>
                    <a:bodyPr/>
                    <a:lstStyle/>
                    <a:p>
                      <a:pPr marL="0" algn="just"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Times New Roman" pitchFamily="18" charset="0"/>
                        </a:rPr>
                        <a:t>Математика и информатика</a:t>
                      </a: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just" defTabSz="914400" rtl="0" eaLnBrk="1" latinLnBrk="0" hangingPunct="1"/>
                      <a:r>
                        <a:rPr lang="ru-RU" sz="950" kern="1200" dirty="0" smtClean="0">
                          <a:solidFill>
                            <a:schemeClr val="dk1"/>
                          </a:solidFill>
                          <a:effectLst/>
                          <a:latin typeface="Open Sans (Light)"/>
                          <a:ea typeface="+mn-ea"/>
                          <a:cs typeface="Times New Roman" pitchFamily="18" charset="0"/>
                        </a:rPr>
                        <a:t>Алгебра</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rowSpan="3">
                  <a:txBody>
                    <a:bodyPr/>
                    <a:lstStyle/>
                    <a:p>
                      <a:pPr marL="0" algn="ctr"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Times New Roman" pitchFamily="18" charset="0"/>
                        </a:rPr>
                        <a:t>Б</a:t>
                      </a: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5">
                  <a:txBody>
                    <a:bodyPr/>
                    <a:lstStyle/>
                    <a:p>
                      <a:pPr marL="0" algn="just" defTabSz="914400" rtl="0" eaLnBrk="1" latinLnBrk="0" hangingPunct="1">
                        <a:lnSpc>
                          <a:spcPct val="107000"/>
                        </a:lnSpc>
                        <a:spcAft>
                          <a:spcPts val="0"/>
                        </a:spcAft>
                      </a:pPr>
                      <a:r>
                        <a:rPr lang="ru-RU" sz="950" kern="1200" dirty="0" err="1" smtClean="0">
                          <a:solidFill>
                            <a:schemeClr val="dk1"/>
                          </a:solidFill>
                          <a:effectLst/>
                          <a:latin typeface="Open Sans (Light)"/>
                          <a:ea typeface="+mn-ea"/>
                          <a:cs typeface="Times New Roman" pitchFamily="18" charset="0"/>
                        </a:rPr>
                        <a:t>Ш.А.Алимов</a:t>
                      </a:r>
                      <a:r>
                        <a:rPr lang="ru-RU" sz="950" kern="1200" dirty="0" smtClean="0">
                          <a:solidFill>
                            <a:schemeClr val="dk1"/>
                          </a:solidFill>
                          <a:effectLst/>
                          <a:latin typeface="Open Sans (Light)"/>
                          <a:ea typeface="+mn-ea"/>
                          <a:cs typeface="Times New Roman" pitchFamily="18" charset="0"/>
                        </a:rPr>
                        <a:t> и др.  </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5">
                  <a:txBody>
                    <a:bodyPr/>
                    <a:lstStyle/>
                    <a:p>
                      <a:pPr marL="0" algn="just" defTabSz="914400" rtl="0" eaLnBrk="1" latinLnBrk="0" hangingPunct="1">
                        <a:lnSpc>
                          <a:spcPct val="107000"/>
                        </a:lnSpc>
                        <a:spcAft>
                          <a:spcPts val="0"/>
                        </a:spcAft>
                      </a:pPr>
                      <a:r>
                        <a:rPr lang="ru-RU" sz="950" kern="1200" dirty="0" err="1" smtClean="0">
                          <a:solidFill>
                            <a:schemeClr val="dk1"/>
                          </a:solidFill>
                          <a:effectLst/>
                          <a:latin typeface="Open Sans (Light)"/>
                          <a:ea typeface="+mn-ea"/>
                          <a:cs typeface="Times New Roman" pitchFamily="18" charset="0"/>
                        </a:rPr>
                        <a:t>Ю.М.Колягин</a:t>
                      </a:r>
                      <a:r>
                        <a:rPr lang="ru-RU" sz="950" kern="1200" dirty="0" smtClean="0">
                          <a:solidFill>
                            <a:schemeClr val="dk1"/>
                          </a:solidFill>
                          <a:effectLst/>
                          <a:latin typeface="Open Sans (Light)"/>
                          <a:ea typeface="+mn-ea"/>
                          <a:cs typeface="Times New Roman" pitchFamily="18" charset="0"/>
                        </a:rPr>
                        <a:t> и др.  </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marL="0" algn="just" defTabSz="914400" rtl="0" eaLnBrk="1" latinLnBrk="0" hangingPunct="1">
                        <a:lnSpc>
                          <a:spcPct val="107000"/>
                        </a:lnSpc>
                        <a:spcAft>
                          <a:spcPts val="0"/>
                        </a:spcAft>
                      </a:pPr>
                      <a:r>
                        <a:rPr lang="ru-RU" sz="950" kern="1200" dirty="0" err="1" smtClean="0">
                          <a:solidFill>
                            <a:schemeClr val="dk1"/>
                          </a:solidFill>
                          <a:effectLst/>
                          <a:latin typeface="Open Sans (Light)"/>
                          <a:ea typeface="+mn-ea"/>
                          <a:cs typeface="Times New Roman" pitchFamily="18" charset="0"/>
                        </a:rPr>
                        <a:t>С.М.Никольский</a:t>
                      </a:r>
                      <a:r>
                        <a:rPr lang="ru-RU" sz="950" kern="1200" baseline="0" dirty="0" smtClean="0">
                          <a:solidFill>
                            <a:schemeClr val="dk1"/>
                          </a:solidFill>
                          <a:effectLst/>
                          <a:latin typeface="Open Sans (Light)"/>
                          <a:ea typeface="+mn-ea"/>
                          <a:cs typeface="Times New Roman" pitchFamily="18" charset="0"/>
                        </a:rPr>
                        <a:t> </a:t>
                      </a:r>
                      <a:r>
                        <a:rPr lang="ru-RU" sz="950" kern="1200" dirty="0" smtClean="0">
                          <a:solidFill>
                            <a:schemeClr val="dk1"/>
                          </a:solidFill>
                          <a:effectLst/>
                          <a:latin typeface="Open Sans (Light)"/>
                          <a:ea typeface="+mn-ea"/>
                          <a:cs typeface="Times New Roman" pitchFamily="18" charset="0"/>
                        </a:rPr>
                        <a:t>и др.  </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49970">
                <a:tc vMerge="1">
                  <a:txBody>
                    <a:bodyPr/>
                    <a:lstStyle/>
                    <a:p>
                      <a:endParaRPr lang="ru-RU"/>
                    </a:p>
                  </a:txBody>
                  <a:tcPr/>
                </a:tc>
                <a:tc vMerge="1">
                  <a:txBody>
                    <a:bodyPr/>
                    <a:lstStyle/>
                    <a:p>
                      <a:endParaRPr lang="ru-RU"/>
                    </a:p>
                  </a:txBody>
                  <a:tcPr/>
                </a:tc>
                <a:tc>
                  <a:txBody>
                    <a:bodyPr/>
                    <a:lstStyle/>
                    <a:p>
                      <a:pPr marL="0" algn="just" defTabSz="914400" rtl="0" eaLnBrk="1" latinLnBrk="0" hangingPunct="1"/>
                      <a:r>
                        <a:rPr lang="ru-RU" sz="950" kern="1200" dirty="0" smtClean="0">
                          <a:solidFill>
                            <a:schemeClr val="dk1"/>
                          </a:solidFill>
                          <a:effectLst/>
                          <a:latin typeface="Open Sans (Light)"/>
                          <a:ea typeface="+mn-ea"/>
                          <a:cs typeface="Times New Roman" pitchFamily="18" charset="0"/>
                        </a:rPr>
                        <a:t>Геометрия</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pPr marL="0" algn="just" defTabSz="914400" rtl="0" eaLnBrk="1" latinLnBrk="0" hangingPunct="1">
                        <a:lnSpc>
                          <a:spcPct val="107000"/>
                        </a:lnSpc>
                        <a:spcAft>
                          <a:spcPts val="0"/>
                        </a:spcAft>
                      </a:pP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5">
                  <a:txBody>
                    <a:bodyPr/>
                    <a:lstStyle/>
                    <a:p>
                      <a:pPr marL="0" algn="just" defTabSz="914400" rtl="0" eaLnBrk="1" latinLnBrk="0" hangingPunct="1">
                        <a:lnSpc>
                          <a:spcPct val="107000"/>
                        </a:lnSpc>
                        <a:spcAft>
                          <a:spcPts val="0"/>
                        </a:spcAft>
                      </a:pPr>
                      <a:r>
                        <a:rPr lang="ru-RU" sz="950" kern="1200" dirty="0" err="1" smtClean="0">
                          <a:solidFill>
                            <a:schemeClr val="dk1"/>
                          </a:solidFill>
                          <a:effectLst/>
                          <a:latin typeface="Open Sans (Light)"/>
                          <a:ea typeface="+mn-ea"/>
                          <a:cs typeface="Times New Roman" pitchFamily="18" charset="0"/>
                        </a:rPr>
                        <a:t>Л.С.Атанасян</a:t>
                      </a:r>
                      <a:r>
                        <a:rPr lang="ru-RU" sz="950" kern="1200" dirty="0" smtClean="0">
                          <a:solidFill>
                            <a:schemeClr val="dk1"/>
                          </a:solidFill>
                          <a:effectLst/>
                          <a:latin typeface="Open Sans (Light)"/>
                          <a:ea typeface="+mn-ea"/>
                          <a:cs typeface="Times New Roman" pitchFamily="18" charset="0"/>
                        </a:rPr>
                        <a:t> и др.  </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5">
                  <a:txBody>
                    <a:bodyPr/>
                    <a:lstStyle/>
                    <a:p>
                      <a:pPr marL="0" algn="just" defTabSz="914400" rtl="0" eaLnBrk="1" latinLnBrk="0" hangingPunct="1">
                        <a:lnSpc>
                          <a:spcPct val="107000"/>
                        </a:lnSpc>
                        <a:spcAft>
                          <a:spcPts val="0"/>
                        </a:spcAft>
                      </a:pPr>
                      <a:r>
                        <a:rPr lang="ru-RU" sz="950" kern="1200" dirty="0" err="1" smtClean="0">
                          <a:solidFill>
                            <a:schemeClr val="dk1"/>
                          </a:solidFill>
                          <a:effectLst/>
                          <a:latin typeface="Open Sans (Light)"/>
                          <a:ea typeface="+mn-ea"/>
                          <a:cs typeface="Times New Roman" pitchFamily="18" charset="0"/>
                        </a:rPr>
                        <a:t>А.В.Погорелов</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marL="0" algn="just" defTabSz="914400" rtl="0" eaLnBrk="1" latinLnBrk="0" hangingPunct="1">
                        <a:lnSpc>
                          <a:spcPct val="107000"/>
                        </a:lnSpc>
                        <a:spcAft>
                          <a:spcPts val="0"/>
                        </a:spcAft>
                      </a:pPr>
                      <a:r>
                        <a:rPr lang="ru-RU" sz="950" kern="1200" dirty="0" err="1" smtClean="0">
                          <a:solidFill>
                            <a:schemeClr val="dk1"/>
                          </a:solidFill>
                          <a:effectLst/>
                          <a:latin typeface="Open Sans (Light)"/>
                          <a:ea typeface="+mn-ea"/>
                          <a:cs typeface="Times New Roman" pitchFamily="18" charset="0"/>
                        </a:rPr>
                        <a:t>В.Ф.Бутузов</a:t>
                      </a:r>
                      <a:r>
                        <a:rPr lang="ru-RU" sz="950" kern="1200" dirty="0" smtClean="0">
                          <a:solidFill>
                            <a:schemeClr val="dk1"/>
                          </a:solidFill>
                          <a:effectLst/>
                          <a:latin typeface="Open Sans (Light)"/>
                          <a:ea typeface="+mn-ea"/>
                          <a:cs typeface="Times New Roman" pitchFamily="18" charset="0"/>
                        </a:rPr>
                        <a:t> и др. </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811815973"/>
                  </a:ext>
                </a:extLst>
              </a:tr>
              <a:tr h="249970">
                <a:tc vMerge="1">
                  <a:txBody>
                    <a:bodyPr/>
                    <a:lstStyle/>
                    <a:p>
                      <a:endParaRPr lang="ru-RU"/>
                    </a:p>
                  </a:txBody>
                  <a:tcPr/>
                </a:tc>
                <a:tc vMerge="1">
                  <a:txBody>
                    <a:bodyPr/>
                    <a:lstStyle/>
                    <a:p>
                      <a:endParaRPr lang="ru-RU"/>
                    </a:p>
                  </a:txBody>
                  <a:tcPr/>
                </a:tc>
                <a:tc>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Информатика</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pPr marL="0" algn="just" defTabSz="914400" rtl="0" eaLnBrk="1" latinLnBrk="0" hangingPunct="1">
                        <a:lnSpc>
                          <a:spcPct val="107000"/>
                        </a:lnSpc>
                        <a:spcAft>
                          <a:spcPts val="0"/>
                        </a:spcAft>
                      </a:pP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5">
                  <a:txBody>
                    <a:bodyPr/>
                    <a:lstStyle/>
                    <a:p>
                      <a:pPr marL="0" algn="just" defTabSz="914400" rtl="0" eaLnBrk="1" latinLnBrk="0" hangingPunct="1">
                        <a:lnSpc>
                          <a:spcPct val="107000"/>
                        </a:lnSpc>
                        <a:spcAft>
                          <a:spcPts val="0"/>
                        </a:spcAft>
                      </a:pPr>
                      <a:r>
                        <a:rPr lang="ru-RU" sz="950" kern="1200" dirty="0" err="1" smtClean="0">
                          <a:solidFill>
                            <a:schemeClr val="dk1"/>
                          </a:solidFill>
                          <a:effectLst/>
                          <a:latin typeface="Open Sans (Light)"/>
                          <a:ea typeface="+mn-ea"/>
                          <a:cs typeface="Times New Roman" pitchFamily="18" charset="0"/>
                        </a:rPr>
                        <a:t>А.Г.Гейн</a:t>
                      </a:r>
                      <a:r>
                        <a:rPr lang="ru-RU" sz="950" kern="1200" dirty="0" smtClean="0">
                          <a:solidFill>
                            <a:schemeClr val="dk1"/>
                          </a:solidFill>
                          <a:effectLst/>
                          <a:latin typeface="Open Sans (Light)"/>
                          <a:ea typeface="+mn-ea"/>
                          <a:cs typeface="Times New Roman" pitchFamily="18" charset="0"/>
                        </a:rPr>
                        <a:t> и др.  </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9">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«Сферы». А.Г. </a:t>
                      </a:r>
                      <a:r>
                        <a:rPr lang="ru-RU" sz="950" kern="1200" dirty="0" err="1" smtClean="0">
                          <a:solidFill>
                            <a:schemeClr val="dk1"/>
                          </a:solidFill>
                          <a:effectLst/>
                          <a:latin typeface="Open Sans (Light)"/>
                          <a:ea typeface="+mn-ea"/>
                          <a:cs typeface="Times New Roman" pitchFamily="18" charset="0"/>
                        </a:rPr>
                        <a:t>Гейн</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399101539"/>
                  </a:ext>
                </a:extLst>
              </a:tr>
              <a:tr h="273781">
                <a:tc vMerge="1">
                  <a:txBody>
                    <a:bodyPr/>
                    <a:lstStyle/>
                    <a:p>
                      <a:endParaRPr lang="ru-RU" sz="1050" dirty="0">
                        <a:latin typeface="Times New Roman" pitchFamily="18" charset="0"/>
                        <a:cs typeface="Times New Roman" pitchFamily="18" charset="0"/>
                      </a:endParaRPr>
                    </a:p>
                  </a:txBody>
                  <a:tcPr/>
                </a:tc>
                <a:tc rowSpan="5">
                  <a:txBody>
                    <a:bodyPr/>
                    <a:lstStyle/>
                    <a:p>
                      <a:pPr marL="0" algn="just"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Times New Roman" pitchFamily="18" charset="0"/>
                        </a:rPr>
                        <a:t>Иностранные языки</a:t>
                      </a: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Английский язык</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rowSpan="4">
                  <a:txBody>
                    <a:bodyPr/>
                    <a:lstStyle/>
                    <a:p>
                      <a:pPr marL="0" algn="ctr"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Times New Roman" pitchFamily="18" charset="0"/>
                        </a:rPr>
                        <a:t>У</a:t>
                      </a: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gridSpan="6">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«Звёздный английский». </a:t>
                      </a:r>
                      <a:r>
                        <a:rPr lang="ru-RU" sz="950" kern="1200" dirty="0" err="1" smtClean="0">
                          <a:solidFill>
                            <a:schemeClr val="dk1"/>
                          </a:solidFill>
                          <a:effectLst/>
                          <a:latin typeface="Open Sans (Light)"/>
                          <a:ea typeface="+mn-ea"/>
                          <a:cs typeface="Times New Roman" pitchFamily="18" charset="0"/>
                        </a:rPr>
                        <a:t>К.М.Баранова</a:t>
                      </a:r>
                      <a:r>
                        <a:rPr lang="ru-RU" sz="950" kern="1200" dirty="0" smtClean="0">
                          <a:solidFill>
                            <a:schemeClr val="dk1"/>
                          </a:solidFill>
                          <a:effectLst/>
                          <a:latin typeface="Open Sans (Light)"/>
                          <a:ea typeface="+mn-ea"/>
                          <a:cs typeface="Times New Roman" pitchFamily="18" charset="0"/>
                        </a:rPr>
                        <a:t> и др.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gridSpan="8">
                  <a:txBody>
                    <a:bodyPr/>
                    <a:lstStyle/>
                    <a:p>
                      <a:pPr marL="0" algn="just" defTabSz="914400" rtl="0" eaLnBrk="1" latinLnBrk="0" hangingPunct="1">
                        <a:lnSpc>
                          <a:spcPct val="107000"/>
                        </a:lnSpc>
                        <a:spcAft>
                          <a:spcPts val="0"/>
                        </a:spcAft>
                      </a:pPr>
                      <a:r>
                        <a:rPr lang="ru-RU" sz="950" kern="1200" dirty="0" err="1" smtClean="0">
                          <a:solidFill>
                            <a:schemeClr val="dk1"/>
                          </a:solidFill>
                          <a:effectLst/>
                          <a:latin typeface="Open Sans (Light)"/>
                          <a:ea typeface="+mn-ea"/>
                          <a:cs typeface="Times New Roman" pitchFamily="18" charset="0"/>
                        </a:rPr>
                        <a:t>О.В.Афанасьева</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И.В.Михеева</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9697">
                <a:tc vMerge="1">
                  <a:txBody>
                    <a:bodyPr/>
                    <a:lstStyle/>
                    <a:p>
                      <a:endParaRPr lang="ru-RU"/>
                    </a:p>
                  </a:txBody>
                  <a:tcPr/>
                </a:tc>
                <a:tc vMerge="1">
                  <a:txBody>
                    <a:bodyPr/>
                    <a:lstStyle/>
                    <a:p>
                      <a:endParaRPr lang="ru-RU"/>
                    </a:p>
                  </a:txBody>
                  <a:tcPr/>
                </a:tc>
                <a:tc>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Немецкий язык</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endParaRPr lang="ru-RU"/>
                    </a:p>
                  </a:txBody>
                  <a:tcPr/>
                </a:tc>
                <a:tc gridSpan="14">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«Вундеркинды Плюс». </a:t>
                      </a:r>
                      <a:r>
                        <a:rPr lang="ru-RU" sz="950" kern="1200" dirty="0" err="1" smtClean="0">
                          <a:solidFill>
                            <a:schemeClr val="dk1"/>
                          </a:solidFill>
                          <a:effectLst/>
                          <a:latin typeface="Open Sans (Light)"/>
                          <a:ea typeface="+mn-ea"/>
                          <a:cs typeface="Times New Roman" pitchFamily="18" charset="0"/>
                        </a:rPr>
                        <a:t>О.А.Радченко</a:t>
                      </a:r>
                      <a:r>
                        <a:rPr lang="ru-RU" sz="950" kern="1200" dirty="0" smtClean="0">
                          <a:solidFill>
                            <a:schemeClr val="dk1"/>
                          </a:solidFill>
                          <a:effectLst/>
                          <a:latin typeface="Open Sans (Light)"/>
                          <a:ea typeface="+mn-ea"/>
                          <a:cs typeface="Times New Roman" pitchFamily="18" charset="0"/>
                        </a:rPr>
                        <a:t> и др. </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40176769"/>
                  </a:ext>
                </a:extLst>
              </a:tr>
              <a:tr h="237096">
                <a:tc vMerge="1">
                  <a:txBody>
                    <a:bodyPr/>
                    <a:lstStyle/>
                    <a:p>
                      <a:endParaRPr lang="ru-RU"/>
                    </a:p>
                  </a:txBody>
                  <a:tcPr/>
                </a:tc>
                <a:tc vMerge="1">
                  <a:txBody>
                    <a:bodyPr/>
                    <a:lstStyle/>
                    <a:p>
                      <a:endParaRPr lang="ru-RU"/>
                    </a:p>
                  </a:txBody>
                  <a:tcPr/>
                </a:tc>
                <a:tc>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Французский язык</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endParaRPr lang="ru-RU"/>
                    </a:p>
                  </a:txBody>
                  <a:tcPr/>
                </a:tc>
                <a:tc gridSpan="14">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«Французский в перспективе».  </a:t>
                      </a:r>
                      <a:r>
                        <a:rPr lang="ru-RU" sz="950" kern="1200" dirty="0" err="1" smtClean="0">
                          <a:solidFill>
                            <a:schemeClr val="dk1"/>
                          </a:solidFill>
                          <a:effectLst/>
                          <a:latin typeface="Open Sans (Light)"/>
                          <a:ea typeface="+mn-ea"/>
                          <a:cs typeface="Times New Roman" pitchFamily="18" charset="0"/>
                        </a:rPr>
                        <a:t>Г.И.Бубнова</a:t>
                      </a:r>
                      <a:r>
                        <a:rPr lang="ru-RU" sz="950" kern="1200" dirty="0" smtClean="0">
                          <a:solidFill>
                            <a:schemeClr val="dk1"/>
                          </a:solidFill>
                          <a:effectLst/>
                          <a:latin typeface="Open Sans (Light)"/>
                          <a:ea typeface="+mn-ea"/>
                          <a:cs typeface="Times New Roman" pitchFamily="18" charset="0"/>
                        </a:rPr>
                        <a:t> и др.</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99146626"/>
                  </a:ext>
                </a:extLst>
              </a:tr>
              <a:tr h="274495">
                <a:tc vMerge="1">
                  <a:txBody>
                    <a:bodyPr/>
                    <a:lstStyle/>
                    <a:p>
                      <a:endParaRPr lang="ru-RU"/>
                    </a:p>
                  </a:txBody>
                  <a:tcPr/>
                </a:tc>
                <a:tc vMerge="1">
                  <a:txBody>
                    <a:bodyPr/>
                    <a:lstStyle/>
                    <a:p>
                      <a:endParaRPr lang="ru-RU"/>
                    </a:p>
                  </a:txBody>
                  <a:tcPr/>
                </a:tc>
                <a:tc>
                  <a:txBody>
                    <a:bodyPr/>
                    <a:lstStyle/>
                    <a:p>
                      <a:pPr marL="0" algn="just" defTabSz="914400" rtl="0" eaLnBrk="1" latinLnBrk="0" hangingPunct="1">
                        <a:lnSpc>
                          <a:spcPct val="100000"/>
                        </a:lnSpc>
                        <a:spcAft>
                          <a:spcPts val="0"/>
                        </a:spcAft>
                      </a:pPr>
                      <a:r>
                        <a:rPr lang="ru-RU" sz="950" kern="1200" dirty="0" smtClean="0">
                          <a:solidFill>
                            <a:schemeClr val="dk1"/>
                          </a:solidFill>
                          <a:effectLst/>
                          <a:latin typeface="Open Sans (Light)"/>
                          <a:ea typeface="+mn-ea"/>
                          <a:cs typeface="Times New Roman" pitchFamily="18" charset="0"/>
                        </a:rPr>
                        <a:t>Испанский язык</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endParaRPr lang="ru-RU"/>
                    </a:p>
                  </a:txBody>
                  <a:tcPr/>
                </a:tc>
                <a:tc gridSpan="14">
                  <a:txBody>
                    <a:bodyPr/>
                    <a:lstStyle/>
                    <a:p>
                      <a:pPr marL="0" algn="just" defTabSz="914400" rtl="0" eaLnBrk="1" latinLnBrk="0" hangingPunct="1">
                        <a:lnSpc>
                          <a:spcPct val="100000"/>
                        </a:lnSpc>
                        <a:spcAft>
                          <a:spcPts val="0"/>
                        </a:spcAft>
                      </a:pPr>
                      <a:r>
                        <a:rPr lang="ru-RU" sz="950" kern="1200" dirty="0" err="1" smtClean="0">
                          <a:solidFill>
                            <a:schemeClr val="dk1"/>
                          </a:solidFill>
                          <a:effectLst/>
                          <a:latin typeface="Open Sans (Light)"/>
                          <a:ea typeface="+mn-ea"/>
                          <a:cs typeface="Times New Roman" pitchFamily="18" charset="0"/>
                        </a:rPr>
                        <a:t>Н.А.Кондрашова</a:t>
                      </a:r>
                      <a:r>
                        <a:rPr lang="ru-RU" sz="950" kern="1200" dirty="0" smtClean="0">
                          <a:solidFill>
                            <a:schemeClr val="dk1"/>
                          </a:solidFill>
                          <a:effectLst/>
                          <a:latin typeface="Open Sans (Light)"/>
                          <a:ea typeface="+mn-ea"/>
                          <a:cs typeface="Times New Roman" pitchFamily="18" charset="0"/>
                        </a:rPr>
                        <a:t> и др.</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78425190"/>
                  </a:ext>
                </a:extLst>
              </a:tr>
              <a:tr h="438578">
                <a:tc vMerge="1">
                  <a:txBody>
                    <a:bodyPr/>
                    <a:lstStyle/>
                    <a:p>
                      <a:endParaRPr lang="ru-RU"/>
                    </a:p>
                  </a:txBody>
                  <a:tcPr/>
                </a:tc>
                <a:tc vMerge="1">
                  <a:txBody>
                    <a:bodyPr/>
                    <a:lstStyle/>
                    <a:p>
                      <a:endParaRPr lang="ru-RU"/>
                    </a:p>
                  </a:txBody>
                  <a:tcPr/>
                </a:tc>
                <a:tc>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Второй иностранный язык</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Times New Roman" pitchFamily="18" charset="0"/>
                        </a:rPr>
                        <a:t>Б</a:t>
                      </a: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pPr marL="0" algn="just" defTabSz="914400" rtl="0" eaLnBrk="1" latinLnBrk="0" hangingPunct="1">
                        <a:lnSpc>
                          <a:spcPct val="107000"/>
                        </a:lnSpc>
                        <a:spcAft>
                          <a:spcPts val="0"/>
                        </a:spcAft>
                      </a:pPr>
                      <a:r>
                        <a:rPr lang="ru-RU" sz="950" kern="1200" dirty="0" smtClean="0">
                          <a:solidFill>
                            <a:schemeClr val="tx1"/>
                          </a:solidFill>
                          <a:effectLst/>
                          <a:latin typeface="Open Sans (Light)"/>
                          <a:ea typeface="+mn-ea"/>
                          <a:cs typeface="Times New Roman" pitchFamily="18" charset="0"/>
                        </a:rPr>
                        <a:t>«Мой выбор — английский». (</a:t>
                      </a:r>
                      <a:r>
                        <a:rPr lang="ru-RU" sz="950" kern="1200" dirty="0" err="1" smtClean="0">
                          <a:solidFill>
                            <a:schemeClr val="tx1"/>
                          </a:solidFill>
                          <a:effectLst/>
                          <a:latin typeface="Open Sans (Light)"/>
                          <a:ea typeface="+mn-ea"/>
                          <a:cs typeface="Times New Roman" pitchFamily="18" charset="0"/>
                        </a:rPr>
                        <a:t>Options</a:t>
                      </a:r>
                      <a:r>
                        <a:rPr lang="ru-RU" sz="950" kern="1200" dirty="0" smtClean="0">
                          <a:solidFill>
                            <a:schemeClr val="tx1"/>
                          </a:solidFill>
                          <a:effectLst/>
                          <a:latin typeface="Open Sans (Light)"/>
                          <a:ea typeface="+mn-ea"/>
                          <a:cs typeface="Times New Roman" pitchFamily="18" charset="0"/>
                        </a:rPr>
                        <a:t>) </a:t>
                      </a:r>
                      <a:r>
                        <a:rPr lang="ru-RU" sz="950" kern="1200" dirty="0" err="1" smtClean="0">
                          <a:solidFill>
                            <a:schemeClr val="tx1"/>
                          </a:solidFill>
                          <a:effectLst/>
                          <a:latin typeface="Open Sans (Light)"/>
                          <a:ea typeface="+mn-ea"/>
                          <a:cs typeface="Times New Roman" pitchFamily="18" charset="0"/>
                        </a:rPr>
                        <a:t>Е.Г.Маневич</a:t>
                      </a:r>
                      <a:r>
                        <a:rPr lang="ru-RU" sz="950" kern="1200" dirty="0" smtClean="0">
                          <a:solidFill>
                            <a:schemeClr val="tx1"/>
                          </a:solidFill>
                          <a:effectLst/>
                          <a:latin typeface="Open Sans (Light)"/>
                          <a:ea typeface="+mn-ea"/>
                          <a:cs typeface="Times New Roman" pitchFamily="18" charset="0"/>
                        </a:rPr>
                        <a:t> и др.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4">
                  <a:txBody>
                    <a:bodyPr/>
                    <a:lstStyle/>
                    <a:p>
                      <a:pPr marL="0" algn="just" defTabSz="914400" rtl="0" eaLnBrk="1" latinLnBrk="0" hangingPunct="1">
                        <a:lnSpc>
                          <a:spcPct val="107000"/>
                        </a:lnSpc>
                        <a:spcAft>
                          <a:spcPts val="0"/>
                        </a:spcAft>
                      </a:pPr>
                      <a:r>
                        <a:rPr lang="ru-RU" sz="950" kern="1200" dirty="0" smtClean="0">
                          <a:solidFill>
                            <a:schemeClr val="tx1"/>
                          </a:solidFill>
                          <a:effectLst/>
                          <a:latin typeface="Open Sans (Light)"/>
                          <a:ea typeface="+mn-ea"/>
                          <a:cs typeface="Times New Roman" pitchFamily="18" charset="0"/>
                        </a:rPr>
                        <a:t>«Горизонты».</a:t>
                      </a:r>
                    </a:p>
                    <a:p>
                      <a:pPr marL="0" algn="just" defTabSz="914400" rtl="0" eaLnBrk="1" latinLnBrk="0" hangingPunct="1">
                        <a:lnSpc>
                          <a:spcPct val="107000"/>
                        </a:lnSpc>
                        <a:spcAft>
                          <a:spcPts val="0"/>
                        </a:spcAft>
                      </a:pPr>
                      <a:r>
                        <a:rPr lang="ru-RU" sz="950" kern="1200" dirty="0" err="1" smtClean="0">
                          <a:solidFill>
                            <a:schemeClr val="tx1"/>
                          </a:solidFill>
                          <a:effectLst/>
                          <a:latin typeface="Open Sans (Light)"/>
                          <a:ea typeface="+mn-ea"/>
                          <a:cs typeface="Times New Roman" pitchFamily="18" charset="0"/>
                        </a:rPr>
                        <a:t>М.М.Аверин</a:t>
                      </a:r>
                      <a:r>
                        <a:rPr lang="ru-RU" sz="950" kern="1200" dirty="0" smtClean="0">
                          <a:solidFill>
                            <a:schemeClr val="tx1"/>
                          </a:solidFill>
                          <a:effectLst/>
                          <a:latin typeface="Open Sans (Light)"/>
                          <a:ea typeface="+mn-ea"/>
                          <a:cs typeface="Times New Roman" pitchFamily="18" charset="0"/>
                        </a:rPr>
                        <a:t> и др.  </a:t>
                      </a:r>
                      <a:endParaRPr lang="ru-RU" sz="950" kern="1200" dirty="0">
                        <a:solidFill>
                          <a:schemeClr val="tx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marL="0" algn="just" defTabSz="914400" rtl="0" eaLnBrk="1" latinLnBrk="0" hangingPunct="1">
                        <a:lnSpc>
                          <a:spcPct val="107000"/>
                        </a:lnSpc>
                        <a:spcAft>
                          <a:spcPts val="0"/>
                        </a:spcAft>
                      </a:pPr>
                      <a:endParaRPr lang="ru-RU" sz="1000" kern="1200" dirty="0">
                        <a:solidFill>
                          <a:schemeClr val="tx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2">
                  <a:txBody>
                    <a:bodyPr/>
                    <a:lstStyle/>
                    <a:p>
                      <a:pPr marL="0" algn="l" defTabSz="914400" rtl="0" eaLnBrk="1" latinLnBrk="0" hangingPunct="1">
                        <a:lnSpc>
                          <a:spcPct val="107000"/>
                        </a:lnSpc>
                        <a:spcAft>
                          <a:spcPts val="0"/>
                        </a:spcAft>
                      </a:pPr>
                      <a:r>
                        <a:rPr lang="ru-RU" sz="950" kern="1200" dirty="0" smtClean="0">
                          <a:solidFill>
                            <a:schemeClr val="tx1"/>
                          </a:solidFill>
                          <a:effectLst/>
                          <a:latin typeface="Open Sans (Light)"/>
                          <a:ea typeface="+mn-ea"/>
                          <a:cs typeface="Times New Roman" pitchFamily="18" charset="0"/>
                        </a:rPr>
                        <a:t>«Синяя птица». </a:t>
                      </a:r>
                      <a:r>
                        <a:rPr lang="ru-RU" sz="950" kern="1200" dirty="0" err="1" smtClean="0">
                          <a:solidFill>
                            <a:schemeClr val="tx1"/>
                          </a:solidFill>
                          <a:effectLst/>
                          <a:latin typeface="Open Sans (Light)"/>
                          <a:ea typeface="+mn-ea"/>
                          <a:cs typeface="Times New Roman" pitchFamily="18" charset="0"/>
                        </a:rPr>
                        <a:t>Е.А.Григорьева</a:t>
                      </a:r>
                      <a:r>
                        <a:rPr lang="ru-RU" sz="950" kern="1200" dirty="0" smtClean="0">
                          <a:solidFill>
                            <a:schemeClr val="tx1"/>
                          </a:solidFill>
                          <a:effectLst/>
                          <a:latin typeface="Open Sans (Light)"/>
                          <a:ea typeface="+mn-ea"/>
                          <a:cs typeface="Times New Roman" pitchFamily="18" charset="0"/>
                        </a:rPr>
                        <a:t>  и др.</a:t>
                      </a:r>
                      <a:endParaRPr lang="ru-RU" sz="950" kern="1200" dirty="0">
                        <a:solidFill>
                          <a:schemeClr val="tx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3">
                  <a:txBody>
                    <a:bodyPr/>
                    <a:lstStyle/>
                    <a:p>
                      <a:pPr marL="0" marR="0" indent="0" algn="just" defTabSz="914400" rtl="0" eaLnBrk="1" fontAlgn="auto" latinLnBrk="0" hangingPunct="1">
                        <a:lnSpc>
                          <a:spcPct val="107000"/>
                        </a:lnSpc>
                        <a:spcBef>
                          <a:spcPts val="0"/>
                        </a:spcBef>
                        <a:spcAft>
                          <a:spcPts val="0"/>
                        </a:spcAft>
                        <a:buClrTx/>
                        <a:buSzTx/>
                        <a:buFontTx/>
                        <a:buNone/>
                        <a:tabLst/>
                        <a:defRPr/>
                      </a:pPr>
                      <a:r>
                        <a:rPr lang="ru-RU" sz="950" kern="1200" dirty="0" smtClean="0">
                          <a:solidFill>
                            <a:schemeClr val="tx1"/>
                          </a:solidFill>
                          <a:effectLst/>
                          <a:latin typeface="Open Sans (Light)"/>
                          <a:ea typeface="+mn-ea"/>
                          <a:cs typeface="Times New Roman" pitchFamily="18" charset="0"/>
                        </a:rPr>
                        <a:t>«Завтра».  </a:t>
                      </a:r>
                    </a:p>
                    <a:p>
                      <a:pPr marL="0" algn="just" defTabSz="914400" rtl="0" eaLnBrk="1" latinLnBrk="0" hangingPunct="1">
                        <a:lnSpc>
                          <a:spcPct val="107000"/>
                        </a:lnSpc>
                        <a:spcAft>
                          <a:spcPts val="0"/>
                        </a:spcAft>
                      </a:pPr>
                      <a:r>
                        <a:rPr lang="ru-RU" sz="950" kern="1200" dirty="0" err="1" smtClean="0">
                          <a:solidFill>
                            <a:schemeClr val="tx1"/>
                          </a:solidFill>
                          <a:effectLst/>
                          <a:latin typeface="Open Sans (Light)"/>
                          <a:ea typeface="+mn-ea"/>
                          <a:cs typeface="Times New Roman" pitchFamily="18" charset="0"/>
                        </a:rPr>
                        <a:t>С.В.Костылева</a:t>
                      </a:r>
                      <a:r>
                        <a:rPr lang="ru-RU" sz="950" kern="1200" dirty="0" smtClean="0">
                          <a:solidFill>
                            <a:schemeClr val="tx1"/>
                          </a:solidFill>
                          <a:effectLst/>
                          <a:latin typeface="Open Sans (Light)"/>
                          <a:ea typeface="+mn-ea"/>
                          <a:cs typeface="Times New Roman" pitchFamily="18" charset="0"/>
                        </a:rPr>
                        <a:t> и др.</a:t>
                      </a:r>
                      <a:endParaRPr lang="ru-RU" sz="950" kern="1200" dirty="0">
                        <a:solidFill>
                          <a:schemeClr val="tx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marL="0" algn="just" defTabSz="914400" rtl="0" eaLnBrk="1" latinLnBrk="0" hangingPunct="1">
                        <a:lnSpc>
                          <a:spcPct val="107000"/>
                        </a:lnSpc>
                        <a:spcAft>
                          <a:spcPts val="0"/>
                        </a:spcAft>
                      </a:pPr>
                      <a:endParaRPr lang="ru-RU" sz="1000" kern="1200" dirty="0">
                        <a:solidFill>
                          <a:srgbClr val="C00000"/>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tcPr>
                </a:tc>
                <a:tc gridSpan="2">
                  <a:txBody>
                    <a:bodyPr/>
                    <a:lstStyle/>
                    <a:p>
                      <a:pPr marL="0" algn="just" defTabSz="914400" rtl="0" eaLnBrk="1" latinLnBrk="0" hangingPunct="1">
                        <a:lnSpc>
                          <a:spcPct val="107000"/>
                        </a:lnSpc>
                        <a:spcAft>
                          <a:spcPts val="0"/>
                        </a:spcAft>
                      </a:pPr>
                      <a:r>
                        <a:rPr lang="ru-RU" sz="950" kern="1200" dirty="0" smtClean="0">
                          <a:solidFill>
                            <a:schemeClr val="tx1"/>
                          </a:solidFill>
                          <a:effectLst/>
                          <a:latin typeface="Open Sans (Light)"/>
                          <a:ea typeface="+mn-ea"/>
                          <a:cs typeface="Times New Roman" pitchFamily="18" charset="0"/>
                        </a:rPr>
                        <a:t>«Время учить китайский». А.А. </a:t>
                      </a:r>
                      <a:r>
                        <a:rPr lang="ru-RU" sz="950" kern="1200" dirty="0" err="1" smtClean="0">
                          <a:solidFill>
                            <a:schemeClr val="tx1"/>
                          </a:solidFill>
                          <a:effectLst/>
                          <a:latin typeface="Open Sans (Light)"/>
                          <a:ea typeface="+mn-ea"/>
                          <a:cs typeface="Times New Roman" pitchFamily="18" charset="0"/>
                        </a:rPr>
                        <a:t>Сизова</a:t>
                      </a:r>
                      <a:r>
                        <a:rPr lang="ru-RU" sz="950" kern="1200" dirty="0" smtClean="0">
                          <a:solidFill>
                            <a:schemeClr val="tx1"/>
                          </a:solidFill>
                          <a:effectLst/>
                          <a:latin typeface="Open Sans (Light)"/>
                          <a:ea typeface="+mn-ea"/>
                          <a:cs typeface="Times New Roman" pitchFamily="18" charset="0"/>
                        </a:rPr>
                        <a:t> и др.</a:t>
                      </a:r>
                      <a:endParaRPr lang="ru-RU" sz="950" kern="1200" dirty="0">
                        <a:solidFill>
                          <a:schemeClr val="tx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6"/>
                  </a:ext>
                </a:extLst>
              </a:tr>
              <a:tr h="247839">
                <a:tc vMerge="1">
                  <a:txBody>
                    <a:bodyPr/>
                    <a:lstStyle/>
                    <a:p>
                      <a:endParaRPr lang="ru-RU" sz="1050" dirty="0">
                        <a:latin typeface="Times New Roman" pitchFamily="18" charset="0"/>
                        <a:cs typeface="Times New Roman" pitchFamily="18" charset="0"/>
                      </a:endParaRPr>
                    </a:p>
                  </a:txBody>
                  <a:tcPr/>
                </a:tc>
                <a:tc rowSpan="5">
                  <a:txBody>
                    <a:bodyPr/>
                    <a:lstStyle/>
                    <a:p>
                      <a:pPr marL="0" algn="just"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Times New Roman" pitchFamily="18" charset="0"/>
                        </a:rPr>
                        <a:t>Естественные науки</a:t>
                      </a: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Естествознание</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Times New Roman" pitchFamily="18" charset="0"/>
                        </a:rPr>
                        <a:t>Б</a:t>
                      </a: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14">
                  <a:txBody>
                    <a:bodyPr/>
                    <a:lstStyle/>
                    <a:p>
                      <a:pPr marL="0" algn="just" defTabSz="914400" rtl="0" eaLnBrk="1" latinLnBrk="0" hangingPunct="1">
                        <a:lnSpc>
                          <a:spcPct val="107000"/>
                        </a:lnSpc>
                        <a:spcAft>
                          <a:spcPts val="0"/>
                        </a:spcAft>
                      </a:pPr>
                      <a:r>
                        <a:rPr lang="ru-RU" sz="950" kern="1200" dirty="0" err="1" smtClean="0">
                          <a:solidFill>
                            <a:schemeClr val="dk1"/>
                          </a:solidFill>
                          <a:effectLst/>
                          <a:latin typeface="Open Sans (Light)"/>
                          <a:ea typeface="+mn-ea"/>
                          <a:cs typeface="Times New Roman" pitchFamily="18" charset="0"/>
                        </a:rPr>
                        <a:t>И.Ю.Алексашина</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К.В.Галактионов</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И.С.Дмитриев</a:t>
                      </a:r>
                      <a:r>
                        <a:rPr lang="ru-RU" sz="950" kern="1200" dirty="0" smtClean="0">
                          <a:solidFill>
                            <a:schemeClr val="dk1"/>
                          </a:solidFill>
                          <a:effectLst/>
                          <a:latin typeface="Open Sans (Light)"/>
                          <a:ea typeface="+mn-ea"/>
                          <a:cs typeface="Times New Roman" pitchFamily="18" charset="0"/>
                        </a:rPr>
                        <a:t> и др. / Под ред.  </a:t>
                      </a:r>
                      <a:r>
                        <a:rPr lang="ru-RU" sz="950" kern="1200" dirty="0" err="1" smtClean="0">
                          <a:solidFill>
                            <a:schemeClr val="dk1"/>
                          </a:solidFill>
                          <a:effectLst/>
                          <a:latin typeface="Open Sans (Light)"/>
                          <a:ea typeface="+mn-ea"/>
                          <a:cs typeface="Times New Roman" pitchFamily="18" charset="0"/>
                        </a:rPr>
                        <a:t>И.Ю.Алексашиной</a:t>
                      </a:r>
                      <a:r>
                        <a:rPr lang="ru-RU" sz="950" kern="1200" dirty="0" smtClean="0">
                          <a:solidFill>
                            <a:schemeClr val="dk1"/>
                          </a:solidFill>
                          <a:effectLst/>
                          <a:latin typeface="Open Sans (Light)"/>
                          <a:ea typeface="+mn-ea"/>
                          <a:cs typeface="Times New Roman" pitchFamily="18" charset="0"/>
                        </a:rPr>
                        <a:t> </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37450">
                <a:tc vMerge="1">
                  <a:txBody>
                    <a:bodyPr/>
                    <a:lstStyle/>
                    <a:p>
                      <a:endParaRPr lang="ru-RU"/>
                    </a:p>
                  </a:txBody>
                  <a:tcPr/>
                </a:tc>
                <a:tc vMerge="1">
                  <a:txBody>
                    <a:bodyPr/>
                    <a:lstStyle/>
                    <a:p>
                      <a:endParaRPr lang="ru-RU"/>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950" b="0" i="0" u="none" strike="noStrike" kern="1200" dirty="0" smtClean="0">
                          <a:solidFill>
                            <a:srgbClr val="000000"/>
                          </a:solidFill>
                          <a:effectLst/>
                          <a:latin typeface="Open Sans (Light)"/>
                          <a:ea typeface="+mn-ea"/>
                          <a:cs typeface="+mn-cs"/>
                        </a:rPr>
                        <a:t>Физика</a:t>
                      </a:r>
                      <a:endParaRPr lang="ru-RU" sz="9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Б</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950" kern="1200" dirty="0" err="1" smtClean="0">
                          <a:solidFill>
                            <a:schemeClr val="dk1"/>
                          </a:solidFill>
                          <a:effectLst/>
                          <a:latin typeface="Open Sans (Light)"/>
                          <a:ea typeface="+mn-ea"/>
                          <a:cs typeface="Times New Roman" pitchFamily="18" charset="0"/>
                        </a:rPr>
                        <a:t>В.В.Белага</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И.А.Ломаченков</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Ю.А.Панебратцев</a:t>
                      </a:r>
                      <a:endParaRPr lang="ru-RU" sz="950" kern="1200" dirty="0" smtClean="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950" kern="1200" dirty="0" err="1" smtClean="0">
                          <a:solidFill>
                            <a:schemeClr val="dk1"/>
                          </a:solidFill>
                          <a:effectLst/>
                          <a:latin typeface="Open Sans (Light)"/>
                          <a:ea typeface="+mn-ea"/>
                          <a:cs typeface="Times New Roman" pitchFamily="18" charset="0"/>
                        </a:rPr>
                        <a:t>Г.Я.Мякишев</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Б.Б.Буховцев</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Н.Н.Сотский</a:t>
                      </a:r>
                      <a:r>
                        <a:rPr lang="ru-RU" sz="950" kern="1200" dirty="0" smtClean="0">
                          <a:solidFill>
                            <a:schemeClr val="dk1"/>
                          </a:solidFill>
                          <a:effectLst/>
                          <a:latin typeface="Open Sans (Light)"/>
                          <a:ea typeface="+mn-ea"/>
                          <a:cs typeface="Times New Roman" pitchFamily="18" charset="0"/>
                        </a:rPr>
                        <a:t> / Под </a:t>
                      </a:r>
                      <a:r>
                        <a:rPr lang="ru-RU" sz="950" kern="1200" dirty="0" err="1" smtClean="0">
                          <a:solidFill>
                            <a:schemeClr val="dk1"/>
                          </a:solidFill>
                          <a:effectLst/>
                          <a:latin typeface="Open Sans (Light)"/>
                          <a:ea typeface="+mn-ea"/>
                          <a:cs typeface="Times New Roman" pitchFamily="18" charset="0"/>
                        </a:rPr>
                        <a:t>ред.Н.А.Парфентьевой</a:t>
                      </a:r>
                      <a:r>
                        <a:rPr lang="ru-RU" sz="950" kern="1200" dirty="0" smtClean="0">
                          <a:solidFill>
                            <a:schemeClr val="dk1"/>
                          </a:solidFill>
                          <a:effectLst/>
                          <a:latin typeface="Open Sans (Light)"/>
                          <a:ea typeface="+mn-ea"/>
                          <a:cs typeface="Times New Roman" pitchFamily="18" charset="0"/>
                        </a:rPr>
                        <a:t>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940579188"/>
                  </a:ext>
                </a:extLst>
              </a:tr>
              <a:tr h="460950">
                <a:tc vMerge="1">
                  <a:txBody>
                    <a:bodyPr/>
                    <a:lstStyle/>
                    <a:p>
                      <a:endParaRPr lang="ru-RU"/>
                    </a:p>
                  </a:txBody>
                  <a:tcPr/>
                </a:tc>
                <a:tc vMerge="1">
                  <a:txBody>
                    <a:bodyPr/>
                    <a:lstStyle/>
                    <a:p>
                      <a:endParaRPr lang="ru-RU"/>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950" b="0" i="0" u="none" strike="noStrike" kern="1200" dirty="0" smtClean="0">
                          <a:solidFill>
                            <a:srgbClr val="000000"/>
                          </a:solidFill>
                          <a:effectLst/>
                          <a:latin typeface="Open Sans (Light)"/>
                          <a:ea typeface="+mn-ea"/>
                          <a:cs typeface="+mn-cs"/>
                        </a:rPr>
                        <a:t>Биология</a:t>
                      </a:r>
                      <a:endParaRPr lang="ru-RU" sz="9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Б</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950" kern="1200" dirty="0" err="1" smtClean="0">
                          <a:solidFill>
                            <a:schemeClr val="dk1"/>
                          </a:solidFill>
                          <a:effectLst/>
                          <a:latin typeface="Open Sans (Light)"/>
                          <a:ea typeface="+mn-ea"/>
                          <a:cs typeface="Times New Roman" pitchFamily="18" charset="0"/>
                        </a:rPr>
                        <a:t>А.А.Каменский</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Е.К.Касперская</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В.И.Сивоглазов</a:t>
                      </a:r>
                      <a:endParaRPr lang="ru-RU" sz="950" kern="1200" dirty="0" smtClean="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950" kern="1200" dirty="0" err="1" smtClean="0">
                          <a:solidFill>
                            <a:schemeClr val="dk1"/>
                          </a:solidFill>
                          <a:effectLst/>
                          <a:latin typeface="Open Sans (Light)"/>
                          <a:ea typeface="+mn-ea"/>
                          <a:cs typeface="Times New Roman" pitchFamily="18" charset="0"/>
                        </a:rPr>
                        <a:t>Д.К.Беляев</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Г.М.Дымшиц</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Л.Н.Кузнецова</a:t>
                      </a:r>
                      <a:r>
                        <a:rPr lang="ru-RU" sz="950" kern="1200" dirty="0" smtClean="0">
                          <a:solidFill>
                            <a:schemeClr val="dk1"/>
                          </a:solidFill>
                          <a:effectLst/>
                          <a:latin typeface="Open Sans (Light)"/>
                          <a:ea typeface="+mn-ea"/>
                          <a:cs typeface="Times New Roman" pitchFamily="18" charset="0"/>
                        </a:rPr>
                        <a:t> и др. / Под ред. </a:t>
                      </a:r>
                      <a:r>
                        <a:rPr lang="ru-RU" sz="950" kern="1200" dirty="0" err="1" smtClean="0">
                          <a:solidFill>
                            <a:schemeClr val="dk1"/>
                          </a:solidFill>
                          <a:effectLst/>
                          <a:latin typeface="Open Sans (Light)"/>
                          <a:ea typeface="+mn-ea"/>
                          <a:cs typeface="Times New Roman" pitchFamily="18" charset="0"/>
                        </a:rPr>
                        <a:t>Д.К.Беляева</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Г.М.Дымшица</a:t>
                      </a:r>
                      <a:endParaRPr lang="ru-RU" sz="950" kern="1200" dirty="0" smtClean="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950" b="0" i="0" u="none" strike="noStrike" kern="1200" dirty="0" err="1" smtClean="0">
                          <a:solidFill>
                            <a:srgbClr val="000000"/>
                          </a:solidFill>
                          <a:effectLst/>
                          <a:latin typeface="Open Sans (Light)"/>
                          <a:ea typeface="+mn-ea"/>
                          <a:cs typeface="+mn-cs"/>
                        </a:rPr>
                        <a:t>В.В.Пасечник</a:t>
                      </a:r>
                      <a:r>
                        <a:rPr lang="ru-RU" sz="950" b="0" i="0" u="none" strike="noStrike" kern="1200" dirty="0" smtClean="0">
                          <a:solidFill>
                            <a:srgbClr val="000000"/>
                          </a:solidFill>
                          <a:effectLst/>
                          <a:latin typeface="Open Sans (Light)"/>
                          <a:ea typeface="+mn-ea"/>
                          <a:cs typeface="+mn-cs"/>
                        </a:rPr>
                        <a:t>, </a:t>
                      </a:r>
                      <a:r>
                        <a:rPr lang="ru-RU" sz="950" b="0" i="0" u="none" strike="noStrike" kern="1200" dirty="0" err="1" smtClean="0">
                          <a:solidFill>
                            <a:srgbClr val="000000"/>
                          </a:solidFill>
                          <a:effectLst/>
                          <a:latin typeface="Open Sans (Light)"/>
                          <a:ea typeface="+mn-ea"/>
                          <a:cs typeface="+mn-cs"/>
                        </a:rPr>
                        <a:t>А.А.Каменский</a:t>
                      </a:r>
                      <a:r>
                        <a:rPr lang="ru-RU" sz="950" b="0" i="0" u="none" strike="noStrike" kern="1200" dirty="0" smtClean="0">
                          <a:solidFill>
                            <a:srgbClr val="000000"/>
                          </a:solidFill>
                          <a:effectLst/>
                          <a:latin typeface="Open Sans (Light)"/>
                          <a:ea typeface="+mn-ea"/>
                          <a:cs typeface="+mn-cs"/>
                        </a:rPr>
                        <a:t>, </a:t>
                      </a:r>
                      <a:r>
                        <a:rPr lang="ru-RU" sz="950" b="0" i="0" u="none" strike="noStrike" kern="1200" dirty="0" err="1" smtClean="0">
                          <a:solidFill>
                            <a:srgbClr val="000000"/>
                          </a:solidFill>
                          <a:effectLst/>
                          <a:latin typeface="Open Sans (Light)"/>
                          <a:ea typeface="+mn-ea"/>
                          <a:cs typeface="+mn-cs"/>
                        </a:rPr>
                        <a:t>А.М.Рубцов</a:t>
                      </a:r>
                      <a:r>
                        <a:rPr lang="ru-RU" sz="950" b="0" i="0" u="none" strike="noStrike" kern="1200" dirty="0" smtClean="0">
                          <a:solidFill>
                            <a:srgbClr val="000000"/>
                          </a:solidFill>
                          <a:effectLst/>
                          <a:latin typeface="Open Sans (Light)"/>
                          <a:ea typeface="+mn-ea"/>
                          <a:cs typeface="+mn-cs"/>
                        </a:rPr>
                        <a:t> и др. /Под ред. </a:t>
                      </a:r>
                      <a:r>
                        <a:rPr lang="ru-RU" sz="950" b="0" i="0" u="none" strike="noStrike" kern="1200" dirty="0" err="1" smtClean="0">
                          <a:solidFill>
                            <a:srgbClr val="000000"/>
                          </a:solidFill>
                          <a:effectLst/>
                          <a:latin typeface="Open Sans (Light)"/>
                          <a:ea typeface="+mn-ea"/>
                          <a:cs typeface="+mn-cs"/>
                        </a:rPr>
                        <a:t>В.В.Пасечника</a:t>
                      </a:r>
                      <a:endParaRPr lang="ru-RU" sz="95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err="1" smtClean="0">
                          <a:solidFill>
                            <a:srgbClr val="000000"/>
                          </a:solidFill>
                          <a:effectLst/>
                          <a:latin typeface="Open Sans (Light)"/>
                          <a:ea typeface="+mn-ea"/>
                          <a:cs typeface="+mn-cs"/>
                        </a:rPr>
                        <a:t>Л.Н.Сухорукова</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В.С.Кучменко</a:t>
                      </a:r>
                      <a:r>
                        <a:rPr lang="ru-RU" sz="1000" b="0" i="0" u="none" strike="noStrike" kern="1200" dirty="0" smtClean="0">
                          <a:solidFill>
                            <a:srgbClr val="000000"/>
                          </a:solidFill>
                          <a:effectLst/>
                          <a:latin typeface="Open Sans (Light)"/>
                          <a:ea typeface="+mn-ea"/>
                          <a:cs typeface="+mn-cs"/>
                        </a:rPr>
                        <a:t>, </a:t>
                      </a:r>
                      <a:r>
                        <a:rPr lang="ru-RU" sz="1000" b="0" i="0" u="none" strike="noStrike" kern="1200" dirty="0" err="1" smtClean="0">
                          <a:solidFill>
                            <a:srgbClr val="000000"/>
                          </a:solidFill>
                          <a:effectLst/>
                          <a:latin typeface="Open Sans (Light)"/>
                          <a:ea typeface="+mn-ea"/>
                          <a:cs typeface="+mn-cs"/>
                        </a:rPr>
                        <a:t>Т.В.Иванова</a:t>
                      </a:r>
                      <a:endParaRPr lang="ru-RU" sz="10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909761421"/>
                  </a:ext>
                </a:extLst>
              </a:tr>
              <a:tr h="260810">
                <a:tc vMerge="1">
                  <a:txBody>
                    <a:bodyPr/>
                    <a:lstStyle/>
                    <a:p>
                      <a:endParaRPr lang="ru-RU"/>
                    </a:p>
                  </a:txBody>
                  <a:tcPr/>
                </a:tc>
                <a:tc vMerge="1">
                  <a:txBody>
                    <a:bodyPr/>
                    <a:lstStyle/>
                    <a:p>
                      <a:endParaRPr lang="ru-RU"/>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950" b="0" i="0" u="none" strike="noStrike" kern="1200" dirty="0" smtClean="0">
                          <a:solidFill>
                            <a:srgbClr val="000000"/>
                          </a:solidFill>
                          <a:effectLst/>
                          <a:latin typeface="Open Sans (Light)"/>
                          <a:ea typeface="+mn-ea"/>
                          <a:cs typeface="+mn-cs"/>
                        </a:rPr>
                        <a:t>Химия </a:t>
                      </a:r>
                      <a:endParaRPr lang="ru-RU" sz="9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Б</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950" kern="1200" dirty="0" err="1" smtClean="0">
                          <a:solidFill>
                            <a:schemeClr val="dk1"/>
                          </a:solidFill>
                          <a:effectLst/>
                          <a:latin typeface="Open Sans (Light)"/>
                          <a:ea typeface="+mn-ea"/>
                          <a:cs typeface="Times New Roman" pitchFamily="18" charset="0"/>
                        </a:rPr>
                        <a:t>О.С.Габриелян</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И.Г.Остороумов</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С.А.Сладков</a:t>
                      </a:r>
                      <a:endParaRPr lang="ru-RU" sz="950" kern="1200" dirty="0" smtClean="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950" kern="1200" dirty="0" err="1" smtClean="0">
                          <a:solidFill>
                            <a:schemeClr val="dk1"/>
                          </a:solidFill>
                          <a:effectLst/>
                          <a:latin typeface="Open Sans (Light)"/>
                          <a:ea typeface="+mn-ea"/>
                          <a:cs typeface="Times New Roman" pitchFamily="18" charset="0"/>
                        </a:rPr>
                        <a:t>Г.Е.Рудзитис</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Ф.Г.Фельдман</a:t>
                      </a:r>
                      <a:endParaRPr lang="ru-RU" sz="950" kern="1200" dirty="0" smtClean="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950" b="0" i="0" u="none" strike="noStrike" kern="1200" dirty="0" err="1" smtClean="0">
                          <a:solidFill>
                            <a:srgbClr val="000000"/>
                          </a:solidFill>
                          <a:effectLst/>
                          <a:latin typeface="Open Sans (Light)"/>
                          <a:ea typeface="+mn-ea"/>
                          <a:cs typeface="+mn-cs"/>
                        </a:rPr>
                        <a:t>А.А.Журин</a:t>
                      </a:r>
                      <a:endParaRPr lang="ru-RU" sz="95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5842330"/>
                  </a:ext>
                </a:extLst>
              </a:tr>
              <a:tr h="260810">
                <a:tc vMerge="1">
                  <a:txBody>
                    <a:bodyPr/>
                    <a:lstStyle/>
                    <a:p>
                      <a:endParaRPr lang="ru-RU"/>
                    </a:p>
                  </a:txBody>
                  <a:tcPr/>
                </a:tc>
                <a:tc vMerge="1">
                  <a:txBody>
                    <a:bodyPr/>
                    <a:lstStyle/>
                    <a:p>
                      <a:pPr marL="0" algn="just" defTabSz="914400" rtl="0" eaLnBrk="1" latinLnBrk="0" hangingPunct="1">
                        <a:lnSpc>
                          <a:spcPct val="107000"/>
                        </a:lnSpc>
                        <a:spcAft>
                          <a:spcPts val="0"/>
                        </a:spcAft>
                      </a:pP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950" b="0" i="0" u="none" strike="noStrike" kern="1200" dirty="0" smtClean="0">
                          <a:solidFill>
                            <a:srgbClr val="000000"/>
                          </a:solidFill>
                          <a:effectLst/>
                          <a:latin typeface="Open Sans (Light)"/>
                          <a:ea typeface="+mn-ea"/>
                          <a:cs typeface="+mn-cs"/>
                        </a:rPr>
                        <a:t>Астрономия</a:t>
                      </a:r>
                      <a:endParaRPr lang="ru-RU" sz="9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dirty="0" smtClean="0">
                          <a:solidFill>
                            <a:srgbClr val="000000"/>
                          </a:solidFill>
                          <a:effectLst/>
                          <a:latin typeface="Open Sans (Light)"/>
                          <a:ea typeface="+mn-ea"/>
                          <a:cs typeface="+mn-cs"/>
                        </a:rPr>
                        <a:t>Б</a:t>
                      </a:r>
                      <a:endParaRPr lang="ru-RU" sz="100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1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950" kern="1200" dirty="0" smtClean="0">
                          <a:solidFill>
                            <a:schemeClr val="dk1"/>
                          </a:solidFill>
                          <a:effectLst/>
                          <a:latin typeface="Open Sans (Light)"/>
                          <a:ea typeface="+mn-ea"/>
                          <a:cs typeface="Times New Roman" pitchFamily="18" charset="0"/>
                        </a:rPr>
                        <a:t>В.М.Чаругин</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950" kern="1200" dirty="0" smtClean="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95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34733705"/>
                  </a:ext>
                </a:extLst>
              </a:tr>
              <a:tr h="287972">
                <a:tc vMerge="1">
                  <a:txBody>
                    <a:bodyPr/>
                    <a:lstStyle/>
                    <a:p>
                      <a:endParaRPr lang="ru-RU" sz="1050" dirty="0">
                        <a:latin typeface="Times New Roman" pitchFamily="18" charset="0"/>
                        <a:cs typeface="Times New Roman" pitchFamily="18" charset="0"/>
                      </a:endParaRPr>
                    </a:p>
                  </a:txBody>
                  <a:tcPr/>
                </a:tc>
                <a:tc rowSpan="3">
                  <a:txBody>
                    <a:bodyPr/>
                    <a:lstStyle/>
                    <a:p>
                      <a:pPr marL="0" algn="just"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Times New Roman" pitchFamily="18" charset="0"/>
                        </a:rPr>
                        <a:t>Общественные науки</a:t>
                      </a: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История</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Times New Roman" pitchFamily="18" charset="0"/>
                        </a:rPr>
                        <a:t>У</a:t>
                      </a: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gridSpan="8">
                  <a:txBody>
                    <a:bodyPr/>
                    <a:lstStyle/>
                    <a:p>
                      <a:pPr marL="0" algn="just" defTabSz="914400" rtl="0" eaLnBrk="1" latinLnBrk="0" hangingPunct="1">
                        <a:lnSpc>
                          <a:spcPct val="107000"/>
                        </a:lnSpc>
                        <a:spcAft>
                          <a:spcPts val="0"/>
                        </a:spcAft>
                      </a:pPr>
                      <a:r>
                        <a:rPr lang="ru-RU" sz="950" kern="1200" dirty="0" err="1" smtClean="0">
                          <a:solidFill>
                            <a:schemeClr val="dk1"/>
                          </a:solidFill>
                          <a:effectLst/>
                          <a:latin typeface="Open Sans (Light)"/>
                          <a:ea typeface="+mn-ea"/>
                          <a:cs typeface="Times New Roman" pitchFamily="18" charset="0"/>
                        </a:rPr>
                        <a:t>М.М.Горинов</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А.А.Данилов</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М.Ю.Моркуков</a:t>
                      </a:r>
                      <a:r>
                        <a:rPr lang="ru-RU" sz="950" kern="1200" dirty="0" smtClean="0">
                          <a:solidFill>
                            <a:schemeClr val="dk1"/>
                          </a:solidFill>
                          <a:effectLst/>
                          <a:latin typeface="Open Sans (Light)"/>
                          <a:ea typeface="+mn-ea"/>
                          <a:cs typeface="Times New Roman" pitchFamily="18" charset="0"/>
                        </a:rPr>
                        <a:t> и др. </a:t>
                      </a:r>
                      <a:r>
                        <a:rPr lang="en-US" altLang="zh-CN" sz="950" kern="1200" dirty="0" smtClean="0">
                          <a:solidFill>
                            <a:schemeClr val="dk1"/>
                          </a:solidFill>
                          <a:effectLst/>
                          <a:latin typeface="Open Sans (Light)"/>
                          <a:ea typeface="+mn-ea"/>
                          <a:cs typeface="Times New Roman" pitchFamily="18" charset="0"/>
                        </a:rPr>
                        <a:t>/</a:t>
                      </a:r>
                      <a:r>
                        <a:rPr lang="zh-CN" altLang="en-US" sz="950" kern="1200" dirty="0" smtClean="0">
                          <a:solidFill>
                            <a:schemeClr val="dk1"/>
                          </a:solidFill>
                          <a:effectLst/>
                          <a:latin typeface="Open Sans (Light)"/>
                          <a:ea typeface="+mn-ea"/>
                          <a:cs typeface="Times New Roman" pitchFamily="18" charset="0"/>
                        </a:rPr>
                        <a:t> </a:t>
                      </a:r>
                      <a:r>
                        <a:rPr lang="ru-RU" altLang="zh-CN" sz="950" kern="1200" dirty="0" smtClean="0">
                          <a:solidFill>
                            <a:schemeClr val="dk1"/>
                          </a:solidFill>
                          <a:effectLst/>
                          <a:latin typeface="Open Sans (Light)"/>
                          <a:ea typeface="+mn-ea"/>
                          <a:cs typeface="Times New Roman" pitchFamily="18" charset="0"/>
                        </a:rPr>
                        <a:t>Под ред. </a:t>
                      </a:r>
                      <a:r>
                        <a:rPr lang="ru-RU" altLang="zh-CN" sz="950" kern="1200" dirty="0" err="1" smtClean="0">
                          <a:solidFill>
                            <a:schemeClr val="dk1"/>
                          </a:solidFill>
                          <a:effectLst/>
                          <a:latin typeface="Open Sans (Light)"/>
                          <a:ea typeface="+mn-ea"/>
                          <a:cs typeface="Times New Roman" pitchFamily="18" charset="0"/>
                        </a:rPr>
                        <a:t>А.В.Торкунова</a:t>
                      </a:r>
                      <a:endParaRPr lang="ru-RU" sz="950" kern="1200" dirty="0" smtClean="0">
                        <a:solidFill>
                          <a:schemeClr val="dk1"/>
                        </a:solidFill>
                        <a:effectLst/>
                        <a:latin typeface="Open Sans (Light)"/>
                        <a:ea typeface="+mn-ea"/>
                        <a:cs typeface="Times New Roman" pitchFamily="18" charset="0"/>
                      </a:endParaRPr>
                    </a:p>
                    <a:p>
                      <a:pPr marL="0" algn="just" defTabSz="914400" rtl="0" eaLnBrk="1" latinLnBrk="0" hangingPunct="1">
                        <a:lnSpc>
                          <a:spcPct val="107000"/>
                        </a:lnSpc>
                        <a:spcAft>
                          <a:spcPts val="0"/>
                        </a:spcAft>
                      </a:pPr>
                      <a:endParaRPr lang="ru-RU" sz="950" kern="1200" dirty="0" smtClean="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6">
                  <a:txBody>
                    <a:bodyPr/>
                    <a:lstStyle/>
                    <a:p>
                      <a:pPr marL="0" algn="l" defTabSz="914400" rtl="0" eaLnBrk="1" latinLnBrk="0" hangingPunct="1">
                        <a:lnSpc>
                          <a:spcPct val="107000"/>
                        </a:lnSpc>
                        <a:spcAft>
                          <a:spcPts val="0"/>
                        </a:spcAft>
                      </a:pPr>
                      <a:r>
                        <a:rPr lang="ru-RU" sz="950" kern="1200" dirty="0" err="1" smtClean="0">
                          <a:solidFill>
                            <a:schemeClr val="dk1"/>
                          </a:solidFill>
                          <a:effectLst/>
                          <a:latin typeface="Open Sans (Light)"/>
                          <a:ea typeface="+mn-ea"/>
                          <a:cs typeface="Times New Roman" pitchFamily="18" charset="0"/>
                        </a:rPr>
                        <a:t>О.С.Сороко</a:t>
                      </a:r>
                      <a:r>
                        <a:rPr lang="ru-RU" sz="950" kern="1200" dirty="0" smtClean="0">
                          <a:solidFill>
                            <a:schemeClr val="dk1"/>
                          </a:solidFill>
                          <a:effectLst/>
                          <a:latin typeface="Open Sans (Light)"/>
                          <a:ea typeface="+mn-ea"/>
                          <a:cs typeface="Times New Roman" pitchFamily="18" charset="0"/>
                        </a:rPr>
                        <a:t>-Цюпа, </a:t>
                      </a:r>
                      <a:r>
                        <a:rPr lang="ru-RU" sz="950" kern="1200" dirty="0" err="1" smtClean="0">
                          <a:solidFill>
                            <a:schemeClr val="dk1"/>
                          </a:solidFill>
                          <a:effectLst/>
                          <a:latin typeface="Open Sans (Light)"/>
                          <a:ea typeface="+mn-ea"/>
                          <a:cs typeface="Times New Roman" pitchFamily="18" charset="0"/>
                        </a:rPr>
                        <a:t>А.О.Сороко</a:t>
                      </a:r>
                      <a:r>
                        <a:rPr lang="ru-RU" sz="950" kern="1200" dirty="0" smtClean="0">
                          <a:solidFill>
                            <a:schemeClr val="dk1"/>
                          </a:solidFill>
                          <a:effectLst/>
                          <a:latin typeface="Open Sans (Light)"/>
                          <a:ea typeface="+mn-ea"/>
                          <a:cs typeface="Times New Roman" pitchFamily="18" charset="0"/>
                        </a:rPr>
                        <a:t>-Цюпа / Под</a:t>
                      </a:r>
                      <a:r>
                        <a:rPr lang="ru-RU" sz="950" kern="1200" baseline="0" dirty="0" smtClean="0">
                          <a:solidFill>
                            <a:schemeClr val="dk1"/>
                          </a:solidFill>
                          <a:effectLst/>
                          <a:latin typeface="Open Sans (Light)"/>
                          <a:ea typeface="+mn-ea"/>
                          <a:cs typeface="Times New Roman" pitchFamily="18" charset="0"/>
                        </a:rPr>
                        <a:t> </a:t>
                      </a:r>
                      <a:r>
                        <a:rPr lang="ru-RU" sz="950" kern="1200" baseline="0" dirty="0" err="1" smtClean="0">
                          <a:solidFill>
                            <a:schemeClr val="dk1"/>
                          </a:solidFill>
                          <a:effectLst/>
                          <a:latin typeface="Open Sans (Light)"/>
                          <a:ea typeface="+mn-ea"/>
                          <a:cs typeface="Times New Roman" pitchFamily="18" charset="0"/>
                        </a:rPr>
                        <a:t>ред.А.А.Искендерова</a:t>
                      </a:r>
                      <a:endParaRPr lang="ru-RU" sz="950" kern="1200" dirty="0" smtClean="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60650">
                <a:tc vMerge="1">
                  <a:txBody>
                    <a:bodyPr/>
                    <a:lstStyle/>
                    <a:p>
                      <a:endParaRPr lang="ru-RU"/>
                    </a:p>
                  </a:txBody>
                  <a:tcPr/>
                </a:tc>
                <a:tc vMerge="1">
                  <a:txBody>
                    <a:bodyPr/>
                    <a:lstStyle/>
                    <a:p>
                      <a:endParaRPr lang="ru-RU"/>
                    </a:p>
                  </a:txBody>
                  <a:tcPr/>
                </a:tc>
                <a:tc>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Обществознание</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Times New Roman" pitchFamily="18" charset="0"/>
                        </a:rPr>
                        <a:t>Б</a:t>
                      </a: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4">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Л.Н.Боголюбов и др.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10">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О.А.Котова, </a:t>
                      </a:r>
                      <a:r>
                        <a:rPr lang="ru-RU" sz="950" kern="1200" dirty="0" err="1" smtClean="0">
                          <a:solidFill>
                            <a:schemeClr val="dk1"/>
                          </a:solidFill>
                          <a:effectLst/>
                          <a:latin typeface="Open Sans (Light)"/>
                          <a:ea typeface="+mn-ea"/>
                          <a:cs typeface="Times New Roman" pitchFamily="18" charset="0"/>
                        </a:rPr>
                        <a:t>Т.Е.Лискова</a:t>
                      </a:r>
                      <a:endParaRPr lang="ru-RU" sz="950" kern="1200" dirty="0" smtClean="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marL="0" algn="just" defTabSz="914400" rtl="0" eaLnBrk="1" latinLnBrk="0" hangingPunct="1">
                        <a:lnSpc>
                          <a:spcPct val="107000"/>
                        </a:lnSpc>
                        <a:spcAft>
                          <a:spcPts val="0"/>
                        </a:spcAft>
                      </a:pPr>
                      <a:endParaRPr lang="ru-RU" sz="1000" kern="1200" dirty="0" smtClean="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80774">
                <a:tc vMerge="1">
                  <a:txBody>
                    <a:bodyPr/>
                    <a:lstStyle/>
                    <a:p>
                      <a:endParaRPr lang="ru-RU"/>
                    </a:p>
                  </a:txBody>
                  <a:tcPr/>
                </a:tc>
                <a:tc vMerge="1">
                  <a:txBody>
                    <a:bodyPr/>
                    <a:lstStyle/>
                    <a:p>
                      <a:endParaRPr lang="ru-RU"/>
                    </a:p>
                  </a:txBody>
                  <a:tcPr/>
                </a:tc>
                <a:tc>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Право</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Times New Roman" pitchFamily="18" charset="0"/>
                        </a:rPr>
                        <a:t>У</a:t>
                      </a: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gridSpan="14">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Л.Н.Боголюбов, </a:t>
                      </a:r>
                      <a:r>
                        <a:rPr lang="ru-RU" sz="950" kern="1200" dirty="0" err="1" smtClean="0">
                          <a:solidFill>
                            <a:schemeClr val="dk1"/>
                          </a:solidFill>
                          <a:effectLst/>
                          <a:latin typeface="Open Sans (Light)"/>
                          <a:ea typeface="+mn-ea"/>
                          <a:cs typeface="Times New Roman" pitchFamily="18" charset="0"/>
                        </a:rPr>
                        <a:t>Е.А.Лукашева</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А.И.Матвеев</a:t>
                      </a:r>
                      <a:r>
                        <a:rPr lang="ru-RU" sz="950" kern="1200" dirty="0" smtClean="0">
                          <a:solidFill>
                            <a:schemeClr val="dk1"/>
                          </a:solidFill>
                          <a:effectLst/>
                          <a:latin typeface="Open Sans (Light)"/>
                          <a:ea typeface="+mn-ea"/>
                          <a:cs typeface="Times New Roman" pitchFamily="18" charset="0"/>
                        </a:rPr>
                        <a:t> и др./Под ред. </a:t>
                      </a:r>
                      <a:r>
                        <a:rPr lang="ru-RU" sz="950" kern="1200" dirty="0" err="1" smtClean="0">
                          <a:solidFill>
                            <a:schemeClr val="dk1"/>
                          </a:solidFill>
                          <a:effectLst/>
                          <a:latin typeface="Open Sans (Light)"/>
                          <a:ea typeface="+mn-ea"/>
                          <a:cs typeface="Times New Roman" pitchFamily="18" charset="0"/>
                        </a:rPr>
                        <a:t>Л.Н.Боголюбова</a:t>
                      </a:r>
                      <a:r>
                        <a:rPr lang="ru-RU" sz="950" kern="1200" dirty="0" smtClean="0">
                          <a:solidFill>
                            <a:schemeClr val="dk1"/>
                          </a:solidFill>
                          <a:effectLst/>
                          <a:latin typeface="Open Sans (Light)"/>
                          <a:ea typeface="+mn-ea"/>
                          <a:cs typeface="Times New Roman" pitchFamily="18" charset="0"/>
                        </a:rPr>
                        <a:t>, </a:t>
                      </a:r>
                      <a:r>
                        <a:rPr lang="ru-RU" sz="950" kern="1200" dirty="0" err="1" smtClean="0">
                          <a:solidFill>
                            <a:schemeClr val="dk1"/>
                          </a:solidFill>
                          <a:effectLst/>
                          <a:latin typeface="Open Sans (Light)"/>
                          <a:ea typeface="+mn-ea"/>
                          <a:cs typeface="Times New Roman" pitchFamily="18" charset="0"/>
                        </a:rPr>
                        <a:t>Е.А.Лукашевой</a:t>
                      </a:r>
                      <a:endParaRPr lang="ru-RU" sz="950" kern="1200" dirty="0" smtClean="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406634">
                <a:tc vMerge="1">
                  <a:txBody>
                    <a:bodyPr/>
                    <a:lstStyle/>
                    <a:p>
                      <a:pPr algn="ctr"/>
                      <a:endParaRPr lang="ru-RU" sz="1600" dirty="0">
                        <a:latin typeface="Times New Roman" pitchFamily="18" charset="0"/>
                        <a:cs typeface="Times New Roman" pitchFamily="18" charset="0"/>
                      </a:endParaRPr>
                    </a:p>
                  </a:txBody>
                  <a:tcPr vert="vert270"/>
                </a:tc>
                <a:tc>
                  <a:txBody>
                    <a:bodyPr/>
                    <a:lstStyle/>
                    <a:p>
                      <a:pPr marL="0" algn="just"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Times New Roman" pitchFamily="18" charset="0"/>
                        </a:rPr>
                        <a:t>Физическая</a:t>
                      </a:r>
                    </a:p>
                    <a:p>
                      <a:pPr marL="0" algn="just"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Times New Roman" pitchFamily="18" charset="0"/>
                        </a:rPr>
                        <a:t>культура, ОБЖ</a:t>
                      </a: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just" defTabSz="914400" rtl="0" eaLnBrk="1" latinLnBrk="0" hangingPunct="1">
                        <a:lnSpc>
                          <a:spcPct val="107000"/>
                        </a:lnSpc>
                        <a:spcAft>
                          <a:spcPts val="0"/>
                        </a:spcAft>
                      </a:pPr>
                      <a:r>
                        <a:rPr lang="ru-RU" sz="950" kern="1200" dirty="0" smtClean="0">
                          <a:solidFill>
                            <a:schemeClr val="dk1"/>
                          </a:solidFill>
                          <a:effectLst/>
                          <a:latin typeface="Open Sans (Light)"/>
                          <a:ea typeface="+mn-ea"/>
                          <a:cs typeface="Times New Roman" pitchFamily="18" charset="0"/>
                        </a:rPr>
                        <a:t>Физическая культура</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00" kern="1200" dirty="0" smtClean="0">
                          <a:solidFill>
                            <a:schemeClr val="dk1"/>
                          </a:solidFill>
                          <a:effectLst/>
                          <a:latin typeface="Open Sans (Light)"/>
                          <a:ea typeface="+mn-ea"/>
                          <a:cs typeface="Times New Roman" pitchFamily="18" charset="0"/>
                        </a:rPr>
                        <a:t>Б</a:t>
                      </a: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just" defTabSz="914400" rtl="0" eaLnBrk="1" latinLnBrk="0" hangingPunct="1">
                        <a:lnSpc>
                          <a:spcPct val="107000"/>
                        </a:lnSpc>
                        <a:spcAft>
                          <a:spcPts val="0"/>
                        </a:spcAft>
                      </a:pPr>
                      <a:r>
                        <a:rPr lang="ru-RU" sz="950" kern="1200" dirty="0" err="1" smtClean="0">
                          <a:solidFill>
                            <a:schemeClr val="dk1"/>
                          </a:solidFill>
                          <a:effectLst/>
                          <a:latin typeface="Open Sans (Light)"/>
                          <a:ea typeface="+mn-ea"/>
                          <a:cs typeface="Times New Roman" pitchFamily="18" charset="0"/>
                        </a:rPr>
                        <a:t>В.И.Лях</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13">
                  <a:txBody>
                    <a:bodyPr/>
                    <a:lstStyle/>
                    <a:p>
                      <a:pPr marL="0" algn="just" defTabSz="914400" rtl="0" eaLnBrk="1" latinLnBrk="0" hangingPunct="1">
                        <a:lnSpc>
                          <a:spcPct val="107000"/>
                        </a:lnSpc>
                        <a:spcAft>
                          <a:spcPts val="0"/>
                        </a:spcAft>
                      </a:pPr>
                      <a:r>
                        <a:rPr lang="ru-RU" sz="950" kern="1200" dirty="0" err="1" smtClean="0">
                          <a:solidFill>
                            <a:schemeClr val="dk1"/>
                          </a:solidFill>
                          <a:effectLst/>
                          <a:latin typeface="Open Sans (Light)"/>
                          <a:ea typeface="+mn-ea"/>
                          <a:cs typeface="Times New Roman" pitchFamily="18" charset="0"/>
                        </a:rPr>
                        <a:t>А.П.Матвеев</a:t>
                      </a:r>
                      <a:endParaRPr lang="ru-RU" sz="9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0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lnSpc>
                          <a:spcPct val="107000"/>
                        </a:lnSpc>
                        <a:spcAft>
                          <a:spcPts val="0"/>
                        </a:spcAft>
                      </a:pPr>
                      <a:endParaRPr lang="ru-RU" sz="1000" kern="1200" dirty="0">
                        <a:solidFill>
                          <a:schemeClr val="dk1"/>
                        </a:solidFill>
                        <a:effectLst/>
                        <a:latin typeface="Open Sans (Light)"/>
                        <a:ea typeface="+mn-ea"/>
                        <a:cs typeface="Times New Roman" pitchFamily="18" charset="0"/>
                      </a:endParaRPr>
                    </a:p>
                  </a:txBody>
                  <a:tcPr>
                    <a:lnL w="38100" cap="flat" cmpd="sng" algn="ctr">
                      <a:no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bl>
          </a:graphicData>
        </a:graphic>
      </p:graphicFrame>
      <p:sp>
        <p:nvSpPr>
          <p:cNvPr id="22" name="Номер слайда 2"/>
          <p:cNvSpPr txBox="1">
            <a:spLocks/>
          </p:cNvSpPr>
          <p:nvPr/>
        </p:nvSpPr>
        <p:spPr>
          <a:xfrm>
            <a:off x="11076459" y="6338589"/>
            <a:ext cx="619324" cy="356659"/>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56</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2218" y="1082898"/>
            <a:ext cx="746932" cy="183532"/>
          </a:xfrm>
          <a:prstGeom prst="rect">
            <a:avLst/>
          </a:prstGeom>
        </p:spPr>
      </p:pic>
      <p:pic>
        <p:nvPicPr>
          <p:cNvPr id="24" name="Рисунок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7883" y="943076"/>
            <a:ext cx="746932" cy="183532"/>
          </a:xfrm>
          <a:prstGeom prst="rect">
            <a:avLst/>
          </a:prstGeom>
        </p:spPr>
      </p:pic>
      <p:pic>
        <p:nvPicPr>
          <p:cNvPr id="43" name="Рисунок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3668" y="1317099"/>
            <a:ext cx="746932" cy="183532"/>
          </a:xfrm>
          <a:prstGeom prst="rect">
            <a:avLst/>
          </a:prstGeom>
        </p:spPr>
      </p:pic>
      <p:pic>
        <p:nvPicPr>
          <p:cNvPr id="44" name="Рисунок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0075" y="1500631"/>
            <a:ext cx="746932" cy="183532"/>
          </a:xfrm>
          <a:prstGeom prst="rect">
            <a:avLst/>
          </a:prstGeom>
        </p:spPr>
      </p:pic>
    </p:spTree>
    <p:extLst>
      <p:ext uri="{BB962C8B-B14F-4D97-AF65-F5344CB8AC3E}">
        <p14:creationId xmlns:p14="http://schemas.microsoft.com/office/powerpoint/2010/main" val="27029749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2057" y="949275"/>
            <a:ext cx="11583406"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a:xfrm>
            <a:off x="9060763" y="6335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57</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8435" name="Picture 3" descr="C:\Users\KAsmerzaeva\Desktop\0028793_550.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6780" y="3889330"/>
            <a:ext cx="1956121" cy="25615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3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7704" r="28324" b="18905"/>
          <a:stretch/>
        </p:blipFill>
        <p:spPr bwMode="auto">
          <a:xfrm>
            <a:off x="5719515" y="3882249"/>
            <a:ext cx="1973436" cy="2630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9"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4589" r="12863" b="38521"/>
          <a:stretch/>
        </p:blipFill>
        <p:spPr bwMode="auto">
          <a:xfrm>
            <a:off x="1456965" y="3889330"/>
            <a:ext cx="2007185" cy="2628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3" name="Таблица 42"/>
          <p:cNvGraphicFramePr>
            <a:graphicFrameLocks noGrp="1"/>
          </p:cNvGraphicFramePr>
          <p:nvPr>
            <p:extLst>
              <p:ext uri="{D42A27DB-BD31-4B8C-83A1-F6EECF244321}">
                <p14:modId xmlns:p14="http://schemas.microsoft.com/office/powerpoint/2010/main" val="3825032187"/>
              </p:ext>
            </p:extLst>
          </p:nvPr>
        </p:nvGraphicFramePr>
        <p:xfrm>
          <a:off x="266953" y="1075636"/>
          <a:ext cx="7697459" cy="2702436"/>
        </p:xfrm>
        <a:graphic>
          <a:graphicData uri="http://schemas.openxmlformats.org/drawingml/2006/table">
            <a:tbl>
              <a:tblPr firstRow="1" bandRow="1">
                <a:tableStyleId>{5C22544A-7EE6-4342-B048-85BDC9FD1C3A}</a:tableStyleId>
              </a:tblPr>
              <a:tblGrid>
                <a:gridCol w="618249">
                  <a:extLst>
                    <a:ext uri="{9D8B030D-6E8A-4147-A177-3AD203B41FA5}">
                      <a16:colId xmlns:a16="http://schemas.microsoft.com/office/drawing/2014/main" val="1595716521"/>
                    </a:ext>
                  </a:extLst>
                </a:gridCol>
                <a:gridCol w="1499948">
                  <a:extLst>
                    <a:ext uri="{9D8B030D-6E8A-4147-A177-3AD203B41FA5}">
                      <a16:colId xmlns:a16="http://schemas.microsoft.com/office/drawing/2014/main" val="3936953702"/>
                    </a:ext>
                  </a:extLst>
                </a:gridCol>
                <a:gridCol w="2605973">
                  <a:extLst>
                    <a:ext uri="{9D8B030D-6E8A-4147-A177-3AD203B41FA5}">
                      <a16:colId xmlns:a16="http://schemas.microsoft.com/office/drawing/2014/main" val="2298061836"/>
                    </a:ext>
                  </a:extLst>
                </a:gridCol>
                <a:gridCol w="1145934">
                  <a:extLst>
                    <a:ext uri="{9D8B030D-6E8A-4147-A177-3AD203B41FA5}">
                      <a16:colId xmlns:a16="http://schemas.microsoft.com/office/drawing/2014/main" val="1222589522"/>
                    </a:ext>
                  </a:extLst>
                </a:gridCol>
                <a:gridCol w="1827355">
                  <a:extLst>
                    <a:ext uri="{9D8B030D-6E8A-4147-A177-3AD203B41FA5}">
                      <a16:colId xmlns:a16="http://schemas.microsoft.com/office/drawing/2014/main" val="2459606623"/>
                    </a:ext>
                  </a:extLst>
                </a:gridCol>
              </a:tblGrid>
              <a:tr h="436309">
                <a:tc rowSpan="5">
                  <a:txBody>
                    <a:bodyPr/>
                    <a:lstStyle/>
                    <a:p>
                      <a:pPr marL="0" algn="ctr" defTabSz="914400" rtl="0" eaLnBrk="1" latinLnBrk="0" hangingPunct="1">
                        <a:lnSpc>
                          <a:spcPct val="107000"/>
                        </a:lnSpc>
                        <a:spcAft>
                          <a:spcPts val="0"/>
                        </a:spcAft>
                      </a:pPr>
                      <a:r>
                        <a:rPr lang="ru-RU" sz="1400" b="0" kern="1200" dirty="0" smtClean="0">
                          <a:solidFill>
                            <a:schemeClr val="tx1"/>
                          </a:solidFill>
                          <a:effectLst/>
                          <a:latin typeface="Open Sans (Light)"/>
                          <a:ea typeface="+mn-ea"/>
                          <a:cs typeface="+mn-cs"/>
                        </a:rPr>
                        <a:t>Часть, формируемая участниками ОП</a:t>
                      </a:r>
                      <a:endParaRPr lang="ru-RU" sz="1400" b="0" kern="1200" dirty="0">
                        <a:solidFill>
                          <a:schemeClr val="tx1"/>
                        </a:solidFill>
                        <a:effectLst/>
                        <a:latin typeface="Open Sans (Light)"/>
                        <a:ea typeface="+mn-ea"/>
                        <a:cs typeface="+mn-cs"/>
                      </a:endParaRPr>
                    </a:p>
                  </a:txBody>
                  <a:tcPr vert="vert270" anchor="ctr">
                    <a:solidFill>
                      <a:schemeClr val="bg1"/>
                    </a:solidFill>
                  </a:tcPr>
                </a:tc>
                <a:tc>
                  <a:txBody>
                    <a:bodyPr/>
                    <a:lstStyle/>
                    <a:p>
                      <a:pPr algn="ctr"/>
                      <a:r>
                        <a:rPr lang="ru-RU" sz="1000" dirty="0" smtClean="0">
                          <a:effectLst/>
                          <a:latin typeface="Open Sans (Light)"/>
                          <a:cs typeface="Times New Roman" pitchFamily="18" charset="0"/>
                        </a:rPr>
                        <a:t>Предметная область</a:t>
                      </a:r>
                      <a:endParaRPr lang="ru-RU" sz="1000" dirty="0">
                        <a:effectLst/>
                        <a:latin typeface="Open Sans (Light)"/>
                        <a:cs typeface="Times New Roman" pitchFamily="18" charset="0"/>
                      </a:endParaRPr>
                    </a:p>
                  </a:txBody>
                  <a:tcPr/>
                </a:tc>
                <a:tc>
                  <a:txBody>
                    <a:bodyPr/>
                    <a:lstStyle/>
                    <a:p>
                      <a:pPr algn="ctr"/>
                      <a:r>
                        <a:rPr lang="ru-RU" sz="1000" dirty="0" smtClean="0">
                          <a:effectLst/>
                          <a:latin typeface="Open Sans (Light)"/>
                          <a:cs typeface="Times New Roman" pitchFamily="18" charset="0"/>
                        </a:rPr>
                        <a:t>Учебный</a:t>
                      </a:r>
                      <a:r>
                        <a:rPr lang="ru-RU" sz="1000" baseline="0" dirty="0" smtClean="0">
                          <a:effectLst/>
                          <a:latin typeface="Open Sans (Light)"/>
                          <a:cs typeface="Times New Roman" pitchFamily="18" charset="0"/>
                        </a:rPr>
                        <a:t> предмет</a:t>
                      </a:r>
                      <a:endParaRPr lang="ru-RU" sz="1000" dirty="0">
                        <a:effectLst/>
                        <a:latin typeface="Open Sans (Light)"/>
                        <a:cs typeface="Times New Roman" pitchFamily="18" charset="0"/>
                      </a:endParaRPr>
                    </a:p>
                  </a:txBody>
                  <a:tcPr/>
                </a:tc>
                <a:tc>
                  <a:txBody>
                    <a:bodyPr/>
                    <a:lstStyle/>
                    <a:p>
                      <a:pPr algn="ctr"/>
                      <a:r>
                        <a:rPr lang="ru-RU" sz="1000" dirty="0" smtClean="0">
                          <a:effectLst/>
                          <a:latin typeface="Open Sans (Light)"/>
                          <a:cs typeface="Times New Roman" pitchFamily="18" charset="0"/>
                        </a:rPr>
                        <a:t>Уровень</a:t>
                      </a:r>
                      <a:endParaRPr lang="ru-RU" sz="1000" dirty="0">
                        <a:effectLst/>
                        <a:latin typeface="Open Sans (Light)"/>
                        <a:cs typeface="Times New Roman" pitchFamily="18" charset="0"/>
                      </a:endParaRPr>
                    </a:p>
                  </a:txBody>
                  <a:tcPr/>
                </a:tc>
                <a:tc>
                  <a:txBody>
                    <a:bodyPr/>
                    <a:lstStyle/>
                    <a:p>
                      <a:pPr algn="ctr"/>
                      <a:r>
                        <a:rPr lang="ru-RU" sz="1000" dirty="0" smtClean="0">
                          <a:effectLst/>
                          <a:latin typeface="Open Sans (Light)"/>
                          <a:cs typeface="Times New Roman" pitchFamily="18" charset="0"/>
                        </a:rPr>
                        <a:t>Автор</a:t>
                      </a:r>
                      <a:endParaRPr lang="ru-RU" sz="1000" dirty="0">
                        <a:effectLst/>
                        <a:latin typeface="Open Sans (Light)"/>
                        <a:cs typeface="Times New Roman" pitchFamily="18" charset="0"/>
                      </a:endParaRPr>
                    </a:p>
                  </a:txBody>
                  <a:tcPr/>
                </a:tc>
                <a:extLst>
                  <a:ext uri="{0D108BD9-81ED-4DB2-BD59-A6C34878D82A}">
                    <a16:rowId xmlns:a16="http://schemas.microsoft.com/office/drawing/2014/main" val="205230988"/>
                  </a:ext>
                </a:extLst>
              </a:tr>
              <a:tr h="448345">
                <a:tc vMerge="1">
                  <a:txBody>
                    <a:bodyPr/>
                    <a:lstStyle/>
                    <a:p>
                      <a:endParaRPr lang="ru-RU" sz="1050" dirty="0">
                        <a:latin typeface="Times New Roman" pitchFamily="18" charset="0"/>
                        <a:cs typeface="Times New Roman" pitchFamily="18" charset="0"/>
                      </a:endParaRPr>
                    </a:p>
                  </a:txBody>
                  <a:tcPr/>
                </a:tc>
                <a:tc>
                  <a:txBody>
                    <a:bodyPr/>
                    <a:lstStyle/>
                    <a:p>
                      <a:pPr marL="0" algn="l" defTabSz="914400" rtl="0" eaLnBrk="1" latinLnBrk="0" hangingPunct="1">
                        <a:lnSpc>
                          <a:spcPct val="107000"/>
                        </a:lnSpc>
                        <a:spcAft>
                          <a:spcPts val="0"/>
                        </a:spcAft>
                      </a:pPr>
                      <a:endParaRPr lang="ru-RU" sz="1050" kern="1200" dirty="0">
                        <a:solidFill>
                          <a:schemeClr val="dk1"/>
                        </a:solidFill>
                        <a:effectLst/>
                        <a:latin typeface="Open Sans (Light)"/>
                        <a:ea typeface="+mn-ea"/>
                        <a:cs typeface="+mn-cs"/>
                      </a:endParaRPr>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Индивидуальный</a:t>
                      </a:r>
                      <a:r>
                        <a:rPr lang="ru-RU" sz="1100" kern="1200" baseline="0" dirty="0" smtClean="0">
                          <a:solidFill>
                            <a:schemeClr val="dk1"/>
                          </a:solidFill>
                          <a:effectLst/>
                          <a:latin typeface="Open Sans (Light)"/>
                          <a:ea typeface="+mn-ea"/>
                          <a:cs typeface="+mn-cs"/>
                        </a:rPr>
                        <a:t> проект</a:t>
                      </a:r>
                      <a:endParaRPr lang="ru-RU" sz="1100" kern="1200" dirty="0">
                        <a:solidFill>
                          <a:schemeClr val="dk1"/>
                        </a:solidFill>
                        <a:effectLst/>
                        <a:latin typeface="Open Sans (Light)"/>
                        <a:ea typeface="+mn-ea"/>
                        <a:cs typeface="+mn-cs"/>
                      </a:endParaRPr>
                    </a:p>
                  </a:txBody>
                  <a:tcPr/>
                </a:tc>
                <a:tc>
                  <a:txBody>
                    <a:bodyPr/>
                    <a:lstStyle/>
                    <a:p>
                      <a:pPr marL="0" algn="ctr"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ЭК</a:t>
                      </a:r>
                      <a:endParaRPr lang="ru-RU" sz="1100" kern="1200" dirty="0">
                        <a:solidFill>
                          <a:schemeClr val="dk1"/>
                        </a:solidFill>
                        <a:effectLst/>
                        <a:latin typeface="Open Sans (Ligh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dirty="0" err="1" smtClean="0">
                          <a:solidFill>
                            <a:srgbClr val="000000"/>
                          </a:solidFill>
                          <a:effectLst/>
                          <a:latin typeface="Open Sans (Light)"/>
                        </a:rPr>
                        <a:t>М.В.Половкова</a:t>
                      </a:r>
                      <a:r>
                        <a:rPr lang="ru-RU" sz="1100" b="0" i="0" u="none" strike="noStrike" dirty="0" smtClean="0">
                          <a:solidFill>
                            <a:srgbClr val="000000"/>
                          </a:solidFill>
                          <a:effectLst/>
                          <a:latin typeface="Open Sans (Light)"/>
                        </a:rPr>
                        <a:t>  и др.</a:t>
                      </a:r>
                    </a:p>
                  </a:txBody>
                  <a:tcPr/>
                </a:tc>
                <a:extLst>
                  <a:ext uri="{0D108BD9-81ED-4DB2-BD59-A6C34878D82A}">
                    <a16:rowId xmlns:a16="http://schemas.microsoft.com/office/drawing/2014/main" val="4220786863"/>
                  </a:ext>
                </a:extLst>
              </a:tr>
              <a:tr h="458126">
                <a:tc vMerge="1">
                  <a:txBody>
                    <a:bodyPr/>
                    <a:lstStyle/>
                    <a:p>
                      <a:endParaRPr lang="ru-RU" sz="1050" dirty="0">
                        <a:latin typeface="Times New Roman" pitchFamily="18" charset="0"/>
                        <a:cs typeface="Times New Roman" pitchFamily="18" charset="0"/>
                      </a:endParaRPr>
                    </a:p>
                  </a:txBody>
                  <a:tcPr/>
                </a:tc>
                <a:tc rowSpan="4">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Предметы и курсы по выбору</a:t>
                      </a:r>
                      <a:endParaRPr lang="ru-RU" sz="1050" kern="1200" dirty="0">
                        <a:solidFill>
                          <a:schemeClr val="dk1"/>
                        </a:solidFill>
                        <a:effectLst/>
                        <a:latin typeface="Open Sans (Light)"/>
                        <a:ea typeface="+mn-ea"/>
                        <a:cs typeface="+mn-cs"/>
                      </a:endParaRPr>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Интернет-предпринимательство</a:t>
                      </a:r>
                      <a:endParaRPr lang="ru-RU" sz="1100" kern="1200" dirty="0">
                        <a:solidFill>
                          <a:schemeClr val="dk1"/>
                        </a:solidFill>
                        <a:effectLst/>
                        <a:latin typeface="Open Sans (Light)"/>
                        <a:ea typeface="+mn-ea"/>
                        <a:cs typeface="+mn-cs"/>
                      </a:endParaRPr>
                    </a:p>
                  </a:txBody>
                  <a:tcPr/>
                </a:tc>
                <a:tc>
                  <a:txBody>
                    <a:bodyPr/>
                    <a:lstStyle/>
                    <a:p>
                      <a:pPr marL="0" algn="ctr"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ФК</a:t>
                      </a:r>
                      <a:endParaRPr lang="ru-RU" sz="1100" kern="1200" dirty="0">
                        <a:solidFill>
                          <a:schemeClr val="dk1"/>
                        </a:solidFill>
                        <a:effectLst/>
                        <a:latin typeface="Open Sans (Light)"/>
                        <a:ea typeface="+mn-ea"/>
                        <a:cs typeface="+mn-cs"/>
                      </a:endParaRPr>
                    </a:p>
                  </a:txBody>
                  <a:tcPr/>
                </a:tc>
                <a:tc>
                  <a:txBody>
                    <a:bodyPr/>
                    <a:lstStyle/>
                    <a:p>
                      <a:r>
                        <a:rPr lang="ru-RU" sz="1100" dirty="0" err="1" smtClean="0">
                          <a:effectLst/>
                          <a:latin typeface="Open Sans (Light)"/>
                          <a:cs typeface="Times New Roman" pitchFamily="18" charset="0"/>
                        </a:rPr>
                        <a:t>М.Р.Зобнина</a:t>
                      </a:r>
                      <a:r>
                        <a:rPr lang="ru-RU" sz="1100" dirty="0" smtClean="0">
                          <a:effectLst/>
                          <a:latin typeface="Open Sans (Light)"/>
                          <a:cs typeface="Times New Roman" pitchFamily="18" charset="0"/>
                        </a:rPr>
                        <a:t> и др.</a:t>
                      </a:r>
                      <a:endParaRPr lang="ru-RU" sz="1100" dirty="0">
                        <a:effectLst/>
                        <a:latin typeface="Open Sans (Light)"/>
                        <a:cs typeface="Times New Roman" pitchFamily="18" charset="0"/>
                      </a:endParaRPr>
                    </a:p>
                  </a:txBody>
                  <a:tcPr/>
                </a:tc>
                <a:extLst>
                  <a:ext uri="{0D108BD9-81ED-4DB2-BD59-A6C34878D82A}">
                    <a16:rowId xmlns:a16="http://schemas.microsoft.com/office/drawing/2014/main" val="3076283052"/>
                  </a:ext>
                </a:extLst>
              </a:tr>
              <a:tr h="481409">
                <a:tc vMerge="1">
                  <a:txBody>
                    <a:bodyPr/>
                    <a:lstStyle/>
                    <a:p>
                      <a:endParaRPr lang="ru-RU" sz="1050" dirty="0">
                        <a:latin typeface="Times New Roman" pitchFamily="18" charset="0"/>
                        <a:cs typeface="Times New Roman" pitchFamily="18" charset="0"/>
                      </a:endParaRPr>
                    </a:p>
                  </a:txBody>
                  <a:tcPr/>
                </a:tc>
                <a:tc vMerge="1">
                  <a:txBody>
                    <a:bodyPr/>
                    <a:lstStyle/>
                    <a:p>
                      <a:pPr marL="0" algn="l" defTabSz="914400" rtl="0" eaLnBrk="1" latinLnBrk="0" hangingPunct="1">
                        <a:lnSpc>
                          <a:spcPct val="107000"/>
                        </a:lnSpc>
                        <a:spcAft>
                          <a:spcPts val="0"/>
                        </a:spcAft>
                      </a:pPr>
                      <a:endParaRPr lang="ru-RU" sz="1050" kern="1200" dirty="0">
                        <a:solidFill>
                          <a:schemeClr val="dk1"/>
                        </a:solidFill>
                        <a:effectLst/>
                        <a:latin typeface="+mn-lt"/>
                        <a:ea typeface="+mn-ea"/>
                        <a:cs typeface="+mn-cs"/>
                      </a:endParaRPr>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Финансовая грамотность. Цифровой мир</a:t>
                      </a:r>
                    </a:p>
                  </a:txBody>
                  <a:tcPr/>
                </a:tc>
                <a:tc>
                  <a:txBody>
                    <a:bodyPr/>
                    <a:lstStyle/>
                    <a:p>
                      <a:pPr marL="0" algn="ctr"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ФК</a:t>
                      </a:r>
                      <a:endParaRPr lang="ru-RU" sz="1100" kern="1200" dirty="0">
                        <a:solidFill>
                          <a:schemeClr val="dk1"/>
                        </a:solidFill>
                        <a:effectLst/>
                        <a:latin typeface="Open Sans (Light)"/>
                        <a:ea typeface="+mn-ea"/>
                        <a:cs typeface="+mn-cs"/>
                      </a:endParaRPr>
                    </a:p>
                  </a:txBody>
                  <a:tcPr/>
                </a:tc>
                <a:tc>
                  <a:txBody>
                    <a:bodyPr/>
                    <a:lstStyle/>
                    <a:p>
                      <a:r>
                        <a:rPr lang="ru-RU" sz="1100" dirty="0" err="1" smtClean="0">
                          <a:effectLst/>
                          <a:latin typeface="Open Sans (Light)"/>
                          <a:cs typeface="Times New Roman" pitchFamily="18" charset="0"/>
                        </a:rPr>
                        <a:t>С.В.Толкачёва</a:t>
                      </a:r>
                      <a:endParaRPr lang="ru-RU" sz="1100" dirty="0">
                        <a:effectLst/>
                        <a:latin typeface="Open Sans (Light)"/>
                        <a:cs typeface="Times New Roman" pitchFamily="18" charset="0"/>
                      </a:endParaRPr>
                    </a:p>
                  </a:txBody>
                  <a:tcPr/>
                </a:tc>
                <a:extLst>
                  <a:ext uri="{0D108BD9-81ED-4DB2-BD59-A6C34878D82A}">
                    <a16:rowId xmlns:a16="http://schemas.microsoft.com/office/drawing/2014/main" val="2920237514"/>
                  </a:ext>
                </a:extLst>
              </a:tr>
              <a:tr h="428032">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Я – лидер нового поколения</a:t>
                      </a:r>
                    </a:p>
                  </a:txBody>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100" b="0" i="0" u="none" strike="noStrike" kern="1200" cap="none" spc="0" normalizeH="0" baseline="0" noProof="0" dirty="0" smtClean="0">
                          <a:ln>
                            <a:noFill/>
                          </a:ln>
                          <a:solidFill>
                            <a:prstClr val="black"/>
                          </a:solidFill>
                          <a:effectLst/>
                          <a:uLnTx/>
                          <a:uFillTx/>
                          <a:latin typeface="Open Sans (Light)"/>
                          <a:ea typeface="+mn-ea"/>
                          <a:cs typeface="+mn-cs"/>
                        </a:rPr>
                        <a:t>ФК</a:t>
                      </a:r>
                      <a:endParaRPr kumimoji="0" lang="ru-RU" sz="1100" b="0" i="0" u="none" strike="noStrike" kern="1200" cap="none" spc="0" normalizeH="0" baseline="0" noProof="0" dirty="0">
                        <a:ln>
                          <a:noFill/>
                        </a:ln>
                        <a:solidFill>
                          <a:prstClr val="black"/>
                        </a:solidFill>
                        <a:effectLst/>
                        <a:uLnTx/>
                        <a:uFillTx/>
                        <a:latin typeface="Open Sans (Light)"/>
                        <a:ea typeface="+mn-ea"/>
                        <a:cs typeface="+mn-cs"/>
                      </a:endParaRPr>
                    </a:p>
                  </a:txBody>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ru-RU" sz="1100" b="0" i="0" u="none" strike="noStrike" kern="1200" cap="none" spc="0" normalizeH="0" baseline="0" noProof="0" dirty="0" err="1" smtClean="0">
                          <a:ln>
                            <a:noFill/>
                          </a:ln>
                          <a:solidFill>
                            <a:prstClr val="black"/>
                          </a:solidFill>
                          <a:effectLst/>
                          <a:uLnTx/>
                          <a:uFillTx/>
                          <a:latin typeface="Open Sans (Light)"/>
                          <a:ea typeface="+mn-ea"/>
                          <a:cs typeface="+mn-cs"/>
                        </a:rPr>
                        <a:t>Н.В.Долина</a:t>
                      </a:r>
                      <a:endParaRPr kumimoji="0" lang="ru-RU" sz="1100" b="0" i="0" u="none" strike="noStrike" kern="1200" cap="none" spc="0" normalizeH="0" baseline="0" noProof="0" dirty="0" smtClean="0">
                        <a:ln>
                          <a:noFill/>
                        </a:ln>
                        <a:solidFill>
                          <a:prstClr val="black"/>
                        </a:solidFill>
                        <a:effectLst/>
                        <a:uLnTx/>
                        <a:uFillTx/>
                        <a:latin typeface="Open Sans (Light)"/>
                        <a:ea typeface="+mn-ea"/>
                        <a:cs typeface="+mn-cs"/>
                      </a:endParaRPr>
                    </a:p>
                  </a:txBody>
                  <a:tcPr/>
                </a:tc>
                <a:extLst>
                  <a:ext uri="{0D108BD9-81ED-4DB2-BD59-A6C34878D82A}">
                    <a16:rowId xmlns:a16="http://schemas.microsoft.com/office/drawing/2014/main" val="1526059550"/>
                  </a:ext>
                </a:extLst>
              </a:tr>
              <a:tr h="428032">
                <a:tc>
                  <a:txBody>
                    <a:bodyPr/>
                    <a:lstStyle/>
                    <a:p>
                      <a:pPr marL="0" algn="ctr" defTabSz="914400" rtl="0" eaLnBrk="1" latinLnBrk="0" hangingPunct="1">
                        <a:lnSpc>
                          <a:spcPct val="107000"/>
                        </a:lnSpc>
                        <a:spcAft>
                          <a:spcPts val="0"/>
                        </a:spcAft>
                      </a:pPr>
                      <a:endParaRPr lang="ru-RU" sz="1400" b="0" kern="1200" dirty="0">
                        <a:solidFill>
                          <a:schemeClr val="tx1"/>
                        </a:solidFill>
                        <a:effectLst/>
                        <a:latin typeface="Open Sans (Light)"/>
                        <a:ea typeface="+mn-ea"/>
                        <a:cs typeface="+mn-cs"/>
                      </a:endParaRPr>
                    </a:p>
                  </a:txBody>
                  <a:tcPr vert="vert270" anchor="ctr">
                    <a:solidFill>
                      <a:schemeClr val="bg1"/>
                    </a:solidFill>
                  </a:tcPr>
                </a:tc>
                <a:tc vMerge="1">
                  <a:txBody>
                    <a:bodyPr/>
                    <a:lstStyle/>
                    <a:p>
                      <a:pPr marL="0" algn="l" defTabSz="914400" rtl="0" eaLnBrk="1" latinLnBrk="0" hangingPunct="1">
                        <a:lnSpc>
                          <a:spcPct val="107000"/>
                        </a:lnSpc>
                        <a:spcAft>
                          <a:spcPts val="0"/>
                        </a:spcAft>
                      </a:pPr>
                      <a:endParaRPr lang="ru-RU" sz="1050" kern="1200" dirty="0">
                        <a:solidFill>
                          <a:schemeClr val="dk1"/>
                        </a:solidFill>
                        <a:effectLst/>
                        <a:latin typeface="Open Sans (Light)"/>
                        <a:ea typeface="+mn-ea"/>
                        <a:cs typeface="+mn-cs"/>
                      </a:endParaRPr>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Школа волонтёра</a:t>
                      </a:r>
                    </a:p>
                  </a:txBody>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100" b="0" i="0" u="none" strike="noStrike" kern="1200" cap="none" spc="0" normalizeH="0" baseline="0" noProof="0" dirty="0" smtClean="0">
                          <a:ln>
                            <a:noFill/>
                          </a:ln>
                          <a:solidFill>
                            <a:prstClr val="black"/>
                          </a:solidFill>
                          <a:effectLst/>
                          <a:uLnTx/>
                          <a:uFillTx/>
                          <a:latin typeface="Open Sans (Light)"/>
                          <a:ea typeface="+mn-ea"/>
                          <a:cs typeface="+mn-cs"/>
                        </a:rPr>
                        <a:t>ФК</a:t>
                      </a:r>
                      <a:endParaRPr kumimoji="0" lang="ru-RU" sz="1100" b="0" i="0" u="none" strike="noStrike" kern="1200" cap="none" spc="0" normalizeH="0" baseline="0" noProof="0" dirty="0">
                        <a:ln>
                          <a:noFill/>
                        </a:ln>
                        <a:solidFill>
                          <a:prstClr val="black"/>
                        </a:solidFill>
                        <a:effectLst/>
                        <a:uLnTx/>
                        <a:uFillTx/>
                        <a:latin typeface="Open Sans (Light)"/>
                        <a:ea typeface="+mn-ea"/>
                        <a:cs typeface="+mn-cs"/>
                      </a:endParaRPr>
                    </a:p>
                  </a:txBody>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ru-RU" sz="1100" b="0" i="0" u="none" strike="noStrike" kern="1200" cap="none" spc="0" normalizeH="0" baseline="0" noProof="0" dirty="0" err="1" smtClean="0">
                          <a:ln>
                            <a:noFill/>
                          </a:ln>
                          <a:solidFill>
                            <a:prstClr val="black"/>
                          </a:solidFill>
                          <a:effectLst/>
                          <a:uLnTx/>
                          <a:uFillTx/>
                          <a:latin typeface="Open Sans (Light)"/>
                          <a:ea typeface="+mn-ea"/>
                          <a:cs typeface="+mn-cs"/>
                        </a:rPr>
                        <a:t>О.А.Аплевич</a:t>
                      </a:r>
                      <a:r>
                        <a:rPr kumimoji="0" lang="ru-RU" sz="1100" b="0" i="0" u="none" strike="noStrike" kern="1200" cap="none" spc="0" normalizeH="0" baseline="0" noProof="0" dirty="0" smtClean="0">
                          <a:ln>
                            <a:noFill/>
                          </a:ln>
                          <a:solidFill>
                            <a:prstClr val="black"/>
                          </a:solidFill>
                          <a:effectLst/>
                          <a:uLnTx/>
                          <a:uFillTx/>
                          <a:latin typeface="Open Sans (Light)"/>
                          <a:ea typeface="+mn-ea"/>
                          <a:cs typeface="+mn-cs"/>
                        </a:rPr>
                        <a:t>, </a:t>
                      </a:r>
                      <a:r>
                        <a:rPr kumimoji="0" lang="ru-RU" sz="1100" b="0" i="0" u="none" strike="noStrike" kern="1200" cap="none" spc="0" normalizeH="0" baseline="0" noProof="0" dirty="0" err="1" smtClean="0">
                          <a:ln>
                            <a:noFill/>
                          </a:ln>
                          <a:solidFill>
                            <a:prstClr val="black"/>
                          </a:solidFill>
                          <a:effectLst/>
                          <a:uLnTx/>
                          <a:uFillTx/>
                          <a:latin typeface="Open Sans (Light)"/>
                          <a:ea typeface="+mn-ea"/>
                          <a:cs typeface="+mn-cs"/>
                        </a:rPr>
                        <a:t>Н.В.Жадько</a:t>
                      </a:r>
                      <a:endParaRPr kumimoji="0" lang="ru-RU" sz="1100" b="0" i="0" u="none" strike="noStrike" kern="1200" cap="none" spc="0" normalizeH="0" baseline="0" noProof="0" dirty="0" smtClean="0">
                        <a:ln>
                          <a:noFill/>
                        </a:ln>
                        <a:solidFill>
                          <a:prstClr val="black"/>
                        </a:solidFill>
                        <a:effectLst/>
                        <a:uLnTx/>
                        <a:uFillTx/>
                        <a:latin typeface="Open Sans (Light)"/>
                        <a:ea typeface="+mn-ea"/>
                        <a:cs typeface="+mn-cs"/>
                      </a:endParaRPr>
                    </a:p>
                  </a:txBody>
                  <a:tcPr/>
                </a:tc>
                <a:extLst>
                  <a:ext uri="{0D108BD9-81ED-4DB2-BD59-A6C34878D82A}">
                    <a16:rowId xmlns:a16="http://schemas.microsoft.com/office/drawing/2014/main" val="2329049761"/>
                  </a:ext>
                </a:extLst>
              </a:tr>
            </a:tbl>
          </a:graphicData>
        </a:graphic>
      </p:graphicFrame>
      <p:pic>
        <p:nvPicPr>
          <p:cNvPr id="44" name="Рисунок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1485" y="1075636"/>
            <a:ext cx="1977543" cy="2752612"/>
          </a:xfrm>
          <a:prstGeom prst="rect">
            <a:avLst/>
          </a:prstGeom>
          <a:ln>
            <a:noFill/>
          </a:ln>
          <a:effectLst>
            <a:outerShdw blurRad="292100" dist="139700" dir="2700000" algn="tl" rotWithShape="0">
              <a:srgbClr val="333333">
                <a:alpha val="65000"/>
              </a:srgbClr>
            </a:outerShdw>
          </a:effectLst>
        </p:spPr>
      </p:pic>
      <p:sp>
        <p:nvSpPr>
          <p:cNvPr id="27" name="Прямоугольник 26"/>
          <p:cNvSpPr/>
          <p:nvPr/>
        </p:nvSpPr>
        <p:spPr>
          <a:xfrm>
            <a:off x="391628" y="263293"/>
            <a:ext cx="706052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Гуманитарный профиль обучения</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229284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0" y="610872"/>
            <a:ext cx="11969930"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7" name="Прямоугольник 26"/>
          <p:cNvSpPr/>
          <p:nvPr/>
        </p:nvSpPr>
        <p:spPr>
          <a:xfrm>
            <a:off x="160085" y="107413"/>
            <a:ext cx="12593370" cy="1200329"/>
          </a:xfrm>
          <a:prstGeom prst="rect">
            <a:avLst/>
          </a:prstGeom>
        </p:spPr>
        <p:txBody>
          <a:bodyPr wrap="square">
            <a:spAutoFit/>
          </a:bodyPr>
          <a:lstStyle/>
          <a:p>
            <a:pPr lvl="0">
              <a:defRPr/>
            </a:pPr>
            <a:r>
              <a:rPr kumimoji="0" lang="ru-RU" sz="28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Технологический профиль </a:t>
            </a:r>
            <a:r>
              <a:rPr lang="ru-RU" sz="28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обучения СОО </a:t>
            </a:r>
            <a:r>
              <a:rPr lang="ru-RU" sz="1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(углублённый  уровень на </a:t>
            </a:r>
            <a:r>
              <a:rPr lang="ru-RU"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выбор </a:t>
            </a:r>
            <a:r>
              <a:rPr lang="ru-RU" sz="1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ОО</a:t>
            </a:r>
            <a:r>
              <a:rPr lang="ru-RU"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не менее </a:t>
            </a:r>
            <a:r>
              <a:rPr lang="ru-RU" sz="1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3)</a:t>
            </a:r>
            <a:endParaRPr lang="ru-RU"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a:p>
            <a:pPr lvl="0">
              <a:defRPr/>
            </a:pPr>
            <a:r>
              <a:rPr kumimoji="0" lang="ru-RU" sz="32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 </a:t>
            </a:r>
          </a:p>
          <a:p>
            <a:pPr lvl="0">
              <a:defRPr/>
            </a:pPr>
            <a:endParaRPr kumimoji="0" lang="ru-RU" sz="1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graphicFrame>
        <p:nvGraphicFramePr>
          <p:cNvPr id="77" name="Таблица 76"/>
          <p:cNvGraphicFramePr>
            <a:graphicFrameLocks noGrp="1"/>
          </p:cNvGraphicFramePr>
          <p:nvPr>
            <p:extLst>
              <p:ext uri="{D42A27DB-BD31-4B8C-83A1-F6EECF244321}">
                <p14:modId xmlns:p14="http://schemas.microsoft.com/office/powerpoint/2010/main" val="447860122"/>
              </p:ext>
            </p:extLst>
          </p:nvPr>
        </p:nvGraphicFramePr>
        <p:xfrm>
          <a:off x="160085" y="697701"/>
          <a:ext cx="11833974" cy="5572795"/>
        </p:xfrm>
        <a:graphic>
          <a:graphicData uri="http://schemas.openxmlformats.org/drawingml/2006/table">
            <a:tbl>
              <a:tblPr firstRow="1" bandRow="1">
                <a:tableStyleId>{5C22544A-7EE6-4342-B048-85BDC9FD1C3A}</a:tableStyleId>
              </a:tblPr>
              <a:tblGrid>
                <a:gridCol w="323675">
                  <a:extLst>
                    <a:ext uri="{9D8B030D-6E8A-4147-A177-3AD203B41FA5}">
                      <a16:colId xmlns:a16="http://schemas.microsoft.com/office/drawing/2014/main" val="20000"/>
                    </a:ext>
                  </a:extLst>
                </a:gridCol>
                <a:gridCol w="1394965">
                  <a:extLst>
                    <a:ext uri="{9D8B030D-6E8A-4147-A177-3AD203B41FA5}">
                      <a16:colId xmlns:a16="http://schemas.microsoft.com/office/drawing/2014/main" val="20001"/>
                    </a:ext>
                  </a:extLst>
                </a:gridCol>
                <a:gridCol w="1922411">
                  <a:extLst>
                    <a:ext uri="{9D8B030D-6E8A-4147-A177-3AD203B41FA5}">
                      <a16:colId xmlns:a16="http://schemas.microsoft.com/office/drawing/2014/main" val="20002"/>
                    </a:ext>
                  </a:extLst>
                </a:gridCol>
                <a:gridCol w="728823">
                  <a:extLst>
                    <a:ext uri="{9D8B030D-6E8A-4147-A177-3AD203B41FA5}">
                      <a16:colId xmlns:a16="http://schemas.microsoft.com/office/drawing/2014/main" val="20003"/>
                    </a:ext>
                  </a:extLst>
                </a:gridCol>
                <a:gridCol w="1849820">
                  <a:extLst>
                    <a:ext uri="{9D8B030D-6E8A-4147-A177-3AD203B41FA5}">
                      <a16:colId xmlns:a16="http://schemas.microsoft.com/office/drawing/2014/main" val="20004"/>
                    </a:ext>
                  </a:extLst>
                </a:gridCol>
                <a:gridCol w="116840">
                  <a:extLst>
                    <a:ext uri="{9D8B030D-6E8A-4147-A177-3AD203B41FA5}">
                      <a16:colId xmlns:a16="http://schemas.microsoft.com/office/drawing/2014/main" val="3006205967"/>
                    </a:ext>
                  </a:extLst>
                </a:gridCol>
                <a:gridCol w="351492">
                  <a:extLst>
                    <a:ext uri="{9D8B030D-6E8A-4147-A177-3AD203B41FA5}">
                      <a16:colId xmlns:a16="http://schemas.microsoft.com/office/drawing/2014/main" val="914648217"/>
                    </a:ext>
                  </a:extLst>
                </a:gridCol>
                <a:gridCol w="208719">
                  <a:extLst>
                    <a:ext uri="{9D8B030D-6E8A-4147-A177-3AD203B41FA5}">
                      <a16:colId xmlns:a16="http://schemas.microsoft.com/office/drawing/2014/main" val="20005"/>
                    </a:ext>
                  </a:extLst>
                </a:gridCol>
                <a:gridCol w="603083">
                  <a:extLst>
                    <a:ext uri="{9D8B030D-6E8A-4147-A177-3AD203B41FA5}">
                      <a16:colId xmlns:a16="http://schemas.microsoft.com/office/drawing/2014/main" val="567562204"/>
                    </a:ext>
                  </a:extLst>
                </a:gridCol>
                <a:gridCol w="779894">
                  <a:extLst>
                    <a:ext uri="{9D8B030D-6E8A-4147-A177-3AD203B41FA5}">
                      <a16:colId xmlns:a16="http://schemas.microsoft.com/office/drawing/2014/main" val="4257996342"/>
                    </a:ext>
                  </a:extLst>
                </a:gridCol>
                <a:gridCol w="599430">
                  <a:extLst>
                    <a:ext uri="{9D8B030D-6E8A-4147-A177-3AD203B41FA5}">
                      <a16:colId xmlns:a16="http://schemas.microsoft.com/office/drawing/2014/main" val="3189122325"/>
                    </a:ext>
                  </a:extLst>
                </a:gridCol>
                <a:gridCol w="116840">
                  <a:extLst>
                    <a:ext uri="{9D8B030D-6E8A-4147-A177-3AD203B41FA5}">
                      <a16:colId xmlns:a16="http://schemas.microsoft.com/office/drawing/2014/main" val="2335073539"/>
                    </a:ext>
                  </a:extLst>
                </a:gridCol>
                <a:gridCol w="1452318">
                  <a:extLst>
                    <a:ext uri="{9D8B030D-6E8A-4147-A177-3AD203B41FA5}">
                      <a16:colId xmlns:a16="http://schemas.microsoft.com/office/drawing/2014/main" val="20006"/>
                    </a:ext>
                  </a:extLst>
                </a:gridCol>
                <a:gridCol w="1385664">
                  <a:extLst>
                    <a:ext uri="{9D8B030D-6E8A-4147-A177-3AD203B41FA5}">
                      <a16:colId xmlns:a16="http://schemas.microsoft.com/office/drawing/2014/main" val="20007"/>
                    </a:ext>
                  </a:extLst>
                </a:gridCol>
              </a:tblGrid>
              <a:tr h="420659">
                <a:tc>
                  <a:txBody>
                    <a:bodyPr/>
                    <a:lstStyle/>
                    <a:p>
                      <a:pPr marL="0" algn="ctr" defTabSz="914400" rtl="0" eaLnBrk="1" latinLnBrk="0" hangingPunct="1">
                        <a:lnSpc>
                          <a:spcPct val="107000"/>
                        </a:lnSpc>
                        <a:spcAft>
                          <a:spcPts val="0"/>
                        </a:spcAft>
                      </a:pPr>
                      <a:endParaRPr lang="ru-RU" sz="1400" kern="1200" dirty="0">
                        <a:solidFill>
                          <a:schemeClr val="bg1"/>
                        </a:solidFill>
                        <a:effectLst/>
                        <a:latin typeface="Open Sans (Light)"/>
                        <a:ea typeface="+mn-ea"/>
                        <a:cs typeface="+mn-cs"/>
                      </a:endParaRPr>
                    </a:p>
                  </a:txBody>
                  <a:tcPr vert="vert270" anchor="ctr">
                    <a:lnB w="38100" cap="flat" cmpd="sng" algn="ctr">
                      <a:solidFill>
                        <a:schemeClr val="bg1"/>
                      </a:solidFill>
                      <a:prstDash val="solid"/>
                      <a:round/>
                      <a:headEnd type="none" w="med" len="med"/>
                      <a:tailEnd type="none" w="med" len="med"/>
                    </a:lnB>
                    <a:solidFill>
                      <a:schemeClr val="bg1"/>
                    </a:solidFill>
                  </a:tcPr>
                </a:tc>
                <a:tc>
                  <a:txBody>
                    <a:bodyPr/>
                    <a:lstStyle/>
                    <a:p>
                      <a:pPr algn="ctr"/>
                      <a:r>
                        <a:rPr lang="ru-RU" sz="1000" dirty="0" smtClean="0">
                          <a:solidFill>
                            <a:srgbClr val="002060"/>
                          </a:solidFill>
                          <a:effectLst/>
                          <a:latin typeface="Open Sans (Light)"/>
                          <a:cs typeface="Times New Roman" pitchFamily="18" charset="0"/>
                        </a:rPr>
                        <a:t>Предметная область</a:t>
                      </a:r>
                      <a:endParaRPr lang="ru-RU" sz="1000" dirty="0">
                        <a:solidFill>
                          <a:srgbClr val="002060"/>
                        </a:solidFill>
                        <a:effectLst/>
                        <a:latin typeface="Open Sans (Light)"/>
                        <a:cs typeface="Times New Roman" pitchFamily="18" charset="0"/>
                      </a:endParaRPr>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1"/>
                    </a:solidFill>
                  </a:tcPr>
                </a:tc>
                <a:tc>
                  <a:txBody>
                    <a:bodyPr/>
                    <a:lstStyle/>
                    <a:p>
                      <a:pPr algn="ctr"/>
                      <a:r>
                        <a:rPr lang="ru-RU" sz="1000" dirty="0" smtClean="0">
                          <a:solidFill>
                            <a:srgbClr val="002060"/>
                          </a:solidFill>
                          <a:effectLst/>
                          <a:latin typeface="Open Sans (Light)"/>
                          <a:cs typeface="Times New Roman" pitchFamily="18" charset="0"/>
                        </a:rPr>
                        <a:t>Учебный</a:t>
                      </a:r>
                      <a:r>
                        <a:rPr lang="ru-RU" sz="1000" baseline="0" dirty="0" smtClean="0">
                          <a:solidFill>
                            <a:srgbClr val="002060"/>
                          </a:solidFill>
                          <a:effectLst/>
                          <a:latin typeface="Open Sans (Light)"/>
                          <a:cs typeface="Times New Roman" pitchFamily="18" charset="0"/>
                        </a:rPr>
                        <a:t> предмет</a:t>
                      </a:r>
                      <a:endParaRPr lang="ru-RU" sz="1000" dirty="0">
                        <a:solidFill>
                          <a:srgbClr val="002060"/>
                        </a:solidFill>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bg1"/>
                    </a:solidFill>
                  </a:tcPr>
                </a:tc>
                <a:tc>
                  <a:txBody>
                    <a:bodyPr/>
                    <a:lstStyle/>
                    <a:p>
                      <a:pPr algn="ctr"/>
                      <a:r>
                        <a:rPr lang="ru-RU" sz="1000" dirty="0" smtClean="0">
                          <a:solidFill>
                            <a:srgbClr val="002060"/>
                          </a:solidFill>
                          <a:effectLst/>
                          <a:latin typeface="Open Sans (Light)"/>
                          <a:cs typeface="Times New Roman" pitchFamily="18" charset="0"/>
                        </a:rPr>
                        <a:t>Уровень</a:t>
                      </a:r>
                      <a:endParaRPr lang="ru-RU" sz="1000" dirty="0">
                        <a:solidFill>
                          <a:srgbClr val="002060"/>
                        </a:solidFill>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bg1"/>
                    </a:solidFill>
                  </a:tcPr>
                </a:tc>
                <a:tc gridSpan="10">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dirty="0" smtClean="0">
                          <a:solidFill>
                            <a:schemeClr val="accent5">
                              <a:lumMod val="50000"/>
                            </a:schemeClr>
                          </a:solidFill>
                          <a:effectLst/>
                          <a:latin typeface="Open Sans (Light)"/>
                          <a:cs typeface="Times New Roman" pitchFamily="18" charset="0"/>
                        </a:rPr>
                        <a:t>Автор</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000" dirty="0" smtClean="0">
                        <a:solidFill>
                          <a:schemeClr val="accent5">
                            <a:lumMod val="50000"/>
                          </a:schemeClr>
                        </a:solidFill>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solidFill>
                      <a:schemeClr val="bg1"/>
                    </a:solidFill>
                  </a:tcPr>
                </a:tc>
                <a:tc hMerge="1">
                  <a:txBody>
                    <a:bodyPr/>
                    <a:lstStyle/>
                    <a:p>
                      <a:endParaRPr lang="ru-RU"/>
                    </a:p>
                  </a:txBody>
                  <a:tcPr/>
                </a:tc>
                <a:tc hMerge="1">
                  <a:txBody>
                    <a:bodyPr/>
                    <a:lstStyle/>
                    <a:p>
                      <a:endParaRPr lang="ru-RU"/>
                    </a:p>
                  </a:txBody>
                  <a:tcPr/>
                </a:tc>
                <a:tc hMerge="1">
                  <a:txBody>
                    <a:bodyPr/>
                    <a:lstStyle/>
                    <a:p>
                      <a:pPr algn="ctr"/>
                      <a:endParaRPr lang="ru-RU" sz="1000" dirty="0">
                        <a:solidFill>
                          <a:schemeClr val="tx1"/>
                        </a:solidFill>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endParaRPr lang="ru-RU" sz="1000" dirty="0">
                        <a:solidFill>
                          <a:schemeClr val="tx1"/>
                        </a:solidFill>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bg1"/>
                    </a:solidFill>
                  </a:tcPr>
                </a:tc>
                <a:tc hMerge="1">
                  <a:txBody>
                    <a:bodyPr/>
                    <a:lstStyle/>
                    <a:p>
                      <a:pPr algn="ctr"/>
                      <a:endParaRPr lang="ru-RU" sz="1000" dirty="0">
                        <a:solidFill>
                          <a:schemeClr val="tx1"/>
                        </a:solidFill>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solidFill>
                      <a:schemeClr val="bg1"/>
                    </a:solidFill>
                  </a:tcPr>
                </a:tc>
                <a:extLst>
                  <a:ext uri="{0D108BD9-81ED-4DB2-BD59-A6C34878D82A}">
                    <a16:rowId xmlns:a16="http://schemas.microsoft.com/office/drawing/2014/main" val="10000"/>
                  </a:ext>
                </a:extLst>
              </a:tr>
              <a:tr h="606720">
                <a:tc rowSpan="13">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chemeClr val="tx1"/>
                          </a:solidFill>
                          <a:effectLst/>
                          <a:uLnTx/>
                          <a:uFillTx/>
                          <a:latin typeface="Open Sans (Light)"/>
                          <a:ea typeface="+mn-ea"/>
                          <a:cs typeface="+mn-cs"/>
                        </a:rPr>
                        <a:t>Обязательная часть ОП</a:t>
                      </a:r>
                    </a:p>
                  </a:txBody>
                  <a:tcPr vert="vert27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rowSpan="2">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Русский язык и литература</a:t>
                      </a: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Русский язык</a:t>
                      </a: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Б</a:t>
                      </a: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smtClean="0">
                          <a:solidFill>
                            <a:srgbClr val="000000"/>
                          </a:solidFill>
                          <a:effectLst/>
                          <a:latin typeface="Open Sans (Light)"/>
                          <a:ea typeface="+mn-ea"/>
                          <a:cs typeface="+mn-cs"/>
                        </a:rPr>
                        <a:t>Л.М.Рыбченкова,</a:t>
                      </a:r>
                      <a:endParaRPr lang="en-US" sz="1050" b="0" i="0" u="none" strike="noStrike" kern="1200" dirty="0" smtClean="0">
                        <a:solidFill>
                          <a:srgbClr val="000000"/>
                        </a:solidFill>
                        <a:effectLst/>
                        <a:latin typeface="Open Sans (Ligh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err="1" smtClean="0">
                          <a:solidFill>
                            <a:srgbClr val="000000"/>
                          </a:solidFill>
                          <a:effectLst/>
                          <a:latin typeface="Open Sans (Light)"/>
                          <a:ea typeface="+mn-ea"/>
                          <a:cs typeface="+mn-cs"/>
                        </a:rPr>
                        <a:t>О.М.Александрова</a:t>
                      </a:r>
                      <a:r>
                        <a:rPr lang="ru-RU" sz="1050" b="0" i="0" u="none" strike="noStrike" kern="1200" dirty="0" smtClean="0">
                          <a:solidFill>
                            <a:srgbClr val="000000"/>
                          </a:solidFill>
                          <a:effectLst/>
                          <a:latin typeface="Open Sans (Ligh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err="1" smtClean="0">
                          <a:solidFill>
                            <a:srgbClr val="000000"/>
                          </a:solidFill>
                          <a:effectLst/>
                          <a:latin typeface="Open Sans (Light)"/>
                          <a:ea typeface="+mn-ea"/>
                          <a:cs typeface="+mn-cs"/>
                        </a:rPr>
                        <a:t>А.Г.Нарушевич</a:t>
                      </a:r>
                      <a:r>
                        <a:rPr lang="ru-RU" sz="1050" b="0" i="0" u="none" strike="noStrike" kern="1200" dirty="0" smtClean="0">
                          <a:solidFill>
                            <a:srgbClr val="000000"/>
                          </a:solidFill>
                          <a:effectLst/>
                          <a:latin typeface="Open Sans (Light)"/>
                          <a:ea typeface="+mn-ea"/>
                          <a:cs typeface="+mn-cs"/>
                        </a:rPr>
                        <a:t> и др.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smtClean="0">
                          <a:solidFill>
                            <a:srgbClr val="000000"/>
                          </a:solidFill>
                          <a:effectLst/>
                          <a:latin typeface="Open Sans (Light)"/>
                          <a:ea typeface="+mn-ea"/>
                          <a:cs typeface="+mn-cs"/>
                        </a:rPr>
                        <a:t>Д.Н.Чердаков, </a:t>
                      </a:r>
                      <a:r>
                        <a:rPr lang="ru-RU" sz="1050" b="0" i="0" u="none" strike="noStrike" kern="1200" dirty="0" err="1" smtClean="0">
                          <a:solidFill>
                            <a:srgbClr val="000000"/>
                          </a:solidFill>
                          <a:effectLst/>
                          <a:latin typeface="Open Sans (Light)"/>
                          <a:ea typeface="+mn-ea"/>
                          <a:cs typeface="+mn-cs"/>
                        </a:rPr>
                        <a:t>А.И.Дунев</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Л.А.Вербицкая</a:t>
                      </a:r>
                      <a:r>
                        <a:rPr lang="ru-RU" sz="1050" b="0" i="0" u="none" strike="noStrike" kern="1200" dirty="0" smtClean="0">
                          <a:solidFill>
                            <a:srgbClr val="000000"/>
                          </a:solidFill>
                          <a:effectLst/>
                          <a:latin typeface="Open Sans (Light)"/>
                          <a:ea typeface="+mn-ea"/>
                          <a:cs typeface="+mn-cs"/>
                        </a:rPr>
                        <a:t> и др. / Под </a:t>
                      </a:r>
                      <a:r>
                        <a:rPr lang="ru-RU" sz="1050" b="0" i="0" u="none" strike="noStrike" kern="1200" dirty="0" err="1" smtClean="0">
                          <a:solidFill>
                            <a:srgbClr val="000000"/>
                          </a:solidFill>
                          <a:effectLst/>
                          <a:latin typeface="Open Sans (Light)"/>
                          <a:ea typeface="+mn-ea"/>
                          <a:cs typeface="+mn-cs"/>
                        </a:rPr>
                        <a:t>общ.ред</a:t>
                      </a:r>
                      <a:r>
                        <a:rPr lang="ru-RU" sz="1050" b="0" i="0" u="none" strike="noStrike" kern="1200" dirty="0" smtClean="0">
                          <a:solidFill>
                            <a:srgbClr val="000000"/>
                          </a:solidFill>
                          <a:effectLst/>
                          <a:latin typeface="Open Sans (Light)"/>
                          <a:ea typeface="+mn-ea"/>
                          <a:cs typeface="+mn-cs"/>
                        </a:rPr>
                        <a:t>. академика РАО </a:t>
                      </a:r>
                      <a:r>
                        <a:rPr lang="ru-RU" sz="1050" b="0" i="0" u="none" strike="noStrike" kern="1200" dirty="0" err="1" smtClean="0">
                          <a:solidFill>
                            <a:srgbClr val="000000"/>
                          </a:solidFill>
                          <a:effectLst/>
                          <a:latin typeface="Open Sans (Light)"/>
                          <a:ea typeface="+mn-ea"/>
                          <a:cs typeface="+mn-cs"/>
                        </a:rPr>
                        <a:t>Л.А.Вербицкой</a:t>
                      </a:r>
                      <a:endParaRPr lang="ru-RU" sz="1050" b="0" i="0" u="none" strike="noStrike" kern="1200" dirty="0">
                        <a:solidFill>
                          <a:srgbClr val="000000"/>
                        </a:solidFill>
                        <a:effectLst/>
                        <a:latin typeface="Open Sans (Ligh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dirty="0" smtClean="0">
                          <a:solidFill>
                            <a:srgbClr val="000000"/>
                          </a:solidFill>
                          <a:effectLst/>
                          <a:latin typeface="Open Sans (Light)"/>
                        </a:rPr>
                        <a:t> </a:t>
                      </a:r>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06720">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Литература</a:t>
                      </a: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Б</a:t>
                      </a: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err="1" smtClean="0">
                          <a:solidFill>
                            <a:srgbClr val="000000"/>
                          </a:solidFill>
                          <a:effectLst/>
                          <a:latin typeface="Open Sans (Light)"/>
                          <a:ea typeface="+mn-ea"/>
                          <a:cs typeface="+mn-cs"/>
                        </a:rPr>
                        <a:t>Ю.В.Лебедев</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О.Н.Михайлов</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И.О.Шайтанов</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В.П.Чалмаев</a:t>
                      </a:r>
                      <a:r>
                        <a:rPr lang="ru-RU" sz="1050" b="0" i="0" u="none" strike="noStrike" kern="1200" dirty="0" smtClean="0">
                          <a:solidFill>
                            <a:srgbClr val="000000"/>
                          </a:solidFill>
                          <a:effectLst/>
                          <a:latin typeface="Open Sans (Light)"/>
                          <a:ea typeface="+mn-ea"/>
                          <a:cs typeface="+mn-cs"/>
                        </a:rPr>
                        <a:t> и др. / Под ред. </a:t>
                      </a:r>
                      <a:r>
                        <a:rPr lang="ru-RU" sz="1050" b="0" i="0" u="none" strike="noStrike" kern="1200" dirty="0" err="1" smtClean="0">
                          <a:solidFill>
                            <a:srgbClr val="000000"/>
                          </a:solidFill>
                          <a:effectLst/>
                          <a:latin typeface="Open Sans (Light)"/>
                          <a:ea typeface="+mn-ea"/>
                          <a:cs typeface="+mn-cs"/>
                        </a:rPr>
                        <a:t>В.П.Журавлёва</a:t>
                      </a: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smtClean="0">
                          <a:solidFill>
                            <a:srgbClr val="000000"/>
                          </a:solidFill>
                          <a:effectLst/>
                          <a:latin typeface="Open Sans (Light)"/>
                          <a:ea typeface="+mn-ea"/>
                          <a:cs typeface="+mn-cs"/>
                        </a:rPr>
                        <a:t>В.Ф.Чертов, </a:t>
                      </a:r>
                      <a:r>
                        <a:rPr lang="ru-RU" sz="1050" b="0" i="0" u="none" strike="noStrike" kern="1200" dirty="0" err="1" smtClean="0">
                          <a:solidFill>
                            <a:srgbClr val="000000"/>
                          </a:solidFill>
                          <a:effectLst/>
                          <a:latin typeface="Open Sans (Light)"/>
                          <a:ea typeface="+mn-ea"/>
                          <a:cs typeface="+mn-cs"/>
                        </a:rPr>
                        <a:t>Л.А.Трубина</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Н.А.Ипполитова</a:t>
                      </a:r>
                      <a:r>
                        <a:rPr lang="ru-RU" sz="1050" b="0" i="0" u="none" strike="noStrike" kern="1200" dirty="0" smtClean="0">
                          <a:solidFill>
                            <a:srgbClr val="000000"/>
                          </a:solidFill>
                          <a:effectLst/>
                          <a:latin typeface="Open Sans (Light)"/>
                          <a:ea typeface="+mn-ea"/>
                          <a:cs typeface="+mn-cs"/>
                        </a:rPr>
                        <a:t> и др./ Под ред. </a:t>
                      </a:r>
                      <a:r>
                        <a:rPr lang="ru-RU" sz="1050" b="0" i="0" u="none" strike="noStrike" kern="1200" dirty="0" err="1" smtClean="0">
                          <a:solidFill>
                            <a:srgbClr val="000000"/>
                          </a:solidFill>
                          <a:effectLst/>
                          <a:latin typeface="Open Sans (Light)"/>
                          <a:ea typeface="+mn-ea"/>
                          <a:cs typeface="+mn-cs"/>
                        </a:rPr>
                        <a:t>В.Ф.Чертова</a:t>
                      </a: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err="1" smtClean="0">
                          <a:solidFill>
                            <a:srgbClr val="000000"/>
                          </a:solidFill>
                          <a:effectLst/>
                          <a:latin typeface="Open Sans (Light)"/>
                          <a:ea typeface="+mn-ea"/>
                          <a:cs typeface="+mn-cs"/>
                        </a:rPr>
                        <a:t>Н.М.Свирина</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С.В.Федоров</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М.Ю.Обухова</a:t>
                      </a:r>
                      <a:r>
                        <a:rPr lang="ru-RU" sz="1050" b="0" i="0" u="none" strike="noStrike" kern="1200" dirty="0" smtClean="0">
                          <a:solidFill>
                            <a:srgbClr val="000000"/>
                          </a:solidFill>
                          <a:effectLst/>
                          <a:latin typeface="Open Sans (Light)"/>
                          <a:ea typeface="+mn-ea"/>
                          <a:cs typeface="+mn-cs"/>
                        </a:rPr>
                        <a:t> и др. / Под общ. ред. </a:t>
                      </a:r>
                      <a:r>
                        <a:rPr lang="ru-RU" sz="1050" b="0" i="0" u="none" strike="noStrike" kern="1200" dirty="0" err="1" smtClean="0">
                          <a:solidFill>
                            <a:srgbClr val="000000"/>
                          </a:solidFill>
                          <a:effectLst/>
                          <a:latin typeface="Open Sans (Light)"/>
                          <a:ea typeface="+mn-ea"/>
                          <a:cs typeface="+mn-cs"/>
                        </a:rPr>
                        <a:t>Л.А.Вербицкой</a:t>
                      </a: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sz="1050" dirty="0">
                        <a:effectLst/>
                        <a:latin typeface="Open Sans (Light)"/>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63952">
                <a:tc vMerge="1">
                  <a:txBody>
                    <a:bodyPr/>
                    <a:lstStyle/>
                    <a:p>
                      <a:endParaRPr lang="ru-RU" sz="1050" dirty="0">
                        <a:latin typeface="Times New Roman" pitchFamily="18" charset="0"/>
                        <a:cs typeface="Times New Roman" pitchFamily="18" charset="0"/>
                      </a:endParaRPr>
                    </a:p>
                  </a:txBody>
                  <a:tcPr/>
                </a:tc>
                <a:tc rowSpan="3">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Математика и информатика</a:t>
                      </a: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Алгебра</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rowSpan="3">
                  <a:txBody>
                    <a:bodyPr/>
                    <a:lstStyle/>
                    <a:p>
                      <a:pPr marL="0" algn="ctr" defTabSz="914400" rtl="0" eaLnBrk="1" latinLnBrk="0" hangingPunct="1">
                        <a:lnSpc>
                          <a:spcPct val="107000"/>
                        </a:lnSpc>
                        <a:spcAft>
                          <a:spcPts val="0"/>
                        </a:spcAft>
                      </a:pPr>
                      <a:endParaRPr lang="en-US" sz="1050" kern="1200" dirty="0" smtClean="0">
                        <a:solidFill>
                          <a:schemeClr val="dk1"/>
                        </a:solidFill>
                        <a:effectLst/>
                        <a:latin typeface="Open Sans (Light)"/>
                        <a:ea typeface="+mn-ea"/>
                        <a:cs typeface="+mn-cs"/>
                      </a:endParaRPr>
                    </a:p>
                    <a:p>
                      <a:pPr marL="0" algn="ctr" defTabSz="914400" rtl="0" eaLnBrk="1" latinLnBrk="0" hangingPunct="1">
                        <a:lnSpc>
                          <a:spcPct val="107000"/>
                        </a:lnSpc>
                        <a:spcAft>
                          <a:spcPts val="0"/>
                        </a:spcAft>
                      </a:pPr>
                      <a:endParaRPr lang="en-US" sz="1050" kern="1200" dirty="0" smtClean="0">
                        <a:solidFill>
                          <a:schemeClr val="dk1"/>
                        </a:solidFill>
                        <a:effectLst/>
                        <a:latin typeface="Open Sans (Light)"/>
                        <a:ea typeface="+mn-ea"/>
                        <a:cs typeface="+mn-cs"/>
                      </a:endParaRPr>
                    </a:p>
                    <a:p>
                      <a:pPr marL="0" algn="ctr" defTabSz="914400" rtl="0" eaLnBrk="1" latinLnBrk="0" hangingPunct="1">
                        <a:lnSpc>
                          <a:spcPct val="107000"/>
                        </a:lnSpc>
                        <a:spcAft>
                          <a:spcPts val="0"/>
                        </a:spcAft>
                      </a:pPr>
                      <a:endParaRPr lang="en-US" sz="1050" kern="1200" dirty="0" smtClean="0">
                        <a:solidFill>
                          <a:schemeClr val="dk1"/>
                        </a:solidFill>
                        <a:effectLst/>
                        <a:latin typeface="Open Sans (Light)"/>
                        <a:ea typeface="+mn-ea"/>
                        <a:cs typeface="+mn-cs"/>
                      </a:endParaRPr>
                    </a:p>
                    <a:p>
                      <a:pPr marL="0" algn="ctr"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У</a:t>
                      </a: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gridSpan="2">
                  <a:txBody>
                    <a:bodyPr/>
                    <a:lstStyle/>
                    <a:p>
                      <a:pPr algn="l"/>
                      <a:r>
                        <a:rPr lang="ru-RU" sz="1050" dirty="0" err="1" smtClean="0">
                          <a:effectLst/>
                          <a:latin typeface="Open Sans (Light)"/>
                          <a:cs typeface="Times New Roman" pitchFamily="18" charset="0"/>
                        </a:rPr>
                        <a:t>Ш.А.Алимов</a:t>
                      </a:r>
                      <a:r>
                        <a:rPr lang="ru-RU" sz="1050" dirty="0" smtClean="0">
                          <a:effectLst/>
                          <a:latin typeface="Open Sans (Light)"/>
                          <a:cs typeface="Times New Roman" pitchFamily="18" charset="0"/>
                        </a:rPr>
                        <a:t>,</a:t>
                      </a:r>
                      <a:r>
                        <a:rPr lang="ru-RU" sz="1050" baseline="0" dirty="0" smtClean="0">
                          <a:effectLst/>
                          <a:latin typeface="Open Sans (Light)"/>
                          <a:cs typeface="Times New Roman" pitchFamily="18" charset="0"/>
                        </a:rPr>
                        <a:t> </a:t>
                      </a:r>
                      <a:r>
                        <a:rPr lang="ru-RU" sz="1050" dirty="0" err="1" smtClean="0">
                          <a:effectLst/>
                          <a:latin typeface="Open Sans (Light)"/>
                          <a:cs typeface="Times New Roman" pitchFamily="18" charset="0"/>
                        </a:rPr>
                        <a:t>Ю.М.Колягин</a:t>
                      </a:r>
                      <a:r>
                        <a:rPr lang="ru-RU" sz="1050" dirty="0" smtClean="0">
                          <a:effectLst/>
                          <a:latin typeface="Open Sans (Light)"/>
                          <a:cs typeface="Times New Roman" pitchFamily="18" charset="0"/>
                        </a:rPr>
                        <a:t>, </a:t>
                      </a:r>
                      <a:r>
                        <a:rPr lang="ru-RU" sz="1050" dirty="0" err="1" smtClean="0">
                          <a:effectLst/>
                          <a:latin typeface="Open Sans (Light)"/>
                          <a:cs typeface="Times New Roman" pitchFamily="18" charset="0"/>
                        </a:rPr>
                        <a:t>М.В.Ткачёва</a:t>
                      </a:r>
                      <a:r>
                        <a:rPr lang="ru-RU" sz="1050" dirty="0" smtClean="0">
                          <a:effectLst/>
                          <a:latin typeface="Open Sans (Light)"/>
                          <a:cs typeface="Times New Roman" pitchFamily="18" charset="0"/>
                        </a:rPr>
                        <a:t> и др.</a:t>
                      </a:r>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err="1" smtClean="0">
                          <a:solidFill>
                            <a:srgbClr val="000000"/>
                          </a:solidFill>
                          <a:effectLst/>
                          <a:latin typeface="Open Sans (Light)"/>
                          <a:ea typeface="+mn-ea"/>
                          <a:cs typeface="+mn-cs"/>
                        </a:rPr>
                        <a:t>Ю.М.Колягин</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М.В.Ткачёва</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Н.Е.Фёдорова</a:t>
                      </a:r>
                      <a:r>
                        <a:rPr lang="ru-RU" sz="1050" b="0" i="0" u="none" strike="noStrike" kern="1200" dirty="0" smtClean="0">
                          <a:solidFill>
                            <a:srgbClr val="000000"/>
                          </a:solidFill>
                          <a:effectLst/>
                          <a:latin typeface="Open Sans (Light)"/>
                          <a:ea typeface="+mn-ea"/>
                          <a:cs typeface="+mn-cs"/>
                        </a:rPr>
                        <a:t> и др.</a:t>
                      </a: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err="1" smtClean="0">
                          <a:solidFill>
                            <a:srgbClr val="000000"/>
                          </a:solidFill>
                          <a:effectLst/>
                          <a:latin typeface="Open Sans (Light)"/>
                          <a:ea typeface="+mn-ea"/>
                          <a:cs typeface="+mn-cs"/>
                        </a:rPr>
                        <a:t>С.М.Никольский</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М.К.Потапов</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Н.Н.Решетников</a:t>
                      </a:r>
                      <a:r>
                        <a:rPr lang="ru-RU" sz="1050" b="0" i="0" u="none" strike="noStrike" kern="1200" dirty="0" smtClean="0">
                          <a:solidFill>
                            <a:srgbClr val="000000"/>
                          </a:solidFill>
                          <a:effectLst/>
                          <a:latin typeface="Open Sans (Light)"/>
                          <a:ea typeface="+mn-ea"/>
                          <a:cs typeface="+mn-cs"/>
                        </a:rPr>
                        <a:t> и др.</a:t>
                      </a:r>
                      <a:r>
                        <a:rPr lang="en-US" sz="1050" b="0" i="0" u="none" strike="noStrike" kern="1200" dirty="0" smtClean="0">
                          <a:solidFill>
                            <a:srgbClr val="000000"/>
                          </a:solidFill>
                          <a:effectLst/>
                          <a:latin typeface="Open Sans (Light)"/>
                          <a:ea typeface="+mn-ea"/>
                          <a:cs typeface="+mn-cs"/>
                        </a:rPr>
                        <a:t> </a:t>
                      </a: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just"/>
                      <a:r>
                        <a:rPr lang="ru-RU" sz="1050" dirty="0" err="1" smtClean="0">
                          <a:effectLst/>
                          <a:latin typeface="Open Sans (Light)"/>
                          <a:cs typeface="Times New Roman" pitchFamily="18" charset="0"/>
                        </a:rPr>
                        <a:t>М.Я.Пратусевич</a:t>
                      </a:r>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451945">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Геометрия</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endParaRPr lang="ru-RU"/>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err="1" smtClean="0">
                          <a:solidFill>
                            <a:srgbClr val="000000"/>
                          </a:solidFill>
                          <a:effectLst/>
                          <a:latin typeface="Open Sans (Light)"/>
                          <a:ea typeface="+mn-ea"/>
                          <a:cs typeface="+mn-cs"/>
                        </a:rPr>
                        <a:t>Л.С.Атанасян</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В.Ф.Бутузов</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С.Б.Кадомцев</a:t>
                      </a:r>
                      <a:r>
                        <a:rPr lang="ru-RU" sz="1050" b="0" i="0" u="none" strike="noStrike" kern="1200" dirty="0" smtClean="0">
                          <a:solidFill>
                            <a:srgbClr val="000000"/>
                          </a:solidFill>
                          <a:effectLst/>
                          <a:latin typeface="Open Sans (Light)"/>
                          <a:ea typeface="+mn-ea"/>
                          <a:cs typeface="+mn-cs"/>
                        </a:rPr>
                        <a:t> и др</a:t>
                      </a: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gridSpan="5">
                  <a:txBody>
                    <a:bodyPr/>
                    <a:lstStyle/>
                    <a:p>
                      <a:pPr algn="just"/>
                      <a:r>
                        <a:rPr lang="ru-RU" sz="1050" dirty="0" err="1" smtClean="0">
                          <a:effectLst/>
                          <a:latin typeface="Open Sans (Light)"/>
                          <a:cs typeface="Times New Roman" pitchFamily="18" charset="0"/>
                        </a:rPr>
                        <a:t>А.В.Погорелов</a:t>
                      </a:r>
                      <a:r>
                        <a:rPr lang="ru-RU" sz="1050" dirty="0" smtClean="0">
                          <a:effectLst/>
                          <a:latin typeface="Open Sans (Light)"/>
                          <a:cs typeface="Times New Roman" pitchFamily="18" charset="0"/>
                        </a:rPr>
                        <a:t> </a:t>
                      </a:r>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just"/>
                      <a:r>
                        <a:rPr lang="ru-RU" sz="1050" dirty="0" err="1" smtClean="0">
                          <a:effectLst/>
                          <a:latin typeface="Open Sans (Light)"/>
                          <a:cs typeface="Times New Roman" pitchFamily="18" charset="0"/>
                        </a:rPr>
                        <a:t>В.Ф.Бутузов</a:t>
                      </a:r>
                      <a:r>
                        <a:rPr lang="ru-RU" sz="1050" dirty="0" smtClean="0">
                          <a:effectLst/>
                          <a:latin typeface="Open Sans (Light)"/>
                          <a:cs typeface="Times New Roman" pitchFamily="18" charset="0"/>
                        </a:rPr>
                        <a:t> и др.  </a:t>
                      </a:r>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just"/>
                      <a:r>
                        <a:rPr lang="ru-RU" sz="1050" dirty="0" err="1" smtClean="0">
                          <a:effectLst/>
                          <a:latin typeface="Open Sans (Light)"/>
                          <a:cs typeface="Times New Roman" pitchFamily="18" charset="0"/>
                        </a:rPr>
                        <a:t>А.Д.Александров</a:t>
                      </a:r>
                      <a:r>
                        <a:rPr lang="ru-RU" sz="1050" dirty="0" smtClean="0">
                          <a:effectLst/>
                          <a:latin typeface="Open Sans (Light)"/>
                          <a:cs typeface="Times New Roman" pitchFamily="18" charset="0"/>
                        </a:rPr>
                        <a:t> и др.  </a:t>
                      </a:r>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2105764"/>
                  </a:ext>
                </a:extLst>
              </a:tr>
              <a:tr h="273269">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Информатика</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endParaRPr lang="ru-RU"/>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err="1" smtClean="0">
                          <a:solidFill>
                            <a:srgbClr val="000000"/>
                          </a:solidFill>
                          <a:effectLst/>
                          <a:latin typeface="Open Sans (Light)"/>
                          <a:ea typeface="+mn-ea"/>
                          <a:cs typeface="+mn-cs"/>
                        </a:rPr>
                        <a:t>А.Г.Гейн</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Н.А.Юнерман</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А.А.Гейн</a:t>
                      </a: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err="1" smtClean="0">
                          <a:solidFill>
                            <a:srgbClr val="000000"/>
                          </a:solidFill>
                          <a:effectLst/>
                          <a:latin typeface="Open Sans (Light)"/>
                          <a:ea typeface="+mn-ea"/>
                          <a:cs typeface="+mn-cs"/>
                        </a:rPr>
                        <a:t>А.Г.Гейн</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А.Б.Ливчак</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А.И.Сенокосов</a:t>
                      </a:r>
                      <a:r>
                        <a:rPr lang="ru-RU" sz="1050" b="0" i="0" u="none" strike="noStrike" kern="1200" dirty="0" smtClean="0">
                          <a:solidFill>
                            <a:srgbClr val="000000"/>
                          </a:solidFill>
                          <a:effectLst/>
                          <a:latin typeface="Open Sans (Light)"/>
                          <a:ea typeface="+mn-ea"/>
                          <a:cs typeface="+mn-cs"/>
                        </a:rPr>
                        <a:t> и др.</a:t>
                      </a: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42310823"/>
                  </a:ext>
                </a:extLst>
              </a:tr>
              <a:tr h="322064">
                <a:tc vMerge="1">
                  <a:txBody>
                    <a:bodyPr/>
                    <a:lstStyle/>
                    <a:p>
                      <a:endParaRPr lang="ru-RU" sz="1050" dirty="0">
                        <a:latin typeface="Times New Roman" pitchFamily="18" charset="0"/>
                        <a:cs typeface="Times New Roman" pitchFamily="18" charset="0"/>
                      </a:endParaRPr>
                    </a:p>
                  </a:txBody>
                  <a:tcPr/>
                </a:tc>
                <a:tc rowSpan="3">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Иностранные языки</a:t>
                      </a: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Английский язык </a:t>
                      </a:r>
                      <a:endParaRPr lang="en-US" sz="1050" kern="1200" dirty="0" smtClean="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rowSpan="3">
                  <a:txBody>
                    <a:bodyPr/>
                    <a:lstStyle/>
                    <a:p>
                      <a:pPr marL="0" algn="ctr" defTabSz="914400" rtl="0" eaLnBrk="1" latinLnBrk="0" hangingPunct="1">
                        <a:lnSpc>
                          <a:spcPct val="107000"/>
                        </a:lnSpc>
                        <a:spcAft>
                          <a:spcPts val="0"/>
                        </a:spcAft>
                      </a:pPr>
                      <a:r>
                        <a:rPr lang="ru-RU" sz="1050" kern="1200" smtClean="0">
                          <a:solidFill>
                            <a:schemeClr val="dk1"/>
                          </a:solidFill>
                          <a:effectLst/>
                          <a:latin typeface="Open Sans (Light)"/>
                          <a:ea typeface="+mn-ea"/>
                          <a:cs typeface="+mn-cs"/>
                        </a:rPr>
                        <a:t>Б</a:t>
                      </a: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err="1" smtClean="0">
                          <a:solidFill>
                            <a:srgbClr val="000000"/>
                          </a:solidFill>
                          <a:effectLst/>
                          <a:latin typeface="Open Sans (Light)"/>
                          <a:ea typeface="+mn-ea"/>
                          <a:cs typeface="+mn-cs"/>
                        </a:rPr>
                        <a:t>О.В.Афанасьева</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Д.Дули</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И.В.Михеева</a:t>
                      </a:r>
                      <a:r>
                        <a:rPr lang="ru-RU" sz="1050" b="0" i="0" u="none" strike="noStrike" kern="1200" dirty="0" smtClean="0">
                          <a:solidFill>
                            <a:srgbClr val="000000"/>
                          </a:solidFill>
                          <a:effectLst/>
                          <a:latin typeface="Open Sans (Light)"/>
                          <a:ea typeface="+mn-ea"/>
                          <a:cs typeface="+mn-cs"/>
                        </a:rPr>
                        <a:t> и др.</a:t>
                      </a: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err="1" smtClean="0">
                          <a:solidFill>
                            <a:srgbClr val="000000"/>
                          </a:solidFill>
                          <a:effectLst/>
                          <a:latin typeface="Open Sans (Light)"/>
                          <a:ea typeface="+mn-ea"/>
                          <a:cs typeface="+mn-cs"/>
                        </a:rPr>
                        <a:t>А.А.Алексеев</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Е.Ю.Смирнова</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С.Абби</a:t>
                      </a:r>
                      <a:r>
                        <a:rPr lang="ru-RU" sz="1050" b="0" i="0" u="none" strike="noStrike" kern="1200" dirty="0" smtClean="0">
                          <a:solidFill>
                            <a:srgbClr val="000000"/>
                          </a:solidFill>
                          <a:effectLst/>
                          <a:latin typeface="Open Sans (Light)"/>
                          <a:ea typeface="+mn-ea"/>
                          <a:cs typeface="+mn-cs"/>
                        </a:rPr>
                        <a:t> и др.</a:t>
                      </a: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lang="ru-RU" sz="1050" dirty="0" smtClean="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5056">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Немецкий язык</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pPr marL="0" algn="ctr" defTabSz="914400" rtl="0" eaLnBrk="1" latinLnBrk="0" hangingPunct="1">
                        <a:lnSpc>
                          <a:spcPct val="107000"/>
                        </a:lnSpc>
                        <a:spcAft>
                          <a:spcPts val="0"/>
                        </a:spcAft>
                      </a:pP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10">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err="1" smtClean="0">
                          <a:solidFill>
                            <a:srgbClr val="000000"/>
                          </a:solidFill>
                          <a:effectLst/>
                          <a:latin typeface="Open Sans (Light)"/>
                          <a:ea typeface="+mn-ea"/>
                          <a:cs typeface="+mn-cs"/>
                        </a:rPr>
                        <a:t>О.А.Радченко</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М.А.Лытаева</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О.В.Гутброд</a:t>
                      </a: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lang="ru-RU" sz="1050" dirty="0" smtClean="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140788839"/>
                  </a:ext>
                </a:extLst>
              </a:tr>
              <a:tr h="266956">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Французский язык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pPr marL="0" algn="ctr" defTabSz="914400" rtl="0" eaLnBrk="1" latinLnBrk="0" hangingPunct="1">
                        <a:lnSpc>
                          <a:spcPct val="107000"/>
                        </a:lnSpc>
                        <a:spcAft>
                          <a:spcPts val="0"/>
                        </a:spcAft>
                      </a:pP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10">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smtClean="0">
                          <a:solidFill>
                            <a:schemeClr val="tx1"/>
                          </a:solidFill>
                          <a:effectLst/>
                          <a:latin typeface="Open Sans (Light)"/>
                          <a:ea typeface="+mn-ea"/>
                          <a:cs typeface="+mn-cs"/>
                        </a:rPr>
                        <a:t>«Объектив». </a:t>
                      </a:r>
                      <a:r>
                        <a:rPr lang="ru-RU" sz="1050" b="0" i="0" u="none" strike="noStrike" kern="1200" dirty="0" err="1" smtClean="0">
                          <a:solidFill>
                            <a:srgbClr val="000000"/>
                          </a:solidFill>
                          <a:effectLst/>
                          <a:latin typeface="Open Sans (Light)"/>
                          <a:ea typeface="+mn-ea"/>
                          <a:cs typeface="+mn-cs"/>
                        </a:rPr>
                        <a:t>Е.Я.Григорьева</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Е.Ю.Горбачева</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М.Р.Лисенко</a:t>
                      </a: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lang="ru-RU" sz="1050" dirty="0" smtClean="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432848575"/>
                  </a:ext>
                </a:extLst>
              </a:tr>
              <a:tr h="606720">
                <a:tc vMerge="1">
                  <a:txBody>
                    <a:bodyPr/>
                    <a:lstStyle/>
                    <a:p>
                      <a:endParaRPr lang="ru-RU" sz="1050" dirty="0">
                        <a:latin typeface="Times New Roman" pitchFamily="18" charset="0"/>
                        <a:cs typeface="Times New Roman" pitchFamily="18" charset="0"/>
                      </a:endParaRPr>
                    </a:p>
                  </a:txBody>
                  <a:tcPr/>
                </a:tc>
                <a:tc rowSpan="2">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Естественные науки</a:t>
                      </a: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Физика</a:t>
                      </a: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У</a:t>
                      </a:r>
                    </a:p>
                    <a:p>
                      <a:pPr marL="0" algn="ctr" defTabSz="914400" rtl="0" eaLnBrk="1" latinLnBrk="0" hangingPunct="1">
                        <a:lnSpc>
                          <a:spcPct val="107000"/>
                        </a:lnSpc>
                        <a:spcAft>
                          <a:spcPts val="0"/>
                        </a:spcAft>
                      </a:pPr>
                      <a:endParaRPr lang="ru-RU" sz="1050" kern="1200" dirty="0" smtClean="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gridSpan="3">
                  <a:txBody>
                    <a:bodyPr/>
                    <a:lstStyle/>
                    <a:p>
                      <a:r>
                        <a:rPr lang="ru-RU" sz="1050" dirty="0" err="1" smtClean="0">
                          <a:effectLst/>
                          <a:latin typeface="Open Sans (Light)"/>
                          <a:cs typeface="Times New Roman" pitchFamily="18" charset="0"/>
                        </a:rPr>
                        <a:t>А.Т.Глазунов</a:t>
                      </a:r>
                      <a:r>
                        <a:rPr lang="ru-RU" sz="1050" dirty="0" smtClean="0">
                          <a:effectLst/>
                          <a:latin typeface="Open Sans (Light)"/>
                          <a:cs typeface="Times New Roman" pitchFamily="18" charset="0"/>
                        </a:rPr>
                        <a:t>,</a:t>
                      </a:r>
                      <a:r>
                        <a:rPr lang="ru-RU" sz="1050" baseline="0" dirty="0" smtClean="0">
                          <a:effectLst/>
                          <a:latin typeface="Open Sans (Light)"/>
                          <a:cs typeface="Times New Roman" pitchFamily="18" charset="0"/>
                        </a:rPr>
                        <a:t> </a:t>
                      </a:r>
                      <a:r>
                        <a:rPr lang="ru-RU" sz="1050" baseline="0" dirty="0" err="1" smtClean="0">
                          <a:effectLst/>
                          <a:latin typeface="Open Sans (Light)"/>
                          <a:cs typeface="Times New Roman" pitchFamily="18" charset="0"/>
                        </a:rPr>
                        <a:t>О.Ф.Кабардин</a:t>
                      </a:r>
                      <a:r>
                        <a:rPr lang="ru-RU" sz="1050" baseline="0" dirty="0" smtClean="0">
                          <a:effectLst/>
                          <a:latin typeface="Open Sans (Light)"/>
                          <a:cs typeface="Times New Roman" pitchFamily="18" charset="0"/>
                        </a:rPr>
                        <a:t> и др./ Под ред. </a:t>
                      </a:r>
                      <a:r>
                        <a:rPr lang="ru-RU" sz="1050" baseline="0" dirty="0" err="1" smtClean="0">
                          <a:effectLst/>
                          <a:latin typeface="Open Sans (Light)"/>
                          <a:cs typeface="Times New Roman" pitchFamily="18" charset="0"/>
                        </a:rPr>
                        <a:t>А.А.Пинского</a:t>
                      </a:r>
                      <a:r>
                        <a:rPr lang="ru-RU" sz="1050" baseline="0" dirty="0" smtClean="0">
                          <a:effectLst/>
                          <a:latin typeface="Open Sans (Light)"/>
                          <a:cs typeface="Times New Roman" pitchFamily="18" charset="0"/>
                        </a:rPr>
                        <a:t>, </a:t>
                      </a:r>
                      <a:r>
                        <a:rPr lang="ru-RU" sz="1050" baseline="0" dirty="0" err="1" smtClean="0">
                          <a:effectLst/>
                          <a:latin typeface="Open Sans (Light)"/>
                          <a:cs typeface="Times New Roman" pitchFamily="18" charset="0"/>
                        </a:rPr>
                        <a:t>О.Ф.Кабардина</a:t>
                      </a:r>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gridSpan="7">
                  <a:txBody>
                    <a:bodyPr/>
                    <a:lstStyle/>
                    <a:p>
                      <a:r>
                        <a:rPr lang="ru-RU" sz="1050" dirty="0" err="1" smtClean="0">
                          <a:effectLst/>
                          <a:latin typeface="Open Sans (Light)"/>
                          <a:cs typeface="Times New Roman" pitchFamily="18" charset="0"/>
                        </a:rPr>
                        <a:t>Г.Я.Мякишев</a:t>
                      </a:r>
                      <a:r>
                        <a:rPr lang="ru-RU" sz="1050" dirty="0" smtClean="0">
                          <a:effectLst/>
                          <a:latin typeface="Open Sans (Light)"/>
                          <a:cs typeface="Times New Roman" pitchFamily="18" charset="0"/>
                        </a:rPr>
                        <a:t>, </a:t>
                      </a:r>
                      <a:r>
                        <a:rPr lang="ru-RU" sz="1050" dirty="0" err="1" smtClean="0">
                          <a:effectLst/>
                          <a:latin typeface="Open Sans (Light)"/>
                          <a:cs typeface="Times New Roman" pitchFamily="18" charset="0"/>
                        </a:rPr>
                        <a:t>Б.Б.Буховцев</a:t>
                      </a:r>
                      <a:r>
                        <a:rPr lang="ru-RU" sz="1050" baseline="0" dirty="0" smtClean="0">
                          <a:effectLst/>
                          <a:latin typeface="Open Sans (Light)"/>
                          <a:cs typeface="Times New Roman" pitchFamily="18" charset="0"/>
                        </a:rPr>
                        <a:t>, </a:t>
                      </a:r>
                      <a:r>
                        <a:rPr lang="ru-RU" sz="1050" baseline="0" dirty="0" err="1" smtClean="0">
                          <a:effectLst/>
                          <a:latin typeface="Open Sans (Light)"/>
                          <a:cs typeface="Times New Roman" pitchFamily="18" charset="0"/>
                        </a:rPr>
                        <a:t>Н.Н.Сотский</a:t>
                      </a:r>
                      <a:r>
                        <a:rPr lang="ru-RU" sz="1050" baseline="0" dirty="0" smtClean="0">
                          <a:effectLst/>
                          <a:latin typeface="Open Sans (Light)"/>
                          <a:cs typeface="Times New Roman" pitchFamily="18" charset="0"/>
                        </a:rPr>
                        <a:t>, В.М.Чаругин/ Под ред. </a:t>
                      </a:r>
                      <a:r>
                        <a:rPr lang="ru-RU" sz="1050" baseline="0" dirty="0" err="1" smtClean="0">
                          <a:effectLst/>
                          <a:latin typeface="Open Sans (Light)"/>
                          <a:cs typeface="Times New Roman" pitchFamily="18" charset="0"/>
                        </a:rPr>
                        <a:t>Н.А.Парфентьевой</a:t>
                      </a:r>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43589">
                <a:tc vMerge="1">
                  <a:txBody>
                    <a:bodyPr/>
                    <a:lstStyle/>
                    <a:p>
                      <a:endParaRPr lang="ru-RU"/>
                    </a:p>
                  </a:txBody>
                  <a:tcPr/>
                </a:tc>
                <a:tc vMerge="1">
                  <a:txBody>
                    <a:bodyPr/>
                    <a:lstStyle/>
                    <a:p>
                      <a:pPr marL="0" algn="l" defTabSz="914400" rtl="0" eaLnBrk="1" latinLnBrk="0" hangingPunct="1">
                        <a:lnSpc>
                          <a:spcPct val="107000"/>
                        </a:lnSpc>
                        <a:spcAft>
                          <a:spcPts val="0"/>
                        </a:spcAft>
                      </a:pP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Астрономия</a:t>
                      </a: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Б</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10">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kern="1200" dirty="0" smtClean="0">
                          <a:solidFill>
                            <a:schemeClr val="dk1"/>
                          </a:solidFill>
                          <a:effectLst/>
                          <a:latin typeface="Open Sans (Light)"/>
                          <a:ea typeface="+mn-ea"/>
                          <a:cs typeface="Times New Roman" pitchFamily="18" charset="0"/>
                        </a:rPr>
                        <a:t>В.М.Чаругин</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760401652"/>
                  </a:ext>
                </a:extLst>
              </a:tr>
              <a:tr h="430949">
                <a:tc vMerge="1">
                  <a:txBody>
                    <a:bodyPr/>
                    <a:lstStyle/>
                    <a:p>
                      <a:endParaRPr lang="ru-RU" sz="1050" dirty="0">
                        <a:latin typeface="Times New Roman" pitchFamily="18" charset="0"/>
                        <a:cs typeface="Times New Roman" pitchFamily="18" charset="0"/>
                      </a:endParaRPr>
                    </a:p>
                  </a:txBody>
                  <a:tcPr/>
                </a:tc>
                <a:tc>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Общественные науки</a:t>
                      </a: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История</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Б</a:t>
                      </a:r>
                    </a:p>
                    <a:p>
                      <a:pPr marL="0" algn="ctr" defTabSz="914400" rtl="0" eaLnBrk="1" latinLnBrk="0" hangingPunct="1">
                        <a:lnSpc>
                          <a:spcPct val="107000"/>
                        </a:lnSpc>
                        <a:spcAft>
                          <a:spcPts val="0"/>
                        </a:spcAft>
                      </a:pPr>
                      <a:endParaRPr lang="ru-RU" sz="1050" kern="1200" dirty="0" smtClean="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ru-RU" sz="1050" dirty="0" smtClean="0">
                          <a:effectLst/>
                          <a:latin typeface="Open Sans (Light)"/>
                          <a:cs typeface="Times New Roman" pitchFamily="18" charset="0"/>
                        </a:rPr>
                        <a:t>Под ред. </a:t>
                      </a:r>
                      <a:r>
                        <a:rPr lang="ru-RU" sz="1050" dirty="0" err="1" smtClean="0">
                          <a:effectLst/>
                          <a:latin typeface="Open Sans (Light)"/>
                          <a:cs typeface="Times New Roman" pitchFamily="18" charset="0"/>
                        </a:rPr>
                        <a:t>А.В.Торкунова</a:t>
                      </a:r>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7">
                  <a:txBody>
                    <a:bodyPr/>
                    <a:lstStyle/>
                    <a:p>
                      <a:r>
                        <a:rPr lang="ru-RU" sz="1050" baseline="0" dirty="0" err="1" smtClean="0">
                          <a:effectLst/>
                          <a:latin typeface="Open Sans (Light)"/>
                          <a:cs typeface="Times New Roman" pitchFamily="18" charset="0"/>
                        </a:rPr>
                        <a:t>О.С.</a:t>
                      </a:r>
                      <a:r>
                        <a:rPr lang="ru-RU" sz="1050" dirty="0" err="1" smtClean="0">
                          <a:effectLst/>
                          <a:latin typeface="Open Sans (Light)"/>
                          <a:cs typeface="Times New Roman" pitchFamily="18" charset="0"/>
                        </a:rPr>
                        <a:t>Сороко</a:t>
                      </a:r>
                      <a:r>
                        <a:rPr lang="ru-RU" sz="1050" dirty="0" smtClean="0">
                          <a:effectLst/>
                          <a:latin typeface="Open Sans (Light)"/>
                          <a:cs typeface="Times New Roman" pitchFamily="18" charset="0"/>
                        </a:rPr>
                        <a:t>-Цюпа, </a:t>
                      </a:r>
                      <a:r>
                        <a:rPr lang="ru-RU" sz="1050" dirty="0" err="1" smtClean="0">
                          <a:effectLst/>
                          <a:latin typeface="Open Sans (Light)"/>
                          <a:cs typeface="Times New Roman" pitchFamily="18" charset="0"/>
                        </a:rPr>
                        <a:t>А.О.Сороко</a:t>
                      </a:r>
                      <a:r>
                        <a:rPr lang="ru-RU" sz="1050" dirty="0" smtClean="0">
                          <a:effectLst/>
                          <a:latin typeface="Open Sans (Light)"/>
                          <a:cs typeface="Times New Roman" pitchFamily="18" charset="0"/>
                        </a:rPr>
                        <a:t>-Цюпа / Под ред. </a:t>
                      </a:r>
                      <a:r>
                        <a:rPr lang="ru-RU" sz="1050" dirty="0" err="1" smtClean="0">
                          <a:effectLst/>
                          <a:latin typeface="Open Sans (Light)"/>
                          <a:cs typeface="Times New Roman" pitchFamily="18" charset="0"/>
                        </a:rPr>
                        <a:t>А.А.Искендерова</a:t>
                      </a:r>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r>
                        <a:rPr lang="ru-RU" sz="1050" dirty="0" err="1" smtClean="0">
                          <a:effectLst/>
                          <a:latin typeface="Open Sans (Light)"/>
                          <a:cs typeface="Times New Roman" pitchFamily="18" charset="0"/>
                        </a:rPr>
                        <a:t>Л.С.Белоусов</a:t>
                      </a:r>
                      <a:r>
                        <a:rPr lang="ru-RU" sz="1050" dirty="0" smtClean="0">
                          <a:effectLst/>
                          <a:latin typeface="Open Sans (Light)"/>
                          <a:cs typeface="Times New Roman" pitchFamily="18" charset="0"/>
                        </a:rPr>
                        <a:t>, </a:t>
                      </a:r>
                      <a:r>
                        <a:rPr lang="ru-RU" sz="1050" dirty="0" err="1" smtClean="0">
                          <a:effectLst/>
                          <a:latin typeface="Open Sans (Light)"/>
                          <a:cs typeface="Times New Roman" pitchFamily="18" charset="0"/>
                        </a:rPr>
                        <a:t>В.П.Смирнов</a:t>
                      </a:r>
                      <a:r>
                        <a:rPr lang="ru-RU" sz="1050" dirty="0" smtClean="0">
                          <a:effectLst/>
                          <a:latin typeface="Open Sans (Light)"/>
                          <a:cs typeface="Times New Roman" pitchFamily="18" charset="0"/>
                        </a:rPr>
                        <a:t>, </a:t>
                      </a:r>
                      <a:r>
                        <a:rPr lang="ru-RU" sz="1050" dirty="0" err="1" smtClean="0">
                          <a:effectLst/>
                          <a:latin typeface="Open Sans (Light)"/>
                          <a:cs typeface="Times New Roman" pitchFamily="18" charset="0"/>
                        </a:rPr>
                        <a:t>М.С.Мейер</a:t>
                      </a:r>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15310">
                <a:tc vMerge="1">
                  <a:txBody>
                    <a:bodyPr/>
                    <a:lstStyle/>
                    <a:p>
                      <a:endParaRPr lang="ru-RU"/>
                    </a:p>
                  </a:txBody>
                  <a:tcPr/>
                </a:tc>
                <a:tc rowSpan="2">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Физическая</a:t>
                      </a:r>
                    </a:p>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культура, ОБЖ</a:t>
                      </a: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ru-RU" sz="1050" b="0" i="0" u="none" strike="noStrike" kern="1200" cap="none" spc="0" normalizeH="0" baseline="0" noProof="0" dirty="0" smtClean="0">
                          <a:ln>
                            <a:noFill/>
                          </a:ln>
                          <a:solidFill>
                            <a:prstClr val="black"/>
                          </a:solidFill>
                          <a:effectLst/>
                          <a:uLnTx/>
                          <a:uFillTx/>
                          <a:latin typeface="Open Sans (Light)"/>
                          <a:ea typeface="+mn-ea"/>
                          <a:cs typeface="+mn-cs"/>
                        </a:rPr>
                        <a:t>ОБЖ</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050" b="0" i="0" u="none" strike="noStrike" kern="1200" cap="none" spc="0" normalizeH="0" baseline="0" noProof="0" dirty="0" smtClean="0">
                          <a:ln>
                            <a:noFill/>
                          </a:ln>
                          <a:solidFill>
                            <a:prstClr val="black"/>
                          </a:solidFill>
                          <a:effectLst/>
                          <a:uLnTx/>
                          <a:uFillTx/>
                          <a:latin typeface="Open Sans (Light)"/>
                          <a:ea typeface="+mn-ea"/>
                          <a:cs typeface="+mn-cs"/>
                        </a:rPr>
                        <a:t>Б</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10">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err="1" smtClean="0">
                          <a:ln>
                            <a:noFill/>
                          </a:ln>
                          <a:solidFill>
                            <a:prstClr val="black"/>
                          </a:solidFill>
                          <a:effectLst/>
                          <a:uLnTx/>
                          <a:uFillTx/>
                          <a:latin typeface="Open Sans (Light)"/>
                          <a:ea typeface="+mn-ea"/>
                          <a:cs typeface="Times New Roman" pitchFamily="18" charset="0"/>
                        </a:rPr>
                        <a:t>А.Т.Смирнов</a:t>
                      </a:r>
                      <a:r>
                        <a:rPr kumimoji="0" lang="ru-RU" sz="1050" b="0" i="0" u="none" strike="noStrike" kern="1200" cap="none" spc="0" normalizeH="0" baseline="0" noProof="0" dirty="0" smtClean="0">
                          <a:ln>
                            <a:noFill/>
                          </a:ln>
                          <a:solidFill>
                            <a:prstClr val="black"/>
                          </a:solidFill>
                          <a:effectLst/>
                          <a:uLnTx/>
                          <a:uFillTx/>
                          <a:latin typeface="Open Sans (Light)"/>
                          <a:ea typeface="+mn-ea"/>
                          <a:cs typeface="Times New Roman" pitchFamily="18" charset="0"/>
                        </a:rPr>
                        <a:t>, </a:t>
                      </a:r>
                      <a:r>
                        <a:rPr kumimoji="0" lang="ru-RU" sz="1050" b="0" i="0" u="none" strike="noStrike" kern="1200" cap="none" spc="0" normalizeH="0" baseline="0" noProof="0" dirty="0" err="1" smtClean="0">
                          <a:ln>
                            <a:noFill/>
                          </a:ln>
                          <a:solidFill>
                            <a:prstClr val="black"/>
                          </a:solidFill>
                          <a:effectLst/>
                          <a:uLnTx/>
                          <a:uFillTx/>
                          <a:latin typeface="Open Sans (Light)"/>
                          <a:ea typeface="+mn-ea"/>
                          <a:cs typeface="Times New Roman" pitchFamily="18" charset="0"/>
                        </a:rPr>
                        <a:t>Б.О.Хренников</a:t>
                      </a:r>
                      <a:r>
                        <a:rPr kumimoji="0" lang="ru-RU" sz="1050" b="0" i="0" u="none" strike="noStrike" kern="1200" cap="none" spc="0" normalizeH="0" baseline="0" noProof="0" dirty="0" smtClean="0">
                          <a:ln>
                            <a:noFill/>
                          </a:ln>
                          <a:solidFill>
                            <a:prstClr val="black"/>
                          </a:solidFill>
                          <a:effectLst/>
                          <a:uLnTx/>
                          <a:uFillTx/>
                          <a:latin typeface="Open Sans (Light)"/>
                          <a:ea typeface="+mn-ea"/>
                          <a:cs typeface="Times New Roman" pitchFamily="18" charset="0"/>
                        </a:rPr>
                        <a:t> / Под ред. </a:t>
                      </a:r>
                      <a:r>
                        <a:rPr kumimoji="0" lang="ru-RU" sz="1050" b="0" i="0" u="none" strike="noStrike" kern="1200" cap="none" spc="0" normalizeH="0" baseline="0" noProof="0" dirty="0" err="1" smtClean="0">
                          <a:ln>
                            <a:noFill/>
                          </a:ln>
                          <a:solidFill>
                            <a:prstClr val="black"/>
                          </a:solidFill>
                          <a:effectLst/>
                          <a:uLnTx/>
                          <a:uFillTx/>
                          <a:latin typeface="Open Sans (Light)"/>
                          <a:ea typeface="+mn-ea"/>
                          <a:cs typeface="Times New Roman" pitchFamily="18" charset="0"/>
                        </a:rPr>
                        <a:t>А.Т.Смирнова</a:t>
                      </a:r>
                      <a:r>
                        <a:rPr kumimoji="0" lang="ru-RU" sz="1050" b="0" i="0" u="none" strike="noStrike" kern="1200" cap="none" spc="0" normalizeH="0" baseline="0" noProof="0" dirty="0" smtClean="0">
                          <a:ln>
                            <a:noFill/>
                          </a:ln>
                          <a:solidFill>
                            <a:prstClr val="black"/>
                          </a:solidFill>
                          <a:effectLst/>
                          <a:uLnTx/>
                          <a:uFillTx/>
                          <a:latin typeface="Open Sans (Light)"/>
                          <a:ea typeface="+mn-ea"/>
                          <a:cs typeface="Times New Roman" pitchFamily="18" charset="0"/>
                        </a:rPr>
                        <a:t> </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sz="1600" dirty="0">
                        <a:effectLst/>
                        <a:latin typeface="Open Sans (Light)"/>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600" dirty="0">
                        <a:effectLst/>
                        <a:latin typeface="Open Sans (Light)"/>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sz="1600" dirty="0">
                        <a:effectLst/>
                        <a:latin typeface="Open Sans (Light)"/>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313944785"/>
                  </a:ext>
                </a:extLst>
              </a:tr>
              <a:tr h="266956">
                <a:tc vMerge="1">
                  <a:txBody>
                    <a:bodyPr/>
                    <a:lstStyle/>
                    <a:p>
                      <a:pPr algn="ctr"/>
                      <a:endParaRPr lang="ru-RU" sz="1600" dirty="0">
                        <a:latin typeface="Times New Roman" pitchFamily="18" charset="0"/>
                        <a:cs typeface="Times New Roman" pitchFamily="18" charset="0"/>
                      </a:endParaRPr>
                    </a:p>
                  </a:txBody>
                  <a:tcPr vert="vert270"/>
                </a:tc>
                <a:tc vMerge="1">
                  <a:txBody>
                    <a:bodyPr/>
                    <a:lstStyle/>
                    <a:p>
                      <a:pPr marL="0" algn="l" defTabSz="914400" rtl="0" eaLnBrk="1" latinLnBrk="0" hangingPunct="1">
                        <a:lnSpc>
                          <a:spcPct val="107000"/>
                        </a:lnSpc>
                        <a:spcAft>
                          <a:spcPts val="0"/>
                        </a:spcAft>
                      </a:pPr>
                      <a:endParaRPr lang="ru-RU" sz="1100" kern="1200" dirty="0">
                        <a:solidFill>
                          <a:schemeClr val="dk1"/>
                        </a:solidFill>
                        <a:effectLst/>
                        <a:latin typeface="+mn-lt"/>
                        <a:ea typeface="+mn-ea"/>
                        <a:cs typeface="+mn-cs"/>
                      </a:endParaRPr>
                    </a:p>
                  </a:txBody>
                  <a:tcPr/>
                </a:tc>
                <a:tc>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Физическая культура</a:t>
                      </a: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Б</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r>
                        <a:rPr lang="ru-RU" sz="1050" dirty="0" err="1" smtClean="0">
                          <a:effectLst/>
                          <a:latin typeface="Open Sans (Light)"/>
                          <a:cs typeface="Times New Roman" pitchFamily="18" charset="0"/>
                        </a:rPr>
                        <a:t>В.И.Лях</a:t>
                      </a:r>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7">
                  <a:txBody>
                    <a:bodyPr/>
                    <a:lstStyle/>
                    <a:p>
                      <a:r>
                        <a:rPr lang="ru-RU" sz="1050" dirty="0" err="1" smtClean="0">
                          <a:effectLst/>
                          <a:latin typeface="Open Sans (Light)"/>
                          <a:cs typeface="Times New Roman" pitchFamily="18" charset="0"/>
                        </a:rPr>
                        <a:t>А.П.Матвеев</a:t>
                      </a:r>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bl>
          </a:graphicData>
        </a:graphic>
      </p:graphicFrame>
      <p:sp>
        <p:nvSpPr>
          <p:cNvPr id="21"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58</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4965" y="1167624"/>
            <a:ext cx="746932" cy="183532"/>
          </a:xfrm>
          <a:prstGeom prst="rect">
            <a:avLst/>
          </a:prstGeom>
        </p:spPr>
      </p:pic>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3392" y="1361466"/>
            <a:ext cx="746932" cy="183532"/>
          </a:xfrm>
          <a:prstGeom prst="rect">
            <a:avLst/>
          </a:prstGeom>
        </p:spPr>
      </p:pic>
      <p:pic>
        <p:nvPicPr>
          <p:cNvPr id="24" name="Рисунок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6704" y="2132700"/>
            <a:ext cx="746932" cy="183532"/>
          </a:xfrm>
          <a:prstGeom prst="rect">
            <a:avLst/>
          </a:prstGeom>
        </p:spPr>
      </p:pic>
      <p:pic>
        <p:nvPicPr>
          <p:cNvPr id="43" name="Рисунок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6700" y="2121290"/>
            <a:ext cx="746932" cy="183532"/>
          </a:xfrm>
          <a:prstGeom prst="rect">
            <a:avLst/>
          </a:prstGeom>
        </p:spPr>
      </p:pic>
    </p:spTree>
    <p:extLst>
      <p:ext uri="{BB962C8B-B14F-4D97-AF65-F5344CB8AC3E}">
        <p14:creationId xmlns:p14="http://schemas.microsoft.com/office/powerpoint/2010/main" val="42173497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0" y="610872"/>
            <a:ext cx="11969930"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7" name="Прямоугольник 26"/>
          <p:cNvSpPr/>
          <p:nvPr/>
        </p:nvSpPr>
        <p:spPr>
          <a:xfrm>
            <a:off x="361946" y="97535"/>
            <a:ext cx="629159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Технологический профиль обучения СОО</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graphicFrame>
        <p:nvGraphicFramePr>
          <p:cNvPr id="22" name="Таблица 21"/>
          <p:cNvGraphicFramePr>
            <a:graphicFrameLocks noGrp="1"/>
          </p:cNvGraphicFramePr>
          <p:nvPr>
            <p:extLst>
              <p:ext uri="{D42A27DB-BD31-4B8C-83A1-F6EECF244321}">
                <p14:modId xmlns:p14="http://schemas.microsoft.com/office/powerpoint/2010/main" val="3730648493"/>
              </p:ext>
            </p:extLst>
          </p:nvPr>
        </p:nvGraphicFramePr>
        <p:xfrm>
          <a:off x="233546" y="809071"/>
          <a:ext cx="11410368" cy="2373869"/>
        </p:xfrm>
        <a:graphic>
          <a:graphicData uri="http://schemas.openxmlformats.org/drawingml/2006/table">
            <a:tbl>
              <a:tblPr firstRow="1" bandRow="1">
                <a:tableStyleId>{5C22544A-7EE6-4342-B048-85BDC9FD1C3A}</a:tableStyleId>
              </a:tblPr>
              <a:tblGrid>
                <a:gridCol w="900010">
                  <a:extLst>
                    <a:ext uri="{9D8B030D-6E8A-4147-A177-3AD203B41FA5}">
                      <a16:colId xmlns:a16="http://schemas.microsoft.com/office/drawing/2014/main" val="1595716521"/>
                    </a:ext>
                  </a:extLst>
                </a:gridCol>
                <a:gridCol w="2183533">
                  <a:extLst>
                    <a:ext uri="{9D8B030D-6E8A-4147-A177-3AD203B41FA5}">
                      <a16:colId xmlns:a16="http://schemas.microsoft.com/office/drawing/2014/main" val="3936953702"/>
                    </a:ext>
                  </a:extLst>
                </a:gridCol>
                <a:gridCol w="2551696">
                  <a:extLst>
                    <a:ext uri="{9D8B030D-6E8A-4147-A177-3AD203B41FA5}">
                      <a16:colId xmlns:a16="http://schemas.microsoft.com/office/drawing/2014/main" val="2298061836"/>
                    </a:ext>
                  </a:extLst>
                </a:gridCol>
                <a:gridCol w="2437553">
                  <a:extLst>
                    <a:ext uri="{9D8B030D-6E8A-4147-A177-3AD203B41FA5}">
                      <a16:colId xmlns:a16="http://schemas.microsoft.com/office/drawing/2014/main" val="1222589522"/>
                    </a:ext>
                  </a:extLst>
                </a:gridCol>
                <a:gridCol w="3337576">
                  <a:extLst>
                    <a:ext uri="{9D8B030D-6E8A-4147-A177-3AD203B41FA5}">
                      <a16:colId xmlns:a16="http://schemas.microsoft.com/office/drawing/2014/main" val="2459606623"/>
                    </a:ext>
                  </a:extLst>
                </a:gridCol>
              </a:tblGrid>
              <a:tr h="391976">
                <a:tc>
                  <a:txBody>
                    <a:bodyPr/>
                    <a:lstStyle/>
                    <a:p>
                      <a:pPr marL="0" algn="ctr" defTabSz="914400" rtl="0" eaLnBrk="1" latinLnBrk="0" hangingPunct="1">
                        <a:lnSpc>
                          <a:spcPct val="107000"/>
                        </a:lnSpc>
                        <a:spcAft>
                          <a:spcPts val="0"/>
                        </a:spcAft>
                      </a:pPr>
                      <a:endParaRPr lang="ru-RU" sz="1400" b="0" kern="1200" dirty="0">
                        <a:solidFill>
                          <a:schemeClr val="tx1"/>
                        </a:solidFill>
                        <a:effectLst/>
                        <a:latin typeface="Open Sans (Light)"/>
                        <a:ea typeface="+mn-ea"/>
                        <a:cs typeface="+mn-cs"/>
                      </a:endParaRPr>
                    </a:p>
                  </a:txBody>
                  <a:tcPr vert="vert270" anchor="ctr">
                    <a:lnB w="381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latinLnBrk="0" hangingPunct="1"/>
                      <a:r>
                        <a:rPr lang="ru-RU" sz="1000" b="1" kern="1200" dirty="0" smtClean="0">
                          <a:solidFill>
                            <a:srgbClr val="002060"/>
                          </a:solidFill>
                          <a:effectLst/>
                          <a:latin typeface="Open Sans (Light)"/>
                          <a:ea typeface="+mn-ea"/>
                          <a:cs typeface="Times New Roman" pitchFamily="18" charset="0"/>
                        </a:rPr>
                        <a:t>Предметная область</a:t>
                      </a:r>
                      <a:endParaRPr lang="ru-RU" sz="1000" b="1" kern="1200" dirty="0">
                        <a:solidFill>
                          <a:srgbClr val="002060"/>
                        </a:solidFill>
                        <a:effectLst/>
                        <a:latin typeface="Open Sans (Light)"/>
                        <a:ea typeface="+mn-ea"/>
                        <a:cs typeface="Times New Roman" pitchFamily="18" charset="0"/>
                      </a:endParaRPr>
                    </a:p>
                  </a:txBody>
                  <a:tcPr>
                    <a:lnB w="381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latinLnBrk="0" hangingPunct="1"/>
                      <a:r>
                        <a:rPr lang="ru-RU" sz="1000" b="1" kern="1200" dirty="0" smtClean="0">
                          <a:solidFill>
                            <a:srgbClr val="002060"/>
                          </a:solidFill>
                          <a:effectLst/>
                          <a:latin typeface="Open Sans (Light)"/>
                          <a:ea typeface="+mn-ea"/>
                          <a:cs typeface="Times New Roman" pitchFamily="18" charset="0"/>
                        </a:rPr>
                        <a:t>Учебный предмет</a:t>
                      </a:r>
                      <a:endParaRPr lang="ru-RU" sz="1000" b="1" kern="1200" dirty="0">
                        <a:solidFill>
                          <a:srgbClr val="002060"/>
                        </a:solidFill>
                        <a:effectLst/>
                        <a:latin typeface="Open Sans (Light)"/>
                        <a:ea typeface="+mn-ea"/>
                        <a:cs typeface="Times New Roman" pitchFamily="18" charset="0"/>
                      </a:endParaRPr>
                    </a:p>
                  </a:txBody>
                  <a:tcPr>
                    <a:solidFill>
                      <a:schemeClr val="bg1"/>
                    </a:solidFill>
                  </a:tcPr>
                </a:tc>
                <a:tc>
                  <a:txBody>
                    <a:bodyPr/>
                    <a:lstStyle/>
                    <a:p>
                      <a:pPr marL="0" algn="ctr" defTabSz="914400" rtl="0" eaLnBrk="1" latinLnBrk="0" hangingPunct="1"/>
                      <a:r>
                        <a:rPr lang="ru-RU" sz="1000" b="1" kern="1200" dirty="0" smtClean="0">
                          <a:solidFill>
                            <a:srgbClr val="002060"/>
                          </a:solidFill>
                          <a:effectLst/>
                          <a:latin typeface="Open Sans (Light)"/>
                          <a:ea typeface="+mn-ea"/>
                          <a:cs typeface="Times New Roman" pitchFamily="18" charset="0"/>
                        </a:rPr>
                        <a:t>Уровень</a:t>
                      </a:r>
                      <a:endParaRPr lang="ru-RU" sz="1000" b="1" kern="1200" dirty="0">
                        <a:solidFill>
                          <a:srgbClr val="002060"/>
                        </a:solidFill>
                        <a:effectLst/>
                        <a:latin typeface="Open Sans (Light)"/>
                        <a:ea typeface="+mn-ea"/>
                        <a:cs typeface="Times New Roman" pitchFamily="18" charset="0"/>
                      </a:endParaRPr>
                    </a:p>
                  </a:txBody>
                  <a:tcPr>
                    <a:solidFill>
                      <a:schemeClr val="bg1"/>
                    </a:solidFill>
                  </a:tcPr>
                </a:tc>
                <a:tc>
                  <a:txBody>
                    <a:bodyPr/>
                    <a:lstStyle/>
                    <a:p>
                      <a:pPr marL="0" algn="ctr" defTabSz="914400" rtl="0" eaLnBrk="1" latinLnBrk="0" hangingPunct="1"/>
                      <a:r>
                        <a:rPr lang="ru-RU" sz="1000" b="1" kern="1200" dirty="0" smtClean="0">
                          <a:solidFill>
                            <a:srgbClr val="002060"/>
                          </a:solidFill>
                          <a:effectLst/>
                          <a:latin typeface="Open Sans (Light)"/>
                          <a:ea typeface="+mn-ea"/>
                          <a:cs typeface="Times New Roman" pitchFamily="18" charset="0"/>
                        </a:rPr>
                        <a:t>Автор</a:t>
                      </a:r>
                      <a:endParaRPr lang="ru-RU" sz="1000" b="1" kern="1200" dirty="0">
                        <a:solidFill>
                          <a:srgbClr val="002060"/>
                        </a:solidFill>
                        <a:effectLst/>
                        <a:latin typeface="Open Sans (Light)"/>
                        <a:ea typeface="+mn-ea"/>
                        <a:cs typeface="Times New Roman" pitchFamily="18" charset="0"/>
                      </a:endParaRPr>
                    </a:p>
                  </a:txBody>
                  <a:tcPr>
                    <a:solidFill>
                      <a:schemeClr val="bg1"/>
                    </a:solidFill>
                  </a:tcPr>
                </a:tc>
                <a:extLst>
                  <a:ext uri="{0D108BD9-81ED-4DB2-BD59-A6C34878D82A}">
                    <a16:rowId xmlns:a16="http://schemas.microsoft.com/office/drawing/2014/main" val="205230988"/>
                  </a:ext>
                </a:extLst>
              </a:tr>
              <a:tr h="301182">
                <a:tc rowSpan="7">
                  <a:txBody>
                    <a:bodyPr/>
                    <a:lstStyle/>
                    <a:p>
                      <a:pPr marL="0" algn="ctr" defTabSz="914400" rtl="0" eaLnBrk="1" latinLnBrk="0" hangingPunct="1">
                        <a:lnSpc>
                          <a:spcPct val="107000"/>
                        </a:lnSpc>
                        <a:spcAft>
                          <a:spcPts val="0"/>
                        </a:spcAft>
                      </a:pPr>
                      <a:r>
                        <a:rPr lang="ru-RU" sz="1400" b="0" kern="1200" dirty="0" smtClean="0">
                          <a:solidFill>
                            <a:schemeClr val="tx1"/>
                          </a:solidFill>
                          <a:effectLst/>
                          <a:latin typeface="Open Sans (Light)"/>
                          <a:ea typeface="+mn-ea"/>
                          <a:cs typeface="+mn-cs"/>
                        </a:rPr>
                        <a:t>Часть, формируемая участниками ОП</a:t>
                      </a:r>
                    </a:p>
                    <a:p>
                      <a:pPr marL="0" algn="ctr" defTabSz="914400" rtl="0" eaLnBrk="1" latinLnBrk="0" hangingPunct="1">
                        <a:lnSpc>
                          <a:spcPct val="107000"/>
                        </a:lnSpc>
                        <a:spcAft>
                          <a:spcPts val="0"/>
                        </a:spcAft>
                      </a:pPr>
                      <a:endParaRPr lang="ru-RU" sz="1400" b="0" kern="1200" dirty="0">
                        <a:solidFill>
                          <a:schemeClr val="tx1"/>
                        </a:solidFill>
                        <a:effectLst/>
                        <a:latin typeface="Open Sans (Light)"/>
                        <a:ea typeface="+mn-ea"/>
                        <a:cs typeface="+mn-cs"/>
                      </a:endParaRPr>
                    </a:p>
                  </a:txBody>
                  <a:tcPr vert="vert27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bg1"/>
                    </a:solidFill>
                  </a:tcPr>
                </a:tc>
                <a:tc>
                  <a:txBody>
                    <a:bodyPr/>
                    <a:lstStyle/>
                    <a:p>
                      <a:pPr marL="0" algn="l" defTabSz="914400" rtl="0" eaLnBrk="1" latinLnBrk="0" hangingPunct="1">
                        <a:lnSpc>
                          <a:spcPct val="107000"/>
                        </a:lnSpc>
                        <a:spcAft>
                          <a:spcPts val="0"/>
                        </a:spcAft>
                      </a:pP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Индивидуальный</a:t>
                      </a:r>
                      <a:r>
                        <a:rPr lang="ru-RU" sz="1100" kern="1200" baseline="0" dirty="0" smtClean="0">
                          <a:solidFill>
                            <a:schemeClr val="dk1"/>
                          </a:solidFill>
                          <a:effectLst/>
                          <a:latin typeface="Open Sans (Light)"/>
                          <a:ea typeface="+mn-ea"/>
                          <a:cs typeface="+mn-cs"/>
                        </a:rPr>
                        <a:t> проект</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100" b="0" i="0" u="none" strike="noStrike" kern="1200" cap="none" spc="0" normalizeH="0" baseline="0" dirty="0" smtClean="0">
                          <a:ln>
                            <a:noFill/>
                          </a:ln>
                          <a:solidFill>
                            <a:prstClr val="black"/>
                          </a:solidFill>
                          <a:effectLst/>
                          <a:uLnTx/>
                          <a:uFillTx/>
                          <a:latin typeface="Open Sans (Light)"/>
                          <a:ea typeface="+mn-ea"/>
                          <a:cs typeface="+mn-cs"/>
                        </a:rPr>
                        <a:t>Элективный курс</a:t>
                      </a:r>
                      <a:endParaRPr kumimoji="0" lang="ru-RU" sz="1100" b="0" i="0" u="none" strike="noStrike" kern="1200" cap="none" spc="0" normalizeH="0" baseline="0" dirty="0">
                        <a:ln>
                          <a:noFill/>
                        </a:ln>
                        <a:solidFill>
                          <a:prstClr val="black"/>
                        </a:solidFill>
                        <a:effectLst/>
                        <a:uLnTx/>
                        <a:uFillTx/>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baseline="0" dirty="0" err="1" smtClean="0">
                          <a:solidFill>
                            <a:srgbClr val="000000"/>
                          </a:solidFill>
                          <a:effectLst/>
                          <a:latin typeface="Open Sans (Light)"/>
                        </a:rPr>
                        <a:t>М.В.</a:t>
                      </a:r>
                      <a:r>
                        <a:rPr lang="ru-RU" sz="1100" b="0" i="0" u="none" strike="noStrike" dirty="0" err="1" smtClean="0">
                          <a:solidFill>
                            <a:srgbClr val="000000"/>
                          </a:solidFill>
                          <a:effectLst/>
                          <a:latin typeface="Open Sans (Light)"/>
                        </a:rPr>
                        <a:t>Половкова</a:t>
                      </a:r>
                      <a:r>
                        <a:rPr lang="ru-RU" sz="1100" b="0" i="0" u="none" strike="noStrike" baseline="0" dirty="0" smtClean="0">
                          <a:solidFill>
                            <a:srgbClr val="000000"/>
                          </a:solidFill>
                          <a:effectLst/>
                          <a:latin typeface="Open Sans (Light)"/>
                        </a:rPr>
                        <a:t> и др.</a:t>
                      </a:r>
                      <a:endParaRPr lang="ru-RU" sz="1100" b="0" i="0" u="none" strike="noStrike" dirty="0" smtClean="0">
                        <a:solidFill>
                          <a:srgbClr val="000000"/>
                        </a:solidFill>
                        <a:effectLst/>
                        <a:latin typeface="Open Sans (Light)"/>
                      </a:endParaRPr>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4220786863"/>
                  </a:ext>
                </a:extLst>
              </a:tr>
              <a:tr h="326571">
                <a:tc vMerge="1">
                  <a:txBody>
                    <a:bodyPr/>
                    <a:lstStyle/>
                    <a:p>
                      <a:endParaRPr lang="ru-RU"/>
                    </a:p>
                  </a:txBody>
                  <a:tcPr/>
                </a:tc>
                <a:tc>
                  <a:txBody>
                    <a:bodyPr/>
                    <a:lstStyle/>
                    <a:p>
                      <a:pPr marL="0" algn="l" defTabSz="914400" rtl="0" eaLnBrk="1" latinLnBrk="0" hangingPunct="1">
                        <a:lnSpc>
                          <a:spcPct val="107000"/>
                        </a:lnSpc>
                        <a:spcAft>
                          <a:spcPts val="0"/>
                        </a:spcAft>
                      </a:pP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ru-RU" sz="1100" kern="1200" dirty="0" smtClean="0">
                          <a:solidFill>
                            <a:schemeClr val="dk1"/>
                          </a:solidFill>
                          <a:effectLst/>
                          <a:latin typeface="Open Sans (Light)"/>
                          <a:ea typeface="+mn-ea"/>
                          <a:cs typeface="+mn-cs"/>
                        </a:rPr>
                        <a:t>Основы компьютерной анимации</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100" b="0" i="0" u="none" strike="noStrike" kern="1200" cap="none" spc="0" normalizeH="0" baseline="0" dirty="0" smtClean="0">
                          <a:ln>
                            <a:noFill/>
                          </a:ln>
                          <a:solidFill>
                            <a:prstClr val="black"/>
                          </a:solidFill>
                          <a:effectLst/>
                          <a:uLnTx/>
                          <a:uFillTx/>
                          <a:latin typeface="Open Sans (Light)"/>
                          <a:ea typeface="+mn-ea"/>
                          <a:cs typeface="+mn-cs"/>
                        </a:rPr>
                        <a:t>Элективный курс</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dirty="0" err="1" smtClean="0">
                          <a:ln>
                            <a:noFill/>
                          </a:ln>
                          <a:solidFill>
                            <a:prstClr val="black"/>
                          </a:solidFill>
                          <a:effectLst/>
                          <a:uLnTx/>
                          <a:uFillTx/>
                          <a:latin typeface="Open Sans (Light)"/>
                          <a:ea typeface="+mn-ea"/>
                          <a:cs typeface="+mn-cs"/>
                        </a:rPr>
                        <a:t>К.А.Леонов</a:t>
                      </a:r>
                      <a:endParaRPr kumimoji="0" lang="ru-RU" sz="1100" b="0" i="0" u="none" strike="noStrike" kern="1200" cap="none" spc="0" normalizeH="0" baseline="0" dirty="0" smtClean="0">
                        <a:ln>
                          <a:noFill/>
                        </a:ln>
                        <a:solidFill>
                          <a:prstClr val="black"/>
                        </a:solidFill>
                        <a:effectLst/>
                        <a:uLnTx/>
                        <a:uFillTx/>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4006167862"/>
                  </a:ext>
                </a:extLst>
              </a:tr>
              <a:tr h="269377">
                <a:tc vMerge="1">
                  <a:txBody>
                    <a:bodyPr/>
                    <a:lstStyle/>
                    <a:p>
                      <a:endParaRPr lang="ru-RU" sz="1050" dirty="0">
                        <a:latin typeface="Times New Roman" pitchFamily="18" charset="0"/>
                        <a:cs typeface="Times New Roman" pitchFamily="18" charset="0"/>
                      </a:endParaRPr>
                    </a:p>
                  </a:txBody>
                  <a:tcPr/>
                </a:tc>
                <a:tc rowSpan="5">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Предметы и курсы по выбору</a:t>
                      </a:r>
                      <a:endParaRPr lang="ru-RU" sz="105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Основы системного анализа</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Факультативный</a:t>
                      </a:r>
                      <a:r>
                        <a:rPr lang="ru-RU" sz="1100" kern="1200" baseline="0" dirty="0" smtClean="0">
                          <a:solidFill>
                            <a:schemeClr val="dk1"/>
                          </a:solidFill>
                          <a:effectLst/>
                          <a:latin typeface="Open Sans (Light)"/>
                          <a:ea typeface="+mn-ea"/>
                          <a:cs typeface="+mn-cs"/>
                        </a:rPr>
                        <a:t> курс</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dirty="0" err="1" smtClean="0">
                          <a:effectLst/>
                          <a:latin typeface="Open Sans (Light)"/>
                          <a:cs typeface="Times New Roman" pitchFamily="18" charset="0"/>
                        </a:rPr>
                        <a:t>В.В.Белага</a:t>
                      </a:r>
                      <a:r>
                        <a:rPr lang="ru-RU" sz="1100" dirty="0" smtClean="0">
                          <a:effectLst/>
                          <a:latin typeface="Open Sans (Light)"/>
                          <a:cs typeface="Times New Roman" pitchFamily="18" charset="0"/>
                        </a:rPr>
                        <a:t>,</a:t>
                      </a:r>
                      <a:r>
                        <a:rPr lang="ru-RU" sz="1100" baseline="0" dirty="0" smtClean="0">
                          <a:effectLst/>
                          <a:latin typeface="Open Sans (Light)"/>
                          <a:cs typeface="Times New Roman" pitchFamily="18" charset="0"/>
                        </a:rPr>
                        <a:t> </a:t>
                      </a:r>
                      <a:r>
                        <a:rPr lang="ru-RU" sz="1100" baseline="0" dirty="0" err="1" smtClean="0">
                          <a:effectLst/>
                          <a:latin typeface="Open Sans (Light)"/>
                          <a:cs typeface="Times New Roman" pitchFamily="18" charset="0"/>
                        </a:rPr>
                        <a:t>О.Ю.Тятюшкина</a:t>
                      </a:r>
                      <a:endParaRPr lang="ru-RU" sz="110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076283052"/>
                  </a:ext>
                </a:extLst>
              </a:tr>
              <a:tr h="207444">
                <a:tc vMerge="1">
                  <a:txBody>
                    <a:bodyPr/>
                    <a:lstStyle/>
                    <a:p>
                      <a:endParaRPr lang="ru-RU" sz="1050" dirty="0">
                        <a:latin typeface="Times New Roman" pitchFamily="18" charset="0"/>
                        <a:cs typeface="Times New Roman" pitchFamily="18" charset="0"/>
                      </a:endParaRPr>
                    </a:p>
                  </a:txBody>
                  <a:tcPr/>
                </a:tc>
                <a:tc vMerge="1">
                  <a:txBody>
                    <a:bodyPr/>
                    <a:lstStyle/>
                    <a:p>
                      <a:pPr marL="0" algn="l" defTabSz="914400" rtl="0" eaLnBrk="1" latinLnBrk="0" hangingPunct="1">
                        <a:lnSpc>
                          <a:spcPct val="107000"/>
                        </a:lnSpc>
                        <a:spcAft>
                          <a:spcPts val="0"/>
                        </a:spcAft>
                      </a:pPr>
                      <a:endParaRPr lang="ru-RU" sz="1050" kern="1200" dirty="0">
                        <a:solidFill>
                          <a:schemeClr val="dk1"/>
                        </a:solidFill>
                        <a:effectLst/>
                        <a:latin typeface="+mn-lt"/>
                        <a:ea typeface="+mn-ea"/>
                        <a:cs typeface="+mn-cs"/>
                      </a:endParaRPr>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Математическое</a:t>
                      </a:r>
                      <a:r>
                        <a:rPr lang="ru-RU" sz="1100" kern="1200" baseline="0" dirty="0" smtClean="0">
                          <a:solidFill>
                            <a:schemeClr val="dk1"/>
                          </a:solidFill>
                          <a:effectLst/>
                          <a:latin typeface="Open Sans (Light)"/>
                          <a:ea typeface="+mn-ea"/>
                          <a:cs typeface="+mn-cs"/>
                        </a:rPr>
                        <a:t> моделирование</a:t>
                      </a:r>
                      <a:endParaRPr lang="ru-RU" sz="1100" kern="1200" dirty="0" smtClean="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100" b="0" i="0" u="none" strike="noStrike" kern="1200" cap="none" spc="0" normalizeH="0" baseline="0" noProof="0" dirty="0" smtClean="0">
                          <a:ln>
                            <a:noFill/>
                          </a:ln>
                          <a:solidFill>
                            <a:prstClr val="black"/>
                          </a:solidFill>
                          <a:effectLst/>
                          <a:uLnTx/>
                          <a:uFillTx/>
                          <a:latin typeface="Open Sans (Light)"/>
                          <a:ea typeface="+mn-ea"/>
                          <a:cs typeface="+mn-cs"/>
                        </a:rPr>
                        <a:t>Факультативный курс</a:t>
                      </a:r>
                      <a:endParaRPr kumimoji="0" lang="ru-RU" sz="1100" b="0" i="0" u="none" strike="noStrike" kern="1200" cap="none" spc="0" normalizeH="0" baseline="0" noProof="0" dirty="0">
                        <a:ln>
                          <a:noFill/>
                        </a:ln>
                        <a:solidFill>
                          <a:prstClr val="black"/>
                        </a:solidFill>
                        <a:effectLst/>
                        <a:uLnTx/>
                        <a:uFillTx/>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dirty="0" err="1" smtClean="0">
                          <a:effectLst/>
                          <a:latin typeface="Open Sans (Light)"/>
                          <a:cs typeface="Times New Roman" pitchFamily="18" charset="0"/>
                        </a:rPr>
                        <a:t>Г.М.Генералов</a:t>
                      </a:r>
                      <a:endParaRPr lang="ru-RU" sz="110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920237514"/>
                  </a:ext>
                </a:extLst>
              </a:tr>
              <a:tr h="207444">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Ядерная физика</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100" b="0" i="0" u="none" strike="noStrike" kern="1200" cap="none" spc="0" normalizeH="0" baseline="0" noProof="0" dirty="0" smtClean="0">
                          <a:ln>
                            <a:noFill/>
                          </a:ln>
                          <a:solidFill>
                            <a:prstClr val="black"/>
                          </a:solidFill>
                          <a:effectLst/>
                          <a:uLnTx/>
                          <a:uFillTx/>
                          <a:latin typeface="Open Sans (Light)"/>
                          <a:ea typeface="+mn-ea"/>
                          <a:cs typeface="+mn-cs"/>
                        </a:rPr>
                        <a:t>Факультативный курс</a:t>
                      </a:r>
                      <a:endParaRPr kumimoji="0" lang="ru-RU" sz="1100" b="0" i="0" u="none" strike="noStrike" kern="1200" cap="none" spc="0" normalizeH="0" baseline="0" noProof="0" dirty="0">
                        <a:ln>
                          <a:noFill/>
                        </a:ln>
                        <a:solidFill>
                          <a:prstClr val="black"/>
                        </a:solidFill>
                        <a:effectLst/>
                        <a:uLnTx/>
                        <a:uFillTx/>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ru-RU" sz="1100" dirty="0" err="1" smtClean="0">
                          <a:effectLst/>
                          <a:latin typeface="Open Sans (Light)"/>
                        </a:rPr>
                        <a:t>Ю.А.Панебратцев</a:t>
                      </a:r>
                      <a:r>
                        <a:rPr lang="ru-RU" sz="1100" dirty="0" smtClean="0">
                          <a:effectLst/>
                          <a:latin typeface="Open Sans (Light)"/>
                        </a:rPr>
                        <a:t> и др.</a:t>
                      </a:r>
                      <a:endParaRPr lang="ru-RU" sz="1100" dirty="0">
                        <a:effectLst/>
                        <a:latin typeface="Open Sans (Light)"/>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694495137"/>
                  </a:ext>
                </a:extLst>
              </a:tr>
              <a:tr h="207444">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Прикладная механика</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100" b="0" i="0" u="none" strike="noStrike" kern="1200" cap="none" spc="0" normalizeH="0" baseline="0" noProof="0" dirty="0" smtClean="0">
                          <a:ln>
                            <a:noFill/>
                          </a:ln>
                          <a:solidFill>
                            <a:prstClr val="black"/>
                          </a:solidFill>
                          <a:effectLst/>
                          <a:uLnTx/>
                          <a:uFillTx/>
                          <a:latin typeface="Open Sans (Light)"/>
                          <a:ea typeface="+mn-ea"/>
                          <a:cs typeface="+mn-cs"/>
                        </a:rPr>
                        <a:t>Факультативный курс</a:t>
                      </a:r>
                      <a:endParaRPr kumimoji="0" lang="ru-RU" sz="1100" b="0" i="0" u="none" strike="noStrike" kern="1200" cap="none" spc="0" normalizeH="0" baseline="0" noProof="0" dirty="0">
                        <a:ln>
                          <a:noFill/>
                        </a:ln>
                        <a:solidFill>
                          <a:prstClr val="black"/>
                        </a:solidFill>
                        <a:effectLst/>
                        <a:uLnTx/>
                        <a:uFillTx/>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ru-RU" sz="1100" dirty="0" err="1" smtClean="0">
                          <a:effectLst/>
                          <a:latin typeface="Open Sans (Light)"/>
                        </a:rPr>
                        <a:t>А.С.Ольчак</a:t>
                      </a:r>
                      <a:r>
                        <a:rPr lang="ru-RU" sz="1100" dirty="0" smtClean="0">
                          <a:effectLst/>
                          <a:latin typeface="Open Sans (Light)"/>
                        </a:rPr>
                        <a:t>, </a:t>
                      </a:r>
                      <a:r>
                        <a:rPr lang="ru-RU" sz="1100" dirty="0" err="1" smtClean="0">
                          <a:effectLst/>
                          <a:latin typeface="Open Sans (Light)"/>
                        </a:rPr>
                        <a:t>С.Е.Муравьёв</a:t>
                      </a:r>
                      <a:endParaRPr lang="ru-RU" sz="1100" dirty="0">
                        <a:effectLst/>
                        <a:latin typeface="Open Sans (Light)"/>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092009567"/>
                  </a:ext>
                </a:extLst>
              </a:tr>
              <a:tr h="0">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Основы </a:t>
                      </a:r>
                      <a:r>
                        <a:rPr lang="ru-RU" sz="1100" kern="1200" dirty="0" err="1" smtClean="0">
                          <a:solidFill>
                            <a:schemeClr val="dk1"/>
                          </a:solidFill>
                          <a:effectLst/>
                          <a:latin typeface="Open Sans (Light)"/>
                          <a:ea typeface="+mn-ea"/>
                          <a:cs typeface="+mn-cs"/>
                        </a:rPr>
                        <a:t>нанотехнологий</a:t>
                      </a:r>
                      <a:endParaRPr lang="ru-RU" sz="1100" kern="1200" dirty="0" smtClean="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100" b="0" i="0" u="none" strike="noStrike" kern="1200" cap="none" spc="0" normalizeH="0" baseline="0" noProof="0" smtClean="0">
                          <a:ln>
                            <a:noFill/>
                          </a:ln>
                          <a:solidFill>
                            <a:prstClr val="black"/>
                          </a:solidFill>
                          <a:effectLst/>
                          <a:uLnTx/>
                          <a:uFillTx/>
                          <a:latin typeface="Open Sans (Light)"/>
                          <a:ea typeface="+mn-ea"/>
                          <a:cs typeface="+mn-cs"/>
                        </a:rPr>
                        <a:t>Факультативный курс</a:t>
                      </a:r>
                      <a:endParaRPr kumimoji="0" lang="ru-RU" sz="1100" b="0" i="0" u="none" strike="noStrike" kern="1200" cap="none" spc="0" normalizeH="0" baseline="0" noProof="0" dirty="0">
                        <a:ln>
                          <a:noFill/>
                        </a:ln>
                        <a:solidFill>
                          <a:prstClr val="black"/>
                        </a:solidFill>
                        <a:effectLst/>
                        <a:uLnTx/>
                        <a:uFillTx/>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dirty="0" err="1" smtClean="0">
                          <a:effectLst/>
                          <a:latin typeface="Open Sans (Light)"/>
                        </a:rPr>
                        <a:t>В.В.Светухин</a:t>
                      </a:r>
                      <a:r>
                        <a:rPr lang="ru-RU" sz="1100" dirty="0" smtClean="0">
                          <a:effectLst/>
                          <a:latin typeface="Open Sans (Light)"/>
                        </a:rPr>
                        <a:t>, </a:t>
                      </a:r>
                      <a:r>
                        <a:rPr lang="ru-RU" sz="1100" dirty="0" err="1" smtClean="0">
                          <a:effectLst/>
                          <a:latin typeface="Open Sans (Light)"/>
                        </a:rPr>
                        <a:t>И.О.Явтушенко</a:t>
                      </a:r>
                      <a:endParaRPr lang="ru-RU" sz="1100" dirty="0">
                        <a:effectLst/>
                        <a:latin typeface="Open Sans (Light)"/>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516934938"/>
                  </a:ext>
                </a:extLst>
              </a:tr>
            </a:tbl>
          </a:graphicData>
        </a:graphic>
      </p:graphicFrame>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9600" y="4131437"/>
            <a:ext cx="1478419" cy="2057864"/>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3595" y="4131437"/>
            <a:ext cx="1469903" cy="2057864"/>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546" y="4135112"/>
            <a:ext cx="1475779" cy="2054189"/>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3716" y="4131437"/>
            <a:ext cx="1559861" cy="2057864"/>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6087" y="4131437"/>
            <a:ext cx="1483001" cy="2057864"/>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8457" y="4131437"/>
            <a:ext cx="1483002" cy="2057864"/>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83516" y="4131437"/>
            <a:ext cx="1551630" cy="2057864"/>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3546087" y="3730057"/>
            <a:ext cx="4237543" cy="369332"/>
          </a:xfrm>
          <a:prstGeom prst="rect">
            <a:avLst/>
          </a:prstGeom>
          <a:noFill/>
        </p:spPr>
        <p:txBody>
          <a:bodyPr wrap="square" rtlCol="0">
            <a:spAutoFit/>
          </a:bodyPr>
          <a:lstStyle/>
          <a:p>
            <a:r>
              <a:rPr lang="ru-RU" dirty="0" smtClean="0">
                <a:latin typeface="Open Sans (Light)"/>
              </a:rPr>
              <a:t>Серия пособий «Профильная школа»</a:t>
            </a:r>
            <a:endParaRPr lang="ru-RU" dirty="0">
              <a:latin typeface="Open Sans (Light)"/>
            </a:endParaRPr>
          </a:p>
        </p:txBody>
      </p:sp>
      <p:sp>
        <p:nvSpPr>
          <p:cNvPr id="10" name="Прямоугольник 9"/>
          <p:cNvSpPr/>
          <p:nvPr/>
        </p:nvSpPr>
        <p:spPr>
          <a:xfrm>
            <a:off x="258542" y="6169580"/>
            <a:ext cx="3549177" cy="369332"/>
          </a:xfrm>
          <a:prstGeom prst="rect">
            <a:avLst/>
          </a:prstGeom>
        </p:spPr>
        <p:txBody>
          <a:bodyPr wrap="none">
            <a:spAutoFit/>
          </a:bodyPr>
          <a:lstStyle/>
          <a:p>
            <a:r>
              <a:rPr lang="en-US" dirty="0">
                <a:hlinkClick r:id="rId10"/>
              </a:rPr>
              <a:t>https://prosv.ru/static/profil_school</a:t>
            </a:r>
            <a:endParaRPr lang="ru-RU" dirty="0"/>
          </a:p>
        </p:txBody>
      </p:sp>
      <p:sp>
        <p:nvSpPr>
          <p:cNvPr id="43"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59</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0308305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0" y="610872"/>
            <a:ext cx="11969930"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7" name="Прямоугольник 26"/>
          <p:cNvSpPr/>
          <p:nvPr/>
        </p:nvSpPr>
        <p:spPr>
          <a:xfrm>
            <a:off x="90535" y="97535"/>
            <a:ext cx="12101465" cy="954107"/>
          </a:xfrm>
          <a:prstGeom prst="rect">
            <a:avLst/>
          </a:prstGeom>
        </p:spPr>
        <p:txBody>
          <a:bodyPr wrap="square">
            <a:spAutoFit/>
          </a:bodyPr>
          <a:lstStyle/>
          <a:p>
            <a:pPr lvl="0">
              <a:defRPr/>
            </a:pPr>
            <a:r>
              <a:rPr kumimoji="0" lang="ru-RU" sz="28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Естественно-научный профиль обучения </a:t>
            </a:r>
            <a:r>
              <a:rPr lang="ru-RU" sz="28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СОО </a:t>
            </a:r>
            <a:r>
              <a:rPr lang="ru-RU" sz="1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(углубленный  </a:t>
            </a:r>
            <a:r>
              <a:rPr lang="ru-RU"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уровень на выбор ОО, не менее </a:t>
            </a:r>
            <a:r>
              <a:rPr lang="ru-RU" sz="1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3)</a:t>
            </a:r>
            <a:endParaRPr lang="ru-RU" sz="1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8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graphicFrame>
        <p:nvGraphicFramePr>
          <p:cNvPr id="77" name="Таблица 76"/>
          <p:cNvGraphicFramePr>
            <a:graphicFrameLocks noGrp="1"/>
          </p:cNvGraphicFramePr>
          <p:nvPr>
            <p:extLst>
              <p:ext uri="{D42A27DB-BD31-4B8C-83A1-F6EECF244321}">
                <p14:modId xmlns:p14="http://schemas.microsoft.com/office/powerpoint/2010/main" val="924434702"/>
              </p:ext>
            </p:extLst>
          </p:nvPr>
        </p:nvGraphicFramePr>
        <p:xfrm>
          <a:off x="199698" y="773813"/>
          <a:ext cx="11897455" cy="5770715"/>
        </p:xfrm>
        <a:graphic>
          <a:graphicData uri="http://schemas.openxmlformats.org/drawingml/2006/table">
            <a:tbl>
              <a:tblPr firstRow="1" bandRow="1">
                <a:tableStyleId>{5C22544A-7EE6-4342-B048-85BDC9FD1C3A}</a:tableStyleId>
              </a:tblPr>
              <a:tblGrid>
                <a:gridCol w="318424">
                  <a:extLst>
                    <a:ext uri="{9D8B030D-6E8A-4147-A177-3AD203B41FA5}">
                      <a16:colId xmlns:a16="http://schemas.microsoft.com/office/drawing/2014/main" val="20000"/>
                    </a:ext>
                  </a:extLst>
                </a:gridCol>
                <a:gridCol w="1347863">
                  <a:extLst>
                    <a:ext uri="{9D8B030D-6E8A-4147-A177-3AD203B41FA5}">
                      <a16:colId xmlns:a16="http://schemas.microsoft.com/office/drawing/2014/main" val="20001"/>
                    </a:ext>
                  </a:extLst>
                </a:gridCol>
                <a:gridCol w="1871713">
                  <a:extLst>
                    <a:ext uri="{9D8B030D-6E8A-4147-A177-3AD203B41FA5}">
                      <a16:colId xmlns:a16="http://schemas.microsoft.com/office/drawing/2014/main" val="20002"/>
                    </a:ext>
                  </a:extLst>
                </a:gridCol>
                <a:gridCol w="752720">
                  <a:extLst>
                    <a:ext uri="{9D8B030D-6E8A-4147-A177-3AD203B41FA5}">
                      <a16:colId xmlns:a16="http://schemas.microsoft.com/office/drawing/2014/main" val="20003"/>
                    </a:ext>
                  </a:extLst>
                </a:gridCol>
                <a:gridCol w="1721196">
                  <a:extLst>
                    <a:ext uri="{9D8B030D-6E8A-4147-A177-3AD203B41FA5}">
                      <a16:colId xmlns:a16="http://schemas.microsoft.com/office/drawing/2014/main" val="20004"/>
                    </a:ext>
                  </a:extLst>
                </a:gridCol>
                <a:gridCol w="304800">
                  <a:extLst>
                    <a:ext uri="{9D8B030D-6E8A-4147-A177-3AD203B41FA5}">
                      <a16:colId xmlns:a16="http://schemas.microsoft.com/office/drawing/2014/main" val="756607093"/>
                    </a:ext>
                  </a:extLst>
                </a:gridCol>
                <a:gridCol w="116840">
                  <a:extLst>
                    <a:ext uri="{9D8B030D-6E8A-4147-A177-3AD203B41FA5}">
                      <a16:colId xmlns:a16="http://schemas.microsoft.com/office/drawing/2014/main" val="745330064"/>
                    </a:ext>
                  </a:extLst>
                </a:gridCol>
                <a:gridCol w="116840">
                  <a:extLst>
                    <a:ext uri="{9D8B030D-6E8A-4147-A177-3AD203B41FA5}">
                      <a16:colId xmlns:a16="http://schemas.microsoft.com/office/drawing/2014/main" val="20005"/>
                    </a:ext>
                  </a:extLst>
                </a:gridCol>
                <a:gridCol w="437284">
                  <a:extLst>
                    <a:ext uri="{9D8B030D-6E8A-4147-A177-3AD203B41FA5}">
                      <a16:colId xmlns:a16="http://schemas.microsoft.com/office/drawing/2014/main" val="4162694174"/>
                    </a:ext>
                  </a:extLst>
                </a:gridCol>
                <a:gridCol w="597258">
                  <a:extLst>
                    <a:ext uri="{9D8B030D-6E8A-4147-A177-3AD203B41FA5}">
                      <a16:colId xmlns:a16="http://schemas.microsoft.com/office/drawing/2014/main" val="587068465"/>
                    </a:ext>
                  </a:extLst>
                </a:gridCol>
                <a:gridCol w="633679">
                  <a:extLst>
                    <a:ext uri="{9D8B030D-6E8A-4147-A177-3AD203B41FA5}">
                      <a16:colId xmlns:a16="http://schemas.microsoft.com/office/drawing/2014/main" val="1716293582"/>
                    </a:ext>
                  </a:extLst>
                </a:gridCol>
                <a:gridCol w="159706">
                  <a:extLst>
                    <a:ext uri="{9D8B030D-6E8A-4147-A177-3AD203B41FA5}">
                      <a16:colId xmlns:a16="http://schemas.microsoft.com/office/drawing/2014/main" val="2732716613"/>
                    </a:ext>
                  </a:extLst>
                </a:gridCol>
                <a:gridCol w="655337">
                  <a:extLst>
                    <a:ext uri="{9D8B030D-6E8A-4147-A177-3AD203B41FA5}">
                      <a16:colId xmlns:a16="http://schemas.microsoft.com/office/drawing/2014/main" val="20006"/>
                    </a:ext>
                  </a:extLst>
                </a:gridCol>
                <a:gridCol w="425649">
                  <a:extLst>
                    <a:ext uri="{9D8B030D-6E8A-4147-A177-3AD203B41FA5}">
                      <a16:colId xmlns:a16="http://schemas.microsoft.com/office/drawing/2014/main" val="481075896"/>
                    </a:ext>
                  </a:extLst>
                </a:gridCol>
                <a:gridCol w="394912">
                  <a:extLst>
                    <a:ext uri="{9D8B030D-6E8A-4147-A177-3AD203B41FA5}">
                      <a16:colId xmlns:a16="http://schemas.microsoft.com/office/drawing/2014/main" val="1807233844"/>
                    </a:ext>
                  </a:extLst>
                </a:gridCol>
                <a:gridCol w="390558">
                  <a:extLst>
                    <a:ext uri="{9D8B030D-6E8A-4147-A177-3AD203B41FA5}">
                      <a16:colId xmlns:a16="http://schemas.microsoft.com/office/drawing/2014/main" val="2334544366"/>
                    </a:ext>
                  </a:extLst>
                </a:gridCol>
                <a:gridCol w="1652676">
                  <a:extLst>
                    <a:ext uri="{9D8B030D-6E8A-4147-A177-3AD203B41FA5}">
                      <a16:colId xmlns:a16="http://schemas.microsoft.com/office/drawing/2014/main" val="2883492518"/>
                    </a:ext>
                  </a:extLst>
                </a:gridCol>
              </a:tblGrid>
              <a:tr h="367495">
                <a:tc>
                  <a:txBody>
                    <a:bodyPr/>
                    <a:lstStyle/>
                    <a:p>
                      <a:pPr marL="0" algn="ctr" defTabSz="914400" rtl="0" eaLnBrk="1" latinLnBrk="0" hangingPunct="1">
                        <a:lnSpc>
                          <a:spcPct val="107000"/>
                        </a:lnSpc>
                        <a:spcAft>
                          <a:spcPts val="0"/>
                        </a:spcAft>
                      </a:pPr>
                      <a:endParaRPr lang="ru-RU" sz="1200" kern="1200" dirty="0">
                        <a:solidFill>
                          <a:schemeClr val="bg1"/>
                        </a:solidFill>
                        <a:effectLst/>
                        <a:latin typeface="+mn-lt"/>
                        <a:ea typeface="+mn-ea"/>
                        <a:cs typeface="+mn-cs"/>
                      </a:endParaRPr>
                    </a:p>
                  </a:txBody>
                  <a:tcPr vert="vert270" anchor="ctr">
                    <a:lnB w="381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latinLnBrk="0" hangingPunct="1"/>
                      <a:r>
                        <a:rPr lang="ru-RU" sz="1000" b="1" kern="1200" dirty="0" smtClean="0">
                          <a:solidFill>
                            <a:srgbClr val="002060"/>
                          </a:solidFill>
                          <a:effectLst/>
                          <a:latin typeface="Open Sans (Light)"/>
                          <a:ea typeface="+mn-ea"/>
                          <a:cs typeface="Times New Roman" pitchFamily="18" charset="0"/>
                        </a:rPr>
                        <a:t>Предметная область</a:t>
                      </a:r>
                      <a:endParaRPr lang="ru-RU" sz="1000" b="1" kern="1200" dirty="0">
                        <a:solidFill>
                          <a:srgbClr val="002060"/>
                        </a:solidFill>
                        <a:effectLst/>
                        <a:latin typeface="Open Sans (Light)"/>
                        <a:ea typeface="+mn-ea"/>
                        <a:cs typeface="Times New Roman" pitchFamily="18" charset="0"/>
                      </a:endParaRPr>
                    </a:p>
                  </a:txBody>
                  <a:tcPr>
                    <a:lnB w="381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latinLnBrk="0" hangingPunct="1"/>
                      <a:r>
                        <a:rPr lang="ru-RU" sz="1000" b="1" kern="1200" dirty="0" smtClean="0">
                          <a:solidFill>
                            <a:srgbClr val="002060"/>
                          </a:solidFill>
                          <a:effectLst/>
                          <a:latin typeface="Open Sans (Light)"/>
                          <a:ea typeface="+mn-ea"/>
                          <a:cs typeface="Times New Roman" pitchFamily="18" charset="0"/>
                        </a:rPr>
                        <a:t>Учебный предмет</a:t>
                      </a:r>
                      <a:endParaRPr lang="ru-RU" sz="1000" b="1" kern="1200" dirty="0">
                        <a:solidFill>
                          <a:srgbClr val="002060"/>
                        </a:solidFill>
                        <a:effectLst/>
                        <a:latin typeface="Open Sans (Light)"/>
                        <a:ea typeface="+mn-ea"/>
                        <a:cs typeface="Times New Roman" pitchFamily="18" charset="0"/>
                      </a:endParaRPr>
                    </a:p>
                  </a:txBody>
                  <a:tcPr>
                    <a:solidFill>
                      <a:schemeClr val="bg1"/>
                    </a:solidFill>
                  </a:tcPr>
                </a:tc>
                <a:tc>
                  <a:txBody>
                    <a:bodyPr/>
                    <a:lstStyle/>
                    <a:p>
                      <a:pPr marL="0" algn="ctr" defTabSz="914400" rtl="0" eaLnBrk="1" latinLnBrk="0" hangingPunct="1"/>
                      <a:r>
                        <a:rPr lang="ru-RU" sz="1000" b="1" kern="1200" dirty="0" smtClean="0">
                          <a:solidFill>
                            <a:srgbClr val="002060"/>
                          </a:solidFill>
                          <a:effectLst/>
                          <a:latin typeface="Open Sans (Light)"/>
                          <a:ea typeface="+mn-ea"/>
                          <a:cs typeface="Times New Roman" pitchFamily="18" charset="0"/>
                        </a:rPr>
                        <a:t>Уровень</a:t>
                      </a:r>
                      <a:endParaRPr lang="ru-RU" sz="1000" b="1" kern="1200" dirty="0">
                        <a:solidFill>
                          <a:srgbClr val="002060"/>
                        </a:solidFill>
                        <a:effectLst/>
                        <a:latin typeface="Open Sans (Light)"/>
                        <a:ea typeface="+mn-ea"/>
                        <a:cs typeface="Times New Roman" pitchFamily="18" charset="0"/>
                      </a:endParaRPr>
                    </a:p>
                  </a:txBody>
                  <a:tcPr>
                    <a:solidFill>
                      <a:schemeClr val="bg1"/>
                    </a:solid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kern="1200" noProof="0" dirty="0" smtClean="0">
                          <a:solidFill>
                            <a:srgbClr val="002060"/>
                          </a:solidFill>
                          <a:effectLst/>
                          <a:latin typeface="Open Sans (Light)"/>
                          <a:ea typeface="+mn-ea"/>
                          <a:cs typeface="Times New Roman" pitchFamily="18" charset="0"/>
                        </a:rPr>
                        <a:t>Варианты комплектования</a:t>
                      </a:r>
                    </a:p>
                  </a:txBody>
                  <a:tcPr>
                    <a:lnR w="38100" cap="flat" cmpd="sng" algn="ctr">
                      <a:solidFill>
                        <a:schemeClr val="bg1"/>
                      </a:solidFill>
                      <a:prstDash val="solid"/>
                      <a:round/>
                      <a:headEnd type="none" w="med" len="med"/>
                      <a:tailEnd type="none" w="med" len="med"/>
                    </a:lnR>
                    <a:solidFill>
                      <a:schemeClr val="bg1"/>
                    </a:solidFill>
                  </a:tcPr>
                </a:tc>
                <a:tc hMerge="1">
                  <a:txBody>
                    <a:bodyPr/>
                    <a:lstStyle/>
                    <a:p>
                      <a:endParaRPr lang="ru-RU"/>
                    </a:p>
                  </a:txBody>
                  <a:tcPr/>
                </a:tc>
                <a:tc hMerge="1">
                  <a:txBody>
                    <a:bodyPr/>
                    <a:lstStyle/>
                    <a:p>
                      <a:endParaRPr lang="ru-RU"/>
                    </a:p>
                  </a:txBody>
                  <a:tcPr/>
                </a:tc>
                <a:tc hMerge="1">
                  <a:txBody>
                    <a:bodyPr/>
                    <a:lstStyle/>
                    <a:p>
                      <a:pPr algn="ctr"/>
                      <a:endParaRPr lang="ru-RU" sz="900" dirty="0">
                        <a:solidFill>
                          <a:schemeClr val="tx1"/>
                        </a:solidFill>
                        <a:latin typeface="+mn-lt"/>
                        <a:cs typeface="Times New Roman" pitchFamily="18" charset="0"/>
                      </a:endParaRPr>
                    </a:p>
                  </a:txBody>
                  <a:tcP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000" b="1" kern="1200" noProof="0" dirty="0" smtClean="0">
                        <a:solidFill>
                          <a:srgbClr val="002060"/>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502246">
                <a:tc rowSpan="14">
                  <a:txBody>
                    <a:bodyPr/>
                    <a:lstStyle/>
                    <a:p>
                      <a:pPr marL="0" algn="ctr" defTabSz="914400" rtl="0" eaLnBrk="1" latinLnBrk="0" hangingPunct="1">
                        <a:lnSpc>
                          <a:spcPct val="107000"/>
                        </a:lnSpc>
                        <a:spcAft>
                          <a:spcPts val="0"/>
                        </a:spcAft>
                      </a:pPr>
                      <a:r>
                        <a:rPr lang="ru-RU" sz="1400" kern="1200" dirty="0" smtClean="0">
                          <a:solidFill>
                            <a:schemeClr val="dk1"/>
                          </a:solidFill>
                          <a:effectLst/>
                          <a:latin typeface="Open Sans (Light)"/>
                          <a:ea typeface="+mn-ea"/>
                          <a:cs typeface="Times New Roman" pitchFamily="18" charset="0"/>
                        </a:rPr>
                        <a:t>Обязательная часть ОП</a:t>
                      </a:r>
                    </a:p>
                    <a:p>
                      <a:pPr marL="0" algn="ctr" defTabSz="914400" rtl="0" eaLnBrk="1" latinLnBrk="0" hangingPunct="1">
                        <a:lnSpc>
                          <a:spcPct val="107000"/>
                        </a:lnSpc>
                        <a:spcAft>
                          <a:spcPts val="0"/>
                        </a:spcAft>
                      </a:pPr>
                      <a:endParaRPr lang="ru-RU" sz="1050" kern="1200" dirty="0">
                        <a:solidFill>
                          <a:schemeClr val="dk1"/>
                        </a:solidFill>
                        <a:effectLst/>
                        <a:latin typeface="Open Sans (Light)"/>
                        <a:ea typeface="+mn-ea"/>
                        <a:cs typeface="Times New Roman" pitchFamily="18" charset="0"/>
                      </a:endParaRPr>
                    </a:p>
                  </a:txBody>
                  <a:tcPr vert="vert27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rowSpan="2">
                  <a:txBody>
                    <a:bodyPr/>
                    <a:lstStyle/>
                    <a:p>
                      <a:pPr marL="0" algn="just"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Русский язык и литература</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just"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Русский язык</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Б</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smtClean="0">
                          <a:solidFill>
                            <a:srgbClr val="000000"/>
                          </a:solidFill>
                          <a:effectLst/>
                          <a:latin typeface="Open Sans (Light)"/>
                          <a:ea typeface="+mn-ea"/>
                          <a:cs typeface="+mn-cs"/>
                        </a:rPr>
                        <a:t>Л.М.Рыбченкова, </a:t>
                      </a:r>
                      <a:r>
                        <a:rPr lang="ru-RU" sz="1050" b="0" i="0" u="none" strike="noStrike" kern="1200" dirty="0" err="1" smtClean="0">
                          <a:solidFill>
                            <a:srgbClr val="000000"/>
                          </a:solidFill>
                          <a:effectLst/>
                          <a:latin typeface="Open Sans (Light)"/>
                          <a:ea typeface="+mn-ea"/>
                          <a:cs typeface="+mn-cs"/>
                        </a:rPr>
                        <a:t>О.М.Александрова</a:t>
                      </a:r>
                      <a:r>
                        <a:rPr lang="ru-RU" sz="1050" b="0" i="0" u="none" strike="noStrike" kern="1200" dirty="0" smtClean="0">
                          <a:solidFill>
                            <a:srgbClr val="000000"/>
                          </a:solidFill>
                          <a:effectLst/>
                          <a:latin typeface="Open Sans (Ligh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err="1" smtClean="0">
                          <a:solidFill>
                            <a:srgbClr val="000000"/>
                          </a:solidFill>
                          <a:effectLst/>
                          <a:latin typeface="Open Sans (Light)"/>
                          <a:ea typeface="+mn-ea"/>
                          <a:cs typeface="+mn-cs"/>
                        </a:rPr>
                        <a:t>А.Г.Нарушевич</a:t>
                      </a:r>
                      <a:r>
                        <a:rPr lang="ru-RU" sz="1050" b="0" i="0" u="none" strike="noStrike" kern="1200" dirty="0" smtClean="0">
                          <a:solidFill>
                            <a:srgbClr val="000000"/>
                          </a:solidFill>
                          <a:effectLst/>
                          <a:latin typeface="Open Sans (Light)"/>
                          <a:ea typeface="+mn-ea"/>
                          <a:cs typeface="+mn-cs"/>
                        </a:rPr>
                        <a:t> и др.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smtClean="0">
                          <a:solidFill>
                            <a:srgbClr val="000000"/>
                          </a:solidFill>
                          <a:effectLst/>
                          <a:latin typeface="Open Sans (Light)"/>
                          <a:ea typeface="+mn-ea"/>
                          <a:cs typeface="+mn-cs"/>
                        </a:rPr>
                        <a:t>Д.Н.Чердаков, </a:t>
                      </a:r>
                      <a:r>
                        <a:rPr lang="ru-RU" sz="1050" b="0" i="0" u="none" strike="noStrike" kern="1200" dirty="0" err="1" smtClean="0">
                          <a:solidFill>
                            <a:srgbClr val="000000"/>
                          </a:solidFill>
                          <a:effectLst/>
                          <a:latin typeface="Open Sans (Light)"/>
                          <a:ea typeface="+mn-ea"/>
                          <a:cs typeface="+mn-cs"/>
                        </a:rPr>
                        <a:t>А.И.Дунев</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Л.А.Вербицкая</a:t>
                      </a:r>
                      <a:r>
                        <a:rPr lang="ru-RU" sz="1050" b="0" i="0" u="none" strike="noStrike" kern="1200" dirty="0" smtClean="0">
                          <a:solidFill>
                            <a:srgbClr val="000000"/>
                          </a:solidFill>
                          <a:effectLst/>
                          <a:latin typeface="Open Sans (Light)"/>
                          <a:ea typeface="+mn-ea"/>
                          <a:cs typeface="+mn-cs"/>
                        </a:rPr>
                        <a:t> и др. / Под </a:t>
                      </a:r>
                      <a:r>
                        <a:rPr lang="ru-RU" sz="1050" b="0" i="0" u="none" strike="noStrike" kern="1200" dirty="0" err="1" smtClean="0">
                          <a:solidFill>
                            <a:srgbClr val="000000"/>
                          </a:solidFill>
                          <a:effectLst/>
                          <a:latin typeface="Open Sans (Light)"/>
                          <a:ea typeface="+mn-ea"/>
                          <a:cs typeface="+mn-cs"/>
                        </a:rPr>
                        <a:t>общ.ред</a:t>
                      </a:r>
                      <a:r>
                        <a:rPr lang="ru-RU" sz="1050" b="0" i="0" u="none" strike="noStrike" kern="1200" dirty="0" smtClean="0">
                          <a:solidFill>
                            <a:srgbClr val="000000"/>
                          </a:solidFill>
                          <a:effectLst/>
                          <a:latin typeface="Open Sans (Light)"/>
                          <a:ea typeface="+mn-ea"/>
                          <a:cs typeface="+mn-cs"/>
                        </a:rPr>
                        <a:t>. академика РАО </a:t>
                      </a:r>
                      <a:r>
                        <a:rPr lang="ru-RU" sz="1050" b="0" i="0" u="none" strike="noStrike" kern="1200" dirty="0" err="1" smtClean="0">
                          <a:solidFill>
                            <a:srgbClr val="000000"/>
                          </a:solidFill>
                          <a:effectLst/>
                          <a:latin typeface="Open Sans (Light)"/>
                          <a:ea typeface="+mn-ea"/>
                          <a:cs typeface="+mn-cs"/>
                        </a:rPr>
                        <a:t>Л.А.Вербицкой</a:t>
                      </a:r>
                      <a:endParaRPr lang="ru-RU" sz="1050" b="0" i="0" u="none" strike="noStrike" kern="1200" dirty="0" smtClean="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530040">
                <a:tc vMerge="1">
                  <a:txBody>
                    <a:bodyPr/>
                    <a:lstStyle/>
                    <a:p>
                      <a:endParaRPr lang="ru-RU"/>
                    </a:p>
                  </a:txBody>
                  <a:tcPr/>
                </a:tc>
                <a:tc vMerge="1">
                  <a:txBody>
                    <a:bodyPr/>
                    <a:lstStyle/>
                    <a:p>
                      <a:endParaRPr lang="ru-RU"/>
                    </a:p>
                  </a:txBody>
                  <a:tcPr/>
                </a:tc>
                <a:tc>
                  <a:txBody>
                    <a:bodyPr/>
                    <a:lstStyle/>
                    <a:p>
                      <a:pPr marL="0" algn="just"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Литература</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Б</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5">
                  <a:txBody>
                    <a:bodyPr/>
                    <a:lstStyle/>
                    <a:p>
                      <a:pPr marL="0" marR="0" lvl="0" indent="0" algn="just" defTabSz="914400" rtl="0" eaLnBrk="1" fontAlgn="b" latinLnBrk="0" hangingPunct="1">
                        <a:lnSpc>
                          <a:spcPct val="100000"/>
                        </a:lnSpc>
                        <a:spcBef>
                          <a:spcPts val="0"/>
                        </a:spcBef>
                        <a:spcAft>
                          <a:spcPts val="0"/>
                        </a:spcAft>
                        <a:buClrTx/>
                        <a:buSzTx/>
                        <a:buFontTx/>
                        <a:buNone/>
                        <a:tabLst/>
                        <a:defRPr/>
                      </a:pPr>
                      <a:r>
                        <a:rPr lang="ru-RU" sz="1050" kern="1200" noProof="0" dirty="0" err="1" smtClean="0">
                          <a:solidFill>
                            <a:schemeClr val="dk1"/>
                          </a:solidFill>
                          <a:effectLst/>
                          <a:latin typeface="Open Sans (Light)"/>
                          <a:ea typeface="+mn-ea"/>
                          <a:cs typeface="Times New Roman" pitchFamily="18" charset="0"/>
                        </a:rPr>
                        <a:t>Ю.В.Лебедев</a:t>
                      </a:r>
                      <a:r>
                        <a:rPr lang="ru-RU" sz="1050" kern="1200" noProof="0" dirty="0" smtClean="0">
                          <a:solidFill>
                            <a:schemeClr val="dk1"/>
                          </a:solidFill>
                          <a:effectLst/>
                          <a:latin typeface="Open Sans (Light)"/>
                          <a:ea typeface="+mn-ea"/>
                          <a:cs typeface="Times New Roman" pitchFamily="18" charset="0"/>
                        </a:rPr>
                        <a:t>, </a:t>
                      </a:r>
                      <a:r>
                        <a:rPr lang="ru-RU" sz="1050" kern="1200" noProof="0" dirty="0" err="1" smtClean="0">
                          <a:solidFill>
                            <a:schemeClr val="dk1"/>
                          </a:solidFill>
                          <a:effectLst/>
                          <a:latin typeface="Open Sans (Light)"/>
                          <a:ea typeface="+mn-ea"/>
                          <a:cs typeface="Times New Roman" pitchFamily="18" charset="0"/>
                        </a:rPr>
                        <a:t>О.Н.Михайлов</a:t>
                      </a:r>
                      <a:endParaRPr lang="ru-RU" sz="1050" kern="1200" noProof="0" dirty="0" smtClean="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marR="0" lvl="0" indent="0" algn="just" defTabSz="914400" rtl="0" eaLnBrk="1" fontAlgn="b" latinLnBrk="0" hangingPunct="1">
                        <a:lnSpc>
                          <a:spcPct val="100000"/>
                        </a:lnSpc>
                        <a:spcBef>
                          <a:spcPts val="0"/>
                        </a:spcBef>
                        <a:spcAft>
                          <a:spcPts val="0"/>
                        </a:spcAft>
                        <a:buClrTx/>
                        <a:buSzTx/>
                        <a:buFontTx/>
                        <a:buNone/>
                        <a:tabLst/>
                        <a:defRPr/>
                      </a:pPr>
                      <a:endParaRPr lang="ru-RU" sz="1050" kern="1200" noProof="0" dirty="0" smtClean="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smtClean="0">
                          <a:solidFill>
                            <a:srgbClr val="000000"/>
                          </a:solidFill>
                          <a:effectLst/>
                          <a:latin typeface="Open Sans (Light)"/>
                          <a:ea typeface="+mn-ea"/>
                          <a:cs typeface="+mn-cs"/>
                        </a:rPr>
                        <a:t>В.Ф.Чертов, </a:t>
                      </a:r>
                      <a:r>
                        <a:rPr lang="ru-RU" sz="1050" b="0" i="0" u="none" strike="noStrike" kern="1200" dirty="0" err="1" smtClean="0">
                          <a:solidFill>
                            <a:srgbClr val="000000"/>
                          </a:solidFill>
                          <a:effectLst/>
                          <a:latin typeface="Open Sans (Light)"/>
                          <a:ea typeface="+mn-ea"/>
                          <a:cs typeface="+mn-cs"/>
                        </a:rPr>
                        <a:t>Л.А.Трубина</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Н.А.Ипполитова</a:t>
                      </a:r>
                      <a:r>
                        <a:rPr lang="ru-RU" sz="1050" b="0" i="0" u="none" strike="noStrike" kern="1200" dirty="0" smtClean="0">
                          <a:solidFill>
                            <a:srgbClr val="000000"/>
                          </a:solidFill>
                          <a:effectLst/>
                          <a:latin typeface="Open Sans (Light)"/>
                          <a:ea typeface="+mn-ea"/>
                          <a:cs typeface="+mn-cs"/>
                        </a:rPr>
                        <a:t> и др./ Под ред. </a:t>
                      </a:r>
                      <a:r>
                        <a:rPr lang="ru-RU" sz="1050" b="0" i="0" u="none" strike="noStrike" kern="1200" dirty="0" err="1" smtClean="0">
                          <a:solidFill>
                            <a:srgbClr val="000000"/>
                          </a:solidFill>
                          <a:effectLst/>
                          <a:latin typeface="Open Sans (Light)"/>
                          <a:ea typeface="+mn-ea"/>
                          <a:cs typeface="+mn-cs"/>
                        </a:rPr>
                        <a:t>В.Ф.Чертова</a:t>
                      </a: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err="1" smtClean="0">
                          <a:solidFill>
                            <a:srgbClr val="000000"/>
                          </a:solidFill>
                          <a:effectLst/>
                          <a:latin typeface="Open Sans (Light)"/>
                          <a:ea typeface="+mn-ea"/>
                          <a:cs typeface="+mn-cs"/>
                        </a:rPr>
                        <a:t>Н.М.Свирина</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С.В.Федоров</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М.Ю.Обухова</a:t>
                      </a:r>
                      <a:r>
                        <a:rPr lang="ru-RU" sz="1050" b="0" i="0" u="none" strike="noStrike" kern="1200" dirty="0" smtClean="0">
                          <a:solidFill>
                            <a:srgbClr val="000000"/>
                          </a:solidFill>
                          <a:effectLst/>
                          <a:latin typeface="Open Sans (Light)"/>
                          <a:ea typeface="+mn-ea"/>
                          <a:cs typeface="+mn-cs"/>
                        </a:rPr>
                        <a:t> и др. / Под общ. ред. </a:t>
                      </a:r>
                      <a:r>
                        <a:rPr lang="ru-RU" sz="1050" b="0" i="0" u="none" strike="noStrike" kern="1200" dirty="0" err="1" smtClean="0">
                          <a:solidFill>
                            <a:srgbClr val="000000"/>
                          </a:solidFill>
                          <a:effectLst/>
                          <a:latin typeface="Open Sans (Light)"/>
                          <a:ea typeface="+mn-ea"/>
                          <a:cs typeface="+mn-cs"/>
                        </a:rPr>
                        <a:t>Л.А.Вербицкой</a:t>
                      </a:r>
                      <a:endParaRPr lang="ru-RU" sz="1050" b="0" i="0" u="none" strike="noStrike" kern="1200" dirty="0">
                        <a:solidFill>
                          <a:srgbClr val="000000"/>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381629">
                <a:tc vMerge="1">
                  <a:txBody>
                    <a:bodyPr/>
                    <a:lstStyle/>
                    <a:p>
                      <a:endParaRPr lang="ru-RU" sz="1050" dirty="0">
                        <a:latin typeface="Times New Roman" pitchFamily="18" charset="0"/>
                        <a:cs typeface="Times New Roman" pitchFamily="18" charset="0"/>
                      </a:endParaRPr>
                    </a:p>
                  </a:txBody>
                  <a:tcPr/>
                </a:tc>
                <a:tc rowSpan="3">
                  <a:txBody>
                    <a:bodyPr/>
                    <a:lstStyle/>
                    <a:p>
                      <a:pPr marL="0" algn="just"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Математика и информатика</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just" defTabSz="914400" rtl="0" eaLnBrk="1" latinLnBrk="0" hangingPunct="1"/>
                      <a:r>
                        <a:rPr lang="ru-RU" sz="1050" kern="1200" dirty="0" smtClean="0">
                          <a:solidFill>
                            <a:schemeClr val="dk1"/>
                          </a:solidFill>
                          <a:effectLst/>
                          <a:latin typeface="Open Sans (Light)"/>
                          <a:ea typeface="+mn-ea"/>
                          <a:cs typeface="Times New Roman" pitchFamily="18" charset="0"/>
                        </a:rPr>
                        <a:t>Алгебра</a:t>
                      </a:r>
                    </a:p>
                    <a:p>
                      <a:pPr marL="0" algn="just" defTabSz="914400" rtl="0" eaLnBrk="1" latinLnBrk="0" hangingPunct="1"/>
                      <a:endParaRPr lang="ru-RU" sz="1050" kern="1200" dirty="0" smtClean="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rowSpan="2">
                  <a:txBody>
                    <a:bodyPr/>
                    <a:lstStyle/>
                    <a:p>
                      <a:pPr marL="0" algn="ctr" defTabSz="914400" rtl="0" eaLnBrk="1" latinLnBrk="0" hangingPunct="1"/>
                      <a:r>
                        <a:rPr lang="ru-RU" sz="1050" kern="1200" dirty="0" smtClean="0">
                          <a:solidFill>
                            <a:schemeClr val="dk1"/>
                          </a:solidFill>
                          <a:effectLst/>
                          <a:latin typeface="Open Sans (Light)"/>
                          <a:ea typeface="+mn-ea"/>
                          <a:cs typeface="Times New Roman" pitchFamily="18" charset="0"/>
                        </a:rPr>
                        <a:t>У</a:t>
                      </a:r>
                    </a:p>
                    <a:p>
                      <a:pPr marL="0" algn="ctr" defTabSz="914400" rtl="0" eaLnBrk="1" latinLnBrk="0" hangingPunct="1"/>
                      <a:endParaRPr lang="ru-RU" sz="1050" kern="1200" dirty="0" smtClean="0">
                        <a:solidFill>
                          <a:schemeClr val="dk1"/>
                        </a:solidFill>
                        <a:effectLst/>
                        <a:latin typeface="Open Sans (Light)"/>
                        <a:ea typeface="+mn-ea"/>
                        <a:cs typeface="Times New Roman" pitchFamily="18" charset="0"/>
                      </a:endParaRPr>
                    </a:p>
                    <a:p>
                      <a:pPr marL="0" algn="ctr" defTabSz="914400" rtl="0" eaLnBrk="1" latinLnBrk="0" hangingPunct="1"/>
                      <a:endParaRPr lang="ru-RU" sz="1050" kern="1200" dirty="0" smtClean="0">
                        <a:solidFill>
                          <a:schemeClr val="dk1"/>
                        </a:solidFill>
                        <a:effectLst/>
                        <a:latin typeface="Open Sans (Light)"/>
                        <a:ea typeface="+mn-ea"/>
                        <a:cs typeface="Times New Roman" pitchFamily="18" charset="0"/>
                      </a:endParaRPr>
                    </a:p>
                    <a:p>
                      <a:pPr marL="0" algn="ctr" defTabSz="914400" rtl="0" eaLnBrk="1" latinLnBrk="0" hangingPunct="1"/>
                      <a:r>
                        <a:rPr lang="ru-RU" sz="1050" kern="1200" dirty="0" smtClean="0">
                          <a:solidFill>
                            <a:schemeClr val="dk1"/>
                          </a:solidFill>
                          <a:effectLst/>
                          <a:latin typeface="Open Sans (Light)"/>
                          <a:ea typeface="+mn-ea"/>
                          <a:cs typeface="Times New Roman" pitchFamily="18" charset="0"/>
                        </a:rPr>
                        <a:t>У</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gridSpan="4">
                  <a:txBody>
                    <a:bodyPr/>
                    <a:lstStyle/>
                    <a:p>
                      <a:pPr algn="just"/>
                      <a:r>
                        <a:rPr lang="ru-RU" sz="1050" dirty="0" err="1" smtClean="0">
                          <a:effectLst/>
                          <a:latin typeface="Open Sans (Light)"/>
                          <a:cs typeface="Times New Roman" pitchFamily="18" charset="0"/>
                        </a:rPr>
                        <a:t>Ш.А.Алимов</a:t>
                      </a:r>
                      <a:r>
                        <a:rPr lang="ru-RU" sz="1050" dirty="0" smtClean="0">
                          <a:effectLst/>
                          <a:latin typeface="Open Sans (Light)"/>
                          <a:cs typeface="Times New Roman" pitchFamily="18" charset="0"/>
                        </a:rPr>
                        <a:t>, </a:t>
                      </a:r>
                      <a:r>
                        <a:rPr lang="ru-RU" sz="1050" dirty="0" err="1" smtClean="0">
                          <a:effectLst/>
                          <a:latin typeface="Open Sans (Light)"/>
                          <a:cs typeface="Times New Roman" pitchFamily="18" charset="0"/>
                        </a:rPr>
                        <a:t>Ю.М.Колягин</a:t>
                      </a:r>
                      <a:r>
                        <a:rPr lang="ru-RU" sz="1050" dirty="0" smtClean="0">
                          <a:effectLst/>
                          <a:latin typeface="Open Sans (Light)"/>
                          <a:cs typeface="Times New Roman" pitchFamily="18" charset="0"/>
                        </a:rPr>
                        <a:t>, </a:t>
                      </a:r>
                      <a:endParaRPr lang="en-US" sz="1050" dirty="0" smtClean="0">
                        <a:effectLst/>
                        <a:latin typeface="Open Sans (Light)"/>
                        <a:cs typeface="Times New Roman" pitchFamily="18" charset="0"/>
                      </a:endParaRPr>
                    </a:p>
                    <a:p>
                      <a:pPr algn="just"/>
                      <a:r>
                        <a:rPr lang="ru-RU" sz="1050" dirty="0" err="1" smtClean="0">
                          <a:effectLst/>
                          <a:latin typeface="Open Sans (Light)"/>
                          <a:cs typeface="Times New Roman" pitchFamily="18" charset="0"/>
                        </a:rPr>
                        <a:t>М.В.Ткачёва</a:t>
                      </a:r>
                      <a:r>
                        <a:rPr lang="ru-RU" sz="1050" dirty="0" smtClean="0">
                          <a:effectLst/>
                          <a:latin typeface="Open Sans (Light)"/>
                          <a:cs typeface="Times New Roman" pitchFamily="18" charset="0"/>
                        </a:rPr>
                        <a:t>. и др.</a:t>
                      </a:r>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4">
                  <a:txBody>
                    <a:bodyPr/>
                    <a:lstStyle/>
                    <a:p>
                      <a:pPr marL="0" algn="just" defTabSz="914400" rtl="0" eaLnBrk="1" latinLnBrk="0" hangingPunct="1"/>
                      <a:r>
                        <a:rPr lang="ru-RU" sz="1050" kern="1200" dirty="0" err="1" smtClean="0">
                          <a:solidFill>
                            <a:schemeClr val="dk1"/>
                          </a:solidFill>
                          <a:effectLst/>
                          <a:latin typeface="Open Sans (Light)"/>
                          <a:ea typeface="+mn-ea"/>
                          <a:cs typeface="Times New Roman" pitchFamily="18" charset="0"/>
                        </a:rPr>
                        <a:t>Ю.М.Колягин</a:t>
                      </a:r>
                      <a:r>
                        <a:rPr lang="ru-RU" sz="1050" kern="1200" dirty="0" smtClean="0">
                          <a:solidFill>
                            <a:schemeClr val="dk1"/>
                          </a:solidFill>
                          <a:effectLst/>
                          <a:latin typeface="Open Sans (Light)"/>
                          <a:ea typeface="+mn-ea"/>
                          <a:cs typeface="Times New Roman" pitchFamily="18" charset="0"/>
                        </a:rPr>
                        <a:t> и др.  </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pPr marL="0" algn="just" defTabSz="914400" rtl="0" eaLnBrk="1" latinLnBrk="0" hangingPunct="1"/>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4">
                  <a:txBody>
                    <a:bodyPr/>
                    <a:lstStyle/>
                    <a:p>
                      <a:pPr marL="0" algn="just" defTabSz="914400" rtl="0" eaLnBrk="1" latinLnBrk="0" hangingPunct="1"/>
                      <a:r>
                        <a:rPr lang="ru-RU" sz="1050" kern="1200" dirty="0" err="1" smtClean="0">
                          <a:solidFill>
                            <a:schemeClr val="dk1"/>
                          </a:solidFill>
                          <a:effectLst/>
                          <a:latin typeface="Open Sans (Light)"/>
                          <a:ea typeface="+mn-ea"/>
                          <a:cs typeface="Times New Roman" pitchFamily="18" charset="0"/>
                        </a:rPr>
                        <a:t>С.М.Никольский</a:t>
                      </a:r>
                      <a:r>
                        <a:rPr lang="ru-RU" sz="1050" kern="1200" dirty="0" smtClean="0">
                          <a:solidFill>
                            <a:schemeClr val="dk1"/>
                          </a:solidFill>
                          <a:effectLst/>
                          <a:latin typeface="Open Sans (Light)"/>
                          <a:ea typeface="+mn-ea"/>
                          <a:cs typeface="Times New Roman" pitchFamily="18" charset="0"/>
                        </a:rPr>
                        <a:t> и др. </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marL="0" algn="just" defTabSz="914400" rtl="0" eaLnBrk="1" latinLnBrk="0" hangingPunct="1"/>
                      <a:r>
                        <a:rPr lang="ru-RU" sz="1050" kern="1200" dirty="0" err="1" smtClean="0">
                          <a:solidFill>
                            <a:schemeClr val="dk1"/>
                          </a:solidFill>
                          <a:effectLst/>
                          <a:latin typeface="Open Sans (Light)"/>
                          <a:ea typeface="+mn-ea"/>
                          <a:cs typeface="Times New Roman" pitchFamily="18" charset="0"/>
                        </a:rPr>
                        <a:t>М.Я.Пратусевич</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233218">
                <a:tc vMerge="1">
                  <a:txBody>
                    <a:bodyPr/>
                    <a:lstStyle/>
                    <a:p>
                      <a:endParaRPr lang="ru-RU"/>
                    </a:p>
                  </a:txBody>
                  <a:tcPr/>
                </a:tc>
                <a:tc vMerge="1">
                  <a:txBody>
                    <a:bodyPr/>
                    <a:lstStyle/>
                    <a:p>
                      <a:endParaRPr lang="ru-RU"/>
                    </a:p>
                  </a:txBody>
                  <a:tcPr/>
                </a:tc>
                <a:tc>
                  <a:txBody>
                    <a:bodyPr/>
                    <a:lstStyle/>
                    <a:p>
                      <a:pPr marL="0" algn="just" defTabSz="914400" rtl="0" eaLnBrk="1" latinLnBrk="0" hangingPunct="1"/>
                      <a:r>
                        <a:rPr lang="ru-RU" sz="1050" kern="1200" dirty="0" smtClean="0">
                          <a:solidFill>
                            <a:schemeClr val="dk1"/>
                          </a:solidFill>
                          <a:effectLst/>
                          <a:latin typeface="Open Sans (Light)"/>
                          <a:ea typeface="+mn-ea"/>
                          <a:cs typeface="Times New Roman" pitchFamily="18" charset="0"/>
                        </a:rPr>
                        <a:t>Геометрия</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endParaRPr lang="ru-RU"/>
                    </a:p>
                  </a:txBody>
                  <a:tcPr/>
                </a:tc>
                <a:tc gridSpan="2">
                  <a:txBody>
                    <a:bodyPr/>
                    <a:lstStyle/>
                    <a:p>
                      <a:pPr algn="just"/>
                      <a:r>
                        <a:rPr lang="ru-RU" sz="1050" dirty="0" err="1" smtClean="0">
                          <a:effectLst/>
                          <a:latin typeface="Open Sans (Light)"/>
                          <a:cs typeface="Times New Roman" pitchFamily="18" charset="0"/>
                        </a:rPr>
                        <a:t>Л.С.Атанасян</a:t>
                      </a:r>
                      <a:r>
                        <a:rPr lang="ru-RU" sz="1050" dirty="0" smtClean="0">
                          <a:effectLst/>
                          <a:latin typeface="Open Sans (Light)"/>
                          <a:cs typeface="Times New Roman" pitchFamily="18" charset="0"/>
                        </a:rPr>
                        <a:t> и др.  </a:t>
                      </a:r>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gridSpan="5">
                  <a:txBody>
                    <a:bodyPr/>
                    <a:lstStyle/>
                    <a:p>
                      <a:pPr algn="just"/>
                      <a:r>
                        <a:rPr lang="ru-RU" sz="1050" dirty="0" err="1" smtClean="0">
                          <a:effectLst/>
                          <a:latin typeface="Open Sans (Light)"/>
                          <a:cs typeface="Times New Roman" pitchFamily="18" charset="0"/>
                        </a:rPr>
                        <a:t>А.В.Погорелов</a:t>
                      </a:r>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pPr algn="just"/>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pPr algn="just"/>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4">
                  <a:txBody>
                    <a:bodyPr/>
                    <a:lstStyle/>
                    <a:p>
                      <a:pPr algn="just"/>
                      <a:r>
                        <a:rPr lang="ru-RU" sz="1050" dirty="0" err="1" smtClean="0">
                          <a:effectLst/>
                          <a:latin typeface="Open Sans (Light)"/>
                          <a:cs typeface="Times New Roman" pitchFamily="18" charset="0"/>
                        </a:rPr>
                        <a:t>В.Ф.Бутузов</a:t>
                      </a:r>
                      <a:r>
                        <a:rPr lang="ru-RU" sz="1050" dirty="0" smtClean="0">
                          <a:effectLst/>
                          <a:latin typeface="Open Sans (Light)"/>
                          <a:cs typeface="Times New Roman" pitchFamily="18" charset="0"/>
                        </a:rPr>
                        <a:t> и др.  </a:t>
                      </a:r>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pPr algn="just"/>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2">
                  <a:txBody>
                    <a:bodyPr/>
                    <a:lstStyle/>
                    <a:p>
                      <a:pPr algn="just"/>
                      <a:r>
                        <a:rPr lang="ru-RU" sz="1050" dirty="0" err="1" smtClean="0">
                          <a:effectLst/>
                          <a:latin typeface="Open Sans (Light)"/>
                          <a:cs typeface="Times New Roman" pitchFamily="18" charset="0"/>
                        </a:rPr>
                        <a:t>А.Д.Александров</a:t>
                      </a:r>
                      <a:r>
                        <a:rPr lang="ru-RU" sz="1050" dirty="0" smtClean="0">
                          <a:effectLst/>
                          <a:latin typeface="Open Sans (Light)"/>
                          <a:cs typeface="Times New Roman" pitchFamily="18" charset="0"/>
                        </a:rPr>
                        <a:t> и др.  </a:t>
                      </a:r>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pPr algn="just"/>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4205882469"/>
                  </a:ext>
                </a:extLst>
              </a:tr>
              <a:tr h="267161">
                <a:tc vMerge="1">
                  <a:txBody>
                    <a:bodyPr/>
                    <a:lstStyle/>
                    <a:p>
                      <a:endParaRPr lang="ru-RU"/>
                    </a:p>
                  </a:txBody>
                  <a:tcPr/>
                </a:tc>
                <a:tc vMerge="1">
                  <a:txBody>
                    <a:bodyPr/>
                    <a:lstStyle/>
                    <a:p>
                      <a:endParaRPr lang="ru-RU"/>
                    </a:p>
                  </a:txBody>
                  <a:tcPr/>
                </a:tc>
                <a:tc>
                  <a:txBody>
                    <a:bodyPr/>
                    <a:lstStyle/>
                    <a:p>
                      <a:pPr marL="0" algn="just"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Информатика</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Б</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just" defTabSz="914400" rtl="0" eaLnBrk="1" latinLnBrk="0" hangingPunct="1"/>
                      <a:r>
                        <a:rPr lang="ru-RU" sz="1050" kern="1200" dirty="0" err="1" smtClean="0">
                          <a:solidFill>
                            <a:schemeClr val="dk1"/>
                          </a:solidFill>
                          <a:effectLst/>
                          <a:latin typeface="Open Sans (Light)"/>
                          <a:ea typeface="+mn-ea"/>
                          <a:cs typeface="Times New Roman" pitchFamily="18" charset="0"/>
                        </a:rPr>
                        <a:t>А.Г.Гейн</a:t>
                      </a:r>
                      <a:r>
                        <a:rPr lang="ru-RU" sz="1050" kern="1200" dirty="0" smtClean="0">
                          <a:solidFill>
                            <a:schemeClr val="dk1"/>
                          </a:solidFill>
                          <a:effectLst/>
                          <a:latin typeface="Open Sans (Light)"/>
                          <a:ea typeface="+mn-ea"/>
                          <a:cs typeface="Times New Roman" pitchFamily="18" charset="0"/>
                        </a:rPr>
                        <a:t>  и др.  </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1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err="1" smtClean="0">
                          <a:solidFill>
                            <a:srgbClr val="000000"/>
                          </a:solidFill>
                          <a:effectLst/>
                          <a:latin typeface="Open Sans (Light)"/>
                          <a:ea typeface="+mn-ea"/>
                          <a:cs typeface="+mn-cs"/>
                        </a:rPr>
                        <a:t>А.Г.Гейн</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А.Б.Ливчак</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А.И.Сенокосов</a:t>
                      </a:r>
                      <a:r>
                        <a:rPr lang="ru-RU" sz="1050" b="0" i="0" u="none" strike="noStrike" kern="1200" dirty="0" smtClean="0">
                          <a:solidFill>
                            <a:srgbClr val="000000"/>
                          </a:solidFill>
                          <a:effectLst/>
                          <a:latin typeface="Open Sans (Light)"/>
                          <a:ea typeface="+mn-ea"/>
                          <a:cs typeface="+mn-cs"/>
                        </a:rPr>
                        <a:t> и др</a:t>
                      </a:r>
                      <a:r>
                        <a:rPr lang="ru-RU" sz="1050" kern="1200" dirty="0" smtClean="0">
                          <a:solidFill>
                            <a:schemeClr val="dk1"/>
                          </a:solidFill>
                          <a:effectLst/>
                          <a:latin typeface="Open Sans (Light)"/>
                          <a:ea typeface="+mn-ea"/>
                          <a:cs typeface="Times New Roman" pitchFamily="18" charset="0"/>
                        </a:rPr>
                        <a:t>.  </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sz="800"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63192">
                <a:tc vMerge="1">
                  <a:txBody>
                    <a:bodyPr/>
                    <a:lstStyle/>
                    <a:p>
                      <a:endParaRPr lang="ru-RU" sz="1050" dirty="0">
                        <a:latin typeface="Times New Roman" pitchFamily="18" charset="0"/>
                        <a:cs typeface="Times New Roman" pitchFamily="18" charset="0"/>
                      </a:endParaRPr>
                    </a:p>
                  </a:txBody>
                  <a:tcPr/>
                </a:tc>
                <a:tc rowSpan="3">
                  <a:txBody>
                    <a:bodyPr/>
                    <a:lstStyle/>
                    <a:p>
                      <a:pPr marL="0" algn="just"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Иностранные языки</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Английский язык </a:t>
                      </a:r>
                      <a:endParaRPr lang="en-US" sz="1050" kern="1200" dirty="0" smtClean="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Б</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err="1" smtClean="0">
                          <a:solidFill>
                            <a:srgbClr val="000000"/>
                          </a:solidFill>
                          <a:effectLst/>
                          <a:latin typeface="Open Sans (Light)"/>
                          <a:ea typeface="+mn-ea"/>
                          <a:cs typeface="+mn-cs"/>
                        </a:rPr>
                        <a:t>О.В.Афанасьева</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Д.Дули</a:t>
                      </a:r>
                      <a:r>
                        <a:rPr lang="ru-RU" sz="1050" b="0" i="0" u="none" strike="noStrike" kern="1200" dirty="0" smtClean="0">
                          <a:solidFill>
                            <a:srgbClr val="000000"/>
                          </a:solidFill>
                          <a:effectLst/>
                          <a:latin typeface="Open Sans (Light)"/>
                          <a:ea typeface="+mn-ea"/>
                          <a:cs typeface="+mn-cs"/>
                        </a:rPr>
                        <a:t>, </a:t>
                      </a:r>
                      <a:r>
                        <a:rPr lang="ru-RU" sz="1050" b="0" i="0" u="none" strike="noStrike" kern="1200" dirty="0" err="1" smtClean="0">
                          <a:solidFill>
                            <a:srgbClr val="000000"/>
                          </a:solidFill>
                          <a:effectLst/>
                          <a:latin typeface="Open Sans (Light)"/>
                          <a:ea typeface="+mn-ea"/>
                          <a:cs typeface="+mn-cs"/>
                        </a:rPr>
                        <a:t>И.В.Михеева</a:t>
                      </a:r>
                      <a:r>
                        <a:rPr lang="ru-RU" sz="1050" b="0" i="0" u="none" strike="noStrike" kern="1200" dirty="0" smtClean="0">
                          <a:solidFill>
                            <a:srgbClr val="000000"/>
                          </a:solidFill>
                          <a:effectLst/>
                          <a:latin typeface="Open Sans (Light)"/>
                          <a:ea typeface="+mn-ea"/>
                          <a:cs typeface="+mn-cs"/>
                        </a:rPr>
                        <a:t> и др.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7">
                  <a:txBody>
                    <a:bodyPr/>
                    <a:lstStyle/>
                    <a:p>
                      <a:r>
                        <a:rPr lang="ru-RU" sz="1050" dirty="0" err="1" smtClean="0">
                          <a:effectLst/>
                          <a:latin typeface="Open Sans (Light)"/>
                          <a:cs typeface="Times New Roman" pitchFamily="18" charset="0"/>
                        </a:rPr>
                        <a:t>А.А.Алексеев</a:t>
                      </a:r>
                      <a:r>
                        <a:rPr lang="ru-RU" sz="1050" dirty="0" smtClean="0">
                          <a:effectLst/>
                          <a:latin typeface="Open Sans (Light)"/>
                          <a:cs typeface="Times New Roman" pitchFamily="18" charset="0"/>
                        </a:rPr>
                        <a:t>  и др. «Сферы» </a:t>
                      </a:r>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pPr marL="0" algn="just" defTabSz="914400" rtl="0" eaLnBrk="1" latinLnBrk="0" hangingPunct="1"/>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55394">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Немецкий язык</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13">
                  <a:txBody>
                    <a:bodyPr/>
                    <a:lstStyle/>
                    <a:p>
                      <a:r>
                        <a:rPr lang="ru-RU" sz="1050" dirty="0" smtClean="0">
                          <a:effectLst/>
                          <a:latin typeface="Open Sans (Light)"/>
                          <a:cs typeface="Times New Roman" pitchFamily="18" charset="0"/>
                        </a:rPr>
                        <a:t>«Вундеркинды Плюс». </a:t>
                      </a:r>
                      <a:r>
                        <a:rPr lang="ru-RU" sz="1050" dirty="0" err="1" smtClean="0">
                          <a:effectLst/>
                          <a:latin typeface="Open Sans (Light)"/>
                          <a:cs typeface="Times New Roman" pitchFamily="18" charset="0"/>
                        </a:rPr>
                        <a:t>О.А.Радченко</a:t>
                      </a:r>
                      <a:r>
                        <a:rPr lang="ru-RU" sz="1050" dirty="0" smtClean="0">
                          <a:effectLst/>
                          <a:latin typeface="Open Sans (Light)"/>
                          <a:cs typeface="Times New Roman" pitchFamily="18" charset="0"/>
                        </a:rPr>
                        <a:t> и др. </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800"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033669012"/>
                  </a:ext>
                </a:extLst>
              </a:tr>
              <a:tr h="243583">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mn-cs"/>
                        </a:rPr>
                        <a:t>Французский язык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1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dirty="0" smtClean="0">
                          <a:solidFill>
                            <a:schemeClr val="tx1"/>
                          </a:solidFill>
                          <a:effectLst/>
                          <a:latin typeface="Open Sans (Light)"/>
                          <a:ea typeface="+mn-ea"/>
                          <a:cs typeface="+mn-cs"/>
                        </a:rPr>
                        <a:t>«Объектив». </a:t>
                      </a:r>
                      <a:r>
                        <a:rPr lang="ru-RU" sz="1050" b="0" i="0" u="none" strike="noStrike" kern="1200" dirty="0" err="1" smtClean="0">
                          <a:solidFill>
                            <a:schemeClr val="tx1"/>
                          </a:solidFill>
                          <a:effectLst/>
                          <a:latin typeface="Open Sans (Light)"/>
                          <a:ea typeface="+mn-ea"/>
                          <a:cs typeface="+mn-cs"/>
                        </a:rPr>
                        <a:t>Е.Я.Григорьева</a:t>
                      </a:r>
                      <a:r>
                        <a:rPr lang="ru-RU" sz="1050" b="0" i="0" u="none" strike="noStrike" kern="1200" dirty="0" smtClean="0">
                          <a:solidFill>
                            <a:schemeClr val="tx1"/>
                          </a:solidFill>
                          <a:effectLst/>
                          <a:latin typeface="Open Sans (Light)"/>
                          <a:ea typeface="+mn-ea"/>
                          <a:cs typeface="+mn-cs"/>
                        </a:rPr>
                        <a:t>, </a:t>
                      </a:r>
                      <a:r>
                        <a:rPr lang="ru-RU" sz="1050" b="0" i="0" u="none" strike="noStrike" kern="1200" dirty="0" err="1" smtClean="0">
                          <a:solidFill>
                            <a:schemeClr val="tx1"/>
                          </a:solidFill>
                          <a:effectLst/>
                          <a:latin typeface="Open Sans (Light)"/>
                          <a:ea typeface="+mn-ea"/>
                          <a:cs typeface="+mn-cs"/>
                        </a:rPr>
                        <a:t>Е.Ю.Горбачева</a:t>
                      </a:r>
                      <a:r>
                        <a:rPr lang="ru-RU" sz="1050" b="0" i="0" u="none" strike="noStrike" kern="1200" dirty="0" smtClean="0">
                          <a:solidFill>
                            <a:schemeClr val="tx1"/>
                          </a:solidFill>
                          <a:effectLst/>
                          <a:latin typeface="Open Sans (Light)"/>
                          <a:ea typeface="+mn-ea"/>
                          <a:cs typeface="+mn-cs"/>
                        </a:rPr>
                        <a:t>, </a:t>
                      </a:r>
                      <a:r>
                        <a:rPr lang="ru-RU" sz="1050" b="0" i="0" u="none" strike="noStrike" kern="1200" dirty="0" err="1" smtClean="0">
                          <a:solidFill>
                            <a:schemeClr val="tx1"/>
                          </a:solidFill>
                          <a:effectLst/>
                          <a:latin typeface="Open Sans (Light)"/>
                          <a:ea typeface="+mn-ea"/>
                          <a:cs typeface="+mn-cs"/>
                        </a:rPr>
                        <a:t>М.Р.Лисенко</a:t>
                      </a:r>
                      <a:endParaRPr lang="ru-RU" sz="1050" b="0" i="0" u="none" strike="noStrike" kern="1200" dirty="0" smtClean="0">
                        <a:solidFill>
                          <a:schemeClr val="tx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8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800"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20377696"/>
                  </a:ext>
                </a:extLst>
              </a:tr>
              <a:tr h="381629">
                <a:tc vMerge="1">
                  <a:txBody>
                    <a:bodyPr/>
                    <a:lstStyle/>
                    <a:p>
                      <a:endParaRPr lang="ru-RU" sz="1050" dirty="0">
                        <a:latin typeface="Times New Roman" pitchFamily="18" charset="0"/>
                        <a:cs typeface="Times New Roman" pitchFamily="18" charset="0"/>
                      </a:endParaRPr>
                    </a:p>
                  </a:txBody>
                  <a:tcPr/>
                </a:tc>
                <a:tc rowSpan="4">
                  <a:txBody>
                    <a:bodyPr/>
                    <a:lstStyle/>
                    <a:p>
                      <a:pPr marL="0" algn="just"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Естественные науки</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just"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Биология</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У</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gridSpan="6">
                  <a:txBody>
                    <a:bodyPr/>
                    <a:lstStyle/>
                    <a:p>
                      <a:pPr marL="0" algn="l" defTabSz="914400" rtl="0" eaLnBrk="1" latinLnBrk="0" hangingPunct="1"/>
                      <a:r>
                        <a:rPr lang="ru-RU" sz="1050" kern="1200" dirty="0" err="1" smtClean="0">
                          <a:solidFill>
                            <a:schemeClr val="dk1"/>
                          </a:solidFill>
                          <a:effectLst/>
                          <a:latin typeface="Open Sans (Light)"/>
                          <a:ea typeface="+mn-ea"/>
                          <a:cs typeface="Times New Roman" pitchFamily="18" charset="0"/>
                        </a:rPr>
                        <a:t>В.В.Пасечник</a:t>
                      </a:r>
                      <a:r>
                        <a:rPr lang="ru-RU" sz="1050" kern="1200" dirty="0" smtClean="0">
                          <a:solidFill>
                            <a:schemeClr val="dk1"/>
                          </a:solidFill>
                          <a:effectLst/>
                          <a:latin typeface="Open Sans (Light)"/>
                          <a:ea typeface="+mn-ea"/>
                          <a:cs typeface="Times New Roman" pitchFamily="18" charset="0"/>
                        </a:rPr>
                        <a:t>, </a:t>
                      </a:r>
                      <a:r>
                        <a:rPr lang="ru-RU" sz="1050" kern="1200" dirty="0" err="1" smtClean="0">
                          <a:solidFill>
                            <a:schemeClr val="dk1"/>
                          </a:solidFill>
                          <a:effectLst/>
                          <a:latin typeface="Open Sans (Light)"/>
                          <a:ea typeface="+mn-ea"/>
                          <a:cs typeface="Times New Roman" pitchFamily="18" charset="0"/>
                        </a:rPr>
                        <a:t>А.А.Каменский</a:t>
                      </a:r>
                      <a:r>
                        <a:rPr lang="ru-RU" sz="1050" kern="1200" dirty="0" smtClean="0">
                          <a:solidFill>
                            <a:schemeClr val="dk1"/>
                          </a:solidFill>
                          <a:effectLst/>
                          <a:latin typeface="Open Sans (Light)"/>
                          <a:ea typeface="+mn-ea"/>
                          <a:cs typeface="Times New Roman" pitchFamily="18" charset="0"/>
                        </a:rPr>
                        <a:t> и др./под ред. </a:t>
                      </a:r>
                      <a:r>
                        <a:rPr lang="ru-RU" sz="1050" kern="1200" dirty="0" err="1" smtClean="0">
                          <a:solidFill>
                            <a:schemeClr val="dk1"/>
                          </a:solidFill>
                          <a:effectLst/>
                          <a:latin typeface="Open Sans (Light)"/>
                          <a:ea typeface="+mn-ea"/>
                          <a:cs typeface="Times New Roman" pitchFamily="18" charset="0"/>
                        </a:rPr>
                        <a:t>В.В.Пасечника</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7">
                  <a:txBody>
                    <a:bodyPr/>
                    <a:lstStyle/>
                    <a:p>
                      <a:pPr marL="0" algn="just" defTabSz="914400" rtl="0" eaLnBrk="1" latinLnBrk="0" hangingPunct="1"/>
                      <a:r>
                        <a:rPr lang="ru-RU" sz="1050" kern="1200" dirty="0" err="1" smtClean="0">
                          <a:solidFill>
                            <a:schemeClr val="dk1"/>
                          </a:solidFill>
                          <a:effectLst/>
                          <a:latin typeface="Open Sans (Light)"/>
                          <a:ea typeface="+mn-ea"/>
                          <a:cs typeface="Times New Roman" pitchFamily="18" charset="0"/>
                        </a:rPr>
                        <a:t>П.М.Бородин</a:t>
                      </a:r>
                      <a:r>
                        <a:rPr lang="ru-RU" sz="1050" kern="1200" dirty="0" smtClean="0">
                          <a:solidFill>
                            <a:schemeClr val="dk1"/>
                          </a:solidFill>
                          <a:effectLst/>
                          <a:latin typeface="Open Sans (Light)"/>
                          <a:ea typeface="+mn-ea"/>
                          <a:cs typeface="Times New Roman" pitchFamily="18" charset="0"/>
                        </a:rPr>
                        <a:t> и др./ Под ред. </a:t>
                      </a:r>
                      <a:r>
                        <a:rPr lang="ru-RU" sz="1050" kern="1200" dirty="0" err="1" smtClean="0">
                          <a:solidFill>
                            <a:schemeClr val="dk1"/>
                          </a:solidFill>
                          <a:effectLst/>
                          <a:latin typeface="Open Sans (Light)"/>
                          <a:ea typeface="+mn-ea"/>
                          <a:cs typeface="Times New Roman" pitchFamily="18" charset="0"/>
                        </a:rPr>
                        <a:t>Г.М.Дымшица</a:t>
                      </a:r>
                      <a:r>
                        <a:rPr lang="ru-RU" sz="1050" kern="1200" dirty="0" smtClean="0">
                          <a:solidFill>
                            <a:schemeClr val="dk1"/>
                          </a:solidFill>
                          <a:effectLst/>
                          <a:latin typeface="Open Sans (Light)"/>
                          <a:ea typeface="+mn-ea"/>
                          <a:cs typeface="Times New Roman" pitchFamily="18" charset="0"/>
                        </a:rPr>
                        <a:t>, </a:t>
                      </a:r>
                      <a:r>
                        <a:rPr lang="ru-RU" sz="1050" kern="1200" dirty="0" err="1" smtClean="0">
                          <a:solidFill>
                            <a:schemeClr val="dk1"/>
                          </a:solidFill>
                          <a:effectLst/>
                          <a:latin typeface="Open Sans (Light)"/>
                          <a:ea typeface="+mn-ea"/>
                          <a:cs typeface="Times New Roman" pitchFamily="18" charset="0"/>
                        </a:rPr>
                        <a:t>В.К.Шумного</a:t>
                      </a:r>
                      <a:r>
                        <a:rPr lang="ru-RU" sz="1050" kern="1200" dirty="0" smtClean="0">
                          <a:solidFill>
                            <a:schemeClr val="dk1"/>
                          </a:solidFill>
                          <a:effectLst/>
                          <a:latin typeface="Open Sans (Light)"/>
                          <a:ea typeface="+mn-ea"/>
                          <a:cs typeface="Times New Roman" pitchFamily="18" charset="0"/>
                        </a:rPr>
                        <a:t> </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pPr marL="0" algn="just" defTabSz="914400" rtl="0" eaLnBrk="1" latinLnBrk="0" hangingPunct="1"/>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marL="0" algn="just" defTabSz="914400" rtl="0" eaLnBrk="1" latinLnBrk="0" hangingPunct="1"/>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800"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45190">
                <a:tc vMerge="1">
                  <a:txBody>
                    <a:bodyPr/>
                    <a:lstStyle/>
                    <a:p>
                      <a:endParaRPr lang="ru-RU"/>
                    </a:p>
                  </a:txBody>
                  <a:tcPr/>
                </a:tc>
                <a:tc vMerge="1">
                  <a:txBody>
                    <a:bodyPr/>
                    <a:lstStyle/>
                    <a:p>
                      <a:endParaRPr lang="ru-RU"/>
                    </a:p>
                  </a:txBody>
                  <a:tcPr/>
                </a:tc>
                <a:tc>
                  <a:txBody>
                    <a:bodyPr/>
                    <a:lstStyle/>
                    <a:p>
                      <a:pPr marL="0" algn="just"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Химия</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У</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gridSpan="13">
                  <a:txBody>
                    <a:bodyPr/>
                    <a:lstStyle/>
                    <a:p>
                      <a:pPr marL="0" algn="just" defTabSz="914400" rtl="0" eaLnBrk="1" latinLnBrk="0" hangingPunct="1">
                        <a:lnSpc>
                          <a:spcPct val="80000"/>
                        </a:lnSpc>
                      </a:pPr>
                      <a:r>
                        <a:rPr lang="ru-RU" sz="1050" kern="1200" dirty="0" smtClean="0">
                          <a:solidFill>
                            <a:schemeClr val="dk1"/>
                          </a:solidFill>
                          <a:effectLst/>
                          <a:latin typeface="Open Sans (Light)"/>
                          <a:ea typeface="+mn-ea"/>
                          <a:cs typeface="Times New Roman" pitchFamily="18" charset="0"/>
                        </a:rPr>
                        <a:t>С.А.Пузаков, </a:t>
                      </a:r>
                      <a:r>
                        <a:rPr lang="ru-RU" sz="1050" kern="1200" dirty="0" err="1" smtClean="0">
                          <a:solidFill>
                            <a:schemeClr val="dk1"/>
                          </a:solidFill>
                          <a:effectLst/>
                          <a:latin typeface="Open Sans (Light)"/>
                          <a:ea typeface="+mn-ea"/>
                          <a:cs typeface="Times New Roman" pitchFamily="18" charset="0"/>
                        </a:rPr>
                        <a:t>Н.В.Машнина</a:t>
                      </a:r>
                      <a:r>
                        <a:rPr lang="ru-RU" sz="1050" kern="1200" dirty="0" smtClean="0">
                          <a:solidFill>
                            <a:schemeClr val="dk1"/>
                          </a:solidFill>
                          <a:effectLst/>
                          <a:latin typeface="Open Sans (Light)"/>
                          <a:ea typeface="+mn-ea"/>
                          <a:cs typeface="Times New Roman" pitchFamily="18" charset="0"/>
                        </a:rPr>
                        <a:t>,</a:t>
                      </a:r>
                      <a:r>
                        <a:rPr lang="en-US" sz="1050" kern="1200" dirty="0" smtClean="0">
                          <a:solidFill>
                            <a:schemeClr val="dk1"/>
                          </a:solidFill>
                          <a:effectLst/>
                          <a:latin typeface="Open Sans (Light)"/>
                          <a:ea typeface="+mn-ea"/>
                          <a:cs typeface="Times New Roman" pitchFamily="18" charset="0"/>
                        </a:rPr>
                        <a:t> </a:t>
                      </a:r>
                      <a:r>
                        <a:rPr lang="ru-RU" sz="1050" kern="1200" dirty="0" err="1" smtClean="0">
                          <a:solidFill>
                            <a:schemeClr val="dk1"/>
                          </a:solidFill>
                          <a:effectLst/>
                          <a:latin typeface="Open Sans (Light)"/>
                          <a:ea typeface="+mn-ea"/>
                          <a:cs typeface="Times New Roman" pitchFamily="18" charset="0"/>
                        </a:rPr>
                        <a:t>В.А.Попков</a:t>
                      </a:r>
                      <a:r>
                        <a:rPr lang="ru-RU" sz="1050" kern="1200" dirty="0" smtClean="0">
                          <a:solidFill>
                            <a:schemeClr val="dk1"/>
                          </a:solidFill>
                          <a:effectLst/>
                          <a:latin typeface="Open Sans (Light)"/>
                          <a:ea typeface="+mn-ea"/>
                          <a:cs typeface="Times New Roman" pitchFamily="18" charset="0"/>
                        </a:rPr>
                        <a:t>.</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797457420"/>
                  </a:ext>
                </a:extLst>
              </a:tr>
              <a:tr h="530040">
                <a:tc vMerge="1">
                  <a:txBody>
                    <a:bodyPr/>
                    <a:lstStyle/>
                    <a:p>
                      <a:pPr marL="0" algn="ctr" defTabSz="914400" rtl="0" eaLnBrk="1" latinLnBrk="0" hangingPunct="1">
                        <a:lnSpc>
                          <a:spcPct val="107000"/>
                        </a:lnSpc>
                        <a:spcAft>
                          <a:spcPts val="0"/>
                        </a:spcAft>
                      </a:pPr>
                      <a:endParaRPr lang="ru-RU" sz="1050" kern="1200" dirty="0">
                        <a:solidFill>
                          <a:schemeClr val="dk1"/>
                        </a:solidFill>
                        <a:effectLst/>
                        <a:latin typeface="Open Sans (Light)"/>
                        <a:ea typeface="+mn-ea"/>
                        <a:cs typeface="Times New Roman" pitchFamily="18" charset="0"/>
                      </a:endParaRPr>
                    </a:p>
                  </a:txBody>
                  <a:tcPr vert="vert27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pPr marL="0" algn="just" defTabSz="914400" rtl="0" eaLnBrk="1" latinLnBrk="0" hangingPunct="1">
                        <a:lnSpc>
                          <a:spcPct val="107000"/>
                        </a:lnSpc>
                        <a:spcAft>
                          <a:spcPts val="0"/>
                        </a:spcAft>
                      </a:pP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just"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Физика</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У</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gridSpan="3">
                  <a:txBody>
                    <a:bodyPr/>
                    <a:lstStyle/>
                    <a:p>
                      <a:r>
                        <a:rPr lang="ru-RU" sz="1050" dirty="0" err="1" smtClean="0">
                          <a:effectLst/>
                          <a:latin typeface="Open Sans (Light)"/>
                          <a:cs typeface="Times New Roman" pitchFamily="18" charset="0"/>
                        </a:rPr>
                        <a:t>Г.Я.Мякишев</a:t>
                      </a:r>
                      <a:r>
                        <a:rPr lang="ru-RU" sz="1050" dirty="0" smtClean="0">
                          <a:effectLst/>
                          <a:latin typeface="Open Sans (Light)"/>
                          <a:cs typeface="Times New Roman" pitchFamily="18" charset="0"/>
                        </a:rPr>
                        <a:t>, </a:t>
                      </a:r>
                      <a:r>
                        <a:rPr lang="ru-RU" sz="1050" dirty="0" err="1" smtClean="0">
                          <a:effectLst/>
                          <a:latin typeface="Open Sans (Light)"/>
                          <a:cs typeface="Times New Roman" pitchFamily="18" charset="0"/>
                        </a:rPr>
                        <a:t>Б.Б.Буховцев</a:t>
                      </a:r>
                      <a:r>
                        <a:rPr lang="ru-RU" sz="1050" baseline="0" dirty="0" smtClean="0">
                          <a:effectLst/>
                          <a:latin typeface="Open Sans (Light)"/>
                          <a:cs typeface="Times New Roman" pitchFamily="18" charset="0"/>
                        </a:rPr>
                        <a:t>, </a:t>
                      </a:r>
                      <a:r>
                        <a:rPr lang="ru-RU" sz="1050" baseline="0" dirty="0" err="1" smtClean="0">
                          <a:effectLst/>
                          <a:latin typeface="Open Sans (Light)"/>
                          <a:cs typeface="Times New Roman" pitchFamily="18" charset="0"/>
                        </a:rPr>
                        <a:t>Н.Н.Сотский</a:t>
                      </a:r>
                      <a:r>
                        <a:rPr lang="ru-RU" sz="1050" baseline="0" dirty="0" smtClean="0">
                          <a:effectLst/>
                          <a:latin typeface="Open Sans (Light)"/>
                          <a:cs typeface="Times New Roman" pitchFamily="18" charset="0"/>
                        </a:rPr>
                        <a:t>, В.М.Чаругин / Под ред. </a:t>
                      </a:r>
                      <a:r>
                        <a:rPr lang="ru-RU" sz="1050" baseline="0" dirty="0" err="1" smtClean="0">
                          <a:effectLst/>
                          <a:latin typeface="Open Sans (Light)"/>
                          <a:cs typeface="Times New Roman" pitchFamily="18" charset="0"/>
                        </a:rPr>
                        <a:t>Н.А.Парфентьевой</a:t>
                      </a:r>
                      <a:r>
                        <a:rPr lang="ru-RU" sz="1050" baseline="0" dirty="0" smtClean="0">
                          <a:effectLst/>
                          <a:latin typeface="Open Sans (Light)"/>
                          <a:cs typeface="Times New Roman" pitchFamily="18" charset="0"/>
                        </a:rPr>
                        <a:t> </a:t>
                      </a:r>
                      <a:endParaRPr lang="ru-RU" sz="1050" dirty="0">
                        <a:effectLst/>
                        <a:latin typeface="Open Sans (Light)"/>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gridSpan="10">
                  <a:txBody>
                    <a:bodyPr/>
                    <a:lstStyle/>
                    <a:p>
                      <a:pPr marL="0" algn="just" defTabSz="914400" rtl="0" eaLnBrk="1" latinLnBrk="0" hangingPunct="1"/>
                      <a:r>
                        <a:rPr lang="ru-RU" sz="1050" kern="1200" dirty="0" smtClean="0">
                          <a:solidFill>
                            <a:schemeClr val="dk1"/>
                          </a:solidFill>
                          <a:effectLst/>
                          <a:latin typeface="Open Sans (Light)"/>
                          <a:ea typeface="+mn-ea"/>
                          <a:cs typeface="Times New Roman" pitchFamily="18" charset="0"/>
                        </a:rPr>
                        <a:t>Под ред. </a:t>
                      </a:r>
                      <a:r>
                        <a:rPr lang="ru-RU" sz="1050" kern="1200" dirty="0" err="1" smtClean="0">
                          <a:solidFill>
                            <a:schemeClr val="dk1"/>
                          </a:solidFill>
                          <a:effectLst/>
                          <a:latin typeface="Open Sans (Light)"/>
                          <a:ea typeface="+mn-ea"/>
                          <a:cs typeface="Times New Roman" pitchFamily="18" charset="0"/>
                        </a:rPr>
                        <a:t>А.А.Пинского</a:t>
                      </a:r>
                      <a:r>
                        <a:rPr lang="ru-RU" sz="1050" kern="1200" dirty="0" smtClean="0">
                          <a:solidFill>
                            <a:schemeClr val="dk1"/>
                          </a:solidFill>
                          <a:effectLst/>
                          <a:latin typeface="Open Sans (Light)"/>
                          <a:ea typeface="+mn-ea"/>
                          <a:cs typeface="Times New Roman" pitchFamily="18" charset="0"/>
                        </a:rPr>
                        <a:t>, </a:t>
                      </a:r>
                      <a:r>
                        <a:rPr lang="ru-RU" sz="1050" kern="1200" dirty="0" err="1" smtClean="0">
                          <a:solidFill>
                            <a:schemeClr val="dk1"/>
                          </a:solidFill>
                          <a:effectLst/>
                          <a:latin typeface="Open Sans (Light)"/>
                          <a:ea typeface="+mn-ea"/>
                          <a:cs typeface="Times New Roman" pitchFamily="18" charset="0"/>
                        </a:rPr>
                        <a:t>О.Ф.Кабардина</a:t>
                      </a:r>
                      <a:r>
                        <a:rPr lang="ru-RU" sz="1050" kern="1200" dirty="0" smtClean="0">
                          <a:solidFill>
                            <a:schemeClr val="dk1"/>
                          </a:solidFill>
                          <a:effectLst/>
                          <a:latin typeface="Open Sans (Light)"/>
                          <a:ea typeface="+mn-ea"/>
                          <a:cs typeface="Times New Roman" pitchFamily="18" charset="0"/>
                        </a:rPr>
                        <a:t>  </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325829482"/>
                  </a:ext>
                </a:extLst>
              </a:tr>
              <a:tr h="244961">
                <a:tc vMerge="1">
                  <a:txBody>
                    <a:bodyPr/>
                    <a:lstStyle/>
                    <a:p>
                      <a:endParaRPr lang="ru-RU"/>
                    </a:p>
                  </a:txBody>
                  <a:tcPr/>
                </a:tc>
                <a:tc vMerge="1">
                  <a:txBody>
                    <a:bodyPr/>
                    <a:lstStyle/>
                    <a:p>
                      <a:pPr marL="0" algn="just" defTabSz="914400" rtl="0" eaLnBrk="1" latinLnBrk="0" hangingPunct="1">
                        <a:lnSpc>
                          <a:spcPct val="107000"/>
                        </a:lnSpc>
                        <a:spcAft>
                          <a:spcPts val="0"/>
                        </a:spcAft>
                      </a:pP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just"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Астрономия</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Б</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13">
                  <a:txBody>
                    <a:bodyPr/>
                    <a:lstStyle/>
                    <a:p>
                      <a:r>
                        <a:rPr lang="ru-RU" sz="1050" dirty="0" smtClean="0">
                          <a:effectLst/>
                          <a:latin typeface="Open Sans (Light)"/>
                          <a:cs typeface="Times New Roman" pitchFamily="18" charset="0"/>
                        </a:rPr>
                        <a:t>В.М.Чаругин</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875481064"/>
                  </a:ext>
                </a:extLst>
              </a:tr>
              <a:tr h="530040">
                <a:tc vMerge="1">
                  <a:txBody>
                    <a:bodyPr/>
                    <a:lstStyle/>
                    <a:p>
                      <a:endParaRPr lang="ru-RU" sz="1050" dirty="0">
                        <a:latin typeface="Times New Roman" pitchFamily="18" charset="0"/>
                        <a:cs typeface="Times New Roman" pitchFamily="18" charset="0"/>
                      </a:endParaRPr>
                    </a:p>
                  </a:txBody>
                  <a:tcPr/>
                </a:tc>
                <a:tc>
                  <a:txBody>
                    <a:bodyPr/>
                    <a:lstStyle/>
                    <a:p>
                      <a:pPr marL="0" algn="just"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Общественные науки</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just"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История</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Б</a:t>
                      </a:r>
                    </a:p>
                    <a:p>
                      <a:pPr marL="0" algn="ctr" defTabSz="914400" rtl="0" eaLnBrk="1" latinLnBrk="0" hangingPunct="1">
                        <a:lnSpc>
                          <a:spcPct val="107000"/>
                        </a:lnSpc>
                        <a:spcAft>
                          <a:spcPts val="0"/>
                        </a:spcAft>
                      </a:pPr>
                      <a:endParaRPr lang="ru-RU" sz="1050" kern="1200" dirty="0" smtClean="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pPr marL="0" algn="l" defTabSz="914400" rtl="0" eaLnBrk="1" latinLnBrk="0" hangingPunct="1"/>
                      <a:r>
                        <a:rPr lang="ru-RU" sz="1050" kern="1200" dirty="0" err="1" smtClean="0">
                          <a:solidFill>
                            <a:schemeClr val="dk1"/>
                          </a:solidFill>
                          <a:effectLst/>
                          <a:latin typeface="Open Sans (Light)"/>
                          <a:ea typeface="+mn-ea"/>
                          <a:cs typeface="Times New Roman" pitchFamily="18" charset="0"/>
                        </a:rPr>
                        <a:t>М.М.Горинов</a:t>
                      </a:r>
                      <a:r>
                        <a:rPr lang="ru-RU" sz="1050" kern="1200" dirty="0" smtClean="0">
                          <a:solidFill>
                            <a:schemeClr val="dk1"/>
                          </a:solidFill>
                          <a:effectLst/>
                          <a:latin typeface="Open Sans (Light)"/>
                          <a:ea typeface="+mn-ea"/>
                          <a:cs typeface="Times New Roman" pitchFamily="18" charset="0"/>
                        </a:rPr>
                        <a:t>, </a:t>
                      </a:r>
                      <a:r>
                        <a:rPr lang="ru-RU" sz="1050" kern="1200" dirty="0" err="1" smtClean="0">
                          <a:solidFill>
                            <a:schemeClr val="dk1"/>
                          </a:solidFill>
                          <a:effectLst/>
                          <a:latin typeface="Open Sans (Light)"/>
                          <a:ea typeface="+mn-ea"/>
                          <a:cs typeface="Times New Roman" pitchFamily="18" charset="0"/>
                        </a:rPr>
                        <a:t>А.А.Данилов</a:t>
                      </a:r>
                      <a:r>
                        <a:rPr lang="ru-RU" sz="1050" kern="1200" dirty="0" smtClean="0">
                          <a:solidFill>
                            <a:schemeClr val="dk1"/>
                          </a:solidFill>
                          <a:effectLst/>
                          <a:latin typeface="Open Sans (Light)"/>
                          <a:ea typeface="+mn-ea"/>
                          <a:cs typeface="Times New Roman" pitchFamily="18" charset="0"/>
                        </a:rPr>
                        <a:t>, </a:t>
                      </a:r>
                      <a:r>
                        <a:rPr lang="ru-RU" sz="1050" kern="1200" dirty="0" err="1" smtClean="0">
                          <a:solidFill>
                            <a:schemeClr val="dk1"/>
                          </a:solidFill>
                          <a:effectLst/>
                          <a:latin typeface="Open Sans (Light)"/>
                          <a:ea typeface="+mn-ea"/>
                          <a:cs typeface="Times New Roman" pitchFamily="18" charset="0"/>
                        </a:rPr>
                        <a:t>М.Ю.Моруков</a:t>
                      </a:r>
                      <a:r>
                        <a:rPr lang="ru-RU" sz="1050" kern="1200" dirty="0" smtClean="0">
                          <a:solidFill>
                            <a:schemeClr val="dk1"/>
                          </a:solidFill>
                          <a:effectLst/>
                          <a:latin typeface="Open Sans (Light)"/>
                          <a:ea typeface="+mn-ea"/>
                          <a:cs typeface="Times New Roman" pitchFamily="18" charset="0"/>
                        </a:rPr>
                        <a:t> и др./ Под ред. </a:t>
                      </a:r>
                      <a:r>
                        <a:rPr lang="ru-RU" sz="1050" kern="1200" dirty="0" err="1" smtClean="0">
                          <a:solidFill>
                            <a:schemeClr val="dk1"/>
                          </a:solidFill>
                          <a:effectLst/>
                          <a:latin typeface="Open Sans (Light)"/>
                          <a:ea typeface="+mn-ea"/>
                          <a:cs typeface="Times New Roman" pitchFamily="18" charset="0"/>
                        </a:rPr>
                        <a:t>А.В.Торкунова</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7">
                  <a:txBody>
                    <a:bodyPr/>
                    <a:lstStyle/>
                    <a:p>
                      <a:pPr marL="0" algn="l" defTabSz="914400" rtl="0" eaLnBrk="1" latinLnBrk="0" hangingPunct="1"/>
                      <a:r>
                        <a:rPr lang="ru-RU" sz="1050" dirty="0" smtClean="0">
                          <a:effectLst/>
                          <a:latin typeface="Open Sans (Light)"/>
                          <a:cs typeface="Times New Roman" pitchFamily="18" charset="0"/>
                        </a:rPr>
                        <a:t>«Всеобщая</a:t>
                      </a:r>
                      <a:r>
                        <a:rPr lang="ru-RU" sz="1050" baseline="0" dirty="0" smtClean="0">
                          <a:effectLst/>
                          <a:latin typeface="Open Sans (Light)"/>
                          <a:cs typeface="Times New Roman" pitchFamily="18" charset="0"/>
                        </a:rPr>
                        <a:t> история». </a:t>
                      </a:r>
                      <a:r>
                        <a:rPr lang="ru-RU" sz="1050" baseline="0" dirty="0" err="1" smtClean="0">
                          <a:effectLst/>
                          <a:latin typeface="Open Sans (Light)"/>
                          <a:cs typeface="Times New Roman" pitchFamily="18" charset="0"/>
                        </a:rPr>
                        <a:t>О.С.</a:t>
                      </a:r>
                      <a:r>
                        <a:rPr lang="ru-RU" sz="1050" dirty="0" err="1" smtClean="0">
                          <a:effectLst/>
                          <a:latin typeface="Open Sans (Light)"/>
                          <a:cs typeface="Times New Roman" pitchFamily="18" charset="0"/>
                        </a:rPr>
                        <a:t>Сороко</a:t>
                      </a:r>
                      <a:r>
                        <a:rPr lang="ru-RU" sz="1050" dirty="0" smtClean="0">
                          <a:effectLst/>
                          <a:latin typeface="Open Sans (Light)"/>
                          <a:cs typeface="Times New Roman" pitchFamily="18" charset="0"/>
                        </a:rPr>
                        <a:t>-Цюпа, </a:t>
                      </a:r>
                      <a:r>
                        <a:rPr lang="ru-RU" sz="1050" dirty="0" err="1" smtClean="0">
                          <a:effectLst/>
                          <a:latin typeface="Open Sans (Light)"/>
                          <a:cs typeface="Times New Roman" pitchFamily="18" charset="0"/>
                        </a:rPr>
                        <a:t>А.О.Сороко</a:t>
                      </a:r>
                      <a:r>
                        <a:rPr lang="ru-RU" sz="1050" dirty="0" smtClean="0">
                          <a:effectLst/>
                          <a:latin typeface="Open Sans (Light)"/>
                          <a:cs typeface="Times New Roman" pitchFamily="18" charset="0"/>
                        </a:rPr>
                        <a:t>-Цюпа/ Под ред. </a:t>
                      </a:r>
                      <a:r>
                        <a:rPr lang="ru-RU" sz="1050" dirty="0" err="1" smtClean="0">
                          <a:effectLst/>
                          <a:latin typeface="Open Sans (Light)"/>
                          <a:cs typeface="Times New Roman" pitchFamily="18" charset="0"/>
                        </a:rPr>
                        <a:t>А.А.Искендерова</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3">
                  <a:txBody>
                    <a:bodyPr/>
                    <a:lstStyle/>
                    <a:p>
                      <a:pPr marL="0" algn="l" defTabSz="914400" rtl="0" eaLnBrk="1" latinLnBrk="0" hangingPunct="1"/>
                      <a:r>
                        <a:rPr lang="ru-RU" sz="1050" dirty="0" smtClean="0">
                          <a:effectLst/>
                          <a:latin typeface="Open Sans (Light)"/>
                          <a:cs typeface="Times New Roman" pitchFamily="18" charset="0"/>
                        </a:rPr>
                        <a:t>«Всеобщая история». </a:t>
                      </a:r>
                      <a:r>
                        <a:rPr lang="ru-RU" sz="1050" dirty="0" err="1" smtClean="0">
                          <a:effectLst/>
                          <a:latin typeface="Open Sans (Light)"/>
                          <a:cs typeface="Times New Roman" pitchFamily="18" charset="0"/>
                        </a:rPr>
                        <a:t>Л.С.Белоусов</a:t>
                      </a:r>
                      <a:r>
                        <a:rPr lang="ru-RU" sz="1050" dirty="0" smtClean="0">
                          <a:effectLst/>
                          <a:latin typeface="Open Sans (Light)"/>
                          <a:cs typeface="Times New Roman" pitchFamily="18" charset="0"/>
                        </a:rPr>
                        <a:t>, </a:t>
                      </a:r>
                      <a:r>
                        <a:rPr lang="ru-RU" sz="1050" dirty="0" err="1" smtClean="0">
                          <a:effectLst/>
                          <a:latin typeface="Open Sans (Light)"/>
                          <a:cs typeface="Times New Roman" pitchFamily="18" charset="0"/>
                        </a:rPr>
                        <a:t>В.П.Смирнов</a:t>
                      </a:r>
                      <a:r>
                        <a:rPr lang="ru-RU" sz="1050" dirty="0" smtClean="0">
                          <a:effectLst/>
                          <a:latin typeface="Open Sans (Light)"/>
                          <a:cs typeface="Times New Roman" pitchFamily="18" charset="0"/>
                        </a:rPr>
                        <a:t>, </a:t>
                      </a:r>
                      <a:r>
                        <a:rPr lang="ru-RU" sz="1050" dirty="0" err="1" smtClean="0">
                          <a:effectLst/>
                          <a:latin typeface="Open Sans (Light)"/>
                          <a:cs typeface="Times New Roman" pitchFamily="18" charset="0"/>
                        </a:rPr>
                        <a:t>М.С.Мейер</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8"/>
                  </a:ext>
                </a:extLst>
              </a:tr>
              <a:tr h="402360">
                <a:tc vMerge="1">
                  <a:txBody>
                    <a:bodyPr/>
                    <a:lstStyle/>
                    <a:p>
                      <a:pPr algn="ctr"/>
                      <a:endParaRPr lang="ru-RU" sz="1600" dirty="0">
                        <a:latin typeface="Times New Roman" pitchFamily="18" charset="0"/>
                        <a:cs typeface="Times New Roman" pitchFamily="18" charset="0"/>
                      </a:endParaRPr>
                    </a:p>
                  </a:txBody>
                  <a:tcPr vert="vert270"/>
                </a:tc>
                <a:tc>
                  <a:txBody>
                    <a:bodyPr/>
                    <a:lstStyle/>
                    <a:p>
                      <a:pPr marL="0" algn="just"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Физическая</a:t>
                      </a:r>
                    </a:p>
                    <a:p>
                      <a:pPr marL="0" algn="just"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культура, ОБЖ</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just"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Физическая культура</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050" kern="1200" dirty="0" smtClean="0">
                          <a:solidFill>
                            <a:schemeClr val="dk1"/>
                          </a:solidFill>
                          <a:effectLst/>
                          <a:latin typeface="Open Sans (Light)"/>
                          <a:ea typeface="+mn-ea"/>
                          <a:cs typeface="Times New Roman" pitchFamily="18" charset="0"/>
                        </a:rPr>
                        <a:t>Б</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gridSpan="3">
                  <a:txBody>
                    <a:bodyPr/>
                    <a:lstStyle/>
                    <a:p>
                      <a:pPr marL="0" algn="just" defTabSz="914400" rtl="0" eaLnBrk="1" latinLnBrk="0" hangingPunct="1"/>
                      <a:r>
                        <a:rPr lang="ru-RU" sz="1050" kern="1200" dirty="0" err="1" smtClean="0">
                          <a:solidFill>
                            <a:schemeClr val="dk1"/>
                          </a:solidFill>
                          <a:effectLst/>
                          <a:latin typeface="Open Sans (Light)"/>
                          <a:ea typeface="+mn-ea"/>
                          <a:cs typeface="Times New Roman" pitchFamily="18" charset="0"/>
                        </a:rPr>
                        <a:t>В.И.Лях</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gridSpan="10">
                  <a:txBody>
                    <a:bodyPr/>
                    <a:lstStyle/>
                    <a:p>
                      <a:pPr marL="0" algn="just" defTabSz="914400" rtl="0" eaLnBrk="1" latinLnBrk="0" hangingPunct="1"/>
                      <a:r>
                        <a:rPr lang="ru-RU" sz="1050" kern="1200" dirty="0" err="1" smtClean="0">
                          <a:solidFill>
                            <a:schemeClr val="dk1"/>
                          </a:solidFill>
                          <a:effectLst/>
                          <a:latin typeface="Open Sans (Light)"/>
                          <a:ea typeface="+mn-ea"/>
                          <a:cs typeface="Times New Roman" pitchFamily="18" charset="0"/>
                        </a:rPr>
                        <a:t>А.П.Матвеев</a:t>
                      </a:r>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algn="just" defTabSz="914400" rtl="0" eaLnBrk="1" latinLnBrk="0" hangingPunct="1"/>
                      <a:endParaRPr lang="ru-RU" sz="1050" kern="1200" dirty="0">
                        <a:solidFill>
                          <a:schemeClr val="dk1"/>
                        </a:solidFill>
                        <a:effectLst/>
                        <a:latin typeface="Open Sans (Light)"/>
                        <a:ea typeface="+mn-ea"/>
                        <a:cs typeface="Times New Roman"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11"/>
                  </a:ext>
                </a:extLst>
              </a:tr>
            </a:tbl>
          </a:graphicData>
        </a:graphic>
      </p:graphicFrame>
      <p:sp>
        <p:nvSpPr>
          <p:cNvPr id="21"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60</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537" y="1434506"/>
            <a:ext cx="746932" cy="183532"/>
          </a:xfrm>
          <a:prstGeom prst="rect">
            <a:avLst/>
          </a:prstGeom>
        </p:spPr>
      </p:pic>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5091" y="1425420"/>
            <a:ext cx="746932" cy="183532"/>
          </a:xfrm>
          <a:prstGeom prst="rect">
            <a:avLst/>
          </a:prstGeom>
        </p:spPr>
      </p:pic>
      <p:pic>
        <p:nvPicPr>
          <p:cNvPr id="24" name="Рисунок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1201" y="2033735"/>
            <a:ext cx="746932" cy="183532"/>
          </a:xfrm>
          <a:prstGeom prst="rect">
            <a:avLst/>
          </a:prstGeom>
        </p:spPr>
      </p:pic>
      <p:pic>
        <p:nvPicPr>
          <p:cNvPr id="43" name="Рисунок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7883" y="2033735"/>
            <a:ext cx="746932" cy="183532"/>
          </a:xfrm>
          <a:prstGeom prst="rect">
            <a:avLst/>
          </a:prstGeom>
        </p:spPr>
      </p:pic>
    </p:spTree>
    <p:extLst>
      <p:ext uri="{BB962C8B-B14F-4D97-AF65-F5344CB8AC3E}">
        <p14:creationId xmlns:p14="http://schemas.microsoft.com/office/powerpoint/2010/main" val="26402462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Рисунок 47" descr="Cover_Latin"/>
          <p:cNvPicPr>
            <a:picLocks noChangeAspect="1" noChangeArrowheads="1"/>
          </p:cNvPicPr>
          <p:nvPr/>
        </p:nvPicPr>
        <p:blipFill>
          <a:blip r:embed="rId3" cstate="print">
            <a:extLst>
              <a:ext uri="{28A0092B-C50C-407E-A947-70E740481C1C}">
                <a14:useLocalDpi xmlns:a14="http://schemas.microsoft.com/office/drawing/2010/main" val="0"/>
              </a:ext>
            </a:extLst>
          </a:blip>
          <a:srcRect l="50935"/>
          <a:stretch>
            <a:fillRect/>
          </a:stretch>
        </p:blipFill>
        <p:spPr bwMode="auto">
          <a:xfrm>
            <a:off x="2690218" y="4523908"/>
            <a:ext cx="1275914" cy="1675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0" y="610872"/>
            <a:ext cx="11969930"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7" name="Прямоугольник 26"/>
          <p:cNvSpPr/>
          <p:nvPr/>
        </p:nvSpPr>
        <p:spPr>
          <a:xfrm>
            <a:off x="361946" y="97535"/>
            <a:ext cx="706283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Естественно-научный профиль обучения СОО</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graphicFrame>
        <p:nvGraphicFramePr>
          <p:cNvPr id="22" name="Таблица 21"/>
          <p:cNvGraphicFramePr>
            <a:graphicFrameLocks noGrp="1"/>
          </p:cNvGraphicFramePr>
          <p:nvPr>
            <p:extLst/>
          </p:nvPr>
        </p:nvGraphicFramePr>
        <p:xfrm>
          <a:off x="233546" y="809071"/>
          <a:ext cx="8117215" cy="3580825"/>
        </p:xfrm>
        <a:graphic>
          <a:graphicData uri="http://schemas.openxmlformats.org/drawingml/2006/table">
            <a:tbl>
              <a:tblPr firstRow="1" bandRow="1">
                <a:tableStyleId>{5C22544A-7EE6-4342-B048-85BDC9FD1C3A}</a:tableStyleId>
              </a:tblPr>
              <a:tblGrid>
                <a:gridCol w="533709">
                  <a:extLst>
                    <a:ext uri="{9D8B030D-6E8A-4147-A177-3AD203B41FA5}">
                      <a16:colId xmlns:a16="http://schemas.microsoft.com/office/drawing/2014/main" val="1595716521"/>
                    </a:ext>
                  </a:extLst>
                </a:gridCol>
                <a:gridCol w="1688925">
                  <a:extLst>
                    <a:ext uri="{9D8B030D-6E8A-4147-A177-3AD203B41FA5}">
                      <a16:colId xmlns:a16="http://schemas.microsoft.com/office/drawing/2014/main" val="3936953702"/>
                    </a:ext>
                  </a:extLst>
                </a:gridCol>
                <a:gridCol w="2734459">
                  <a:extLst>
                    <a:ext uri="{9D8B030D-6E8A-4147-A177-3AD203B41FA5}">
                      <a16:colId xmlns:a16="http://schemas.microsoft.com/office/drawing/2014/main" val="2298061836"/>
                    </a:ext>
                  </a:extLst>
                </a:gridCol>
                <a:gridCol w="754380">
                  <a:extLst>
                    <a:ext uri="{9D8B030D-6E8A-4147-A177-3AD203B41FA5}">
                      <a16:colId xmlns:a16="http://schemas.microsoft.com/office/drawing/2014/main" val="1222589522"/>
                    </a:ext>
                  </a:extLst>
                </a:gridCol>
                <a:gridCol w="2405742">
                  <a:extLst>
                    <a:ext uri="{9D8B030D-6E8A-4147-A177-3AD203B41FA5}">
                      <a16:colId xmlns:a16="http://schemas.microsoft.com/office/drawing/2014/main" val="2459606623"/>
                    </a:ext>
                  </a:extLst>
                </a:gridCol>
              </a:tblGrid>
              <a:tr h="391976">
                <a:tc>
                  <a:txBody>
                    <a:bodyPr/>
                    <a:lstStyle/>
                    <a:p>
                      <a:pPr marL="0" algn="ctr" defTabSz="914400" rtl="0" eaLnBrk="1" latinLnBrk="0" hangingPunct="1">
                        <a:lnSpc>
                          <a:spcPct val="107000"/>
                        </a:lnSpc>
                        <a:spcAft>
                          <a:spcPts val="0"/>
                        </a:spcAft>
                      </a:pPr>
                      <a:endParaRPr lang="ru-RU" sz="1400" kern="1200" dirty="0">
                        <a:solidFill>
                          <a:schemeClr val="tx1"/>
                        </a:solidFill>
                        <a:effectLst/>
                        <a:latin typeface="+mn-lt"/>
                        <a:ea typeface="+mn-ea"/>
                        <a:cs typeface="+mn-cs"/>
                      </a:endParaRPr>
                    </a:p>
                  </a:txBody>
                  <a:tcPr vert="vert270" anchor="ctr">
                    <a:lnB w="381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latinLnBrk="0" hangingPunct="1"/>
                      <a:r>
                        <a:rPr lang="ru-RU" sz="1000" b="1" kern="1200" dirty="0" smtClean="0">
                          <a:solidFill>
                            <a:srgbClr val="002060"/>
                          </a:solidFill>
                          <a:effectLst/>
                          <a:latin typeface="Open Sans (Light)"/>
                          <a:ea typeface="+mn-ea"/>
                          <a:cs typeface="Times New Roman" pitchFamily="18" charset="0"/>
                        </a:rPr>
                        <a:t>Предметная область</a:t>
                      </a:r>
                      <a:endParaRPr lang="ru-RU" sz="1000" b="1" kern="1200" dirty="0">
                        <a:solidFill>
                          <a:srgbClr val="002060"/>
                        </a:solidFill>
                        <a:effectLst/>
                        <a:latin typeface="Open Sans (Light)"/>
                        <a:ea typeface="+mn-ea"/>
                        <a:cs typeface="Times New Roman" pitchFamily="18" charset="0"/>
                      </a:endParaRPr>
                    </a:p>
                  </a:txBody>
                  <a:tcPr>
                    <a:lnB w="381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latinLnBrk="0" hangingPunct="1"/>
                      <a:r>
                        <a:rPr lang="ru-RU" sz="1000" b="1" kern="1200" dirty="0" smtClean="0">
                          <a:solidFill>
                            <a:srgbClr val="002060"/>
                          </a:solidFill>
                          <a:effectLst/>
                          <a:latin typeface="Open Sans (Light)"/>
                          <a:ea typeface="+mn-ea"/>
                          <a:cs typeface="Times New Roman" pitchFamily="18" charset="0"/>
                        </a:rPr>
                        <a:t>Учебный предмет</a:t>
                      </a:r>
                      <a:endParaRPr lang="ru-RU" sz="1000" b="1" kern="1200" dirty="0">
                        <a:solidFill>
                          <a:srgbClr val="002060"/>
                        </a:solidFill>
                        <a:effectLst/>
                        <a:latin typeface="Open Sans (Light)"/>
                        <a:ea typeface="+mn-ea"/>
                        <a:cs typeface="Times New Roman" pitchFamily="18" charset="0"/>
                      </a:endParaRPr>
                    </a:p>
                  </a:txBody>
                  <a:tcPr>
                    <a:solidFill>
                      <a:schemeClr val="bg1"/>
                    </a:solidFill>
                  </a:tcPr>
                </a:tc>
                <a:tc>
                  <a:txBody>
                    <a:bodyPr/>
                    <a:lstStyle/>
                    <a:p>
                      <a:pPr marL="0" algn="ctr" defTabSz="914400" rtl="0" eaLnBrk="1" latinLnBrk="0" hangingPunct="1"/>
                      <a:r>
                        <a:rPr lang="ru-RU" sz="1000" b="1" kern="1200" dirty="0" smtClean="0">
                          <a:solidFill>
                            <a:srgbClr val="002060"/>
                          </a:solidFill>
                          <a:effectLst/>
                          <a:latin typeface="Open Sans (Light)"/>
                          <a:ea typeface="+mn-ea"/>
                          <a:cs typeface="Times New Roman" pitchFamily="18" charset="0"/>
                        </a:rPr>
                        <a:t>Уровень</a:t>
                      </a:r>
                      <a:endParaRPr lang="ru-RU" sz="1000" b="1" kern="1200" dirty="0">
                        <a:solidFill>
                          <a:srgbClr val="002060"/>
                        </a:solidFill>
                        <a:effectLst/>
                        <a:latin typeface="Open Sans (Light)"/>
                        <a:ea typeface="+mn-ea"/>
                        <a:cs typeface="Times New Roman" pitchFamily="18" charset="0"/>
                      </a:endParaRPr>
                    </a:p>
                  </a:txBody>
                  <a:tcPr>
                    <a:solidFill>
                      <a:schemeClr val="bg1"/>
                    </a:solidFill>
                  </a:tcPr>
                </a:tc>
                <a:tc>
                  <a:txBody>
                    <a:bodyPr/>
                    <a:lstStyle/>
                    <a:p>
                      <a:pPr marL="0" algn="ctr" defTabSz="914400" rtl="0" eaLnBrk="1" latinLnBrk="0" hangingPunct="1"/>
                      <a:r>
                        <a:rPr lang="ru-RU" sz="1000" b="1" kern="1200" dirty="0" smtClean="0">
                          <a:solidFill>
                            <a:srgbClr val="002060"/>
                          </a:solidFill>
                          <a:effectLst/>
                          <a:latin typeface="Open Sans (Light)"/>
                          <a:ea typeface="+mn-ea"/>
                          <a:cs typeface="Times New Roman" pitchFamily="18" charset="0"/>
                        </a:rPr>
                        <a:t>Автор</a:t>
                      </a:r>
                      <a:endParaRPr lang="ru-RU" sz="1000" b="1" kern="1200" dirty="0">
                        <a:solidFill>
                          <a:srgbClr val="002060"/>
                        </a:solidFill>
                        <a:effectLst/>
                        <a:latin typeface="Open Sans (Light)"/>
                        <a:ea typeface="+mn-ea"/>
                        <a:cs typeface="Times New Roman" pitchFamily="18" charset="0"/>
                      </a:endParaRPr>
                    </a:p>
                  </a:txBody>
                  <a:tcPr>
                    <a:solidFill>
                      <a:schemeClr val="bg1"/>
                    </a:solidFill>
                  </a:tcPr>
                </a:tc>
                <a:extLst>
                  <a:ext uri="{0D108BD9-81ED-4DB2-BD59-A6C34878D82A}">
                    <a16:rowId xmlns:a16="http://schemas.microsoft.com/office/drawing/2014/main" val="205230988"/>
                  </a:ext>
                </a:extLst>
              </a:tr>
              <a:tr h="301182">
                <a:tc rowSpan="11">
                  <a:txBody>
                    <a:bodyPr/>
                    <a:lstStyle/>
                    <a:p>
                      <a:pPr marL="0" algn="ctr" defTabSz="914400" rtl="0" eaLnBrk="1" latinLnBrk="0" hangingPunct="1">
                        <a:lnSpc>
                          <a:spcPct val="107000"/>
                        </a:lnSpc>
                        <a:spcAft>
                          <a:spcPts val="0"/>
                        </a:spcAft>
                      </a:pPr>
                      <a:r>
                        <a:rPr lang="ru-RU" sz="1400" kern="1200" dirty="0" smtClean="0">
                          <a:solidFill>
                            <a:schemeClr val="dk1"/>
                          </a:solidFill>
                          <a:effectLst/>
                          <a:latin typeface="Open Sans (Light)"/>
                          <a:ea typeface="+mn-ea"/>
                          <a:cs typeface="+mn-cs"/>
                        </a:rPr>
                        <a:t>Часть, формируемая участниками ОП</a:t>
                      </a:r>
                    </a:p>
                    <a:p>
                      <a:pPr marL="0" algn="ctr" defTabSz="914400" rtl="0" eaLnBrk="1" latinLnBrk="0" hangingPunct="1">
                        <a:lnSpc>
                          <a:spcPct val="107000"/>
                        </a:lnSpc>
                        <a:spcAft>
                          <a:spcPts val="0"/>
                        </a:spcAft>
                      </a:pPr>
                      <a:endParaRPr lang="ru-RU" sz="1100" kern="1200" dirty="0">
                        <a:solidFill>
                          <a:schemeClr val="dk1"/>
                        </a:solidFill>
                        <a:effectLst/>
                        <a:latin typeface="Open Sans (Light)"/>
                        <a:ea typeface="+mn-ea"/>
                        <a:cs typeface="+mn-cs"/>
                      </a:endParaRPr>
                    </a:p>
                  </a:txBody>
                  <a:tcPr vert="vert27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bg1"/>
                    </a:solidFill>
                  </a:tcPr>
                </a:tc>
                <a:tc rowSpan="2">
                  <a:txBody>
                    <a:bodyPr/>
                    <a:lstStyle/>
                    <a:p>
                      <a:pPr marL="0" algn="l" defTabSz="914400" rtl="0" eaLnBrk="1" latinLnBrk="0" hangingPunct="1">
                        <a:lnSpc>
                          <a:spcPct val="107000"/>
                        </a:lnSpc>
                        <a:spcAft>
                          <a:spcPts val="0"/>
                        </a:spcAft>
                      </a:pP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Индивидуальный проект</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ЭК</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kern="1200" dirty="0" err="1" smtClean="0">
                          <a:solidFill>
                            <a:schemeClr val="dk1"/>
                          </a:solidFill>
                          <a:effectLst/>
                          <a:latin typeface="Open Sans (Light)"/>
                          <a:ea typeface="+mn-ea"/>
                          <a:cs typeface="+mn-cs"/>
                        </a:rPr>
                        <a:t>М.В.Половкова</a:t>
                      </a:r>
                      <a:r>
                        <a:rPr lang="ru-RU" sz="1100" kern="1200" dirty="0" smtClean="0">
                          <a:solidFill>
                            <a:schemeClr val="dk1"/>
                          </a:solidFill>
                          <a:effectLst/>
                          <a:latin typeface="Open Sans (Light)"/>
                          <a:ea typeface="+mn-ea"/>
                          <a:cs typeface="+mn-cs"/>
                        </a:rPr>
                        <a:t> и др.</a:t>
                      </a:r>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4220786863"/>
                  </a:ext>
                </a:extLst>
              </a:tr>
              <a:tr h="269377">
                <a:tc vMerge="1">
                  <a:txBody>
                    <a:bodyPr/>
                    <a:lstStyle/>
                    <a:p>
                      <a:endParaRPr lang="ru-RU" sz="1050" dirty="0">
                        <a:latin typeface="Times New Roman" pitchFamily="18" charset="0"/>
                        <a:cs typeface="Times New Roman" pitchFamily="18" charset="0"/>
                      </a:endParaRPr>
                    </a:p>
                  </a:txBody>
                  <a:tcPr/>
                </a:tc>
                <a:tc vMerge="1">
                  <a:txBody>
                    <a:bodyPr/>
                    <a:lstStyle/>
                    <a:p>
                      <a:pPr marL="0" algn="l" defTabSz="914400" rtl="0" eaLnBrk="1" latinLnBrk="0" hangingPunct="1">
                        <a:lnSpc>
                          <a:spcPct val="107000"/>
                        </a:lnSpc>
                        <a:spcAft>
                          <a:spcPts val="0"/>
                        </a:spcAft>
                      </a:pPr>
                      <a:endParaRPr lang="ru-RU" sz="1050" kern="1200" dirty="0">
                        <a:solidFill>
                          <a:schemeClr val="dk1"/>
                        </a:solidFill>
                        <a:effectLst/>
                        <a:latin typeface="+mn-lt"/>
                        <a:ea typeface="+mn-ea"/>
                        <a:cs typeface="+mn-cs"/>
                      </a:endParaRPr>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Биотехнология</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ЭК</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ru-RU" sz="1100" kern="1200" dirty="0" err="1" smtClean="0">
                          <a:solidFill>
                            <a:schemeClr val="dk1"/>
                          </a:solidFill>
                          <a:effectLst/>
                          <a:latin typeface="Open Sans (Light)"/>
                          <a:ea typeface="+mn-ea"/>
                          <a:cs typeface="+mn-cs"/>
                        </a:rPr>
                        <a:t>Н.В.Горбенко</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076283052"/>
                  </a:ext>
                </a:extLst>
              </a:tr>
              <a:tr h="207444">
                <a:tc vMerge="1">
                  <a:txBody>
                    <a:bodyPr/>
                    <a:lstStyle/>
                    <a:p>
                      <a:endParaRPr lang="ru-RU" sz="1050" dirty="0">
                        <a:latin typeface="Times New Roman" pitchFamily="18" charset="0"/>
                        <a:cs typeface="Times New Roman" pitchFamily="18" charset="0"/>
                      </a:endParaRPr>
                    </a:p>
                  </a:txBody>
                  <a:tcPr/>
                </a:tc>
                <a:tc rowSpan="9">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ru-RU" sz="1100" kern="1200" dirty="0" smtClean="0">
                          <a:solidFill>
                            <a:schemeClr val="dk1"/>
                          </a:solidFill>
                          <a:effectLst/>
                          <a:latin typeface="Open Sans (Light)"/>
                          <a:ea typeface="+mn-ea"/>
                          <a:cs typeface="+mn-cs"/>
                        </a:rPr>
                        <a:t>Предметы и курсы по выбору</a:t>
                      </a:r>
                    </a:p>
                    <a:p>
                      <a:pPr marL="0" algn="l" defTabSz="914400" rtl="0" eaLnBrk="1" latinLnBrk="0" hangingPunct="1">
                        <a:lnSpc>
                          <a:spcPct val="107000"/>
                        </a:lnSpc>
                        <a:spcAft>
                          <a:spcPts val="0"/>
                        </a:spcAft>
                      </a:pP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60000"/>
                        <a:lumOff val="40000"/>
                      </a:schemeClr>
                    </a:solidFill>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Биохимия</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ФК</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ru-RU" sz="1100" kern="1200" dirty="0" err="1" smtClean="0">
                          <a:solidFill>
                            <a:schemeClr val="dk1"/>
                          </a:solidFill>
                          <a:effectLst/>
                          <a:latin typeface="Open Sans (Light)"/>
                          <a:ea typeface="+mn-ea"/>
                          <a:cs typeface="+mn-cs"/>
                        </a:rPr>
                        <a:t>Н.В.Антипова</a:t>
                      </a:r>
                      <a:r>
                        <a:rPr lang="ru-RU" sz="1100" kern="1200" dirty="0" smtClean="0">
                          <a:solidFill>
                            <a:schemeClr val="dk1"/>
                          </a:solidFill>
                          <a:effectLst/>
                          <a:latin typeface="Open Sans (Light)"/>
                          <a:ea typeface="+mn-ea"/>
                          <a:cs typeface="+mn-cs"/>
                        </a:rPr>
                        <a:t>, </a:t>
                      </a:r>
                      <a:r>
                        <a:rPr lang="ru-RU" sz="1100" kern="1200" dirty="0" err="1" smtClean="0">
                          <a:solidFill>
                            <a:schemeClr val="dk1"/>
                          </a:solidFill>
                          <a:effectLst/>
                          <a:latin typeface="Open Sans (Light)"/>
                          <a:ea typeface="+mn-ea"/>
                          <a:cs typeface="+mn-cs"/>
                        </a:rPr>
                        <a:t>Л.К.Даянова</a:t>
                      </a:r>
                      <a:r>
                        <a:rPr lang="ru-RU" sz="1100" kern="1200" dirty="0" smtClean="0">
                          <a:solidFill>
                            <a:schemeClr val="dk1"/>
                          </a:solidFill>
                          <a:effectLst/>
                          <a:latin typeface="Open Sans (Light)"/>
                          <a:ea typeface="+mn-ea"/>
                          <a:cs typeface="+mn-cs"/>
                        </a:rPr>
                        <a:t> и др.</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920237514"/>
                  </a:ext>
                </a:extLst>
              </a:tr>
              <a:tr h="270828">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Медицинская статистика</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ru-RU" sz="1100" kern="1200" noProof="0" dirty="0" smtClean="0">
                          <a:solidFill>
                            <a:schemeClr val="dk1"/>
                          </a:solidFill>
                          <a:effectLst/>
                          <a:latin typeface="Open Sans (Light)"/>
                          <a:ea typeface="+mn-ea"/>
                          <a:cs typeface="+mn-cs"/>
                        </a:rPr>
                        <a:t>ФК</a:t>
                      </a:r>
                      <a:endParaRPr lang="ru-RU" sz="1100" kern="1200" noProof="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ru-RU" sz="1100" kern="1200" dirty="0" err="1" smtClean="0">
                          <a:solidFill>
                            <a:schemeClr val="dk1"/>
                          </a:solidFill>
                          <a:effectLst/>
                          <a:latin typeface="Open Sans (Light)"/>
                          <a:ea typeface="+mn-ea"/>
                          <a:cs typeface="+mn-cs"/>
                        </a:rPr>
                        <a:t>Н.В.Пономарёва</a:t>
                      </a:r>
                      <a:r>
                        <a:rPr lang="ru-RU" sz="1100" kern="1200" dirty="0" smtClean="0">
                          <a:solidFill>
                            <a:schemeClr val="dk1"/>
                          </a:solidFill>
                          <a:effectLst/>
                          <a:latin typeface="Open Sans (Light)"/>
                          <a:ea typeface="+mn-ea"/>
                          <a:cs typeface="+mn-cs"/>
                        </a:rPr>
                        <a:t> и др.</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694495137"/>
                  </a:ext>
                </a:extLst>
              </a:tr>
              <a:tr h="207444">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Основы фармакологии</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ru-RU" sz="1100" kern="1200" noProof="0" dirty="0" smtClean="0">
                          <a:solidFill>
                            <a:schemeClr val="dk1"/>
                          </a:solidFill>
                          <a:effectLst/>
                          <a:latin typeface="Open Sans (Light)"/>
                          <a:ea typeface="+mn-ea"/>
                          <a:cs typeface="+mn-cs"/>
                        </a:rPr>
                        <a:t>ФК</a:t>
                      </a:r>
                      <a:endParaRPr lang="ru-RU" sz="1100" kern="1200" noProof="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ru-RU" sz="1100" kern="1200" dirty="0" err="1" smtClean="0">
                          <a:solidFill>
                            <a:schemeClr val="dk1"/>
                          </a:solidFill>
                          <a:effectLst/>
                          <a:latin typeface="Open Sans (Light)"/>
                          <a:ea typeface="+mn-ea"/>
                          <a:cs typeface="+mn-cs"/>
                        </a:rPr>
                        <a:t>М.Н.Ивашев</a:t>
                      </a:r>
                      <a:r>
                        <a:rPr lang="ru-RU" sz="1100" kern="1200" dirty="0" smtClean="0">
                          <a:solidFill>
                            <a:schemeClr val="dk1"/>
                          </a:solidFill>
                          <a:effectLst/>
                          <a:latin typeface="Open Sans (Light)"/>
                          <a:ea typeface="+mn-ea"/>
                          <a:cs typeface="+mn-cs"/>
                        </a:rPr>
                        <a:t> и др.</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092009567"/>
                  </a:ext>
                </a:extLst>
              </a:tr>
              <a:tr h="0">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Основы </a:t>
                      </a:r>
                      <a:r>
                        <a:rPr lang="ru-RU" sz="1100" kern="1200" dirty="0" err="1" smtClean="0">
                          <a:solidFill>
                            <a:schemeClr val="dk1"/>
                          </a:solidFill>
                          <a:effectLst/>
                          <a:latin typeface="Open Sans (Light)"/>
                          <a:ea typeface="+mn-ea"/>
                          <a:cs typeface="+mn-cs"/>
                        </a:rPr>
                        <a:t>нанотехнологий</a:t>
                      </a:r>
                      <a:endParaRPr lang="ru-RU" sz="1100" kern="1200" dirty="0" smtClean="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ru-RU" sz="1100" kern="1200" noProof="0" dirty="0" smtClean="0">
                          <a:solidFill>
                            <a:schemeClr val="dk1"/>
                          </a:solidFill>
                          <a:effectLst/>
                          <a:latin typeface="Open Sans (Light)"/>
                          <a:ea typeface="+mn-ea"/>
                          <a:cs typeface="+mn-cs"/>
                        </a:rPr>
                        <a:t>ФК</a:t>
                      </a:r>
                      <a:endParaRPr lang="ru-RU" sz="1100" kern="1200" noProof="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kern="1200" dirty="0" err="1" smtClean="0">
                          <a:solidFill>
                            <a:schemeClr val="dk1"/>
                          </a:solidFill>
                          <a:effectLst/>
                          <a:latin typeface="Open Sans (Light)"/>
                          <a:ea typeface="+mn-ea"/>
                          <a:cs typeface="+mn-cs"/>
                        </a:rPr>
                        <a:t>В.В.Светухин</a:t>
                      </a:r>
                      <a:r>
                        <a:rPr lang="ru-RU" sz="1100" kern="1200" dirty="0" smtClean="0">
                          <a:solidFill>
                            <a:schemeClr val="dk1"/>
                          </a:solidFill>
                          <a:effectLst/>
                          <a:latin typeface="Open Sans (Light)"/>
                          <a:ea typeface="+mn-ea"/>
                          <a:cs typeface="+mn-cs"/>
                        </a:rPr>
                        <a:t>, </a:t>
                      </a:r>
                      <a:r>
                        <a:rPr lang="ru-RU" sz="1100" kern="1200" dirty="0" err="1" smtClean="0">
                          <a:solidFill>
                            <a:schemeClr val="dk1"/>
                          </a:solidFill>
                          <a:effectLst/>
                          <a:latin typeface="Open Sans (Light)"/>
                          <a:ea typeface="+mn-ea"/>
                          <a:cs typeface="+mn-cs"/>
                        </a:rPr>
                        <a:t>И.О.Явтушенко</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516934938"/>
                  </a:ext>
                </a:extLst>
              </a:tr>
              <a:tr h="0">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Оказание первой помощи</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ru-RU" sz="1100" kern="1200" noProof="0" dirty="0" smtClean="0">
                          <a:solidFill>
                            <a:schemeClr val="dk1"/>
                          </a:solidFill>
                          <a:effectLst/>
                          <a:latin typeface="Open Sans (Light)"/>
                          <a:ea typeface="+mn-ea"/>
                          <a:cs typeface="+mn-cs"/>
                        </a:rPr>
                        <a:t>ФК</a:t>
                      </a:r>
                      <a:endParaRPr lang="ru-RU" sz="1100" kern="1200" noProof="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ru-RU" sz="1100" kern="1200" dirty="0" err="1" smtClean="0">
                          <a:solidFill>
                            <a:schemeClr val="dk1"/>
                          </a:solidFill>
                          <a:effectLst/>
                          <a:latin typeface="Open Sans (Light)"/>
                          <a:ea typeface="+mn-ea"/>
                          <a:cs typeface="+mn-cs"/>
                        </a:rPr>
                        <a:t>Л.И.Дежурный</a:t>
                      </a:r>
                      <a:r>
                        <a:rPr lang="ru-RU" sz="1100" kern="1200" dirty="0" smtClean="0">
                          <a:solidFill>
                            <a:schemeClr val="dk1"/>
                          </a:solidFill>
                          <a:effectLst/>
                          <a:latin typeface="Open Sans (Light)"/>
                          <a:ea typeface="+mn-ea"/>
                          <a:cs typeface="+mn-cs"/>
                        </a:rPr>
                        <a:t> </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802705230"/>
                  </a:ext>
                </a:extLst>
              </a:tr>
              <a:tr h="0">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Основы практической медицины</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ru-RU" sz="1100" kern="1200" noProof="0" dirty="0" smtClean="0">
                          <a:solidFill>
                            <a:schemeClr val="dk1"/>
                          </a:solidFill>
                          <a:effectLst/>
                          <a:latin typeface="Open Sans (Light)"/>
                          <a:ea typeface="+mn-ea"/>
                          <a:cs typeface="+mn-cs"/>
                        </a:rPr>
                        <a:t>ФК</a:t>
                      </a:r>
                      <a:endParaRPr lang="ru-RU" sz="1100" kern="1200" noProof="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ru-RU" sz="1100" kern="1200" dirty="0" err="1" smtClean="0">
                          <a:solidFill>
                            <a:schemeClr val="dk1"/>
                          </a:solidFill>
                          <a:effectLst/>
                          <a:latin typeface="Open Sans (Light)"/>
                          <a:ea typeface="+mn-ea"/>
                          <a:cs typeface="+mn-cs"/>
                        </a:rPr>
                        <a:t>Л.И.Дежурный</a:t>
                      </a:r>
                      <a:r>
                        <a:rPr lang="ru-RU" sz="1100" kern="1200" dirty="0" smtClean="0">
                          <a:solidFill>
                            <a:schemeClr val="dk1"/>
                          </a:solidFill>
                          <a:effectLst/>
                          <a:latin typeface="Open Sans (Light)"/>
                          <a:ea typeface="+mn-ea"/>
                          <a:cs typeface="+mn-cs"/>
                        </a:rPr>
                        <a:t> и др.</a:t>
                      </a:r>
                      <a:endParaRPr lang="ru-RU" sz="1100" kern="120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757486686"/>
                  </a:ext>
                </a:extLst>
              </a:tr>
              <a:tr h="269146">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Физическая химия</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ru-RU" sz="1100" kern="1200" noProof="0" dirty="0" smtClean="0">
                          <a:solidFill>
                            <a:schemeClr val="dk1"/>
                          </a:solidFill>
                          <a:effectLst/>
                          <a:latin typeface="Open Sans (Light)"/>
                          <a:ea typeface="+mn-ea"/>
                          <a:cs typeface="+mn-cs"/>
                        </a:rPr>
                        <a:t>ФК</a:t>
                      </a:r>
                      <a:endParaRPr lang="ru-RU" sz="1100" kern="1200" noProof="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kern="1200" noProof="0" dirty="0" err="1" smtClean="0">
                          <a:solidFill>
                            <a:schemeClr val="dk1"/>
                          </a:solidFill>
                          <a:effectLst/>
                          <a:latin typeface="Open Sans (Light)"/>
                          <a:ea typeface="+mn-ea"/>
                          <a:cs typeface="+mn-cs"/>
                        </a:rPr>
                        <a:t>В.А.Белоногов</a:t>
                      </a:r>
                      <a:r>
                        <a:rPr lang="ru-RU" sz="1100" kern="1200" noProof="0" dirty="0" smtClean="0">
                          <a:solidFill>
                            <a:schemeClr val="dk1"/>
                          </a:solidFill>
                          <a:effectLst/>
                          <a:latin typeface="Open Sans (Light)"/>
                          <a:ea typeface="+mn-ea"/>
                          <a:cs typeface="+mn-cs"/>
                        </a:rPr>
                        <a:t> и др.</a:t>
                      </a:r>
                      <a:endParaRPr lang="ru-RU" sz="1100" kern="1200" noProof="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72796249"/>
                  </a:ext>
                </a:extLst>
              </a:tr>
              <a:tr h="225108">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Латинский язык (для медицинских классов)</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ru-RU" sz="1100" kern="1200" noProof="0" dirty="0" smtClean="0">
                          <a:solidFill>
                            <a:schemeClr val="dk1"/>
                          </a:solidFill>
                          <a:effectLst/>
                          <a:latin typeface="Open Sans (Light)"/>
                          <a:ea typeface="+mn-ea"/>
                          <a:cs typeface="+mn-cs"/>
                        </a:rPr>
                        <a:t>ФК</a:t>
                      </a:r>
                      <a:endParaRPr lang="ru-RU" sz="1100" kern="1200" noProof="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kern="1200" noProof="0" dirty="0" err="1" smtClean="0">
                          <a:solidFill>
                            <a:schemeClr val="dk1"/>
                          </a:solidFill>
                          <a:effectLst/>
                          <a:latin typeface="Open Sans (Light)"/>
                          <a:ea typeface="+mn-ea"/>
                          <a:cs typeface="+mn-cs"/>
                        </a:rPr>
                        <a:t>И.В.Духанина</a:t>
                      </a:r>
                      <a:endParaRPr lang="ru-RU" sz="1100" kern="1200" noProof="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6073886"/>
                  </a:ext>
                </a:extLst>
              </a:tr>
              <a:tr h="225108">
                <a:tc vMerge="1">
                  <a:txBody>
                    <a:bodyPr/>
                    <a:lstStyle/>
                    <a:p>
                      <a:endParaRPr lang="ru-RU"/>
                    </a:p>
                  </a:txBody>
                  <a:tcPr/>
                </a:tc>
                <a:tc vMerge="1">
                  <a:txBody>
                    <a:bodyPr/>
                    <a:lstStyle/>
                    <a:p>
                      <a:endParaRPr lang="ru-RU"/>
                    </a:p>
                  </a:txBody>
                  <a:tcPr/>
                </a:tc>
                <a:tc>
                  <a:txBody>
                    <a:bodyPr/>
                    <a:lstStyle/>
                    <a:p>
                      <a:pPr marL="0" algn="l" defTabSz="914400" rtl="0" eaLnBrk="1" latinLnBrk="0" hangingPunct="1">
                        <a:lnSpc>
                          <a:spcPct val="107000"/>
                        </a:lnSpc>
                        <a:spcAft>
                          <a:spcPts val="0"/>
                        </a:spcAft>
                      </a:pPr>
                      <a:r>
                        <a:rPr lang="ru-RU" sz="1100" kern="1200" dirty="0" smtClean="0">
                          <a:solidFill>
                            <a:schemeClr val="dk1"/>
                          </a:solidFill>
                          <a:effectLst/>
                          <a:latin typeface="Open Sans (Light)"/>
                          <a:ea typeface="+mn-ea"/>
                          <a:cs typeface="+mn-cs"/>
                        </a:rPr>
                        <a:t>Экология</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ru-RU" sz="1100" kern="1200" noProof="0" dirty="0" smtClean="0">
                          <a:solidFill>
                            <a:schemeClr val="dk1"/>
                          </a:solidFill>
                          <a:effectLst/>
                          <a:latin typeface="Open Sans (Light)"/>
                          <a:ea typeface="+mn-ea"/>
                          <a:cs typeface="+mn-cs"/>
                        </a:rPr>
                        <a:t>ФК</a:t>
                      </a:r>
                      <a:endParaRPr lang="ru-RU" sz="1100" kern="1200" noProof="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kern="1200" noProof="0" dirty="0" err="1" smtClean="0">
                          <a:solidFill>
                            <a:schemeClr val="dk1"/>
                          </a:solidFill>
                          <a:effectLst/>
                          <a:latin typeface="Open Sans (Light)"/>
                          <a:ea typeface="+mn-ea"/>
                          <a:cs typeface="+mn-cs"/>
                        </a:rPr>
                        <a:t>М.В.Аргунова</a:t>
                      </a:r>
                      <a:r>
                        <a:rPr lang="ru-RU" sz="1100" kern="1200" noProof="0" dirty="0" smtClean="0">
                          <a:solidFill>
                            <a:schemeClr val="dk1"/>
                          </a:solidFill>
                          <a:effectLst/>
                          <a:latin typeface="Open Sans (Light)"/>
                          <a:ea typeface="+mn-ea"/>
                          <a:cs typeface="+mn-cs"/>
                        </a:rPr>
                        <a:t> и др.</a:t>
                      </a:r>
                      <a:endParaRPr lang="ru-RU" sz="1100" kern="1200" noProof="0" dirty="0">
                        <a:solidFill>
                          <a:schemeClr val="dk1"/>
                        </a:solidFill>
                        <a:effectLst/>
                        <a:latin typeface="Open Sans (Ligh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1">
                        <a:lumMod val="60000"/>
                        <a:lumOff val="40000"/>
                      </a:schemeClr>
                    </a:solidFill>
                  </a:tcPr>
                </a:tc>
                <a:extLst>
                  <a:ext uri="{0D108BD9-81ED-4DB2-BD59-A6C34878D82A}">
                    <a16:rowId xmlns:a16="http://schemas.microsoft.com/office/drawing/2014/main" val="1055214456"/>
                  </a:ext>
                </a:extLst>
              </a:tr>
            </a:tbl>
          </a:graphicData>
        </a:graphic>
      </p:graphicFrame>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8976" y="1195647"/>
            <a:ext cx="1551630" cy="2159769"/>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19" y="4482344"/>
            <a:ext cx="1226437" cy="1717012"/>
          </a:xfrm>
          <a:prstGeom prst="rect">
            <a:avLst/>
          </a:prstGeom>
          <a:ln>
            <a:noFill/>
          </a:ln>
          <a:effectLst>
            <a:outerShdw blurRad="292100" dist="139700" dir="2700000" algn="tl" rotWithShape="0">
              <a:srgbClr val="333333">
                <a:alpha val="65000"/>
              </a:srgbClr>
            </a:outerShdw>
          </a:effectLst>
        </p:spPr>
      </p:pic>
      <p:pic>
        <p:nvPicPr>
          <p:cNvPr id="44" name="Рисунок 43"/>
          <p:cNvPicPr/>
          <p:nvPr/>
        </p:nvPicPr>
        <p:blipFill>
          <a:blip r:embed="rId6"/>
          <a:stretch>
            <a:fillRect/>
          </a:stretch>
        </p:blipFill>
        <p:spPr>
          <a:xfrm>
            <a:off x="1583850" y="4511614"/>
            <a:ext cx="1038917" cy="1709192"/>
          </a:xfrm>
          <a:prstGeom prst="rect">
            <a:avLst/>
          </a:prstGeom>
          <a:ln>
            <a:noFill/>
          </a:ln>
          <a:effectLst>
            <a:outerShdw blurRad="292100" dist="139700" dir="2700000" algn="tl" rotWithShape="0">
              <a:srgbClr val="333333">
                <a:alpha val="65000"/>
              </a:srgbClr>
            </a:outerShdw>
          </a:effectLst>
        </p:spPr>
      </p:pic>
      <p:pic>
        <p:nvPicPr>
          <p:cNvPr id="45" name="Рисунок 44"/>
          <p:cNvPicPr/>
          <p:nvPr/>
        </p:nvPicPr>
        <p:blipFill>
          <a:blip r:embed="rId7"/>
          <a:stretch>
            <a:fillRect/>
          </a:stretch>
        </p:blipFill>
        <p:spPr>
          <a:xfrm>
            <a:off x="8471709" y="4379104"/>
            <a:ext cx="1262496" cy="1734074"/>
          </a:xfrm>
          <a:prstGeom prst="rect">
            <a:avLst/>
          </a:prstGeom>
          <a:ln>
            <a:noFill/>
          </a:ln>
          <a:effectLst>
            <a:outerShdw blurRad="292100" dist="139700" dir="2700000" algn="tl" rotWithShape="0">
              <a:srgbClr val="333333">
                <a:alpha val="65000"/>
              </a:srgbClr>
            </a:outerShdw>
          </a:effectLst>
        </p:spPr>
      </p:pic>
      <p:pic>
        <p:nvPicPr>
          <p:cNvPr id="46" name="Рисунок 45" descr="Y:\Полученные файлы\COVER_BIOtehnologia.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86791" y="1195647"/>
            <a:ext cx="1608919" cy="2161213"/>
          </a:xfrm>
          <a:prstGeom prst="rect">
            <a:avLst/>
          </a:prstGeom>
          <a:ln>
            <a:noFill/>
          </a:ln>
          <a:effectLst>
            <a:outerShdw blurRad="292100" dist="139700" dir="2700000" algn="tl" rotWithShape="0">
              <a:srgbClr val="333333">
                <a:alpha val="65000"/>
              </a:srgbClr>
            </a:outerShdw>
          </a:effectLst>
        </p:spPr>
      </p:pic>
      <p:pic>
        <p:nvPicPr>
          <p:cNvPr id="47" name="Рисунок 46" descr="Cover_OF"/>
          <p:cNvPicPr>
            <a:picLocks noChangeAspect="1" noChangeArrowheads="1"/>
          </p:cNvPicPr>
          <p:nvPr/>
        </p:nvPicPr>
        <p:blipFill>
          <a:blip r:embed="rId9" cstate="print">
            <a:extLst>
              <a:ext uri="{28A0092B-C50C-407E-A947-70E740481C1C}">
                <a14:useLocalDpi xmlns:a14="http://schemas.microsoft.com/office/drawing/2010/main" val="0"/>
              </a:ext>
            </a:extLst>
          </a:blip>
          <a:srcRect l="52132"/>
          <a:stretch>
            <a:fillRect/>
          </a:stretch>
        </p:blipFill>
        <p:spPr bwMode="auto">
          <a:xfrm>
            <a:off x="6934318" y="4482345"/>
            <a:ext cx="1187217" cy="16308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51689" y="4379104"/>
            <a:ext cx="1308623" cy="1734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61</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1"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2252" y="4475852"/>
            <a:ext cx="1188506" cy="1688732"/>
          </a:xfrm>
          <a:prstGeom prst="rect">
            <a:avLst/>
          </a:prstGeom>
          <a:noFill/>
          <a:ln w="9525">
            <a:solidFill>
              <a:srgbClr val="000000"/>
            </a:solidFill>
            <a:bevel/>
            <a:headEnd/>
            <a:tailEnd/>
          </a:ln>
          <a:extLst>
            <a:ext uri="{909E8E84-426E-40DD-AFC4-6F175D3DCCD1}">
              <a14:hiddenFill xmlns:a14="http://schemas.microsoft.com/office/drawing/2010/main">
                <a:solidFill>
                  <a:srgbClr val="FFFFFF"/>
                </a:solidFill>
              </a14:hiddenFill>
            </a:ext>
          </a:extLst>
        </p:spPr>
      </p:pic>
      <p:pic>
        <p:nvPicPr>
          <p:cNvPr id="52" name="Рисунок 51"/>
          <p:cNvPicPr>
            <a:picLocks noChangeAspect="1"/>
          </p:cNvPicPr>
          <p:nvPr/>
        </p:nvPicPr>
        <p:blipFill>
          <a:blip r:embed="rId12"/>
          <a:stretch>
            <a:fillRect/>
          </a:stretch>
        </p:blipFill>
        <p:spPr>
          <a:xfrm>
            <a:off x="5404015" y="4470443"/>
            <a:ext cx="1259357" cy="1694141"/>
          </a:xfrm>
          <a:prstGeom prst="rect">
            <a:avLst/>
          </a:prstGeom>
        </p:spPr>
      </p:pic>
    </p:spTree>
    <p:extLst>
      <p:ext uri="{BB962C8B-B14F-4D97-AF65-F5344CB8AC3E}">
        <p14:creationId xmlns:p14="http://schemas.microsoft.com/office/powerpoint/2010/main" val="24362944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C57A16CD-55A2-4F01-A658-438A93B431F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0367" name="Слайд think-cell" r:id="rId5" imgW="359" imgH="360" progId="TCLayout.ActiveDocument.1">
                  <p:embed/>
                </p:oleObj>
              </mc:Choice>
              <mc:Fallback>
                <p:oleObj name="Слайд think-cell" r:id="rId5" imgW="359" imgH="360" progId="TCLayout.ActiveDocument.1">
                  <p:embed/>
                  <p:pic>
                    <p:nvPicPr>
                      <p:cNvPr id="4" name="Объект 3" hidden="1">
                        <a:extLst>
                          <a:ext uri="{FF2B5EF4-FFF2-40B4-BE49-F238E27FC236}">
                            <a16:creationId xmlns:a16="http://schemas.microsoft.com/office/drawing/2014/main" id="{C57A16CD-55A2-4F01-A658-438A93B431F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7" name="Прямоугольник 36">
            <a:extLst>
              <a:ext uri="{FF2B5EF4-FFF2-40B4-BE49-F238E27FC236}">
                <a16:creationId xmlns:a16="http://schemas.microsoft.com/office/drawing/2014/main" id="{7ED3B4AB-2944-4CB8-974F-92CE170CCDE7}"/>
              </a:ext>
            </a:extLst>
          </p:cNvPr>
          <p:cNvSpPr/>
          <p:nvPr/>
        </p:nvSpPr>
        <p:spPr>
          <a:xfrm rot="10800000">
            <a:off x="7133021" y="0"/>
            <a:ext cx="5080000" cy="6858000"/>
          </a:xfrm>
          <a:prstGeom prst="rect">
            <a:avLst/>
          </a:prstGeom>
          <a:gradFill>
            <a:gsLst>
              <a:gs pos="0">
                <a:srgbClr val="00B0F0"/>
              </a:gs>
              <a:gs pos="88000">
                <a:srgbClr val="2D2B8D"/>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Прямоугольник 30"/>
          <p:cNvSpPr/>
          <p:nvPr/>
        </p:nvSpPr>
        <p:spPr>
          <a:xfrm>
            <a:off x="7241310" y="2319922"/>
            <a:ext cx="4875652" cy="1077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285750" lvl="0" indent="-285750">
              <a:buFont typeface="Arial" panose="020B0604020202020204" pitchFamily="34" charset="0"/>
              <a:buChar char="•"/>
              <a:defRPr/>
            </a:pPr>
            <a:r>
              <a:rPr lang="ru-RU" sz="1400" b="1" dirty="0" smtClean="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Комплексная </a:t>
            </a: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программа для образования </a:t>
            </a:r>
            <a:r>
              <a:rPr lang="ru-RU" sz="1400" b="1" dirty="0" smtClean="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детей «</a:t>
            </a: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Радуга»: </a:t>
            </a:r>
            <a:r>
              <a:rPr lang="ru-RU" sz="1400" b="1" dirty="0" smtClean="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от 2 </a:t>
            </a: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месяцев до 8 лет </a:t>
            </a:r>
          </a:p>
          <a:p>
            <a:pPr marL="285750" lvl="0" indent="-285750">
              <a:buFont typeface="Arial" panose="020B0604020202020204" pitchFamily="34" charset="0"/>
              <a:buChar char="•"/>
              <a:defRPr/>
            </a:pPr>
            <a:r>
              <a:rPr lang="ru-RU" sz="1400" b="1" dirty="0" smtClean="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Образовательные </a:t>
            </a: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комплексы для подготовки детей 5-7 лет к </a:t>
            </a:r>
            <a:r>
              <a:rPr lang="ru-RU" sz="1400" b="1" dirty="0" smtClean="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школе: </a:t>
            </a:r>
            <a:r>
              <a:rPr kumimoji="0" lang="ru-RU"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«Преемственность»,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«Готовимся к школе. Перспектива».</a:t>
            </a: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Номер слайда 8"/>
          <p:cNvSpPr txBox="1">
            <a:spLocks/>
          </p:cNvSpPr>
          <p:nvPr/>
        </p:nvSpPr>
        <p:spPr>
          <a:xfrm>
            <a:off x="8763000" y="650875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74" name="Группа 73">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chemeClr val="bg1"/>
          </a:solidFill>
        </p:grpSpPr>
        <p:sp>
          <p:nvSpPr>
            <p:cNvPr id="75"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3" name="Прямоугольник 32">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4" name="Picture 4" descr="http://www.photo-elsoar.com/wp-content/images/Children-with-Books-High-definition-Picture-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197"/>
          <a:stretch/>
        </p:blipFill>
        <p:spPr bwMode="auto">
          <a:xfrm>
            <a:off x="4533202" y="2061780"/>
            <a:ext cx="2541178" cy="4659695"/>
          </a:xfrm>
          <a:prstGeom prst="rect">
            <a:avLst/>
          </a:prstGeom>
          <a:noFill/>
          <a:extLst>
            <a:ext uri="{909E8E84-426E-40DD-AFC4-6F175D3DCCD1}">
              <a14:hiddenFill xmlns:a14="http://schemas.microsoft.com/office/drawing/2010/main">
                <a:solidFill>
                  <a:srgbClr val="FFFFFF"/>
                </a:solidFill>
              </a14:hiddenFill>
            </a:ext>
          </a:extLst>
        </p:spPr>
      </p:pic>
      <p:sp>
        <p:nvSpPr>
          <p:cNvPr id="38" name="Название 1"/>
          <p:cNvSpPr txBox="1">
            <a:spLocks/>
          </p:cNvSpPr>
          <p:nvPr/>
        </p:nvSpPr>
        <p:spPr>
          <a:xfrm>
            <a:off x="338900" y="525865"/>
            <a:ext cx="6178981" cy="2631763"/>
          </a:xfrm>
          <a:prstGeom prst="rect">
            <a:avLst/>
          </a:prstGeom>
          <a:noFill/>
        </p:spPr>
        <p:txBody>
          <a:bodyPr vert="horz" lIns="103888" tIns="51944" rIns="103888" bIns="51944" rtlCol="0" anchor="t"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ru-RU" sz="32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ДОШКОЛЬНОЕ</a:t>
            </a:r>
            <a:r>
              <a:rPr kumimoji="0" lang="en-US" sz="32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ru-RU" sz="32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ОБЩЕЕ</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ОБРАЗОВАНИЕ</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ru-RU" sz="5400" b="1" i="0" u="none" strike="noStrike" kern="1200" cap="none" spc="0" normalizeH="0" baseline="0" noProof="0" dirty="0">
              <a:ln>
                <a:noFill/>
              </a:ln>
              <a:solidFill>
                <a:srgbClr val="003366"/>
              </a:solidFill>
              <a:effectLst/>
              <a:uLnTx/>
              <a:uFillTx/>
              <a:latin typeface="Calibri" pitchFamily="34" charset="0"/>
              <a:ea typeface="+mn-ea"/>
              <a:cs typeface="+mn-cs"/>
            </a:endParaRPr>
          </a:p>
        </p:txBody>
      </p:sp>
      <p:sp>
        <p:nvSpPr>
          <p:cNvPr id="28" name="Прямоугольник 27"/>
          <p:cNvSpPr/>
          <p:nvPr/>
        </p:nvSpPr>
        <p:spPr>
          <a:xfrm>
            <a:off x="8342041" y="901084"/>
            <a:ext cx="377492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Содержание</a:t>
            </a:r>
            <a:endParaRPr kumimoji="0" lang="ru-RU"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2" descr="C:\Users\TGorbunova\Desktop\Радуга обложка.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33021" y="4344988"/>
            <a:ext cx="1952933" cy="2506946"/>
          </a:xfrm>
          <a:prstGeom prst="rect">
            <a:avLst/>
          </a:prstGeom>
          <a:noFill/>
          <a:ln>
            <a:solidFill>
              <a:srgbClr val="00206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9544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2057" y="949275"/>
            <a:ext cx="11583406"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a:xfrm>
            <a:off x="9060763" y="6335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a:ea typeface="+mn-ea"/>
                <a:cs typeface="+mn-cs"/>
              </a:rPr>
              <a:t>62</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7" name="Прямоугольник 26"/>
          <p:cNvSpPr/>
          <p:nvPr/>
        </p:nvSpPr>
        <p:spPr>
          <a:xfrm>
            <a:off x="391628" y="263293"/>
            <a:ext cx="775847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Русский язык – обязательный предмет ФГОС СОО</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3" name="Таблица 42"/>
          <p:cNvGraphicFramePr>
            <a:graphicFrameLocks noGrp="1"/>
          </p:cNvGraphicFramePr>
          <p:nvPr>
            <p:extLst>
              <p:ext uri="{D42A27DB-BD31-4B8C-83A1-F6EECF244321}">
                <p14:modId xmlns:p14="http://schemas.microsoft.com/office/powerpoint/2010/main" val="329193282"/>
              </p:ext>
            </p:extLst>
          </p:nvPr>
        </p:nvGraphicFramePr>
        <p:xfrm>
          <a:off x="5985910" y="4996851"/>
          <a:ext cx="5778589" cy="1194816"/>
        </p:xfrm>
        <a:graphic>
          <a:graphicData uri="http://schemas.openxmlformats.org/drawingml/2006/table">
            <a:tbl>
              <a:tblPr firstRow="1" bandRow="1">
                <a:tableStyleId>{5C22544A-7EE6-4342-B048-85BDC9FD1C3A}</a:tableStyleId>
              </a:tblPr>
              <a:tblGrid>
                <a:gridCol w="818563">
                  <a:extLst>
                    <a:ext uri="{9D8B030D-6E8A-4147-A177-3AD203B41FA5}">
                      <a16:colId xmlns:a16="http://schemas.microsoft.com/office/drawing/2014/main" val="3669150609"/>
                    </a:ext>
                  </a:extLst>
                </a:gridCol>
                <a:gridCol w="924910">
                  <a:extLst>
                    <a:ext uri="{9D8B030D-6E8A-4147-A177-3AD203B41FA5}">
                      <a16:colId xmlns:a16="http://schemas.microsoft.com/office/drawing/2014/main" val="1456852395"/>
                    </a:ext>
                  </a:extLst>
                </a:gridCol>
                <a:gridCol w="1166648">
                  <a:extLst>
                    <a:ext uri="{9D8B030D-6E8A-4147-A177-3AD203B41FA5}">
                      <a16:colId xmlns:a16="http://schemas.microsoft.com/office/drawing/2014/main" val="892373509"/>
                    </a:ext>
                  </a:extLst>
                </a:gridCol>
                <a:gridCol w="756745">
                  <a:extLst>
                    <a:ext uri="{9D8B030D-6E8A-4147-A177-3AD203B41FA5}">
                      <a16:colId xmlns:a16="http://schemas.microsoft.com/office/drawing/2014/main" val="753614388"/>
                    </a:ext>
                  </a:extLst>
                </a:gridCol>
                <a:gridCol w="2111723">
                  <a:extLst>
                    <a:ext uri="{9D8B030D-6E8A-4147-A177-3AD203B41FA5}">
                      <a16:colId xmlns:a16="http://schemas.microsoft.com/office/drawing/2014/main" val="2740690258"/>
                    </a:ext>
                  </a:extLst>
                </a:gridCol>
              </a:tblGrid>
              <a:tr h="246860">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35198">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1.3.1.1.6.1  1.3.1.1.6.2</a:t>
                      </a:r>
                    </a:p>
                    <a:p>
                      <a:pPr marL="0" algn="ctr" defTabSz="914400" rtl="0" eaLnBrk="1" latinLnBrk="0" hangingPunct="1">
                        <a:lnSpc>
                          <a:spcPct val="80000"/>
                        </a:lnSpc>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Русский язык</a:t>
                      </a:r>
                    </a:p>
                  </a:txBody>
                  <a:tcPr anchor="ctr"/>
                </a:tc>
                <a:tc>
                  <a:txBody>
                    <a:bodyPr/>
                    <a:lstStyle/>
                    <a:p>
                      <a:pPr marL="0" algn="ctr" defTabSz="914400" rtl="0" eaLnBrk="1" fontAlgn="t"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Русский язык. (Базовый уровень)</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10, 11</a:t>
                      </a:r>
                    </a:p>
                    <a:p>
                      <a:pPr marL="0" algn="ctr" defTabSz="914400" rtl="0" eaLnBrk="1" latinLnBrk="0" hangingPunct="1">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Д.Н.Чердаков,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А.И.Дунев</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Л.А.Вербицкая</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и др. / Под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общ.ред</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академика РАО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Л.А.Вербицкой</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anchor="ctr"/>
                </a:tc>
                <a:extLst>
                  <a:ext uri="{0D108BD9-81ED-4DB2-BD59-A6C34878D82A}">
                    <a16:rowId xmlns:a16="http://schemas.microsoft.com/office/drawing/2014/main" val="1973950474"/>
                  </a:ext>
                </a:extLst>
              </a:tr>
            </a:tbl>
          </a:graphicData>
        </a:graphic>
      </p:graphicFrame>
      <p:graphicFrame>
        <p:nvGraphicFramePr>
          <p:cNvPr id="44" name="Таблица 43"/>
          <p:cNvGraphicFramePr>
            <a:graphicFrameLocks noGrp="1"/>
          </p:cNvGraphicFramePr>
          <p:nvPr>
            <p:extLst>
              <p:ext uri="{D42A27DB-BD31-4B8C-83A1-F6EECF244321}">
                <p14:modId xmlns:p14="http://schemas.microsoft.com/office/powerpoint/2010/main" val="1132674539"/>
              </p:ext>
            </p:extLst>
          </p:nvPr>
        </p:nvGraphicFramePr>
        <p:xfrm>
          <a:off x="111862" y="4983667"/>
          <a:ext cx="5677784" cy="1194816"/>
        </p:xfrm>
        <a:graphic>
          <a:graphicData uri="http://schemas.openxmlformats.org/drawingml/2006/table">
            <a:tbl>
              <a:tblPr firstRow="1" bandRow="1">
                <a:tableStyleId>{5C22544A-7EE6-4342-B048-85BDC9FD1C3A}</a:tableStyleId>
              </a:tblPr>
              <a:tblGrid>
                <a:gridCol w="811494">
                  <a:extLst>
                    <a:ext uri="{9D8B030D-6E8A-4147-A177-3AD203B41FA5}">
                      <a16:colId xmlns:a16="http://schemas.microsoft.com/office/drawing/2014/main" val="3669150609"/>
                    </a:ext>
                  </a:extLst>
                </a:gridCol>
                <a:gridCol w="903890">
                  <a:extLst>
                    <a:ext uri="{9D8B030D-6E8A-4147-A177-3AD203B41FA5}">
                      <a16:colId xmlns:a16="http://schemas.microsoft.com/office/drawing/2014/main" val="1456852395"/>
                    </a:ext>
                  </a:extLst>
                </a:gridCol>
                <a:gridCol w="1334814">
                  <a:extLst>
                    <a:ext uri="{9D8B030D-6E8A-4147-A177-3AD203B41FA5}">
                      <a16:colId xmlns:a16="http://schemas.microsoft.com/office/drawing/2014/main" val="892373509"/>
                    </a:ext>
                  </a:extLst>
                </a:gridCol>
                <a:gridCol w="788276">
                  <a:extLst>
                    <a:ext uri="{9D8B030D-6E8A-4147-A177-3AD203B41FA5}">
                      <a16:colId xmlns:a16="http://schemas.microsoft.com/office/drawing/2014/main" val="753614388"/>
                    </a:ext>
                  </a:extLst>
                </a:gridCol>
                <a:gridCol w="1839310">
                  <a:extLst>
                    <a:ext uri="{9D8B030D-6E8A-4147-A177-3AD203B41FA5}">
                      <a16:colId xmlns:a16="http://schemas.microsoft.com/office/drawing/2014/main" val="2740690258"/>
                    </a:ext>
                  </a:extLst>
                </a:gridCol>
              </a:tblGrid>
              <a:tr h="246860">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35198">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1.3.1.1.5.1</a:t>
                      </a: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Русский язык</a:t>
                      </a:r>
                    </a:p>
                  </a:txBody>
                  <a:tcPr anchor="ctr"/>
                </a:tc>
                <a:tc>
                  <a:txBody>
                    <a:bodyPr/>
                    <a:lstStyle/>
                    <a:p>
                      <a:pPr marL="0" algn="ctr" defTabSz="914400" rtl="0" eaLnBrk="1" fontAlgn="t"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Русский язык. (Базовый уровень)</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 </a:t>
                      </a:r>
                      <a:r>
                        <a:rPr lang="ru-RU" sz="1200" kern="1200" dirty="0" smtClean="0">
                          <a:solidFill>
                            <a:schemeClr val="dk1"/>
                          </a:solidFill>
                          <a:effectLst/>
                          <a:latin typeface="+mn-lt"/>
                          <a:ea typeface="+mn-ea"/>
                          <a:cs typeface="+mn-cs"/>
                        </a:rPr>
                        <a:t>–</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11</a:t>
                      </a:r>
                    </a:p>
                    <a:p>
                      <a:pPr marL="0" algn="ctr" defTabSz="914400" rtl="0" eaLnBrk="1" latinLnBrk="0" hangingPunct="1">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Л.М.Рыбченкова,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О.М.Александрова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А.Г.Нарушевич</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и др.</a:t>
                      </a:r>
                    </a:p>
                    <a:p>
                      <a:pPr marL="0" marR="0" indent="0" algn="ctr" defTabSz="914400" rtl="0" eaLnBrk="1" fontAlgn="auto" latinLnBrk="0" hangingPunct="1">
                        <a:lnSpc>
                          <a:spcPct val="80000"/>
                        </a:lnSpc>
                        <a:spcBef>
                          <a:spcPts val="0"/>
                        </a:spcBef>
                        <a:spcAft>
                          <a:spcPts val="0"/>
                        </a:spcAft>
                        <a:buClrTx/>
                        <a:buSzTx/>
                        <a:buFontTx/>
                        <a:buNone/>
                        <a:tabLst/>
                        <a:defRPr/>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1973950474"/>
                  </a:ext>
                </a:extLst>
              </a:tr>
            </a:tbl>
          </a:graphicData>
        </a:graphic>
      </p:graphicFrame>
      <p:sp>
        <p:nvSpPr>
          <p:cNvPr id="49" name="TextBox 48"/>
          <p:cNvSpPr txBox="1"/>
          <p:nvPr/>
        </p:nvSpPr>
        <p:spPr>
          <a:xfrm>
            <a:off x="113416" y="1124453"/>
            <a:ext cx="4881196" cy="4863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nSpc>
                <a:spcPct val="90000"/>
              </a:lnSpc>
              <a:defRPr/>
            </a:pPr>
            <a:r>
              <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Русский язык. </a:t>
            </a:r>
            <a:r>
              <a:rPr lang="ru-RU" sz="1600" b="0"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Л.М. </a:t>
            </a:r>
            <a:r>
              <a:rPr lang="ru-RU" sz="1600" b="0" dirty="0" err="1"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Рыбченкова</a:t>
            </a:r>
            <a:r>
              <a:rPr lang="ru-RU" sz="1600" b="0"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 О.М.  Александрова </a:t>
            </a:r>
            <a:r>
              <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и др.</a:t>
            </a:r>
          </a:p>
          <a:p>
            <a:pPr lvl="0">
              <a:lnSpc>
                <a:spcPct val="90000"/>
              </a:lnSpc>
              <a:defRPr/>
            </a:pPr>
            <a:r>
              <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10 –11 классы. Базовый </a:t>
            </a:r>
            <a:r>
              <a:rPr lang="ru-RU" sz="1600" b="0"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уровень </a:t>
            </a:r>
            <a:endPar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TextBox 52"/>
          <p:cNvSpPr txBox="1"/>
          <p:nvPr/>
        </p:nvSpPr>
        <p:spPr>
          <a:xfrm>
            <a:off x="6263402" y="1126660"/>
            <a:ext cx="4881196" cy="4863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nSpc>
                <a:spcPct val="90000"/>
              </a:lnSpc>
              <a:defRPr/>
            </a:pPr>
            <a:r>
              <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Русский язык. Сферы. </a:t>
            </a:r>
            <a:r>
              <a:rPr lang="ru-RU" sz="1600" b="0"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10,11 </a:t>
            </a:r>
            <a:r>
              <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классы. Базовый </a:t>
            </a:r>
            <a:r>
              <a:rPr lang="ru-RU" sz="1600" b="0"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уровень</a:t>
            </a:r>
            <a:endPar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903" y="1826180"/>
            <a:ext cx="1856292" cy="245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5191" y="1861260"/>
            <a:ext cx="1846867" cy="2471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67402" y="1793539"/>
            <a:ext cx="3101501" cy="2308324"/>
          </a:xfrm>
          <a:prstGeom prst="rect">
            <a:avLst/>
          </a:prstGeom>
        </p:spPr>
        <p:txBody>
          <a:bodyPr wrap="square">
            <a:spAutoFit/>
          </a:bodyPr>
          <a:lstStyle/>
          <a:p>
            <a:pPr lvl="0" defTabSz="821531" hangingPunct="0">
              <a:defRPr/>
            </a:pPr>
            <a:r>
              <a:rPr lang="ru-RU" sz="1600" dirty="0">
                <a:solidFill>
                  <a:prstClr val="black"/>
                </a:solidFill>
                <a:latin typeface="Open Sans Light"/>
              </a:rPr>
              <a:t>Особенности УМК:</a:t>
            </a:r>
          </a:p>
          <a:p>
            <a:pPr marL="285750" lvl="0" indent="-285750" defTabSz="821531" hangingPunct="0">
              <a:buFont typeface="Arial" panose="020B0604020202020204" pitchFamily="34" charset="0"/>
              <a:buChar char="•"/>
              <a:defRPr/>
            </a:pPr>
            <a:r>
              <a:rPr lang="ru-RU" sz="1600" dirty="0">
                <a:solidFill>
                  <a:prstClr val="black"/>
                </a:solidFill>
                <a:latin typeface="Open Sans Light"/>
              </a:rPr>
              <a:t>Преемственность основной и старшей школы</a:t>
            </a:r>
          </a:p>
          <a:p>
            <a:pPr marL="285750" lvl="0" indent="-285750" defTabSz="821531" hangingPunct="0">
              <a:buFont typeface="Arial" panose="020B0604020202020204" pitchFamily="34" charset="0"/>
              <a:buChar char="•"/>
              <a:defRPr/>
            </a:pPr>
            <a:r>
              <a:rPr lang="ru-RU" sz="1600" dirty="0">
                <a:solidFill>
                  <a:prstClr val="black"/>
                </a:solidFill>
                <a:latin typeface="Open Sans Light"/>
              </a:rPr>
              <a:t>Речевая направленность курса</a:t>
            </a:r>
          </a:p>
          <a:p>
            <a:pPr marL="285750" lvl="0" indent="-285750" defTabSz="821531" hangingPunct="0">
              <a:buFont typeface="Arial" panose="020B0604020202020204" pitchFamily="34" charset="0"/>
              <a:buChar char="•"/>
              <a:defRPr/>
            </a:pPr>
            <a:r>
              <a:rPr lang="ru-RU" sz="1600" dirty="0">
                <a:solidFill>
                  <a:prstClr val="black"/>
                </a:solidFill>
                <a:latin typeface="Open Sans Light"/>
              </a:rPr>
              <a:t>Можно использовать как самоучитель (рубрики </a:t>
            </a:r>
            <a:r>
              <a:rPr lang="ru-RU" sz="1600" dirty="0" smtClean="0">
                <a:solidFill>
                  <a:prstClr val="black"/>
                </a:solidFill>
                <a:latin typeface="Open Sans Light"/>
              </a:rPr>
              <a:t>«Советы помощника», «Памятка», «Энциклопедия советов»)</a:t>
            </a:r>
            <a:endParaRPr lang="ru-RU" sz="1600" dirty="0">
              <a:solidFill>
                <a:prstClr val="black"/>
              </a:solidFill>
              <a:latin typeface="Open Sans Light"/>
            </a:endParaRPr>
          </a:p>
          <a:p>
            <a:pPr marL="285750" lvl="0" indent="-285750" defTabSz="821531" hangingPunct="0">
              <a:buFont typeface="Arial" panose="020B0604020202020204" pitchFamily="34" charset="0"/>
              <a:buChar char="•"/>
              <a:defRPr/>
            </a:pPr>
            <a:r>
              <a:rPr lang="ru-RU" sz="1600" dirty="0">
                <a:solidFill>
                  <a:prstClr val="black"/>
                </a:solidFill>
                <a:latin typeface="Open Sans Light"/>
              </a:rPr>
              <a:t>Подготовка к ГИА</a:t>
            </a:r>
          </a:p>
        </p:txBody>
      </p:sp>
      <p:sp>
        <p:nvSpPr>
          <p:cNvPr id="4" name="Прямоугольник 3"/>
          <p:cNvSpPr/>
          <p:nvPr/>
        </p:nvSpPr>
        <p:spPr>
          <a:xfrm>
            <a:off x="6055824" y="1826180"/>
            <a:ext cx="3279367" cy="2308324"/>
          </a:xfrm>
          <a:prstGeom prst="rect">
            <a:avLst/>
          </a:prstGeom>
        </p:spPr>
        <p:txBody>
          <a:bodyPr wrap="square">
            <a:spAutoFit/>
          </a:bodyPr>
          <a:lstStyle/>
          <a:p>
            <a:pPr defTabSz="821531" hangingPunct="0"/>
            <a:r>
              <a:rPr lang="ru-RU" sz="1600" dirty="0">
                <a:latin typeface="Open Sans Light" panose="020B0306030504020204" pitchFamily="34" charset="0"/>
                <a:ea typeface="Open Sans Light" panose="020B0306030504020204" pitchFamily="34" charset="0"/>
                <a:cs typeface="Open Sans Light" panose="020B0306030504020204" pitchFamily="34" charset="0"/>
                <a:sym typeface="Helvetica Light"/>
              </a:rPr>
              <a:t>Особенности УМК:</a:t>
            </a:r>
          </a:p>
          <a:p>
            <a:pPr marL="285750" indent="-285750" defTabSz="821531" hangingPunct="0">
              <a:buFont typeface="Arial" panose="020B0604020202020204" pitchFamily="34" charset="0"/>
              <a:buChar char="•"/>
            </a:pPr>
            <a:r>
              <a:rPr lang="ru-RU" sz="1600" dirty="0" smtClean="0">
                <a:latin typeface="Open Sans Light" panose="020B0306030504020204" pitchFamily="34" charset="0"/>
                <a:ea typeface="Open Sans Light" panose="020B0306030504020204" pitchFamily="34" charset="0"/>
                <a:cs typeface="Open Sans Light" panose="020B0306030504020204" pitchFamily="34" charset="0"/>
              </a:rPr>
              <a:t>Преемственность </a:t>
            </a:r>
            <a:r>
              <a:rPr lang="ru-RU" sz="1600" dirty="0">
                <a:latin typeface="Open Sans Light" panose="020B0306030504020204" pitchFamily="34" charset="0"/>
                <a:ea typeface="Open Sans Light" panose="020B0306030504020204" pitchFamily="34" charset="0"/>
                <a:cs typeface="Open Sans Light" panose="020B0306030504020204" pitchFamily="34" charset="0"/>
              </a:rPr>
              <a:t>основной и старшей школы</a:t>
            </a:r>
          </a:p>
          <a:p>
            <a:pPr marL="285750" indent="-285750" defTabSz="821531" hangingPunct="0">
              <a:buFont typeface="Arial" panose="020B0604020202020204" pitchFamily="34" charset="0"/>
              <a:buChar char="•"/>
            </a:pPr>
            <a:r>
              <a:rPr lang="ru-RU" sz="1600" dirty="0" smtClean="0">
                <a:latin typeface="Open Sans Light" panose="020B0306030504020204" pitchFamily="34" charset="0"/>
                <a:ea typeface="Open Sans Light" panose="020B0306030504020204" pitchFamily="34" charset="0"/>
                <a:cs typeface="Open Sans Light" panose="020B0306030504020204" pitchFamily="34" charset="0"/>
              </a:rPr>
              <a:t>Речевая </a:t>
            </a:r>
            <a:r>
              <a:rPr lang="ru-RU" sz="1600" dirty="0">
                <a:latin typeface="Open Sans Light" panose="020B0306030504020204" pitchFamily="34" charset="0"/>
                <a:ea typeface="Open Sans Light" panose="020B0306030504020204" pitchFamily="34" charset="0"/>
                <a:cs typeface="Open Sans Light" panose="020B0306030504020204" pitchFamily="34" charset="0"/>
              </a:rPr>
              <a:t>направленность курса</a:t>
            </a:r>
          </a:p>
          <a:p>
            <a:pPr marL="285750" lvl="0" indent="-285750" defTabSz="821531" hangingPunct="0">
              <a:buFont typeface="Arial" panose="020B0604020202020204" pitchFamily="34" charset="0"/>
              <a:buChar char="•"/>
              <a:defRPr/>
            </a:pPr>
            <a:r>
              <a:rPr lang="ru-RU" sz="1600" dirty="0" smtClean="0">
                <a:latin typeface="Open Sans Light" panose="020B0306030504020204" pitchFamily="34" charset="0"/>
                <a:ea typeface="Open Sans Light" panose="020B0306030504020204" pitchFamily="34" charset="0"/>
                <a:cs typeface="Open Sans Light" panose="020B0306030504020204" pitchFamily="34" charset="0"/>
              </a:rPr>
              <a:t>Можно </a:t>
            </a:r>
            <a:r>
              <a:rPr lang="ru-RU" sz="1600" dirty="0">
                <a:latin typeface="Open Sans Light" panose="020B0306030504020204" pitchFamily="34" charset="0"/>
                <a:ea typeface="Open Sans Light" panose="020B0306030504020204" pitchFamily="34" charset="0"/>
                <a:cs typeface="Open Sans Light" panose="020B0306030504020204" pitchFamily="34" charset="0"/>
              </a:rPr>
              <a:t>использовать как самоучитель </a:t>
            </a:r>
            <a:r>
              <a:rPr lang="ru-RU" sz="1600" dirty="0">
                <a:solidFill>
                  <a:prstClr val="black"/>
                </a:solidFill>
                <a:latin typeface="Open Sans Light"/>
              </a:rPr>
              <a:t>(рубрики «Советы помощника», «Памятка», «Энциклопедия советов»)</a:t>
            </a:r>
          </a:p>
          <a:p>
            <a:pPr marL="285750" indent="-285750" defTabSz="821531" hangingPunct="0">
              <a:buFont typeface="Arial" panose="020B0604020202020204" pitchFamily="34" charset="0"/>
              <a:buChar char="•"/>
            </a:pPr>
            <a:r>
              <a:rPr lang="ru-RU" sz="1600" dirty="0" smtClean="0">
                <a:latin typeface="Open Sans Light" panose="020B0306030504020204" pitchFamily="34" charset="0"/>
                <a:ea typeface="Open Sans Light" panose="020B0306030504020204" pitchFamily="34" charset="0"/>
                <a:cs typeface="Open Sans Light" panose="020B0306030504020204" pitchFamily="34" charset="0"/>
              </a:rPr>
              <a:t>Подготовка </a:t>
            </a:r>
            <a:r>
              <a:rPr lang="ru-RU" sz="1600" dirty="0">
                <a:latin typeface="Open Sans Light" panose="020B0306030504020204" pitchFamily="34" charset="0"/>
                <a:ea typeface="Open Sans Light" panose="020B0306030504020204" pitchFamily="34" charset="0"/>
                <a:cs typeface="Open Sans Light" panose="020B0306030504020204" pitchFamily="34" charset="0"/>
              </a:rPr>
              <a:t>к ГИА</a:t>
            </a:r>
          </a:p>
        </p:txBody>
      </p:sp>
    </p:spTree>
    <p:extLst>
      <p:ext uri="{BB962C8B-B14F-4D97-AF65-F5344CB8AC3E}">
        <p14:creationId xmlns:p14="http://schemas.microsoft.com/office/powerpoint/2010/main" val="2179904500"/>
      </p:ext>
    </p:extLst>
  </p:cSld>
  <p:clrMapOvr>
    <a:masterClrMapping/>
  </p:clrMapOvr>
  <p:timing>
    <p:tnLst>
      <p:par>
        <p:cTn id="1" dur="indefinite" restart="never" nodeType="tmRoot"/>
      </p:par>
    </p:tnLst>
  </p:timing>
</p:sld>
</file>

<file path=ppt/slides/slide6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315304" y="6651116"/>
            <a:ext cx="2238710" cy="107722"/>
          </a:xfrm>
          <a:prstGeom prst="rect">
            <a:avLst/>
          </a:prstGeom>
        </p:spPr>
        <p:txBody>
          <a:bodyPr wrap="square" lIns="0" tIns="0" rIns="0" bIns="0">
            <a:spAutoFit/>
          </a:bodyPr>
          <a:lstStyle/>
          <a:p>
            <a:pPr>
              <a:defRPr/>
            </a:pPr>
            <a:r>
              <a:rPr lang="ru-RU" sz="700">
                <a:solidFill>
                  <a:prstClr val="white">
                    <a:lumMod val="65000"/>
                  </a:prstClr>
                </a:solidFill>
              </a:rPr>
              <a:t>© АО «Издательство «Просвещение», 20</a:t>
            </a:r>
            <a:r>
              <a:rPr lang="en-US" sz="700">
                <a:solidFill>
                  <a:prstClr val="white">
                    <a:lumMod val="65000"/>
                  </a:prstClr>
                </a:solidFill>
              </a:rPr>
              <a:t>20</a:t>
            </a:r>
            <a:endParaRPr lang="ru-RU" sz="700">
              <a:solidFill>
                <a:prstClr val="white">
                  <a:lumMod val="65000"/>
                </a:prstClr>
              </a:solidFill>
            </a:endParaRPr>
          </a:p>
        </p:txBody>
      </p:sp>
      <p:cxnSp>
        <p:nvCxnSpPr>
          <p:cNvPr id="26" name="Прямая соединительная линия 25"/>
          <p:cNvCxnSpPr/>
          <p:nvPr/>
        </p:nvCxnSpPr>
        <p:spPr>
          <a:xfrm>
            <a:off x="-2057" y="949275"/>
            <a:ext cx="11583406"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a:xfrm>
            <a:off x="9060763" y="6335004"/>
            <a:ext cx="2743200" cy="365125"/>
          </a:xfrm>
        </p:spPr>
        <p:txBody>
          <a:bodyPr/>
          <a:lstStyle/>
          <a:p>
            <a:pPr>
              <a:defRPr/>
            </a:pPr>
            <a:r>
              <a:rPr lang="ru-RU">
                <a:solidFill>
                  <a:prstClr val="black">
                    <a:tint val="75000"/>
                  </a:prstClr>
                </a:solidFill>
              </a:rPr>
              <a:t>50</a:t>
            </a:r>
            <a:endParaRPr lang="ru-RU">
              <a:solidFill>
                <a:prstClr val="black">
                  <a:tint val="75000"/>
                </a:prstClr>
              </a:solidFill>
            </a:endParaRPr>
          </a:p>
        </p:txBody>
      </p:sp>
      <p:grpSp>
        <p:nvGrpSpPr>
          <p:cNvPr id="28" name="Группа 27"/>
          <p:cNvGrpSpPr/>
          <p:nvPr/>
        </p:nvGrpSpPr>
        <p:grpSpPr>
          <a:xfrm rot="0">
            <a:off x="10895388" y="221562"/>
            <a:ext cx="1036335" cy="358338"/>
            <a:chOff x="10099577" y="300997"/>
            <a:chExt cx="1512553" cy="523002"/>
          </a:xfrm>
          <a:solidFill>
            <a:srgbClr val="2d2b8d"/>
          </a:solidFill>
        </p:grpSpPr>
        <p:sp>
          <p:nvSpPr>
            <p:cNvPr id="29" name="Freeform 6"/>
            <p:cNvSpPr/>
            <p:nvPr/>
          </p:nvSpPr>
          <p:spPr>
            <a:xfrm>
              <a:off x="10104558" y="546724"/>
              <a:ext cx="576131" cy="33206"/>
            </a:xfrm>
            <a:custGeom>
              <a:avLst/>
              <a:gd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ln>
          </p:spPr>
          <p:txBody>
            <a:bodyPr vert="horz" wrap="square" lIns="91440" tIns="45720" rIns="91440" bIns="45720" anchor="t" anchorCtr="0">
              <a:prstTxWarp prst="textNoShape">
                <a:avLst/>
              </a:prstTxWarp>
            </a:bodyPr>
            <a:lstStyle/>
            <a:p>
              <a:pPr>
                <a:defRPr/>
              </a:pPr>
              <a:endParaRPr lang="ru-RU">
                <a:solidFill>
                  <a:prstClr val="white"/>
                </a:solidFill>
              </a:endParaRPr>
            </a:p>
          </p:txBody>
        </p:sp>
        <p:sp>
          <p:nvSpPr>
            <p:cNvPr id="30" name="Freeform 7"/>
            <p:cNvSpPr/>
            <p:nvPr/>
          </p:nvSpPr>
          <p:spPr>
            <a:xfrm>
              <a:off x="11029357" y="546724"/>
              <a:ext cx="576131" cy="33206"/>
            </a:xfrm>
            <a:custGeom>
              <a:avLst/>
              <a:gd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ln>
          </p:spPr>
          <p:txBody>
            <a:bodyPr vert="horz" wrap="square" lIns="91440" tIns="45720" rIns="91440" bIns="45720" anchor="t" anchorCtr="0">
              <a:prstTxWarp prst="textNoShape">
                <a:avLst/>
              </a:prstTxWarp>
            </a:bodyPr>
            <a:lstStyle/>
            <a:p>
              <a:pPr>
                <a:defRPr/>
              </a:pPr>
              <a:endParaRPr lang="ru-RU">
                <a:solidFill>
                  <a:prstClr val="white"/>
                </a:solidFill>
              </a:endParaRPr>
            </a:p>
          </p:txBody>
        </p:sp>
        <p:sp>
          <p:nvSpPr>
            <p:cNvPr id="31" name="Freeform 8"/>
            <p:cNvSpPr/>
            <p:nvPr/>
          </p:nvSpPr>
          <p:spPr>
            <a:xfrm>
              <a:off x="10099577" y="666268"/>
              <a:ext cx="131166" cy="122864"/>
            </a:xfrm>
            <a:custGeom>
              <a:avLst/>
              <a:gd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ln>
          </p:spPr>
          <p:txBody>
            <a:bodyPr vert="horz" wrap="square" lIns="91440" tIns="45720" rIns="91440" bIns="45720" anchor="t" anchorCtr="0">
              <a:prstTxWarp prst="textNoShape">
                <a:avLst/>
              </a:prstTxWarp>
            </a:bodyPr>
            <a:lstStyle/>
            <a:p>
              <a:pPr>
                <a:defRPr/>
              </a:pPr>
              <a:endParaRPr lang="ru-RU">
                <a:solidFill>
                  <a:prstClr val="white"/>
                </a:solidFill>
              </a:endParaRPr>
            </a:p>
          </p:txBody>
        </p:sp>
        <p:sp>
          <p:nvSpPr>
            <p:cNvPr id="32" name="Freeform 9"/>
            <p:cNvSpPr>
              <a:spLocks noEditPoints="1"/>
            </p:cNvSpPr>
            <p:nvPr/>
          </p:nvSpPr>
          <p:spPr>
            <a:xfrm>
              <a:off x="10253987" y="666268"/>
              <a:ext cx="89658" cy="122864"/>
            </a:xfrm>
            <a:custGeom>
              <a:avLst/>
              <a:gd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ln>
          </p:spPr>
          <p:txBody>
            <a:bodyPr vert="horz" wrap="square" lIns="91440" tIns="45720" rIns="91440" bIns="45720" anchor="t" anchorCtr="0">
              <a:prstTxWarp prst="textNoShape">
                <a:avLst/>
              </a:prstTxWarp>
            </a:bodyPr>
            <a:lstStyle/>
            <a:p>
              <a:pPr>
                <a:defRPr/>
              </a:pPr>
              <a:endParaRPr lang="ru-RU">
                <a:solidFill>
                  <a:prstClr val="white"/>
                </a:solidFill>
              </a:endParaRPr>
            </a:p>
          </p:txBody>
        </p:sp>
        <p:sp>
          <p:nvSpPr>
            <p:cNvPr id="33" name="Freeform 10"/>
            <p:cNvSpPr>
              <a:spLocks noEditPoints="1"/>
            </p:cNvSpPr>
            <p:nvPr/>
          </p:nvSpPr>
          <p:spPr>
            <a:xfrm>
              <a:off x="10368549" y="664607"/>
              <a:ext cx="121204" cy="126184"/>
            </a:xfrm>
            <a:custGeom>
              <a:avLst/>
              <a:gd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ln>
          </p:spPr>
          <p:txBody>
            <a:bodyPr vert="horz" wrap="square" lIns="91440" tIns="45720" rIns="91440" bIns="45720" anchor="t" anchorCtr="0">
              <a:prstTxWarp prst="textNoShape">
                <a:avLst/>
              </a:prstTxWarp>
            </a:bodyPr>
            <a:lstStyle/>
            <a:p>
              <a:pPr>
                <a:defRPr/>
              </a:pPr>
              <a:endParaRPr lang="ru-RU">
                <a:solidFill>
                  <a:prstClr val="white"/>
                </a:solidFill>
              </a:endParaRPr>
            </a:p>
          </p:txBody>
        </p:sp>
        <p:sp>
          <p:nvSpPr>
            <p:cNvPr id="34" name="Freeform 11"/>
            <p:cNvSpPr/>
            <p:nvPr/>
          </p:nvSpPr>
          <p:spPr>
            <a:xfrm>
              <a:off x="10517978" y="664607"/>
              <a:ext cx="111241" cy="126184"/>
            </a:xfrm>
            <a:custGeom>
              <a:avLst/>
              <a:gd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ln>
          </p:spPr>
          <p:txBody>
            <a:bodyPr vert="horz" wrap="square" lIns="91440" tIns="45720" rIns="91440" bIns="45720" anchor="t" anchorCtr="0">
              <a:prstTxWarp prst="textNoShape">
                <a:avLst/>
              </a:prstTxWarp>
            </a:bodyPr>
            <a:lstStyle/>
            <a:p>
              <a:pPr>
                <a:defRPr/>
              </a:pPr>
              <a:endParaRPr lang="ru-RU">
                <a:solidFill>
                  <a:prstClr val="white"/>
                </a:solidFill>
              </a:endParaRPr>
            </a:p>
          </p:txBody>
        </p:sp>
        <p:sp>
          <p:nvSpPr>
            <p:cNvPr id="35" name="Freeform 12"/>
            <p:cNvSpPr>
              <a:spLocks noEditPoints="1"/>
            </p:cNvSpPr>
            <p:nvPr/>
          </p:nvSpPr>
          <p:spPr>
            <a:xfrm>
              <a:off x="10654125" y="666268"/>
              <a:ext cx="96299" cy="122864"/>
            </a:xfrm>
            <a:custGeom>
              <a:avLst/>
              <a:gd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ln>
          </p:spPr>
          <p:txBody>
            <a:bodyPr vert="horz" wrap="square" lIns="91440" tIns="45720" rIns="91440" bIns="45720" anchor="t" anchorCtr="0">
              <a:prstTxWarp prst="textNoShape">
                <a:avLst/>
              </a:prstTxWarp>
            </a:bodyPr>
            <a:lstStyle/>
            <a:p>
              <a:pPr>
                <a:defRPr/>
              </a:pPr>
              <a:endParaRPr lang="ru-RU">
                <a:solidFill>
                  <a:prstClr val="white"/>
                </a:solidFill>
              </a:endParaRPr>
            </a:p>
          </p:txBody>
        </p:sp>
        <p:sp>
          <p:nvSpPr>
            <p:cNvPr id="36" name="Freeform 13"/>
            <p:cNvSpPr/>
            <p:nvPr/>
          </p:nvSpPr>
          <p:spPr>
            <a:xfrm>
              <a:off x="10778649" y="666268"/>
              <a:ext cx="89658" cy="122864"/>
            </a:xfrm>
            <a:custGeom>
              <a:avLst/>
              <a:gd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ln>
          </p:spPr>
          <p:txBody>
            <a:bodyPr vert="horz" wrap="square" lIns="91440" tIns="45720" rIns="91440" bIns="45720" anchor="t" anchorCtr="0">
              <a:prstTxWarp prst="textNoShape">
                <a:avLst/>
              </a:prstTxWarp>
            </a:bodyPr>
            <a:lstStyle/>
            <a:p>
              <a:pPr>
                <a:defRPr/>
              </a:pPr>
              <a:endParaRPr lang="ru-RU">
                <a:solidFill>
                  <a:prstClr val="white"/>
                </a:solidFill>
              </a:endParaRPr>
            </a:p>
          </p:txBody>
        </p:sp>
        <p:sp>
          <p:nvSpPr>
            <p:cNvPr id="37" name="Freeform 14"/>
            <p:cNvSpPr/>
            <p:nvPr/>
          </p:nvSpPr>
          <p:spPr>
            <a:xfrm>
              <a:off x="10893211" y="666268"/>
              <a:ext cx="189277" cy="157731"/>
            </a:xfrm>
            <a:custGeom>
              <a:avLst/>
              <a:gd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ln>
          </p:spPr>
          <p:txBody>
            <a:bodyPr vert="horz" wrap="square" lIns="91440" tIns="45720" rIns="91440" bIns="45720" anchor="t" anchorCtr="0">
              <a:prstTxWarp prst="textNoShape">
                <a:avLst/>
              </a:prstTxWarp>
            </a:bodyPr>
            <a:lstStyle/>
            <a:p>
              <a:pPr>
                <a:defRPr/>
              </a:pPr>
              <a:endParaRPr lang="ru-RU">
                <a:solidFill>
                  <a:prstClr val="white"/>
                </a:solidFill>
              </a:endParaRPr>
            </a:p>
          </p:txBody>
        </p:sp>
        <p:sp>
          <p:nvSpPr>
            <p:cNvPr id="38" name="Freeform 15"/>
            <p:cNvSpPr/>
            <p:nvPr/>
          </p:nvSpPr>
          <p:spPr>
            <a:xfrm>
              <a:off x="11100751" y="666268"/>
              <a:ext cx="91317" cy="122864"/>
            </a:xfrm>
            <a:custGeom>
              <a:avLst/>
              <a:gd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ln>
          </p:spPr>
          <p:txBody>
            <a:bodyPr vert="horz" wrap="square" lIns="91440" tIns="45720" rIns="91440" bIns="45720" anchor="t" anchorCtr="0">
              <a:prstTxWarp prst="textNoShape">
                <a:avLst/>
              </a:prstTxWarp>
            </a:bodyPr>
            <a:lstStyle/>
            <a:p>
              <a:pPr>
                <a:defRPr/>
              </a:pPr>
              <a:endParaRPr lang="ru-RU">
                <a:solidFill>
                  <a:prstClr val="white"/>
                </a:solidFill>
              </a:endParaRPr>
            </a:p>
          </p:txBody>
        </p:sp>
        <p:sp>
          <p:nvSpPr>
            <p:cNvPr id="39" name="Freeform 16"/>
            <p:cNvSpPr/>
            <p:nvPr/>
          </p:nvSpPr>
          <p:spPr>
            <a:xfrm>
              <a:off x="11216974" y="666268"/>
              <a:ext cx="129505" cy="122864"/>
            </a:xfrm>
            <a:custGeom>
              <a:avLst/>
              <a:gd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a:defRPr/>
              </a:pPr>
              <a:endParaRPr lang="ru-RU">
                <a:solidFill>
                  <a:prstClr val="white"/>
                </a:solidFill>
              </a:endParaRPr>
            </a:p>
          </p:txBody>
        </p:sp>
        <p:sp>
          <p:nvSpPr>
            <p:cNvPr id="40" name="Freeform 17"/>
            <p:cNvSpPr/>
            <p:nvPr/>
          </p:nvSpPr>
          <p:spPr>
            <a:xfrm>
              <a:off x="11368063" y="666268"/>
              <a:ext cx="131166" cy="122864"/>
            </a:xfrm>
            <a:custGeom>
              <a:avLst/>
              <a:gd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a:defRPr/>
              </a:pPr>
              <a:endParaRPr lang="ru-RU">
                <a:solidFill>
                  <a:prstClr val="white"/>
                </a:solidFill>
              </a:endParaRPr>
            </a:p>
          </p:txBody>
        </p:sp>
        <p:sp>
          <p:nvSpPr>
            <p:cNvPr id="41" name="Freeform 18"/>
            <p:cNvSpPr/>
            <p:nvPr/>
          </p:nvSpPr>
          <p:spPr>
            <a:xfrm>
              <a:off x="11519152" y="666268"/>
              <a:ext cx="92978" cy="122864"/>
            </a:xfrm>
            <a:custGeom>
              <a:avLst/>
              <a:gd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ln>
          </p:spPr>
          <p:txBody>
            <a:bodyPr vert="horz" wrap="square" lIns="91440" tIns="45720" rIns="91440" bIns="45720" anchor="t" anchorCtr="0">
              <a:prstTxWarp prst="textNoShape">
                <a:avLst/>
              </a:prstTxWarp>
            </a:bodyPr>
            <a:lstStyle/>
            <a:p>
              <a:pPr>
                <a:defRPr/>
              </a:pPr>
              <a:endParaRPr lang="ru-RU">
                <a:solidFill>
                  <a:prstClr val="white"/>
                </a:solidFill>
              </a:endParaRPr>
            </a:p>
          </p:txBody>
        </p:sp>
        <p:sp>
          <p:nvSpPr>
            <p:cNvPr id="42" name="Freeform 19"/>
            <p:cNvSpPr>
              <a:spLocks noEditPoints="1"/>
            </p:cNvSpPr>
            <p:nvPr/>
          </p:nvSpPr>
          <p:spPr>
            <a:xfrm>
              <a:off x="10735481" y="300997"/>
              <a:ext cx="240746" cy="303839"/>
            </a:xfrm>
            <a:custGeom>
              <a:avLst/>
              <a:gd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ln>
          </p:spPr>
          <p:txBody>
            <a:bodyPr vert="horz" wrap="square" lIns="91440" tIns="45720" rIns="91440" bIns="45720" anchor="t" anchorCtr="0">
              <a:prstTxWarp prst="textNoShape">
                <a:avLst/>
              </a:prstTxWarp>
            </a:bodyPr>
            <a:lstStyle/>
            <a:p>
              <a:pPr>
                <a:defRPr/>
              </a:pPr>
              <a:endParaRPr lang="ru-RU">
                <a:solidFill>
                  <a:prstClr val="white"/>
                </a:solidFill>
              </a:endParaRPr>
            </a:p>
          </p:txBody>
        </p:sp>
      </p:grpSp>
      <p:sp>
        <p:nvSpPr>
          <p:cNvPr id="27" name="Прямоугольник 26"/>
          <p:cNvSpPr/>
          <p:nvPr/>
        </p:nvSpPr>
        <p:spPr>
          <a:xfrm>
            <a:off x="391628" y="263293"/>
            <a:ext cx="7824636" cy="584775"/>
          </a:xfrm>
          <a:prstGeom prst="rect">
            <a:avLst/>
          </a:prstGeom>
        </p:spPr>
        <p:txBody>
          <a:bodyPr wrap="none">
            <a:spAutoFit/>
          </a:bodyPr>
          <a:lstStyle/>
          <a:p>
            <a:pPr>
              <a:defRPr/>
            </a:pPr>
            <a:r>
              <a:rPr lang="ru-RU" sz="3200" b="1" spc="-40">
                <a:gradFill>
                  <a:gsLst>
                    <a:gs pos="88000">
                      <a:srgbClr val="00b0f0"/>
                    </a:gs>
                    <a:gs pos="0">
                      <a:srgbClr val="2d2b8d"/>
                    </a:gs>
                  </a:gsLst>
                  <a:lin ang="2400000" scaled="0"/>
                </a:gradFill>
                <a:latin typeface="Open Sans"/>
                <a:ea typeface="Open Sans"/>
                <a:cs typeface="Open Sans"/>
              </a:rPr>
              <a:t>Литература. Универсальный профиль</a:t>
            </a:r>
            <a:endParaRPr lang="ru-RU" sz="3200" b="1" spc="-40">
              <a:gradFill>
                <a:gsLst>
                  <a:gs pos="88000">
                    <a:srgbClr val="00b0f0"/>
                  </a:gs>
                  <a:gs pos="0">
                    <a:srgbClr val="2d2b8d"/>
                  </a:gs>
                </a:gsLst>
                <a:lin ang="2400000" scaled="0"/>
              </a:gradFill>
              <a:latin typeface="Open Sans"/>
              <a:ea typeface="Open Sans"/>
              <a:cs typeface="Open Sans"/>
            </a:endParaRPr>
          </a:p>
        </p:txBody>
      </p:sp>
      <p:sp>
        <p:nvSpPr>
          <p:cNvPr id="50" name="TextBox 49"/>
          <p:cNvSpPr txBox="1"/>
          <p:nvPr/>
        </p:nvSpPr>
        <p:spPr>
          <a:xfrm>
            <a:off x="113416" y="1124453"/>
            <a:ext cx="4881196" cy="4863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noAutofit/>
          </a:bodyPr>
          <a:lstStyle>
            <a:defPPr>
              <a:defRPr lang="ru-RU"/>
            </a:defPPr>
            <a:lvl1pPr>
              <a:defRPr sz="1400" b="1">
                <a:solidFill>
                  <a:schemeClr val="lt1"/>
                </a:solidFill>
                <a:latin typeface="Open Sans"/>
                <a:ea typeface="Open Sans"/>
                <a:cs typeface="Open San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nSpc>
                <a:spcPct val="90000"/>
              </a:lnSpc>
              <a:defRPr/>
            </a:pPr>
            <a:r>
              <a:rPr lang="ru-RU" sz="1600" b="0">
                <a:solidFill>
                  <a:prstClr val="white"/>
                </a:solidFill>
                <a:latin typeface="Open Sans Light"/>
                <a:ea typeface="Open Sans Light"/>
                <a:cs typeface="Open Sans Light"/>
              </a:rPr>
              <a:t>Литература. Под ред. Чертова В.Ф. 10 –11 классы. Базовый и углублённый уровни </a:t>
            </a:r>
            <a:endParaRPr lang="ru-RU" sz="1600" b="0">
              <a:solidFill>
                <a:prstClr val="white"/>
              </a:solidFill>
              <a:latin typeface="Open Sans Light"/>
              <a:ea typeface="Open Sans Light"/>
              <a:cs typeface="Open Sans Light"/>
            </a:endParaRPr>
          </a:p>
        </p:txBody>
      </p:sp>
      <p:sp>
        <p:nvSpPr>
          <p:cNvPr id="51" name="TextBox 50"/>
          <p:cNvSpPr txBox="1"/>
          <p:nvPr/>
        </p:nvSpPr>
        <p:spPr>
          <a:xfrm>
            <a:off x="6281523" y="1124453"/>
            <a:ext cx="5362391" cy="4863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noAutofit/>
          </a:bodyPr>
          <a:lstStyle>
            <a:defPPr>
              <a:defRPr lang="ru-RU"/>
            </a:defPPr>
            <a:lvl1pPr>
              <a:defRPr sz="1400" b="1">
                <a:solidFill>
                  <a:schemeClr val="lt1"/>
                </a:solidFill>
                <a:latin typeface="Open Sans"/>
                <a:ea typeface="Open Sans"/>
                <a:cs typeface="Open San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nSpc>
                <a:spcPct val="90000"/>
              </a:lnSpc>
              <a:defRPr/>
            </a:pPr>
            <a:r>
              <a:rPr lang="ru-RU" sz="1600" b="0">
                <a:solidFill>
                  <a:prstClr val="white"/>
                </a:solidFill>
                <a:latin typeface="Open Sans Light"/>
                <a:ea typeface="Open Sans Light"/>
                <a:cs typeface="Open Sans Light"/>
              </a:rPr>
              <a:t>Литература. «Сферы». 10,11 классы. Базовый уровень</a:t>
            </a:r>
            <a:endParaRPr lang="ru-RU" sz="1600" b="0">
              <a:solidFill>
                <a:prstClr val="white"/>
              </a:solidFill>
              <a:latin typeface="Open Sans Light"/>
              <a:ea typeface="Open Sans Light"/>
              <a:cs typeface="Open Sans Light"/>
            </a:endParaRPr>
          </a:p>
        </p:txBody>
      </p:sp>
      <p:graphicFrame>
        <p:nvGraphicFramePr>
          <p:cNvPr id="52" name="Таблица 51"/>
          <p:cNvGraphicFramePr>
            <a:graphicFrameLocks noGrp="1"/>
          </p:cNvGraphicFramePr>
          <p:nvPr/>
        </p:nvGraphicFramePr>
        <p:xfrm>
          <a:off x="139890" y="1830376"/>
          <a:ext cx="3013213" cy="4187190"/>
        </p:xfrm>
        <a:graphic>
          <a:graphicData uri="http://schemas.openxmlformats.org/drawingml/2006/table">
            <a:tbl>
              <a:tblPr firstRow="1" bandRow="1">
                <a:tableStyleId>{5C22544A-7EE6-4342-B048-85BDC9FD1C3A}</a:tableStyleId>
              </a:tblPr>
              <a:tblGrid>
                <a:gridCol w="3013213"/>
              </a:tblGrid>
              <a:tr h="2362343">
                <a:tc>
                  <a:txBody>
                    <a:bodyPr vert="horz" lIns="91440" tIns="45720" rIns="91440" bIns="45720" anchor="t" anchorCtr="0"/>
                    <a:p>
                      <a:pPr marL="0" marR="0" lvl="0" indent="0" algn="l" defTabSz="821531" rtl="0" eaLnBrk="1" latinLnBrk="0" hangingPunct="0">
                        <a:lnSpc>
                          <a:spcPct val="100000"/>
                        </a:lnSpc>
                        <a:spcBef>
                          <a:spcPts val="0"/>
                        </a:spcBef>
                        <a:spcAft>
                          <a:spcPts val="0"/>
                        </a:spcAft>
                        <a:buClrTx/>
                        <a:buFont typeface="Arial"/>
                        <a:buNone/>
                        <a:defRPr/>
                      </a:pPr>
                      <a:r>
                        <a:rPr lang="ru-RU" sz="1600" b="0" kern="1200">
                          <a:solidFill>
                            <a:prstClr val="black"/>
                          </a:solidFill>
                          <a:latin typeface="Open Sans Light"/>
                          <a:ea typeface="+mn-ea"/>
                          <a:cs typeface="+mn-cs"/>
                        </a:rPr>
                        <a:t>Особенности УМК:</a:t>
                      </a:r>
                      <a:endParaRPr lang="ru-RU" sz="1600" b="0" kern="1200">
                        <a:solidFill>
                          <a:prstClr val="black"/>
                        </a:solidFill>
                        <a:latin typeface="Open Sans Light"/>
                        <a:ea typeface="+mn-ea"/>
                        <a:cs typeface="+mn-cs"/>
                      </a:endParaRPr>
                    </a:p>
                    <a:p>
                      <a:pPr marL="285750" marR="0" lvl="0" indent="-285750" algn="l" defTabSz="821531" rtl="0" eaLnBrk="1" latinLnBrk="0" hangingPunct="0">
                        <a:lnSpc>
                          <a:spcPct val="100000"/>
                        </a:lnSpc>
                        <a:spcBef>
                          <a:spcPts val="0"/>
                        </a:spcBef>
                        <a:spcAft>
                          <a:spcPts val="0"/>
                        </a:spcAft>
                        <a:buClrTx/>
                        <a:buFont typeface="Arial"/>
                        <a:buChar char="•"/>
                        <a:defRPr/>
                      </a:pPr>
                      <a:endParaRPr lang="ru-RU" sz="1600" b="0" kern="1200">
                        <a:solidFill>
                          <a:prstClr val="black"/>
                        </a:solidFill>
                        <a:latin typeface="Open Sans Light"/>
                        <a:ea typeface="+mn-ea"/>
                        <a:cs typeface="+mn-cs"/>
                      </a:endParaRPr>
                    </a:p>
                    <a:p>
                      <a:pPr marL="285750" marR="0" lvl="0" indent="-285750" algn="l" defTabSz="821531" rtl="0" eaLnBrk="1" latinLnBrk="0" hangingPunct="0">
                        <a:lnSpc>
                          <a:spcPct val="100000"/>
                        </a:lnSpc>
                        <a:spcBef>
                          <a:spcPts val="0"/>
                        </a:spcBef>
                        <a:spcAft>
                          <a:spcPts val="0"/>
                        </a:spcAft>
                        <a:buClrTx/>
                        <a:buFont typeface="Arial"/>
                        <a:buChar char="•"/>
                        <a:defRPr/>
                      </a:pPr>
                      <a:r>
                        <a:rPr lang="ru-RU" sz="1600" b="0" kern="1200">
                          <a:solidFill>
                            <a:prstClr val="black"/>
                          </a:solidFill>
                          <a:latin typeface="Open Sans Light"/>
                          <a:ea typeface="+mn-ea"/>
                          <a:cs typeface="+mn-cs"/>
                        </a:rPr>
                        <a:t>Преемственность с УМК 5</a:t>
                      </a:r>
                      <a:r>
                        <a:rPr lang="ru-RU" sz="1600" b="0">
                          <a:solidFill>
                            <a:schemeClr val="tx1"/>
                          </a:solidFill>
                          <a:latin typeface="Open Sans Light"/>
                          <a:ea typeface="Open Sans Light"/>
                          <a:cs typeface="Open Sans Light"/>
                        </a:rPr>
                        <a:t>–</a:t>
                      </a:r>
                      <a:r>
                        <a:rPr lang="ru-RU" sz="1600" b="0" kern="1200">
                          <a:solidFill>
                            <a:prstClr val="black"/>
                          </a:solidFill>
                          <a:latin typeface="Open Sans Light"/>
                          <a:ea typeface="+mn-ea"/>
                          <a:cs typeface="+mn-cs"/>
                        </a:rPr>
                        <a:t>9кл.</a:t>
                      </a:r>
                      <a:endParaRPr lang="ru-RU" sz="1600" b="0" kern="1200">
                        <a:solidFill>
                          <a:prstClr val="black"/>
                        </a:solidFill>
                        <a:latin typeface="Open Sans Light"/>
                        <a:ea typeface="+mn-ea"/>
                        <a:cs typeface="+mn-cs"/>
                      </a:endParaRPr>
                    </a:p>
                    <a:p>
                      <a:pPr marL="285750" marR="0" lvl="0" indent="-285750" algn="l" defTabSz="821531" rtl="0" eaLnBrk="1" latinLnBrk="0" hangingPunct="0">
                        <a:lnSpc>
                          <a:spcPct val="100000"/>
                        </a:lnSpc>
                        <a:spcBef>
                          <a:spcPts val="0"/>
                        </a:spcBef>
                        <a:spcAft>
                          <a:spcPts val="0"/>
                        </a:spcAft>
                        <a:buClrTx/>
                        <a:buFont typeface="Arial"/>
                        <a:buChar char="•"/>
                        <a:defRPr/>
                      </a:pPr>
                      <a:r>
                        <a:rPr lang="ru-RU" sz="1600" b="0" kern="1200">
                          <a:solidFill>
                            <a:prstClr val="black"/>
                          </a:solidFill>
                          <a:latin typeface="Open Sans Light"/>
                          <a:ea typeface="+mn-ea"/>
                          <a:cs typeface="+mn-cs"/>
                        </a:rPr>
                        <a:t>Формирование устойчивого интереса к чтению</a:t>
                      </a:r>
                      <a:endParaRPr lang="ru-RU" sz="1600" b="0" kern="1200">
                        <a:solidFill>
                          <a:prstClr val="black"/>
                        </a:solidFill>
                        <a:latin typeface="Open Sans Light"/>
                        <a:ea typeface="+mn-ea"/>
                        <a:cs typeface="+mn-cs"/>
                      </a:endParaRPr>
                    </a:p>
                    <a:p>
                      <a:pPr marL="285750" marR="0" lvl="0" indent="-285750" algn="l" defTabSz="821531" rtl="0" eaLnBrk="1" latinLnBrk="0" hangingPunct="0">
                        <a:lnSpc>
                          <a:spcPct val="100000"/>
                        </a:lnSpc>
                        <a:spcBef>
                          <a:spcPts val="0"/>
                        </a:spcBef>
                        <a:spcAft>
                          <a:spcPts val="0"/>
                        </a:spcAft>
                        <a:buClrTx/>
                        <a:buFont typeface="Arial"/>
                        <a:buChar char="•"/>
                        <a:defRPr/>
                      </a:pPr>
                      <a:r>
                        <a:rPr lang="ru-RU" sz="1600" b="0" kern="1200">
                          <a:solidFill>
                            <a:prstClr val="black"/>
                          </a:solidFill>
                          <a:latin typeface="Open Sans Light"/>
                          <a:ea typeface="+mn-ea"/>
                          <a:cs typeface="+mn-cs"/>
                        </a:rPr>
                        <a:t>Произведения русской и зарубежной литературы</a:t>
                      </a:r>
                      <a:endParaRPr lang="ru-RU" sz="1600" b="0" kern="1200">
                        <a:solidFill>
                          <a:prstClr val="black"/>
                        </a:solidFill>
                        <a:latin typeface="Open Sans Light"/>
                        <a:ea typeface="+mn-ea"/>
                        <a:cs typeface="+mn-cs"/>
                      </a:endParaRPr>
                    </a:p>
                    <a:p>
                      <a:pPr marL="285750" marR="0" lvl="0" indent="-285750" algn="l" defTabSz="821531" rtl="0" eaLnBrk="1" latinLnBrk="0" hangingPunct="0">
                        <a:lnSpc>
                          <a:spcPct val="100000"/>
                        </a:lnSpc>
                        <a:spcBef>
                          <a:spcPts val="0"/>
                        </a:spcBef>
                        <a:spcAft>
                          <a:spcPts val="0"/>
                        </a:spcAft>
                        <a:buClrTx/>
                        <a:buFont typeface="Arial"/>
                        <a:buChar char="•"/>
                        <a:defRPr/>
                      </a:pPr>
                      <a:r>
                        <a:rPr lang="ru-RU" sz="1600" b="0" kern="1200">
                          <a:solidFill>
                            <a:prstClr val="black"/>
                          </a:solidFill>
                          <a:latin typeface="Open Sans Light"/>
                          <a:ea typeface="+mn-ea"/>
                          <a:cs typeface="+mn-cs"/>
                        </a:rPr>
                        <a:t>Совершенствование исследовательских навыков</a:t>
                      </a:r>
                      <a:endParaRPr lang="ru-RU" sz="1600" b="0" kern="1200">
                        <a:solidFill>
                          <a:prstClr val="black"/>
                        </a:solidFill>
                        <a:latin typeface="Open Sans Light"/>
                        <a:ea typeface="+mn-ea"/>
                        <a:cs typeface="+mn-cs"/>
                      </a:endParaRPr>
                    </a:p>
                    <a:p>
                      <a:pPr marL="285750" marR="0" lvl="0" indent="-285750" algn="l" defTabSz="821531" rtl="0" eaLnBrk="1" latinLnBrk="0" hangingPunct="0">
                        <a:lnSpc>
                          <a:spcPct val="100000"/>
                        </a:lnSpc>
                        <a:spcBef>
                          <a:spcPts val="0"/>
                        </a:spcBef>
                        <a:spcAft>
                          <a:spcPts val="0"/>
                        </a:spcAft>
                        <a:buClrTx/>
                        <a:buFont typeface="Arial"/>
                        <a:buChar char="•"/>
                        <a:defRPr/>
                      </a:pPr>
                      <a:r>
                        <a:rPr lang="ru-RU" sz="1600" b="0" kern="1200">
                          <a:solidFill>
                            <a:prstClr val="black"/>
                          </a:solidFill>
                          <a:latin typeface="Open Sans Light"/>
                          <a:ea typeface="+mn-ea"/>
                          <a:cs typeface="+mn-cs"/>
                        </a:rPr>
                        <a:t>Подготовка к итоговому сочинению</a:t>
                      </a:r>
                      <a:endParaRPr lang="ru-RU" sz="1600" b="0" kern="1200">
                        <a:solidFill>
                          <a:prstClr val="black"/>
                        </a:solidFill>
                        <a:latin typeface="Open Sans Light"/>
                        <a:ea typeface="+mn-ea"/>
                        <a:cs typeface="+mn-cs"/>
                      </a:endParaRPr>
                    </a:p>
                    <a:p>
                      <a:pPr marL="0" marR="0" lvl="0" indent="0" algn="just" defTabSz="914400" rtl="0" eaLnBrk="1" latinLnBrk="0" hangingPunct="1">
                        <a:lnSpc>
                          <a:spcPct val="100000"/>
                        </a:lnSpc>
                        <a:spcBef>
                          <a:spcPts val="0"/>
                        </a:spcBef>
                        <a:spcAft>
                          <a:spcPts val="0"/>
                        </a:spcAft>
                        <a:buClrTx/>
                        <a:buFont typeface="+mj-lt"/>
                        <a:buNone/>
                        <a:defRPr/>
                      </a:pPr>
                      <a:endParaRPr lang="ru-RU" sz="1200" b="0" kern="1200">
                        <a:solidFill>
                          <a:schemeClr val="tx1"/>
                        </a:solidFill>
                        <a:latin typeface="Open Sans Light"/>
                        <a:ea typeface="Open Sans Light"/>
                        <a:cs typeface="Open Sans Light"/>
                      </a:endParaRPr>
                    </a:p>
                    <a:p>
                      <a:pPr marL="0" marR="0" lvl="0" indent="0" algn="just" defTabSz="914400" rtl="0" eaLnBrk="1" latinLnBrk="0" hangingPunct="1">
                        <a:lnSpc>
                          <a:spcPct val="100000"/>
                        </a:lnSpc>
                        <a:spcBef>
                          <a:spcPts val="0"/>
                        </a:spcBef>
                        <a:spcAft>
                          <a:spcPts val="0"/>
                        </a:spcAft>
                        <a:buClrTx/>
                        <a:buFont typeface="+mj-lt"/>
                        <a:buNone/>
                        <a:defRPr/>
                      </a:pPr>
                      <a:endParaRPr lang="ru-RU" sz="1200" b="0" kern="1200">
                        <a:solidFill>
                          <a:schemeClr val="tx1"/>
                        </a:solidFill>
                        <a:latin typeface="Open Sans Light"/>
                        <a:ea typeface="Open Sans Light"/>
                        <a:cs typeface="Open Sans Light"/>
                      </a:endParaRPr>
                    </a:p>
                    <a:p>
                      <a:pPr marL="0" marR="0" lvl="0" indent="0" algn="just" defTabSz="914400" rtl="0" eaLnBrk="1" latinLnBrk="0" hangingPunct="1">
                        <a:lnSpc>
                          <a:spcPct val="100000"/>
                        </a:lnSpc>
                        <a:spcBef>
                          <a:spcPts val="0"/>
                        </a:spcBef>
                        <a:spcAft>
                          <a:spcPts val="0"/>
                        </a:spcAft>
                        <a:buClrTx/>
                        <a:buFont typeface="+mj-lt"/>
                        <a:buNone/>
                        <a:defRPr/>
                      </a:pPr>
                      <a:endParaRPr lang="ru-RU" sz="1200" b="0" kern="1200">
                        <a:solidFill>
                          <a:schemeClr val="tx1"/>
                        </a:solidFill>
                        <a:latin typeface="Open Sans Light"/>
                        <a:ea typeface="Open Sans Light"/>
                        <a:cs typeface="Open Sans Light"/>
                      </a:endParaRPr>
                    </a:p>
                    <a:p>
                      <a:pPr marL="0" marR="0" lvl="0" indent="0" algn="just" defTabSz="914400" rtl="0" eaLnBrk="1" latinLnBrk="0" hangingPunct="1">
                        <a:lnSpc>
                          <a:spcPct val="100000"/>
                        </a:lnSpc>
                        <a:spcBef>
                          <a:spcPts val="0"/>
                        </a:spcBef>
                        <a:spcAft>
                          <a:spcPts val="0"/>
                        </a:spcAft>
                        <a:buClrTx/>
                        <a:buFont typeface="+mj-lt"/>
                        <a:buNone/>
                        <a:defRPr/>
                      </a:pPr>
                      <a:endParaRPr lang="ru-RU" sz="1200" b="0" kern="1200">
                        <a:solidFill>
                          <a:schemeClr val="tx1"/>
                        </a:solidFill>
                        <a:latin typeface="Open Sans Light"/>
                        <a:ea typeface="Open Sans Light"/>
                        <a:cs typeface="Open Sans Light"/>
                      </a:endParaRPr>
                    </a:p>
                  </a:txBody>
                  <a:tcPr marL="91440" marR="91440">
                    <a:lnL w="76200" cap="flat" cmpd="sng" algn="ctr">
                      <a:solidFill>
                        <a:schemeClr val="bg1"/>
                      </a:solidFill>
                      <a:prstDash val="solid"/>
                      <a:round/>
                    </a:lnL>
                    <a:solidFill>
                      <a:schemeClr val="bg1"/>
                    </a:solidFill>
                  </a:tcPr>
                </a:tc>
              </a:tr>
            </a:tbl>
          </a:graphicData>
        </a:graphic>
      </p:graphicFrame>
      <p:pic>
        <p:nvPicPr>
          <p:cNvPr id="54" name="Picture 3" descr="C:\Users\NMeshchankina\Desktop\МЕТОДИСТ РУССКИЙ И ЛИТЕРАТУРА\Нарезка скрины учебники\Новинки\Chertov-10-2-Cover.jpg"/>
          <p:cNvPicPr>
            <a:picLocks noChangeAspect="1" noChangeArrowheads="1"/>
          </p:cNvPicPr>
          <p:nvPr/>
        </p:nvPicPr>
        <p:blipFill rotWithShape="1">
          <a:blip r:embed="rId3"/>
          <a:srcRect/>
          <a:stretch>
            <a:fillRect/>
          </a:stretch>
        </p:blipFill>
        <p:spPr>
          <a:xfrm>
            <a:off x="9744693" y="1830376"/>
            <a:ext cx="1899222" cy="2605995"/>
          </a:xfrm>
          <a:prstGeom prst="rect">
            <a:avLst/>
          </a:prstGeom>
          <a:ln>
            <a:noFill/>
          </a:ln>
          <a:effectLst/>
        </p:spPr>
      </p:pic>
      <p:graphicFrame>
        <p:nvGraphicFramePr>
          <p:cNvPr id="55" name="Таблица 54"/>
          <p:cNvGraphicFramePr>
            <a:graphicFrameLocks noGrp="1"/>
          </p:cNvGraphicFramePr>
          <p:nvPr/>
        </p:nvGraphicFramePr>
        <p:xfrm>
          <a:off x="6251286" y="1648947"/>
          <a:ext cx="3258405" cy="4206240"/>
        </p:xfrm>
        <a:graphic>
          <a:graphicData uri="http://schemas.openxmlformats.org/drawingml/2006/table">
            <a:tbl>
              <a:tblPr firstRow="1" bandRow="1">
                <a:tableStyleId>{5C22544A-7EE6-4342-B048-85BDC9FD1C3A}</a:tableStyleId>
              </a:tblPr>
              <a:tblGrid>
                <a:gridCol w="3258405"/>
              </a:tblGrid>
              <a:tr h="370840">
                <a:tc>
                  <a:txBody>
                    <a:bodyPr vert="horz" lIns="91440" tIns="45720" rIns="91440" bIns="45720" anchor="t" anchorCtr="0"/>
                    <a:p>
                      <a:pPr defTabSz="821531" hangingPunct="0">
                        <a:defRPr/>
                      </a:pPr>
                      <a:r>
                        <a:rPr lang="ru-RU" sz="1500" b="0" kern="1200">
                          <a:solidFill>
                            <a:prstClr val="black"/>
                          </a:solidFill>
                          <a:latin typeface="Open Sans Light"/>
                          <a:ea typeface="+mn-ea"/>
                          <a:cs typeface="+mn-cs"/>
                          <a:sym typeface="Helvetica Light"/>
                        </a:rPr>
                        <a:t>Особенности УМК:</a:t>
                      </a:r>
                      <a:endParaRPr lang="ru-RU" sz="1500" b="0" kern="1200">
                        <a:solidFill>
                          <a:prstClr val="black"/>
                        </a:solidFill>
                        <a:latin typeface="Open Sans Light"/>
                        <a:ea typeface="+mn-ea"/>
                        <a:cs typeface="+mn-cs"/>
                        <a:sym typeface="Helvetica Light"/>
                      </a:endParaRPr>
                    </a:p>
                    <a:p>
                      <a:pPr marL="171450" indent="-171450" defTabSz="821531" hangingPunct="0">
                        <a:buFont typeface="Arial"/>
                        <a:buChar char="•"/>
                        <a:defRPr/>
                      </a:pPr>
                      <a:r>
                        <a:rPr lang="ru-RU" sz="1500" b="0" kern="1200">
                          <a:solidFill>
                            <a:prstClr val="black"/>
                          </a:solidFill>
                          <a:latin typeface="Open Sans Light"/>
                          <a:ea typeface="+mn-ea"/>
                          <a:cs typeface="+mn-cs"/>
                          <a:sym typeface="Helvetica Light"/>
                        </a:rPr>
                        <a:t>Соединение в учебном сюжете литературоведческого, исторического и искусствоведческого компонентов</a:t>
                      </a:r>
                      <a:endParaRPr lang="ru-RU" sz="1500" b="0" kern="1200">
                        <a:solidFill>
                          <a:prstClr val="black"/>
                        </a:solidFill>
                        <a:latin typeface="Open Sans Light"/>
                        <a:ea typeface="+mn-ea"/>
                        <a:cs typeface="+mn-cs"/>
                        <a:sym typeface="Helvetica Light"/>
                      </a:endParaRPr>
                    </a:p>
                    <a:p>
                      <a:pPr marL="171450" indent="-171450" defTabSz="821531" hangingPunct="0">
                        <a:buFont typeface="Arial"/>
                        <a:buChar char="•"/>
                        <a:defRPr/>
                      </a:pPr>
                      <a:r>
                        <a:rPr lang="ru-RU" sz="1500" b="0" kern="1200">
                          <a:solidFill>
                            <a:prstClr val="black"/>
                          </a:solidFill>
                          <a:latin typeface="Open Sans Light"/>
                          <a:ea typeface="+mn-ea"/>
                          <a:cs typeface="+mn-cs"/>
                          <a:sym typeface="Helvetica Light"/>
                        </a:rPr>
                        <a:t>Синхронизация литературы с историей, «лента времени»</a:t>
                      </a:r>
                      <a:endParaRPr lang="ru-RU" sz="1500" b="0" kern="1200">
                        <a:solidFill>
                          <a:prstClr val="black"/>
                        </a:solidFill>
                        <a:latin typeface="Open Sans Light"/>
                        <a:ea typeface="+mn-ea"/>
                        <a:cs typeface="+mn-cs"/>
                        <a:sym typeface="Helvetica Light"/>
                      </a:endParaRPr>
                    </a:p>
                    <a:p>
                      <a:pPr marL="171450" indent="-171450" defTabSz="821531" hangingPunct="0">
                        <a:buFont typeface="Arial"/>
                        <a:buChar char="•"/>
                        <a:defRPr/>
                      </a:pPr>
                      <a:r>
                        <a:rPr lang="ru-RU" sz="1500" b="0" kern="1200">
                          <a:solidFill>
                            <a:prstClr val="black"/>
                          </a:solidFill>
                          <a:latin typeface="Open Sans Light"/>
                          <a:ea typeface="+mn-ea"/>
                          <a:cs typeface="+mn-cs"/>
                          <a:sym typeface="Helvetica Light"/>
                        </a:rPr>
                        <a:t>Изучение отечественной литературы XIX века в контексте зарубежной европейской литературы этого же периода</a:t>
                      </a:r>
                      <a:endParaRPr lang="ru-RU" sz="1500" b="0" kern="1200">
                        <a:solidFill>
                          <a:prstClr val="black"/>
                        </a:solidFill>
                        <a:latin typeface="Open Sans Light"/>
                        <a:ea typeface="+mn-ea"/>
                        <a:cs typeface="+mn-cs"/>
                        <a:sym typeface="Helvetica Light"/>
                      </a:endParaRPr>
                    </a:p>
                    <a:p>
                      <a:pPr marL="171450" indent="-171450" defTabSz="821531" hangingPunct="0">
                        <a:buFont typeface="Arial"/>
                        <a:buChar char="•"/>
                        <a:defRPr/>
                      </a:pPr>
                      <a:r>
                        <a:rPr lang="ru-RU" sz="1500" b="0" kern="1200">
                          <a:solidFill>
                            <a:prstClr val="black"/>
                          </a:solidFill>
                          <a:latin typeface="Open Sans Light"/>
                          <a:ea typeface="+mn-ea"/>
                          <a:cs typeface="+mn-cs"/>
                          <a:sym typeface="Helvetica Light"/>
                        </a:rPr>
                        <a:t>Наличие блока современной отечественной литературой</a:t>
                      </a:r>
                      <a:endParaRPr lang="ru-RU" sz="1500" b="0" kern="1200">
                        <a:solidFill>
                          <a:prstClr val="black"/>
                        </a:solidFill>
                        <a:latin typeface="Open Sans Light"/>
                        <a:ea typeface="+mn-ea"/>
                        <a:cs typeface="+mn-cs"/>
                        <a:sym typeface="Helvetica Light"/>
                      </a:endParaRPr>
                    </a:p>
                    <a:p>
                      <a:pPr marL="171450" indent="-171450" defTabSz="821531" hangingPunct="0">
                        <a:buFont typeface="Arial"/>
                        <a:buChar char="•"/>
                        <a:defRPr/>
                      </a:pPr>
                      <a:r>
                        <a:rPr lang="ru-RU" sz="1500" b="0" kern="1200">
                          <a:solidFill>
                            <a:prstClr val="black"/>
                          </a:solidFill>
                          <a:latin typeface="Open Sans Light"/>
                          <a:ea typeface="+mn-ea"/>
                          <a:cs typeface="+mn-cs"/>
                          <a:sym typeface="Helvetica Light"/>
                        </a:rPr>
                        <a:t>Лаконизм, простота и доступность изложения сложного материала</a:t>
                      </a:r>
                      <a:endParaRPr lang="ru-RU" sz="1500" b="0" kern="1200">
                        <a:solidFill>
                          <a:prstClr val="black"/>
                        </a:solidFill>
                        <a:latin typeface="Open Sans Light"/>
                        <a:ea typeface="+mn-ea"/>
                        <a:cs typeface="+mn-cs"/>
                      </a:endParaRPr>
                    </a:p>
                  </a:txBody>
                  <a:tcPr marL="91440" marR="91440">
                    <a:lnL w="76200" cap="flat" cmpd="sng" algn="ctr">
                      <a:solidFill>
                        <a:schemeClr val="bg1"/>
                      </a:solidFill>
                      <a:prstDash val="solid"/>
                      <a:round/>
                    </a:lnL>
                    <a:solidFill>
                      <a:schemeClr val="bg1"/>
                    </a:solidFill>
                  </a:tcPr>
                </a:tc>
              </a:tr>
            </a:tbl>
          </a:graphicData>
        </a:graphic>
      </p:graphicFrame>
      <p:pic>
        <p:nvPicPr>
          <p:cNvPr id="56" name="Picture 4"/>
          <p:cNvPicPr>
            <a:picLocks noChangeAspect="1" noChangeArrowheads="1"/>
          </p:cNvPicPr>
          <p:nvPr/>
        </p:nvPicPr>
        <p:blipFill rotWithShape="1">
          <a:blip r:embed="rId4"/>
          <a:srcRect/>
          <a:stretch>
            <a:fillRect/>
          </a:stretch>
        </p:blipFill>
        <p:spPr>
          <a:xfrm>
            <a:off x="2978782" y="1812682"/>
            <a:ext cx="1971230" cy="2606257"/>
          </a:xfrm>
          <a:prstGeom prst="rect">
            <a:avLst/>
          </a:prstGeom>
          <a:noFill/>
          <a:ln>
            <a:noFill/>
          </a:ln>
        </p:spPr>
      </p:pic>
      <p:graphicFrame>
        <p:nvGraphicFramePr>
          <p:cNvPr id="57" name="Таблица 56"/>
          <p:cNvGraphicFramePr>
            <a:graphicFrameLocks noGrp="1"/>
          </p:cNvGraphicFramePr>
          <p:nvPr/>
        </p:nvGraphicFramePr>
        <p:xfrm>
          <a:off x="66409" y="5154548"/>
          <a:ext cx="5786026" cy="1649729"/>
        </p:xfrm>
        <a:graphic>
          <a:graphicData uri="http://schemas.openxmlformats.org/drawingml/2006/table">
            <a:tbl>
              <a:tblPr firstRow="1" bandRow="1">
                <a:tableStyleId>{5C22544A-7EE6-4342-B048-85BDC9FD1C3A}</a:tableStyleId>
              </a:tblPr>
              <a:tblGrid>
                <a:gridCol w="928515"/>
                <a:gridCol w="942544"/>
                <a:gridCol w="1328128"/>
                <a:gridCol w="749447"/>
                <a:gridCol w="1837392"/>
              </a:tblGrid>
              <a:tr h="246860">
                <a:tc>
                  <a:txBody>
                    <a:bodyPr vert="horz" lIns="91440" tIns="45720" rIns="91440" bIns="45720" anchor="t" anchorCtr="0"/>
                    <a:p>
                      <a:pPr algn="ctr">
                        <a:defRPr/>
                      </a:pPr>
                      <a:r>
                        <a:rPr lang="ru-RU" sz="1400" b="1" kern="1200">
                          <a:solidFill>
                            <a:schemeClr val="lt1"/>
                          </a:solidFill>
                          <a:latin typeface="+mn-lt"/>
                          <a:ea typeface="+mn-ea"/>
                          <a:cs typeface="+mn-cs"/>
                        </a:rPr>
                        <a:t>№ ФПУ</a:t>
                      </a:r>
                      <a:endParaRPr lang="ru-RU" sz="1400" b="1" kern="1200">
                        <a:solidFill>
                          <a:schemeClr val="lt1"/>
                        </a:solidFill>
                        <a:latin typeface="+mn-lt"/>
                        <a:ea typeface="+mn-ea"/>
                        <a:cs typeface="+mn-cs"/>
                      </a:endParaRPr>
                    </a:p>
                  </a:txBody>
                  <a:tcPr marL="91440" marR="91440"/>
                </a:tc>
                <a:tc>
                  <a:txBody>
                    <a:bodyPr vert="horz" lIns="91440" tIns="45720" rIns="91440" bIns="45720" anchor="t" anchorCtr="0"/>
                    <a:p>
                      <a:pPr algn="ctr">
                        <a:defRPr/>
                      </a:pPr>
                      <a:r>
                        <a:rPr lang="ru-RU" sz="1400" b="1" kern="1200">
                          <a:solidFill>
                            <a:schemeClr val="lt1"/>
                          </a:solidFill>
                          <a:latin typeface="+mn-lt"/>
                          <a:ea typeface="+mn-ea"/>
                          <a:cs typeface="+mn-cs"/>
                        </a:rPr>
                        <a:t>Предмет</a:t>
                      </a:r>
                      <a:endParaRPr lang="ru-RU" sz="1400" b="1" kern="1200">
                        <a:solidFill>
                          <a:schemeClr val="lt1"/>
                        </a:solidFill>
                        <a:latin typeface="+mn-lt"/>
                        <a:ea typeface="+mn-ea"/>
                        <a:cs typeface="+mn-cs"/>
                      </a:endParaRPr>
                    </a:p>
                  </a:txBody>
                  <a:tcPr marL="91440" marR="91440"/>
                </a:tc>
                <a:tc>
                  <a:txBody>
                    <a:bodyPr vert="horz" lIns="91440" tIns="45720" rIns="91440" bIns="45720" anchor="t" anchorCtr="0"/>
                    <a:p>
                      <a:pPr algn="ctr">
                        <a:defRPr/>
                      </a:pPr>
                      <a:r>
                        <a:rPr lang="ru-RU" sz="1400" b="1" kern="1200">
                          <a:solidFill>
                            <a:schemeClr val="lt1"/>
                          </a:solidFill>
                          <a:latin typeface="+mn-lt"/>
                          <a:ea typeface="+mn-ea"/>
                          <a:cs typeface="+mn-cs"/>
                        </a:rPr>
                        <a:t>Название учебника</a:t>
                      </a:r>
                      <a:endParaRPr lang="ru-RU" sz="1400" b="1" kern="1200">
                        <a:solidFill>
                          <a:schemeClr val="lt1"/>
                        </a:solidFill>
                        <a:latin typeface="+mn-lt"/>
                        <a:ea typeface="+mn-ea"/>
                        <a:cs typeface="+mn-cs"/>
                      </a:endParaRPr>
                    </a:p>
                  </a:txBody>
                  <a:tcPr marL="91440" marR="91440"/>
                </a:tc>
                <a:tc>
                  <a:txBody>
                    <a:bodyPr vert="horz" lIns="91440" tIns="45720" rIns="91440" bIns="45720" anchor="t" anchorCtr="0"/>
                    <a:p>
                      <a:pPr algn="ctr">
                        <a:defRPr/>
                      </a:pPr>
                      <a:r>
                        <a:rPr lang="ru-RU" sz="1400" b="1" kern="1200">
                          <a:solidFill>
                            <a:schemeClr val="lt1"/>
                          </a:solidFill>
                          <a:latin typeface="+mn-lt"/>
                          <a:ea typeface="+mn-ea"/>
                          <a:cs typeface="+mn-cs"/>
                        </a:rPr>
                        <a:t>Классы</a:t>
                      </a:r>
                      <a:endParaRPr lang="ru-RU" sz="1400" b="1" kern="1200">
                        <a:solidFill>
                          <a:schemeClr val="lt1"/>
                        </a:solidFill>
                        <a:latin typeface="+mn-lt"/>
                        <a:ea typeface="+mn-ea"/>
                        <a:cs typeface="+mn-cs"/>
                      </a:endParaRPr>
                    </a:p>
                  </a:txBody>
                  <a:tcPr marL="91440" marR="91440"/>
                </a:tc>
                <a:tc>
                  <a:txBody>
                    <a:bodyPr vert="horz" lIns="91440" tIns="45720" rIns="91440" bIns="45720" anchor="t" anchorCtr="0"/>
                    <a:p>
                      <a:pPr algn="ctr">
                        <a:defRPr/>
                      </a:pPr>
                      <a:r>
                        <a:rPr lang="ru-RU" sz="1400" b="1" kern="1200">
                          <a:solidFill>
                            <a:schemeClr val="lt1"/>
                          </a:solidFill>
                          <a:latin typeface="+mn-lt"/>
                          <a:ea typeface="+mn-ea"/>
                          <a:cs typeface="+mn-cs"/>
                        </a:rPr>
                        <a:t>Авторы</a:t>
                      </a:r>
                      <a:endParaRPr lang="ru-RU" sz="1400" b="1" kern="1200">
                        <a:solidFill>
                          <a:schemeClr val="lt1"/>
                        </a:solidFill>
                        <a:latin typeface="+mn-lt"/>
                        <a:ea typeface="+mn-ea"/>
                        <a:cs typeface="+mn-cs"/>
                      </a:endParaRPr>
                    </a:p>
                  </a:txBody>
                  <a:tcPr marL="91440" marR="91440"/>
                </a:tc>
              </a:tr>
              <a:tr h="435198">
                <a:tc>
                  <a:txBody>
                    <a:bodyPr vert="horz" lIns="91440" tIns="45720" rIns="91440" bIns="45720" anchor="ctr" anchorCtr="0"/>
                    <a:p>
                      <a:pPr marL="0" marR="0" indent="0" algn="ctr" defTabSz="914400" rtl="0" eaLnBrk="1" latinLnBrk="0" hangingPunct="1">
                        <a:lnSpc>
                          <a:spcPct val="80000"/>
                        </a:lnSpc>
                        <a:spcBef>
                          <a:spcPts val="0"/>
                        </a:spcBef>
                        <a:spcAft>
                          <a:spcPts val="0"/>
                        </a:spcAft>
                        <a:buClrTx/>
                        <a:buFontTx/>
                        <a:buNone/>
                        <a:defRPr/>
                      </a:pPr>
                      <a:r>
                        <a:rPr lang="ru-RU" sz="1200" kern="1200">
                          <a:solidFill>
                            <a:schemeClr val="tx1"/>
                          </a:solidFill>
                          <a:latin typeface="Open Sans Light"/>
                          <a:ea typeface="Open Sans Light"/>
                          <a:cs typeface="Open Sans Light"/>
                        </a:rPr>
                        <a:t>1.3.1.3.5.1 </a:t>
                      </a:r>
                      <a:endParaRPr lang="ru-RU" sz="1200" kern="1200">
                        <a:solidFill>
                          <a:schemeClr val="tx1"/>
                        </a:solidFill>
                        <a:latin typeface="Open Sans Light"/>
                        <a:ea typeface="Open Sans Light"/>
                        <a:cs typeface="Open Sans Light"/>
                      </a:endParaRPr>
                    </a:p>
                    <a:p>
                      <a:pPr marL="0" marR="0" indent="0" algn="ctr" defTabSz="914400" rtl="0" eaLnBrk="1" latinLnBrk="0" hangingPunct="1">
                        <a:lnSpc>
                          <a:spcPct val="80000"/>
                        </a:lnSpc>
                        <a:spcBef>
                          <a:spcPts val="0"/>
                        </a:spcBef>
                        <a:spcAft>
                          <a:spcPts val="0"/>
                        </a:spcAft>
                        <a:buClrTx/>
                        <a:buFontTx/>
                        <a:buNone/>
                        <a:defRPr/>
                      </a:pPr>
                      <a:r>
                        <a:rPr lang="ru-RU" sz="1200" kern="1200">
                          <a:solidFill>
                            <a:schemeClr val="tx1"/>
                          </a:solidFill>
                          <a:latin typeface="Open Sans Light"/>
                          <a:ea typeface="Open Sans Light"/>
                          <a:cs typeface="Open Sans Light"/>
                        </a:rPr>
                        <a:t>1.3.1.3.5.2</a:t>
                      </a:r>
                      <a:endParaRPr lang="ru-RU" sz="1200" kern="1200">
                        <a:solidFill>
                          <a:schemeClr val="tx1"/>
                        </a:solidFill>
                        <a:latin typeface="Open Sans Light"/>
                        <a:ea typeface="Open Sans Light"/>
                        <a:cs typeface="Open Sans Light"/>
                      </a:endParaRPr>
                    </a:p>
                    <a:p>
                      <a:pPr marL="0" marR="0" indent="0" algn="ctr" defTabSz="914400" rtl="0" eaLnBrk="1" latinLnBrk="0" hangingPunct="1">
                        <a:lnSpc>
                          <a:spcPct val="80000"/>
                        </a:lnSpc>
                        <a:spcBef>
                          <a:spcPts val="0"/>
                        </a:spcBef>
                        <a:spcAft>
                          <a:spcPts val="0"/>
                        </a:spcAft>
                        <a:buClrTx/>
                        <a:buFontTx/>
                        <a:buNone/>
                        <a:defRPr/>
                      </a:pPr>
                      <a:endParaRPr lang="ru-RU" sz="1200" kern="1200">
                        <a:solidFill>
                          <a:schemeClr val="tx1"/>
                        </a:solidFill>
                        <a:latin typeface="Open Sans Light"/>
                        <a:ea typeface="Open Sans Light"/>
                        <a:cs typeface="Open Sans Light"/>
                      </a:endParaRPr>
                    </a:p>
                  </a:txBody>
                  <a:tcPr marL="91440" marR="91440" anchor="ctr"/>
                </a:tc>
                <a:tc>
                  <a:txBody>
                    <a:bodyPr vert="horz" lIns="91440" tIns="45720" rIns="91440" bIns="45720" anchor="ctr" anchorCtr="0"/>
                    <a:p>
                      <a:pPr marL="0" algn="ctr" defTabSz="914400" rtl="0" eaLnBrk="1" latinLnBrk="0" hangingPunct="1">
                        <a:lnSpc>
                          <a:spcPct val="80000"/>
                        </a:lnSpc>
                        <a:defRPr/>
                      </a:pPr>
                      <a:r>
                        <a:rPr lang="ru-RU" sz="1200" kern="1200">
                          <a:solidFill>
                            <a:schemeClr val="tx1"/>
                          </a:solidFill>
                          <a:latin typeface="Open Sans Light"/>
                          <a:ea typeface="Open Sans Light"/>
                          <a:cs typeface="Open Sans Light"/>
                        </a:rPr>
                        <a:t>Литература</a:t>
                      </a:r>
                      <a:endParaRPr lang="ru-RU" sz="1200" kern="1200">
                        <a:solidFill>
                          <a:schemeClr val="tx1"/>
                        </a:solidFill>
                        <a:latin typeface="Open Sans Light"/>
                        <a:ea typeface="Open Sans Light"/>
                        <a:cs typeface="Open Sans Light"/>
                      </a:endParaRPr>
                    </a:p>
                  </a:txBody>
                  <a:tcPr marL="91440" marR="91440" anchor="ctr"/>
                </a:tc>
                <a:tc>
                  <a:txBody>
                    <a:bodyPr vert="horz" lIns="91440" tIns="45720" rIns="91440" bIns="45720" anchor="ctr" anchorCtr="0"/>
                    <a:p>
                      <a:pPr marL="0" algn="ctr" defTabSz="914400" rtl="0" eaLnBrk="1" latinLnBrk="0" hangingPunct="1">
                        <a:lnSpc>
                          <a:spcPct val="80000"/>
                        </a:lnSpc>
                        <a:defRPr/>
                      </a:pPr>
                      <a:r>
                        <a:rPr lang="ru-RU" sz="1200" kern="1200">
                          <a:solidFill>
                            <a:schemeClr val="tx1"/>
                          </a:solidFill>
                          <a:latin typeface="Open Sans Light"/>
                          <a:ea typeface="Open Sans Light"/>
                          <a:cs typeface="Open Sans Light"/>
                        </a:rPr>
                        <a:t>Литература (в 2 ч.)</a:t>
                      </a:r>
                      <a:endParaRPr lang="ru-RU" sz="1200" kern="1200">
                        <a:solidFill>
                          <a:schemeClr val="tx1"/>
                        </a:solidFill>
                        <a:latin typeface="Open Sans Light"/>
                        <a:ea typeface="Open Sans Light"/>
                        <a:cs typeface="Open Sans Light"/>
                      </a:endParaRPr>
                    </a:p>
                    <a:p>
                      <a:pPr marL="0" algn="ctr" defTabSz="914400" rtl="0" eaLnBrk="1" latinLnBrk="0" hangingPunct="1">
                        <a:lnSpc>
                          <a:spcPct val="80000"/>
                        </a:lnSpc>
                        <a:defRPr/>
                      </a:pPr>
                      <a:r>
                        <a:rPr lang="ru-RU" sz="1200" kern="1200">
                          <a:solidFill>
                            <a:schemeClr val="tx1"/>
                          </a:solidFill>
                          <a:latin typeface="Open Sans Light"/>
                          <a:ea typeface="Open Sans Light"/>
                          <a:cs typeface="Open Sans Light"/>
                        </a:rPr>
                        <a:t>Базовый / углублённый уровень</a:t>
                      </a:r>
                      <a:endParaRPr lang="ru-RU" sz="1200" kern="1200">
                        <a:solidFill>
                          <a:schemeClr val="tx1"/>
                        </a:solidFill>
                        <a:latin typeface="Open Sans Light"/>
                        <a:ea typeface="Open Sans Light"/>
                        <a:cs typeface="Open Sans Light"/>
                      </a:endParaRPr>
                    </a:p>
                    <a:p>
                      <a:pPr marL="0" algn="ctr" defTabSz="914400" rtl="0" eaLnBrk="1" latinLnBrk="0" hangingPunct="1">
                        <a:lnSpc>
                          <a:spcPct val="80000"/>
                        </a:lnSpc>
                        <a:defRPr/>
                      </a:pPr>
                      <a:endParaRPr lang="ru-RU" sz="1200" kern="1200">
                        <a:solidFill>
                          <a:schemeClr val="tx1"/>
                        </a:solidFill>
                        <a:latin typeface="Open Sans Light"/>
                        <a:ea typeface="Open Sans Light"/>
                        <a:cs typeface="Open Sans Light"/>
                      </a:endParaRPr>
                    </a:p>
                    <a:p>
                      <a:pPr marL="0" algn="ctr" defTabSz="914400" rtl="0" eaLnBrk="1" latinLnBrk="0" hangingPunct="1">
                        <a:lnSpc>
                          <a:spcPct val="80000"/>
                        </a:lnSpc>
                        <a:defRPr/>
                      </a:pPr>
                      <a:endParaRPr lang="ru-RU" sz="1200" kern="1200">
                        <a:solidFill>
                          <a:schemeClr val="tx1"/>
                        </a:solidFill>
                        <a:latin typeface="Open Sans Light"/>
                        <a:ea typeface="Open Sans Light"/>
                        <a:cs typeface="Open Sans Light"/>
                      </a:endParaRPr>
                    </a:p>
                  </a:txBody>
                  <a:tcPr marL="91440" marR="91440" anchor="ctr"/>
                </a:tc>
                <a:tc>
                  <a:txBody>
                    <a:bodyPr vert="horz" lIns="91440" tIns="45720" rIns="91440" bIns="45720" anchor="ctr" anchorCtr="0"/>
                    <a:p>
                      <a:pPr marL="0" marR="0" indent="0" algn="ctr" defTabSz="914400" rtl="0" eaLnBrk="1" latinLnBrk="0" hangingPunct="1">
                        <a:lnSpc>
                          <a:spcPct val="80000"/>
                        </a:lnSpc>
                        <a:spcBef>
                          <a:spcPts val="0"/>
                        </a:spcBef>
                        <a:spcAft>
                          <a:spcPts val="0"/>
                        </a:spcAft>
                        <a:buClrTx/>
                        <a:buFontTx/>
                        <a:buNone/>
                        <a:defRPr/>
                      </a:pPr>
                      <a:r>
                        <a:rPr lang="ru-RU" sz="1200" kern="1200">
                          <a:solidFill>
                            <a:schemeClr val="tx1"/>
                          </a:solidFill>
                          <a:latin typeface="Open Sans Light"/>
                          <a:ea typeface="Open Sans Light"/>
                          <a:cs typeface="Open Sans Light"/>
                        </a:rPr>
                        <a:t>10,11</a:t>
                      </a:r>
                      <a:endParaRPr lang="ru-RU" sz="1200" kern="1200">
                        <a:solidFill>
                          <a:schemeClr val="tx1"/>
                        </a:solidFill>
                        <a:latin typeface="Open Sans Light"/>
                        <a:ea typeface="Open Sans Light"/>
                        <a:cs typeface="Open Sans Light"/>
                      </a:endParaRPr>
                    </a:p>
                    <a:p>
                      <a:pPr marL="0" algn="ctr" defTabSz="914400" rtl="0" eaLnBrk="1" latinLnBrk="0" hangingPunct="1">
                        <a:lnSpc>
                          <a:spcPct val="80000"/>
                        </a:lnSpc>
                        <a:defRPr/>
                      </a:pPr>
                      <a:endParaRPr lang="ru-RU" sz="1200" kern="1200">
                        <a:solidFill>
                          <a:schemeClr val="tx1"/>
                        </a:solidFill>
                        <a:latin typeface="Open Sans Light"/>
                        <a:ea typeface="Open Sans Light"/>
                        <a:cs typeface="Open Sans Light"/>
                      </a:endParaRPr>
                    </a:p>
                  </a:txBody>
                  <a:tcPr marL="91440" marR="91440" anchor="ctr"/>
                </a:tc>
                <a:tc>
                  <a:txBody>
                    <a:bodyPr vert="horz" lIns="91440" tIns="45720" rIns="91440" bIns="45720" anchor="ctr" anchorCtr="0"/>
                    <a:p>
                      <a:pPr marL="0" marR="0" indent="0" algn="ctr" defTabSz="914400" rtl="0" eaLnBrk="1" latinLnBrk="0" hangingPunct="1">
                        <a:lnSpc>
                          <a:spcPct val="80000"/>
                        </a:lnSpc>
                        <a:spcBef>
                          <a:spcPts val="0"/>
                        </a:spcBef>
                        <a:spcAft>
                          <a:spcPts val="0"/>
                        </a:spcAft>
                        <a:buClrTx/>
                        <a:buFontTx/>
                        <a:buNone/>
                        <a:defRPr/>
                      </a:pPr>
                      <a:r>
                        <a:rPr lang="ru-RU" sz="1200" kern="1200">
                          <a:solidFill>
                            <a:schemeClr val="tx1"/>
                          </a:solidFill>
                          <a:latin typeface="Open Sans Light"/>
                          <a:ea typeface="Open Sans Light"/>
                          <a:cs typeface="Open Sans Light"/>
                        </a:rPr>
                        <a:t>В.Ф.Чертов, Л.А.Трубина , Н.А.Ипполитова и др./ Под ред. В.Ф.Чертова</a:t>
                      </a:r>
                      <a:endParaRPr lang="ru-RU" sz="1200" kern="1200">
                        <a:solidFill>
                          <a:schemeClr val="tx1"/>
                        </a:solidFill>
                        <a:latin typeface="Open Sans Light"/>
                        <a:ea typeface="Open Sans Light"/>
                        <a:cs typeface="Open Sans Light"/>
                      </a:endParaRPr>
                    </a:p>
                    <a:p>
                      <a:pPr marL="0" marR="0" indent="0" algn="ctr" defTabSz="914400" rtl="0" eaLnBrk="1" latinLnBrk="0" hangingPunct="1">
                        <a:lnSpc>
                          <a:spcPct val="80000"/>
                        </a:lnSpc>
                        <a:spcBef>
                          <a:spcPts val="0"/>
                        </a:spcBef>
                        <a:spcAft>
                          <a:spcPts val="0"/>
                        </a:spcAft>
                        <a:buClrTx/>
                        <a:buFontTx/>
                        <a:buNone/>
                        <a:defRPr/>
                      </a:pPr>
                      <a:endParaRPr lang="ru-RU" sz="1200" kern="1200">
                        <a:solidFill>
                          <a:schemeClr val="tx1"/>
                        </a:solidFill>
                        <a:latin typeface="Open Sans Light"/>
                        <a:ea typeface="Open Sans Light"/>
                        <a:cs typeface="Open Sans Light"/>
                      </a:endParaRPr>
                    </a:p>
                  </a:txBody>
                  <a:tcPr marL="91440" marR="91440" anchor="ctr"/>
                </a:tc>
              </a:tr>
            </a:tbl>
          </a:graphicData>
        </a:graphic>
      </p:graphicFrame>
      <p:graphicFrame>
        <p:nvGraphicFramePr>
          <p:cNvPr id="58" name="Таблица 57"/>
          <p:cNvGraphicFramePr>
            <a:graphicFrameLocks noGrp="1"/>
          </p:cNvGraphicFramePr>
          <p:nvPr/>
        </p:nvGraphicFramePr>
        <p:xfrm>
          <a:off x="5986954" y="5153989"/>
          <a:ext cx="5951528" cy="1935478"/>
        </p:xfrm>
        <a:graphic>
          <a:graphicData uri="http://schemas.openxmlformats.org/drawingml/2006/table">
            <a:tbl>
              <a:tblPr firstRow="1" bandRow="1">
                <a:tableStyleId>{5C22544A-7EE6-4342-B048-85BDC9FD1C3A}</a:tableStyleId>
              </a:tblPr>
              <a:tblGrid>
                <a:gridCol w="892524"/>
                <a:gridCol w="903127"/>
                <a:gridCol w="1283502"/>
                <a:gridCol w="803905"/>
                <a:gridCol w="2068470"/>
              </a:tblGrid>
              <a:tr h="246860">
                <a:tc>
                  <a:txBody>
                    <a:bodyPr vert="horz" lIns="91440" tIns="45720" rIns="91440" bIns="45720" anchor="t" anchorCtr="0"/>
                    <a:p>
                      <a:pPr algn="ctr">
                        <a:defRPr/>
                      </a:pPr>
                      <a:r>
                        <a:rPr lang="ru-RU" sz="1400" b="1" kern="1200">
                          <a:solidFill>
                            <a:schemeClr val="lt1"/>
                          </a:solidFill>
                          <a:latin typeface="+mn-lt"/>
                          <a:ea typeface="+mn-ea"/>
                          <a:cs typeface="+mn-cs"/>
                        </a:rPr>
                        <a:t>№ ФПУ</a:t>
                      </a:r>
                      <a:endParaRPr lang="ru-RU" sz="1400" b="1" kern="1200">
                        <a:solidFill>
                          <a:schemeClr val="lt1"/>
                        </a:solidFill>
                        <a:latin typeface="+mn-lt"/>
                        <a:ea typeface="+mn-ea"/>
                        <a:cs typeface="+mn-cs"/>
                      </a:endParaRPr>
                    </a:p>
                  </a:txBody>
                  <a:tcPr marL="91440" marR="91440"/>
                </a:tc>
                <a:tc>
                  <a:txBody>
                    <a:bodyPr vert="horz" lIns="91440" tIns="45720" rIns="91440" bIns="45720" anchor="t" anchorCtr="0"/>
                    <a:p>
                      <a:pPr algn="ctr">
                        <a:defRPr/>
                      </a:pPr>
                      <a:r>
                        <a:rPr lang="ru-RU" sz="1400" b="1" kern="1200">
                          <a:solidFill>
                            <a:schemeClr val="lt1"/>
                          </a:solidFill>
                          <a:latin typeface="+mn-lt"/>
                          <a:ea typeface="+mn-ea"/>
                          <a:cs typeface="+mn-cs"/>
                        </a:rPr>
                        <a:t>Предмет</a:t>
                      </a:r>
                      <a:endParaRPr lang="ru-RU" sz="1400" b="1" kern="1200">
                        <a:solidFill>
                          <a:schemeClr val="lt1"/>
                        </a:solidFill>
                        <a:latin typeface="+mn-lt"/>
                        <a:ea typeface="+mn-ea"/>
                        <a:cs typeface="+mn-cs"/>
                      </a:endParaRPr>
                    </a:p>
                  </a:txBody>
                  <a:tcPr marL="91440" marR="91440"/>
                </a:tc>
                <a:tc>
                  <a:txBody>
                    <a:bodyPr vert="horz" lIns="91440" tIns="45720" rIns="91440" bIns="45720" anchor="t" anchorCtr="0"/>
                    <a:p>
                      <a:pPr algn="ctr">
                        <a:defRPr/>
                      </a:pPr>
                      <a:r>
                        <a:rPr lang="ru-RU" sz="1400" b="1" kern="1200">
                          <a:solidFill>
                            <a:schemeClr val="lt1"/>
                          </a:solidFill>
                          <a:latin typeface="+mn-lt"/>
                          <a:ea typeface="+mn-ea"/>
                          <a:cs typeface="+mn-cs"/>
                        </a:rPr>
                        <a:t>Название учебника</a:t>
                      </a:r>
                      <a:endParaRPr lang="ru-RU" sz="1400" b="1" kern="1200">
                        <a:solidFill>
                          <a:schemeClr val="lt1"/>
                        </a:solidFill>
                        <a:latin typeface="+mn-lt"/>
                        <a:ea typeface="+mn-ea"/>
                        <a:cs typeface="+mn-cs"/>
                      </a:endParaRPr>
                    </a:p>
                  </a:txBody>
                  <a:tcPr marL="91440" marR="91440"/>
                </a:tc>
                <a:tc>
                  <a:txBody>
                    <a:bodyPr vert="horz" lIns="91440" tIns="45720" rIns="91440" bIns="45720" anchor="t" anchorCtr="0"/>
                    <a:p>
                      <a:pPr algn="ctr">
                        <a:defRPr/>
                      </a:pPr>
                      <a:r>
                        <a:rPr lang="ru-RU" sz="1400" b="1" kern="1200">
                          <a:solidFill>
                            <a:schemeClr val="lt1"/>
                          </a:solidFill>
                          <a:latin typeface="+mn-lt"/>
                          <a:ea typeface="+mn-ea"/>
                          <a:cs typeface="+mn-cs"/>
                        </a:rPr>
                        <a:t>Классы</a:t>
                      </a:r>
                      <a:endParaRPr lang="ru-RU" sz="1400" b="1" kern="1200">
                        <a:solidFill>
                          <a:schemeClr val="lt1"/>
                        </a:solidFill>
                        <a:latin typeface="+mn-lt"/>
                        <a:ea typeface="+mn-ea"/>
                        <a:cs typeface="+mn-cs"/>
                      </a:endParaRPr>
                    </a:p>
                  </a:txBody>
                  <a:tcPr marL="91440" marR="91440"/>
                </a:tc>
                <a:tc>
                  <a:txBody>
                    <a:bodyPr vert="horz" lIns="91440" tIns="45720" rIns="91440" bIns="45720" anchor="t" anchorCtr="0"/>
                    <a:p>
                      <a:pPr algn="ctr">
                        <a:defRPr/>
                      </a:pPr>
                      <a:r>
                        <a:rPr lang="ru-RU" sz="1400" b="1" kern="1200">
                          <a:solidFill>
                            <a:schemeClr val="lt1"/>
                          </a:solidFill>
                          <a:latin typeface="+mn-lt"/>
                          <a:ea typeface="+mn-ea"/>
                          <a:cs typeface="+mn-cs"/>
                        </a:rPr>
                        <a:t>Авторы</a:t>
                      </a:r>
                      <a:endParaRPr lang="ru-RU" sz="1400" b="1" kern="1200">
                        <a:solidFill>
                          <a:schemeClr val="lt1"/>
                        </a:solidFill>
                        <a:latin typeface="+mn-lt"/>
                        <a:ea typeface="+mn-ea"/>
                        <a:cs typeface="+mn-cs"/>
                      </a:endParaRPr>
                    </a:p>
                  </a:txBody>
                  <a:tcPr marL="91440" marR="91440"/>
                </a:tc>
              </a:tr>
              <a:tr h="435198">
                <a:tc>
                  <a:txBody>
                    <a:bodyPr vert="horz" lIns="91440" tIns="45720" rIns="91440" bIns="45720" anchor="ctr" anchorCtr="0"/>
                    <a:p>
                      <a:pPr marL="0" marR="0" indent="0" algn="l" defTabSz="914400" rtl="0" eaLnBrk="1" latinLnBrk="0" hangingPunct="1">
                        <a:lnSpc>
                          <a:spcPct val="80000"/>
                        </a:lnSpc>
                        <a:spcBef>
                          <a:spcPts val="0"/>
                        </a:spcBef>
                        <a:spcAft>
                          <a:spcPts val="0"/>
                        </a:spcAft>
                        <a:buClrTx/>
                        <a:buFontTx/>
                        <a:buNone/>
                        <a:defRPr/>
                      </a:pPr>
                      <a:r>
                        <a:rPr lang="ru-RU" sz="1200" kern="1200">
                          <a:solidFill>
                            <a:schemeClr val="tx1"/>
                          </a:solidFill>
                          <a:latin typeface="Open Sans Light"/>
                          <a:ea typeface="Open Sans Light"/>
                          <a:cs typeface="Open Sans Light"/>
                        </a:rPr>
                        <a:t>1.3.1.3.3.1  </a:t>
                      </a:r>
                      <a:endParaRPr lang="ru-RU" sz="1200" kern="1200">
                        <a:solidFill>
                          <a:schemeClr val="tx1"/>
                        </a:solidFill>
                        <a:latin typeface="Open Sans Light"/>
                        <a:ea typeface="Open Sans Light"/>
                        <a:cs typeface="Open Sans Light"/>
                      </a:endParaRPr>
                    </a:p>
                    <a:p>
                      <a:pPr marL="0" marR="0" indent="0" algn="l" defTabSz="914400" rtl="0" eaLnBrk="1" latinLnBrk="0" hangingPunct="1">
                        <a:lnSpc>
                          <a:spcPct val="80000"/>
                        </a:lnSpc>
                        <a:spcBef>
                          <a:spcPts val="0"/>
                        </a:spcBef>
                        <a:spcAft>
                          <a:spcPts val="0"/>
                        </a:spcAft>
                        <a:buClrTx/>
                        <a:buFontTx/>
                        <a:buNone/>
                        <a:defRPr/>
                      </a:pPr>
                      <a:r>
                        <a:rPr lang="ru-RU" sz="1200" kern="1200">
                          <a:solidFill>
                            <a:schemeClr val="tx1"/>
                          </a:solidFill>
                          <a:latin typeface="Open Sans Light"/>
                          <a:ea typeface="Open Sans Light"/>
                          <a:cs typeface="Open Sans Light"/>
                        </a:rPr>
                        <a:t>1.3.1.3.3.2</a:t>
                      </a:r>
                      <a:endParaRPr lang="ru-RU" sz="1200" kern="1200">
                        <a:solidFill>
                          <a:schemeClr val="tx1"/>
                        </a:solidFill>
                        <a:latin typeface="Open Sans Light"/>
                        <a:ea typeface="Open Sans Light"/>
                        <a:cs typeface="Open Sans Light"/>
                      </a:endParaRPr>
                    </a:p>
                    <a:p>
                      <a:pPr marL="0" algn="ctr" defTabSz="914400" rtl="0" eaLnBrk="1" latinLnBrk="0" hangingPunct="1">
                        <a:lnSpc>
                          <a:spcPct val="80000"/>
                        </a:lnSpc>
                        <a:defRPr/>
                      </a:pPr>
                      <a:endParaRPr lang="ru-RU" sz="1200" kern="1200">
                        <a:solidFill>
                          <a:schemeClr val="tx1"/>
                        </a:solidFill>
                        <a:latin typeface="Open Sans Light"/>
                        <a:ea typeface="Open Sans Light"/>
                        <a:cs typeface="Open Sans Light"/>
                      </a:endParaRPr>
                    </a:p>
                  </a:txBody>
                  <a:tcPr marL="91440" marR="91440" anchor="ctr"/>
                </a:tc>
                <a:tc>
                  <a:txBody>
                    <a:bodyPr vert="horz" lIns="91440" tIns="45720" rIns="91440" bIns="45720" anchor="ctr" anchorCtr="0"/>
                    <a:p>
                      <a:pPr marL="0" algn="ctr" defTabSz="914400" rtl="0" eaLnBrk="1" latinLnBrk="0" hangingPunct="1">
                        <a:lnSpc>
                          <a:spcPct val="80000"/>
                        </a:lnSpc>
                        <a:defRPr/>
                      </a:pPr>
                      <a:r>
                        <a:rPr lang="ru-RU" sz="1200" kern="1200">
                          <a:solidFill>
                            <a:schemeClr val="tx1"/>
                          </a:solidFill>
                          <a:latin typeface="Open Sans Light"/>
                          <a:ea typeface="Open Sans Light"/>
                          <a:cs typeface="Open Sans Light"/>
                        </a:rPr>
                        <a:t>Литература</a:t>
                      </a:r>
                      <a:endParaRPr lang="ru-RU" sz="1200" kern="1200">
                        <a:solidFill>
                          <a:schemeClr val="tx1"/>
                        </a:solidFill>
                        <a:latin typeface="Open Sans Light"/>
                        <a:ea typeface="Open Sans Light"/>
                        <a:cs typeface="Open Sans Light"/>
                      </a:endParaRPr>
                    </a:p>
                  </a:txBody>
                  <a:tcPr marL="91440" marR="91440" anchor="ctr"/>
                </a:tc>
                <a:tc>
                  <a:txBody>
                    <a:bodyPr vert="horz" lIns="91440" tIns="45720" rIns="91440" bIns="45720" anchor="ctr" anchorCtr="0"/>
                    <a:p>
                      <a:pPr marL="0" algn="ctr" defTabSz="914400" rtl="0" eaLnBrk="1" latinLnBrk="0" hangingPunct="1">
                        <a:lnSpc>
                          <a:spcPct val="80000"/>
                        </a:lnSpc>
                        <a:defRPr/>
                      </a:pPr>
                      <a:r>
                        <a:rPr lang="ru-RU" sz="1200" kern="1200">
                          <a:solidFill>
                            <a:schemeClr val="tx1"/>
                          </a:solidFill>
                          <a:latin typeface="Open Sans Light"/>
                          <a:ea typeface="Open Sans Light"/>
                          <a:cs typeface="Open Sans Light"/>
                        </a:rPr>
                        <a:t>Литература (в 2ч.)</a:t>
                      </a:r>
                      <a:endParaRPr lang="ru-RU" sz="1200" kern="1200">
                        <a:solidFill>
                          <a:schemeClr val="tx1"/>
                        </a:solidFill>
                        <a:latin typeface="Open Sans Light"/>
                        <a:ea typeface="Open Sans Light"/>
                        <a:cs typeface="Open Sans Light"/>
                      </a:endParaRPr>
                    </a:p>
                    <a:p>
                      <a:pPr marL="0" algn="ctr" defTabSz="914400" rtl="0" eaLnBrk="1" latinLnBrk="0" hangingPunct="1">
                        <a:lnSpc>
                          <a:spcPct val="80000"/>
                        </a:lnSpc>
                        <a:defRPr/>
                      </a:pPr>
                      <a:r>
                        <a:rPr lang="ru-RU" sz="1200" kern="1200">
                          <a:solidFill>
                            <a:schemeClr val="tx1"/>
                          </a:solidFill>
                          <a:latin typeface="Open Sans Light"/>
                          <a:ea typeface="Open Sans Light"/>
                          <a:cs typeface="Open Sans Light"/>
                        </a:rPr>
                        <a:t>Базовый уровень.</a:t>
                      </a:r>
                      <a:endParaRPr lang="ru-RU" sz="1200" kern="1200">
                        <a:solidFill>
                          <a:schemeClr val="tx1"/>
                        </a:solidFill>
                        <a:latin typeface="Open Sans Light"/>
                        <a:ea typeface="Open Sans Light"/>
                        <a:cs typeface="Open Sans Light"/>
                      </a:endParaRPr>
                    </a:p>
                  </a:txBody>
                  <a:tcPr marL="91440" marR="91440" anchor="ctr"/>
                </a:tc>
                <a:tc>
                  <a:txBody>
                    <a:bodyPr vert="horz" lIns="91440" tIns="45720" rIns="91440" bIns="45720" anchor="ctr" anchorCtr="0"/>
                    <a:p>
                      <a:pPr marL="0" marR="0" indent="0" algn="ctr" defTabSz="914400" rtl="0" eaLnBrk="1" latinLnBrk="0" hangingPunct="1">
                        <a:lnSpc>
                          <a:spcPct val="80000"/>
                        </a:lnSpc>
                        <a:spcBef>
                          <a:spcPts val="0"/>
                        </a:spcBef>
                        <a:spcAft>
                          <a:spcPts val="0"/>
                        </a:spcAft>
                        <a:buClrTx/>
                        <a:buFontTx/>
                        <a:buNone/>
                        <a:defRPr/>
                      </a:pPr>
                      <a:r>
                        <a:rPr lang="ru-RU" sz="1200" kern="1200">
                          <a:solidFill>
                            <a:schemeClr val="tx1"/>
                          </a:solidFill>
                          <a:latin typeface="Open Sans Light"/>
                          <a:ea typeface="Open Sans Light"/>
                          <a:cs typeface="Open Sans Light"/>
                        </a:rPr>
                        <a:t>10, 11</a:t>
                      </a:r>
                      <a:endParaRPr lang="ru-RU" sz="1200" kern="1200">
                        <a:solidFill>
                          <a:schemeClr val="tx1"/>
                        </a:solidFill>
                        <a:latin typeface="Open Sans Light"/>
                        <a:ea typeface="Open Sans Light"/>
                        <a:cs typeface="Open Sans Light"/>
                      </a:endParaRPr>
                    </a:p>
                    <a:p>
                      <a:pPr marL="0" algn="ctr" defTabSz="914400" rtl="0" eaLnBrk="1" latinLnBrk="0" hangingPunct="1">
                        <a:lnSpc>
                          <a:spcPct val="80000"/>
                        </a:lnSpc>
                        <a:defRPr/>
                      </a:pPr>
                      <a:endParaRPr lang="ru-RU" sz="1200" kern="1200">
                        <a:solidFill>
                          <a:schemeClr val="tx1"/>
                        </a:solidFill>
                        <a:latin typeface="Open Sans Light"/>
                        <a:ea typeface="Open Sans Light"/>
                        <a:cs typeface="Open Sans Light"/>
                      </a:endParaRPr>
                    </a:p>
                  </a:txBody>
                  <a:tcPr marL="91440" marR="91440" anchor="ctr"/>
                </a:tc>
                <a:tc>
                  <a:txBody>
                    <a:bodyPr vert="horz" lIns="91440" tIns="45720" rIns="91440" bIns="45720" anchor="ctr" anchorCtr="0"/>
                    <a:p>
                      <a:pPr marL="0" marR="0" indent="0" algn="ctr" defTabSz="914400" rtl="0" eaLnBrk="1" latinLnBrk="0" hangingPunct="1">
                        <a:lnSpc>
                          <a:spcPct val="80000"/>
                        </a:lnSpc>
                        <a:spcBef>
                          <a:spcPts val="0"/>
                        </a:spcBef>
                        <a:spcAft>
                          <a:spcPts val="0"/>
                        </a:spcAft>
                        <a:buClrTx/>
                        <a:buFontTx/>
                        <a:buNone/>
                        <a:defRPr/>
                      </a:pPr>
                      <a:r>
                        <a:rPr lang="ru-RU" sz="1200" kern="1200">
                          <a:solidFill>
                            <a:schemeClr val="tx1"/>
                          </a:solidFill>
                          <a:latin typeface="Open Sans Light"/>
                          <a:ea typeface="Open Sans Light"/>
                          <a:cs typeface="Open Sans Light"/>
                        </a:rPr>
                        <a:t>Н.М.Свирина, С.В.Фёдоров, М.Ю.Обухова, Г.Л.Ачкасова, Л.Л.Гордиенко,Е.С. Абелюк, К.М.Поливанов и др. / Под общ.ред. академика РАО Л.А.Вербицкой </a:t>
                      </a:r>
                      <a:endParaRPr lang="ru-RU" sz="1200" kern="1200">
                        <a:solidFill>
                          <a:schemeClr val="tx1"/>
                        </a:solidFill>
                        <a:latin typeface="Open Sans Light"/>
                        <a:ea typeface="Open Sans Light"/>
                        <a:cs typeface="Open Sans Light"/>
                      </a:endParaRPr>
                    </a:p>
                  </a:txBody>
                  <a:tcPr marL="91440" marR="91440" anchor="ctr"/>
                </a:tc>
              </a:tr>
            </a:tbl>
          </a:graphicData>
        </a:graphic>
      </p:graphicFrame>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a:defRPr/>
            </a:pPr>
            <a:r>
              <a:rPr lang="ru-RU" sz="700" dirty="0">
                <a:solidFill>
                  <a:prstClr val="white">
                    <a:lumMod val="65000"/>
                  </a:prstClr>
                </a:solidFill>
              </a:rPr>
              <a:t>© АО «Издательство </a:t>
            </a:r>
            <a:r>
              <a:rPr lang="ru-RU" sz="700" dirty="0" smtClean="0">
                <a:solidFill>
                  <a:prstClr val="white">
                    <a:lumMod val="65000"/>
                  </a:prstClr>
                </a:solidFill>
              </a:rPr>
              <a:t>«Просвещение», 20</a:t>
            </a:r>
            <a:r>
              <a:rPr lang="en-US" sz="700" dirty="0" smtClean="0">
                <a:solidFill>
                  <a:prstClr val="white">
                    <a:lumMod val="65000"/>
                  </a:prstClr>
                </a:solidFill>
              </a:rPr>
              <a:t>20</a:t>
            </a:r>
            <a:endParaRPr lang="ru-RU" sz="700" dirty="0">
              <a:solidFill>
                <a:prstClr val="white">
                  <a:lumMod val="65000"/>
                </a:prstClr>
              </a:solidFill>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2057" y="949275"/>
            <a:ext cx="11583406"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a:xfrm>
            <a:off x="9060763" y="6335004"/>
            <a:ext cx="2743200" cy="365125"/>
          </a:xfrm>
        </p:spPr>
        <p:txBody>
          <a:bodyPr/>
          <a:lstStyle/>
          <a:p>
            <a:pPr>
              <a:defRPr/>
            </a:pPr>
            <a:r>
              <a:rPr lang="ru-RU" dirty="0" smtClean="0">
                <a:solidFill>
                  <a:prstClr val="black">
                    <a:tint val="75000"/>
                  </a:prstClr>
                </a:solidFill>
              </a:rPr>
              <a:t>64</a:t>
            </a:r>
            <a:endParaRPr lang="ru-RU" dirty="0">
              <a:solidFill>
                <a:prstClr val="black">
                  <a:tint val="75000"/>
                </a:prstClr>
              </a:solidFill>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grpSp>
      <p:sp>
        <p:nvSpPr>
          <p:cNvPr id="27" name="Прямоугольник 26"/>
          <p:cNvSpPr/>
          <p:nvPr/>
        </p:nvSpPr>
        <p:spPr>
          <a:xfrm>
            <a:off x="391628" y="263293"/>
            <a:ext cx="5483232" cy="584775"/>
          </a:xfrm>
          <a:prstGeom prst="rect">
            <a:avLst/>
          </a:prstGeom>
        </p:spPr>
        <p:txBody>
          <a:bodyPr wrap="none">
            <a:spAutoFit/>
          </a:bodyPr>
          <a:lstStyle/>
          <a:p>
            <a:pPr>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Литература. Новинка СОО</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6" name="Таблица 45"/>
          <p:cNvGraphicFramePr>
            <a:graphicFrameLocks noGrp="1"/>
          </p:cNvGraphicFramePr>
          <p:nvPr>
            <p:extLst>
              <p:ext uri="{D42A27DB-BD31-4B8C-83A1-F6EECF244321}">
                <p14:modId xmlns:p14="http://schemas.microsoft.com/office/powerpoint/2010/main" val="2089281314"/>
              </p:ext>
            </p:extLst>
          </p:nvPr>
        </p:nvGraphicFramePr>
        <p:xfrm>
          <a:off x="391628" y="5572062"/>
          <a:ext cx="7905613" cy="835152"/>
        </p:xfrm>
        <a:graphic>
          <a:graphicData uri="http://schemas.openxmlformats.org/drawingml/2006/table">
            <a:tbl>
              <a:tblPr firstRow="1" bandRow="1">
                <a:tableStyleId>{5C22544A-7EE6-4342-B048-85BDC9FD1C3A}</a:tableStyleId>
              </a:tblPr>
              <a:tblGrid>
                <a:gridCol w="1268657">
                  <a:extLst>
                    <a:ext uri="{9D8B030D-6E8A-4147-A177-3AD203B41FA5}">
                      <a16:colId xmlns:a16="http://schemas.microsoft.com/office/drawing/2014/main" val="3669150609"/>
                    </a:ext>
                  </a:extLst>
                </a:gridCol>
                <a:gridCol w="1287824">
                  <a:extLst>
                    <a:ext uri="{9D8B030D-6E8A-4147-A177-3AD203B41FA5}">
                      <a16:colId xmlns:a16="http://schemas.microsoft.com/office/drawing/2014/main" val="1456852395"/>
                    </a:ext>
                  </a:extLst>
                </a:gridCol>
                <a:gridCol w="1690543">
                  <a:extLst>
                    <a:ext uri="{9D8B030D-6E8A-4147-A177-3AD203B41FA5}">
                      <a16:colId xmlns:a16="http://schemas.microsoft.com/office/drawing/2014/main" val="892373509"/>
                    </a:ext>
                  </a:extLst>
                </a:gridCol>
                <a:gridCol w="1097577">
                  <a:extLst>
                    <a:ext uri="{9D8B030D-6E8A-4147-A177-3AD203B41FA5}">
                      <a16:colId xmlns:a16="http://schemas.microsoft.com/office/drawing/2014/main" val="753614388"/>
                    </a:ext>
                  </a:extLst>
                </a:gridCol>
                <a:gridCol w="2561012">
                  <a:extLst>
                    <a:ext uri="{9D8B030D-6E8A-4147-A177-3AD203B41FA5}">
                      <a16:colId xmlns:a16="http://schemas.microsoft.com/office/drawing/2014/main" val="2740690258"/>
                    </a:ext>
                  </a:extLst>
                </a:gridCol>
              </a:tblGrid>
              <a:tr h="246860">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35198">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1.3.1.4.1.1</a:t>
                      </a:r>
                    </a:p>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1.3.1.4.1.2</a:t>
                      </a:r>
                    </a:p>
                    <a:p>
                      <a:pPr marL="0" marR="0" indent="0" algn="ctr" defTabSz="914400" rtl="0" eaLnBrk="1" fontAlgn="auto" latinLnBrk="0" hangingPunct="1">
                        <a:lnSpc>
                          <a:spcPct val="80000"/>
                        </a:lnSpc>
                        <a:spcBef>
                          <a:spcPts val="0"/>
                        </a:spcBef>
                        <a:spcAft>
                          <a:spcPts val="0"/>
                        </a:spcAft>
                        <a:buClrTx/>
                        <a:buSzTx/>
                        <a:buFontTx/>
                        <a:buNone/>
                        <a:tabLst/>
                        <a:defRPr/>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Литература</a:t>
                      </a:r>
                    </a:p>
                  </a:txBody>
                  <a:tcPr anchor="ctr"/>
                </a:tc>
                <a:tc>
                  <a:txBody>
                    <a:bodyPr/>
                    <a:lstStyle/>
                    <a:p>
                      <a:pPr marL="0" algn="ctr" defTabSz="914400" rtl="0" eaLnBrk="1" fontAlgn="t"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Литература (в 2 ч.) (углубленный уровень)</a:t>
                      </a: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10,11</a:t>
                      </a:r>
                    </a:p>
                    <a:p>
                      <a:pPr marL="0" algn="ctr" defTabSz="914400" rtl="0" eaLnBrk="1" latinLnBrk="0" hangingPunct="1">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В.И.Коровин,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Н.Л.Вершинина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Л.А.Капитанова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Е.Д.Гальцова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и др. /Под ред.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В.И.Коровина</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1973950474"/>
                  </a:ext>
                </a:extLst>
              </a:tr>
            </a:tbl>
          </a:graphicData>
        </a:graphic>
      </p:graphicFrame>
      <p:sp>
        <p:nvSpPr>
          <p:cNvPr id="47" name="TextBox 46"/>
          <p:cNvSpPr txBox="1"/>
          <p:nvPr/>
        </p:nvSpPr>
        <p:spPr>
          <a:xfrm>
            <a:off x="113415" y="1124453"/>
            <a:ext cx="6392487" cy="4863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nSpc>
                <a:spcPct val="90000"/>
              </a:lnSpc>
              <a:defRPr/>
            </a:pPr>
            <a:r>
              <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Литература. Под ред. Коровина В. И. </a:t>
            </a:r>
            <a:r>
              <a:rPr lang="ru-RU" sz="1600" b="0"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10</a:t>
            </a:r>
            <a:r>
              <a:rPr lang="ru-RU" dirty="0"/>
              <a:t> </a:t>
            </a:r>
            <a:r>
              <a:rPr lang="ru-RU" sz="1200" dirty="0" smtClean="0"/>
              <a:t>–</a:t>
            </a:r>
            <a:r>
              <a:rPr lang="ru-RU" dirty="0" smtClean="0"/>
              <a:t> </a:t>
            </a:r>
            <a:r>
              <a:rPr lang="ru-RU" sz="1600" b="0"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11 </a:t>
            </a:r>
            <a:r>
              <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классы. </a:t>
            </a:r>
            <a:br>
              <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br>
            <a:r>
              <a:rPr lang="ru-RU" sz="1600" b="0"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Углублённый </a:t>
            </a:r>
            <a:r>
              <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уровень. </a:t>
            </a:r>
          </a:p>
        </p:txBody>
      </p:sp>
      <p:graphicFrame>
        <p:nvGraphicFramePr>
          <p:cNvPr id="48" name="Таблица 47"/>
          <p:cNvGraphicFramePr>
            <a:graphicFrameLocks noGrp="1"/>
          </p:cNvGraphicFramePr>
          <p:nvPr>
            <p:extLst>
              <p:ext uri="{D42A27DB-BD31-4B8C-83A1-F6EECF244321}">
                <p14:modId xmlns:p14="http://schemas.microsoft.com/office/powerpoint/2010/main" val="1842300858"/>
              </p:ext>
            </p:extLst>
          </p:nvPr>
        </p:nvGraphicFramePr>
        <p:xfrm>
          <a:off x="315304" y="1903620"/>
          <a:ext cx="6379779" cy="3200400"/>
        </p:xfrm>
        <a:graphic>
          <a:graphicData uri="http://schemas.openxmlformats.org/drawingml/2006/table">
            <a:tbl>
              <a:tblPr firstRow="1" bandRow="1">
                <a:tableStyleId>{5C22544A-7EE6-4342-B048-85BDC9FD1C3A}</a:tableStyleId>
              </a:tblPr>
              <a:tblGrid>
                <a:gridCol w="6379779">
                  <a:extLst>
                    <a:ext uri="{9D8B030D-6E8A-4147-A177-3AD203B41FA5}">
                      <a16:colId xmlns:a16="http://schemas.microsoft.com/office/drawing/2014/main" val="2892464112"/>
                    </a:ext>
                  </a:extLst>
                </a:gridCol>
              </a:tblGrid>
              <a:tr h="2362343">
                <a:tc>
                  <a:txBody>
                    <a:bodyPr/>
                    <a:lstStyle/>
                    <a:p>
                      <a:pPr marL="0" marR="0" lvl="0" indent="0" algn="l" defTabSz="821531" rtl="0" eaLnBrk="1" fontAlgn="auto" latinLnBrk="0" hangingPunct="0">
                        <a:lnSpc>
                          <a:spcPct val="100000"/>
                        </a:lnSpc>
                        <a:spcBef>
                          <a:spcPts val="0"/>
                        </a:spcBef>
                        <a:spcAft>
                          <a:spcPts val="0"/>
                        </a:spcAft>
                        <a:buClrTx/>
                        <a:buSzTx/>
                        <a:buFont typeface="Arial" panose="020B0604020202020204" pitchFamily="34" charset="0"/>
                        <a:buNone/>
                        <a:tabLst/>
                        <a:defRPr/>
                      </a:pPr>
                      <a:r>
                        <a:rPr lang="ru-RU" sz="1600" b="0" kern="1200" noProof="0" dirty="0" smtClean="0">
                          <a:solidFill>
                            <a:prstClr val="black"/>
                          </a:solidFill>
                          <a:latin typeface="Open Sans Light"/>
                          <a:ea typeface="+mn-ea"/>
                          <a:cs typeface="+mn-cs"/>
                        </a:rPr>
                        <a:t>Особенности УМК:</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endParaRPr lang="ru-RU" sz="1600" b="0" kern="1200" noProof="0" dirty="0" smtClean="0">
                        <a:solidFill>
                          <a:prstClr val="black"/>
                        </a:solidFill>
                        <a:latin typeface="Open Sans Light"/>
                        <a:ea typeface="+mn-ea"/>
                        <a:cs typeface="+mn-cs"/>
                      </a:endParaRP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Русская литература в культурно-историческом контексте</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Широкий охват произведений</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Ориентация на самостоятельную работу с источниками информации</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Подробный обзор литературных течений</a:t>
                      </a: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ru-RU" sz="1200" b="0" kern="120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ru-RU" sz="1200" b="0" kern="120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ru-RU" sz="1200" b="0" kern="120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ru-RU" sz="1200" b="0" kern="120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ru-RU" sz="1200" b="0" kern="120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ru-RU" sz="1200" b="0" kern="120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ru-RU" sz="1200" b="0" kern="120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ru-RU" sz="1200" b="0" kern="120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ru-RU" sz="1200" b="0" kern="120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76200" cap="flat" cmpd="sng" algn="ctr">
                      <a:solidFill>
                        <a:schemeClr val="bg1"/>
                      </a:solidFill>
                      <a:prstDash val="solid"/>
                      <a:round/>
                      <a:headEnd type="none" w="med" len="med"/>
                      <a:tailEnd type="none" w="med" len="med"/>
                    </a:lnL>
                    <a:solidFill>
                      <a:schemeClr val="bg1"/>
                    </a:solidFill>
                  </a:tcPr>
                </a:tc>
                <a:extLst>
                  <a:ext uri="{0D108BD9-81ED-4DB2-BD59-A6C34878D82A}">
                    <a16:rowId xmlns:a16="http://schemas.microsoft.com/office/drawing/2014/main" val="2192693757"/>
                  </a:ext>
                </a:extLst>
              </a:tr>
            </a:tbl>
          </a:graphicData>
        </a:graphic>
      </p:graphicFrame>
      <p:pic>
        <p:nvPicPr>
          <p:cNvPr id="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2403" y="1520121"/>
            <a:ext cx="2855879" cy="375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65687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a:defRPr/>
            </a:pPr>
            <a:r>
              <a:rPr lang="ru-RU" sz="700" dirty="0">
                <a:solidFill>
                  <a:prstClr val="white">
                    <a:lumMod val="65000"/>
                  </a:prstClr>
                </a:solidFill>
              </a:rPr>
              <a:t>© АО «Издательство </a:t>
            </a:r>
            <a:r>
              <a:rPr lang="ru-RU" sz="700" dirty="0" smtClean="0">
                <a:solidFill>
                  <a:prstClr val="white">
                    <a:lumMod val="65000"/>
                  </a:prstClr>
                </a:solidFill>
              </a:rPr>
              <a:t>«Просвещение», 20</a:t>
            </a:r>
            <a:r>
              <a:rPr lang="en-US" sz="700" dirty="0" smtClean="0">
                <a:solidFill>
                  <a:prstClr val="white">
                    <a:lumMod val="65000"/>
                  </a:prstClr>
                </a:solidFill>
              </a:rPr>
              <a:t>20</a:t>
            </a:r>
            <a:endParaRPr lang="ru-RU" sz="700" dirty="0">
              <a:solidFill>
                <a:prstClr val="white">
                  <a:lumMod val="65000"/>
                </a:prstClr>
              </a:solidFill>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2057" y="949275"/>
            <a:ext cx="11583406"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a:xfrm>
            <a:off x="9060763" y="6335004"/>
            <a:ext cx="2743200" cy="365125"/>
          </a:xfrm>
        </p:spPr>
        <p:txBody>
          <a:bodyPr/>
          <a:lstStyle/>
          <a:p>
            <a:pPr>
              <a:defRPr/>
            </a:pPr>
            <a:r>
              <a:rPr lang="ru-RU" dirty="0" smtClean="0">
                <a:solidFill>
                  <a:prstClr val="black">
                    <a:tint val="75000"/>
                  </a:prstClr>
                </a:solidFill>
              </a:rPr>
              <a:t>65</a:t>
            </a:r>
            <a:endParaRPr lang="ru-RU" dirty="0">
              <a:solidFill>
                <a:prstClr val="black">
                  <a:tint val="75000"/>
                </a:prstClr>
              </a:solidFill>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grpSp>
      <p:sp>
        <p:nvSpPr>
          <p:cNvPr id="27" name="Прямоугольник 26"/>
          <p:cNvSpPr/>
          <p:nvPr/>
        </p:nvSpPr>
        <p:spPr>
          <a:xfrm>
            <a:off x="391628" y="263293"/>
            <a:ext cx="5013680" cy="584775"/>
          </a:xfrm>
          <a:prstGeom prst="rect">
            <a:avLst/>
          </a:prstGeom>
        </p:spPr>
        <p:txBody>
          <a:bodyPr wrap="none">
            <a:spAutoFit/>
          </a:bodyPr>
          <a:lstStyle/>
          <a:p>
            <a:pPr>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Обществознание. Новинка СОО</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6" name="Таблица 45"/>
          <p:cNvGraphicFramePr>
            <a:graphicFrameLocks noGrp="1"/>
          </p:cNvGraphicFramePr>
          <p:nvPr>
            <p:extLst>
              <p:ext uri="{D42A27DB-BD31-4B8C-83A1-F6EECF244321}">
                <p14:modId xmlns:p14="http://schemas.microsoft.com/office/powerpoint/2010/main" val="71057729"/>
              </p:ext>
            </p:extLst>
          </p:nvPr>
        </p:nvGraphicFramePr>
        <p:xfrm>
          <a:off x="315304" y="5678969"/>
          <a:ext cx="7905613" cy="838597"/>
        </p:xfrm>
        <a:graphic>
          <a:graphicData uri="http://schemas.openxmlformats.org/drawingml/2006/table">
            <a:tbl>
              <a:tblPr firstRow="1" bandRow="1">
                <a:tableStyleId>{5C22544A-7EE6-4342-B048-85BDC9FD1C3A}</a:tableStyleId>
              </a:tblPr>
              <a:tblGrid>
                <a:gridCol w="1268657">
                  <a:extLst>
                    <a:ext uri="{9D8B030D-6E8A-4147-A177-3AD203B41FA5}">
                      <a16:colId xmlns:a16="http://schemas.microsoft.com/office/drawing/2014/main" val="3669150609"/>
                    </a:ext>
                  </a:extLst>
                </a:gridCol>
                <a:gridCol w="1287824">
                  <a:extLst>
                    <a:ext uri="{9D8B030D-6E8A-4147-A177-3AD203B41FA5}">
                      <a16:colId xmlns:a16="http://schemas.microsoft.com/office/drawing/2014/main" val="1456852395"/>
                    </a:ext>
                  </a:extLst>
                </a:gridCol>
                <a:gridCol w="1690543">
                  <a:extLst>
                    <a:ext uri="{9D8B030D-6E8A-4147-A177-3AD203B41FA5}">
                      <a16:colId xmlns:a16="http://schemas.microsoft.com/office/drawing/2014/main" val="892373509"/>
                    </a:ext>
                  </a:extLst>
                </a:gridCol>
                <a:gridCol w="1097577">
                  <a:extLst>
                    <a:ext uri="{9D8B030D-6E8A-4147-A177-3AD203B41FA5}">
                      <a16:colId xmlns:a16="http://schemas.microsoft.com/office/drawing/2014/main" val="753614388"/>
                    </a:ext>
                  </a:extLst>
                </a:gridCol>
                <a:gridCol w="2561012">
                  <a:extLst>
                    <a:ext uri="{9D8B030D-6E8A-4147-A177-3AD203B41FA5}">
                      <a16:colId xmlns:a16="http://schemas.microsoft.com/office/drawing/2014/main" val="2740690258"/>
                    </a:ext>
                  </a:extLst>
                </a:gridCol>
              </a:tblGrid>
              <a:tr h="308245">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35198">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1.3.3.9.2.1 1.3.3.9.2.2</a:t>
                      </a:r>
                    </a:p>
                    <a:p>
                      <a:pPr marL="0" marR="0" indent="0" algn="ctr" defTabSz="914400" rtl="0" eaLnBrk="1" fontAlgn="auto" latinLnBrk="0" hangingPunct="1">
                        <a:lnSpc>
                          <a:spcPct val="80000"/>
                        </a:lnSpc>
                        <a:spcBef>
                          <a:spcPts val="0"/>
                        </a:spcBef>
                        <a:spcAft>
                          <a:spcPts val="0"/>
                        </a:spcAft>
                        <a:buClrTx/>
                        <a:buSzTx/>
                        <a:buFontTx/>
                        <a:buNone/>
                        <a:tabLst/>
                        <a:defRPr/>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Обществознание</a:t>
                      </a:r>
                    </a:p>
                  </a:txBody>
                  <a:tcPr anchor="ctr"/>
                </a:tc>
                <a:tc>
                  <a:txBody>
                    <a:bodyPr/>
                    <a:lstStyle/>
                    <a:p>
                      <a:pPr marL="0" algn="ctr" defTabSz="914400" rtl="0" eaLnBrk="1" fontAlgn="t"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Обществознание. </a:t>
                      </a:r>
                    </a:p>
                    <a:p>
                      <a:pPr marL="0" algn="ctr" defTabSz="914400" rtl="0" eaLnBrk="1" fontAlgn="t"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(Базовый уровень)</a:t>
                      </a: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10,11</a:t>
                      </a:r>
                    </a:p>
                    <a:p>
                      <a:pPr marL="0" algn="ctr" defTabSz="914400" rtl="0" eaLnBrk="1" latinLnBrk="0" hangingPunct="1">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О.А.Котова,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Т.Е.Лискова</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1973950474"/>
                  </a:ext>
                </a:extLst>
              </a:tr>
            </a:tbl>
          </a:graphicData>
        </a:graphic>
      </p:graphicFrame>
      <p:sp>
        <p:nvSpPr>
          <p:cNvPr id="47" name="TextBox 46"/>
          <p:cNvSpPr txBox="1"/>
          <p:nvPr/>
        </p:nvSpPr>
        <p:spPr>
          <a:xfrm>
            <a:off x="113415" y="1124453"/>
            <a:ext cx="6392487" cy="4863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nSpc>
                <a:spcPct val="90000"/>
              </a:lnSpc>
              <a:defRPr/>
            </a:pPr>
            <a:r>
              <a:rPr lang="ru-RU" sz="1600" b="0"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«Сферы». </a:t>
            </a:r>
            <a:r>
              <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Обществознание. </a:t>
            </a:r>
            <a:r>
              <a:rPr lang="ru-RU" sz="1600" b="0"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10,11 классы. </a:t>
            </a:r>
            <a:r>
              <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Базовый уровень</a:t>
            </a:r>
          </a:p>
        </p:txBody>
      </p:sp>
      <p:graphicFrame>
        <p:nvGraphicFramePr>
          <p:cNvPr id="48" name="Таблица 47"/>
          <p:cNvGraphicFramePr>
            <a:graphicFrameLocks noGrp="1"/>
          </p:cNvGraphicFramePr>
          <p:nvPr>
            <p:extLst>
              <p:ext uri="{D42A27DB-BD31-4B8C-83A1-F6EECF244321}">
                <p14:modId xmlns:p14="http://schemas.microsoft.com/office/powerpoint/2010/main" val="1020892164"/>
              </p:ext>
            </p:extLst>
          </p:nvPr>
        </p:nvGraphicFramePr>
        <p:xfrm>
          <a:off x="113415" y="1875072"/>
          <a:ext cx="7194924" cy="3200400"/>
        </p:xfrm>
        <a:graphic>
          <a:graphicData uri="http://schemas.openxmlformats.org/drawingml/2006/table">
            <a:tbl>
              <a:tblPr firstRow="1" bandRow="1">
                <a:tableStyleId>{5C22544A-7EE6-4342-B048-85BDC9FD1C3A}</a:tableStyleId>
              </a:tblPr>
              <a:tblGrid>
                <a:gridCol w="7194924">
                  <a:extLst>
                    <a:ext uri="{9D8B030D-6E8A-4147-A177-3AD203B41FA5}">
                      <a16:colId xmlns:a16="http://schemas.microsoft.com/office/drawing/2014/main" val="2892464112"/>
                    </a:ext>
                  </a:extLst>
                </a:gridCol>
              </a:tblGrid>
              <a:tr h="2362343">
                <a:tc>
                  <a:txBody>
                    <a:bodyPr/>
                    <a:lstStyle/>
                    <a:p>
                      <a:pPr marL="0" marR="0" lvl="0" indent="0" algn="l" defTabSz="821531" rtl="0" eaLnBrk="1" fontAlgn="auto" latinLnBrk="0" hangingPunct="0">
                        <a:lnSpc>
                          <a:spcPct val="100000"/>
                        </a:lnSpc>
                        <a:spcBef>
                          <a:spcPts val="0"/>
                        </a:spcBef>
                        <a:spcAft>
                          <a:spcPts val="0"/>
                        </a:spcAft>
                        <a:buClrTx/>
                        <a:buSzTx/>
                        <a:buFont typeface="Arial" panose="020B0604020202020204" pitchFamily="34" charset="0"/>
                        <a:buNone/>
                        <a:tabLst/>
                        <a:defRPr/>
                      </a:pPr>
                      <a:r>
                        <a:rPr lang="ru-RU" sz="1600" b="0" kern="1200" noProof="0" dirty="0" smtClean="0">
                          <a:solidFill>
                            <a:prstClr val="black"/>
                          </a:solidFill>
                          <a:latin typeface="Open Sans Light"/>
                          <a:ea typeface="+mn-ea"/>
                          <a:cs typeface="+mn-cs"/>
                        </a:rPr>
                        <a:t>Особенности УМК:</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endParaRPr lang="ru-RU" sz="1600" b="0" kern="1200" noProof="0" dirty="0" smtClean="0">
                        <a:solidFill>
                          <a:prstClr val="black"/>
                        </a:solidFill>
                        <a:latin typeface="Open Sans Light"/>
                        <a:ea typeface="+mn-ea"/>
                        <a:cs typeface="+mn-cs"/>
                      </a:endParaRP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Учебники созданы под новую структуру курса «Обществознание», который, согласно ПООП, изучается с 6 по 11 класс</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Авторы УМК – сотрудники ФИПИ, ответственные за разработку КИМ ГИА по обществознанию</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Построение курса с учётом традиционных и современных научных представлений об обществе и процессах, происходящих в нём</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Акцент в учебниках сделан на </a:t>
                      </a:r>
                      <a:r>
                        <a:rPr lang="ru-RU" sz="1600" b="0" kern="1200" noProof="0" dirty="0" err="1" smtClean="0">
                          <a:solidFill>
                            <a:prstClr val="black"/>
                          </a:solidFill>
                          <a:latin typeface="Open Sans Light"/>
                          <a:ea typeface="+mn-ea"/>
                          <a:cs typeface="+mn-cs"/>
                        </a:rPr>
                        <a:t>межпредметные</a:t>
                      </a:r>
                      <a:r>
                        <a:rPr lang="ru-RU" sz="1600" b="0" kern="1200" noProof="0" dirty="0" smtClean="0">
                          <a:solidFill>
                            <a:prstClr val="black"/>
                          </a:solidFill>
                          <a:latin typeface="Open Sans Light"/>
                          <a:ea typeface="+mn-ea"/>
                          <a:cs typeface="+mn-cs"/>
                        </a:rPr>
                        <a:t> связи, развитие самостоятельности и самоорганизации учащихся, привлечение их личного социального опыта</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Учебники издаются в полноцветном формате, что даёт возможность поместить в них красочный иллюстративный ряд</a:t>
                      </a: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ru-RU" sz="1200" b="0" kern="120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76200" cap="flat" cmpd="sng" algn="ctr">
                      <a:solidFill>
                        <a:schemeClr val="bg1"/>
                      </a:solidFill>
                      <a:prstDash val="solid"/>
                      <a:round/>
                      <a:headEnd type="none" w="med" len="med"/>
                      <a:tailEnd type="none" w="med" len="med"/>
                    </a:lnL>
                    <a:solidFill>
                      <a:schemeClr val="bg1"/>
                    </a:solidFill>
                  </a:tcPr>
                </a:tc>
                <a:extLst>
                  <a:ext uri="{0D108BD9-81ED-4DB2-BD59-A6C34878D82A}">
                    <a16:rowId xmlns:a16="http://schemas.microsoft.com/office/drawing/2014/main" val="2192693757"/>
                  </a:ext>
                </a:extLst>
              </a:tr>
            </a:tbl>
          </a:graphicData>
        </a:graphic>
      </p:graphicFrame>
      <p:pic>
        <p:nvPicPr>
          <p:cNvPr id="50" name="Picture 2" descr="C:\Documents and Settings\NTryapitsina\Мои документы\Обществознание\слайды\Обложки\OB_Uch_10_Obl.jpg"/>
          <p:cNvPicPr>
            <a:picLocks noChangeAspect="1" noChangeArrowheads="1"/>
          </p:cNvPicPr>
          <p:nvPr/>
        </p:nvPicPr>
        <p:blipFill>
          <a:blip r:embed="rId3" cstate="print"/>
          <a:srcRect/>
          <a:stretch>
            <a:fillRect/>
          </a:stretch>
        </p:blipFill>
        <p:spPr bwMode="auto">
          <a:xfrm>
            <a:off x="8220917" y="1705302"/>
            <a:ext cx="2448899" cy="3370170"/>
          </a:xfrm>
          <a:prstGeom prst="rect">
            <a:avLst/>
          </a:prstGeom>
          <a:ln>
            <a:noFill/>
          </a:ln>
          <a:effectLst/>
        </p:spPr>
      </p:pic>
    </p:spTree>
    <p:extLst>
      <p:ext uri="{BB962C8B-B14F-4D97-AF65-F5344CB8AC3E}">
        <p14:creationId xmlns:p14="http://schemas.microsoft.com/office/powerpoint/2010/main" val="953984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a:defRPr/>
            </a:pPr>
            <a:r>
              <a:rPr lang="ru-RU" sz="700" dirty="0">
                <a:solidFill>
                  <a:prstClr val="white">
                    <a:lumMod val="65000"/>
                  </a:prstClr>
                </a:solidFill>
              </a:rPr>
              <a:t>© АО «Издательство </a:t>
            </a:r>
            <a:r>
              <a:rPr lang="ru-RU" sz="700" dirty="0" smtClean="0">
                <a:solidFill>
                  <a:prstClr val="white">
                    <a:lumMod val="65000"/>
                  </a:prstClr>
                </a:solidFill>
              </a:rPr>
              <a:t>«Просвещение», 20</a:t>
            </a:r>
            <a:r>
              <a:rPr lang="en-US" sz="700" dirty="0" smtClean="0">
                <a:solidFill>
                  <a:prstClr val="white">
                    <a:lumMod val="65000"/>
                  </a:prstClr>
                </a:solidFill>
              </a:rPr>
              <a:t>20</a:t>
            </a:r>
            <a:endParaRPr lang="ru-RU" sz="700" dirty="0">
              <a:solidFill>
                <a:prstClr val="white">
                  <a:lumMod val="65000"/>
                </a:prstClr>
              </a:solidFill>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2057" y="949275"/>
            <a:ext cx="11583406"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a:xfrm>
            <a:off x="9060763" y="6335004"/>
            <a:ext cx="2743200" cy="365125"/>
          </a:xfrm>
        </p:spPr>
        <p:txBody>
          <a:bodyPr/>
          <a:lstStyle/>
          <a:p>
            <a:pPr>
              <a:defRPr/>
            </a:pPr>
            <a:r>
              <a:rPr lang="ru-RU" dirty="0" smtClean="0">
                <a:solidFill>
                  <a:prstClr val="black">
                    <a:tint val="75000"/>
                  </a:prstClr>
                </a:solidFill>
              </a:rPr>
              <a:t>66</a:t>
            </a:r>
            <a:endParaRPr lang="ru-RU" dirty="0">
              <a:solidFill>
                <a:prstClr val="black">
                  <a:tint val="75000"/>
                </a:prstClr>
              </a:solidFill>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grpSp>
      <p:sp>
        <p:nvSpPr>
          <p:cNvPr id="27" name="Прямоугольник 26"/>
          <p:cNvSpPr/>
          <p:nvPr/>
        </p:nvSpPr>
        <p:spPr>
          <a:xfrm>
            <a:off x="391628" y="263293"/>
            <a:ext cx="6794873" cy="584775"/>
          </a:xfrm>
          <a:prstGeom prst="rect">
            <a:avLst/>
          </a:prstGeom>
        </p:spPr>
        <p:txBody>
          <a:bodyPr wrap="none">
            <a:spAutoFit/>
          </a:bodyPr>
          <a:lstStyle/>
          <a:p>
            <a:pPr>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Право</a:t>
            </a:r>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Социально-экономический профиль</a:t>
            </a:r>
          </a:p>
        </p:txBody>
      </p:sp>
      <p:sp>
        <p:nvSpPr>
          <p:cNvPr id="46" name="TextBox 45"/>
          <p:cNvSpPr txBox="1"/>
          <p:nvPr/>
        </p:nvSpPr>
        <p:spPr>
          <a:xfrm>
            <a:off x="391628" y="1124453"/>
            <a:ext cx="7023160" cy="4863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nSpc>
                <a:spcPct val="90000"/>
              </a:lnSpc>
              <a:defRPr/>
            </a:pPr>
            <a:r>
              <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Право. Боголюбов Л.Н. </a:t>
            </a:r>
            <a:r>
              <a:rPr lang="ru-RU" sz="1600" b="0"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10 –</a:t>
            </a:r>
            <a:r>
              <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11 классы. </a:t>
            </a:r>
            <a:r>
              <a:rPr lang="ru-RU" sz="1600" b="0"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Углублённый </a:t>
            </a:r>
            <a:r>
              <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уровень. </a:t>
            </a:r>
          </a:p>
        </p:txBody>
      </p:sp>
      <p:graphicFrame>
        <p:nvGraphicFramePr>
          <p:cNvPr id="47" name="Таблица 46"/>
          <p:cNvGraphicFramePr>
            <a:graphicFrameLocks noGrp="1"/>
          </p:cNvGraphicFramePr>
          <p:nvPr>
            <p:extLst>
              <p:ext uri="{D42A27DB-BD31-4B8C-83A1-F6EECF244321}">
                <p14:modId xmlns:p14="http://schemas.microsoft.com/office/powerpoint/2010/main" val="729853748"/>
              </p:ext>
            </p:extLst>
          </p:nvPr>
        </p:nvGraphicFramePr>
        <p:xfrm>
          <a:off x="561315" y="1875072"/>
          <a:ext cx="7077140" cy="2956560"/>
        </p:xfrm>
        <a:graphic>
          <a:graphicData uri="http://schemas.openxmlformats.org/drawingml/2006/table">
            <a:tbl>
              <a:tblPr firstRow="1" bandRow="1">
                <a:tableStyleId>{5C22544A-7EE6-4342-B048-85BDC9FD1C3A}</a:tableStyleId>
              </a:tblPr>
              <a:tblGrid>
                <a:gridCol w="7077140">
                  <a:extLst>
                    <a:ext uri="{9D8B030D-6E8A-4147-A177-3AD203B41FA5}">
                      <a16:colId xmlns:a16="http://schemas.microsoft.com/office/drawing/2014/main" val="2892464112"/>
                    </a:ext>
                  </a:extLst>
                </a:gridCol>
              </a:tblGrid>
              <a:tr h="2362343">
                <a:tc>
                  <a:txBody>
                    <a:bodyPr/>
                    <a:lstStyle/>
                    <a:p>
                      <a:pPr marL="0" marR="0" lvl="0" indent="0" algn="l" defTabSz="821531" rtl="0" eaLnBrk="1" fontAlgn="auto" latinLnBrk="0" hangingPunct="0">
                        <a:lnSpc>
                          <a:spcPct val="100000"/>
                        </a:lnSpc>
                        <a:spcBef>
                          <a:spcPts val="0"/>
                        </a:spcBef>
                        <a:spcAft>
                          <a:spcPts val="0"/>
                        </a:spcAft>
                        <a:buClrTx/>
                        <a:buSzTx/>
                        <a:buFont typeface="+mj-lt"/>
                        <a:buNone/>
                        <a:tabLst/>
                        <a:defRPr/>
                      </a:pPr>
                      <a:r>
                        <a:rPr lang="ru-RU" sz="1600" b="0" kern="1200" noProof="0" dirty="0" smtClean="0">
                          <a:solidFill>
                            <a:prstClr val="black"/>
                          </a:solidFill>
                          <a:latin typeface="Open Sans Light"/>
                          <a:ea typeface="+mn-ea"/>
                          <a:cs typeface="+mn-cs"/>
                        </a:rPr>
                        <a:t>Особенности УМК:</a:t>
                      </a:r>
                    </a:p>
                    <a:p>
                      <a:pPr marL="0" marR="0" lvl="0" indent="0" algn="l" defTabSz="821531" rtl="0" eaLnBrk="1" fontAlgn="auto" latinLnBrk="0" hangingPunct="0">
                        <a:lnSpc>
                          <a:spcPct val="100000"/>
                        </a:lnSpc>
                        <a:spcBef>
                          <a:spcPts val="0"/>
                        </a:spcBef>
                        <a:spcAft>
                          <a:spcPts val="0"/>
                        </a:spcAft>
                        <a:buClrTx/>
                        <a:buSzTx/>
                        <a:buFont typeface="+mj-lt"/>
                        <a:buNone/>
                        <a:tabLst/>
                        <a:defRPr/>
                      </a:pPr>
                      <a:endParaRPr lang="ru-RU" sz="1600" b="0" kern="1200" noProof="0" dirty="0" smtClean="0">
                        <a:solidFill>
                          <a:prstClr val="black"/>
                        </a:solidFill>
                        <a:latin typeface="Open Sans Light"/>
                        <a:ea typeface="+mn-ea"/>
                        <a:cs typeface="+mn-cs"/>
                      </a:endParaRP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Углублённый уровень</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В учебниках представлено большое количество  заданий по работе с правовыми документами</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Учебники помогут учащимся подготовиться к успешной сдаче ЕГЭ по обществознанию</a:t>
                      </a: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ru-RU" sz="1600" b="0" kern="120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ru-RU" sz="1600" b="0" kern="120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ru-RU" sz="1600" b="0" kern="120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ru-RU" sz="1600" b="0" kern="120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ru-RU" sz="1200" b="0" kern="120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76200" cap="flat" cmpd="sng" algn="ctr">
                      <a:solidFill>
                        <a:schemeClr val="bg1"/>
                      </a:solidFill>
                      <a:prstDash val="solid"/>
                      <a:round/>
                      <a:headEnd type="none" w="med" len="med"/>
                      <a:tailEnd type="none" w="med" len="med"/>
                    </a:lnL>
                    <a:solidFill>
                      <a:schemeClr val="bg1"/>
                    </a:solidFill>
                  </a:tcPr>
                </a:tc>
                <a:extLst>
                  <a:ext uri="{0D108BD9-81ED-4DB2-BD59-A6C34878D82A}">
                    <a16:rowId xmlns:a16="http://schemas.microsoft.com/office/drawing/2014/main" val="2192693757"/>
                  </a:ext>
                </a:extLst>
              </a:tr>
            </a:tbl>
          </a:graphicData>
        </a:graphic>
      </p:graphicFrame>
      <p:pic>
        <p:nvPicPr>
          <p:cNvPr id="48" name="Рисунок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7947" y="1124453"/>
            <a:ext cx="2660854" cy="3519647"/>
          </a:xfrm>
          <a:prstGeom prst="rect">
            <a:avLst/>
          </a:prstGeom>
          <a:ln>
            <a:noFill/>
          </a:ln>
          <a:effectLst/>
        </p:spPr>
      </p:pic>
      <p:graphicFrame>
        <p:nvGraphicFramePr>
          <p:cNvPr id="50" name="Таблица 49"/>
          <p:cNvGraphicFramePr>
            <a:graphicFrameLocks noGrp="1"/>
          </p:cNvGraphicFramePr>
          <p:nvPr>
            <p:extLst>
              <p:ext uri="{D42A27DB-BD31-4B8C-83A1-F6EECF244321}">
                <p14:modId xmlns:p14="http://schemas.microsoft.com/office/powerpoint/2010/main" val="947129056"/>
              </p:ext>
            </p:extLst>
          </p:nvPr>
        </p:nvGraphicFramePr>
        <p:xfrm>
          <a:off x="315304" y="5353548"/>
          <a:ext cx="10580084" cy="835152"/>
        </p:xfrm>
        <a:graphic>
          <a:graphicData uri="http://schemas.openxmlformats.org/drawingml/2006/table">
            <a:tbl>
              <a:tblPr firstRow="1" bandRow="1">
                <a:tableStyleId>{5C22544A-7EE6-4342-B048-85BDC9FD1C3A}</a:tableStyleId>
              </a:tblPr>
              <a:tblGrid>
                <a:gridCol w="1697844">
                  <a:extLst>
                    <a:ext uri="{9D8B030D-6E8A-4147-A177-3AD203B41FA5}">
                      <a16:colId xmlns:a16="http://schemas.microsoft.com/office/drawing/2014/main" val="3669150609"/>
                    </a:ext>
                  </a:extLst>
                </a:gridCol>
                <a:gridCol w="1723495">
                  <a:extLst>
                    <a:ext uri="{9D8B030D-6E8A-4147-A177-3AD203B41FA5}">
                      <a16:colId xmlns:a16="http://schemas.microsoft.com/office/drawing/2014/main" val="1456852395"/>
                    </a:ext>
                  </a:extLst>
                </a:gridCol>
                <a:gridCol w="2262454">
                  <a:extLst>
                    <a:ext uri="{9D8B030D-6E8A-4147-A177-3AD203B41FA5}">
                      <a16:colId xmlns:a16="http://schemas.microsoft.com/office/drawing/2014/main" val="892373509"/>
                    </a:ext>
                  </a:extLst>
                </a:gridCol>
                <a:gridCol w="1468888">
                  <a:extLst>
                    <a:ext uri="{9D8B030D-6E8A-4147-A177-3AD203B41FA5}">
                      <a16:colId xmlns:a16="http://schemas.microsoft.com/office/drawing/2014/main" val="753614388"/>
                    </a:ext>
                  </a:extLst>
                </a:gridCol>
                <a:gridCol w="3427403">
                  <a:extLst>
                    <a:ext uri="{9D8B030D-6E8A-4147-A177-3AD203B41FA5}">
                      <a16:colId xmlns:a16="http://schemas.microsoft.com/office/drawing/2014/main" val="2740690258"/>
                    </a:ext>
                  </a:extLst>
                </a:gridCol>
              </a:tblGrid>
              <a:tr h="246860">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35198">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1.3.3.8.1.1 </a:t>
                      </a:r>
                    </a:p>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1.3.3.8.1.2</a:t>
                      </a:r>
                    </a:p>
                    <a:p>
                      <a:pPr marL="0" marR="0" indent="0" algn="ctr" defTabSz="914400" rtl="0" eaLnBrk="1" fontAlgn="auto" latinLnBrk="0" hangingPunct="1">
                        <a:lnSpc>
                          <a:spcPct val="80000"/>
                        </a:lnSpc>
                        <a:spcBef>
                          <a:spcPts val="0"/>
                        </a:spcBef>
                        <a:spcAft>
                          <a:spcPts val="0"/>
                        </a:spcAft>
                        <a:buClrTx/>
                        <a:buSzTx/>
                        <a:buFontTx/>
                        <a:buNone/>
                        <a:tabLst/>
                        <a:defRPr/>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Право</a:t>
                      </a:r>
                    </a:p>
                  </a:txBody>
                  <a:tcPr anchor="ctr"/>
                </a:tc>
                <a:tc>
                  <a:txBody>
                    <a:bodyPr/>
                    <a:lstStyle/>
                    <a:p>
                      <a:pPr marL="0" algn="ctr" defTabSz="914400" rtl="0" eaLnBrk="1" fontAlgn="t"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Право. </a:t>
                      </a:r>
                    </a:p>
                    <a:p>
                      <a:pPr marL="0" algn="ctr" defTabSz="914400" rtl="0" eaLnBrk="1" fontAlgn="t"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(Углублённый уровень)</a:t>
                      </a: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10,11</a:t>
                      </a:r>
                    </a:p>
                    <a:p>
                      <a:pPr marL="0" algn="ctr" defTabSz="914400" rtl="0" eaLnBrk="1" latinLnBrk="0" hangingPunct="1">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Л.Н.Боголюбов,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Т.Е.Абова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Е.А.Лукашева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А.И.Матвеев</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и др./ </a:t>
                      </a:r>
                    </a:p>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Под ред.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А.Ю.Лазебниковой</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Т.Е.Абовой</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А.И.Матвеева</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1973950474"/>
                  </a:ext>
                </a:extLst>
              </a:tr>
            </a:tbl>
          </a:graphicData>
        </a:graphic>
      </p:graphicFrame>
    </p:spTree>
    <p:extLst>
      <p:ext uri="{BB962C8B-B14F-4D97-AF65-F5344CB8AC3E}">
        <p14:creationId xmlns:p14="http://schemas.microsoft.com/office/powerpoint/2010/main" val="39901678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a:defRPr/>
            </a:pPr>
            <a:r>
              <a:rPr lang="ru-RU" sz="700" dirty="0">
                <a:solidFill>
                  <a:prstClr val="white">
                    <a:lumMod val="65000"/>
                  </a:prstClr>
                </a:solidFill>
              </a:rPr>
              <a:t>© АО «Издательство </a:t>
            </a:r>
            <a:r>
              <a:rPr lang="ru-RU" sz="700" dirty="0" smtClean="0">
                <a:solidFill>
                  <a:prstClr val="white">
                    <a:lumMod val="65000"/>
                  </a:prstClr>
                </a:solidFill>
              </a:rPr>
              <a:t>«Просвещение», 20</a:t>
            </a:r>
            <a:r>
              <a:rPr lang="en-US" sz="700" dirty="0" smtClean="0">
                <a:solidFill>
                  <a:prstClr val="white">
                    <a:lumMod val="65000"/>
                  </a:prstClr>
                </a:solidFill>
              </a:rPr>
              <a:t>20</a:t>
            </a:r>
            <a:endParaRPr lang="ru-RU" sz="700" dirty="0">
              <a:solidFill>
                <a:prstClr val="white">
                  <a:lumMod val="65000"/>
                </a:prstClr>
              </a:solidFill>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2057" y="949275"/>
            <a:ext cx="11583406"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a:xfrm>
            <a:off x="9060763" y="6335004"/>
            <a:ext cx="2743200" cy="365125"/>
          </a:xfrm>
        </p:spPr>
        <p:txBody>
          <a:bodyPr/>
          <a:lstStyle/>
          <a:p>
            <a:pPr>
              <a:defRPr/>
            </a:pPr>
            <a:r>
              <a:rPr lang="ru-RU" dirty="0" smtClean="0">
                <a:solidFill>
                  <a:prstClr val="black">
                    <a:tint val="75000"/>
                  </a:prstClr>
                </a:solidFill>
              </a:rPr>
              <a:t>67</a:t>
            </a:r>
            <a:endParaRPr lang="ru-RU" dirty="0">
              <a:solidFill>
                <a:prstClr val="black">
                  <a:tint val="75000"/>
                </a:prstClr>
              </a:solidFill>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ru-RU">
                <a:solidFill>
                  <a:prstClr val="white"/>
                </a:solidFill>
              </a:endParaRPr>
            </a:p>
          </p:txBody>
        </p:sp>
      </p:grpSp>
      <p:sp>
        <p:nvSpPr>
          <p:cNvPr id="27" name="Прямоугольник 26"/>
          <p:cNvSpPr/>
          <p:nvPr/>
        </p:nvSpPr>
        <p:spPr>
          <a:xfrm>
            <a:off x="391628" y="263293"/>
            <a:ext cx="5297604" cy="584775"/>
          </a:xfrm>
          <a:prstGeom prst="rect">
            <a:avLst/>
          </a:prstGeom>
        </p:spPr>
        <p:txBody>
          <a:bodyPr wrap="none">
            <a:spAutoFit/>
          </a:bodyPr>
          <a:lstStyle/>
          <a:p>
            <a:pPr>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География. Новинка СОО</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p:cNvSpPr txBox="1"/>
          <p:nvPr/>
        </p:nvSpPr>
        <p:spPr>
          <a:xfrm>
            <a:off x="113415" y="1124453"/>
            <a:ext cx="6392487" cy="4863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nSpc>
                <a:spcPct val="90000"/>
              </a:lnSpc>
              <a:defRPr/>
            </a:pPr>
            <a:r>
              <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География. </a:t>
            </a:r>
            <a:r>
              <a:rPr lang="ru-RU" sz="1600" b="0"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«Сферы</a:t>
            </a:r>
            <a:r>
              <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0"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10 –</a:t>
            </a:r>
            <a:r>
              <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11 классы. Базовый </a:t>
            </a:r>
            <a:r>
              <a:rPr lang="ru-RU" sz="1600" b="0"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уровень</a:t>
            </a:r>
            <a:endParaRPr lang="ru-RU" sz="1600" b="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endParaRPr>
          </a:p>
        </p:txBody>
      </p:sp>
      <p:graphicFrame>
        <p:nvGraphicFramePr>
          <p:cNvPr id="44" name="Таблица 43"/>
          <p:cNvGraphicFramePr>
            <a:graphicFrameLocks noGrp="1"/>
          </p:cNvGraphicFramePr>
          <p:nvPr>
            <p:extLst>
              <p:ext uri="{D42A27DB-BD31-4B8C-83A1-F6EECF244321}">
                <p14:modId xmlns:p14="http://schemas.microsoft.com/office/powerpoint/2010/main" val="620960223"/>
              </p:ext>
            </p:extLst>
          </p:nvPr>
        </p:nvGraphicFramePr>
        <p:xfrm>
          <a:off x="315304" y="5744926"/>
          <a:ext cx="7905613" cy="739998"/>
        </p:xfrm>
        <a:graphic>
          <a:graphicData uri="http://schemas.openxmlformats.org/drawingml/2006/table">
            <a:tbl>
              <a:tblPr firstRow="1" bandRow="1">
                <a:tableStyleId>{5C22544A-7EE6-4342-B048-85BDC9FD1C3A}</a:tableStyleId>
              </a:tblPr>
              <a:tblGrid>
                <a:gridCol w="1268657">
                  <a:extLst>
                    <a:ext uri="{9D8B030D-6E8A-4147-A177-3AD203B41FA5}">
                      <a16:colId xmlns:a16="http://schemas.microsoft.com/office/drawing/2014/main" val="3669150609"/>
                    </a:ext>
                  </a:extLst>
                </a:gridCol>
                <a:gridCol w="1287824">
                  <a:extLst>
                    <a:ext uri="{9D8B030D-6E8A-4147-A177-3AD203B41FA5}">
                      <a16:colId xmlns:a16="http://schemas.microsoft.com/office/drawing/2014/main" val="1456852395"/>
                    </a:ext>
                  </a:extLst>
                </a:gridCol>
                <a:gridCol w="1690543">
                  <a:extLst>
                    <a:ext uri="{9D8B030D-6E8A-4147-A177-3AD203B41FA5}">
                      <a16:colId xmlns:a16="http://schemas.microsoft.com/office/drawing/2014/main" val="892373509"/>
                    </a:ext>
                  </a:extLst>
                </a:gridCol>
                <a:gridCol w="1097577">
                  <a:extLst>
                    <a:ext uri="{9D8B030D-6E8A-4147-A177-3AD203B41FA5}">
                      <a16:colId xmlns:a16="http://schemas.microsoft.com/office/drawing/2014/main" val="753614388"/>
                    </a:ext>
                  </a:extLst>
                </a:gridCol>
                <a:gridCol w="2561012">
                  <a:extLst>
                    <a:ext uri="{9D8B030D-6E8A-4147-A177-3AD203B41FA5}">
                      <a16:colId xmlns:a16="http://schemas.microsoft.com/office/drawing/2014/main" val="2740690258"/>
                    </a:ext>
                  </a:extLst>
                </a:gridCol>
              </a:tblGrid>
              <a:tr h="246860">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35198">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1.3.3.3.5.1</a:t>
                      </a:r>
                    </a:p>
                    <a:p>
                      <a:pPr marL="0" marR="0" indent="0" algn="ctr" defTabSz="914400" rtl="0" eaLnBrk="1" fontAlgn="auto" latinLnBrk="0" hangingPunct="1">
                        <a:lnSpc>
                          <a:spcPct val="80000"/>
                        </a:lnSpc>
                        <a:spcBef>
                          <a:spcPts val="0"/>
                        </a:spcBef>
                        <a:spcAft>
                          <a:spcPts val="0"/>
                        </a:spcAft>
                        <a:buClrTx/>
                        <a:buSzTx/>
                        <a:buFontTx/>
                        <a:buNone/>
                        <a:tabLst/>
                        <a:defRPr/>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География</a:t>
                      </a:r>
                    </a:p>
                  </a:txBody>
                  <a:tcPr anchor="ctr"/>
                </a:tc>
                <a:tc>
                  <a:txBody>
                    <a:bodyPr/>
                    <a:lstStyle/>
                    <a:p>
                      <a:pPr marL="0" algn="ctr" defTabSz="914400" rtl="0" eaLnBrk="1" fontAlgn="t"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География</a:t>
                      </a:r>
                    </a:p>
                    <a:p>
                      <a:pPr marL="0" algn="ctr" defTabSz="914400" rtl="0" eaLnBrk="1" fontAlgn="t"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(базовый уровень)</a:t>
                      </a: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 – 11</a:t>
                      </a:r>
                    </a:p>
                    <a:p>
                      <a:pPr marL="0" algn="ctr" defTabSz="914400" rtl="0" eaLnBrk="1" latinLnBrk="0" hangingPunct="1">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Д.Л.Лопатников</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1973950474"/>
                  </a:ext>
                </a:extLst>
              </a:tr>
            </a:tbl>
          </a:graphicData>
        </a:graphic>
      </p:graphicFrame>
      <p:graphicFrame>
        <p:nvGraphicFramePr>
          <p:cNvPr id="51" name="Таблица 50"/>
          <p:cNvGraphicFramePr>
            <a:graphicFrameLocks noGrp="1"/>
          </p:cNvGraphicFramePr>
          <p:nvPr>
            <p:extLst>
              <p:ext uri="{D42A27DB-BD31-4B8C-83A1-F6EECF244321}">
                <p14:modId xmlns:p14="http://schemas.microsoft.com/office/powerpoint/2010/main" val="4224558594"/>
              </p:ext>
            </p:extLst>
          </p:nvPr>
        </p:nvGraphicFramePr>
        <p:xfrm>
          <a:off x="113414" y="1677295"/>
          <a:ext cx="7570709" cy="3901440"/>
        </p:xfrm>
        <a:graphic>
          <a:graphicData uri="http://schemas.openxmlformats.org/drawingml/2006/table">
            <a:tbl>
              <a:tblPr firstRow="1" bandRow="1">
                <a:tableStyleId>{5C22544A-7EE6-4342-B048-85BDC9FD1C3A}</a:tableStyleId>
              </a:tblPr>
              <a:tblGrid>
                <a:gridCol w="7570709">
                  <a:extLst>
                    <a:ext uri="{9D8B030D-6E8A-4147-A177-3AD203B41FA5}">
                      <a16:colId xmlns:a16="http://schemas.microsoft.com/office/drawing/2014/main" val="2892464112"/>
                    </a:ext>
                  </a:extLst>
                </a:gridCol>
              </a:tblGrid>
              <a:tr h="2362343">
                <a:tc>
                  <a:txBody>
                    <a:bodyPr/>
                    <a:lstStyle/>
                    <a:p>
                      <a:pPr marL="0" marR="0" lvl="0" indent="0" algn="l" defTabSz="821531" rtl="0" eaLnBrk="1" fontAlgn="auto" latinLnBrk="0" hangingPunct="0">
                        <a:lnSpc>
                          <a:spcPct val="100000"/>
                        </a:lnSpc>
                        <a:spcBef>
                          <a:spcPts val="0"/>
                        </a:spcBef>
                        <a:spcAft>
                          <a:spcPts val="0"/>
                        </a:spcAft>
                        <a:buClrTx/>
                        <a:buSzTx/>
                        <a:buFont typeface="+mj-lt"/>
                        <a:buNone/>
                        <a:tabLst/>
                        <a:defRPr/>
                      </a:pPr>
                      <a:r>
                        <a:rPr lang="ru-RU" sz="1600" b="0" kern="1200" noProof="0" dirty="0" smtClean="0">
                          <a:solidFill>
                            <a:prstClr val="black"/>
                          </a:solidFill>
                          <a:latin typeface="Open Sans Light"/>
                          <a:ea typeface="+mn-ea"/>
                          <a:cs typeface="+mn-cs"/>
                        </a:rPr>
                        <a:t>Особенности УМК:</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Деятельностная структура параграфов</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Включённая исследовательская линия</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Разнообразие  наглядного материала</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Полноценное методическое и дидактическое наполнение</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Современные средства визуализации контента</a:t>
                      </a:r>
                    </a:p>
                    <a:p>
                      <a:pPr marL="0" marR="0" lvl="0" indent="0" algn="l" defTabSz="821531" rtl="0" eaLnBrk="1" fontAlgn="auto" latinLnBrk="0" hangingPunct="0">
                        <a:lnSpc>
                          <a:spcPct val="100000"/>
                        </a:lnSpc>
                        <a:spcBef>
                          <a:spcPts val="0"/>
                        </a:spcBef>
                        <a:spcAft>
                          <a:spcPts val="0"/>
                        </a:spcAft>
                        <a:buClrTx/>
                        <a:buSzTx/>
                        <a:buFont typeface="Arial" panose="020B0604020202020204" pitchFamily="34" charset="0"/>
                        <a:buNone/>
                        <a:tabLst/>
                        <a:defRPr/>
                      </a:pPr>
                      <a:endParaRPr lang="ru-RU" sz="1600" b="0" kern="1200" noProof="0" dirty="0" smtClean="0">
                        <a:solidFill>
                          <a:prstClr val="black"/>
                        </a:solidFill>
                        <a:latin typeface="Open Sans Light"/>
                        <a:ea typeface="+mn-ea"/>
                        <a:cs typeface="+mn-cs"/>
                      </a:endParaRPr>
                    </a:p>
                    <a:p>
                      <a:pPr marL="0" marR="0" lvl="0" indent="0" algn="l" defTabSz="821531" rtl="0" eaLnBrk="1" fontAlgn="auto" latinLnBrk="0" hangingPunct="0">
                        <a:lnSpc>
                          <a:spcPct val="100000"/>
                        </a:lnSpc>
                        <a:spcBef>
                          <a:spcPts val="0"/>
                        </a:spcBef>
                        <a:spcAft>
                          <a:spcPts val="0"/>
                        </a:spcAft>
                        <a:buClrTx/>
                        <a:buSzTx/>
                        <a:buFont typeface="Arial" panose="020B0604020202020204" pitchFamily="34" charset="0"/>
                        <a:buNone/>
                        <a:tabLst/>
                        <a:defRPr/>
                      </a:pPr>
                      <a:r>
                        <a:rPr lang="ru-RU" sz="1600" b="0" kern="1200" noProof="0" dirty="0" smtClean="0">
                          <a:solidFill>
                            <a:prstClr val="black"/>
                          </a:solidFill>
                          <a:latin typeface="Open Sans Light"/>
                          <a:ea typeface="+mn-ea"/>
                          <a:cs typeface="+mn-cs"/>
                        </a:rPr>
                        <a:t>Содержание учебника даёт возможность ученикам научиться:</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сопоставлять и анализировать географические источники информации</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составлять географические описания</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анализировать факторы и объяснять закономерности</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раскрывать причинно-следственные связи</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600" b="0" kern="1200" noProof="0" dirty="0" smtClean="0">
                          <a:solidFill>
                            <a:prstClr val="black"/>
                          </a:solidFill>
                          <a:latin typeface="Open Sans Light"/>
                          <a:ea typeface="+mn-ea"/>
                          <a:cs typeface="+mn-cs"/>
                        </a:rPr>
                        <a:t>применять полученные знания в повседневной жизни</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400" b="0" kern="120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ru-RU" sz="1600" b="0" kern="120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ru-RU" sz="1200" b="0" kern="120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76200" cap="flat" cmpd="sng" algn="ctr">
                      <a:solidFill>
                        <a:schemeClr val="bg1"/>
                      </a:solidFill>
                      <a:prstDash val="solid"/>
                      <a:round/>
                      <a:headEnd type="none" w="med" len="med"/>
                      <a:tailEnd type="none" w="med" len="med"/>
                    </a:lnL>
                    <a:solidFill>
                      <a:schemeClr val="bg1"/>
                    </a:solidFill>
                  </a:tcPr>
                </a:tc>
                <a:extLst>
                  <a:ext uri="{0D108BD9-81ED-4DB2-BD59-A6C34878D82A}">
                    <a16:rowId xmlns:a16="http://schemas.microsoft.com/office/drawing/2014/main" val="2192693757"/>
                  </a:ext>
                </a:extLst>
              </a:tr>
            </a:tbl>
          </a:graphicData>
        </a:graphic>
      </p:graphicFrame>
      <p:pic>
        <p:nvPicPr>
          <p:cNvPr id="52" name="Рисунок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9766" y="1514396"/>
            <a:ext cx="2922292" cy="390128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266958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4CB9B150-16F9-4654-A9FF-3F04349E5D0B}" type="slidenum">
              <a:rPr lang="ru-RU" smtClean="0">
                <a:solidFill>
                  <a:srgbClr val="E7E6E6">
                    <a:lumMod val="50000"/>
                  </a:srgbClr>
                </a:solidFill>
              </a:rPr>
              <a:pPr/>
              <a:t>67</a:t>
            </a:fld>
            <a:endParaRPr lang="ru-RU" dirty="0">
              <a:solidFill>
                <a:srgbClr val="E7E6E6">
                  <a:lumMod val="50000"/>
                </a:srgbClr>
              </a:solidFill>
            </a:endParaRPr>
          </a:p>
        </p:txBody>
      </p:sp>
      <p:cxnSp>
        <p:nvCxnSpPr>
          <p:cNvPr id="14" name="Прямая соединительная линия 13">
            <a:extLst>
              <a:ext uri="{FF2B5EF4-FFF2-40B4-BE49-F238E27FC236}">
                <a16:creationId xmlns:a16="http://schemas.microsoft.com/office/drawing/2014/main" id="{DEB654A0-C98F-4F96-9F38-182DA224F2D5}"/>
              </a:ext>
            </a:extLst>
          </p:cNvPr>
          <p:cNvCxnSpPr/>
          <p:nvPr/>
        </p:nvCxnSpPr>
        <p:spPr>
          <a:xfrm>
            <a:off x="0" y="715739"/>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graphicFrame>
        <p:nvGraphicFramePr>
          <p:cNvPr id="17" name="Таблица 16"/>
          <p:cNvGraphicFramePr>
            <a:graphicFrameLocks noGrp="1"/>
          </p:cNvGraphicFramePr>
          <p:nvPr>
            <p:extLst>
              <p:ext uri="{D42A27DB-BD31-4B8C-83A1-F6EECF244321}">
                <p14:modId xmlns:p14="http://schemas.microsoft.com/office/powerpoint/2010/main" val="3535031687"/>
              </p:ext>
            </p:extLst>
          </p:nvPr>
        </p:nvGraphicFramePr>
        <p:xfrm>
          <a:off x="510901" y="5330373"/>
          <a:ext cx="10183576" cy="1365504"/>
        </p:xfrm>
        <a:graphic>
          <a:graphicData uri="http://schemas.openxmlformats.org/drawingml/2006/table">
            <a:tbl>
              <a:tblPr firstRow="1" bandRow="1">
                <a:tableStyleId>{5C22544A-7EE6-4342-B048-85BDC9FD1C3A}</a:tableStyleId>
              </a:tblPr>
              <a:tblGrid>
                <a:gridCol w="1275663">
                  <a:extLst>
                    <a:ext uri="{9D8B030D-6E8A-4147-A177-3AD203B41FA5}">
                      <a16:colId xmlns:a16="http://schemas.microsoft.com/office/drawing/2014/main" val="3669150609"/>
                    </a:ext>
                  </a:extLst>
                </a:gridCol>
                <a:gridCol w="1481959">
                  <a:extLst>
                    <a:ext uri="{9D8B030D-6E8A-4147-A177-3AD203B41FA5}">
                      <a16:colId xmlns:a16="http://schemas.microsoft.com/office/drawing/2014/main" val="892373509"/>
                    </a:ext>
                  </a:extLst>
                </a:gridCol>
                <a:gridCol w="2711669">
                  <a:extLst>
                    <a:ext uri="{9D8B030D-6E8A-4147-A177-3AD203B41FA5}">
                      <a16:colId xmlns:a16="http://schemas.microsoft.com/office/drawing/2014/main" val="2740690258"/>
                    </a:ext>
                  </a:extLst>
                </a:gridCol>
                <a:gridCol w="1030014">
                  <a:extLst>
                    <a:ext uri="{9D8B030D-6E8A-4147-A177-3AD203B41FA5}">
                      <a16:colId xmlns:a16="http://schemas.microsoft.com/office/drawing/2014/main" val="1052565377"/>
                    </a:ext>
                  </a:extLst>
                </a:gridCol>
                <a:gridCol w="3684271">
                  <a:extLst>
                    <a:ext uri="{9D8B030D-6E8A-4147-A177-3AD203B41FA5}">
                      <a16:colId xmlns:a16="http://schemas.microsoft.com/office/drawing/2014/main" val="1027920734"/>
                    </a:ext>
                  </a:extLst>
                </a:gridCol>
              </a:tblGrid>
              <a:tr h="163010">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93359">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1.3.3.1.9.1</a:t>
                      </a:r>
                    </a:p>
                    <a:p>
                      <a:pPr marL="0" marR="0" indent="0" algn="ctr" defTabSz="914400" rtl="0" eaLnBrk="1" fontAlgn="auto" latinLnBrk="0" hangingPunct="1">
                        <a:lnSpc>
                          <a:spcPct val="80000"/>
                        </a:lnSpc>
                        <a:spcBef>
                          <a:spcPts val="0"/>
                        </a:spcBef>
                        <a:spcAft>
                          <a:spcPts val="0"/>
                        </a:spcAft>
                        <a:buClrTx/>
                        <a:buSzTx/>
                        <a:buFontTx/>
                        <a:buNone/>
                        <a:tabLst/>
                        <a:defRPr/>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Всеобщая история</a:t>
                      </a:r>
                    </a:p>
                    <a:p>
                      <a:pPr marL="0" marR="0" indent="0" algn="ctr" defTabSz="914400" rtl="0" eaLnBrk="1" fontAlgn="auto" latinLnBrk="0" hangingPunct="1">
                        <a:lnSpc>
                          <a:spcPct val="80000"/>
                        </a:lnSpc>
                        <a:spcBef>
                          <a:spcPts val="0"/>
                        </a:spcBef>
                        <a:spcAft>
                          <a:spcPts val="0"/>
                        </a:spcAft>
                        <a:buClrTx/>
                        <a:buSzTx/>
                        <a:buFontTx/>
                        <a:buNone/>
                        <a:tabLst/>
                        <a:defRPr/>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Всеобщая история. </a:t>
                      </a:r>
                    </a:p>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Новейшая история (базовый и углублённый уровни)</a:t>
                      </a: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Л.М.Ванюшкина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/Под ред.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А.А.Искендерова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t>
                      </a:r>
                    </a:p>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О.С.Сороко</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-Цюпа,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А.О.Сороко</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-Цюпа/ Под ред.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А.А.Искендерова</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1973950474"/>
                  </a:ext>
                </a:extLst>
              </a:tr>
              <a:tr h="493359">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1.3.3.1.1.1</a:t>
                      </a:r>
                    </a:p>
                    <a:p>
                      <a:pPr marL="0" marR="0" indent="0" algn="ctr" defTabSz="914400" rtl="0" eaLnBrk="1" fontAlgn="auto" latinLnBrk="0" hangingPunct="1">
                        <a:lnSpc>
                          <a:spcPct val="80000"/>
                        </a:lnSpc>
                        <a:spcBef>
                          <a:spcPts val="0"/>
                        </a:spcBef>
                        <a:spcAft>
                          <a:spcPts val="0"/>
                        </a:spcAft>
                        <a:buClrTx/>
                        <a:buSzTx/>
                        <a:buFontTx/>
                        <a:buNone/>
                        <a:tabLst/>
                        <a:defRPr/>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Всеобщая история</a:t>
                      </a: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Всеобщая история. Новейшее время (базовый уровень)</a:t>
                      </a:r>
                    </a:p>
                    <a:p>
                      <a:pPr marL="0" marR="0" indent="0" algn="ctr" defTabSz="914400" rtl="0" eaLnBrk="1" fontAlgn="auto" latinLnBrk="0" hangingPunct="1">
                        <a:lnSpc>
                          <a:spcPct val="80000"/>
                        </a:lnSpc>
                        <a:spcBef>
                          <a:spcPts val="0"/>
                        </a:spcBef>
                        <a:spcAft>
                          <a:spcPts val="0"/>
                        </a:spcAft>
                        <a:buClrTx/>
                        <a:buSzTx/>
                        <a:buFontTx/>
                        <a:buNone/>
                        <a:tabLst/>
                        <a:defRPr/>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a:t>
                      </a:r>
                    </a:p>
                    <a:p>
                      <a:pPr marL="0" marR="0" indent="0" algn="ctr" defTabSz="914400" rtl="0" eaLnBrk="1" fontAlgn="auto" latinLnBrk="0" hangingPunct="1">
                        <a:lnSpc>
                          <a:spcPct val="80000"/>
                        </a:lnSpc>
                        <a:spcBef>
                          <a:spcPts val="0"/>
                        </a:spcBef>
                        <a:spcAft>
                          <a:spcPts val="0"/>
                        </a:spcAft>
                        <a:buClrTx/>
                        <a:buSzTx/>
                        <a:buFontTx/>
                        <a:buNone/>
                        <a:tabLst/>
                        <a:defRPr/>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Л.С.Белоусов</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В.П.Смирнов</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М.С.Мейер</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indent="0" algn="ctr" defTabSz="914400" rtl="0" eaLnBrk="1" fontAlgn="auto" latinLnBrk="0" hangingPunct="1">
                        <a:lnSpc>
                          <a:spcPct val="80000"/>
                        </a:lnSpc>
                        <a:spcBef>
                          <a:spcPts val="0"/>
                        </a:spcBef>
                        <a:spcAft>
                          <a:spcPts val="0"/>
                        </a:spcAft>
                        <a:buClrTx/>
                        <a:buSzTx/>
                        <a:buFontTx/>
                        <a:buNone/>
                        <a:tabLst/>
                        <a:defRPr/>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2453806036"/>
                  </a:ext>
                </a:extLst>
              </a:tr>
            </a:tbl>
          </a:graphicData>
        </a:graphic>
      </p:graphicFrame>
      <p:sp>
        <p:nvSpPr>
          <p:cNvPr id="18" name="Прямоугольник 17"/>
          <p:cNvSpPr/>
          <p:nvPr/>
        </p:nvSpPr>
        <p:spPr>
          <a:xfrm>
            <a:off x="254993" y="185453"/>
            <a:ext cx="9039591" cy="584775"/>
          </a:xfrm>
          <a:prstGeom prst="rect">
            <a:avLst/>
          </a:prstGeom>
        </p:spPr>
        <p:txBody>
          <a:bodyPr wrap="none">
            <a:spAutoFit/>
          </a:bodyPr>
          <a:lstStyle/>
          <a:p>
            <a:pPr>
              <a:defRPr/>
            </a:pPr>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Всеобщая история. Обновление содержания образования</a:t>
            </a:r>
          </a:p>
        </p:txBody>
      </p:sp>
      <p:pic>
        <p:nvPicPr>
          <p:cNvPr id="24" name="Рисунок 23" descr="C:\Users\asilyanova\Downloads\(cover) Всеобщая история. 10 класс (Сороко-Цюпа О. С., Сороко-Цюпа А. О. _ Под ред. Искендерова А. А.).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2250" y="1472147"/>
            <a:ext cx="1756678" cy="2325473"/>
          </a:xfrm>
          <a:prstGeom prst="rect">
            <a:avLst/>
          </a:prstGeom>
          <a:noFill/>
          <a:ln>
            <a:noFill/>
          </a:ln>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3112" y="1483290"/>
            <a:ext cx="1747369" cy="2341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0" y="1404038"/>
            <a:ext cx="3448205" cy="4016484"/>
          </a:xfrm>
          <a:prstGeom prst="rect">
            <a:avLst/>
          </a:prstGeom>
        </p:spPr>
        <p:txBody>
          <a:bodyPr wrap="square">
            <a:spAutoFit/>
          </a:bodyPr>
          <a:lstStyle/>
          <a:p>
            <a:pPr marL="285750" indent="-285750">
              <a:buFont typeface="Arial" panose="020B0604020202020204" pitchFamily="34" charset="0"/>
              <a:buChar char="•"/>
            </a:pPr>
            <a:r>
              <a:rPr lang="ru-RU" sz="1500" dirty="0">
                <a:solidFill>
                  <a:prstClr val="black"/>
                </a:solidFill>
                <a:latin typeface="Open Sans Light"/>
              </a:rPr>
              <a:t>Учебники переработаны в соответствии с действующими ПООП под линейный принцип преподавания истории в школе и синхронизированы с курсом истории России </a:t>
            </a:r>
          </a:p>
          <a:p>
            <a:pPr marL="285750" indent="-285750">
              <a:buFont typeface="Arial" panose="020B0604020202020204" pitchFamily="34" charset="0"/>
              <a:buChar char="•"/>
            </a:pPr>
            <a:r>
              <a:rPr lang="ru-RU" sz="1500" dirty="0" smtClean="0">
                <a:solidFill>
                  <a:prstClr val="black"/>
                </a:solidFill>
                <a:latin typeface="Open Sans Light"/>
              </a:rPr>
              <a:t>Классический</a:t>
            </a:r>
            <a:r>
              <a:rPr lang="ru-RU" sz="1500" dirty="0">
                <a:solidFill>
                  <a:prstClr val="black"/>
                </a:solidFill>
                <a:latin typeface="Open Sans Light"/>
              </a:rPr>
              <a:t>, проверенный временем УМК в обновлённом виде</a:t>
            </a:r>
          </a:p>
          <a:p>
            <a:pPr marL="285750" indent="-285750">
              <a:buFont typeface="Arial" panose="020B0604020202020204" pitchFamily="34" charset="0"/>
              <a:buChar char="•"/>
            </a:pPr>
            <a:r>
              <a:rPr lang="ru-RU" sz="1500" dirty="0" smtClean="0">
                <a:solidFill>
                  <a:prstClr val="black"/>
                </a:solidFill>
                <a:latin typeface="Open Sans Light"/>
              </a:rPr>
              <a:t>Параграфы </a:t>
            </a:r>
            <a:r>
              <a:rPr lang="ru-RU" sz="1500" dirty="0">
                <a:solidFill>
                  <a:prstClr val="black"/>
                </a:solidFill>
                <a:latin typeface="Open Sans Light"/>
              </a:rPr>
              <a:t>учебников состоят из основного текста, вывода и дополнительных материалов </a:t>
            </a:r>
          </a:p>
          <a:p>
            <a:pPr marL="285750" indent="-285750">
              <a:buFont typeface="Arial" panose="020B0604020202020204" pitchFamily="34" charset="0"/>
              <a:buChar char="•"/>
            </a:pPr>
            <a:r>
              <a:rPr lang="ru-RU" sz="1500" dirty="0" smtClean="0">
                <a:solidFill>
                  <a:prstClr val="black"/>
                </a:solidFill>
                <a:latin typeface="Open Sans Light"/>
              </a:rPr>
              <a:t>В </a:t>
            </a:r>
            <a:r>
              <a:rPr lang="ru-RU" sz="1500" dirty="0">
                <a:solidFill>
                  <a:prstClr val="black"/>
                </a:solidFill>
                <a:latin typeface="Open Sans Light"/>
              </a:rPr>
              <a:t>каждом учебнике содержатся темы для организации проектной деятельности учащихся</a:t>
            </a:r>
          </a:p>
          <a:p>
            <a:pPr marL="285750" indent="-285750">
              <a:buFont typeface="Arial" panose="020B0604020202020204" pitchFamily="34" charset="0"/>
              <a:buChar char="•"/>
            </a:pPr>
            <a:r>
              <a:rPr lang="ru-RU" sz="1500" dirty="0" smtClean="0">
                <a:solidFill>
                  <a:prstClr val="black"/>
                </a:solidFill>
                <a:latin typeface="Open Sans Light"/>
              </a:rPr>
              <a:t>Самая </a:t>
            </a:r>
            <a:r>
              <a:rPr lang="ru-RU" sz="1500" dirty="0">
                <a:solidFill>
                  <a:prstClr val="black"/>
                </a:solidFill>
                <a:latin typeface="Open Sans Light"/>
              </a:rPr>
              <a:t>популярная линия учебников по всеобщей истории в РФ</a:t>
            </a:r>
          </a:p>
          <a:p>
            <a:pPr marL="285750" indent="-285750">
              <a:buFont typeface="Arial" panose="020B0604020202020204" pitchFamily="34" charset="0"/>
              <a:buChar char="•"/>
            </a:pPr>
            <a:r>
              <a:rPr lang="ru-RU" sz="1500" dirty="0" smtClean="0">
                <a:solidFill>
                  <a:prstClr val="black"/>
                </a:solidFill>
                <a:latin typeface="Open Sans Light"/>
              </a:rPr>
              <a:t>Наличие </a:t>
            </a:r>
            <a:r>
              <a:rPr lang="ru-RU" sz="1500" dirty="0">
                <a:solidFill>
                  <a:prstClr val="black"/>
                </a:solidFill>
                <a:latin typeface="Open Sans Light"/>
              </a:rPr>
              <a:t>разнообразного шлейфа, входящего в УМК</a:t>
            </a:r>
          </a:p>
        </p:txBody>
      </p:sp>
      <p:sp>
        <p:nvSpPr>
          <p:cNvPr id="8" name="Прямоугольник 7"/>
          <p:cNvSpPr/>
          <p:nvPr/>
        </p:nvSpPr>
        <p:spPr>
          <a:xfrm>
            <a:off x="5904481" y="1525448"/>
            <a:ext cx="4348631" cy="3093154"/>
          </a:xfrm>
          <a:prstGeom prst="rect">
            <a:avLst/>
          </a:prstGeom>
        </p:spPr>
        <p:txBody>
          <a:bodyPr wrap="square">
            <a:spAutoFit/>
          </a:bodyPr>
          <a:lstStyle/>
          <a:p>
            <a:pPr marL="171450" lvl="0" indent="-171450" algn="just">
              <a:buFont typeface="Arial" panose="020B0604020202020204" pitchFamily="34" charset="0"/>
              <a:buChar char="•"/>
              <a:defRPr/>
            </a:pPr>
            <a:r>
              <a:rPr lang="ru-RU"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Учебники переработаны в соответствии с действующими ПООП под линейный принцип преподавания истории в школе и синхронизированы с курсом истории России</a:t>
            </a:r>
          </a:p>
          <a:p>
            <a:pPr marL="171450" lvl="0" indent="-171450" algn="just">
              <a:buFont typeface="Arial" panose="020B0604020202020204" pitchFamily="34" charset="0"/>
              <a:buChar char="•"/>
              <a:defRPr/>
            </a:pPr>
            <a:r>
              <a:rPr lang="ru-RU" sz="15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События </a:t>
            </a:r>
            <a:r>
              <a:rPr lang="ru-RU"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всеобщей истории даны во взаимосвязи с </a:t>
            </a:r>
            <a:r>
              <a:rPr lang="ru-RU" sz="15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событиями истории </a:t>
            </a:r>
            <a:r>
              <a:rPr lang="ru-RU"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России. Это позволяет эффективнее подготовиться к ЕГЭ по истории, который включает некоторые события всеобщей истории</a:t>
            </a:r>
          </a:p>
          <a:p>
            <a:pPr marL="171450" lvl="0" indent="-171450" algn="just">
              <a:buFont typeface="Arial" panose="020B0604020202020204" pitchFamily="34" charset="0"/>
              <a:buChar char="•"/>
              <a:defRPr/>
            </a:pPr>
            <a:r>
              <a:rPr lang="ru-RU" sz="15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Представлен </a:t>
            </a:r>
            <a:r>
              <a:rPr lang="ru-RU"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новый исторический материал: история культуры и быта, повседневная жизнь  людей</a:t>
            </a:r>
          </a:p>
          <a:p>
            <a:pPr marL="171450" lvl="0" indent="-171450" algn="just">
              <a:buFont typeface="Arial" panose="020B0604020202020204" pitchFamily="34" charset="0"/>
              <a:buChar char="•"/>
              <a:defRPr/>
            </a:pPr>
            <a:r>
              <a:rPr lang="ru-RU" sz="15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Учебники </a:t>
            </a:r>
            <a:r>
              <a:rPr lang="ru-RU"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издаются в полноцветном формате, что даёт возможность поместить в них красочный иллюстративный ряд</a:t>
            </a:r>
          </a:p>
        </p:txBody>
      </p:sp>
    </p:spTree>
    <p:extLst>
      <p:ext uri="{BB962C8B-B14F-4D97-AF65-F5344CB8AC3E}">
        <p14:creationId xmlns:p14="http://schemas.microsoft.com/office/powerpoint/2010/main" val="30034135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Прямоугольник 32"/>
          <p:cNvSpPr/>
          <p:nvPr/>
        </p:nvSpPr>
        <p:spPr>
          <a:xfrm>
            <a:off x="51172" y="192519"/>
            <a:ext cx="9439315" cy="523220"/>
          </a:xfrm>
          <a:prstGeom prst="rect">
            <a:avLst/>
          </a:prstGeom>
        </p:spPr>
        <p:txBody>
          <a:bodyPr wrap="none">
            <a:spAutoFit/>
          </a:bodyPr>
          <a:lstStyle/>
          <a:p>
            <a:r>
              <a:rPr lang="ru-RU" sz="28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История</a:t>
            </a:r>
            <a:r>
              <a:rPr lang="ru-RU" sz="28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Варианты организации изучения предмета в старшей школе</a:t>
            </a:r>
          </a:p>
        </p:txBody>
      </p:sp>
      <p:cxnSp>
        <p:nvCxnSpPr>
          <p:cNvPr id="34" name="Прямая соединительная линия 33">
            <a:extLst>
              <a:ext uri="{FF2B5EF4-FFF2-40B4-BE49-F238E27FC236}">
                <a16:creationId xmlns:a16="http://schemas.microsoft.com/office/drawing/2014/main" id="{DEB654A0-C98F-4F96-9F38-182DA224F2D5}"/>
              </a:ext>
            </a:extLst>
          </p:cNvPr>
          <p:cNvCxnSpPr/>
          <p:nvPr/>
        </p:nvCxnSpPr>
        <p:spPr>
          <a:xfrm>
            <a:off x="0" y="715739"/>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graphicFrame>
        <p:nvGraphicFramePr>
          <p:cNvPr id="5" name="Таблица 4"/>
          <p:cNvGraphicFramePr>
            <a:graphicFrameLocks noGrp="1"/>
          </p:cNvGraphicFramePr>
          <p:nvPr>
            <p:extLst>
              <p:ext uri="{D42A27DB-BD31-4B8C-83A1-F6EECF244321}">
                <p14:modId xmlns:p14="http://schemas.microsoft.com/office/powerpoint/2010/main" val="4057648820"/>
              </p:ext>
            </p:extLst>
          </p:nvPr>
        </p:nvGraphicFramePr>
        <p:xfrm>
          <a:off x="243391" y="868119"/>
          <a:ext cx="11396692" cy="5669280"/>
        </p:xfrm>
        <a:graphic>
          <a:graphicData uri="http://schemas.openxmlformats.org/drawingml/2006/table">
            <a:tbl>
              <a:tblPr firstRow="1" bandRow="1">
                <a:tableStyleId>{5C22544A-7EE6-4342-B048-85BDC9FD1C3A}</a:tableStyleId>
              </a:tblPr>
              <a:tblGrid>
                <a:gridCol w="5698346">
                  <a:extLst>
                    <a:ext uri="{9D8B030D-6E8A-4147-A177-3AD203B41FA5}">
                      <a16:colId xmlns:a16="http://schemas.microsoft.com/office/drawing/2014/main" val="2382902526"/>
                    </a:ext>
                  </a:extLst>
                </a:gridCol>
                <a:gridCol w="5698346">
                  <a:extLst>
                    <a:ext uri="{9D8B030D-6E8A-4147-A177-3AD203B41FA5}">
                      <a16:colId xmlns:a16="http://schemas.microsoft.com/office/drawing/2014/main" val="3324170806"/>
                    </a:ext>
                  </a:extLst>
                </a:gridCol>
              </a:tblGrid>
              <a:tr h="350365">
                <a:tc>
                  <a:txBody>
                    <a:bodyPr/>
                    <a:lstStyle/>
                    <a:p>
                      <a:pPr algn="ctr"/>
                      <a:r>
                        <a:rPr lang="ru-RU" dirty="0" smtClean="0"/>
                        <a:t>ВАРИАНТ</a:t>
                      </a:r>
                      <a:r>
                        <a:rPr lang="ru-RU" baseline="0" dirty="0" smtClean="0"/>
                        <a:t> 1</a:t>
                      </a:r>
                      <a:endParaRPr lang="ru-RU" dirty="0"/>
                    </a:p>
                  </a:txBody>
                  <a:tcPr>
                    <a:lnR w="76200" cap="flat" cmpd="sng" algn="ctr">
                      <a:solidFill>
                        <a:schemeClr val="bg1"/>
                      </a:solidFill>
                      <a:prstDash val="solid"/>
                      <a:round/>
                      <a:headEnd type="none" w="med" len="med"/>
                      <a:tailEnd type="none" w="med" len="med"/>
                    </a:lnR>
                  </a:tcPr>
                </a:tc>
                <a:tc>
                  <a:txBody>
                    <a:bodyPr/>
                    <a:lstStyle/>
                    <a:p>
                      <a:pPr algn="ctr"/>
                      <a:r>
                        <a:rPr lang="ru-RU" dirty="0" smtClean="0"/>
                        <a:t>ВАРИАНТ 2</a:t>
                      </a:r>
                      <a:endParaRPr lang="ru-RU" dirty="0"/>
                    </a:p>
                  </a:txBody>
                  <a:tcPr>
                    <a:lnL w="762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906950568"/>
                  </a:ext>
                </a:extLst>
              </a:tr>
              <a:tr h="5269870">
                <a:tc>
                  <a:txBody>
                    <a:bodyPr/>
                    <a:lstStyle/>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txBody>
                  <a:tcPr>
                    <a:lnR w="76200" cap="flat" cmpd="sng" algn="ctr">
                      <a:solidFill>
                        <a:schemeClr val="bg1"/>
                      </a:solidFill>
                      <a:prstDash val="solid"/>
                      <a:round/>
                      <a:headEnd type="none" w="med" len="med"/>
                      <a:tailEnd type="none" w="med" len="med"/>
                    </a:lnR>
                    <a:solidFill>
                      <a:schemeClr val="accent1">
                        <a:lumMod val="20000"/>
                        <a:lumOff val="80000"/>
                      </a:schemeClr>
                    </a:solidFill>
                  </a:tcPr>
                </a:tc>
                <a:tc>
                  <a:txBody>
                    <a:bodyPr/>
                    <a:lstStyle/>
                    <a:p>
                      <a:endParaRPr lang="ru-RU" dirty="0"/>
                    </a:p>
                  </a:txBody>
                  <a:tcPr>
                    <a:lnL w="76200" cap="flat" cmpd="sng" algn="ctr">
                      <a:solidFill>
                        <a:schemeClr val="bg1"/>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2015668692"/>
                  </a:ext>
                </a:extLst>
              </a:tr>
            </a:tbl>
          </a:graphicData>
        </a:graphic>
      </p:graphicFrame>
      <p:pic>
        <p:nvPicPr>
          <p:cNvPr id="35" name="Рисунок 34" descr="ÐÐ·Ð¾Ð±ÑÐ°Ð¶ÐµÐ½Ð¸Ðµ ÐÑÑÐ¾ÑÐ¸Ñ Ð Ð¾ÑÑÐ¸Ð¸. 10 ÐºÐ»Ð°ÑÑ. Ð 3-Ñ ÑÐ°ÑÑÑÑ. Ð§Ð°ÑÑÑ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412" y="1372133"/>
            <a:ext cx="1260234" cy="1773324"/>
          </a:xfrm>
          <a:prstGeom prst="rect">
            <a:avLst/>
          </a:prstGeom>
          <a:noFill/>
          <a:ln>
            <a:noFill/>
          </a:ln>
        </p:spPr>
      </p:pic>
      <p:sp>
        <p:nvSpPr>
          <p:cNvPr id="38" name="Прямоугольник 37"/>
          <p:cNvSpPr/>
          <p:nvPr/>
        </p:nvSpPr>
        <p:spPr>
          <a:xfrm>
            <a:off x="1933594" y="1372133"/>
            <a:ext cx="592852" cy="850192"/>
          </a:xfrm>
          <a:prstGeom prst="rect">
            <a:avLst/>
          </a:prstGeom>
          <a:solidFill>
            <a:srgbClr val="A20000">
              <a:alpha val="7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prstClr val="white"/>
                </a:solidFill>
              </a:rPr>
              <a:t>10</a:t>
            </a:r>
            <a:endParaRPr lang="ru-RU" sz="2800" b="1" dirty="0">
              <a:solidFill>
                <a:prstClr val="white"/>
              </a:solidFill>
            </a:endParaRPr>
          </a:p>
        </p:txBody>
      </p:sp>
      <p:pic>
        <p:nvPicPr>
          <p:cNvPr id="39" name="Рисунок 38"/>
          <p:cNvPicPr/>
          <p:nvPr/>
        </p:nvPicPr>
        <p:blipFill rotWithShape="1">
          <a:blip r:embed="rId4" cstate="print">
            <a:extLst>
              <a:ext uri="{28A0092B-C50C-407E-A947-70E740481C1C}">
                <a14:useLocalDpi xmlns:a14="http://schemas.microsoft.com/office/drawing/2010/main" val="0"/>
              </a:ext>
            </a:extLst>
          </a:blip>
          <a:srcRect b="4586"/>
          <a:stretch/>
        </p:blipFill>
        <p:spPr>
          <a:xfrm>
            <a:off x="3634430" y="1372133"/>
            <a:ext cx="1270635" cy="1773324"/>
          </a:xfrm>
          <a:prstGeom prst="rect">
            <a:avLst/>
          </a:prstGeom>
        </p:spPr>
      </p:pic>
      <p:sp>
        <p:nvSpPr>
          <p:cNvPr id="40" name="Прямоугольник 39"/>
          <p:cNvSpPr/>
          <p:nvPr/>
        </p:nvSpPr>
        <p:spPr>
          <a:xfrm>
            <a:off x="5027013" y="1372133"/>
            <a:ext cx="592852" cy="850192"/>
          </a:xfrm>
          <a:prstGeom prst="rect">
            <a:avLst/>
          </a:prstGeom>
          <a:solidFill>
            <a:srgbClr val="A20000">
              <a:alpha val="7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prstClr val="white"/>
                </a:solidFill>
              </a:rPr>
              <a:t>11</a:t>
            </a:r>
            <a:endParaRPr lang="ru-RU" sz="2800" b="1" dirty="0">
              <a:solidFill>
                <a:prstClr val="white"/>
              </a:solidFill>
            </a:endParaRPr>
          </a:p>
        </p:txBody>
      </p:sp>
      <p:sp>
        <p:nvSpPr>
          <p:cNvPr id="43" name="TextBox 42"/>
          <p:cNvSpPr txBox="1"/>
          <p:nvPr/>
        </p:nvSpPr>
        <p:spPr>
          <a:xfrm>
            <a:off x="343184" y="3093461"/>
            <a:ext cx="2703975" cy="1169551"/>
          </a:xfrm>
          <a:prstGeom prst="rect">
            <a:avLst/>
          </a:prstGeom>
          <a:noFill/>
        </p:spPr>
        <p:txBody>
          <a:bodyPr wrap="square" rtlCol="0">
            <a:spAutoFit/>
          </a:bodyPr>
          <a:lstStyle>
            <a:defPPr>
              <a:defRPr lang="ru-RU"/>
            </a:defPPr>
            <a:lvl1pPr>
              <a:defRPr sz="1200" b="1"/>
            </a:lvl1pPr>
          </a:lstStyle>
          <a:p>
            <a:r>
              <a:rPr lang="ru-RU" sz="1400" b="0" dirty="0" err="1" smtClean="0">
                <a:solidFill>
                  <a:prstClr val="black"/>
                </a:solidFill>
                <a:latin typeface="Open Sans Light"/>
              </a:rPr>
              <a:t>М.М.Горинов</a:t>
            </a:r>
            <a:r>
              <a:rPr lang="ru-RU" sz="1400" b="0" dirty="0" smtClean="0">
                <a:solidFill>
                  <a:prstClr val="black"/>
                </a:solidFill>
                <a:latin typeface="Open Sans Light"/>
              </a:rPr>
              <a:t>, </a:t>
            </a:r>
            <a:r>
              <a:rPr lang="ru-RU" sz="1400" b="0" dirty="0" err="1" smtClean="0">
                <a:solidFill>
                  <a:prstClr val="black"/>
                </a:solidFill>
                <a:latin typeface="Open Sans Light"/>
              </a:rPr>
              <a:t>А.А.Данилов</a:t>
            </a:r>
            <a:r>
              <a:rPr lang="ru-RU" sz="1400" b="0" dirty="0" smtClean="0">
                <a:solidFill>
                  <a:prstClr val="black"/>
                </a:solidFill>
                <a:latin typeface="Open Sans Light"/>
              </a:rPr>
              <a:t>, </a:t>
            </a:r>
            <a:r>
              <a:rPr lang="ru-RU" sz="1400" b="0" dirty="0" err="1" smtClean="0">
                <a:solidFill>
                  <a:prstClr val="black"/>
                </a:solidFill>
                <a:latin typeface="Open Sans Light"/>
              </a:rPr>
              <a:t>М.Ю.Моруков</a:t>
            </a:r>
            <a:r>
              <a:rPr lang="ru-RU" sz="1400" b="0" dirty="0" smtClean="0">
                <a:solidFill>
                  <a:prstClr val="black"/>
                </a:solidFill>
                <a:latin typeface="Open Sans Light"/>
              </a:rPr>
              <a:t>  </a:t>
            </a:r>
            <a:r>
              <a:rPr lang="ru-RU" sz="1400" b="0" dirty="0">
                <a:solidFill>
                  <a:prstClr val="black"/>
                </a:solidFill>
                <a:latin typeface="Open Sans Light"/>
              </a:rPr>
              <a:t>и др./ Под ред. </a:t>
            </a:r>
            <a:r>
              <a:rPr lang="ru-RU" sz="1400" b="0" dirty="0" err="1" smtClean="0">
                <a:solidFill>
                  <a:prstClr val="black"/>
                </a:solidFill>
                <a:latin typeface="Open Sans Light"/>
              </a:rPr>
              <a:t>А.В.Торкунова</a:t>
            </a:r>
            <a:endParaRPr lang="ru-RU" sz="1400" b="0" dirty="0">
              <a:solidFill>
                <a:prstClr val="black"/>
              </a:solidFill>
              <a:latin typeface="Open Sans Light"/>
            </a:endParaRPr>
          </a:p>
          <a:p>
            <a:r>
              <a:rPr lang="ru-RU" sz="1400" b="0" dirty="0">
                <a:solidFill>
                  <a:prstClr val="black"/>
                </a:solidFill>
                <a:latin typeface="Open Sans Light"/>
              </a:rPr>
              <a:t>История России. 10 класс. </a:t>
            </a:r>
            <a:r>
              <a:rPr lang="ru-RU" sz="1400" b="0" dirty="0" smtClean="0">
                <a:solidFill>
                  <a:prstClr val="black"/>
                </a:solidFill>
                <a:latin typeface="Open Sans Light"/>
              </a:rPr>
              <a:t>(3ч.)</a:t>
            </a:r>
            <a:endParaRPr lang="ru-RU" sz="1400" b="0" dirty="0">
              <a:solidFill>
                <a:prstClr val="black"/>
              </a:solidFill>
              <a:latin typeface="Open Sans Light"/>
            </a:endParaRPr>
          </a:p>
          <a:p>
            <a:endParaRPr lang="ru-RU" sz="1400" b="0" dirty="0">
              <a:solidFill>
                <a:prstClr val="black"/>
              </a:solidFill>
              <a:latin typeface="Open Sans Light"/>
            </a:endParaRPr>
          </a:p>
        </p:txBody>
      </p:sp>
      <p:sp>
        <p:nvSpPr>
          <p:cNvPr id="44" name="TextBox 43"/>
          <p:cNvSpPr txBox="1"/>
          <p:nvPr/>
        </p:nvSpPr>
        <p:spPr>
          <a:xfrm>
            <a:off x="3473404" y="3102192"/>
            <a:ext cx="2235758" cy="1569660"/>
          </a:xfrm>
          <a:prstGeom prst="rect">
            <a:avLst/>
          </a:prstGeom>
          <a:noFill/>
          <a:ln>
            <a:noFill/>
          </a:ln>
        </p:spPr>
        <p:txBody>
          <a:bodyPr wrap="square" rtlCol="0">
            <a:spAutoFit/>
          </a:bodyPr>
          <a:lstStyle>
            <a:defPPr>
              <a:defRPr lang="ru-RU"/>
            </a:defPPr>
            <a:lvl1pPr>
              <a:defRPr sz="1200" b="1"/>
            </a:lvl1pPr>
          </a:lstStyle>
          <a:p>
            <a:r>
              <a:rPr lang="ru-RU" sz="1400" b="0" dirty="0" err="1" smtClean="0">
                <a:solidFill>
                  <a:prstClr val="black"/>
                </a:solidFill>
                <a:latin typeface="Open Sans Light"/>
              </a:rPr>
              <a:t>Н.С.Борисов</a:t>
            </a:r>
            <a:r>
              <a:rPr lang="ru-RU" sz="1400" b="0" dirty="0" smtClean="0">
                <a:solidFill>
                  <a:prstClr val="black"/>
                </a:solidFill>
                <a:latin typeface="Open Sans Light"/>
              </a:rPr>
              <a:t>, </a:t>
            </a:r>
            <a:r>
              <a:rPr lang="ru-RU" sz="1400" b="0" dirty="0" err="1" smtClean="0">
                <a:solidFill>
                  <a:prstClr val="black"/>
                </a:solidFill>
                <a:latin typeface="Open Sans Light"/>
              </a:rPr>
              <a:t>А.А.Левандовский</a:t>
            </a:r>
            <a:r>
              <a:rPr lang="ru-RU" sz="1400" b="0" dirty="0" smtClean="0">
                <a:solidFill>
                  <a:prstClr val="black"/>
                </a:solidFill>
                <a:latin typeface="Open Sans Light"/>
              </a:rPr>
              <a:t> </a:t>
            </a:r>
            <a:r>
              <a:rPr lang="ru-RU" sz="1400" b="0" dirty="0">
                <a:solidFill>
                  <a:prstClr val="black"/>
                </a:solidFill>
                <a:latin typeface="Open Sans Light"/>
              </a:rPr>
              <a:t>/ Под ред. </a:t>
            </a:r>
            <a:r>
              <a:rPr lang="ru-RU" sz="1400" b="0" dirty="0" err="1" smtClean="0">
                <a:solidFill>
                  <a:prstClr val="black"/>
                </a:solidFill>
                <a:latin typeface="Open Sans Light"/>
              </a:rPr>
              <a:t>С.П.Карпова</a:t>
            </a:r>
            <a:endParaRPr lang="ru-RU" sz="1400" b="0" dirty="0">
              <a:solidFill>
                <a:prstClr val="black"/>
              </a:solidFill>
              <a:latin typeface="Open Sans Light"/>
            </a:endParaRPr>
          </a:p>
          <a:p>
            <a:r>
              <a:rPr lang="ru-RU" sz="1400" b="0" dirty="0">
                <a:solidFill>
                  <a:prstClr val="black"/>
                </a:solidFill>
                <a:latin typeface="Open Sans Light"/>
              </a:rPr>
              <a:t>История. 11 класс. </a:t>
            </a:r>
          </a:p>
          <a:p>
            <a:r>
              <a:rPr lang="ru-RU" sz="1400" b="0" dirty="0">
                <a:solidFill>
                  <a:prstClr val="black"/>
                </a:solidFill>
                <a:latin typeface="Open Sans Light"/>
              </a:rPr>
              <a:t>Учебное пособие. Углублённый уровень</a:t>
            </a:r>
            <a:r>
              <a:rPr lang="ru-RU" sz="1400" b="0" dirty="0" smtClean="0">
                <a:solidFill>
                  <a:prstClr val="black"/>
                </a:solidFill>
                <a:latin typeface="Open Sans Light"/>
              </a:rPr>
              <a:t>. (2ч.)</a:t>
            </a:r>
          </a:p>
          <a:p>
            <a:endParaRPr lang="ru-RU" dirty="0">
              <a:solidFill>
                <a:srgbClr val="003366"/>
              </a:solidFill>
            </a:endParaRPr>
          </a:p>
        </p:txBody>
      </p:sp>
      <p:pic>
        <p:nvPicPr>
          <p:cNvPr id="45" name="Рисунок 44" descr="C:\Users\asilyanova\Downloads\(cover) Всеобщая история. 10 класс (Сороко-Цюпа О. С., Сороко-Цюпа А. О. _ Под ред. Искендерова А. А.).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510" y="4049909"/>
            <a:ext cx="1277136" cy="1759482"/>
          </a:xfrm>
          <a:prstGeom prst="rect">
            <a:avLst/>
          </a:prstGeom>
          <a:noFill/>
          <a:ln>
            <a:noFill/>
          </a:ln>
        </p:spPr>
      </p:pic>
      <p:sp>
        <p:nvSpPr>
          <p:cNvPr id="46" name="TextBox 45"/>
          <p:cNvSpPr txBox="1"/>
          <p:nvPr/>
        </p:nvSpPr>
        <p:spPr>
          <a:xfrm>
            <a:off x="336772" y="5749690"/>
            <a:ext cx="2733151" cy="738664"/>
          </a:xfrm>
          <a:prstGeom prst="rect">
            <a:avLst/>
          </a:prstGeom>
          <a:noFill/>
        </p:spPr>
        <p:txBody>
          <a:bodyPr wrap="square" rtlCol="0">
            <a:spAutoFit/>
          </a:bodyPr>
          <a:lstStyle/>
          <a:p>
            <a:r>
              <a:rPr lang="ru-RU" sz="1400" dirty="0" err="1" smtClean="0">
                <a:solidFill>
                  <a:prstClr val="black"/>
                </a:solidFill>
                <a:latin typeface="Open Sans Light"/>
              </a:rPr>
              <a:t>О.С.Сороко</a:t>
            </a:r>
            <a:r>
              <a:rPr lang="ru-RU" sz="1400" dirty="0" smtClean="0">
                <a:solidFill>
                  <a:prstClr val="black"/>
                </a:solidFill>
                <a:latin typeface="Open Sans Light"/>
              </a:rPr>
              <a:t>-Цюпа, </a:t>
            </a:r>
            <a:r>
              <a:rPr lang="ru-RU" sz="1400" dirty="0" err="1" smtClean="0">
                <a:solidFill>
                  <a:prstClr val="black"/>
                </a:solidFill>
                <a:latin typeface="Open Sans Light"/>
              </a:rPr>
              <a:t>А.О.Сороко</a:t>
            </a:r>
            <a:r>
              <a:rPr lang="ru-RU" sz="1400" dirty="0" smtClean="0">
                <a:solidFill>
                  <a:prstClr val="black"/>
                </a:solidFill>
                <a:latin typeface="Open Sans Light"/>
              </a:rPr>
              <a:t>-Цюпа "</a:t>
            </a:r>
            <a:r>
              <a:rPr lang="ru-RU" sz="1400" dirty="0">
                <a:solidFill>
                  <a:prstClr val="black"/>
                </a:solidFill>
                <a:latin typeface="Open Sans Light"/>
              </a:rPr>
              <a:t>Новейшая история. 10 </a:t>
            </a:r>
            <a:r>
              <a:rPr lang="ru-RU" sz="1400" dirty="0" err="1">
                <a:solidFill>
                  <a:prstClr val="black"/>
                </a:solidFill>
                <a:latin typeface="Open Sans Light"/>
              </a:rPr>
              <a:t>кл</a:t>
            </a:r>
            <a:r>
              <a:rPr lang="ru-RU" sz="1400" dirty="0" smtClean="0">
                <a:solidFill>
                  <a:prstClr val="black"/>
                </a:solidFill>
                <a:latin typeface="Open Sans Light"/>
              </a:rPr>
              <a:t>. </a:t>
            </a:r>
            <a:r>
              <a:rPr lang="ru-RU" sz="1400" dirty="0">
                <a:solidFill>
                  <a:prstClr val="black"/>
                </a:solidFill>
                <a:latin typeface="Open Sans Light"/>
              </a:rPr>
              <a:t>Базовый/ Углублённый</a:t>
            </a:r>
          </a:p>
        </p:txBody>
      </p:sp>
      <p:pic>
        <p:nvPicPr>
          <p:cNvPr id="47" name="Рисунок 46"/>
          <p:cNvPicPr/>
          <p:nvPr/>
        </p:nvPicPr>
        <p:blipFill>
          <a:blip r:embed="rId6" cstate="print">
            <a:extLst>
              <a:ext uri="{28A0092B-C50C-407E-A947-70E740481C1C}">
                <a14:useLocalDpi xmlns:a14="http://schemas.microsoft.com/office/drawing/2010/main" val="0"/>
              </a:ext>
            </a:extLst>
          </a:blip>
          <a:stretch>
            <a:fillRect/>
          </a:stretch>
        </p:blipFill>
        <p:spPr>
          <a:xfrm>
            <a:off x="6233897" y="1372133"/>
            <a:ext cx="1247775" cy="1640205"/>
          </a:xfrm>
          <a:prstGeom prst="rect">
            <a:avLst/>
          </a:prstGeom>
        </p:spPr>
      </p:pic>
      <p:sp>
        <p:nvSpPr>
          <p:cNvPr id="49" name="Прямоугольник 48"/>
          <p:cNvSpPr/>
          <p:nvPr/>
        </p:nvSpPr>
        <p:spPr>
          <a:xfrm>
            <a:off x="7631581" y="1372133"/>
            <a:ext cx="592852" cy="850192"/>
          </a:xfrm>
          <a:prstGeom prst="rect">
            <a:avLst/>
          </a:prstGeom>
          <a:solidFill>
            <a:srgbClr val="A20000">
              <a:alpha val="7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prstClr val="white"/>
                </a:solidFill>
              </a:rPr>
              <a:t>10</a:t>
            </a:r>
          </a:p>
        </p:txBody>
      </p:sp>
      <p:pic>
        <p:nvPicPr>
          <p:cNvPr id="50" name="Рисунок 49"/>
          <p:cNvPicPr/>
          <p:nvPr/>
        </p:nvPicPr>
        <p:blipFill>
          <a:blip r:embed="rId7" cstate="print">
            <a:extLst>
              <a:ext uri="{28A0092B-C50C-407E-A947-70E740481C1C}">
                <a14:useLocalDpi xmlns:a14="http://schemas.microsoft.com/office/drawing/2010/main" val="0"/>
              </a:ext>
            </a:extLst>
          </a:blip>
          <a:stretch>
            <a:fillRect/>
          </a:stretch>
        </p:blipFill>
        <p:spPr>
          <a:xfrm>
            <a:off x="9122804" y="1376775"/>
            <a:ext cx="1287289" cy="1653879"/>
          </a:xfrm>
          <a:prstGeom prst="rect">
            <a:avLst/>
          </a:prstGeom>
        </p:spPr>
      </p:pic>
      <p:sp>
        <p:nvSpPr>
          <p:cNvPr id="51" name="Прямоугольник 50"/>
          <p:cNvSpPr/>
          <p:nvPr/>
        </p:nvSpPr>
        <p:spPr>
          <a:xfrm>
            <a:off x="10524668" y="1382354"/>
            <a:ext cx="592852" cy="850192"/>
          </a:xfrm>
          <a:prstGeom prst="rect">
            <a:avLst/>
          </a:prstGeom>
          <a:solidFill>
            <a:srgbClr val="A20000">
              <a:alpha val="7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prstClr val="white"/>
                </a:solidFill>
              </a:rPr>
              <a:t>11</a:t>
            </a:r>
          </a:p>
        </p:txBody>
      </p:sp>
      <p:sp>
        <p:nvSpPr>
          <p:cNvPr id="52" name="Овал 51"/>
          <p:cNvSpPr/>
          <p:nvPr/>
        </p:nvSpPr>
        <p:spPr>
          <a:xfrm>
            <a:off x="4988905" y="2658678"/>
            <a:ext cx="617484" cy="48677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prstClr val="black"/>
                </a:solidFill>
              </a:rPr>
              <a:t>УП</a:t>
            </a:r>
            <a:endParaRPr lang="ru-RU" sz="1400" b="1" dirty="0">
              <a:solidFill>
                <a:prstClr val="black"/>
              </a:solidFill>
            </a:endParaRPr>
          </a:p>
        </p:txBody>
      </p:sp>
      <p:sp>
        <p:nvSpPr>
          <p:cNvPr id="53" name="Овал 52"/>
          <p:cNvSpPr/>
          <p:nvPr/>
        </p:nvSpPr>
        <p:spPr>
          <a:xfrm>
            <a:off x="7675922" y="2616753"/>
            <a:ext cx="617484" cy="48677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prstClr val="black"/>
                </a:solidFill>
              </a:rPr>
              <a:t>УП</a:t>
            </a:r>
            <a:endParaRPr lang="ru-RU" sz="1400" b="1" dirty="0">
              <a:solidFill>
                <a:prstClr val="black"/>
              </a:solidFill>
            </a:endParaRPr>
          </a:p>
        </p:txBody>
      </p:sp>
      <p:sp>
        <p:nvSpPr>
          <p:cNvPr id="54" name="Овал 53"/>
          <p:cNvSpPr/>
          <p:nvPr/>
        </p:nvSpPr>
        <p:spPr>
          <a:xfrm>
            <a:off x="10568230" y="2661795"/>
            <a:ext cx="617484" cy="48677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prstClr val="black"/>
                </a:solidFill>
              </a:rPr>
              <a:t>УП</a:t>
            </a:r>
            <a:endParaRPr lang="ru-RU" sz="1400" b="1" dirty="0">
              <a:solidFill>
                <a:prstClr val="black"/>
              </a:solidFill>
            </a:endParaRPr>
          </a:p>
        </p:txBody>
      </p:sp>
      <p:sp>
        <p:nvSpPr>
          <p:cNvPr id="55" name="TextBox 54"/>
          <p:cNvSpPr txBox="1"/>
          <p:nvPr/>
        </p:nvSpPr>
        <p:spPr>
          <a:xfrm>
            <a:off x="6135407" y="3030654"/>
            <a:ext cx="2774026" cy="738664"/>
          </a:xfrm>
          <a:prstGeom prst="rect">
            <a:avLst/>
          </a:prstGeom>
          <a:noFill/>
        </p:spPr>
        <p:txBody>
          <a:bodyPr wrap="square" rtlCol="0">
            <a:spAutoFit/>
          </a:bodyPr>
          <a:lstStyle>
            <a:defPPr>
              <a:defRPr lang="ru-RU"/>
            </a:defPPr>
            <a:lvl1pPr>
              <a:defRPr sz="1200" b="1"/>
            </a:lvl1pPr>
          </a:lstStyle>
          <a:p>
            <a:r>
              <a:rPr lang="ru-RU" sz="1400" b="0" dirty="0">
                <a:solidFill>
                  <a:prstClr val="black"/>
                </a:solidFill>
                <a:latin typeface="Open Sans Light"/>
              </a:rPr>
              <a:t>Под ред. </a:t>
            </a:r>
            <a:r>
              <a:rPr lang="ru-RU" sz="1400" b="0" dirty="0" err="1">
                <a:solidFill>
                  <a:prstClr val="black"/>
                </a:solidFill>
                <a:latin typeface="Open Sans Light"/>
              </a:rPr>
              <a:t>Торкунова</a:t>
            </a:r>
            <a:r>
              <a:rPr lang="ru-RU" sz="1400" b="0" dirty="0">
                <a:solidFill>
                  <a:prstClr val="black"/>
                </a:solidFill>
                <a:latin typeface="Open Sans Light"/>
              </a:rPr>
              <a:t> А. В.</a:t>
            </a:r>
          </a:p>
          <a:p>
            <a:r>
              <a:rPr lang="ru-RU" sz="1400" b="0" dirty="0">
                <a:solidFill>
                  <a:prstClr val="black"/>
                </a:solidFill>
                <a:latin typeface="Open Sans Light"/>
              </a:rPr>
              <a:t>История России. 10 </a:t>
            </a:r>
            <a:r>
              <a:rPr lang="ru-RU" sz="1400" b="0" dirty="0" err="1">
                <a:solidFill>
                  <a:prstClr val="black"/>
                </a:solidFill>
                <a:latin typeface="Open Sans Light"/>
              </a:rPr>
              <a:t>кл</a:t>
            </a:r>
            <a:r>
              <a:rPr lang="ru-RU" sz="1400" b="0" dirty="0">
                <a:solidFill>
                  <a:prstClr val="black"/>
                </a:solidFill>
                <a:latin typeface="Open Sans Light"/>
              </a:rPr>
              <a:t>. Базовый уровень</a:t>
            </a:r>
            <a:r>
              <a:rPr lang="ru-RU" sz="1400" b="0" dirty="0" smtClean="0">
                <a:solidFill>
                  <a:prstClr val="black"/>
                </a:solidFill>
                <a:latin typeface="Open Sans Light"/>
              </a:rPr>
              <a:t>. </a:t>
            </a:r>
            <a:r>
              <a:rPr lang="ru-RU" sz="1400" b="0" dirty="0">
                <a:solidFill>
                  <a:prstClr val="black"/>
                </a:solidFill>
                <a:latin typeface="Open Sans Light"/>
              </a:rPr>
              <a:t>Учебное </a:t>
            </a:r>
            <a:r>
              <a:rPr lang="ru-RU" sz="1400" b="0" dirty="0" smtClean="0">
                <a:solidFill>
                  <a:prstClr val="black"/>
                </a:solidFill>
                <a:latin typeface="Open Sans Light"/>
              </a:rPr>
              <a:t>пособие. (2ч.)</a:t>
            </a:r>
            <a:endParaRPr lang="ru-RU" sz="1400" b="0" dirty="0">
              <a:solidFill>
                <a:prstClr val="black"/>
              </a:solidFill>
              <a:latin typeface="Open Sans Light"/>
            </a:endParaRPr>
          </a:p>
        </p:txBody>
      </p:sp>
      <p:sp>
        <p:nvSpPr>
          <p:cNvPr id="56" name="TextBox 55"/>
          <p:cNvSpPr txBox="1"/>
          <p:nvPr/>
        </p:nvSpPr>
        <p:spPr>
          <a:xfrm>
            <a:off x="8866218" y="2995170"/>
            <a:ext cx="2774026" cy="738664"/>
          </a:xfrm>
          <a:prstGeom prst="rect">
            <a:avLst/>
          </a:prstGeom>
          <a:noFill/>
        </p:spPr>
        <p:txBody>
          <a:bodyPr wrap="square" rtlCol="0">
            <a:spAutoFit/>
          </a:bodyPr>
          <a:lstStyle>
            <a:defPPr>
              <a:defRPr lang="ru-RU"/>
            </a:defPPr>
            <a:lvl1pPr>
              <a:defRPr sz="1200" b="1"/>
            </a:lvl1pPr>
          </a:lstStyle>
          <a:p>
            <a:r>
              <a:rPr lang="ru-RU" sz="1400" b="0" dirty="0">
                <a:solidFill>
                  <a:prstClr val="black"/>
                </a:solidFill>
                <a:latin typeface="Open Sans Light"/>
              </a:rPr>
              <a:t>Под ред. </a:t>
            </a:r>
            <a:r>
              <a:rPr lang="ru-RU" sz="1400" b="0" dirty="0" err="1">
                <a:solidFill>
                  <a:prstClr val="black"/>
                </a:solidFill>
                <a:latin typeface="Open Sans Light"/>
              </a:rPr>
              <a:t>Торкунова</a:t>
            </a:r>
            <a:r>
              <a:rPr lang="ru-RU" sz="1400" b="0" dirty="0">
                <a:solidFill>
                  <a:prstClr val="black"/>
                </a:solidFill>
                <a:latin typeface="Open Sans Light"/>
              </a:rPr>
              <a:t> А. В.</a:t>
            </a:r>
          </a:p>
          <a:p>
            <a:r>
              <a:rPr lang="ru-RU" sz="1400" b="0" dirty="0">
                <a:solidFill>
                  <a:prstClr val="black"/>
                </a:solidFill>
                <a:latin typeface="Open Sans Light"/>
              </a:rPr>
              <a:t>История России. 11 </a:t>
            </a:r>
            <a:r>
              <a:rPr lang="ru-RU" sz="1400" b="0" dirty="0" err="1">
                <a:solidFill>
                  <a:prstClr val="black"/>
                </a:solidFill>
                <a:latin typeface="Open Sans Light"/>
              </a:rPr>
              <a:t>кл</a:t>
            </a:r>
            <a:r>
              <a:rPr lang="ru-RU" sz="1400" b="0" dirty="0">
                <a:solidFill>
                  <a:prstClr val="black"/>
                </a:solidFill>
                <a:latin typeface="Open Sans Light"/>
              </a:rPr>
              <a:t>. Базовый уровень. </a:t>
            </a:r>
            <a:r>
              <a:rPr lang="ru-RU" sz="1400" b="0" dirty="0" smtClean="0">
                <a:solidFill>
                  <a:prstClr val="black"/>
                </a:solidFill>
                <a:latin typeface="Open Sans Light"/>
              </a:rPr>
              <a:t>Учебное пособие. (2ч.)</a:t>
            </a:r>
            <a:endParaRPr lang="ru-RU" sz="1400" b="0" dirty="0">
              <a:solidFill>
                <a:prstClr val="black"/>
              </a:solidFill>
              <a:latin typeface="Open Sans Light"/>
            </a:endParaRPr>
          </a:p>
        </p:txBody>
      </p:sp>
      <p:pic>
        <p:nvPicPr>
          <p:cNvPr id="73" name="Рисунок 72"/>
          <p:cNvPicPr/>
          <p:nvPr/>
        </p:nvPicPr>
        <p:blipFill>
          <a:blip r:embed="rId8" cstate="print">
            <a:extLst>
              <a:ext uri="{28A0092B-C50C-407E-A947-70E740481C1C}">
                <a14:useLocalDpi xmlns:a14="http://schemas.microsoft.com/office/drawing/2010/main" val="0"/>
              </a:ext>
            </a:extLst>
          </a:blip>
          <a:stretch>
            <a:fillRect/>
          </a:stretch>
        </p:blipFill>
        <p:spPr>
          <a:xfrm>
            <a:off x="6270224" y="3769318"/>
            <a:ext cx="1266722" cy="1645555"/>
          </a:xfrm>
          <a:prstGeom prst="rect">
            <a:avLst/>
          </a:prstGeom>
        </p:spPr>
      </p:pic>
      <p:pic>
        <p:nvPicPr>
          <p:cNvPr id="75" name="Рисунок 74"/>
          <p:cNvPicPr/>
          <p:nvPr/>
        </p:nvPicPr>
        <p:blipFill>
          <a:blip r:embed="rId9" cstate="print">
            <a:extLst>
              <a:ext uri="{28A0092B-C50C-407E-A947-70E740481C1C}">
                <a14:useLocalDpi xmlns:a14="http://schemas.microsoft.com/office/drawing/2010/main" val="0"/>
              </a:ext>
            </a:extLst>
          </a:blip>
          <a:stretch>
            <a:fillRect/>
          </a:stretch>
        </p:blipFill>
        <p:spPr>
          <a:xfrm>
            <a:off x="9122804" y="3786843"/>
            <a:ext cx="1287288" cy="1645555"/>
          </a:xfrm>
          <a:prstGeom prst="rect">
            <a:avLst/>
          </a:prstGeom>
        </p:spPr>
      </p:pic>
      <p:sp>
        <p:nvSpPr>
          <p:cNvPr id="76" name="TextBox 75"/>
          <p:cNvSpPr txBox="1"/>
          <p:nvPr/>
        </p:nvSpPr>
        <p:spPr>
          <a:xfrm>
            <a:off x="6050973" y="5371119"/>
            <a:ext cx="2774026" cy="954107"/>
          </a:xfrm>
          <a:prstGeom prst="rect">
            <a:avLst/>
          </a:prstGeom>
          <a:noFill/>
        </p:spPr>
        <p:txBody>
          <a:bodyPr wrap="square" rtlCol="0">
            <a:spAutoFit/>
          </a:bodyPr>
          <a:lstStyle>
            <a:defPPr>
              <a:defRPr lang="ru-RU"/>
            </a:defPPr>
            <a:lvl1pPr>
              <a:defRPr sz="1200" b="1"/>
            </a:lvl1pPr>
          </a:lstStyle>
          <a:p>
            <a:r>
              <a:rPr lang="ru-RU" sz="1400" b="0" dirty="0" err="1">
                <a:solidFill>
                  <a:prstClr val="black"/>
                </a:solidFill>
                <a:latin typeface="Open Sans Light"/>
              </a:rPr>
              <a:t>Сороко</a:t>
            </a:r>
            <a:r>
              <a:rPr lang="ru-RU" sz="1400" b="0" dirty="0">
                <a:solidFill>
                  <a:prstClr val="black"/>
                </a:solidFill>
                <a:latin typeface="Open Sans Light"/>
              </a:rPr>
              <a:t>-Цюпа О. С. и др.</a:t>
            </a:r>
          </a:p>
          <a:p>
            <a:r>
              <a:rPr lang="ru-RU" sz="1400" b="0" dirty="0">
                <a:solidFill>
                  <a:prstClr val="black"/>
                </a:solidFill>
                <a:latin typeface="Open Sans Light"/>
              </a:rPr>
              <a:t>История. Всеобщая история. Новейшая история. 10 </a:t>
            </a:r>
            <a:r>
              <a:rPr lang="ru-RU" sz="1400" b="0" dirty="0" err="1">
                <a:solidFill>
                  <a:prstClr val="black"/>
                </a:solidFill>
                <a:latin typeface="Open Sans Light"/>
              </a:rPr>
              <a:t>кл</a:t>
            </a:r>
            <a:r>
              <a:rPr lang="ru-RU" sz="1400" b="0" dirty="0">
                <a:solidFill>
                  <a:prstClr val="black"/>
                </a:solidFill>
                <a:latin typeface="Open Sans Light"/>
              </a:rPr>
              <a:t>. Базовый уровень. Учебное пособие</a:t>
            </a:r>
          </a:p>
        </p:txBody>
      </p:sp>
      <p:sp>
        <p:nvSpPr>
          <p:cNvPr id="77" name="TextBox 76"/>
          <p:cNvSpPr txBox="1"/>
          <p:nvPr/>
        </p:nvSpPr>
        <p:spPr>
          <a:xfrm>
            <a:off x="8928273" y="5383831"/>
            <a:ext cx="2774026" cy="954107"/>
          </a:xfrm>
          <a:prstGeom prst="rect">
            <a:avLst/>
          </a:prstGeom>
          <a:noFill/>
        </p:spPr>
        <p:txBody>
          <a:bodyPr wrap="square" rtlCol="0">
            <a:spAutoFit/>
          </a:bodyPr>
          <a:lstStyle>
            <a:defPPr>
              <a:defRPr lang="ru-RU"/>
            </a:defPPr>
            <a:lvl1pPr>
              <a:defRPr sz="1200" b="1"/>
            </a:lvl1pPr>
          </a:lstStyle>
          <a:p>
            <a:r>
              <a:rPr lang="ru-RU" sz="1400" b="0" dirty="0" err="1">
                <a:solidFill>
                  <a:prstClr val="black"/>
                </a:solidFill>
                <a:latin typeface="Open Sans Light"/>
              </a:rPr>
              <a:t>Сороко</a:t>
            </a:r>
            <a:r>
              <a:rPr lang="ru-RU" sz="1400" b="0" dirty="0">
                <a:solidFill>
                  <a:prstClr val="black"/>
                </a:solidFill>
                <a:latin typeface="Open Sans Light"/>
              </a:rPr>
              <a:t>-Цюпа А. О.</a:t>
            </a:r>
          </a:p>
          <a:p>
            <a:r>
              <a:rPr lang="ru-RU" sz="1400" b="0" dirty="0">
                <a:solidFill>
                  <a:prstClr val="black"/>
                </a:solidFill>
                <a:latin typeface="Open Sans Light"/>
              </a:rPr>
              <a:t>История. Всеобщая история. Новейшая история. 11 </a:t>
            </a:r>
            <a:r>
              <a:rPr lang="ru-RU" sz="1400" b="0" dirty="0" err="1">
                <a:solidFill>
                  <a:prstClr val="black"/>
                </a:solidFill>
                <a:latin typeface="Open Sans Light"/>
              </a:rPr>
              <a:t>кл</a:t>
            </a:r>
            <a:r>
              <a:rPr lang="ru-RU" sz="1400" b="0" dirty="0">
                <a:solidFill>
                  <a:prstClr val="black"/>
                </a:solidFill>
                <a:latin typeface="Open Sans Light"/>
              </a:rPr>
              <a:t>. Базовый уровень. Учебное пособие</a:t>
            </a:r>
          </a:p>
        </p:txBody>
      </p:sp>
      <p:sp>
        <p:nvSpPr>
          <p:cNvPr id="78" name="Овал 77"/>
          <p:cNvSpPr/>
          <p:nvPr/>
        </p:nvSpPr>
        <p:spPr>
          <a:xfrm>
            <a:off x="7631581" y="4975349"/>
            <a:ext cx="617484" cy="48677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prstClr val="black"/>
                </a:solidFill>
              </a:rPr>
              <a:t>УП</a:t>
            </a:r>
            <a:endParaRPr lang="ru-RU" sz="1400" b="1" dirty="0">
              <a:solidFill>
                <a:prstClr val="black"/>
              </a:solidFill>
            </a:endParaRPr>
          </a:p>
        </p:txBody>
      </p:sp>
      <p:sp>
        <p:nvSpPr>
          <p:cNvPr id="79" name="Овал 78"/>
          <p:cNvSpPr/>
          <p:nvPr/>
        </p:nvSpPr>
        <p:spPr>
          <a:xfrm>
            <a:off x="10512352" y="5150986"/>
            <a:ext cx="617484" cy="48677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prstClr val="black"/>
                </a:solidFill>
              </a:rPr>
              <a:t>УП</a:t>
            </a:r>
            <a:endParaRPr lang="ru-RU" sz="1400" b="1" dirty="0">
              <a:solidFill>
                <a:prstClr val="black"/>
              </a:solidFill>
            </a:endParaRPr>
          </a:p>
        </p:txBody>
      </p:sp>
      <p:sp>
        <p:nvSpPr>
          <p:cNvPr id="28" name="Номер слайда 1"/>
          <p:cNvSpPr>
            <a:spLocks noGrp="1"/>
          </p:cNvSpPr>
          <p:nvPr>
            <p:ph type="sldNum" sz="quarter" idx="12"/>
          </p:nvPr>
        </p:nvSpPr>
        <p:spPr>
          <a:xfrm>
            <a:off x="8610600" y="6356350"/>
            <a:ext cx="2743200" cy="365125"/>
          </a:xfrm>
        </p:spPr>
        <p:txBody>
          <a:bodyPr/>
          <a:lstStyle/>
          <a:p>
            <a:r>
              <a:rPr lang="ru-RU" dirty="0" smtClean="0">
                <a:solidFill>
                  <a:srgbClr val="E7E6E6">
                    <a:lumMod val="50000"/>
                  </a:srgbClr>
                </a:solidFill>
              </a:rPr>
              <a:t>69</a:t>
            </a:r>
            <a:endParaRPr lang="ru-RU" dirty="0">
              <a:solidFill>
                <a:srgbClr val="E7E6E6">
                  <a:lumMod val="50000"/>
                </a:srgbClr>
              </a:solidFill>
            </a:endParaRPr>
          </a:p>
        </p:txBody>
      </p:sp>
    </p:spTree>
    <p:extLst>
      <p:ext uri="{BB962C8B-B14F-4D97-AF65-F5344CB8AC3E}">
        <p14:creationId xmlns:p14="http://schemas.microsoft.com/office/powerpoint/2010/main" val="30303537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hidden="1">
            <a:extLst>
              <a:ext uri="{FF2B5EF4-FFF2-40B4-BE49-F238E27FC236}">
                <a16:creationId xmlns:a16="http://schemas.microsoft.com/office/drawing/2014/main" id="{30C5398E-7F5A-4524-8CD4-4EAB3A96D7B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783" name="Слайд think-cell" r:id="rId5" imgW="359" imgH="360" progId="TCLayout.ActiveDocument.1">
                  <p:embed/>
                </p:oleObj>
              </mc:Choice>
              <mc:Fallback>
                <p:oleObj name="Слайд think-cell" r:id="rId5" imgW="359" imgH="360" progId="TCLayout.ActiveDocument.1">
                  <p:embed/>
                  <p:pic>
                    <p:nvPicPr>
                      <p:cNvPr id="5" name="Объект 4" hidden="1">
                        <a:extLst>
                          <a:ext uri="{FF2B5EF4-FFF2-40B4-BE49-F238E27FC236}">
                            <a16:creationId xmlns:a16="http://schemas.microsoft.com/office/drawing/2014/main" id="{30C5398E-7F5A-4524-8CD4-4EAB3A96D7B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22" name="Группа 21">
            <a:extLst>
              <a:ext uri="{FF2B5EF4-FFF2-40B4-BE49-F238E27FC236}">
                <a16:creationId xmlns:a16="http://schemas.microsoft.com/office/drawing/2014/main" id="{7106F981-03BD-438C-B3C5-64F059D95C1F}"/>
              </a:ext>
            </a:extLst>
          </p:cNvPr>
          <p:cNvGrpSpPr/>
          <p:nvPr/>
        </p:nvGrpSpPr>
        <p:grpSpPr>
          <a:xfrm>
            <a:off x="10920851" y="133368"/>
            <a:ext cx="1036335" cy="358338"/>
            <a:chOff x="10099577" y="300997"/>
            <a:chExt cx="1512553" cy="523002"/>
          </a:xfrm>
          <a:solidFill>
            <a:srgbClr val="2D2B8D"/>
          </a:solidFill>
        </p:grpSpPr>
        <p:sp>
          <p:nvSpPr>
            <p:cNvPr id="23" name="Freeform 6">
              <a:extLst>
                <a:ext uri="{FF2B5EF4-FFF2-40B4-BE49-F238E27FC236}">
                  <a16:creationId xmlns:a16="http://schemas.microsoft.com/office/drawing/2014/main" id="{6891D160-0CD3-48D9-8D8E-6CE0F436A060}"/>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4" name="Freeform 7">
              <a:extLst>
                <a:ext uri="{FF2B5EF4-FFF2-40B4-BE49-F238E27FC236}">
                  <a16:creationId xmlns:a16="http://schemas.microsoft.com/office/drawing/2014/main" id="{C222A382-C8D8-4105-A7CB-04DDC6725B0F}"/>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6" name="Freeform 8">
              <a:extLst>
                <a:ext uri="{FF2B5EF4-FFF2-40B4-BE49-F238E27FC236}">
                  <a16:creationId xmlns:a16="http://schemas.microsoft.com/office/drawing/2014/main" id="{F3ADE82C-D237-43B0-9DF6-8362431AC1AB}"/>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7" name="Freeform 9">
              <a:extLst>
                <a:ext uri="{FF2B5EF4-FFF2-40B4-BE49-F238E27FC236}">
                  <a16:creationId xmlns:a16="http://schemas.microsoft.com/office/drawing/2014/main" id="{6A870F80-7222-4499-9B2D-4B5922E022E7}"/>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8" name="Freeform 10">
              <a:extLst>
                <a:ext uri="{FF2B5EF4-FFF2-40B4-BE49-F238E27FC236}">
                  <a16:creationId xmlns:a16="http://schemas.microsoft.com/office/drawing/2014/main" id="{717148FB-FD8E-40C4-8A36-C09422865C74}"/>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9" name="Freeform 11">
              <a:extLst>
                <a:ext uri="{FF2B5EF4-FFF2-40B4-BE49-F238E27FC236}">
                  <a16:creationId xmlns:a16="http://schemas.microsoft.com/office/drawing/2014/main" id="{CE893D96-1260-4DB9-BB13-64AE7C3C351F}"/>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0" name="Freeform 12">
              <a:extLst>
                <a:ext uri="{FF2B5EF4-FFF2-40B4-BE49-F238E27FC236}">
                  <a16:creationId xmlns:a16="http://schemas.microsoft.com/office/drawing/2014/main" id="{4F38DB4D-DA4C-4EF3-BD49-E8EF68A6C96E}"/>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1" name="Freeform 13">
              <a:extLst>
                <a:ext uri="{FF2B5EF4-FFF2-40B4-BE49-F238E27FC236}">
                  <a16:creationId xmlns:a16="http://schemas.microsoft.com/office/drawing/2014/main" id="{C7D7718E-9616-46EE-B36D-E5CF5047812D}"/>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2" name="Freeform 14">
              <a:extLst>
                <a:ext uri="{FF2B5EF4-FFF2-40B4-BE49-F238E27FC236}">
                  <a16:creationId xmlns:a16="http://schemas.microsoft.com/office/drawing/2014/main" id="{33F34C3C-F3B4-4770-BA6D-DF0E86E2202C}"/>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3" name="Freeform 15">
              <a:extLst>
                <a:ext uri="{FF2B5EF4-FFF2-40B4-BE49-F238E27FC236}">
                  <a16:creationId xmlns:a16="http://schemas.microsoft.com/office/drawing/2014/main" id="{57140168-CC76-405B-82B9-6F9CC78E4351}"/>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4" name="Freeform 16">
              <a:extLst>
                <a:ext uri="{FF2B5EF4-FFF2-40B4-BE49-F238E27FC236}">
                  <a16:creationId xmlns:a16="http://schemas.microsoft.com/office/drawing/2014/main" id="{54D60F97-AC91-4145-80C0-0E50BD7DE1D9}"/>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5" name="Freeform 17">
              <a:extLst>
                <a:ext uri="{FF2B5EF4-FFF2-40B4-BE49-F238E27FC236}">
                  <a16:creationId xmlns:a16="http://schemas.microsoft.com/office/drawing/2014/main" id="{83FA0712-5C34-42F6-A825-8C09A3B5ACAD}"/>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6" name="Freeform 18">
              <a:extLst>
                <a:ext uri="{FF2B5EF4-FFF2-40B4-BE49-F238E27FC236}">
                  <a16:creationId xmlns:a16="http://schemas.microsoft.com/office/drawing/2014/main" id="{E754BD79-5098-4673-81AE-3EEBDE875B5F}"/>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7" name="Freeform 19">
              <a:extLst>
                <a:ext uri="{FF2B5EF4-FFF2-40B4-BE49-F238E27FC236}">
                  <a16:creationId xmlns:a16="http://schemas.microsoft.com/office/drawing/2014/main" id="{77199AD2-506A-4C9F-9D44-E2F4837951D2}"/>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
        <p:nvSpPr>
          <p:cNvPr id="439" name="Прямоугольник 438">
            <a:extLst>
              <a:ext uri="{FF2B5EF4-FFF2-40B4-BE49-F238E27FC236}">
                <a16:creationId xmlns:a16="http://schemas.microsoft.com/office/drawing/2014/main" id="{E6838642-F192-40B3-9CE9-54140F0A90E1}"/>
              </a:ext>
            </a:extLst>
          </p:cNvPr>
          <p:cNvSpPr/>
          <p:nvPr/>
        </p:nvSpPr>
        <p:spPr>
          <a:xfrm>
            <a:off x="315304" y="6651117"/>
            <a:ext cx="8726060" cy="107722"/>
          </a:xfrm>
          <a:prstGeom prst="rect">
            <a:avLst/>
          </a:prstGeom>
        </p:spPr>
        <p:txBody>
          <a:bodyPr wrap="square" lIns="0" tIns="0" rIns="0" bIns="0">
            <a:spAutoFit/>
          </a:bodyPr>
          <a:lstStyle/>
          <a:p>
            <a:r>
              <a:rPr lang="ru-RU" sz="700" dirty="0">
                <a:solidFill>
                  <a:schemeClr val="bg1">
                    <a:lumMod val="65000"/>
                  </a:schemeClr>
                </a:solidFill>
              </a:rPr>
              <a:t>© АО «Издательство </a:t>
            </a:r>
            <a:r>
              <a:rPr lang="ru-RU" sz="700" dirty="0" smtClean="0">
                <a:solidFill>
                  <a:schemeClr val="bg1">
                    <a:lumMod val="65000"/>
                  </a:schemeClr>
                </a:solidFill>
              </a:rPr>
              <a:t>«Просвещение», 2020</a:t>
            </a:r>
            <a:endParaRPr lang="ru-RU" sz="700" dirty="0">
              <a:solidFill>
                <a:schemeClr val="bg1">
                  <a:lumMod val="65000"/>
                </a:schemeClr>
              </a:solidFill>
            </a:endParaRPr>
          </a:p>
        </p:txBody>
      </p:sp>
      <p:cxnSp>
        <p:nvCxnSpPr>
          <p:cNvPr id="122" name="Прямая соединительная линия 121">
            <a:extLst>
              <a:ext uri="{FF2B5EF4-FFF2-40B4-BE49-F238E27FC236}">
                <a16:creationId xmlns:a16="http://schemas.microsoft.com/office/drawing/2014/main" id="{DEB654A0-C98F-4F96-9F38-182DA224F2D5}"/>
              </a:ext>
            </a:extLst>
          </p:cNvPr>
          <p:cNvCxnSpPr/>
          <p:nvPr/>
        </p:nvCxnSpPr>
        <p:spPr>
          <a:xfrm>
            <a:off x="0" y="715739"/>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123" name="Номер слайда 8"/>
          <p:cNvSpPr>
            <a:spLocks noGrp="1"/>
          </p:cNvSpPr>
          <p:nvPr>
            <p:ph type="sldNum" sz="quarter" idx="12"/>
          </p:nvPr>
        </p:nvSpPr>
        <p:spPr>
          <a:xfrm>
            <a:off x="8610600" y="6356350"/>
            <a:ext cx="2743200" cy="365125"/>
          </a:xfrm>
        </p:spPr>
        <p:txBody>
          <a:bodyPr/>
          <a:lstStyle/>
          <a:p>
            <a:r>
              <a:rPr lang="ru-RU" dirty="0" smtClean="0"/>
              <a:t>70</a:t>
            </a:r>
            <a:endParaRPr lang="ru-RU" dirty="0"/>
          </a:p>
        </p:txBody>
      </p:sp>
      <p:sp>
        <p:nvSpPr>
          <p:cNvPr id="44" name="Прямоугольник 43"/>
          <p:cNvSpPr/>
          <p:nvPr/>
        </p:nvSpPr>
        <p:spPr>
          <a:xfrm>
            <a:off x="51172" y="192519"/>
            <a:ext cx="5552354" cy="523220"/>
          </a:xfrm>
          <a:prstGeom prst="rect">
            <a:avLst/>
          </a:prstGeom>
        </p:spPr>
        <p:txBody>
          <a:bodyPr wrap="none">
            <a:spAutoFit/>
          </a:bodyPr>
          <a:lstStyle/>
          <a:p>
            <a:r>
              <a:rPr lang="ru-RU" sz="28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Физика. Базовый и углублённый уровень</a:t>
            </a:r>
            <a:endParaRPr lang="ru-RU" sz="28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Рисунок 44"/>
          <p:cNvPicPr>
            <a:picLocks noChangeAspect="1"/>
          </p:cNvPicPr>
          <p:nvPr/>
        </p:nvPicPr>
        <p:blipFill rotWithShape="1">
          <a:blip r:embed="rId7" cstate="print">
            <a:extLst>
              <a:ext uri="{28A0092B-C50C-407E-A947-70E740481C1C}">
                <a14:useLocalDpi xmlns:a14="http://schemas.microsoft.com/office/drawing/2010/main" val="0"/>
              </a:ext>
            </a:extLst>
          </a:blip>
          <a:srcRect r="2049"/>
          <a:stretch/>
        </p:blipFill>
        <p:spPr>
          <a:xfrm>
            <a:off x="6805889" y="1425210"/>
            <a:ext cx="2246672" cy="3099548"/>
          </a:xfrm>
          <a:prstGeom prst="rect">
            <a:avLst/>
          </a:prstGeom>
          <a:ln>
            <a:noFill/>
          </a:ln>
          <a:effectLst>
            <a:outerShdw blurRad="292100" dist="139700" dir="2700000" algn="tl" rotWithShape="0">
              <a:srgbClr val="333333">
                <a:alpha val="65000"/>
              </a:srgbClr>
            </a:outerShdw>
          </a:effectLst>
        </p:spPr>
      </p:pic>
      <p:pic>
        <p:nvPicPr>
          <p:cNvPr id="46" name="Рисунок 45"/>
          <p:cNvPicPr>
            <a:picLocks noChangeAspect="1"/>
          </p:cNvPicPr>
          <p:nvPr/>
        </p:nvPicPr>
        <p:blipFill rotWithShape="1">
          <a:blip r:embed="rId8" cstate="print">
            <a:extLst>
              <a:ext uri="{28A0092B-C50C-407E-A947-70E740481C1C}">
                <a14:useLocalDpi xmlns:a14="http://schemas.microsoft.com/office/drawing/2010/main" val="0"/>
              </a:ext>
            </a:extLst>
          </a:blip>
          <a:srcRect b="1963"/>
          <a:stretch/>
        </p:blipFill>
        <p:spPr>
          <a:xfrm>
            <a:off x="9194180" y="1448673"/>
            <a:ext cx="2281075" cy="3076085"/>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197553" y="850793"/>
            <a:ext cx="7004066" cy="4863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nSpc>
                <a:spcPct val="90000"/>
              </a:lnSpc>
              <a:defRPr/>
            </a:pPr>
            <a:r>
              <a:rPr kumimoji="0" lang="ru-RU" sz="1600" b="0"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УМК «Классический курс», базовый и</a:t>
            </a:r>
            <a:r>
              <a:rPr kumimoji="0" lang="ru-RU" sz="1600" b="0" i="0" u="none" strike="noStrike" kern="1200" cap="none" spc="0" normalizeH="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600" b="0"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углублённый уровень </a:t>
            </a:r>
          </a:p>
          <a:p>
            <a:pPr lvl="0">
              <a:lnSpc>
                <a:spcPct val="90000"/>
              </a:lnSpc>
              <a:defRPr/>
            </a:pPr>
            <a:r>
              <a:rPr kumimoji="0" lang="ru-RU" b="0"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Буховцев Б.Б., Мякишев Г.Я., Сотский</a:t>
            </a:r>
            <a:r>
              <a:rPr kumimoji="0" lang="ru-RU" b="0" i="0" u="none" strike="noStrike" kern="1200" cap="none" spc="0" normalizeH="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Н.Н., </a:t>
            </a:r>
            <a:r>
              <a:rPr kumimoji="0" lang="ru-RU" b="0" i="0" u="none" strike="noStrike" kern="1200" cap="none" spc="0" normalizeH="0" noProof="0" dirty="0" err="1"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Чаругин</a:t>
            </a:r>
            <a:r>
              <a:rPr kumimoji="0" lang="ru-RU" b="0" i="0" u="none" strike="noStrike" kern="1200" cap="none" spc="0" normalizeH="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В.М.</a:t>
            </a:r>
            <a:endParaRPr kumimoji="0" lang="ru-RU" b="0" i="0" u="none" strike="noStrike" kern="1200" cap="none" spc="0" normalizeH="0" baseline="0" noProof="0" dirty="0">
              <a:ln>
                <a:noFill/>
              </a:ln>
              <a:solidFill>
                <a:prstClr val="white"/>
              </a:solidFill>
              <a:effectLst/>
              <a:uLnTx/>
              <a:uFillTx/>
            </a:endParaRPr>
          </a:p>
        </p:txBody>
      </p:sp>
      <p:sp>
        <p:nvSpPr>
          <p:cNvPr id="41" name="Прямоугольник 40"/>
          <p:cNvSpPr/>
          <p:nvPr/>
        </p:nvSpPr>
        <p:spPr>
          <a:xfrm>
            <a:off x="197553" y="1566520"/>
            <a:ext cx="5770984" cy="3046988"/>
          </a:xfrm>
          <a:prstGeom prst="rect">
            <a:avLst/>
          </a:prstGeom>
        </p:spPr>
        <p:txBody>
          <a:bodyPr wrap="square">
            <a:spAutoFit/>
          </a:bodyPr>
          <a:lstStyle/>
          <a:p>
            <a:pPr defTabSz="821531" hangingPunct="0">
              <a:defRPr/>
            </a:pPr>
            <a:r>
              <a:rPr lang="ru-RU" sz="1600" dirty="0">
                <a:solidFill>
                  <a:prstClr val="black"/>
                </a:solidFill>
                <a:latin typeface="Open Sans Light"/>
              </a:rPr>
              <a:t>Особенности УМК:</a:t>
            </a: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600" dirty="0">
                <a:solidFill>
                  <a:prstClr val="black"/>
                </a:solidFill>
                <a:latin typeface="Open Sans Light"/>
              </a:rPr>
              <a:t>Реализует </a:t>
            </a:r>
            <a:r>
              <a:rPr lang="ru-RU" sz="1600" dirty="0" smtClean="0">
                <a:solidFill>
                  <a:prstClr val="black"/>
                </a:solidFill>
                <a:latin typeface="Open Sans Light"/>
              </a:rPr>
              <a:t>как универсальный, так и технологический профиль </a:t>
            </a:r>
            <a:endParaRPr lang="ru-RU" sz="1600" dirty="0">
              <a:solidFill>
                <a:prstClr val="black"/>
              </a:solidFill>
              <a:latin typeface="Open Sans Light"/>
            </a:endParaRP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600" dirty="0" smtClean="0">
                <a:solidFill>
                  <a:prstClr val="black"/>
                </a:solidFill>
                <a:latin typeface="Open Sans Light"/>
              </a:rPr>
              <a:t>Дифференцированный подход</a:t>
            </a:r>
            <a:endParaRPr lang="ru-RU" sz="1600" dirty="0">
              <a:solidFill>
                <a:prstClr val="black"/>
              </a:solidFill>
              <a:latin typeface="Open Sans Light"/>
            </a:endParaRP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600" dirty="0">
                <a:solidFill>
                  <a:prstClr val="black"/>
                </a:solidFill>
                <a:latin typeface="Open Sans Light"/>
              </a:rPr>
              <a:t>Задания, предусматривающие работу в команде </a:t>
            </a:r>
            <a:r>
              <a:rPr lang="ru-RU" sz="1600" dirty="0" smtClean="0">
                <a:solidFill>
                  <a:prstClr val="black"/>
                </a:solidFill>
                <a:latin typeface="Open Sans Light"/>
              </a:rPr>
              <a:t>в том числе задания </a:t>
            </a:r>
            <a:r>
              <a:rPr lang="ru-RU" sz="1600" dirty="0">
                <a:solidFill>
                  <a:prstClr val="black"/>
                </a:solidFill>
                <a:latin typeface="Open Sans Light"/>
              </a:rPr>
              <a:t>для парной и групповой </a:t>
            </a:r>
            <a:r>
              <a:rPr lang="ru-RU" sz="1600" dirty="0" smtClean="0">
                <a:solidFill>
                  <a:prstClr val="black"/>
                </a:solidFill>
                <a:latin typeface="Open Sans Light"/>
              </a:rPr>
              <a:t>работы</a:t>
            </a:r>
            <a:endParaRPr lang="ru-RU" sz="1600" dirty="0">
              <a:solidFill>
                <a:prstClr val="black"/>
              </a:solidFill>
              <a:latin typeface="Open Sans Light"/>
            </a:endParaRP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600" dirty="0">
                <a:solidFill>
                  <a:prstClr val="black"/>
                </a:solidFill>
                <a:latin typeface="Open Sans Light"/>
              </a:rPr>
              <a:t>Система подготовки к </a:t>
            </a:r>
            <a:r>
              <a:rPr lang="ru-RU" sz="1600" dirty="0" smtClean="0">
                <a:solidFill>
                  <a:prstClr val="black"/>
                </a:solidFill>
                <a:latin typeface="Open Sans Light"/>
              </a:rPr>
              <a:t>ЕГЭ</a:t>
            </a:r>
            <a:endParaRPr lang="ru-RU" sz="1600" dirty="0">
              <a:solidFill>
                <a:prstClr val="black"/>
              </a:solidFill>
              <a:latin typeface="Open Sans Light"/>
            </a:endParaRP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600" dirty="0">
                <a:solidFill>
                  <a:prstClr val="black"/>
                </a:solidFill>
                <a:latin typeface="Open Sans Light"/>
              </a:rPr>
              <a:t>Выстроенные </a:t>
            </a:r>
            <a:r>
              <a:rPr lang="ru-RU" sz="1600" dirty="0" err="1">
                <a:solidFill>
                  <a:prstClr val="black"/>
                </a:solidFill>
                <a:latin typeface="Open Sans Light"/>
              </a:rPr>
              <a:t>межпредметные</a:t>
            </a:r>
            <a:r>
              <a:rPr lang="ru-RU" sz="1600" dirty="0">
                <a:solidFill>
                  <a:prstClr val="black"/>
                </a:solidFill>
                <a:latin typeface="Open Sans Light"/>
              </a:rPr>
              <a:t> связи химии, биологии, </a:t>
            </a:r>
            <a:r>
              <a:rPr lang="ru-RU" sz="1600" dirty="0" smtClean="0">
                <a:solidFill>
                  <a:prstClr val="black"/>
                </a:solidFill>
                <a:latin typeface="Open Sans Light"/>
              </a:rPr>
              <a:t>физики </a:t>
            </a:r>
            <a:r>
              <a:rPr lang="ru-RU" sz="1600" dirty="0">
                <a:solidFill>
                  <a:prstClr val="black"/>
                </a:solidFill>
                <a:latin typeface="Open Sans Light"/>
              </a:rPr>
              <a:t>и других </a:t>
            </a:r>
            <a:r>
              <a:rPr lang="ru-RU" sz="1600" dirty="0" smtClean="0">
                <a:solidFill>
                  <a:prstClr val="black"/>
                </a:solidFill>
                <a:latin typeface="Open Sans Light"/>
              </a:rPr>
              <a:t>наук</a:t>
            </a:r>
            <a:endParaRPr lang="ru-RU" sz="1600" dirty="0">
              <a:solidFill>
                <a:prstClr val="black"/>
              </a:solidFill>
              <a:latin typeface="Open Sans Light"/>
            </a:endParaRP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600" dirty="0">
                <a:solidFill>
                  <a:prstClr val="black"/>
                </a:solidFill>
                <a:latin typeface="Open Sans Light"/>
              </a:rPr>
              <a:t>Учебно-познавательные и учебно-практические задачи, направленные на </a:t>
            </a:r>
            <a:r>
              <a:rPr lang="ru-RU" sz="1600" dirty="0" smtClean="0">
                <a:solidFill>
                  <a:prstClr val="black"/>
                </a:solidFill>
                <a:latin typeface="Open Sans Light"/>
              </a:rPr>
              <a:t>развитие ИКТ-компетентности</a:t>
            </a:r>
            <a:endParaRPr lang="ru-RU" sz="1600" dirty="0">
              <a:solidFill>
                <a:prstClr val="black"/>
              </a:solidFill>
              <a:latin typeface="Open Sans Light"/>
            </a:endParaRP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600" dirty="0">
                <a:solidFill>
                  <a:prstClr val="black"/>
                </a:solidFill>
                <a:latin typeface="Open Sans Light"/>
              </a:rPr>
              <a:t>Возможности для организации учебно-исследовательской </a:t>
            </a:r>
            <a:r>
              <a:rPr lang="ru-RU" sz="1600" dirty="0" smtClean="0">
                <a:solidFill>
                  <a:prstClr val="black"/>
                </a:solidFill>
                <a:latin typeface="Open Sans Light"/>
              </a:rPr>
              <a:t>и </a:t>
            </a:r>
            <a:r>
              <a:rPr lang="ru-RU" sz="1600" dirty="0">
                <a:solidFill>
                  <a:prstClr val="black"/>
                </a:solidFill>
                <a:latin typeface="Open Sans Light"/>
              </a:rPr>
              <a:t>проектной </a:t>
            </a:r>
            <a:r>
              <a:rPr lang="ru-RU" sz="1600" dirty="0" smtClean="0">
                <a:solidFill>
                  <a:prstClr val="black"/>
                </a:solidFill>
                <a:latin typeface="Open Sans Light"/>
              </a:rPr>
              <a:t>деятельности</a:t>
            </a:r>
            <a:endParaRPr lang="ru-RU" sz="1600" dirty="0">
              <a:solidFill>
                <a:prstClr val="black"/>
              </a:solidFill>
              <a:latin typeface="Open Sans Light"/>
            </a:endParaRPr>
          </a:p>
        </p:txBody>
      </p:sp>
      <p:graphicFrame>
        <p:nvGraphicFramePr>
          <p:cNvPr id="42" name="Таблица 41"/>
          <p:cNvGraphicFramePr>
            <a:graphicFrameLocks noGrp="1"/>
          </p:cNvGraphicFramePr>
          <p:nvPr>
            <p:extLst>
              <p:ext uri="{D42A27DB-BD31-4B8C-83A1-F6EECF244321}">
                <p14:modId xmlns:p14="http://schemas.microsoft.com/office/powerpoint/2010/main" val="1925082711"/>
              </p:ext>
            </p:extLst>
          </p:nvPr>
        </p:nvGraphicFramePr>
        <p:xfrm>
          <a:off x="435046" y="5144483"/>
          <a:ext cx="9547154" cy="798159"/>
        </p:xfrm>
        <a:graphic>
          <a:graphicData uri="http://schemas.openxmlformats.org/drawingml/2006/table">
            <a:tbl>
              <a:tblPr firstRow="1" bandRow="1">
                <a:tableStyleId>{5C22544A-7EE6-4342-B048-85BDC9FD1C3A}</a:tableStyleId>
              </a:tblPr>
              <a:tblGrid>
                <a:gridCol w="1313800">
                  <a:extLst>
                    <a:ext uri="{9D8B030D-6E8A-4147-A177-3AD203B41FA5}">
                      <a16:colId xmlns:a16="http://schemas.microsoft.com/office/drawing/2014/main" val="3669150609"/>
                    </a:ext>
                  </a:extLst>
                </a:gridCol>
                <a:gridCol w="1313794">
                  <a:extLst>
                    <a:ext uri="{9D8B030D-6E8A-4147-A177-3AD203B41FA5}">
                      <a16:colId xmlns:a16="http://schemas.microsoft.com/office/drawing/2014/main" val="892373509"/>
                    </a:ext>
                  </a:extLst>
                </a:gridCol>
                <a:gridCol w="2259724">
                  <a:extLst>
                    <a:ext uri="{9D8B030D-6E8A-4147-A177-3AD203B41FA5}">
                      <a16:colId xmlns:a16="http://schemas.microsoft.com/office/drawing/2014/main" val="2740690258"/>
                    </a:ext>
                  </a:extLst>
                </a:gridCol>
                <a:gridCol w="1040524">
                  <a:extLst>
                    <a:ext uri="{9D8B030D-6E8A-4147-A177-3AD203B41FA5}">
                      <a16:colId xmlns:a16="http://schemas.microsoft.com/office/drawing/2014/main" val="1052565377"/>
                    </a:ext>
                  </a:extLst>
                </a:gridCol>
                <a:gridCol w="3619312">
                  <a:extLst>
                    <a:ext uri="{9D8B030D-6E8A-4147-A177-3AD203B41FA5}">
                      <a16:colId xmlns:a16="http://schemas.microsoft.com/office/drawing/2014/main" val="1027920734"/>
                    </a:ext>
                  </a:extLst>
                </a:gridCol>
              </a:tblGrid>
              <a:tr h="237376">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93359">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1.3.5.1.7.1</a:t>
                      </a:r>
                    </a:p>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1.3.5.1.7.2</a:t>
                      </a: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Физика</a:t>
                      </a:r>
                    </a:p>
                    <a:p>
                      <a:pPr algn="ctr">
                        <a:lnSpc>
                          <a:spcPct val="80000"/>
                        </a:lnSpc>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Классический курс.</a:t>
                      </a:r>
                      <a:r>
                        <a:rPr lang="ru-RU" sz="1200" kern="120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Физика</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10, 11</a:t>
                      </a:r>
                    </a:p>
                    <a:p>
                      <a:pPr algn="ctr">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Б.Б.Буховцев</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Г.Я.Мякишев</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Н.Н.Сотский</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В.М.Чаругин</a:t>
                      </a:r>
                    </a:p>
                  </a:txBody>
                  <a:tcPr/>
                </a:tc>
                <a:extLst>
                  <a:ext uri="{0D108BD9-81ED-4DB2-BD59-A6C34878D82A}">
                    <a16:rowId xmlns:a16="http://schemas.microsoft.com/office/drawing/2014/main" val="1973950474"/>
                  </a:ext>
                </a:extLst>
              </a:tr>
            </a:tbl>
          </a:graphicData>
        </a:graphic>
      </p:graphicFrame>
    </p:spTree>
    <p:extLst>
      <p:ext uri="{BB962C8B-B14F-4D97-AF65-F5344CB8AC3E}">
        <p14:creationId xmlns:p14="http://schemas.microsoft.com/office/powerpoint/2010/main" val="34481426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361946" y="179442"/>
            <a:ext cx="632160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Химия. Углубленный уровень  </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8" name="Прямоугольник 47"/>
          <p:cNvSpPr/>
          <p:nvPr/>
        </p:nvSpPr>
        <p:spPr>
          <a:xfrm>
            <a:off x="420712" y="1601883"/>
            <a:ext cx="7270047" cy="2800767"/>
          </a:xfrm>
          <a:prstGeom prst="rect">
            <a:avLst/>
          </a:prstGeom>
        </p:spPr>
        <p:txBody>
          <a:bodyPr wrap="square">
            <a:spAutoFit/>
          </a:bodyPr>
          <a:lstStyle/>
          <a:p>
            <a:pPr defTabSz="821531" hangingPunct="0">
              <a:defRPr/>
            </a:pPr>
            <a:r>
              <a:rPr lang="ru-RU" sz="1600" dirty="0">
                <a:solidFill>
                  <a:prstClr val="black"/>
                </a:solidFill>
                <a:latin typeface="Open Sans Light"/>
              </a:rPr>
              <a:t>Особенности УМК:</a:t>
            </a:r>
          </a:p>
          <a:p>
            <a:pPr marL="285750" indent="-285750" defTabSz="821531" hangingPunct="0">
              <a:buFont typeface="Arial" panose="020B0604020202020204" pitchFamily="34" charset="0"/>
              <a:buChar char="•"/>
              <a:defRPr/>
            </a:pPr>
            <a:r>
              <a:rPr lang="ru-RU" sz="1600" dirty="0">
                <a:solidFill>
                  <a:prstClr val="black"/>
                </a:solidFill>
                <a:latin typeface="Open Sans Light"/>
              </a:rPr>
              <a:t>Реализует </a:t>
            </a:r>
            <a:r>
              <a:rPr lang="ru-RU" sz="1600" dirty="0" smtClean="0">
                <a:solidFill>
                  <a:prstClr val="black"/>
                </a:solidFill>
                <a:latin typeface="Open Sans Light"/>
              </a:rPr>
              <a:t>естественно-научный </a:t>
            </a:r>
            <a:r>
              <a:rPr lang="ru-RU" sz="1600" dirty="0">
                <a:solidFill>
                  <a:prstClr val="black"/>
                </a:solidFill>
                <a:latin typeface="Open Sans Light"/>
              </a:rPr>
              <a:t>профиль </a:t>
            </a:r>
          </a:p>
          <a:p>
            <a:pPr marL="285750" indent="-285750" defTabSz="821531" hangingPunct="0">
              <a:buFont typeface="Arial" panose="020B0604020202020204" pitchFamily="34" charset="0"/>
              <a:buChar char="•"/>
              <a:defRPr/>
            </a:pPr>
            <a:r>
              <a:rPr lang="ru-RU" sz="1600" dirty="0">
                <a:solidFill>
                  <a:prstClr val="black"/>
                </a:solidFill>
                <a:latin typeface="Open Sans Light"/>
              </a:rPr>
              <a:t>Дополнительный материал медико-биологического профиля</a:t>
            </a:r>
          </a:p>
          <a:p>
            <a:pPr marL="285750" indent="-285750" defTabSz="821531" hangingPunct="0">
              <a:buFont typeface="Arial" panose="020B0604020202020204" pitchFamily="34" charset="0"/>
              <a:buChar char="•"/>
              <a:defRPr/>
            </a:pPr>
            <a:r>
              <a:rPr lang="ru-RU" sz="1600" dirty="0">
                <a:solidFill>
                  <a:prstClr val="black"/>
                </a:solidFill>
                <a:latin typeface="Open Sans Light"/>
              </a:rPr>
              <a:t>Дифференцированный подход</a:t>
            </a:r>
          </a:p>
          <a:p>
            <a:pPr marL="285750" indent="-285750" defTabSz="821531" hangingPunct="0">
              <a:buFont typeface="Arial" panose="020B0604020202020204" pitchFamily="34" charset="0"/>
              <a:buChar char="•"/>
              <a:defRPr/>
            </a:pPr>
            <a:r>
              <a:rPr lang="ru-RU" sz="1600" dirty="0">
                <a:solidFill>
                  <a:prstClr val="black"/>
                </a:solidFill>
                <a:latin typeface="Open Sans Light"/>
              </a:rPr>
              <a:t>Задания, предусматривающие работу в команде в т. ч. задания для парной и групповой работы </a:t>
            </a:r>
          </a:p>
          <a:p>
            <a:pPr marL="285750" indent="-285750" defTabSz="821531" hangingPunct="0">
              <a:buFont typeface="Arial" panose="020B0604020202020204" pitchFamily="34" charset="0"/>
              <a:buChar char="•"/>
              <a:defRPr/>
            </a:pPr>
            <a:r>
              <a:rPr lang="ru-RU" sz="1600" dirty="0">
                <a:solidFill>
                  <a:prstClr val="black"/>
                </a:solidFill>
                <a:latin typeface="Open Sans Light"/>
              </a:rPr>
              <a:t>Система подготовки к ЕГЭ</a:t>
            </a:r>
          </a:p>
          <a:p>
            <a:pPr marL="285750" indent="-285750" defTabSz="821531" hangingPunct="0">
              <a:buFont typeface="Arial" panose="020B0604020202020204" pitchFamily="34" charset="0"/>
              <a:buChar char="•"/>
              <a:defRPr/>
            </a:pPr>
            <a:r>
              <a:rPr lang="ru-RU" sz="1600" dirty="0">
                <a:solidFill>
                  <a:prstClr val="black"/>
                </a:solidFill>
                <a:latin typeface="Open Sans Light"/>
              </a:rPr>
              <a:t>Выстроенные </a:t>
            </a:r>
            <a:r>
              <a:rPr lang="ru-RU" sz="1600" dirty="0" err="1">
                <a:solidFill>
                  <a:prstClr val="black"/>
                </a:solidFill>
                <a:latin typeface="Open Sans Light"/>
              </a:rPr>
              <a:t>межпредметные</a:t>
            </a:r>
            <a:r>
              <a:rPr lang="ru-RU" sz="1600" dirty="0">
                <a:solidFill>
                  <a:prstClr val="black"/>
                </a:solidFill>
                <a:latin typeface="Open Sans Light"/>
              </a:rPr>
              <a:t> связи химии, биологии, физики и других наук</a:t>
            </a:r>
          </a:p>
          <a:p>
            <a:pPr marL="285750" indent="-285750" defTabSz="821531" hangingPunct="0">
              <a:buFont typeface="Arial" panose="020B0604020202020204" pitchFamily="34" charset="0"/>
              <a:buChar char="•"/>
              <a:defRPr/>
            </a:pPr>
            <a:r>
              <a:rPr lang="ru-RU" sz="1600" dirty="0">
                <a:solidFill>
                  <a:prstClr val="black"/>
                </a:solidFill>
                <a:latin typeface="Open Sans Light"/>
              </a:rPr>
              <a:t>Учебно-познавательные и учебно-практические задачи, направленные на развитие ИКТ-компетентности</a:t>
            </a:r>
          </a:p>
          <a:p>
            <a:pPr marL="285750" indent="-285750" defTabSz="821531" hangingPunct="0">
              <a:buFont typeface="Arial" panose="020B0604020202020204" pitchFamily="34" charset="0"/>
              <a:buChar char="•"/>
              <a:defRPr/>
            </a:pPr>
            <a:r>
              <a:rPr lang="ru-RU" sz="1600" dirty="0">
                <a:solidFill>
                  <a:prstClr val="black"/>
                </a:solidFill>
                <a:latin typeface="Open Sans Light"/>
              </a:rPr>
              <a:t>Возможности для организации учебно-исследовательской и проектной </a:t>
            </a:r>
            <a:r>
              <a:rPr lang="ru-RU" sz="1600" dirty="0" smtClean="0">
                <a:solidFill>
                  <a:prstClr val="black"/>
                </a:solidFill>
                <a:latin typeface="Open Sans Light"/>
              </a:rPr>
              <a:t>деятельности</a:t>
            </a:r>
            <a:endParaRPr lang="ru-RU" sz="1600" dirty="0">
              <a:solidFill>
                <a:prstClr val="black"/>
              </a:solidFill>
              <a:latin typeface="Open Sans Light"/>
            </a:endParaRPr>
          </a:p>
        </p:txBody>
      </p:sp>
      <p:graphicFrame>
        <p:nvGraphicFramePr>
          <p:cNvPr id="57" name="Таблица 56"/>
          <p:cNvGraphicFramePr>
            <a:graphicFrameLocks noGrp="1"/>
          </p:cNvGraphicFramePr>
          <p:nvPr>
            <p:extLst>
              <p:ext uri="{D42A27DB-BD31-4B8C-83A1-F6EECF244321}">
                <p14:modId xmlns:p14="http://schemas.microsoft.com/office/powerpoint/2010/main" val="2300490927"/>
              </p:ext>
            </p:extLst>
          </p:nvPr>
        </p:nvGraphicFramePr>
        <p:xfrm>
          <a:off x="420711" y="5257691"/>
          <a:ext cx="10992844" cy="835152"/>
        </p:xfrm>
        <a:graphic>
          <a:graphicData uri="http://schemas.openxmlformats.org/drawingml/2006/table">
            <a:tbl>
              <a:tblPr firstRow="1" bandRow="1">
                <a:tableStyleId>{5C22544A-7EE6-4342-B048-85BDC9FD1C3A}</a:tableStyleId>
              </a:tblPr>
              <a:tblGrid>
                <a:gridCol w="1541515">
                  <a:extLst>
                    <a:ext uri="{9D8B030D-6E8A-4147-A177-3AD203B41FA5}">
                      <a16:colId xmlns:a16="http://schemas.microsoft.com/office/drawing/2014/main" val="3669150609"/>
                    </a:ext>
                  </a:extLst>
                </a:gridCol>
                <a:gridCol w="1700942">
                  <a:extLst>
                    <a:ext uri="{9D8B030D-6E8A-4147-A177-3AD203B41FA5}">
                      <a16:colId xmlns:a16="http://schemas.microsoft.com/office/drawing/2014/main" val="892373509"/>
                    </a:ext>
                  </a:extLst>
                </a:gridCol>
                <a:gridCol w="3353250">
                  <a:extLst>
                    <a:ext uri="{9D8B030D-6E8A-4147-A177-3AD203B41FA5}">
                      <a16:colId xmlns:a16="http://schemas.microsoft.com/office/drawing/2014/main" val="2740690258"/>
                    </a:ext>
                  </a:extLst>
                </a:gridCol>
                <a:gridCol w="1064305">
                  <a:extLst>
                    <a:ext uri="{9D8B030D-6E8A-4147-A177-3AD203B41FA5}">
                      <a16:colId xmlns:a16="http://schemas.microsoft.com/office/drawing/2014/main" val="1052565377"/>
                    </a:ext>
                  </a:extLst>
                </a:gridCol>
                <a:gridCol w="3332832">
                  <a:extLst>
                    <a:ext uri="{9D8B030D-6E8A-4147-A177-3AD203B41FA5}">
                      <a16:colId xmlns:a16="http://schemas.microsoft.com/office/drawing/2014/main" val="1027920734"/>
                    </a:ext>
                  </a:extLst>
                </a:gridCol>
              </a:tblGrid>
              <a:tr h="237376">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93359">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1.3.5.5.2.1</a:t>
                      </a:r>
                    </a:p>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1.3.5.5.2.2</a:t>
                      </a:r>
                    </a:p>
                    <a:p>
                      <a:pPr algn="ctr">
                        <a:lnSpc>
                          <a:spcPct val="80000"/>
                        </a:lnSpc>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Химия</a:t>
                      </a: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Химия. 10-11 классы, углубленный уровень</a:t>
                      </a:r>
                    </a:p>
                    <a:p>
                      <a:pPr algn="ctr">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10, 11</a:t>
                      </a:r>
                    </a:p>
                    <a:p>
                      <a:pPr algn="ctr">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С.А.Пузаков,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Н.В.Машнина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В.А.Попков</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80000"/>
                        </a:lnSpc>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1973950474"/>
                  </a:ext>
                </a:extLst>
              </a:tr>
            </a:tbl>
          </a:graphicData>
        </a:graphic>
      </p:graphicFrame>
      <p:sp>
        <p:nvSpPr>
          <p:cNvPr id="58" name="TextBox 57"/>
          <p:cNvSpPr txBox="1"/>
          <p:nvPr/>
        </p:nvSpPr>
        <p:spPr>
          <a:xfrm>
            <a:off x="315304" y="852075"/>
            <a:ext cx="5591510" cy="4863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nSpc>
                <a:spcPct val="90000"/>
              </a:lnSpc>
              <a:defRPr/>
            </a:pPr>
            <a:r>
              <a:rPr kumimoji="0" lang="ru-RU" sz="14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УМК «Химия. 10 </a:t>
            </a:r>
            <a:r>
              <a:rPr lang="ru-RU" dirty="0" smtClean="0"/>
              <a:t>–</a:t>
            </a:r>
            <a:r>
              <a:rPr kumimoji="0" lang="ru-RU" sz="14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11 классы».  Углублённый уровень </a:t>
            </a:r>
            <a:endParaRPr lang="ru-RU"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7" name="Прямая соединительная линия 46">
            <a:extLst>
              <a:ext uri="{FF2B5EF4-FFF2-40B4-BE49-F238E27FC236}">
                <a16:creationId xmlns:a16="http://schemas.microsoft.com/office/drawing/2014/main" id="{DEB654A0-C98F-4F96-9F38-182DA224F2D5}"/>
              </a:ext>
            </a:extLst>
          </p:cNvPr>
          <p:cNvCxnSpPr/>
          <p:nvPr/>
        </p:nvCxnSpPr>
        <p:spPr>
          <a:xfrm>
            <a:off x="23406" y="718113"/>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pic>
        <p:nvPicPr>
          <p:cNvPr id="49"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31568" y="1687592"/>
            <a:ext cx="1813640" cy="25062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1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86017" y="1733679"/>
            <a:ext cx="1782818" cy="2460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65788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C57A16CD-55A2-4F01-A658-438A93B431F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1391" name="Слайд think-cell" r:id="rId5" imgW="359" imgH="360" progId="TCLayout.ActiveDocument.1">
                  <p:embed/>
                </p:oleObj>
              </mc:Choice>
              <mc:Fallback>
                <p:oleObj name="Слайд think-cell" r:id="rId5" imgW="359" imgH="360" progId="TCLayout.ActiveDocument.1">
                  <p:embed/>
                  <p:pic>
                    <p:nvPicPr>
                      <p:cNvPr id="4" name="Объект 3" hidden="1">
                        <a:extLst>
                          <a:ext uri="{FF2B5EF4-FFF2-40B4-BE49-F238E27FC236}">
                            <a16:creationId xmlns:a16="http://schemas.microsoft.com/office/drawing/2014/main" id="{C57A16CD-55A2-4F01-A658-438A93B431F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0" name="Прямоугольник 39">
            <a:extLst>
              <a:ext uri="{FF2B5EF4-FFF2-40B4-BE49-F238E27FC236}">
                <a16:creationId xmlns:a16="http://schemas.microsoft.com/office/drawing/2014/main" id="{E6838642-F192-40B3-9CE9-54140F0A90E1}"/>
              </a:ext>
            </a:extLst>
          </p:cNvPr>
          <p:cNvSpPr/>
          <p:nvPr/>
        </p:nvSpPr>
        <p:spPr>
          <a:xfrm>
            <a:off x="51172" y="6647295"/>
            <a:ext cx="12088483"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grpSp>
        <p:nvGrpSpPr>
          <p:cNvPr id="41" name="Группа 40">
            <a:extLst>
              <a:ext uri="{FF2B5EF4-FFF2-40B4-BE49-F238E27FC236}">
                <a16:creationId xmlns:a16="http://schemas.microsoft.com/office/drawing/2014/main" id="{CE17528F-A29B-4404-8508-AC7A0AD4D1CF}"/>
              </a:ext>
            </a:extLst>
          </p:cNvPr>
          <p:cNvGrpSpPr/>
          <p:nvPr/>
        </p:nvGrpSpPr>
        <p:grpSpPr>
          <a:xfrm>
            <a:off x="10920851" y="133368"/>
            <a:ext cx="1036335" cy="358338"/>
            <a:chOff x="10099577" y="300997"/>
            <a:chExt cx="1512553" cy="523002"/>
          </a:xfrm>
          <a:solidFill>
            <a:schemeClr val="bg1"/>
          </a:solidFill>
        </p:grpSpPr>
        <p:sp>
          <p:nvSpPr>
            <p:cNvPr id="42" name="Freeform 6">
              <a:extLst>
                <a:ext uri="{FF2B5EF4-FFF2-40B4-BE49-F238E27FC236}">
                  <a16:creationId xmlns:a16="http://schemas.microsoft.com/office/drawing/2014/main" id="{D4FC10EE-9BC1-4B37-9730-6D1A148B1CC0}"/>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Freeform 7">
              <a:extLst>
                <a:ext uri="{FF2B5EF4-FFF2-40B4-BE49-F238E27FC236}">
                  <a16:creationId xmlns:a16="http://schemas.microsoft.com/office/drawing/2014/main" id="{EBEEF818-38BD-480A-9B22-1E814DE8779C}"/>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Freeform 8">
              <a:extLst>
                <a:ext uri="{FF2B5EF4-FFF2-40B4-BE49-F238E27FC236}">
                  <a16:creationId xmlns:a16="http://schemas.microsoft.com/office/drawing/2014/main" id="{3F757E91-633C-45E0-8E38-8F8940BB59BE}"/>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Freeform 9">
              <a:extLst>
                <a:ext uri="{FF2B5EF4-FFF2-40B4-BE49-F238E27FC236}">
                  <a16:creationId xmlns:a16="http://schemas.microsoft.com/office/drawing/2014/main" id="{43E418C2-BD46-4515-B203-BC19D5A409FF}"/>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Freeform 10">
              <a:extLst>
                <a:ext uri="{FF2B5EF4-FFF2-40B4-BE49-F238E27FC236}">
                  <a16:creationId xmlns:a16="http://schemas.microsoft.com/office/drawing/2014/main" id="{D927D5A2-27B3-4185-841E-72E7A2E8CA5F}"/>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Freeform 11">
              <a:extLst>
                <a:ext uri="{FF2B5EF4-FFF2-40B4-BE49-F238E27FC236}">
                  <a16:creationId xmlns:a16="http://schemas.microsoft.com/office/drawing/2014/main" id="{F2C50053-02A3-4CA9-8B8A-3A2F25C54D2F}"/>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Freeform 12">
              <a:extLst>
                <a:ext uri="{FF2B5EF4-FFF2-40B4-BE49-F238E27FC236}">
                  <a16:creationId xmlns:a16="http://schemas.microsoft.com/office/drawing/2014/main" id="{66D9BFA1-07F9-4E54-8E46-76E1DB277625}"/>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Freeform 13">
              <a:extLst>
                <a:ext uri="{FF2B5EF4-FFF2-40B4-BE49-F238E27FC236}">
                  <a16:creationId xmlns:a16="http://schemas.microsoft.com/office/drawing/2014/main" id="{E2F91430-0D62-4CE5-9911-3ED7999532A5}"/>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Freeform 14">
              <a:extLst>
                <a:ext uri="{FF2B5EF4-FFF2-40B4-BE49-F238E27FC236}">
                  <a16:creationId xmlns:a16="http://schemas.microsoft.com/office/drawing/2014/main" id="{65C1C419-F34D-4D7B-BAC6-5519BC1C58C9}"/>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Freeform 15">
              <a:extLst>
                <a:ext uri="{FF2B5EF4-FFF2-40B4-BE49-F238E27FC236}">
                  <a16:creationId xmlns:a16="http://schemas.microsoft.com/office/drawing/2014/main" id="{ECC60C61-68E9-4E64-89DB-EE405C87F74E}"/>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16">
              <a:extLst>
                <a:ext uri="{FF2B5EF4-FFF2-40B4-BE49-F238E27FC236}">
                  <a16:creationId xmlns:a16="http://schemas.microsoft.com/office/drawing/2014/main" id="{D25F7B16-4431-4A80-ABCB-743E2C96FD32}"/>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Freeform 17">
              <a:extLst>
                <a:ext uri="{FF2B5EF4-FFF2-40B4-BE49-F238E27FC236}">
                  <a16:creationId xmlns:a16="http://schemas.microsoft.com/office/drawing/2014/main" id="{47569852-DE14-4E5C-B2D1-E9F307F66900}"/>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Freeform 18">
              <a:extLst>
                <a:ext uri="{FF2B5EF4-FFF2-40B4-BE49-F238E27FC236}">
                  <a16:creationId xmlns:a16="http://schemas.microsoft.com/office/drawing/2014/main" id="{2558E6B6-983C-43F9-B70B-EB2F51FB7821}"/>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Freeform 19">
              <a:extLst>
                <a:ext uri="{FF2B5EF4-FFF2-40B4-BE49-F238E27FC236}">
                  <a16:creationId xmlns:a16="http://schemas.microsoft.com/office/drawing/2014/main" id="{F38339E7-E7FF-401A-A81A-D796CD4E3F93}"/>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Группа 36">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38"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77" name="Прямая соединительная линия 76">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51172" y="678054"/>
            <a:ext cx="11267832" cy="584775"/>
          </a:xfrm>
          <a:prstGeom prst="rect">
            <a:avLst/>
          </a:prstGeom>
        </p:spPr>
        <p:txBody>
          <a:bodyPr wrap="square">
            <a:spAutoFit/>
          </a:bodyPr>
          <a:lstStyle/>
          <a:p>
            <a:pPr lvl="0">
              <a:defRPr/>
            </a:pPr>
            <a:r>
              <a:rPr lang="ru-RU" alt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Комплексная программа для образования детей «Радуга</a:t>
            </a:r>
            <a:r>
              <a:rPr lang="ru-RU" alt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a:t>
            </a:r>
            <a:r>
              <a:rPr lang="en-US" altLang="ru-RU" sz="16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r>
              <a:rPr lang="ru-RU" altLang="ru-RU" sz="16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r>
              <a:rPr lang="ru-RU" altLang="ru-RU" sz="16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от 2 месяцев до 8 лет </a:t>
            </a:r>
          </a:p>
        </p:txBody>
      </p:sp>
      <p:sp>
        <p:nvSpPr>
          <p:cNvPr id="2" name="Прямоугольник 1"/>
          <p:cNvSpPr/>
          <p:nvPr/>
        </p:nvSpPr>
        <p:spPr>
          <a:xfrm>
            <a:off x="305123" y="1966082"/>
            <a:ext cx="6657238" cy="246221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ru-RU"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Разработана по заказу Министерства образования РФ</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ru-RU"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Соответствует ФГОС дошкольного образования</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ru-RU"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Ориентирована на детей от 2 месяцев до 8 лет с разным уровнем нормативного развития, в том числе </a:t>
            </a:r>
            <a:r>
              <a:rPr kumimoji="0" lang="ru-RU" sz="1400" b="0" i="0" u="none" strike="noStrike" kern="1200" cap="none" spc="0" normalizeH="0" baseline="0" noProof="0" dirty="0" smtClean="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одарённых </a:t>
            </a:r>
            <a:r>
              <a:rPr kumimoji="0" lang="ru-RU"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детей и с особенностями в развитии</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ru-RU"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Позволяет реализовать индивидуальный потенциал каждого ребёнка</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ru-RU"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Показывает, как создать атмосферу радости и психологического комфорта в каждом детском саду и в каждой группе</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ru-RU"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Обеспечена научно-методическими материалами для педагогов и рабочими тетрадями для детей</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ru-RU" sz="1400" b="0" i="0" u="none" strike="noStrike" kern="1200" cap="none" spc="0" normalizeH="0" baseline="0" noProof="0" dirty="0">
              <a:ln>
                <a:noFill/>
              </a:ln>
              <a:solidFill>
                <a:srgbClr val="4472C4"/>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Прямоугольник 2"/>
          <p:cNvSpPr/>
          <p:nvPr/>
        </p:nvSpPr>
        <p:spPr>
          <a:xfrm>
            <a:off x="148377" y="1365943"/>
            <a:ext cx="6970730" cy="52935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marL="0" marR="0" lvl="0" indent="0" algn="just" defTabSz="914400" rtl="0" eaLnBrk="1" fontAlgn="auto" latinLnBrk="0" hangingPunct="1">
              <a:lnSpc>
                <a:spcPct val="100000"/>
              </a:lnSpc>
              <a:spcBef>
                <a:spcPts val="0"/>
              </a:spcBef>
              <a:spcAft>
                <a:spcPts val="0"/>
              </a:spcAft>
              <a:buClr>
                <a:srgbClr val="0070C0"/>
              </a:buClr>
              <a:buSzTx/>
              <a:buFontTx/>
              <a:buNone/>
              <a:tabLst/>
              <a:defRPr/>
            </a:pPr>
            <a:r>
              <a:rPr kumimoji="0" lang="ru-RU"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Программа «Радуга»: комплексное развитие детей и поддержка детской инициативы</a:t>
            </a:r>
          </a:p>
        </p:txBody>
      </p:sp>
      <p:graphicFrame>
        <p:nvGraphicFramePr>
          <p:cNvPr id="64" name="Таблица 63"/>
          <p:cNvGraphicFramePr>
            <a:graphicFrameLocks noGrp="1"/>
          </p:cNvGraphicFramePr>
          <p:nvPr>
            <p:extLst/>
          </p:nvPr>
        </p:nvGraphicFramePr>
        <p:xfrm>
          <a:off x="148377" y="3968270"/>
          <a:ext cx="6970730" cy="2771595"/>
        </p:xfrm>
        <a:graphic>
          <a:graphicData uri="http://schemas.openxmlformats.org/drawingml/2006/table">
            <a:tbl>
              <a:tblPr firstRow="1" bandRow="1">
                <a:tableStyleId>{5C22544A-7EE6-4342-B048-85BDC9FD1C3A}</a:tableStyleId>
              </a:tblPr>
              <a:tblGrid>
                <a:gridCol w="3201652">
                  <a:extLst>
                    <a:ext uri="{9D8B030D-6E8A-4147-A177-3AD203B41FA5}">
                      <a16:colId xmlns:a16="http://schemas.microsoft.com/office/drawing/2014/main" val="3669150609"/>
                    </a:ext>
                  </a:extLst>
                </a:gridCol>
                <a:gridCol w="1828800">
                  <a:extLst>
                    <a:ext uri="{9D8B030D-6E8A-4147-A177-3AD203B41FA5}">
                      <a16:colId xmlns:a16="http://schemas.microsoft.com/office/drawing/2014/main" val="1456852395"/>
                    </a:ext>
                  </a:extLst>
                </a:gridCol>
                <a:gridCol w="1940278">
                  <a:extLst>
                    <a:ext uri="{9D8B030D-6E8A-4147-A177-3AD203B41FA5}">
                      <a16:colId xmlns:a16="http://schemas.microsoft.com/office/drawing/2014/main" val="892373509"/>
                    </a:ext>
                  </a:extLst>
                </a:gridCol>
              </a:tblGrid>
              <a:tr h="3005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kern="1200" dirty="0" smtClean="0">
                          <a:solidFill>
                            <a:schemeClr val="lt1"/>
                          </a:solidFill>
                          <a:latin typeface="+mn-lt"/>
                          <a:ea typeface="+mn-ea"/>
                          <a:cs typeface="+mn-cs"/>
                        </a:rPr>
                        <a:t>Название пособия</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Вид литературы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93359">
                <a:tc>
                  <a:txBody>
                    <a:bodyPr/>
                    <a:lstStyle/>
                    <a:p>
                      <a:pPr algn="ctr">
                        <a:lnSpc>
                          <a:spcPct val="80000"/>
                        </a:lnSpc>
                      </a:pPr>
                      <a:r>
                        <a:rPr lang="ru-RU" sz="1200" kern="1200" baseline="0" dirty="0" smtClean="0">
                          <a:solidFill>
                            <a:schemeClr val="dk1"/>
                          </a:solidFill>
                          <a:latin typeface="+mn-lt"/>
                          <a:ea typeface="+mn-ea"/>
                          <a:cs typeface="+mn-cs"/>
                        </a:rPr>
                        <a:t>Познавательное развитие детей 2–8 лет: математические представления</a:t>
                      </a:r>
                    </a:p>
                  </a:txBody>
                  <a:tcPr anchor="ctr"/>
                </a:tc>
                <a:tc>
                  <a:txBody>
                    <a:bodyPr/>
                    <a:lstStyle/>
                    <a:p>
                      <a:pPr algn="ctr">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Е.В.Соловьёва</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lgn="ctr" fontAlgn="b"/>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Методическое пособие для воспитателей</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1973950474"/>
                  </a:ext>
                </a:extLst>
              </a:tr>
              <a:tr h="493359">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ru-RU" sz="1200" kern="1200" baseline="0" dirty="0" smtClean="0">
                          <a:solidFill>
                            <a:schemeClr val="dk1"/>
                          </a:solidFill>
                          <a:latin typeface="+mn-lt"/>
                          <a:ea typeface="+mn-ea"/>
                          <a:cs typeface="+mn-cs"/>
                        </a:rPr>
                        <a:t>Познавательное развитие детей 2–8 лет: мир природы и мир человека</a:t>
                      </a:r>
                    </a:p>
                  </a:txBody>
                  <a:tcPr anchor="ctr"/>
                </a:tc>
                <a:tc>
                  <a:txBody>
                    <a:bodyPr/>
                    <a:lstStyle/>
                    <a:p>
                      <a:pPr algn="ctr">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Т.И.Гризик</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Методическое пособие для воспитателей</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2244989778"/>
                  </a:ext>
                </a:extLst>
              </a:tr>
              <a:tr h="493359">
                <a:tc>
                  <a:txBody>
                    <a:bodyPr/>
                    <a:lstStyle/>
                    <a:p>
                      <a:pPr algn="ctr">
                        <a:lnSpc>
                          <a:spcPct val="80000"/>
                        </a:lnSpc>
                      </a:pPr>
                      <a:r>
                        <a:rPr lang="ru-RU" sz="1200" kern="1200" baseline="0" dirty="0" smtClean="0">
                          <a:solidFill>
                            <a:schemeClr val="dk1"/>
                          </a:solidFill>
                          <a:latin typeface="+mn-lt"/>
                          <a:ea typeface="+mn-ea"/>
                          <a:cs typeface="+mn-cs"/>
                        </a:rPr>
                        <a:t>Методическая работа по программе «Радуга»</a:t>
                      </a:r>
                    </a:p>
                  </a:txBody>
                  <a:tcPr anchor="ct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Е.В.Соловьёва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Л.В. Редько</a:t>
                      </a:r>
                    </a:p>
                    <a:p>
                      <a:pPr algn="ctr">
                        <a:lnSpc>
                          <a:spcPct val="80000"/>
                        </a:lnSpc>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Методическое пособие для воспитателей</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1985435217"/>
                  </a:ext>
                </a:extLst>
              </a:tr>
              <a:tr h="493359">
                <a:tc>
                  <a:txBody>
                    <a:bodyPr/>
                    <a:lstStyle/>
                    <a:p>
                      <a:pPr algn="ctr">
                        <a:lnSpc>
                          <a:spcPct val="80000"/>
                        </a:lnSpc>
                      </a:pPr>
                      <a:r>
                        <a:rPr lang="ru-RU" sz="1200" kern="1200" baseline="0" dirty="0" smtClean="0">
                          <a:solidFill>
                            <a:schemeClr val="dk1"/>
                          </a:solidFill>
                          <a:latin typeface="+mn-lt"/>
                          <a:ea typeface="+mn-ea"/>
                          <a:cs typeface="+mn-cs"/>
                        </a:rPr>
                        <a:t>Формирование основ безопасного поведения у детей 3–8 лет</a:t>
                      </a:r>
                    </a:p>
                  </a:txBody>
                  <a:tcPr anchor="ctr"/>
                </a:tc>
                <a:tc>
                  <a:txBody>
                    <a:bodyPr/>
                    <a:lstStyle/>
                    <a:p>
                      <a:pPr algn="ctr">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Т.И.Гризик</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Г.В.Глушкова</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Методическое пособие для воспитателей</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2043232740"/>
                  </a:ext>
                </a:extLst>
              </a:tr>
              <a:tr h="493359">
                <a:tc>
                  <a:txBody>
                    <a:bodyPr/>
                    <a:lstStyle/>
                    <a:p>
                      <a:pPr algn="ctr">
                        <a:lnSpc>
                          <a:spcPct val="80000"/>
                        </a:lnSpc>
                      </a:pPr>
                      <a:r>
                        <a:rPr lang="ru-RU" sz="1200" kern="1200" baseline="0" dirty="0" smtClean="0">
                          <a:solidFill>
                            <a:schemeClr val="dk1"/>
                          </a:solidFill>
                          <a:latin typeface="+mn-lt"/>
                          <a:ea typeface="+mn-ea"/>
                          <a:cs typeface="+mn-cs"/>
                        </a:rPr>
                        <a:t>Речевое развитие детей 3–8 лет</a:t>
                      </a:r>
                    </a:p>
                  </a:txBody>
                  <a:tcPr anchor="ctr"/>
                </a:tc>
                <a:tc>
                  <a:txBody>
                    <a:bodyPr/>
                    <a:lstStyle/>
                    <a:p>
                      <a:pPr algn="ctr">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Т.И.Гризик</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Методическое пособие для воспитателей</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3670810891"/>
                  </a:ext>
                </a:extLst>
              </a:tr>
            </a:tbl>
          </a:graphicData>
        </a:graphic>
      </p:graphicFrame>
      <p:grpSp>
        <p:nvGrpSpPr>
          <p:cNvPr id="5" name="Группа 4"/>
          <p:cNvGrpSpPr/>
          <p:nvPr/>
        </p:nvGrpSpPr>
        <p:grpSpPr>
          <a:xfrm>
            <a:off x="7216312" y="4145519"/>
            <a:ext cx="4837143" cy="2172045"/>
            <a:chOff x="7622915" y="1383728"/>
            <a:chExt cx="4508786" cy="1816567"/>
          </a:xfrm>
        </p:grpSpPr>
        <p:pic>
          <p:nvPicPr>
            <p:cNvPr id="63" name="Picture 2" descr="C:\Users\TGorbunova\Desktop\страницы пособий\моя математика 6-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2915" y="1383728"/>
              <a:ext cx="1458088" cy="1816567"/>
            </a:xfrm>
            <a:prstGeom prst="rect">
              <a:avLst/>
            </a:prstGeom>
            <a:noFill/>
            <a:ln>
              <a:solidFill>
                <a:srgbClr val="0070C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6" name="Picture 4" descr="D:\ПРОСВЕЩЕНИЕ\Картинки_в_пособиях\Радуга\ОБЛОЖКИ\Узнаю_мир\Новые\4_5.jpg"/>
            <p:cNvPicPr>
              <a:picLocks noChangeAspect="1" noChangeArrowheads="1"/>
            </p:cNvPicPr>
            <p:nvPr/>
          </p:nvPicPr>
          <p:blipFill>
            <a:blip r:embed="rId8" cstate="print"/>
            <a:srcRect/>
            <a:stretch>
              <a:fillRect/>
            </a:stretch>
          </p:blipFill>
          <p:spPr bwMode="auto">
            <a:xfrm>
              <a:off x="10706201" y="1396483"/>
              <a:ext cx="1425500" cy="1803812"/>
            </a:xfrm>
            <a:prstGeom prst="rect">
              <a:avLst/>
            </a:prstGeom>
            <a:ln>
              <a:solidFill>
                <a:srgbClr val="00B050"/>
              </a:solidFill>
            </a:ln>
            <a:effectLst>
              <a:outerShdw blurRad="292100" dist="139700" dir="2700000" algn="tl" rotWithShape="0">
                <a:srgbClr val="333333">
                  <a:alpha val="65000"/>
                </a:srgbClr>
              </a:outerShdw>
            </a:effectLst>
          </p:spPr>
        </p:pic>
        <p:pic>
          <p:nvPicPr>
            <p:cNvPr id="68" name="Picture 12" descr="C:\Documents and Settings\Олга\Рабочий стол\14.10.10\Dlia presentacii\Govorim pravilno_ Slushaem i beseduem_3-4.tif"/>
            <p:cNvPicPr>
              <a:picLocks noChangeAspect="1" noChangeArrowheads="1"/>
            </p:cNvPicPr>
            <p:nvPr/>
          </p:nvPicPr>
          <p:blipFill>
            <a:blip r:embed="rId9" cstate="print"/>
            <a:srcRect t="84" b="84"/>
            <a:stretch>
              <a:fillRect/>
            </a:stretch>
          </p:blipFill>
          <p:spPr>
            <a:xfrm>
              <a:off x="9192911" y="1389571"/>
              <a:ext cx="1419726" cy="1810724"/>
            </a:xfrm>
            <a:prstGeom prst="rect">
              <a:avLst/>
            </a:prstGeom>
            <a:ln>
              <a:solidFill>
                <a:srgbClr val="C00000"/>
              </a:solidFill>
            </a:ln>
            <a:effectLst>
              <a:outerShdw blurRad="292100" dist="139700" dir="2700000" algn="tl" rotWithShape="0">
                <a:srgbClr val="333333">
                  <a:alpha val="65000"/>
                </a:srgbClr>
              </a:outerShdw>
            </a:effectLst>
          </p:spPr>
        </p:pic>
      </p:grpSp>
      <p:grpSp>
        <p:nvGrpSpPr>
          <p:cNvPr id="6" name="Группа 5"/>
          <p:cNvGrpSpPr/>
          <p:nvPr/>
        </p:nvGrpSpPr>
        <p:grpSpPr>
          <a:xfrm>
            <a:off x="7216313" y="1640262"/>
            <a:ext cx="4837142" cy="2266717"/>
            <a:chOff x="7645781" y="1365942"/>
            <a:chExt cx="4526161" cy="1900960"/>
          </a:xfrm>
        </p:grpSpPr>
        <p:pic>
          <p:nvPicPr>
            <p:cNvPr id="78" name="Picture 5" descr="D:\ПРОСВЕЩЕНИЕ\Картинки_в_пособиях\Радуга\ОБЛОЖКИ\Программа_и_Методички\Новый_формат\Методическая_работа.jpg"/>
            <p:cNvPicPr>
              <a:picLocks noChangeAspect="1" noChangeArrowheads="1"/>
            </p:cNvPicPr>
            <p:nvPr/>
          </p:nvPicPr>
          <p:blipFill>
            <a:blip r:embed="rId10" cstate="print"/>
            <a:srcRect/>
            <a:stretch>
              <a:fillRect/>
            </a:stretch>
          </p:blipFill>
          <p:spPr bwMode="auto">
            <a:xfrm>
              <a:off x="10721627" y="1370325"/>
              <a:ext cx="1450315" cy="1896575"/>
            </a:xfrm>
            <a:prstGeom prst="rect">
              <a:avLst/>
            </a:prstGeom>
            <a:ln>
              <a:noFill/>
            </a:ln>
            <a:effectLst>
              <a:outerShdw blurRad="292100" dist="139700" dir="2700000" algn="tl" rotWithShape="0">
                <a:srgbClr val="333333">
                  <a:alpha val="65000"/>
                </a:srgbClr>
              </a:outerShdw>
            </a:effectLst>
          </p:spPr>
        </p:pic>
        <p:pic>
          <p:nvPicPr>
            <p:cNvPr id="79" name="Picture 2" descr="C:\Users\TGorbunova\Desktop\Радуга обложка.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45781" y="1365943"/>
              <a:ext cx="1430268" cy="1900959"/>
            </a:xfrm>
            <a:prstGeom prst="rect">
              <a:avLst/>
            </a:prstGeom>
            <a:noFill/>
            <a:ln>
              <a:solidFill>
                <a:srgbClr val="00206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0" name="Picture 6" descr="D:\ПРОСВЕЩЕНИЕ\Картинки_в_пособиях\Радуга\ОБЛОЖКИ\Программа_и_Методички\Новый_формат\Мир_природы.jpg"/>
            <p:cNvPicPr>
              <a:picLocks noChangeAspect="1" noChangeArrowheads="1"/>
            </p:cNvPicPr>
            <p:nvPr/>
          </p:nvPicPr>
          <p:blipFill>
            <a:blip r:embed="rId12" cstate="print"/>
            <a:srcRect/>
            <a:stretch>
              <a:fillRect/>
            </a:stretch>
          </p:blipFill>
          <p:spPr bwMode="auto">
            <a:xfrm>
              <a:off x="9192910" y="1365942"/>
              <a:ext cx="1450683" cy="1900959"/>
            </a:xfrm>
            <a:prstGeom prst="rect">
              <a:avLst/>
            </a:prstGeom>
            <a:ln>
              <a:noFill/>
            </a:ln>
            <a:effectLst>
              <a:outerShdw blurRad="292100" dist="139700" dir="2700000" algn="tl" rotWithShape="0">
                <a:srgbClr val="333333">
                  <a:alpha val="65000"/>
                </a:srgbClr>
              </a:outerShdw>
            </a:effectLst>
          </p:spPr>
        </p:pic>
      </p:grpSp>
      <p:sp>
        <p:nvSpPr>
          <p:cNvPr id="56"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8</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671395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361946" y="179442"/>
            <a:ext cx="506677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Химия. </a:t>
            </a: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Базовый</a:t>
            </a:r>
            <a:r>
              <a:rPr kumimoji="0" lang="ru-RU" sz="3200" b="1" i="0" u="none" strike="noStrike" kern="1200" cap="none" spc="-40" normalizeH="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 уровень</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8" name="Прямоугольник 47"/>
          <p:cNvSpPr/>
          <p:nvPr/>
        </p:nvSpPr>
        <p:spPr>
          <a:xfrm>
            <a:off x="113470" y="1531697"/>
            <a:ext cx="6094020" cy="3342453"/>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ru-RU" sz="1600" dirty="0">
                <a:solidFill>
                  <a:prstClr val="black"/>
                </a:solidFill>
                <a:latin typeface="Open Sans Light"/>
              </a:rPr>
              <a:t>Особенности УМК:</a:t>
            </a:r>
          </a:p>
          <a:p>
            <a:pPr marL="285750" indent="-285750">
              <a:lnSpc>
                <a:spcPct val="120000"/>
              </a:lnSpc>
              <a:buFont typeface="Arial" panose="020B0604020202020204" pitchFamily="34" charset="0"/>
              <a:buChar char="•"/>
            </a:pPr>
            <a:r>
              <a:rPr lang="ru-RU" sz="1600" dirty="0">
                <a:solidFill>
                  <a:prstClr val="black"/>
                </a:solidFill>
                <a:latin typeface="Open Sans Light"/>
              </a:rPr>
              <a:t>Соответствие  требованиям Федерального государственного образовательного стандарта</a:t>
            </a:r>
          </a:p>
          <a:p>
            <a:pPr marL="285750" indent="-285750">
              <a:lnSpc>
                <a:spcPct val="120000"/>
              </a:lnSpc>
              <a:buFont typeface="Arial" panose="020B0604020202020204" pitchFamily="34" charset="0"/>
              <a:buChar char="•"/>
            </a:pPr>
            <a:r>
              <a:rPr lang="ru-RU" sz="1600" dirty="0">
                <a:solidFill>
                  <a:prstClr val="black"/>
                </a:solidFill>
                <a:latin typeface="Open Sans Light"/>
              </a:rPr>
              <a:t>Классическая структура курса</a:t>
            </a:r>
          </a:p>
          <a:p>
            <a:pPr marL="285750" indent="-285750">
              <a:lnSpc>
                <a:spcPct val="120000"/>
              </a:lnSpc>
              <a:buFont typeface="Arial" panose="020B0604020202020204" pitchFamily="34" charset="0"/>
              <a:buChar char="•"/>
            </a:pPr>
            <a:r>
              <a:rPr lang="ru-RU" sz="1600" dirty="0">
                <a:solidFill>
                  <a:prstClr val="black"/>
                </a:solidFill>
                <a:latin typeface="Open Sans Light"/>
              </a:rPr>
              <a:t>Уделено особое внимание развитию универсальных учебных действий</a:t>
            </a:r>
          </a:p>
          <a:p>
            <a:pPr marL="285750" indent="-285750">
              <a:lnSpc>
                <a:spcPct val="120000"/>
              </a:lnSpc>
              <a:buFont typeface="Arial" panose="020B0604020202020204" pitchFamily="34" charset="0"/>
              <a:buChar char="•"/>
            </a:pPr>
            <a:r>
              <a:rPr lang="ru-RU" sz="1600" dirty="0" err="1">
                <a:solidFill>
                  <a:prstClr val="black"/>
                </a:solidFill>
                <a:latin typeface="Open Sans Light"/>
              </a:rPr>
              <a:t>Проблемность</a:t>
            </a:r>
            <a:r>
              <a:rPr lang="ru-RU" sz="1600" dirty="0">
                <a:solidFill>
                  <a:prstClr val="black"/>
                </a:solidFill>
                <a:latin typeface="Open Sans Light"/>
              </a:rPr>
              <a:t>, доступность в понимании, яркая наглядность </a:t>
            </a:r>
            <a:r>
              <a:rPr lang="ru-RU" sz="1600" dirty="0" smtClean="0">
                <a:solidFill>
                  <a:prstClr val="black"/>
                </a:solidFill>
                <a:latin typeface="Open Sans Light"/>
              </a:rPr>
              <a:t>в содержании </a:t>
            </a:r>
            <a:r>
              <a:rPr lang="ru-RU" sz="1600" dirty="0">
                <a:solidFill>
                  <a:prstClr val="black"/>
                </a:solidFill>
                <a:latin typeface="Open Sans Light"/>
              </a:rPr>
              <a:t>текстов </a:t>
            </a:r>
          </a:p>
          <a:p>
            <a:pPr marL="285750" indent="-285750">
              <a:lnSpc>
                <a:spcPct val="120000"/>
              </a:lnSpc>
              <a:buFont typeface="Arial" panose="020B0604020202020204" pitchFamily="34" charset="0"/>
              <a:buChar char="•"/>
            </a:pPr>
            <a:r>
              <a:rPr lang="ru-RU" sz="1600" dirty="0">
                <a:solidFill>
                  <a:prstClr val="black"/>
                </a:solidFill>
                <a:latin typeface="Open Sans Light"/>
              </a:rPr>
              <a:t>Химический практикум способствует </a:t>
            </a:r>
            <a:r>
              <a:rPr lang="ru-RU" sz="1600" dirty="0" smtClean="0">
                <a:solidFill>
                  <a:prstClr val="black"/>
                </a:solidFill>
                <a:latin typeface="Open Sans Light"/>
              </a:rPr>
              <a:t>формированию экспериментальных умений </a:t>
            </a:r>
            <a:r>
              <a:rPr lang="ru-RU" sz="1600" dirty="0">
                <a:solidFill>
                  <a:prstClr val="black"/>
                </a:solidFill>
                <a:latin typeface="Open Sans Light"/>
              </a:rPr>
              <a:t>и навыков</a:t>
            </a:r>
          </a:p>
          <a:p>
            <a:pPr marL="285750" lvl="0" indent="-285750">
              <a:lnSpc>
                <a:spcPct val="120000"/>
              </a:lnSpc>
              <a:buFont typeface="Arial" panose="020B0604020202020204" pitchFamily="34" charset="0"/>
              <a:buChar char="•"/>
            </a:pPr>
            <a:r>
              <a:rPr lang="ru-RU" sz="1600" dirty="0">
                <a:solidFill>
                  <a:prstClr val="black"/>
                </a:solidFill>
                <a:latin typeface="Open Sans Light"/>
              </a:rPr>
              <a:t>Возможность построения индивидуальных образовательных траекторий и организации учебно-исследовательской и проектной деятельности</a:t>
            </a:r>
          </a:p>
        </p:txBody>
      </p:sp>
      <p:graphicFrame>
        <p:nvGraphicFramePr>
          <p:cNvPr id="57" name="Таблица 56"/>
          <p:cNvGraphicFramePr>
            <a:graphicFrameLocks noGrp="1"/>
          </p:cNvGraphicFramePr>
          <p:nvPr>
            <p:extLst>
              <p:ext uri="{D42A27DB-BD31-4B8C-83A1-F6EECF244321}">
                <p14:modId xmlns:p14="http://schemas.microsoft.com/office/powerpoint/2010/main" val="2199416649"/>
              </p:ext>
            </p:extLst>
          </p:nvPr>
        </p:nvGraphicFramePr>
        <p:xfrm>
          <a:off x="197553" y="5257691"/>
          <a:ext cx="10183576" cy="798159"/>
        </p:xfrm>
        <a:graphic>
          <a:graphicData uri="http://schemas.openxmlformats.org/drawingml/2006/table">
            <a:tbl>
              <a:tblPr firstRow="1" bandRow="1">
                <a:tableStyleId>{5C22544A-7EE6-4342-B048-85BDC9FD1C3A}</a:tableStyleId>
              </a:tblPr>
              <a:tblGrid>
                <a:gridCol w="1954347">
                  <a:extLst>
                    <a:ext uri="{9D8B030D-6E8A-4147-A177-3AD203B41FA5}">
                      <a16:colId xmlns:a16="http://schemas.microsoft.com/office/drawing/2014/main" val="3669150609"/>
                    </a:ext>
                  </a:extLst>
                </a:gridCol>
                <a:gridCol w="2119084">
                  <a:extLst>
                    <a:ext uri="{9D8B030D-6E8A-4147-A177-3AD203B41FA5}">
                      <a16:colId xmlns:a16="http://schemas.microsoft.com/office/drawing/2014/main" val="892373509"/>
                    </a:ext>
                  </a:extLst>
                </a:gridCol>
                <a:gridCol w="2036715">
                  <a:extLst>
                    <a:ext uri="{9D8B030D-6E8A-4147-A177-3AD203B41FA5}">
                      <a16:colId xmlns:a16="http://schemas.microsoft.com/office/drawing/2014/main" val="2740690258"/>
                    </a:ext>
                  </a:extLst>
                </a:gridCol>
                <a:gridCol w="2036715">
                  <a:extLst>
                    <a:ext uri="{9D8B030D-6E8A-4147-A177-3AD203B41FA5}">
                      <a16:colId xmlns:a16="http://schemas.microsoft.com/office/drawing/2014/main" val="1052565377"/>
                    </a:ext>
                  </a:extLst>
                </a:gridCol>
                <a:gridCol w="2036715">
                  <a:extLst>
                    <a:ext uri="{9D8B030D-6E8A-4147-A177-3AD203B41FA5}">
                      <a16:colId xmlns:a16="http://schemas.microsoft.com/office/drawing/2014/main" val="1027920734"/>
                    </a:ext>
                  </a:extLst>
                </a:gridCol>
              </a:tblGrid>
              <a:tr h="237376">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93359">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1.3.5.4.1.1</a:t>
                      </a:r>
                    </a:p>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1.3.5.4.1.2</a:t>
                      </a: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Химия</a:t>
                      </a:r>
                    </a:p>
                    <a:p>
                      <a:pPr marL="0" marR="0" indent="0" algn="ctr" defTabSz="914400" rtl="0" eaLnBrk="1" fontAlgn="auto" latinLnBrk="0" hangingPunct="1">
                        <a:lnSpc>
                          <a:spcPct val="80000"/>
                        </a:lnSpc>
                        <a:spcBef>
                          <a:spcPts val="0"/>
                        </a:spcBef>
                        <a:spcAft>
                          <a:spcPts val="0"/>
                        </a:spcAft>
                        <a:buClrTx/>
                        <a:buSzTx/>
                        <a:buFontTx/>
                        <a:buNone/>
                        <a:tabLst/>
                        <a:defRPr/>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Химия</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10, 11</a:t>
                      </a:r>
                    </a:p>
                    <a:p>
                      <a:pPr algn="ctr">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О.С.Габриелян</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И.Г.Остороумов</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С.А.Сладков</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1973950474"/>
                  </a:ext>
                </a:extLst>
              </a:tr>
            </a:tbl>
          </a:graphicData>
        </a:graphic>
      </p:graphicFrame>
      <p:sp>
        <p:nvSpPr>
          <p:cNvPr id="58" name="TextBox 57"/>
          <p:cNvSpPr txBox="1"/>
          <p:nvPr/>
        </p:nvSpPr>
        <p:spPr>
          <a:xfrm>
            <a:off x="197553" y="850793"/>
            <a:ext cx="8722160" cy="4863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nSpc>
                <a:spcPct val="90000"/>
              </a:lnSpc>
              <a:defRPr/>
            </a:pPr>
            <a:r>
              <a:rPr kumimoji="0" lang="ru-RU" sz="14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УМК «</a:t>
            </a:r>
            <a:r>
              <a:rPr lang="ru-RU"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Химия</a:t>
            </a:r>
            <a:r>
              <a:rPr kumimoji="0" lang="ru-RU" sz="14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r>
              <a:rPr lang="ru-RU"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10 –11 </a:t>
            </a:r>
            <a:r>
              <a:rPr kumimoji="0" lang="ru-RU" sz="14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классы</a:t>
            </a:r>
            <a:r>
              <a:rPr kumimoji="0" lang="ru-RU" sz="14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t>
            </a:r>
            <a:endParaRPr kumimoji="0" lang="ru-RU" sz="1400" b="1" i="0" u="none" strike="noStrike" kern="1200" cap="none" spc="0" normalizeH="0" baseline="0" noProof="0" dirty="0">
              <a:ln>
                <a:noFill/>
              </a:ln>
              <a:solidFill>
                <a:prstClr val="white"/>
              </a:solidFill>
              <a:effectLst/>
              <a:uLnTx/>
              <a:uFillTx/>
            </a:endParaRPr>
          </a:p>
        </p:txBody>
      </p:sp>
      <p:cxnSp>
        <p:nvCxnSpPr>
          <p:cNvPr id="47" name="Прямая соединительная линия 46">
            <a:extLst>
              <a:ext uri="{FF2B5EF4-FFF2-40B4-BE49-F238E27FC236}">
                <a16:creationId xmlns:a16="http://schemas.microsoft.com/office/drawing/2014/main" id="{DEB654A0-C98F-4F96-9F38-182DA224F2D5}"/>
              </a:ext>
            </a:extLst>
          </p:cNvPr>
          <p:cNvCxnSpPr/>
          <p:nvPr/>
        </p:nvCxnSpPr>
        <p:spPr>
          <a:xfrm>
            <a:off x="23406" y="718113"/>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pic>
        <p:nvPicPr>
          <p:cNvPr id="74754" name="Picture 2" descr="https://catalog.prosv.ru/images/big/efa71c81-76a8-11e7-b054-0050569c7d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1573" y="1752787"/>
            <a:ext cx="2266466" cy="3203050"/>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4756" name="Picture 4" descr="https://catalog.prosv.ru/images/big/0c3f9555-76ac-11e7-b054-0050569c7d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09199" y="1749063"/>
            <a:ext cx="2266564" cy="3203188"/>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8060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361946" y="179442"/>
            <a:ext cx="494488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Биология. Углублённый</a:t>
            </a:r>
            <a:r>
              <a:rPr kumimoji="0" lang="ru-RU" sz="3200" b="1" i="0" u="none" strike="noStrike" kern="1200" cap="none" spc="-40" normalizeH="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 уровень</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8" name="Прямоугольник 47"/>
          <p:cNvSpPr/>
          <p:nvPr/>
        </p:nvSpPr>
        <p:spPr>
          <a:xfrm>
            <a:off x="315304" y="1749063"/>
            <a:ext cx="7270047"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prstClr val="black"/>
                </a:solidFill>
                <a:latin typeface="Open Sans Light"/>
              </a:rPr>
              <a:t>Особенности УМК:</a:t>
            </a:r>
          </a:p>
          <a:p>
            <a:pPr marL="285750" indent="-285750" defTabSz="821531" hangingPunct="0">
              <a:buFont typeface="Arial" panose="020B0604020202020204" pitchFamily="34" charset="0"/>
              <a:buChar char="•"/>
              <a:defRPr/>
            </a:pPr>
            <a:r>
              <a:rPr lang="ru-RU" sz="1400" dirty="0">
                <a:solidFill>
                  <a:prstClr val="black"/>
                </a:solidFill>
                <a:latin typeface="Open Sans Light"/>
              </a:rPr>
              <a:t>Реализует </a:t>
            </a:r>
            <a:r>
              <a:rPr lang="ru-RU" sz="1400" dirty="0" smtClean="0">
                <a:solidFill>
                  <a:prstClr val="black"/>
                </a:solidFill>
                <a:latin typeface="Open Sans Light"/>
              </a:rPr>
              <a:t>естественно-научный </a:t>
            </a:r>
            <a:r>
              <a:rPr lang="ru-RU" sz="1400" dirty="0">
                <a:solidFill>
                  <a:prstClr val="black"/>
                </a:solidFill>
                <a:latin typeface="Open Sans Light"/>
              </a:rPr>
              <a:t>профиль и создан для медицинских классов </a:t>
            </a:r>
          </a:p>
          <a:p>
            <a:pPr marL="285750" indent="-285750" defTabSz="821531" hangingPunct="0">
              <a:buFont typeface="Arial" panose="020B0604020202020204" pitchFamily="34" charset="0"/>
              <a:buChar char="•"/>
              <a:defRPr/>
            </a:pPr>
            <a:r>
              <a:rPr lang="ru-RU" sz="1400" dirty="0">
                <a:solidFill>
                  <a:prstClr val="black"/>
                </a:solidFill>
                <a:latin typeface="Open Sans Light"/>
              </a:rPr>
              <a:t>Система помощи в организации собственной учебной деятельности (модели действий, пошаговые инструкции, напоминания, полезные советы, ссылки на дополнительные ресурсы)</a:t>
            </a:r>
          </a:p>
          <a:p>
            <a:pPr marL="285750" indent="-285750" defTabSz="821531" hangingPunct="0">
              <a:buFont typeface="Arial" panose="020B0604020202020204" pitchFamily="34" charset="0"/>
              <a:buChar char="•"/>
              <a:defRPr/>
            </a:pPr>
            <a:r>
              <a:rPr lang="ru-RU" sz="1400" dirty="0">
                <a:solidFill>
                  <a:prstClr val="black"/>
                </a:solidFill>
                <a:latin typeface="Open Sans Light"/>
              </a:rPr>
              <a:t>Обеспечивает изучение биологии на </a:t>
            </a:r>
            <a:r>
              <a:rPr lang="ru-RU" sz="1400" dirty="0" smtClean="0">
                <a:solidFill>
                  <a:prstClr val="black"/>
                </a:solidFill>
                <a:latin typeface="Open Sans Light"/>
              </a:rPr>
              <a:t>углублённом </a:t>
            </a:r>
            <a:r>
              <a:rPr lang="ru-RU" sz="1400" dirty="0">
                <a:solidFill>
                  <a:prstClr val="black"/>
                </a:solidFill>
                <a:latin typeface="Open Sans Light"/>
              </a:rPr>
              <a:t>уровне   </a:t>
            </a:r>
            <a:endParaRPr lang="ru-RU" sz="1400" dirty="0" smtClean="0">
              <a:solidFill>
                <a:prstClr val="black"/>
              </a:solidFill>
              <a:latin typeface="Open Sans Light"/>
            </a:endParaRPr>
          </a:p>
          <a:p>
            <a:pPr marL="285750" indent="-285750" defTabSz="821531" hangingPunct="0">
              <a:buFont typeface="Arial" panose="020B0604020202020204" pitchFamily="34" charset="0"/>
              <a:buChar char="•"/>
              <a:defRPr/>
            </a:pPr>
            <a:r>
              <a:rPr lang="ru-RU" sz="1400" dirty="0" smtClean="0">
                <a:solidFill>
                  <a:prstClr val="black"/>
                </a:solidFill>
                <a:latin typeface="Open Sans Light"/>
              </a:rPr>
              <a:t>Ориентирован </a:t>
            </a:r>
            <a:r>
              <a:rPr lang="ru-RU" sz="1400" dirty="0">
                <a:solidFill>
                  <a:prstClr val="black"/>
                </a:solidFill>
                <a:latin typeface="Open Sans Light"/>
              </a:rPr>
              <a:t>на подготовку к сдаче ЕГЭ</a:t>
            </a:r>
          </a:p>
          <a:p>
            <a:pPr marL="285750" indent="-285750" defTabSz="821531" hangingPunct="0">
              <a:buFont typeface="Arial" panose="020B0604020202020204" pitchFamily="34" charset="0"/>
              <a:buChar char="•"/>
              <a:defRPr/>
            </a:pPr>
            <a:r>
              <a:rPr lang="ru-RU" sz="1400" dirty="0">
                <a:solidFill>
                  <a:prstClr val="black"/>
                </a:solidFill>
                <a:latin typeface="Open Sans Light"/>
              </a:rPr>
              <a:t>С</a:t>
            </a:r>
            <a:r>
              <a:rPr lang="ru-RU" sz="1400" dirty="0" smtClean="0">
                <a:solidFill>
                  <a:prstClr val="black"/>
                </a:solidFill>
                <a:latin typeface="Open Sans Light"/>
              </a:rPr>
              <a:t>одержится </a:t>
            </a:r>
            <a:r>
              <a:rPr lang="ru-RU" sz="1400" dirty="0">
                <a:solidFill>
                  <a:prstClr val="black"/>
                </a:solidFill>
                <a:latin typeface="Open Sans Light"/>
              </a:rPr>
              <a:t>большое количество лабораторных и практических работ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57" name="Таблица 56"/>
          <p:cNvGraphicFramePr>
            <a:graphicFrameLocks noGrp="1"/>
          </p:cNvGraphicFramePr>
          <p:nvPr>
            <p:extLst>
              <p:ext uri="{D42A27DB-BD31-4B8C-83A1-F6EECF244321}">
                <p14:modId xmlns:p14="http://schemas.microsoft.com/office/powerpoint/2010/main" val="1070450360"/>
              </p:ext>
            </p:extLst>
          </p:nvPr>
        </p:nvGraphicFramePr>
        <p:xfrm>
          <a:off x="197553" y="5257691"/>
          <a:ext cx="10183576" cy="798159"/>
        </p:xfrm>
        <a:graphic>
          <a:graphicData uri="http://schemas.openxmlformats.org/drawingml/2006/table">
            <a:tbl>
              <a:tblPr firstRow="1" bandRow="1">
                <a:tableStyleId>{5C22544A-7EE6-4342-B048-85BDC9FD1C3A}</a:tableStyleId>
              </a:tblPr>
              <a:tblGrid>
                <a:gridCol w="1954347">
                  <a:extLst>
                    <a:ext uri="{9D8B030D-6E8A-4147-A177-3AD203B41FA5}">
                      <a16:colId xmlns:a16="http://schemas.microsoft.com/office/drawing/2014/main" val="3669150609"/>
                    </a:ext>
                  </a:extLst>
                </a:gridCol>
                <a:gridCol w="2119084">
                  <a:extLst>
                    <a:ext uri="{9D8B030D-6E8A-4147-A177-3AD203B41FA5}">
                      <a16:colId xmlns:a16="http://schemas.microsoft.com/office/drawing/2014/main" val="892373509"/>
                    </a:ext>
                  </a:extLst>
                </a:gridCol>
                <a:gridCol w="2036715">
                  <a:extLst>
                    <a:ext uri="{9D8B030D-6E8A-4147-A177-3AD203B41FA5}">
                      <a16:colId xmlns:a16="http://schemas.microsoft.com/office/drawing/2014/main" val="2740690258"/>
                    </a:ext>
                  </a:extLst>
                </a:gridCol>
                <a:gridCol w="2036715">
                  <a:extLst>
                    <a:ext uri="{9D8B030D-6E8A-4147-A177-3AD203B41FA5}">
                      <a16:colId xmlns:a16="http://schemas.microsoft.com/office/drawing/2014/main" val="1052565377"/>
                    </a:ext>
                  </a:extLst>
                </a:gridCol>
                <a:gridCol w="2036715">
                  <a:extLst>
                    <a:ext uri="{9D8B030D-6E8A-4147-A177-3AD203B41FA5}">
                      <a16:colId xmlns:a16="http://schemas.microsoft.com/office/drawing/2014/main" val="1027920734"/>
                    </a:ext>
                  </a:extLst>
                </a:gridCol>
              </a:tblGrid>
              <a:tr h="237376">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93359">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1.3.5.7.3.1</a:t>
                      </a:r>
                    </a:p>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1.3.5.7.3.2</a:t>
                      </a: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Биология</a:t>
                      </a:r>
                    </a:p>
                    <a:p>
                      <a:pPr marL="0" marR="0" indent="0" algn="ctr" defTabSz="914400" rtl="0" eaLnBrk="1" fontAlgn="auto" latinLnBrk="0" hangingPunct="1">
                        <a:lnSpc>
                          <a:spcPct val="80000"/>
                        </a:lnSpc>
                        <a:spcBef>
                          <a:spcPts val="0"/>
                        </a:spcBef>
                        <a:spcAft>
                          <a:spcPts val="0"/>
                        </a:spcAft>
                        <a:buClrTx/>
                        <a:buSzTx/>
                        <a:buFontTx/>
                        <a:buNone/>
                        <a:tabLst/>
                        <a:defRPr/>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Биология</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10, 11</a:t>
                      </a:r>
                    </a:p>
                    <a:p>
                      <a:pPr algn="ctr">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В.В.Пасечник</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А.А.Каменский</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и др./Под ред.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В.В.Пасечника</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1973950474"/>
                  </a:ext>
                </a:extLst>
              </a:tr>
            </a:tbl>
          </a:graphicData>
        </a:graphic>
      </p:graphicFrame>
      <p:sp>
        <p:nvSpPr>
          <p:cNvPr id="58" name="TextBox 57"/>
          <p:cNvSpPr txBox="1"/>
          <p:nvPr/>
        </p:nvSpPr>
        <p:spPr>
          <a:xfrm>
            <a:off x="197553" y="850793"/>
            <a:ext cx="6413454" cy="4863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nSpc>
                <a:spcPct val="90000"/>
              </a:lnSpc>
              <a:defRPr/>
            </a:pPr>
            <a:r>
              <a:rPr kumimoji="0" lang="ru-RU" sz="14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УМК «Биология. 10 </a:t>
            </a:r>
            <a:r>
              <a:rPr lang="ru-RU" dirty="0"/>
              <a:t>–</a:t>
            </a:r>
            <a:r>
              <a:rPr kumimoji="0" lang="ru-RU" sz="14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11 </a:t>
            </a:r>
            <a:r>
              <a:rPr kumimoji="0" lang="ru-RU" sz="14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классы», </a:t>
            </a:r>
            <a:r>
              <a:rPr kumimoji="0" lang="ru-RU" sz="14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серия «Линия жизни».  </a:t>
            </a:r>
            <a:r>
              <a:rPr lang="ru-RU"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Углублённый</a:t>
            </a:r>
            <a:r>
              <a:rPr kumimoji="0" lang="ru-RU" sz="14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уровень</a:t>
            </a:r>
            <a:endParaRPr kumimoji="0" lang="ru-RU" sz="1400" b="1" i="0" u="none" strike="noStrike" kern="1200" cap="none" spc="0" normalizeH="0" baseline="0" noProof="0" dirty="0">
              <a:ln>
                <a:noFill/>
              </a:ln>
              <a:solidFill>
                <a:prstClr val="white"/>
              </a:solidFill>
              <a:effectLst/>
              <a:uLnTx/>
              <a:uFillTx/>
            </a:endParaRPr>
          </a:p>
        </p:txBody>
      </p:sp>
      <p:cxnSp>
        <p:nvCxnSpPr>
          <p:cNvPr id="47" name="Прямая соединительная линия 46">
            <a:extLst>
              <a:ext uri="{FF2B5EF4-FFF2-40B4-BE49-F238E27FC236}">
                <a16:creationId xmlns:a16="http://schemas.microsoft.com/office/drawing/2014/main" id="{DEB654A0-C98F-4F96-9F38-182DA224F2D5}"/>
              </a:ext>
            </a:extLst>
          </p:cNvPr>
          <p:cNvCxnSpPr/>
          <p:nvPr/>
        </p:nvCxnSpPr>
        <p:spPr>
          <a:xfrm>
            <a:off x="23406" y="718113"/>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pic>
        <p:nvPicPr>
          <p:cNvPr id="49"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49495" y="2106380"/>
            <a:ext cx="1740435" cy="2441851"/>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0"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90885" y="2105420"/>
            <a:ext cx="1698874" cy="2441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4490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Прямоугольник 26"/>
          <p:cNvSpPr/>
          <p:nvPr/>
        </p:nvSpPr>
        <p:spPr>
          <a:xfrm>
            <a:off x="361946" y="179442"/>
            <a:ext cx="568456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Биология. </a:t>
            </a: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Базовый</a:t>
            </a:r>
            <a:r>
              <a:rPr kumimoji="0" lang="ru-RU" sz="3200" b="1" i="0" u="none" strike="noStrike" kern="1200" cap="none" spc="-40" normalizeH="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 уровень</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graphicFrame>
        <p:nvGraphicFramePr>
          <p:cNvPr id="57" name="Таблица 56"/>
          <p:cNvGraphicFramePr>
            <a:graphicFrameLocks noGrp="1"/>
          </p:cNvGraphicFramePr>
          <p:nvPr>
            <p:extLst>
              <p:ext uri="{D42A27DB-BD31-4B8C-83A1-F6EECF244321}">
                <p14:modId xmlns:p14="http://schemas.microsoft.com/office/powerpoint/2010/main" val="3971174323"/>
              </p:ext>
            </p:extLst>
          </p:nvPr>
        </p:nvGraphicFramePr>
        <p:xfrm>
          <a:off x="197553" y="5257691"/>
          <a:ext cx="10183576" cy="798159"/>
        </p:xfrm>
        <a:graphic>
          <a:graphicData uri="http://schemas.openxmlformats.org/drawingml/2006/table">
            <a:tbl>
              <a:tblPr firstRow="1" bandRow="1">
                <a:tableStyleId>{5C22544A-7EE6-4342-B048-85BDC9FD1C3A}</a:tableStyleId>
              </a:tblPr>
              <a:tblGrid>
                <a:gridCol w="1954347">
                  <a:extLst>
                    <a:ext uri="{9D8B030D-6E8A-4147-A177-3AD203B41FA5}">
                      <a16:colId xmlns:a16="http://schemas.microsoft.com/office/drawing/2014/main" val="3669150609"/>
                    </a:ext>
                  </a:extLst>
                </a:gridCol>
                <a:gridCol w="2119084">
                  <a:extLst>
                    <a:ext uri="{9D8B030D-6E8A-4147-A177-3AD203B41FA5}">
                      <a16:colId xmlns:a16="http://schemas.microsoft.com/office/drawing/2014/main" val="892373509"/>
                    </a:ext>
                  </a:extLst>
                </a:gridCol>
                <a:gridCol w="1719913">
                  <a:extLst>
                    <a:ext uri="{9D8B030D-6E8A-4147-A177-3AD203B41FA5}">
                      <a16:colId xmlns:a16="http://schemas.microsoft.com/office/drawing/2014/main" val="2740690258"/>
                    </a:ext>
                  </a:extLst>
                </a:gridCol>
                <a:gridCol w="1734206">
                  <a:extLst>
                    <a:ext uri="{9D8B030D-6E8A-4147-A177-3AD203B41FA5}">
                      <a16:colId xmlns:a16="http://schemas.microsoft.com/office/drawing/2014/main" val="1052565377"/>
                    </a:ext>
                  </a:extLst>
                </a:gridCol>
                <a:gridCol w="2656026">
                  <a:extLst>
                    <a:ext uri="{9D8B030D-6E8A-4147-A177-3AD203B41FA5}">
                      <a16:colId xmlns:a16="http://schemas.microsoft.com/office/drawing/2014/main" val="1027920734"/>
                    </a:ext>
                  </a:extLst>
                </a:gridCol>
              </a:tblGrid>
              <a:tr h="237376">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93359">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1.3.5.6.4.1</a:t>
                      </a:r>
                      <a:endParaRPr lang="en-US"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1.3.5.6.4.2</a:t>
                      </a: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Биология</a:t>
                      </a:r>
                    </a:p>
                    <a:p>
                      <a:pPr marL="0" marR="0" indent="0" algn="ctr" defTabSz="914400" rtl="0" eaLnBrk="1" fontAlgn="auto" latinLnBrk="0" hangingPunct="1">
                        <a:lnSpc>
                          <a:spcPct val="80000"/>
                        </a:lnSpc>
                        <a:spcBef>
                          <a:spcPts val="0"/>
                        </a:spcBef>
                        <a:spcAft>
                          <a:spcPts val="0"/>
                        </a:spcAft>
                        <a:buClrTx/>
                        <a:buSzTx/>
                        <a:buFontTx/>
                        <a:buNone/>
                        <a:tabLst/>
                        <a:defRPr/>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Биология</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10, 11</a:t>
                      </a:r>
                    </a:p>
                    <a:p>
                      <a:pPr algn="ctr">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А.А.Каменский</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Е.К.Касперская</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В.И.Сивоглазов</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a:tc>
                <a:extLst>
                  <a:ext uri="{0D108BD9-81ED-4DB2-BD59-A6C34878D82A}">
                    <a16:rowId xmlns:a16="http://schemas.microsoft.com/office/drawing/2014/main" val="1973950474"/>
                  </a:ext>
                </a:extLst>
              </a:tr>
            </a:tbl>
          </a:graphicData>
        </a:graphic>
      </p:graphicFrame>
      <p:sp>
        <p:nvSpPr>
          <p:cNvPr id="58" name="TextBox 57"/>
          <p:cNvSpPr txBox="1"/>
          <p:nvPr/>
        </p:nvSpPr>
        <p:spPr>
          <a:xfrm>
            <a:off x="197553" y="850793"/>
            <a:ext cx="8722160" cy="4863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nSpc>
                <a:spcPct val="90000"/>
              </a:lnSpc>
              <a:defRPr/>
            </a:pPr>
            <a:r>
              <a:rPr kumimoji="0" lang="ru-RU" sz="14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УМК «Биология. </a:t>
            </a:r>
            <a:r>
              <a:rPr lang="ru-RU"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10–11 </a:t>
            </a:r>
            <a:r>
              <a:rPr kumimoji="0" lang="ru-RU" sz="14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классы</a:t>
            </a:r>
            <a:r>
              <a:rPr kumimoji="0" lang="ru-RU" sz="14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t>
            </a:r>
            <a:endParaRPr kumimoji="0" lang="ru-RU" sz="1400" b="1" i="0" u="none" strike="noStrike" kern="1200" cap="none" spc="0" normalizeH="0" baseline="0" noProof="0" dirty="0">
              <a:ln>
                <a:noFill/>
              </a:ln>
              <a:solidFill>
                <a:prstClr val="white"/>
              </a:solidFill>
              <a:effectLst/>
              <a:uLnTx/>
              <a:uFillTx/>
            </a:endParaRPr>
          </a:p>
        </p:txBody>
      </p:sp>
      <p:cxnSp>
        <p:nvCxnSpPr>
          <p:cNvPr id="47" name="Прямая соединительная линия 46">
            <a:extLst>
              <a:ext uri="{FF2B5EF4-FFF2-40B4-BE49-F238E27FC236}">
                <a16:creationId xmlns:a16="http://schemas.microsoft.com/office/drawing/2014/main" id="{DEB654A0-C98F-4F96-9F38-182DA224F2D5}"/>
              </a:ext>
            </a:extLst>
          </p:cNvPr>
          <p:cNvCxnSpPr/>
          <p:nvPr/>
        </p:nvCxnSpPr>
        <p:spPr>
          <a:xfrm>
            <a:off x="23406" y="718113"/>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pic>
        <p:nvPicPr>
          <p:cNvPr id="73730" name="Picture 2" descr="https://catalog.prosv.ru/images/big/14fa5b4b-19a7-11e9-987e-0050569c7d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1919" y="1742421"/>
            <a:ext cx="2080667" cy="2897635"/>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3732" name="Picture 4" descr="https://catalog.prosv.ru/images/big/ce680571-19a7-11e9-987e-0050569c7d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1439" y="1749063"/>
            <a:ext cx="2157712" cy="2884352"/>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6" name="Прямоугольник 25"/>
          <p:cNvSpPr/>
          <p:nvPr/>
        </p:nvSpPr>
        <p:spPr>
          <a:xfrm>
            <a:off x="197553" y="1749063"/>
            <a:ext cx="6243438" cy="2979277"/>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ru-RU" sz="1400" dirty="0">
                <a:solidFill>
                  <a:prstClr val="black"/>
                </a:solidFill>
                <a:latin typeface="Open Sans Light"/>
              </a:rPr>
              <a:t>Особенности УМК</a:t>
            </a:r>
            <a:r>
              <a:rPr lang="ru-RU" sz="1400" dirty="0" smtClean="0">
                <a:solidFill>
                  <a:prstClr val="black"/>
                </a:solidFill>
                <a:latin typeface="Open Sans Light"/>
              </a:rPr>
              <a:t>:</a:t>
            </a:r>
          </a:p>
          <a:p>
            <a:pPr marL="285750" indent="-285750">
              <a:buFont typeface="Arial" panose="020B0604020202020204" pitchFamily="34" charset="0"/>
              <a:buChar char="•"/>
            </a:pPr>
            <a:r>
              <a:rPr lang="ru-RU" sz="1400" dirty="0" smtClean="0">
                <a:latin typeface="Open Sans Light"/>
                <a:cs typeface="Arial" pitchFamily="34" charset="0"/>
              </a:rPr>
              <a:t>Соответствие требованиям </a:t>
            </a:r>
            <a:r>
              <a:rPr lang="ru-RU" sz="1400" dirty="0">
                <a:latin typeface="Open Sans Light"/>
                <a:cs typeface="Arial" pitchFamily="34" charset="0"/>
              </a:rPr>
              <a:t>Федерального государственного образовательного </a:t>
            </a:r>
            <a:r>
              <a:rPr lang="ru-RU" sz="1400" dirty="0" smtClean="0">
                <a:latin typeface="Open Sans Light"/>
                <a:cs typeface="Arial" pitchFamily="34" charset="0"/>
              </a:rPr>
              <a:t>стандарта</a:t>
            </a:r>
            <a:endParaRPr lang="ru-RU" sz="1400" dirty="0">
              <a:latin typeface="Open Sans Light"/>
              <a:cs typeface="Arial" pitchFamily="34" charset="0"/>
            </a:endParaRPr>
          </a:p>
          <a:p>
            <a:pPr marL="285750" indent="-285750">
              <a:buFont typeface="Arial" panose="020B0604020202020204" pitchFamily="34" charset="0"/>
              <a:buChar char="•"/>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Сочетание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традиционного подхода и концентрического принципа структурирования курса биологии</a:t>
            </a:r>
          </a:p>
          <a:p>
            <a:pPr marL="285750" indent="-285750">
              <a:buFont typeface="Arial" panose="020B0604020202020204" pitchFamily="34" charset="0"/>
              <a:buChar cha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Сохранение преемственности естественно-научного образования при переходе от одной ступени обучения к другой</a:t>
            </a:r>
          </a:p>
          <a:p>
            <a:pPr marL="285750" indent="-285750">
              <a:buFont typeface="Arial" panose="020B0604020202020204" pitchFamily="34" charset="0"/>
              <a:buChar cha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Использование </a:t>
            </a:r>
            <a:r>
              <a:rPr lang="ru-RU" sz="1400" dirty="0" err="1">
                <a:latin typeface="Open Sans Light" panose="020B0306030504020204" pitchFamily="34" charset="0"/>
                <a:ea typeface="Open Sans Light" panose="020B0306030504020204" pitchFamily="34" charset="0"/>
                <a:cs typeface="Open Sans Light" panose="020B0306030504020204" pitchFamily="34" charset="0"/>
              </a:rPr>
              <a:t>метапредметных</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 и предметных связей в отборе содержания учебного материала</a:t>
            </a:r>
          </a:p>
          <a:p>
            <a:pPr marL="285750" indent="-285750">
              <a:buFont typeface="Arial" panose="020B0604020202020204" pitchFamily="34" charset="0"/>
              <a:buChar cha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Применение методик проблемного обучения для развития критического мышления</a:t>
            </a:r>
          </a:p>
          <a:p>
            <a:pPr marL="285750" indent="-285750">
              <a:buFont typeface="Arial" panose="020B0604020202020204" pitchFamily="34" charset="0"/>
              <a:buChar char="•"/>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Экспериментальная направленность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курса</a:t>
            </a:r>
          </a:p>
          <a:p>
            <a:pPr marL="285750" indent="-285750">
              <a:buFont typeface="Arial" panose="020B0604020202020204" pitchFamily="34" charset="0"/>
              <a:buChar cha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Интеграция биологического содержания с гуманитарными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знаниями</a:t>
            </a:r>
            <a:endParaRPr lang="ru-RU" sz="1400" dirty="0">
              <a:latin typeface="Open Sans Light"/>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871360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Прямоугольник 44">
            <a:extLst>
              <a:ext uri="{FF2B5EF4-FFF2-40B4-BE49-F238E27FC236}">
                <a16:creationId xmlns:a16="http://schemas.microsoft.com/office/drawing/2014/main" id="{E6838642-F192-40B3-9CE9-54140F0A90E1}"/>
              </a:ext>
            </a:extLst>
          </p:cNvPr>
          <p:cNvSpPr/>
          <p:nvPr/>
        </p:nvSpPr>
        <p:spPr>
          <a:xfrm>
            <a:off x="315303" y="6651116"/>
            <a:ext cx="2313597" cy="107722"/>
          </a:xfrm>
          <a:prstGeom prst="rect">
            <a:avLst/>
          </a:prstGeom>
        </p:spPr>
        <p:txBody>
          <a:bodyPr wrap="square" lIns="0" tIns="0" rIns="0" bIns="0">
            <a:spAutoFit/>
          </a:bodyPr>
          <a:lstStyle/>
          <a:p>
            <a:r>
              <a:rPr lang="ru-RU" sz="700" dirty="0">
                <a:solidFill>
                  <a:schemeClr val="bg1">
                    <a:lumMod val="65000"/>
                  </a:schemeClr>
                </a:solidFill>
              </a:rPr>
              <a:t>© АО «Издательство "Просвещение"», 2020</a:t>
            </a:r>
          </a:p>
        </p:txBody>
      </p:sp>
      <p:grpSp>
        <p:nvGrpSpPr>
          <p:cNvPr id="57" name="Группа 56">
            <a:extLst>
              <a:ext uri="{FF2B5EF4-FFF2-40B4-BE49-F238E27FC236}">
                <a16:creationId xmlns:a16="http://schemas.microsoft.com/office/drawing/2014/main" id="{5F409373-9A5B-44C8-816B-3CD4935B5D87}"/>
              </a:ext>
            </a:extLst>
          </p:cNvPr>
          <p:cNvGrpSpPr/>
          <p:nvPr/>
        </p:nvGrpSpPr>
        <p:grpSpPr>
          <a:xfrm>
            <a:off x="10920851" y="133368"/>
            <a:ext cx="1036335" cy="358338"/>
            <a:chOff x="10099577" y="300997"/>
            <a:chExt cx="1512553" cy="523002"/>
          </a:xfrm>
          <a:solidFill>
            <a:srgbClr val="2D2B8D"/>
          </a:solidFill>
        </p:grpSpPr>
        <p:sp>
          <p:nvSpPr>
            <p:cNvPr id="59" name="Freeform 6">
              <a:extLst>
                <a:ext uri="{FF2B5EF4-FFF2-40B4-BE49-F238E27FC236}">
                  <a16:creationId xmlns:a16="http://schemas.microsoft.com/office/drawing/2014/main" id="{40E68789-FF1F-4ECD-A4C0-D92B4205B3A1}"/>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0" name="Freeform 7">
              <a:extLst>
                <a:ext uri="{FF2B5EF4-FFF2-40B4-BE49-F238E27FC236}">
                  <a16:creationId xmlns:a16="http://schemas.microsoft.com/office/drawing/2014/main" id="{2D304122-1789-4C7E-8E38-BD9AE1A3D833}"/>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1" name="Freeform 8">
              <a:extLst>
                <a:ext uri="{FF2B5EF4-FFF2-40B4-BE49-F238E27FC236}">
                  <a16:creationId xmlns:a16="http://schemas.microsoft.com/office/drawing/2014/main" id="{7D340A83-4DFE-45F3-9D9F-69C94507C341}"/>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2" name="Freeform 9">
              <a:extLst>
                <a:ext uri="{FF2B5EF4-FFF2-40B4-BE49-F238E27FC236}">
                  <a16:creationId xmlns:a16="http://schemas.microsoft.com/office/drawing/2014/main" id="{C7D9E808-0EC6-4708-B386-6B8B12016973}"/>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4" name="Freeform 10">
              <a:extLst>
                <a:ext uri="{FF2B5EF4-FFF2-40B4-BE49-F238E27FC236}">
                  <a16:creationId xmlns:a16="http://schemas.microsoft.com/office/drawing/2014/main" id="{3272587C-45EE-494E-B363-B30FF2FFA881}"/>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5" name="Freeform 11">
              <a:extLst>
                <a:ext uri="{FF2B5EF4-FFF2-40B4-BE49-F238E27FC236}">
                  <a16:creationId xmlns:a16="http://schemas.microsoft.com/office/drawing/2014/main" id="{DBEEAD1B-C5F3-4CAB-89E6-CD120401CD04}"/>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6" name="Freeform 12">
              <a:extLst>
                <a:ext uri="{FF2B5EF4-FFF2-40B4-BE49-F238E27FC236}">
                  <a16:creationId xmlns:a16="http://schemas.microsoft.com/office/drawing/2014/main" id="{DFAB29F9-B38A-48AF-9670-8A649BC87E2C}"/>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7" name="Freeform 13">
              <a:extLst>
                <a:ext uri="{FF2B5EF4-FFF2-40B4-BE49-F238E27FC236}">
                  <a16:creationId xmlns:a16="http://schemas.microsoft.com/office/drawing/2014/main" id="{B7F53006-9B26-4E6D-9C8C-B85E384927AC}"/>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8" name="Freeform 14">
              <a:extLst>
                <a:ext uri="{FF2B5EF4-FFF2-40B4-BE49-F238E27FC236}">
                  <a16:creationId xmlns:a16="http://schemas.microsoft.com/office/drawing/2014/main" id="{B1633DED-5F87-446C-A4F7-8C7B4F8D9D61}"/>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0" name="Freeform 15">
              <a:extLst>
                <a:ext uri="{FF2B5EF4-FFF2-40B4-BE49-F238E27FC236}">
                  <a16:creationId xmlns:a16="http://schemas.microsoft.com/office/drawing/2014/main" id="{0247048E-69DF-444C-BDB4-A58F593E8E36}"/>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1" name="Freeform 16">
              <a:extLst>
                <a:ext uri="{FF2B5EF4-FFF2-40B4-BE49-F238E27FC236}">
                  <a16:creationId xmlns:a16="http://schemas.microsoft.com/office/drawing/2014/main" id="{CE9FB897-82E1-4D63-B526-522A6B5CC360}"/>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2" name="Freeform 17">
              <a:extLst>
                <a:ext uri="{FF2B5EF4-FFF2-40B4-BE49-F238E27FC236}">
                  <a16:creationId xmlns:a16="http://schemas.microsoft.com/office/drawing/2014/main" id="{E75B5DBF-82DC-4DE6-A954-058E409C7180}"/>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3" name="Freeform 18">
              <a:extLst>
                <a:ext uri="{FF2B5EF4-FFF2-40B4-BE49-F238E27FC236}">
                  <a16:creationId xmlns:a16="http://schemas.microsoft.com/office/drawing/2014/main" id="{8D318242-192B-473E-AADF-DA090CA6BF21}"/>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4" name="Freeform 19">
              <a:extLst>
                <a:ext uri="{FF2B5EF4-FFF2-40B4-BE49-F238E27FC236}">
                  <a16:creationId xmlns:a16="http://schemas.microsoft.com/office/drawing/2014/main" id="{F1A4685F-C9AD-47B0-94F5-BC135E1FA10A}"/>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cxnSp>
        <p:nvCxnSpPr>
          <p:cNvPr id="25" name="Прямая соединительная линия 24">
            <a:extLst>
              <a:ext uri="{FF2B5EF4-FFF2-40B4-BE49-F238E27FC236}">
                <a16:creationId xmlns:a16="http://schemas.microsoft.com/office/drawing/2014/main" id="{DEB654A0-C98F-4F96-9F38-182DA224F2D5}"/>
              </a:ext>
            </a:extLst>
          </p:cNvPr>
          <p:cNvCxnSpPr/>
          <p:nvPr/>
        </p:nvCxnSpPr>
        <p:spPr>
          <a:xfrm>
            <a:off x="70047" y="781593"/>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6" name="Прямоугольник 25"/>
          <p:cNvSpPr/>
          <p:nvPr/>
        </p:nvSpPr>
        <p:spPr>
          <a:xfrm>
            <a:off x="342034" y="356861"/>
            <a:ext cx="7164718" cy="424732"/>
          </a:xfrm>
          <a:prstGeom prst="rect">
            <a:avLst/>
          </a:prstGeom>
        </p:spPr>
        <p:txBody>
          <a:bodyPr wrap="none">
            <a:spAutoFit/>
          </a:bodyPr>
          <a:lstStyle/>
          <a:p>
            <a:pPr>
              <a:lnSpc>
                <a:spcPct val="90000"/>
              </a:lnSpc>
            </a:pPr>
            <a:r>
              <a:rPr lang="ru-RU" sz="24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УМК «Сферы</a:t>
            </a:r>
            <a:r>
              <a:rPr lang="ru-RU" sz="24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Новый </a:t>
            </a:r>
            <a:r>
              <a:rPr lang="ru-RU" sz="24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УМК по английскому языку.</a:t>
            </a:r>
            <a:r>
              <a:rPr lang="en-US" sz="24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r>
              <a:rPr lang="ru-RU" sz="24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2-11 </a:t>
            </a:r>
            <a:r>
              <a:rPr lang="ru-RU" sz="24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классы</a:t>
            </a:r>
            <a:endParaRPr lang="ru-RU" sz="2400" b="1" spc="-40" dirty="0">
              <a:solidFill>
                <a:srgbClr val="00B05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Прямоугольник 38"/>
          <p:cNvSpPr/>
          <p:nvPr/>
        </p:nvSpPr>
        <p:spPr>
          <a:xfrm>
            <a:off x="611331" y="3755927"/>
            <a:ext cx="5934677" cy="1384995"/>
          </a:xfrm>
          <a:prstGeom prst="rect">
            <a:avLst/>
          </a:prstGeom>
        </p:spPr>
        <p:txBody>
          <a:bodyPr wrap="square">
            <a:spAutoFit/>
          </a:bodyPr>
          <a:lstStyle/>
          <a:p>
            <a:pPr marL="285750" indent="-285750">
              <a:buFont typeface="Arial" panose="020B0604020202020204" pitchFamily="34" charset="0"/>
              <a:buChar cha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Box 2"/>
          <p:cNvSpPr txBox="1"/>
          <p:nvPr/>
        </p:nvSpPr>
        <p:spPr>
          <a:xfrm>
            <a:off x="237402" y="1262177"/>
            <a:ext cx="8362881" cy="3016210"/>
          </a:xfrm>
          <a:prstGeom prst="rect">
            <a:avLst/>
          </a:prstGeom>
          <a:noFill/>
          <a:effectLst/>
          <a:extLst>
            <a:ext uri="{909E8E84-426E-40DD-AFC4-6F175D3DCCD1}">
              <a14:hiddenFill xmlns:a14="http://schemas.microsoft.com/office/drawing/2010/main">
                <a:solidFill>
                  <a:srgbClr val="FFFFFF"/>
                </a:solidFill>
              </a14:hiddenFill>
            </a:ext>
          </a:extLst>
        </p:spPr>
        <p:txBody>
          <a:bodyPr wrap="square" rtlCol="0">
            <a:spAutoFit/>
          </a:bodyPr>
          <a:lstStyle/>
          <a:p>
            <a:pPr marL="285750" indent="-285750">
              <a:buFont typeface="Arial" pitchFamily="34" charset="0"/>
              <a:buChar cha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Формат заданий ориентирован на формат заданий ЕГЭ, международных исследований и экзаменов</a:t>
            </a:r>
          </a:p>
          <a:p>
            <a:pPr marL="285750" indent="-285750">
              <a:buFont typeface="Arial" pitchFamily="34" charset="0"/>
              <a:buChar cha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В учебники введена регулярная рубрика </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“Focus on exams”</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 для пошаговой подготовки к ЕГЭ</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itchFamily="34" charset="0"/>
              <a:buChar cha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Задания направлены на все виды речевой деятельности </a:t>
            </a:r>
          </a:p>
          <a:p>
            <a:pPr marL="285750" indent="-285750">
              <a:buFont typeface="Arial" pitchFamily="34" charset="0"/>
              <a:buChar cha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Тексты и «</a:t>
            </a:r>
            <a:r>
              <a:rPr lang="ru-RU" sz="1400" dirty="0" err="1">
                <a:latin typeface="Open Sans Light" panose="020B0306030504020204" pitchFamily="34" charset="0"/>
                <a:ea typeface="Open Sans Light" panose="020B0306030504020204" pitchFamily="34" charset="0"/>
                <a:cs typeface="Open Sans Light" panose="020B0306030504020204" pitchFamily="34" charset="0"/>
              </a:rPr>
              <a:t>кейсовые</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 задания ориентированы на современных подростков с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учётом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их возрастных особенностей и интересов</a:t>
            </a:r>
          </a:p>
          <a:p>
            <a:pPr marL="285750" indent="-285750">
              <a:buFont typeface="Arial" pitchFamily="34" charset="0"/>
              <a:buChar cha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Проектные и творческие задания, направленные на развитие навыков 21 века</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a:p>
            <a:pPr>
              <a:defRPr/>
            </a:pPr>
            <a:endParaRPr lang="ru-RU" sz="1200" dirty="0">
              <a:latin typeface="Open Sans Light" panose="020B0306030504020204" pitchFamily="34" charset="0"/>
              <a:ea typeface="Open Sans Light" panose="020B0306030504020204" pitchFamily="34" charset="0"/>
              <a:cs typeface="Open Sans Light" panose="020B0306030504020204" pitchFamily="34" charset="0"/>
            </a:endParaRPr>
          </a:p>
          <a:p>
            <a:pPr>
              <a:defRPr/>
            </a:pPr>
            <a:endParaRPr lang="ru-RU" sz="1200" dirty="0">
              <a:latin typeface="Open Sans Light" panose="020B0306030504020204" pitchFamily="34" charset="0"/>
              <a:ea typeface="Open Sans Light" panose="020B0306030504020204" pitchFamily="34" charset="0"/>
              <a:cs typeface="Open Sans Light" panose="020B0306030504020204" pitchFamily="34" charset="0"/>
            </a:endParaRPr>
          </a:p>
          <a:p>
            <a:pPr>
              <a:defRPr/>
            </a:pPr>
            <a:endParaRPr lang="ru-RU" sz="12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lvl="1" indent="-285750" algn="just">
              <a:buFont typeface="Arial" panose="020B0604020202020204" pitchFamily="34" charset="0"/>
              <a:buChar char="•"/>
              <a:defRPr/>
            </a:pP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Каждое </a:t>
            </a:r>
            <a:r>
              <a:rPr lang="ru-RU" sz="1400" dirty="0">
                <a:latin typeface="Open Sans Light" panose="020B0306030504020204" pitchFamily="34" charset="0"/>
                <a:ea typeface="Open Sans Light" panose="020B0306030504020204" pitchFamily="34" charset="0"/>
                <a:cs typeface="Open Sans Light" panose="020B0306030504020204" pitchFamily="34" charset="0"/>
              </a:rPr>
              <a:t>пособие повторяет структуру циклов и уроков учебника</a:t>
            </a:r>
          </a:p>
          <a:p>
            <a:pPr marL="285750" lvl="1" indent="-285750" algn="just">
              <a:buFont typeface="Arial" panose="020B0604020202020204" pitchFamily="34" charset="0"/>
              <a:buChar cha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Упражнения тетради направлены на закрепление лексико-грамматического материала в рамках каждой темы</a:t>
            </a:r>
          </a:p>
          <a:p>
            <a:pPr marL="285750" lvl="1" indent="-285750" algn="just">
              <a:buFont typeface="Arial" panose="020B0604020202020204" pitchFamily="34" charset="0"/>
              <a:buChar cha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Помогает развить самостоятельность</a:t>
            </a:r>
          </a:p>
          <a:p>
            <a:pPr marL="285750" lvl="1" indent="-285750" algn="just">
              <a:buFont typeface="Arial" panose="020B0604020202020204" pitchFamily="34" charset="0"/>
              <a:buChar char="•"/>
              <a:defRPr/>
            </a:pPr>
            <a:r>
              <a:rPr lang="ru-RU" sz="1400" dirty="0">
                <a:latin typeface="Open Sans Light" panose="020B0306030504020204" pitchFamily="34" charset="0"/>
                <a:ea typeface="Open Sans Light" panose="020B0306030504020204" pitchFamily="34" charset="0"/>
                <a:cs typeface="Open Sans Light" panose="020B0306030504020204" pitchFamily="34" charset="0"/>
              </a:rPr>
              <a:t>Тетрадь для 10 класса пошагово готовит к сдаче </a:t>
            </a:r>
            <a:r>
              <a:rPr lang="ru-RU" sz="1400" dirty="0" smtClean="0">
                <a:latin typeface="Open Sans Light" panose="020B0306030504020204" pitchFamily="34" charset="0"/>
                <a:ea typeface="Open Sans Light" panose="020B0306030504020204" pitchFamily="34" charset="0"/>
                <a:cs typeface="Open Sans Light" panose="020B0306030504020204" pitchFamily="34" charset="0"/>
              </a:rPr>
              <a:t>ЕГЭ</a:t>
            </a:r>
            <a:endParaRPr lang="ru-RU"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lvl="1" indent="-191828" algn="just">
              <a:buFont typeface="Arial" panose="020B0604020202020204" pitchFamily="34" charset="0"/>
              <a:buChar char="-"/>
              <a:defRPr/>
            </a:pP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Прямоугольник 28"/>
          <p:cNvSpPr/>
          <p:nvPr/>
        </p:nvSpPr>
        <p:spPr>
          <a:xfrm>
            <a:off x="315303" y="846884"/>
            <a:ext cx="5433856" cy="42212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just">
              <a:buClr>
                <a:srgbClr val="0070C0"/>
              </a:buClr>
            </a:pPr>
            <a:r>
              <a:rPr lang="ru-RU" sz="1400" b="1" dirty="0">
                <a:latin typeface="Open Sans" panose="020B0606030504020204" pitchFamily="34" charset="0"/>
                <a:ea typeface="Open Sans" panose="020B0606030504020204" pitchFamily="34" charset="0"/>
                <a:cs typeface="Open Sans" panose="020B0606030504020204" pitchFamily="34" charset="0"/>
              </a:rPr>
              <a:t>Особенности </a:t>
            </a:r>
            <a:r>
              <a:rPr lang="ru-RU" sz="1400" b="1" dirty="0" smtClean="0">
                <a:latin typeface="Open Sans" panose="020B0606030504020204" pitchFamily="34" charset="0"/>
                <a:ea typeface="Open Sans" panose="020B0606030504020204" pitchFamily="34" charset="0"/>
                <a:cs typeface="Open Sans" panose="020B0606030504020204" pitchFamily="34" charset="0"/>
              </a:rPr>
              <a:t>УМК:</a:t>
            </a:r>
            <a:endParaRPr lang="ru-RU"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Прямоугольник 31"/>
          <p:cNvSpPr/>
          <p:nvPr/>
        </p:nvSpPr>
        <p:spPr>
          <a:xfrm>
            <a:off x="412730" y="2662439"/>
            <a:ext cx="5433856" cy="42212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just">
              <a:buClr>
                <a:srgbClr val="0070C0"/>
              </a:buClr>
            </a:pPr>
            <a:r>
              <a:rPr lang="ru-RU" sz="1400" b="1" dirty="0">
                <a:latin typeface="Open Sans" panose="020B0606030504020204" pitchFamily="34" charset="0"/>
                <a:ea typeface="Open Sans" panose="020B0606030504020204" pitchFamily="34" charset="0"/>
                <a:cs typeface="Open Sans" panose="020B0606030504020204" pitchFamily="34" charset="0"/>
              </a:rPr>
              <a:t>Тетради-тренажеры (рабочие тетради) для 10 класса.  Особенности:</a:t>
            </a:r>
          </a:p>
        </p:txBody>
      </p:sp>
      <p:pic>
        <p:nvPicPr>
          <p:cNvPr id="37" name="Picture 7" descr="C:\Users\TZvonareva\Downloads\учебники ФПУ\spheres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0283" y="1177762"/>
            <a:ext cx="1563535" cy="20553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0" name="Рисунок 39"/>
          <p:cNvPicPr>
            <a:picLocks noChangeAspect="1"/>
          </p:cNvPicPr>
          <p:nvPr/>
        </p:nvPicPr>
        <p:blipFill>
          <a:blip r:embed="rId4" cstate="print"/>
          <a:stretch>
            <a:fillRect/>
          </a:stretch>
        </p:blipFill>
        <p:spPr>
          <a:xfrm>
            <a:off x="9577172" y="1457578"/>
            <a:ext cx="1569489" cy="2055327"/>
          </a:xfrm>
          <a:prstGeom prst="rect">
            <a:avLst/>
          </a:prstGeom>
          <a:noFill/>
          <a:effectLst/>
        </p:spPr>
      </p:pic>
      <p:pic>
        <p:nvPicPr>
          <p:cNvPr id="41" name="Рисунок 5" descr="Spheres 10 trenaj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90818" y="4220190"/>
            <a:ext cx="1604086" cy="2186702"/>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75</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graphicFrame>
        <p:nvGraphicFramePr>
          <p:cNvPr id="31" name="Таблица 30"/>
          <p:cNvGraphicFramePr>
            <a:graphicFrameLocks noGrp="1"/>
          </p:cNvGraphicFramePr>
          <p:nvPr>
            <p:extLst/>
          </p:nvPr>
        </p:nvGraphicFramePr>
        <p:xfrm>
          <a:off x="270659" y="4970034"/>
          <a:ext cx="7307467" cy="1048512"/>
        </p:xfrm>
        <a:graphic>
          <a:graphicData uri="http://schemas.openxmlformats.org/drawingml/2006/table">
            <a:tbl>
              <a:tblPr firstRow="1" bandRow="1">
                <a:tableStyleId>{5C22544A-7EE6-4342-B048-85BDC9FD1C3A}</a:tableStyleId>
              </a:tblPr>
              <a:tblGrid>
                <a:gridCol w="1042669">
                  <a:extLst>
                    <a:ext uri="{9D8B030D-6E8A-4147-A177-3AD203B41FA5}">
                      <a16:colId xmlns:a16="http://schemas.microsoft.com/office/drawing/2014/main" val="3669150609"/>
                    </a:ext>
                  </a:extLst>
                </a:gridCol>
                <a:gridCol w="1066798">
                  <a:extLst>
                    <a:ext uri="{9D8B030D-6E8A-4147-A177-3AD203B41FA5}">
                      <a16:colId xmlns:a16="http://schemas.microsoft.com/office/drawing/2014/main" val="1456852395"/>
                    </a:ext>
                  </a:extLst>
                </a:gridCol>
                <a:gridCol w="1022818">
                  <a:extLst>
                    <a:ext uri="{9D8B030D-6E8A-4147-A177-3AD203B41FA5}">
                      <a16:colId xmlns:a16="http://schemas.microsoft.com/office/drawing/2014/main" val="892373509"/>
                    </a:ext>
                  </a:extLst>
                </a:gridCol>
                <a:gridCol w="949845">
                  <a:extLst>
                    <a:ext uri="{9D8B030D-6E8A-4147-A177-3AD203B41FA5}">
                      <a16:colId xmlns:a16="http://schemas.microsoft.com/office/drawing/2014/main" val="753614388"/>
                    </a:ext>
                  </a:extLst>
                </a:gridCol>
                <a:gridCol w="3225337">
                  <a:extLst>
                    <a:ext uri="{9D8B030D-6E8A-4147-A177-3AD203B41FA5}">
                      <a16:colId xmlns:a16="http://schemas.microsoft.com/office/drawing/2014/main" val="2740690258"/>
                    </a:ext>
                  </a:extLst>
                </a:gridCol>
              </a:tblGrid>
              <a:tr h="300535">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93359">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ru-RU" sz="1200" b="0" i="0" u="none" strike="noStrike" dirty="0" smtClean="0">
                          <a:solidFill>
                            <a:srgbClr val="003366"/>
                          </a:solidFill>
                          <a:effectLst/>
                          <a:latin typeface="+mn-lt"/>
                        </a:rPr>
                        <a:t>1.3.2.1.1.1</a:t>
                      </a:r>
                      <a:br>
                        <a:rPr lang="ru-RU" sz="1200" b="0" i="0" u="none" strike="noStrike" dirty="0" smtClean="0">
                          <a:solidFill>
                            <a:srgbClr val="003366"/>
                          </a:solidFill>
                          <a:effectLst/>
                          <a:latin typeface="+mn-lt"/>
                        </a:rPr>
                      </a:br>
                      <a:r>
                        <a:rPr lang="ru-RU" sz="1200" b="0" i="0" u="none" strike="noStrike" dirty="0" smtClean="0">
                          <a:solidFill>
                            <a:srgbClr val="003366"/>
                          </a:solidFill>
                          <a:effectLst/>
                          <a:latin typeface="+mn-lt"/>
                        </a:rPr>
                        <a:t>1.3.2.1.1.2</a:t>
                      </a:r>
                    </a:p>
                    <a:p>
                      <a:pPr marL="0" marR="0" lvl="0" indent="0" algn="ctr" defTabSz="914400" rtl="0" eaLnBrk="1" fontAlgn="auto" latinLnBrk="0" hangingPunct="1">
                        <a:lnSpc>
                          <a:spcPct val="80000"/>
                        </a:lnSpc>
                        <a:spcBef>
                          <a:spcPts val="0"/>
                        </a:spcBef>
                        <a:spcAft>
                          <a:spcPts val="0"/>
                        </a:spcAft>
                        <a:buClrTx/>
                        <a:buSzTx/>
                        <a:buFontTx/>
                        <a:buNone/>
                        <a:tabLst/>
                        <a:defRPr/>
                      </a:pPr>
                      <a:endParaRPr lang="ru-RU" sz="1200" b="0" i="0" u="none" strike="noStrike" kern="1200" dirty="0" smtClean="0">
                        <a:solidFill>
                          <a:srgbClr val="003366"/>
                        </a:solidFill>
                        <a:effectLst/>
                        <a:latin typeface="+mn-lt"/>
                        <a:ea typeface="+mn-ea"/>
                        <a:cs typeface="+mn-cs"/>
                      </a:endParaRPr>
                    </a:p>
                  </a:txBody>
                  <a:tcPr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003366"/>
                          </a:solidFill>
                          <a:effectLst/>
                          <a:uLnTx/>
                          <a:uFillTx/>
                          <a:latin typeface="Calibri"/>
                          <a:ea typeface="+mn-ea"/>
                          <a:cs typeface="+mn-cs"/>
                        </a:rPr>
                        <a:t>Английский язык</a:t>
                      </a:r>
                      <a:endParaRPr kumimoji="0" lang="ru-RU" sz="1200" b="0" i="0" u="none" strike="noStrike" kern="1200" cap="none" spc="0" normalizeH="0" baseline="0" noProof="0" dirty="0">
                        <a:ln>
                          <a:noFill/>
                        </a:ln>
                        <a:solidFill>
                          <a:srgbClr val="003366"/>
                        </a:solidFill>
                        <a:effectLst/>
                        <a:uLnTx/>
                        <a:uFillTx/>
                        <a:latin typeface="Calibri"/>
                        <a:ea typeface="+mn-ea"/>
                        <a:cs typeface="+mn-cs"/>
                      </a:endParaRPr>
                    </a:p>
                  </a:txBody>
                  <a:tcPr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003366"/>
                          </a:solidFill>
                          <a:effectLst/>
                          <a:uLnTx/>
                          <a:uFillTx/>
                          <a:latin typeface="Calibri"/>
                          <a:ea typeface="+mn-ea"/>
                          <a:cs typeface="+mn-cs"/>
                        </a:rPr>
                        <a:t>Английский язык</a:t>
                      </a:r>
                      <a:endParaRPr kumimoji="0" lang="ru-RU" sz="1200" b="0" i="0" u="none" strike="noStrike" kern="1200" cap="none" spc="0" normalizeH="0" baseline="0" noProof="0" dirty="0">
                        <a:ln>
                          <a:noFill/>
                        </a:ln>
                        <a:solidFill>
                          <a:srgbClr val="003366"/>
                        </a:solidFill>
                        <a:effectLst/>
                        <a:uLnTx/>
                        <a:uFillTx/>
                        <a:latin typeface="Calibri"/>
                        <a:ea typeface="+mn-ea"/>
                        <a:cs typeface="+mn-cs"/>
                      </a:endParaRPr>
                    </a:p>
                  </a:txBody>
                  <a:tcPr anchor="ctr"/>
                </a:tc>
                <a:tc>
                  <a:txBody>
                    <a:bodyPr/>
                    <a:lstStyle/>
                    <a:p>
                      <a:pPr algn="ctr" rtl="0" fontAlgn="ctr"/>
                      <a:r>
                        <a:rPr lang="ru-RU" sz="1200" b="0" i="0" u="none" strike="noStrike" dirty="0" smtClean="0">
                          <a:solidFill>
                            <a:srgbClr val="003366"/>
                          </a:solidFill>
                          <a:effectLst/>
                          <a:latin typeface="+mn-lt"/>
                        </a:rPr>
                        <a:t>10, 11</a:t>
                      </a:r>
                    </a:p>
                    <a:p>
                      <a:pPr algn="ctr">
                        <a:lnSpc>
                          <a:spcPct val="80000"/>
                        </a:lnSpc>
                      </a:pPr>
                      <a:endParaRPr lang="ru-RU" sz="1200" kern="1200" baseline="0" dirty="0">
                        <a:solidFill>
                          <a:schemeClr val="dk1"/>
                        </a:solidFill>
                        <a:latin typeface="+mn-lt"/>
                        <a:ea typeface="+mn-ea"/>
                        <a:cs typeface="+mn-cs"/>
                      </a:endParaRPr>
                    </a:p>
                  </a:txBody>
                  <a:tcPr anchor="ctr"/>
                </a:tc>
                <a:tc>
                  <a:txBody>
                    <a:bodyPr/>
                    <a:lstStyle/>
                    <a:p>
                      <a:pPr algn="l" rtl="0" fontAlgn="ctr"/>
                      <a:r>
                        <a:rPr lang="ru-RU" sz="1200" b="0" i="0" u="none" strike="noStrike" dirty="0" smtClean="0">
                          <a:solidFill>
                            <a:srgbClr val="003366"/>
                          </a:solidFill>
                          <a:effectLst/>
                          <a:latin typeface="+mn-lt"/>
                        </a:rPr>
                        <a:t>Алексеев А.А., Смирнова Е.Ю., Абби С. и др.</a:t>
                      </a:r>
                      <a:endParaRPr lang="ru-RU" sz="1200" b="0" i="0" u="none" strike="noStrike" dirty="0">
                        <a:solidFill>
                          <a:srgbClr val="003366"/>
                        </a:solidFill>
                        <a:effectLst/>
                        <a:latin typeface="+mn-lt"/>
                      </a:endParaRPr>
                    </a:p>
                  </a:txBody>
                  <a:tcPr anchor="ctr"/>
                </a:tc>
                <a:extLst>
                  <a:ext uri="{0D108BD9-81ED-4DB2-BD59-A6C34878D82A}">
                    <a16:rowId xmlns:a16="http://schemas.microsoft.com/office/drawing/2014/main" val="1973950474"/>
                  </a:ext>
                </a:extLst>
              </a:tr>
            </a:tbl>
          </a:graphicData>
        </a:graphic>
      </p:graphicFrame>
    </p:spTree>
    <p:extLst>
      <p:ext uri="{BB962C8B-B14F-4D97-AF65-F5344CB8AC3E}">
        <p14:creationId xmlns:p14="http://schemas.microsoft.com/office/powerpoint/2010/main" val="8277130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7" name="Прямоугольник 26"/>
          <p:cNvSpPr/>
          <p:nvPr/>
        </p:nvSpPr>
        <p:spPr>
          <a:xfrm>
            <a:off x="53693" y="65963"/>
            <a:ext cx="6908751" cy="1077218"/>
          </a:xfrm>
          <a:prstGeom prst="rect">
            <a:avLst/>
          </a:prstGeom>
        </p:spPr>
        <p:txBody>
          <a:bodyPr wrap="none">
            <a:spAutoFit/>
          </a:bodyPr>
          <a:lstStyle/>
          <a:p>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Алгебра и начала математического анализа</a:t>
            </a: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a:t>
            </a:r>
          </a:p>
          <a:p>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Углублённый уровень</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8" name="Прямоугольник 47"/>
          <p:cNvSpPr/>
          <p:nvPr/>
        </p:nvSpPr>
        <p:spPr>
          <a:xfrm>
            <a:off x="420712" y="1992590"/>
            <a:ext cx="7270047"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prstClr val="black"/>
                </a:solidFill>
                <a:latin typeface="Open Sans Light"/>
              </a:rPr>
              <a:t>Особенности УМК:</a:t>
            </a: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400" dirty="0">
                <a:solidFill>
                  <a:prstClr val="black"/>
                </a:solidFill>
                <a:latin typeface="Open Sans Light"/>
              </a:rPr>
              <a:t>Реализует </a:t>
            </a:r>
            <a:r>
              <a:rPr lang="ru-RU" sz="1400" dirty="0" smtClean="0">
                <a:solidFill>
                  <a:prstClr val="black"/>
                </a:solidFill>
                <a:latin typeface="Open Sans Light"/>
              </a:rPr>
              <a:t>профильное изучение математики</a:t>
            </a: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400" dirty="0" smtClean="0">
                <a:solidFill>
                  <a:prstClr val="black"/>
                </a:solidFill>
                <a:latin typeface="Open Sans Light"/>
              </a:rPr>
              <a:t>Глубокое усвоение основных понятий математического анализа</a:t>
            </a: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400" dirty="0" smtClean="0">
                <a:solidFill>
                  <a:prstClr val="black"/>
                </a:solidFill>
                <a:latin typeface="Open Sans Light"/>
              </a:rPr>
              <a:t>Набор </a:t>
            </a:r>
            <a:r>
              <a:rPr lang="ru-RU" sz="1400" dirty="0" err="1" smtClean="0">
                <a:solidFill>
                  <a:prstClr val="black"/>
                </a:solidFill>
                <a:latin typeface="Open Sans Light"/>
              </a:rPr>
              <a:t>разноуровневых</a:t>
            </a:r>
            <a:r>
              <a:rPr lang="ru-RU" sz="1400" dirty="0" smtClean="0">
                <a:solidFill>
                  <a:prstClr val="black"/>
                </a:solidFill>
                <a:latin typeface="Open Sans Light"/>
              </a:rPr>
              <a:t> заданий </a:t>
            </a:r>
            <a:endParaRPr lang="ru-RU" sz="1400" dirty="0">
              <a:solidFill>
                <a:prstClr val="black"/>
              </a:solidFill>
              <a:latin typeface="Open Sans Light"/>
            </a:endParaRPr>
          </a:p>
          <a:p>
            <a:pPr marL="285750" indent="-285750" defTabSz="821531" hangingPunct="0">
              <a:buFont typeface="Arial" panose="020B0604020202020204" pitchFamily="34" charset="0"/>
              <a:buChar char="•"/>
              <a:defRPr/>
            </a:pPr>
            <a:r>
              <a:rPr lang="ru-RU" sz="1400" dirty="0">
                <a:solidFill>
                  <a:prstClr val="black"/>
                </a:solidFill>
                <a:latin typeface="Open Sans Light"/>
              </a:rPr>
              <a:t>Система практико-ориентированных </a:t>
            </a:r>
            <a:r>
              <a:rPr lang="ru-RU" sz="1400" dirty="0" smtClean="0">
                <a:solidFill>
                  <a:prstClr val="black"/>
                </a:solidFill>
                <a:latin typeface="Open Sans Light"/>
              </a:rPr>
              <a:t>заданий из смежных областей</a:t>
            </a:r>
            <a:endParaRPr lang="ru-RU" sz="1400" dirty="0">
              <a:solidFill>
                <a:prstClr val="black"/>
              </a:solidFill>
              <a:latin typeface="Open Sans Light"/>
            </a:endParaRP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400" dirty="0" smtClean="0">
                <a:solidFill>
                  <a:prstClr val="black"/>
                </a:solidFill>
                <a:latin typeface="Open Sans Light"/>
              </a:rPr>
              <a:t>Система </a:t>
            </a:r>
            <a:r>
              <a:rPr lang="ru-RU" sz="1400" dirty="0">
                <a:solidFill>
                  <a:prstClr val="black"/>
                </a:solidFill>
                <a:latin typeface="Open Sans Light"/>
              </a:rPr>
              <a:t>подготовки к ЕГЭ</a:t>
            </a: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400" dirty="0" smtClean="0">
                <a:solidFill>
                  <a:prstClr val="black"/>
                </a:solidFill>
                <a:latin typeface="Open Sans Light"/>
              </a:rPr>
              <a:t>Серьёзная </a:t>
            </a:r>
            <a:r>
              <a:rPr lang="ru-RU" sz="1400" dirty="0" err="1" smtClean="0">
                <a:solidFill>
                  <a:prstClr val="black"/>
                </a:solidFill>
                <a:latin typeface="Open Sans Light"/>
              </a:rPr>
              <a:t>профориентационная</a:t>
            </a:r>
            <a:r>
              <a:rPr lang="ru-RU" sz="1400" dirty="0" smtClean="0">
                <a:solidFill>
                  <a:prstClr val="black"/>
                </a:solidFill>
                <a:latin typeface="Open Sans Light"/>
              </a:rPr>
              <a:t> направленность</a:t>
            </a:r>
            <a:endParaRPr lang="ru-RU" sz="1400" dirty="0">
              <a:solidFill>
                <a:prstClr val="black"/>
              </a:solidFill>
              <a:latin typeface="Open Sans Light"/>
            </a:endParaRP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400" dirty="0">
                <a:solidFill>
                  <a:prstClr val="black"/>
                </a:solidFill>
                <a:latin typeface="Open Sans Light"/>
              </a:rPr>
              <a:t>Возможности для </a:t>
            </a:r>
            <a:r>
              <a:rPr lang="ru-RU" sz="1400" dirty="0" smtClean="0">
                <a:solidFill>
                  <a:prstClr val="black"/>
                </a:solidFill>
                <a:latin typeface="Open Sans Light"/>
              </a:rPr>
              <a:t>подготовки к олимпиадам различного уровня</a:t>
            </a:r>
            <a:endParaRPr lang="ru-RU" sz="1400" dirty="0">
              <a:solidFill>
                <a:prstClr val="black"/>
              </a:solidFill>
              <a:latin typeface="Open Sans Light"/>
            </a:endParaRPr>
          </a:p>
        </p:txBody>
      </p:sp>
      <p:graphicFrame>
        <p:nvGraphicFramePr>
          <p:cNvPr id="57" name="Таблица 56"/>
          <p:cNvGraphicFramePr>
            <a:graphicFrameLocks noGrp="1"/>
          </p:cNvGraphicFramePr>
          <p:nvPr>
            <p:extLst>
              <p:ext uri="{D42A27DB-BD31-4B8C-83A1-F6EECF244321}">
                <p14:modId xmlns:p14="http://schemas.microsoft.com/office/powerpoint/2010/main" val="2169159715"/>
              </p:ext>
            </p:extLst>
          </p:nvPr>
        </p:nvGraphicFramePr>
        <p:xfrm>
          <a:off x="357293" y="4792024"/>
          <a:ext cx="9664906" cy="835152"/>
        </p:xfrm>
        <a:graphic>
          <a:graphicData uri="http://schemas.openxmlformats.org/drawingml/2006/table">
            <a:tbl>
              <a:tblPr firstRow="1" bandRow="1">
                <a:tableStyleId>{5C22544A-7EE6-4342-B048-85BDC9FD1C3A}</a:tableStyleId>
              </a:tblPr>
              <a:tblGrid>
                <a:gridCol w="988031">
                  <a:extLst>
                    <a:ext uri="{9D8B030D-6E8A-4147-A177-3AD203B41FA5}">
                      <a16:colId xmlns:a16="http://schemas.microsoft.com/office/drawing/2014/main" val="3669150609"/>
                    </a:ext>
                  </a:extLst>
                </a:gridCol>
                <a:gridCol w="1576552">
                  <a:extLst>
                    <a:ext uri="{9D8B030D-6E8A-4147-A177-3AD203B41FA5}">
                      <a16:colId xmlns:a16="http://schemas.microsoft.com/office/drawing/2014/main" val="892373509"/>
                    </a:ext>
                  </a:extLst>
                </a:gridCol>
                <a:gridCol w="3531476">
                  <a:extLst>
                    <a:ext uri="{9D8B030D-6E8A-4147-A177-3AD203B41FA5}">
                      <a16:colId xmlns:a16="http://schemas.microsoft.com/office/drawing/2014/main" val="2740690258"/>
                    </a:ext>
                  </a:extLst>
                </a:gridCol>
                <a:gridCol w="1072055">
                  <a:extLst>
                    <a:ext uri="{9D8B030D-6E8A-4147-A177-3AD203B41FA5}">
                      <a16:colId xmlns:a16="http://schemas.microsoft.com/office/drawing/2014/main" val="1052565377"/>
                    </a:ext>
                  </a:extLst>
                </a:gridCol>
                <a:gridCol w="2496792">
                  <a:extLst>
                    <a:ext uri="{9D8B030D-6E8A-4147-A177-3AD203B41FA5}">
                      <a16:colId xmlns:a16="http://schemas.microsoft.com/office/drawing/2014/main" val="1027920734"/>
                    </a:ext>
                  </a:extLst>
                </a:gridCol>
              </a:tblGrid>
              <a:tr h="237376">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93359">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1.3.4.2.4.1</a:t>
                      </a:r>
                    </a:p>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1.3.4.2.4.2</a:t>
                      </a:r>
                    </a:p>
                    <a:p>
                      <a:pPr marL="0" marR="0" indent="0" algn="ctr" defTabSz="914400" rtl="0" eaLnBrk="1" fontAlgn="auto" latinLnBrk="0" hangingPunct="1">
                        <a:lnSpc>
                          <a:spcPct val="80000"/>
                        </a:lnSpc>
                        <a:spcBef>
                          <a:spcPts val="0"/>
                        </a:spcBef>
                        <a:spcAft>
                          <a:spcPts val="0"/>
                        </a:spcAft>
                        <a:buClrTx/>
                        <a:buSzTx/>
                        <a:buFontTx/>
                        <a:buNone/>
                        <a:tabLst/>
                        <a:defRPr/>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Математика</a:t>
                      </a: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Математика: алгебра и начала математического анализа, геометрия. Алгебра и начала математического анализа (углублённый уровень)</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10, 11</a:t>
                      </a:r>
                    </a:p>
                    <a:p>
                      <a:pPr marL="0" marR="0" indent="0" algn="ctr" defTabSz="914400" rtl="0" eaLnBrk="1" fontAlgn="auto" latinLnBrk="0" hangingPunct="1">
                        <a:lnSpc>
                          <a:spcPct val="80000"/>
                        </a:lnSpc>
                        <a:spcBef>
                          <a:spcPts val="0"/>
                        </a:spcBef>
                        <a:spcAft>
                          <a:spcPts val="0"/>
                        </a:spcAft>
                        <a:buClrTx/>
                        <a:buSzTx/>
                        <a:buFontTx/>
                        <a:buNone/>
                        <a:tabLst/>
                        <a:defRPr/>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М.Я.Пратусевич</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и др. </a:t>
                      </a:r>
                    </a:p>
                  </a:txBody>
                  <a:tcPr/>
                </a:tc>
                <a:extLst>
                  <a:ext uri="{0D108BD9-81ED-4DB2-BD59-A6C34878D82A}">
                    <a16:rowId xmlns:a16="http://schemas.microsoft.com/office/drawing/2014/main" val="1973950474"/>
                  </a:ext>
                </a:extLst>
              </a:tr>
            </a:tbl>
          </a:graphicData>
        </a:graphic>
      </p:graphicFrame>
      <p:sp>
        <p:nvSpPr>
          <p:cNvPr id="58" name="TextBox 57"/>
          <p:cNvSpPr txBox="1"/>
          <p:nvPr/>
        </p:nvSpPr>
        <p:spPr>
          <a:xfrm>
            <a:off x="122738" y="1173555"/>
            <a:ext cx="8722160" cy="4863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nSpc>
                <a:spcPct val="90000"/>
              </a:lnSpc>
              <a:defRPr/>
            </a:pPr>
            <a:r>
              <a:rPr lang="ru-RU"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УМК </a:t>
            </a:r>
            <a:r>
              <a:rPr lang="ru-RU"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ПРАТУСЕВИЧА М.Я. </a:t>
            </a:r>
            <a:r>
              <a:rPr lang="ru-RU"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и др. 10–11 </a:t>
            </a:r>
            <a:r>
              <a:rPr lang="ru-RU"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классы. Углублённый уровень</a:t>
            </a:r>
            <a:endParaRPr kumimoji="0" lang="ru-RU" sz="1400" b="1" i="0" u="none" strike="noStrike" kern="1200" cap="none" spc="0" normalizeH="0" baseline="0" noProof="0" dirty="0">
              <a:ln>
                <a:noFill/>
              </a:ln>
              <a:solidFill>
                <a:prstClr val="white"/>
              </a:solidFill>
              <a:effectLst/>
              <a:uLnTx/>
              <a:uFillTx/>
            </a:endParaRPr>
          </a:p>
        </p:txBody>
      </p:sp>
      <p:cxnSp>
        <p:nvCxnSpPr>
          <p:cNvPr id="47" name="Прямая соединительная линия 46">
            <a:extLst>
              <a:ext uri="{FF2B5EF4-FFF2-40B4-BE49-F238E27FC236}">
                <a16:creationId xmlns:a16="http://schemas.microsoft.com/office/drawing/2014/main" id="{DEB654A0-C98F-4F96-9F38-182DA224F2D5}"/>
              </a:ext>
            </a:extLst>
          </p:cNvPr>
          <p:cNvCxnSpPr/>
          <p:nvPr/>
        </p:nvCxnSpPr>
        <p:spPr>
          <a:xfrm>
            <a:off x="53693" y="1050623"/>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pic>
        <p:nvPicPr>
          <p:cNvPr id="45058" name="Picture 2" descr="C:\Users\EZubkova\Downloads\(cover) Алгебра и начала математического анализа. 10 класс. Углублённый уровень. (Пратусевич М. Я., Столбов К. М., Головин А. Н.).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0454" y="1688573"/>
            <a:ext cx="1567043" cy="21143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5059" name="Picture 3" descr="C:\Users\EZubkova\Downloads\(cover) Алгебра и начало математического анализа. 11 класс. Углублённый уровень. (Пратусевич М. Я., Столбов К. М., Головин А. Н.).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0557" y="1659856"/>
            <a:ext cx="1605592" cy="2146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4" descr="C:\Users\EZubkova\Downloads\(cover) Алгебра и начала математического анализа. Дидактические материалы. 10 класс. Профильный уровень. (Соломин В. Н., Столбов К. М., Пратусевич М. Я.).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25770" y="1688573"/>
            <a:ext cx="1392858" cy="21566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3" name="Picture 5" descr="C:\Users\EZubkova\Downloads\(cover) Алгебра и начала математического анализа. Дидактические материалы. 11 класс. Профильный уровень. (Соломин В. Н., Столбов К. М., Пратусевич М. Я. и др.).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3020" y="1703888"/>
            <a:ext cx="1456124" cy="21260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4"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76</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TextBox 44"/>
          <p:cNvSpPr txBox="1"/>
          <p:nvPr/>
        </p:nvSpPr>
        <p:spPr>
          <a:xfrm>
            <a:off x="9545502" y="1348670"/>
            <a:ext cx="2035847" cy="307777"/>
          </a:xfrm>
          <a:prstGeom prst="rect">
            <a:avLst/>
          </a:prstGeom>
          <a:noFill/>
        </p:spPr>
        <p:txBody>
          <a:bodyPr wrap="square" rtlCol="0">
            <a:spAutoFit/>
          </a:bodyPr>
          <a:lstStyle/>
          <a:p>
            <a:r>
              <a:rPr lang="ru-RU" sz="1400" dirty="0" smtClean="0">
                <a:solidFill>
                  <a:prstClr val="black"/>
                </a:solidFill>
                <a:latin typeface="Open Sans Light"/>
              </a:rPr>
              <a:t>Дидактические материалы</a:t>
            </a:r>
            <a:endParaRPr lang="ru-RU" sz="1400" dirty="0">
              <a:solidFill>
                <a:prstClr val="black"/>
              </a:solidFill>
              <a:latin typeface="Open Sans Light"/>
            </a:endParaRPr>
          </a:p>
        </p:txBody>
      </p:sp>
    </p:spTree>
    <p:extLst>
      <p:ext uri="{BB962C8B-B14F-4D97-AF65-F5344CB8AC3E}">
        <p14:creationId xmlns:p14="http://schemas.microsoft.com/office/powerpoint/2010/main" val="4726180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7" name="Прямоугольник 26"/>
          <p:cNvSpPr/>
          <p:nvPr/>
        </p:nvSpPr>
        <p:spPr>
          <a:xfrm>
            <a:off x="53693" y="65963"/>
            <a:ext cx="5218160" cy="584775"/>
          </a:xfrm>
          <a:prstGeom prst="rect">
            <a:avLst/>
          </a:prstGeom>
        </p:spPr>
        <p:txBody>
          <a:bodyPr wrap="none">
            <a:spAutoFit/>
          </a:bodyPr>
          <a:lstStyle/>
          <a:p>
            <a:pPr>
              <a:defRPr/>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Геометрия. Углублённый уровень</a:t>
            </a:r>
            <a:endParaRPr kumimoji="0" lang="ru-RU" sz="3200" b="1" i="0" u="none" strike="noStrike" kern="1200" cap="none" spc="-40" normalizeH="0" baseline="0" noProof="0" dirty="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8" name="Прямоугольник 47"/>
          <p:cNvSpPr/>
          <p:nvPr/>
        </p:nvSpPr>
        <p:spPr>
          <a:xfrm>
            <a:off x="282902" y="1796309"/>
            <a:ext cx="5929288"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prstClr val="black"/>
                </a:solidFill>
                <a:latin typeface="Open Sans Light"/>
              </a:rPr>
              <a:t>Особенности УМК</a:t>
            </a:r>
            <a:r>
              <a:rPr lang="ru-RU" sz="1400" dirty="0" smtClean="0">
                <a:solidFill>
                  <a:prstClr val="black"/>
                </a:solidFill>
                <a:latin typeface="Open Sans Ligh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400" dirty="0">
              <a:solidFill>
                <a:prstClr val="black"/>
              </a:solidFill>
              <a:latin typeface="Open Sans Light"/>
            </a:endParaRP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400" dirty="0" smtClean="0">
                <a:solidFill>
                  <a:prstClr val="black"/>
                </a:solidFill>
                <a:latin typeface="Open Sans Light"/>
              </a:rPr>
              <a:t>Изучение геометрии на углублённом уровне</a:t>
            </a: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400" dirty="0" smtClean="0">
                <a:solidFill>
                  <a:prstClr val="black"/>
                </a:solidFill>
                <a:latin typeface="Open Sans Light"/>
              </a:rPr>
              <a:t>Сочетание наглядности и логичности</a:t>
            </a: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400" dirty="0" smtClean="0">
                <a:solidFill>
                  <a:prstClr val="black"/>
                </a:solidFill>
                <a:latin typeface="Open Sans Light"/>
              </a:rPr>
              <a:t>Теоретический </a:t>
            </a:r>
            <a:r>
              <a:rPr lang="ru-RU" sz="1400" dirty="0">
                <a:solidFill>
                  <a:prstClr val="black"/>
                </a:solidFill>
                <a:latin typeface="Open Sans Light"/>
              </a:rPr>
              <a:t>и задачный материал </a:t>
            </a:r>
            <a:r>
              <a:rPr lang="ru-RU" sz="1400" dirty="0" smtClean="0">
                <a:solidFill>
                  <a:prstClr val="black"/>
                </a:solidFill>
                <a:latin typeface="Open Sans Light"/>
              </a:rPr>
              <a:t>дифференцирован</a:t>
            </a: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400" dirty="0" smtClean="0">
                <a:solidFill>
                  <a:prstClr val="black"/>
                </a:solidFill>
                <a:latin typeface="Open Sans Light"/>
              </a:rPr>
              <a:t>Ярко выражена связь геометрии с искусством, техникой, архитектурой</a:t>
            </a: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400" dirty="0" smtClean="0">
                <a:solidFill>
                  <a:prstClr val="black"/>
                </a:solidFill>
                <a:latin typeface="Open Sans Light"/>
              </a:rPr>
              <a:t>Система заданий для подготовки к ЕГЭ и вузовским экзаменам</a:t>
            </a:r>
            <a:endParaRPr lang="ru-RU" sz="1400" dirty="0">
              <a:solidFill>
                <a:prstClr val="black"/>
              </a:solidFill>
              <a:latin typeface="Open Sans Light"/>
            </a:endParaRP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400" dirty="0" smtClean="0">
                <a:solidFill>
                  <a:prstClr val="black"/>
                </a:solidFill>
                <a:latin typeface="Open Sans Light"/>
              </a:rPr>
              <a:t>Материалы учебника могут быть использованы при проведении элективных курсов</a:t>
            </a:r>
            <a:endParaRPr lang="ru-RU" sz="1400" dirty="0">
              <a:solidFill>
                <a:prstClr val="black"/>
              </a:solidFill>
              <a:latin typeface="Open Sans Light"/>
            </a:endParaRPr>
          </a:p>
          <a:p>
            <a:pPr marL="285750" marR="0" lvl="0" indent="-285750" defTabSz="821531" fontAlgn="auto" hangingPunct="0">
              <a:lnSpc>
                <a:spcPct val="100000"/>
              </a:lnSpc>
              <a:spcBef>
                <a:spcPts val="0"/>
              </a:spcBef>
              <a:spcAft>
                <a:spcPts val="0"/>
              </a:spcAft>
              <a:buClrTx/>
              <a:buSzTx/>
              <a:buFont typeface="Arial" panose="020B0604020202020204" pitchFamily="34" charset="0"/>
              <a:buChar char="•"/>
              <a:tabLst/>
              <a:defRPr/>
            </a:pPr>
            <a:r>
              <a:rPr lang="ru-RU" sz="1400" dirty="0" smtClean="0">
                <a:solidFill>
                  <a:prstClr val="black"/>
                </a:solidFill>
                <a:latin typeface="Open Sans Light"/>
              </a:rPr>
              <a:t>Содержит задания для олимпиадной подготовки</a:t>
            </a:r>
            <a:endParaRPr lang="ru-RU" sz="1400" dirty="0">
              <a:solidFill>
                <a:prstClr val="black"/>
              </a:solidFill>
              <a:latin typeface="Open Sans Light"/>
            </a:endParaRPr>
          </a:p>
        </p:txBody>
      </p:sp>
      <p:graphicFrame>
        <p:nvGraphicFramePr>
          <p:cNvPr id="57" name="Таблица 56"/>
          <p:cNvGraphicFramePr>
            <a:graphicFrameLocks noGrp="1"/>
          </p:cNvGraphicFramePr>
          <p:nvPr>
            <p:extLst>
              <p:ext uri="{D42A27DB-BD31-4B8C-83A1-F6EECF244321}">
                <p14:modId xmlns:p14="http://schemas.microsoft.com/office/powerpoint/2010/main" val="3520472851"/>
              </p:ext>
            </p:extLst>
          </p:nvPr>
        </p:nvGraphicFramePr>
        <p:xfrm>
          <a:off x="197552" y="5659562"/>
          <a:ext cx="8722161" cy="835152"/>
        </p:xfrm>
        <a:graphic>
          <a:graphicData uri="http://schemas.openxmlformats.org/drawingml/2006/table">
            <a:tbl>
              <a:tblPr firstRow="1" bandRow="1">
                <a:tableStyleId>{5C22544A-7EE6-4342-B048-85BDC9FD1C3A}</a:tableStyleId>
              </a:tblPr>
              <a:tblGrid>
                <a:gridCol w="1221344">
                  <a:extLst>
                    <a:ext uri="{9D8B030D-6E8A-4147-A177-3AD203B41FA5}">
                      <a16:colId xmlns:a16="http://schemas.microsoft.com/office/drawing/2014/main" val="3669150609"/>
                    </a:ext>
                  </a:extLst>
                </a:gridCol>
                <a:gridCol w="1566041">
                  <a:extLst>
                    <a:ext uri="{9D8B030D-6E8A-4147-A177-3AD203B41FA5}">
                      <a16:colId xmlns:a16="http://schemas.microsoft.com/office/drawing/2014/main" val="892373509"/>
                    </a:ext>
                  </a:extLst>
                </a:gridCol>
                <a:gridCol w="2921876">
                  <a:extLst>
                    <a:ext uri="{9D8B030D-6E8A-4147-A177-3AD203B41FA5}">
                      <a16:colId xmlns:a16="http://schemas.microsoft.com/office/drawing/2014/main" val="2740690258"/>
                    </a:ext>
                  </a:extLst>
                </a:gridCol>
                <a:gridCol w="1030014">
                  <a:extLst>
                    <a:ext uri="{9D8B030D-6E8A-4147-A177-3AD203B41FA5}">
                      <a16:colId xmlns:a16="http://schemas.microsoft.com/office/drawing/2014/main" val="1052565377"/>
                    </a:ext>
                  </a:extLst>
                </a:gridCol>
                <a:gridCol w="1982886">
                  <a:extLst>
                    <a:ext uri="{9D8B030D-6E8A-4147-A177-3AD203B41FA5}">
                      <a16:colId xmlns:a16="http://schemas.microsoft.com/office/drawing/2014/main" val="1027920734"/>
                    </a:ext>
                  </a:extLst>
                </a:gridCol>
              </a:tblGrid>
              <a:tr h="237376">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2582632325"/>
                  </a:ext>
                </a:extLst>
              </a:tr>
              <a:tr h="493359">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1.3.4.2.1.1</a:t>
                      </a:r>
                    </a:p>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1.3.4.2.1.2</a:t>
                      </a:r>
                    </a:p>
                    <a:p>
                      <a:pPr algn="ctr">
                        <a:lnSpc>
                          <a:spcPct val="80000"/>
                        </a:lnSpc>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Математика</a:t>
                      </a:r>
                    </a:p>
                  </a:txBody>
                  <a:tcP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Математика: алгебра и начала математического анализа, геометрия. Геометрия (углублённый уровень)</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a:t>
                      </a:r>
                      <a:r>
                        <a:rPr lang="ru-RU" sz="1200" kern="120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11</a:t>
                      </a:r>
                    </a:p>
                    <a:p>
                      <a:pPr algn="ctr">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algn="ctr">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А.Д.Александров</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А.Л.Вернер</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t>
                      </a:r>
                    </a:p>
                    <a:p>
                      <a:pPr algn="ctr">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В.И.Рыжик</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80000"/>
                        </a:lnSpc>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1973950474"/>
                  </a:ext>
                </a:extLst>
              </a:tr>
            </a:tbl>
          </a:graphicData>
        </a:graphic>
      </p:graphicFrame>
      <p:sp>
        <p:nvSpPr>
          <p:cNvPr id="58" name="TextBox 57"/>
          <p:cNvSpPr txBox="1"/>
          <p:nvPr/>
        </p:nvSpPr>
        <p:spPr>
          <a:xfrm>
            <a:off x="197553" y="850793"/>
            <a:ext cx="5593647" cy="4863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nSpc>
                <a:spcPct val="90000"/>
              </a:lnSpc>
              <a:defRPr/>
            </a:pPr>
            <a:r>
              <a:rPr lang="ru-RU"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УМК </a:t>
            </a:r>
            <a:r>
              <a:rPr lang="ru-RU"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Александрова </a:t>
            </a:r>
            <a:r>
              <a:rPr lang="ru-RU"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А.Д</a:t>
            </a:r>
            <a:r>
              <a:rPr lang="ru-RU"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 и </a:t>
            </a:r>
            <a:r>
              <a:rPr lang="ru-RU"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др. 10–11 </a:t>
            </a:r>
            <a:r>
              <a:rPr lang="ru-RU"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классы. Углублённый уровень </a:t>
            </a:r>
            <a:endParaRPr kumimoji="0" lang="ru-RU" sz="1400" b="1" i="0" u="none" strike="noStrike" kern="1200" cap="none" spc="0" normalizeH="0" baseline="0" noProof="0" dirty="0">
              <a:ln>
                <a:noFill/>
              </a:ln>
              <a:solidFill>
                <a:prstClr val="white"/>
              </a:solidFill>
              <a:effectLst/>
              <a:uLnTx/>
              <a:uFillTx/>
            </a:endParaRPr>
          </a:p>
        </p:txBody>
      </p:sp>
      <p:cxnSp>
        <p:nvCxnSpPr>
          <p:cNvPr id="47" name="Прямая соединительная линия 46">
            <a:extLst>
              <a:ext uri="{FF2B5EF4-FFF2-40B4-BE49-F238E27FC236}">
                <a16:creationId xmlns:a16="http://schemas.microsoft.com/office/drawing/2014/main" id="{DEB654A0-C98F-4F96-9F38-182DA224F2D5}"/>
              </a:ext>
            </a:extLst>
          </p:cNvPr>
          <p:cNvCxnSpPr/>
          <p:nvPr/>
        </p:nvCxnSpPr>
        <p:spPr>
          <a:xfrm>
            <a:off x="23406" y="718113"/>
            <a:ext cx="1089744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pic>
        <p:nvPicPr>
          <p:cNvPr id="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9713" y="1319914"/>
            <a:ext cx="1916087" cy="26608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3" descr="C:\Users\EZubkova\Downloads\(cover) Геометрия. Дидактические материалы для 11 класса. Профильный уровень. (Рыжик В. И.).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7947" y="4263341"/>
            <a:ext cx="1369546" cy="2038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9"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77</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0" name="Picture 2" descr="C:\Users\EZubkova\Downloads\(cover) Геометрия. 10 класс. Углублённый уровень. (Александров А. Д., Вернер А. Л., Рыжик В. И.).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6184" y="1325753"/>
            <a:ext cx="1944136" cy="2649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 name="Picture 2" descr="C:\Users\EZubkova\Downloads\(cover) Геометрия. Дидактические материалы для 10 класса (Рыжик В. И.).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50387" y="4263341"/>
            <a:ext cx="1392441" cy="20502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9576785" y="3974966"/>
            <a:ext cx="2035847" cy="307777"/>
          </a:xfrm>
          <a:prstGeom prst="rect">
            <a:avLst/>
          </a:prstGeom>
          <a:noFill/>
        </p:spPr>
        <p:txBody>
          <a:bodyPr wrap="square" rtlCol="0">
            <a:spAutoFit/>
          </a:bodyPr>
          <a:lstStyle/>
          <a:p>
            <a:r>
              <a:rPr lang="ru-RU" sz="1400" dirty="0" smtClean="0">
                <a:solidFill>
                  <a:prstClr val="black"/>
                </a:solidFill>
                <a:latin typeface="Open Sans Light"/>
              </a:rPr>
              <a:t>Дидактические материалы</a:t>
            </a:r>
            <a:endParaRPr lang="ru-RU" sz="1400" dirty="0">
              <a:solidFill>
                <a:prstClr val="black"/>
              </a:solidFill>
              <a:latin typeface="Open Sans Light"/>
            </a:endParaRPr>
          </a:p>
        </p:txBody>
      </p:sp>
    </p:spTree>
    <p:extLst>
      <p:ext uri="{BB962C8B-B14F-4D97-AF65-F5344CB8AC3E}">
        <p14:creationId xmlns:p14="http://schemas.microsoft.com/office/powerpoint/2010/main" val="16958019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559632" y="2690040"/>
            <a:ext cx="4871309" cy="1641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111604" y="2187018"/>
            <a:ext cx="3664377"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400" dirty="0" smtClean="0">
                <a:solidFill>
                  <a:prstClr val="black"/>
                </a:solidFill>
                <a:latin typeface="Open Sans Light"/>
              </a:rPr>
              <a:t>Актуальное </a:t>
            </a:r>
            <a:r>
              <a:rPr lang="ru-RU" sz="1400" dirty="0">
                <a:solidFill>
                  <a:prstClr val="black"/>
                </a:solidFill>
                <a:latin typeface="Open Sans Light"/>
              </a:rPr>
              <a:t>теоретическое </a:t>
            </a:r>
            <a:r>
              <a:rPr lang="ru-RU" sz="1400" dirty="0" smtClean="0">
                <a:solidFill>
                  <a:prstClr val="black"/>
                </a:solidFill>
                <a:latin typeface="Open Sans Light"/>
              </a:rPr>
              <a:t>содержание</a:t>
            </a:r>
            <a:endParaRPr lang="ru-RU" sz="1400" dirty="0">
              <a:solidFill>
                <a:prstClr val="black"/>
              </a:solidFill>
              <a:latin typeface="Open Sans Light"/>
            </a:endParaRP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400" dirty="0">
                <a:solidFill>
                  <a:prstClr val="black"/>
                </a:solidFill>
                <a:latin typeface="Open Sans Light"/>
              </a:rPr>
              <a:t>Разделы практического применения </a:t>
            </a:r>
            <a:r>
              <a:rPr lang="ru-RU" sz="1400" dirty="0" smtClean="0">
                <a:solidFill>
                  <a:prstClr val="black"/>
                </a:solidFill>
                <a:latin typeface="Open Sans Light"/>
              </a:rPr>
              <a:t>знаний</a:t>
            </a:r>
            <a:endParaRPr lang="ru-RU" sz="1400" dirty="0">
              <a:solidFill>
                <a:prstClr val="black"/>
              </a:solidFill>
              <a:latin typeface="Open Sans Light"/>
            </a:endParaRP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lang="ru-RU" sz="1400" dirty="0">
                <a:solidFill>
                  <a:prstClr val="black"/>
                </a:solidFill>
                <a:latin typeface="Open Sans Light"/>
              </a:rPr>
              <a:t>Направленность на обучение коммуникативным </a:t>
            </a:r>
            <a:r>
              <a:rPr lang="ru-RU" sz="1400" dirty="0" smtClean="0">
                <a:solidFill>
                  <a:prstClr val="black"/>
                </a:solidFill>
                <a:latin typeface="Open Sans Light"/>
              </a:rPr>
              <a:t>навыкам</a:t>
            </a:r>
            <a:r>
              <a:rPr kumimoji="0" lang="ru-RU" sz="1400" b="0" i="0" u="none" strike="noStrike" kern="1200" cap="none" spc="0" normalizeH="0" baseline="0" noProof="0" dirty="0" smtClean="0">
                <a:ln>
                  <a:noFill/>
                </a:ln>
                <a:solidFill>
                  <a:srgbClr val="003366"/>
                </a:solidFill>
                <a:effectLst/>
                <a:uLnTx/>
                <a:uFillTx/>
                <a:latin typeface="Times New Roman" panose="02020603050405020304" pitchFamily="18" charset="0"/>
                <a:ea typeface="+mn-ea"/>
                <a:cs typeface="Times New Roman" panose="02020603050405020304" pitchFamily="18" charset="0"/>
              </a:rPr>
              <a:t>  </a:t>
            </a:r>
            <a:endParaRPr kumimoji="0" lang="ru-RU" sz="1400" b="0" i="0" u="none" strike="noStrike" kern="1200" cap="none" spc="0" normalizeH="0" baseline="0" noProof="0" dirty="0" smtClean="0">
              <a:ln>
                <a:noFill/>
              </a:ln>
              <a:solidFill>
                <a:srgbClr val="003366"/>
              </a:solidFill>
              <a:effectLst/>
              <a:uLnTx/>
              <a:uFillTx/>
              <a:latin typeface="Times New Roman" panose="02020603050405020304" pitchFamily="18" charset="0"/>
              <a:ea typeface="+mn-ea"/>
              <a:cs typeface="Times New Roman" panose="02020603050405020304" pitchFamily="18" charset="0"/>
              <a:sym typeface="Helvetica Light"/>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5981" y="1947646"/>
            <a:ext cx="2360048" cy="3127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Номер слайда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cxnSp>
        <p:nvCxnSpPr>
          <p:cNvPr id="13" name="Прямая соединительная линия 12">
            <a:extLst>
              <a:ext uri="{FF2B5EF4-FFF2-40B4-BE49-F238E27FC236}">
                <a16:creationId xmlns:a16="http://schemas.microsoft.com/office/drawing/2014/main" id="{DEB654A0-C98F-4F96-9F38-182DA224F2D5}"/>
              </a:ext>
            </a:extLst>
          </p:cNvPr>
          <p:cNvCxnSpPr/>
          <p:nvPr/>
        </p:nvCxnSpPr>
        <p:spPr>
          <a:xfrm>
            <a:off x="0" y="1074268"/>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6886" y="347049"/>
            <a:ext cx="9435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Open Sans" panose="020B0606030504020204" pitchFamily="34" charset="0"/>
                <a:ea typeface="Open Sans" panose="020B0606030504020204" pitchFamily="34" charset="0"/>
                <a:cs typeface="Open Sans" panose="020B0606030504020204" pitchFamily="34" charset="0"/>
              </a:rPr>
              <a:t>Экология</a:t>
            </a:r>
            <a:endParaRPr kumimoji="0" lang="ru-RU" sz="2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12" name="TextBox 11"/>
          <p:cNvSpPr txBox="1"/>
          <p:nvPr/>
        </p:nvSpPr>
        <p:spPr>
          <a:xfrm>
            <a:off x="103500" y="1223699"/>
            <a:ext cx="6131045" cy="579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nSpc>
                <a:spcPct val="90000"/>
              </a:lnSpc>
              <a:defRPr/>
            </a:pPr>
            <a:r>
              <a:rPr kumimoji="0" lang="ru-RU" sz="14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УМК «Экология». </a:t>
            </a:r>
            <a:r>
              <a:rPr lang="ru-RU" dirty="0" smtClean="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10 –</a:t>
            </a:r>
            <a:r>
              <a:rPr lang="ru-RU"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11 </a:t>
            </a:r>
            <a:r>
              <a:rPr kumimoji="0" lang="ru-RU" sz="14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классы», </a:t>
            </a:r>
            <a:r>
              <a:rPr kumimoji="0" lang="ru-RU" sz="14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базовый уровень , </a:t>
            </a:r>
            <a:r>
              <a:rPr kumimoji="0" lang="ru-RU" sz="1400" b="1" i="0" u="none" strike="noStrike" kern="1200" cap="none" spc="0" normalizeH="0" baseline="0" noProof="0" dirty="0" err="1"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Аргунова</a:t>
            </a:r>
            <a:r>
              <a:rPr kumimoji="0" lang="ru-RU" sz="14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М.В. и др</a:t>
            </a:r>
            <a:r>
              <a:rPr kumimoji="0" lang="ru-RU" sz="1400" b="1" i="0" u="none" strike="noStrike" kern="1200" cap="none" spc="0" normalizeH="0" baseline="0" noProof="0" dirty="0" smtClean="0">
                <a:ln>
                  <a:noFill/>
                </a:ln>
                <a:solidFill>
                  <a:prstClr val="white"/>
                </a:solidFill>
                <a:effectLst/>
                <a:uLnTx/>
                <a:uFillTx/>
              </a:rPr>
              <a:t>.</a:t>
            </a:r>
            <a:endParaRPr kumimoji="0" lang="ru-RU" sz="1400" b="1" i="0" u="none" strike="noStrike" kern="1200" cap="none" spc="0" normalizeH="0" baseline="0" noProof="0" dirty="0">
              <a:ln>
                <a:noFill/>
              </a:ln>
              <a:solidFill>
                <a:prstClr val="white"/>
              </a:solidFill>
              <a:effectLst/>
              <a:uLnTx/>
              <a:uFillTx/>
            </a:endParaRPr>
          </a:p>
        </p:txBody>
      </p:sp>
      <p:grpSp>
        <p:nvGrpSpPr>
          <p:cNvPr id="11" name="Группа 10">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14"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9" name="Рисунок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175" y="2362216"/>
            <a:ext cx="1727837" cy="2295437"/>
          </a:xfrm>
          <a:prstGeom prst="rect">
            <a:avLst/>
          </a:prstGeom>
          <a:ln>
            <a:noFill/>
          </a:ln>
          <a:effectLst>
            <a:outerShdw blurRad="292100" dist="139700" dir="2700000" algn="tl" rotWithShape="0">
              <a:srgbClr val="333333">
                <a:alpha val="65000"/>
              </a:srgbClr>
            </a:outerShdw>
          </a:effectLst>
        </p:spPr>
      </p:pic>
      <p:pic>
        <p:nvPicPr>
          <p:cNvPr id="30" name="Рисунок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7938" y="2342458"/>
            <a:ext cx="1734262" cy="2298418"/>
          </a:xfrm>
          <a:prstGeom prst="rect">
            <a:avLst/>
          </a:prstGeom>
          <a:ln>
            <a:noFill/>
          </a:ln>
          <a:effectLst>
            <a:outerShdw blurRad="292100" dist="139700" dir="2700000" algn="tl" rotWithShape="0">
              <a:srgbClr val="333333">
                <a:alpha val="65000"/>
              </a:srgbClr>
            </a:outerShdw>
          </a:effectLst>
        </p:spPr>
      </p:pic>
      <p:pic>
        <p:nvPicPr>
          <p:cNvPr id="31" name="Рисунок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8126" y="2342458"/>
            <a:ext cx="1763514" cy="2298418"/>
          </a:xfrm>
          <a:prstGeom prst="rect">
            <a:avLst/>
          </a:prstGeom>
          <a:ln>
            <a:noFill/>
          </a:ln>
          <a:effectLst>
            <a:outerShdw blurRad="292100" dist="139700" dir="2700000" algn="tl" rotWithShape="0">
              <a:srgbClr val="333333">
                <a:alpha val="65000"/>
              </a:srgbClr>
            </a:outerShdw>
          </a:effectLst>
        </p:spPr>
      </p:pic>
      <p:sp>
        <p:nvSpPr>
          <p:cNvPr id="32" name="Прямоугольник 31">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064257525"/>
              </p:ext>
            </p:extLst>
          </p:nvPr>
        </p:nvGraphicFramePr>
        <p:xfrm>
          <a:off x="277629" y="5388370"/>
          <a:ext cx="8722161" cy="920893"/>
        </p:xfrm>
        <a:graphic>
          <a:graphicData uri="http://schemas.openxmlformats.org/drawingml/2006/table">
            <a:tbl>
              <a:tblPr firstRow="1" bandRow="1">
                <a:tableStyleId>{5C22544A-7EE6-4342-B048-85BDC9FD1C3A}</a:tableStyleId>
              </a:tblPr>
              <a:tblGrid>
                <a:gridCol w="1004968">
                  <a:extLst>
                    <a:ext uri="{9D8B030D-6E8A-4147-A177-3AD203B41FA5}">
                      <a16:colId xmlns:a16="http://schemas.microsoft.com/office/drawing/2014/main" val="41055647"/>
                    </a:ext>
                  </a:extLst>
                </a:gridCol>
                <a:gridCol w="1429407">
                  <a:extLst>
                    <a:ext uri="{9D8B030D-6E8A-4147-A177-3AD203B41FA5}">
                      <a16:colId xmlns:a16="http://schemas.microsoft.com/office/drawing/2014/main" val="959692419"/>
                    </a:ext>
                  </a:extLst>
                </a:gridCol>
                <a:gridCol w="1671145">
                  <a:extLst>
                    <a:ext uri="{9D8B030D-6E8A-4147-A177-3AD203B41FA5}">
                      <a16:colId xmlns:a16="http://schemas.microsoft.com/office/drawing/2014/main" val="966177471"/>
                    </a:ext>
                  </a:extLst>
                </a:gridCol>
                <a:gridCol w="1545020">
                  <a:extLst>
                    <a:ext uri="{9D8B030D-6E8A-4147-A177-3AD203B41FA5}">
                      <a16:colId xmlns:a16="http://schemas.microsoft.com/office/drawing/2014/main" val="513514720"/>
                    </a:ext>
                  </a:extLst>
                </a:gridCol>
                <a:gridCol w="3071621">
                  <a:extLst>
                    <a:ext uri="{9D8B030D-6E8A-4147-A177-3AD203B41FA5}">
                      <a16:colId xmlns:a16="http://schemas.microsoft.com/office/drawing/2014/main" val="598008263"/>
                    </a:ext>
                  </a:extLst>
                </a:gridCol>
              </a:tblGrid>
              <a:tr h="422978">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4085154117"/>
                  </a:ext>
                </a:extLst>
              </a:tr>
              <a:tr h="402733">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1.3.6.2.1.1</a:t>
                      </a:r>
                    </a:p>
                    <a:p>
                      <a:pPr algn="ctr">
                        <a:lnSpc>
                          <a:spcPct val="80000"/>
                        </a:lnSpc>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Экология</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algn="ctr" defTabSz="914400" rtl="0" eaLnBrk="1" latinLnBrk="0" hangingPunct="1">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Экология</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10, 11</a:t>
                      </a:r>
                    </a:p>
                    <a:p>
                      <a:pPr algn="ctr">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algn="ctr">
                        <a:lnSpc>
                          <a:spcPct val="80000"/>
                        </a:lnSpc>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М.В.Аргунова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Д.В.Моргун</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Т.А.Плюснина</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80000"/>
                        </a:lnSpc>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407086566"/>
                  </a:ext>
                </a:extLst>
              </a:tr>
            </a:tbl>
          </a:graphicData>
        </a:graphic>
      </p:graphicFrame>
    </p:spTree>
    <p:extLst>
      <p:ext uri="{BB962C8B-B14F-4D97-AF65-F5344CB8AC3E}">
        <p14:creationId xmlns:p14="http://schemas.microsoft.com/office/powerpoint/2010/main" val="42669800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20137" y="344882"/>
            <a:ext cx="9435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40" normalizeH="0" baseline="0" noProof="0" dirty="0" smtClean="0">
                <a:ln>
                  <a:noFill/>
                </a:ln>
                <a:gradFill>
                  <a:gsLst>
                    <a:gs pos="88000">
                      <a:srgbClr val="00B0F0"/>
                    </a:gs>
                    <a:gs pos="0">
                      <a:srgbClr val="2D2B8D"/>
                    </a:gs>
                  </a:gsLst>
                  <a:lin ang="2400000" scaled="0"/>
                </a:gradFill>
                <a:effectLst/>
                <a:uLnTx/>
                <a:uFillTx/>
                <a:latin typeface="Calibri"/>
                <a:ea typeface="+mn-ea"/>
                <a:cs typeface="+mn-cs"/>
              </a:rPr>
              <a:t>Естествознание</a:t>
            </a:r>
            <a:endParaRPr kumimoji="0" lang="ru-RU" sz="2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26" name="Прямоугольник 25"/>
          <p:cNvSpPr/>
          <p:nvPr/>
        </p:nvSpPr>
        <p:spPr>
          <a:xfrm>
            <a:off x="6251653" y="5526924"/>
            <a:ext cx="587272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44546A">
                    <a:lumMod val="75000"/>
                  </a:srgbClr>
                </a:solidFill>
                <a:effectLst/>
                <a:uLnTx/>
                <a:uFillTx/>
                <a:latin typeface="Calibri"/>
                <a:ea typeface="+mn-ea"/>
                <a:cs typeface="+mn-cs"/>
              </a:rPr>
              <a:t> </a:t>
            </a:r>
            <a:endParaRPr kumimoji="0" lang="ru-RU" sz="2000" b="1" i="0" u="none" strike="noStrike" kern="1200" cap="none" spc="0" normalizeH="0" baseline="0" noProof="0" dirty="0">
              <a:ln>
                <a:noFill/>
              </a:ln>
              <a:solidFill>
                <a:srgbClr val="5B9BD5">
                  <a:lumMod val="50000"/>
                </a:srgbClr>
              </a:solidFill>
              <a:effectLst/>
              <a:uLnTx/>
              <a:uFillTx/>
              <a:latin typeface="Open Sans Light"/>
              <a:ea typeface="+mn-ea"/>
              <a:cs typeface="+mn-cs"/>
            </a:endParaRPr>
          </a:p>
        </p:txBody>
      </p:sp>
      <p:sp>
        <p:nvSpPr>
          <p:cNvPr id="28" name="Название 1"/>
          <p:cNvSpPr txBox="1">
            <a:spLocks/>
          </p:cNvSpPr>
          <p:nvPr/>
        </p:nvSpPr>
        <p:spPr>
          <a:xfrm>
            <a:off x="76566" y="1039086"/>
            <a:ext cx="8477230" cy="5783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t>Формируем у старшеклассников естественно-научную картину мира</a:t>
            </a:r>
          </a:p>
        </p:txBody>
      </p:sp>
      <p:cxnSp>
        <p:nvCxnSpPr>
          <p:cNvPr id="8" name="Прямая соединительная линия 7">
            <a:extLst>
              <a:ext uri="{FF2B5EF4-FFF2-40B4-BE49-F238E27FC236}">
                <a16:creationId xmlns:a16="http://schemas.microsoft.com/office/drawing/2014/main" id="{DEB654A0-C98F-4F96-9F38-182DA224F2D5}"/>
              </a:ext>
            </a:extLst>
          </p:cNvPr>
          <p:cNvCxnSpPr/>
          <p:nvPr/>
        </p:nvCxnSpPr>
        <p:spPr>
          <a:xfrm>
            <a:off x="0" y="933281"/>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grpSp>
        <p:nvGrpSpPr>
          <p:cNvPr id="9" name="Группа 8">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10"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Прямоугольник 1"/>
          <p:cNvSpPr/>
          <p:nvPr/>
        </p:nvSpPr>
        <p:spPr>
          <a:xfrm>
            <a:off x="220137" y="1937997"/>
            <a:ext cx="4882769" cy="1384995"/>
          </a:xfrm>
          <a:prstGeom prst="rect">
            <a:avLst/>
          </a:prstGeom>
        </p:spPr>
        <p:txBody>
          <a:bodyPr wrap="square">
            <a:spAutoFit/>
          </a:bodyPr>
          <a:lstStyle/>
          <a:p>
            <a:r>
              <a:rPr lang="ru-RU" sz="1400" dirty="0">
                <a:solidFill>
                  <a:prstClr val="black"/>
                </a:solidFill>
                <a:latin typeface="Open Sans Light"/>
              </a:rPr>
              <a:t>Курс совмещает в себе два направления: </a:t>
            </a:r>
            <a:endParaRPr lang="ru-RU" sz="1400" dirty="0" smtClean="0">
              <a:solidFill>
                <a:prstClr val="black"/>
              </a:solidFill>
              <a:latin typeface="Open Sans Light"/>
            </a:endParaRPr>
          </a:p>
          <a:p>
            <a:pPr marL="285750" indent="-285750">
              <a:buFont typeface="Arial" panose="020B0604020202020204" pitchFamily="34" charset="0"/>
              <a:buChar char="•"/>
            </a:pPr>
            <a:r>
              <a:rPr lang="ru-RU" sz="1400" dirty="0" smtClean="0">
                <a:solidFill>
                  <a:prstClr val="black"/>
                </a:solidFill>
                <a:latin typeface="Open Sans Light"/>
              </a:rPr>
              <a:t>даёт </a:t>
            </a:r>
            <a:r>
              <a:rPr lang="ru-RU" sz="1400" dirty="0">
                <a:solidFill>
                  <a:prstClr val="black"/>
                </a:solidFill>
                <a:latin typeface="Open Sans Light"/>
              </a:rPr>
              <a:t>современные </a:t>
            </a:r>
            <a:r>
              <a:rPr lang="ru-RU" sz="1400" dirty="0" smtClean="0">
                <a:solidFill>
                  <a:prstClr val="black"/>
                </a:solidFill>
                <a:latin typeface="Open Sans Light"/>
              </a:rPr>
              <a:t>естественно-научные </a:t>
            </a:r>
            <a:r>
              <a:rPr lang="ru-RU" sz="1400" dirty="0">
                <a:solidFill>
                  <a:prstClr val="black"/>
                </a:solidFill>
                <a:latin typeface="Open Sans Light"/>
              </a:rPr>
              <a:t>представления о природе, </a:t>
            </a:r>
            <a:r>
              <a:rPr lang="ru-RU" sz="1400" dirty="0" smtClean="0">
                <a:solidFill>
                  <a:prstClr val="black"/>
                </a:solidFill>
                <a:latin typeface="Open Sans Light"/>
              </a:rPr>
              <a:t>её </a:t>
            </a:r>
            <a:r>
              <a:rPr lang="ru-RU" sz="1400" dirty="0">
                <a:solidFill>
                  <a:prstClr val="black"/>
                </a:solidFill>
                <a:latin typeface="Open Sans Light"/>
              </a:rPr>
              <a:t>законах, методологии естественных </a:t>
            </a:r>
            <a:r>
              <a:rPr lang="ru-RU" sz="1400" dirty="0" smtClean="0">
                <a:solidFill>
                  <a:prstClr val="black"/>
                </a:solidFill>
                <a:latin typeface="Open Sans Light"/>
              </a:rPr>
              <a:t>наук</a:t>
            </a:r>
          </a:p>
          <a:p>
            <a:pPr marL="285750" indent="-285750">
              <a:buFont typeface="Arial" panose="020B0604020202020204" pitchFamily="34" charset="0"/>
              <a:buChar char="•"/>
            </a:pPr>
            <a:r>
              <a:rPr lang="ru-RU" sz="1400" dirty="0" smtClean="0">
                <a:solidFill>
                  <a:prstClr val="black"/>
                </a:solidFill>
                <a:latin typeface="Open Sans Light"/>
              </a:rPr>
              <a:t>формирует </a:t>
            </a:r>
            <a:r>
              <a:rPr lang="ru-RU" sz="1400" dirty="0">
                <a:solidFill>
                  <a:prstClr val="black"/>
                </a:solidFill>
                <a:latin typeface="Open Sans Light"/>
              </a:rPr>
              <a:t>практическое применение достижений естественных наук в повседневной жизни и разных областях деятельности человека, прежде всего в технологии и </a:t>
            </a:r>
            <a:r>
              <a:rPr lang="ru-RU" sz="1400" dirty="0" smtClean="0">
                <a:solidFill>
                  <a:prstClr val="black"/>
                </a:solidFill>
                <a:latin typeface="Open Sans Light"/>
              </a:rPr>
              <a:t>медицине</a:t>
            </a:r>
            <a:endParaRPr lang="ru-RU" sz="1400" dirty="0">
              <a:solidFill>
                <a:prstClr val="black"/>
              </a:solidFill>
              <a:latin typeface="Open Sans Light"/>
            </a:endParaRPr>
          </a:p>
        </p:txBody>
      </p:sp>
      <p:sp>
        <p:nvSpPr>
          <p:cNvPr id="27" name="Прямоугольник 26">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1400" y="1900565"/>
            <a:ext cx="2249429" cy="3048006"/>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9323" y="1914999"/>
            <a:ext cx="2286005" cy="3048006"/>
          </a:xfrm>
          <a:prstGeom prst="rect">
            <a:avLst/>
          </a:prstGeom>
          <a:ln>
            <a:noFill/>
          </a:ln>
          <a:effectLst>
            <a:outerShdw blurRad="292100" dist="139700" dir="2700000" algn="tl" rotWithShape="0">
              <a:srgbClr val="333333">
                <a:alpha val="65000"/>
              </a:srgbClr>
            </a:outerShdw>
          </a:effectLst>
        </p:spPr>
      </p:pic>
      <p:graphicFrame>
        <p:nvGraphicFramePr>
          <p:cNvPr id="29" name="Таблица 28"/>
          <p:cNvGraphicFramePr>
            <a:graphicFrameLocks noGrp="1"/>
          </p:cNvGraphicFramePr>
          <p:nvPr>
            <p:extLst>
              <p:ext uri="{D42A27DB-BD31-4B8C-83A1-F6EECF244321}">
                <p14:modId xmlns:p14="http://schemas.microsoft.com/office/powerpoint/2010/main" val="3249344625"/>
              </p:ext>
            </p:extLst>
          </p:nvPr>
        </p:nvGraphicFramePr>
        <p:xfrm>
          <a:off x="465856" y="5231677"/>
          <a:ext cx="8722161" cy="1048512"/>
        </p:xfrm>
        <a:graphic>
          <a:graphicData uri="http://schemas.openxmlformats.org/drawingml/2006/table">
            <a:tbl>
              <a:tblPr firstRow="1" bandRow="1">
                <a:tableStyleId>{5C22544A-7EE6-4342-B048-85BDC9FD1C3A}</a:tableStyleId>
              </a:tblPr>
              <a:tblGrid>
                <a:gridCol w="1004968">
                  <a:extLst>
                    <a:ext uri="{9D8B030D-6E8A-4147-A177-3AD203B41FA5}">
                      <a16:colId xmlns:a16="http://schemas.microsoft.com/office/drawing/2014/main" val="41055647"/>
                    </a:ext>
                  </a:extLst>
                </a:gridCol>
                <a:gridCol w="1429407">
                  <a:extLst>
                    <a:ext uri="{9D8B030D-6E8A-4147-A177-3AD203B41FA5}">
                      <a16:colId xmlns:a16="http://schemas.microsoft.com/office/drawing/2014/main" val="959692419"/>
                    </a:ext>
                  </a:extLst>
                </a:gridCol>
                <a:gridCol w="1671145">
                  <a:extLst>
                    <a:ext uri="{9D8B030D-6E8A-4147-A177-3AD203B41FA5}">
                      <a16:colId xmlns:a16="http://schemas.microsoft.com/office/drawing/2014/main" val="966177471"/>
                    </a:ext>
                  </a:extLst>
                </a:gridCol>
                <a:gridCol w="1293396">
                  <a:extLst>
                    <a:ext uri="{9D8B030D-6E8A-4147-A177-3AD203B41FA5}">
                      <a16:colId xmlns:a16="http://schemas.microsoft.com/office/drawing/2014/main" val="513514720"/>
                    </a:ext>
                  </a:extLst>
                </a:gridCol>
                <a:gridCol w="3323245">
                  <a:extLst>
                    <a:ext uri="{9D8B030D-6E8A-4147-A177-3AD203B41FA5}">
                      <a16:colId xmlns:a16="http://schemas.microsoft.com/office/drawing/2014/main" val="598008263"/>
                    </a:ext>
                  </a:extLst>
                </a:gridCol>
              </a:tblGrid>
              <a:tr h="422978">
                <a:tc>
                  <a:txBody>
                    <a:bodyPr/>
                    <a:lstStyle/>
                    <a:p>
                      <a:pPr algn="ctr"/>
                      <a:r>
                        <a:rPr lang="ru-RU" sz="1400" b="1" kern="1200" dirty="0" smtClean="0">
                          <a:solidFill>
                            <a:schemeClr val="lt1"/>
                          </a:solidFill>
                          <a:latin typeface="+mn-lt"/>
                          <a:ea typeface="+mn-ea"/>
                          <a:cs typeface="+mn-cs"/>
                        </a:rPr>
                        <a:t>№ ФПУ</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Предмет</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Название учебника</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Классы</a:t>
                      </a:r>
                      <a:endParaRPr lang="ru-RU" sz="1400" b="1" kern="1200" dirty="0">
                        <a:solidFill>
                          <a:schemeClr val="lt1"/>
                        </a:solidFill>
                        <a:latin typeface="+mn-lt"/>
                        <a:ea typeface="+mn-ea"/>
                        <a:cs typeface="+mn-cs"/>
                      </a:endParaRPr>
                    </a:p>
                  </a:txBody>
                  <a:tcPr/>
                </a:tc>
                <a:tc>
                  <a:txBody>
                    <a:bodyPr/>
                    <a:lstStyle/>
                    <a:p>
                      <a:pPr algn="ctr"/>
                      <a:r>
                        <a:rPr lang="ru-RU" sz="1400" b="1" kern="1200" dirty="0" smtClean="0">
                          <a:solidFill>
                            <a:schemeClr val="lt1"/>
                          </a:solidFill>
                          <a:latin typeface="+mn-lt"/>
                          <a:ea typeface="+mn-ea"/>
                          <a:cs typeface="+mn-cs"/>
                        </a:rPr>
                        <a:t>Авторы</a:t>
                      </a:r>
                      <a:endParaRPr lang="ru-RU" sz="1400" b="1" kern="1200" dirty="0">
                        <a:solidFill>
                          <a:schemeClr val="lt1"/>
                        </a:solidFill>
                        <a:latin typeface="+mn-lt"/>
                        <a:ea typeface="+mn-ea"/>
                        <a:cs typeface="+mn-cs"/>
                      </a:endParaRPr>
                    </a:p>
                  </a:txBody>
                  <a:tcPr/>
                </a:tc>
                <a:extLst>
                  <a:ext uri="{0D108BD9-81ED-4DB2-BD59-A6C34878D82A}">
                    <a16:rowId xmlns:a16="http://schemas.microsoft.com/office/drawing/2014/main" val="4085154117"/>
                  </a:ext>
                </a:extLst>
              </a:tr>
              <a:tr h="402733">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1.3.5.8.1.1</a:t>
                      </a:r>
                    </a:p>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1.3.5.8.1.2</a:t>
                      </a:r>
                    </a:p>
                    <a:p>
                      <a:pPr algn="ctr">
                        <a:lnSpc>
                          <a:spcPct val="80000"/>
                        </a:lnSpc>
                      </a:pP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Естествознание</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Естествознание</a:t>
                      </a: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algn="ctr">
                        <a:lnSpc>
                          <a:spcPct val="80000"/>
                        </a:lnSpc>
                      </a:pP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10, 11</a:t>
                      </a:r>
                    </a:p>
                    <a:p>
                      <a:pPr algn="ctr">
                        <a:lnSpc>
                          <a:spcPct val="80000"/>
                        </a:lnSpc>
                      </a:pPr>
                      <a:endParaRPr lang="ru-RU" sz="1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И.Ю.Алексашина</a:t>
                      </a:r>
                      <a:r>
                        <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и др./под ред. </a:t>
                      </a:r>
                      <a:r>
                        <a:rPr lang="ru-RU" sz="1200" kern="12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И.Ю.Алексашиной</a:t>
                      </a:r>
                      <a:endParaRPr lang="ru-RU" sz="12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407086566"/>
                  </a:ext>
                </a:extLst>
              </a:tr>
            </a:tbl>
          </a:graphicData>
        </a:graphic>
      </p:graphicFrame>
      <p:sp>
        <p:nvSpPr>
          <p:cNvPr id="30"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79</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0949729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C57A16CD-55A2-4F01-A658-438A93B431F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871" name="Слайд think-cell" r:id="rId5" imgW="359" imgH="360" progId="TCLayout.ActiveDocument.1">
                  <p:embed/>
                </p:oleObj>
              </mc:Choice>
              <mc:Fallback>
                <p:oleObj name="Слайд think-cell" r:id="rId5" imgW="359" imgH="360" progId="TCLayout.ActiveDocument.1">
                  <p:embed/>
                  <p:pic>
                    <p:nvPicPr>
                      <p:cNvPr id="4" name="Объект 3" hidden="1">
                        <a:extLst>
                          <a:ext uri="{FF2B5EF4-FFF2-40B4-BE49-F238E27FC236}">
                            <a16:creationId xmlns:a16="http://schemas.microsoft.com/office/drawing/2014/main" id="{C57A16CD-55A2-4F01-A658-438A93B431F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7" name="Овал 46">
            <a:extLst>
              <a:ext uri="{FF2B5EF4-FFF2-40B4-BE49-F238E27FC236}">
                <a16:creationId xmlns:a16="http://schemas.microsoft.com/office/drawing/2014/main" id="{B48C6D04-AF65-4200-984F-141429971FDF}"/>
              </a:ext>
            </a:extLst>
          </p:cNvPr>
          <p:cNvSpPr/>
          <p:nvPr/>
        </p:nvSpPr>
        <p:spPr>
          <a:xfrm>
            <a:off x="7549827" y="1630252"/>
            <a:ext cx="728340" cy="728336"/>
          </a:xfrm>
          <a:prstGeom prst="ellips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a:ln>
                <a:noFill/>
              </a:ln>
              <a:solidFill>
                <a:prstClr val="white">
                  <a:lumMod val="85000"/>
                </a:prstClr>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3" name="Прямоугольник 52"/>
          <p:cNvSpPr/>
          <p:nvPr/>
        </p:nvSpPr>
        <p:spPr>
          <a:xfrm>
            <a:off x="8566406" y="2448200"/>
            <a:ext cx="3573249" cy="107721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ru-RU" sz="1600" b="0" i="0" u="none" strike="noStrike" kern="1200" cap="none" spc="0" normalizeH="0" baseline="0" noProof="0" dirty="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ru-RU" sz="1600" b="0" i="0" u="none" strike="noStrike" kern="1200" cap="none" spc="0" normalizeH="0" baseline="0" noProof="0" dirty="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600" b="0" i="0" u="none" strike="noStrike" kern="1200" cap="none" spc="0" normalizeH="0" baseline="0" noProof="0" dirty="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5" name="Рисунок 54" descr="Отзыв заказчика">
            <a:extLst>
              <a:ext uri="{FF2B5EF4-FFF2-40B4-BE49-F238E27FC236}">
                <a16:creationId xmlns:a16="http://schemas.microsoft.com/office/drawing/2014/main" id="{DF1AC323-3F64-4719-BA68-02DA6FB42D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743826" y="1801978"/>
            <a:ext cx="400737" cy="400737"/>
          </a:xfrm>
          <a:prstGeom prst="rect">
            <a:avLst/>
          </a:prstGeom>
        </p:spPr>
      </p:pic>
      <p:grpSp>
        <p:nvGrpSpPr>
          <p:cNvPr id="8" name="Группа 7"/>
          <p:cNvGrpSpPr/>
          <p:nvPr/>
        </p:nvGrpSpPr>
        <p:grpSpPr>
          <a:xfrm>
            <a:off x="7592884" y="3931744"/>
            <a:ext cx="728340" cy="728336"/>
            <a:chOff x="7580025" y="4295912"/>
            <a:chExt cx="728340" cy="728336"/>
          </a:xfrm>
        </p:grpSpPr>
        <p:sp>
          <p:nvSpPr>
            <p:cNvPr id="39" name="Овал 38">
              <a:extLst>
                <a:ext uri="{FF2B5EF4-FFF2-40B4-BE49-F238E27FC236}">
                  <a16:creationId xmlns:a16="http://schemas.microsoft.com/office/drawing/2014/main" id="{65D30833-B574-4D1C-84C1-EFEF154FB176}"/>
                </a:ext>
              </a:extLst>
            </p:cNvPr>
            <p:cNvSpPr/>
            <p:nvPr/>
          </p:nvSpPr>
          <p:spPr>
            <a:xfrm>
              <a:off x="7580025" y="4295912"/>
              <a:ext cx="728340" cy="728336"/>
            </a:xfrm>
            <a:prstGeom prst="ellips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a:ln>
                  <a:noFill/>
                </a:ln>
                <a:solidFill>
                  <a:prstClr val="white">
                    <a:lumMod val="85000"/>
                  </a:prstClr>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57" name="Рисунок 56" descr="Профессор">
              <a:extLst>
                <a:ext uri="{FF2B5EF4-FFF2-40B4-BE49-F238E27FC236}">
                  <a16:creationId xmlns:a16="http://schemas.microsoft.com/office/drawing/2014/main" id="{3579773E-1994-4EF6-87B2-0BFE8EF1C53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714242" y="4430128"/>
              <a:ext cx="459904" cy="459904"/>
            </a:xfrm>
            <a:prstGeom prst="rect">
              <a:avLst/>
            </a:prstGeom>
          </p:spPr>
        </p:pic>
      </p:gr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ru-RU"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Номер слайда 8"/>
          <p:cNvSpPr txBox="1">
            <a:spLocks/>
          </p:cNvSpPr>
          <p:nvPr/>
        </p:nvSpPr>
        <p:spPr>
          <a:xfrm>
            <a:off x="8763000" y="650875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1" name="Прямоугольник 50"/>
          <p:cNvSpPr/>
          <p:nvPr/>
        </p:nvSpPr>
        <p:spPr>
          <a:xfrm>
            <a:off x="8704066" y="3931744"/>
            <a:ext cx="3520904" cy="984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Текст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Шрифт: </a:t>
            </a:r>
            <a:r>
              <a:rPr kumimoji="0" lang="en-US" sz="16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Open Sans Light</a:t>
            </a:r>
            <a:r>
              <a:rPr kumimoji="0" lang="ru-RU" sz="16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(14</a:t>
            </a:r>
            <a:r>
              <a:rPr kumimoji="0" lang="ru-RU" sz="1600" b="0"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6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ПЖ</a:t>
            </a:r>
            <a:endParaRPr kumimoji="0" lang="ru-RU" sz="16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Прямоугольник 32">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89" name="Picture 4" descr="http://www.photo-elsoar.com/wp-content/images/Children-with-Books-High-definition-Picture-6.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8197"/>
          <a:stretch/>
        </p:blipFill>
        <p:spPr bwMode="auto">
          <a:xfrm>
            <a:off x="4570822" y="2214180"/>
            <a:ext cx="2541178" cy="4659695"/>
          </a:xfrm>
          <a:prstGeom prst="rect">
            <a:avLst/>
          </a:prstGeom>
          <a:noFill/>
          <a:extLst>
            <a:ext uri="{909E8E84-426E-40DD-AFC4-6F175D3DCCD1}">
              <a14:hiddenFill xmlns:a14="http://schemas.microsoft.com/office/drawing/2010/main">
                <a:solidFill>
                  <a:srgbClr val="FFFFFF"/>
                </a:solidFill>
              </a14:hiddenFill>
            </a:ext>
          </a:extLst>
        </p:spPr>
      </p:pic>
      <p:sp>
        <p:nvSpPr>
          <p:cNvPr id="49" name="Название 1"/>
          <p:cNvSpPr txBox="1">
            <a:spLocks/>
          </p:cNvSpPr>
          <p:nvPr/>
        </p:nvSpPr>
        <p:spPr>
          <a:xfrm>
            <a:off x="7254042" y="2714212"/>
            <a:ext cx="4885613" cy="2631763"/>
          </a:xfrm>
          <a:prstGeom prst="rect">
            <a:avLst/>
          </a:prstGeom>
          <a:noFill/>
        </p:spPr>
        <p:txBody>
          <a:bodyPr vert="horz" lIns="103888" tIns="51944" rIns="103888" bIns="51944" rtlCol="0" anchor="t" anchorCtr="0">
            <a:noAutofit/>
          </a:bodyPr>
          <a:lstStyle/>
          <a:p>
            <a:pPr>
              <a:lnSpc>
                <a:spcPct val="80000"/>
              </a:lnSpc>
            </a:pPr>
            <a:r>
              <a:rPr lang="ru-RU" sz="5400" b="1" dirty="0" smtClean="0">
                <a:solidFill>
                  <a:srgbClr val="003366"/>
                </a:solidFill>
                <a:latin typeface="Calibri" pitchFamily="34" charset="0"/>
              </a:rPr>
              <a:t>АКТУАЛЬНЫЕ </a:t>
            </a:r>
            <a:br>
              <a:rPr lang="ru-RU" sz="5400" b="1" dirty="0" smtClean="0">
                <a:solidFill>
                  <a:srgbClr val="003366"/>
                </a:solidFill>
                <a:latin typeface="Calibri" pitchFamily="34" charset="0"/>
              </a:rPr>
            </a:br>
            <a:r>
              <a:rPr lang="ru-RU" sz="5400" b="1" dirty="0" smtClean="0">
                <a:solidFill>
                  <a:srgbClr val="003366"/>
                </a:solidFill>
                <a:latin typeface="Calibri" pitchFamily="34" charset="0"/>
              </a:rPr>
              <a:t>ПРОЕКТЫ</a:t>
            </a:r>
          </a:p>
          <a:p>
            <a:pPr>
              <a:lnSpc>
                <a:spcPct val="80000"/>
              </a:lnSpc>
            </a:pPr>
            <a:endParaRPr lang="ru-RU" sz="5400" b="1" dirty="0" smtClean="0">
              <a:solidFill>
                <a:srgbClr val="003366"/>
              </a:solidFill>
              <a:latin typeface="Calibri" pitchFamily="34" charset="0"/>
            </a:endParaRPr>
          </a:p>
        </p:txBody>
      </p:sp>
      <p:grpSp>
        <p:nvGrpSpPr>
          <p:cNvPr id="50" name="Группа 49">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52"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Прямоугольник 30">
            <a:extLst>
              <a:ext uri="{FF2B5EF4-FFF2-40B4-BE49-F238E27FC236}">
                <a16:creationId xmlns:a16="http://schemas.microsoft.com/office/drawing/2014/main" id="{7ED3B4AB-2944-4CB8-974F-92CE170CCDE7}"/>
              </a:ext>
            </a:extLst>
          </p:cNvPr>
          <p:cNvSpPr/>
          <p:nvPr/>
        </p:nvSpPr>
        <p:spPr>
          <a:xfrm rot="10800000">
            <a:off x="7112000" y="0"/>
            <a:ext cx="5080000" cy="6858000"/>
          </a:xfrm>
          <a:prstGeom prst="rect">
            <a:avLst/>
          </a:prstGeom>
          <a:gradFill>
            <a:gsLst>
              <a:gs pos="0">
                <a:srgbClr val="00B0F0"/>
              </a:gs>
              <a:gs pos="88000">
                <a:srgbClr val="2D2B8D"/>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Название 1"/>
          <p:cNvSpPr txBox="1">
            <a:spLocks/>
          </p:cNvSpPr>
          <p:nvPr/>
        </p:nvSpPr>
        <p:spPr>
          <a:xfrm>
            <a:off x="463232" y="1321932"/>
            <a:ext cx="6198372" cy="1344975"/>
          </a:xfrm>
          <a:prstGeom prst="rect">
            <a:avLst/>
          </a:prstGeom>
          <a:noFill/>
        </p:spPr>
        <p:txBody>
          <a:bodyPr vert="horz" lIns="103888" tIns="51944" rIns="103888" bIns="51944" rtlCol="0" anchor="t" anchorCtr="0">
            <a:noAutofit/>
          </a:bodyPr>
          <a:lstStyle/>
          <a:p>
            <a:pPr>
              <a:lnSpc>
                <a:spcPct val="80000"/>
              </a:lnSpc>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ФУНКЦИОНАЛЬНАЯ ГРАМОТНОСТЬ КАК НОВЫЙ РЕЗУЛЬТАТ ОБРАЗОВАНИЯ</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Прямоугольник 33"/>
          <p:cNvSpPr/>
          <p:nvPr/>
        </p:nvSpPr>
        <p:spPr>
          <a:xfrm>
            <a:off x="7562396" y="1599992"/>
            <a:ext cx="4364776" cy="2893100"/>
          </a:xfrm>
          <a:prstGeom prst="rect">
            <a:avLst/>
          </a:prstGeom>
        </p:spPr>
        <p:txBody>
          <a:bodyPr wrap="square">
            <a:spAutoFit/>
          </a:bodyPr>
          <a:lstStyle/>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Структура измерительных материалов PISA</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Концептуальная рамка оценки функциональной грамотности в исследовании  PISA</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Функциональная грамотность. Серия «Задачники»</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Серия «Функциональная грамотность. Учимся для жизни»</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Серия «Функциональная Грамотность. Тренажёры»</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Серия «ФГОС: Оценка образовательных достижений»</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Функциональная грамотность. Естественно-научная грамотность</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Функциональная грамотность. Математическая грамотность</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Всероссийские проверочные работы</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Пособия и справочники для подготовки к </a:t>
            </a:r>
            <a:r>
              <a:rPr lang="ru-RU" sz="1400" b="1" dirty="0" smtClean="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экзаменам</a:t>
            </a:r>
            <a:endPar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6" name="Прямоугольник 35"/>
          <p:cNvSpPr/>
          <p:nvPr/>
        </p:nvSpPr>
        <p:spPr>
          <a:xfrm>
            <a:off x="7696416" y="1328506"/>
            <a:ext cx="377492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Содержание:</a:t>
            </a:r>
            <a:endParaRPr kumimoji="0" lang="ru-RU"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7" name="Номер слайда 2"/>
          <p:cNvSpPr txBox="1">
            <a:spLocks/>
          </p:cNvSpPr>
          <p:nvPr/>
        </p:nvSpPr>
        <p:spPr>
          <a:xfrm>
            <a:off x="11076459" y="6338589"/>
            <a:ext cx="619324" cy="356659"/>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80</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0626187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Группа 24">
            <a:extLst>
              <a:ext uri="{FF2B5EF4-FFF2-40B4-BE49-F238E27FC236}">
                <a16:creationId xmlns:a16="http://schemas.microsoft.com/office/drawing/2014/main" id="{5F409373-9A5B-44C8-816B-3CD4935B5D87}"/>
              </a:ext>
            </a:extLst>
          </p:cNvPr>
          <p:cNvGrpSpPr/>
          <p:nvPr/>
        </p:nvGrpSpPr>
        <p:grpSpPr>
          <a:xfrm>
            <a:off x="10920851" y="133368"/>
            <a:ext cx="1036335" cy="358338"/>
            <a:chOff x="10099577" y="300997"/>
            <a:chExt cx="1512553" cy="523002"/>
          </a:xfrm>
          <a:solidFill>
            <a:srgbClr val="2D2B8D"/>
          </a:solidFill>
        </p:grpSpPr>
        <p:sp>
          <p:nvSpPr>
            <p:cNvPr id="26" name="Freeform 6">
              <a:extLst>
                <a:ext uri="{FF2B5EF4-FFF2-40B4-BE49-F238E27FC236}">
                  <a16:creationId xmlns:a16="http://schemas.microsoft.com/office/drawing/2014/main" id="{40E68789-FF1F-4ECD-A4C0-D92B4205B3A1}"/>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7" name="Freeform 7">
              <a:extLst>
                <a:ext uri="{FF2B5EF4-FFF2-40B4-BE49-F238E27FC236}">
                  <a16:creationId xmlns:a16="http://schemas.microsoft.com/office/drawing/2014/main" id="{2D304122-1789-4C7E-8E38-BD9AE1A3D833}"/>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0" name="Freeform 8">
              <a:extLst>
                <a:ext uri="{FF2B5EF4-FFF2-40B4-BE49-F238E27FC236}">
                  <a16:creationId xmlns:a16="http://schemas.microsoft.com/office/drawing/2014/main" id="{7D340A83-4DFE-45F3-9D9F-69C94507C341}"/>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1" name="Freeform 9">
              <a:extLst>
                <a:ext uri="{FF2B5EF4-FFF2-40B4-BE49-F238E27FC236}">
                  <a16:creationId xmlns:a16="http://schemas.microsoft.com/office/drawing/2014/main" id="{C7D9E808-0EC6-4708-B386-6B8B12016973}"/>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2" name="Freeform 10">
              <a:extLst>
                <a:ext uri="{FF2B5EF4-FFF2-40B4-BE49-F238E27FC236}">
                  <a16:creationId xmlns:a16="http://schemas.microsoft.com/office/drawing/2014/main" id="{3272587C-45EE-494E-B363-B30FF2FFA881}"/>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5" name="Freeform 11">
              <a:extLst>
                <a:ext uri="{FF2B5EF4-FFF2-40B4-BE49-F238E27FC236}">
                  <a16:creationId xmlns:a16="http://schemas.microsoft.com/office/drawing/2014/main" id="{DBEEAD1B-C5F3-4CAB-89E6-CD120401CD04}"/>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6" name="Freeform 12">
              <a:extLst>
                <a:ext uri="{FF2B5EF4-FFF2-40B4-BE49-F238E27FC236}">
                  <a16:creationId xmlns:a16="http://schemas.microsoft.com/office/drawing/2014/main" id="{DFAB29F9-B38A-48AF-9670-8A649BC87E2C}"/>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7" name="Freeform 13">
              <a:extLst>
                <a:ext uri="{FF2B5EF4-FFF2-40B4-BE49-F238E27FC236}">
                  <a16:creationId xmlns:a16="http://schemas.microsoft.com/office/drawing/2014/main" id="{B7F53006-9B26-4E6D-9C8C-B85E384927AC}"/>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8" name="Freeform 14">
              <a:extLst>
                <a:ext uri="{FF2B5EF4-FFF2-40B4-BE49-F238E27FC236}">
                  <a16:creationId xmlns:a16="http://schemas.microsoft.com/office/drawing/2014/main" id="{B1633DED-5F87-446C-A4F7-8C7B4F8D9D61}"/>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9" name="Freeform 15">
              <a:extLst>
                <a:ext uri="{FF2B5EF4-FFF2-40B4-BE49-F238E27FC236}">
                  <a16:creationId xmlns:a16="http://schemas.microsoft.com/office/drawing/2014/main" id="{0247048E-69DF-444C-BDB4-A58F593E8E36}"/>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0" name="Freeform 16">
              <a:extLst>
                <a:ext uri="{FF2B5EF4-FFF2-40B4-BE49-F238E27FC236}">
                  <a16:creationId xmlns:a16="http://schemas.microsoft.com/office/drawing/2014/main" id="{CE9FB897-82E1-4D63-B526-522A6B5CC360}"/>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1" name="Freeform 17">
              <a:extLst>
                <a:ext uri="{FF2B5EF4-FFF2-40B4-BE49-F238E27FC236}">
                  <a16:creationId xmlns:a16="http://schemas.microsoft.com/office/drawing/2014/main" id="{E75B5DBF-82DC-4DE6-A954-058E409C7180}"/>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2" name="Freeform 18">
              <a:extLst>
                <a:ext uri="{FF2B5EF4-FFF2-40B4-BE49-F238E27FC236}">
                  <a16:creationId xmlns:a16="http://schemas.microsoft.com/office/drawing/2014/main" id="{8D318242-192B-473E-AADF-DA090CA6BF21}"/>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3" name="Freeform 19">
              <a:extLst>
                <a:ext uri="{FF2B5EF4-FFF2-40B4-BE49-F238E27FC236}">
                  <a16:creationId xmlns:a16="http://schemas.microsoft.com/office/drawing/2014/main" id="{F1A4685F-C9AD-47B0-94F5-BC135E1FA10A}"/>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
        <p:nvSpPr>
          <p:cNvPr id="44" name="TextBox 43"/>
          <p:cNvSpPr txBox="1"/>
          <p:nvPr/>
        </p:nvSpPr>
        <p:spPr>
          <a:xfrm>
            <a:off x="497323" y="470893"/>
            <a:ext cx="9813784" cy="492443"/>
          </a:xfrm>
          <a:prstGeom prst="rect">
            <a:avLst/>
          </a:prstGeom>
          <a:noFill/>
        </p:spPr>
        <p:txBody>
          <a:bodyPr wrap="square" lIns="0" tIns="0" rIns="0" bIns="0" rtlCol="0">
            <a:spAutoFit/>
          </a:bodyPr>
          <a:lstStyle/>
          <a:p>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Структура измерительных материалов </a:t>
            </a:r>
            <a:r>
              <a:rPr lang="en-US"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PISA</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Прямоугольник 45">
            <a:extLst>
              <a:ext uri="{FF2B5EF4-FFF2-40B4-BE49-F238E27FC236}">
                <a16:creationId xmlns:a16="http://schemas.microsoft.com/office/drawing/2014/main" id="{E6838642-F192-40B3-9CE9-54140F0A90E1}"/>
              </a:ext>
            </a:extLst>
          </p:cNvPr>
          <p:cNvSpPr/>
          <p:nvPr/>
        </p:nvSpPr>
        <p:spPr>
          <a:xfrm>
            <a:off x="315303" y="6651116"/>
            <a:ext cx="2313597" cy="107722"/>
          </a:xfrm>
          <a:prstGeom prst="rect">
            <a:avLst/>
          </a:prstGeom>
        </p:spPr>
        <p:txBody>
          <a:bodyPr wrap="square" lIns="0" tIns="0" rIns="0" bIns="0">
            <a:spAutoFit/>
          </a:bodyPr>
          <a:lstStyle/>
          <a:p>
            <a:r>
              <a:rPr lang="ru-RU" sz="700" dirty="0">
                <a:solidFill>
                  <a:schemeClr val="bg1">
                    <a:lumMod val="65000"/>
                  </a:schemeClr>
                </a:solidFill>
              </a:rPr>
              <a:t>© АО «Издательство «Просвещение» 2019</a:t>
            </a:r>
          </a:p>
        </p:txBody>
      </p:sp>
      <p:graphicFrame>
        <p:nvGraphicFramePr>
          <p:cNvPr id="55" name="Диаграмма 54"/>
          <p:cNvGraphicFramePr>
            <a:graphicFrameLocks/>
          </p:cNvGraphicFramePr>
          <p:nvPr>
            <p:extLst/>
          </p:nvPr>
        </p:nvGraphicFramePr>
        <p:xfrm>
          <a:off x="1595320" y="1400043"/>
          <a:ext cx="8201522" cy="5433347"/>
        </p:xfrm>
        <a:graphic>
          <a:graphicData uri="http://schemas.openxmlformats.org/drawingml/2006/chart">
            <c:chart xmlns:c="http://schemas.openxmlformats.org/drawingml/2006/chart" xmlns:r="http://schemas.openxmlformats.org/officeDocument/2006/relationships" r:id="rId3"/>
          </a:graphicData>
        </a:graphic>
      </p:graphicFrame>
      <p:sp>
        <p:nvSpPr>
          <p:cNvPr id="48" name="Прямоугольник 47"/>
          <p:cNvSpPr/>
          <p:nvPr/>
        </p:nvSpPr>
        <p:spPr>
          <a:xfrm>
            <a:off x="3191288" y="2146575"/>
            <a:ext cx="2743387" cy="1384995"/>
          </a:xfrm>
          <a:prstGeom prst="rect">
            <a:avLst/>
          </a:prstGeom>
        </p:spPr>
        <p:txBody>
          <a:bodyPr wrap="square">
            <a:spAutoFit/>
          </a:bodyPr>
          <a:lstStyle/>
          <a:p>
            <a:pPr lvl="0" algn="ctr"/>
            <a:r>
              <a:rPr lang="ru-RU" sz="1400" b="1" dirty="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Креативное </a:t>
            </a:r>
          </a:p>
          <a:p>
            <a:pPr lvl="0" algn="ctr"/>
            <a:r>
              <a:rPr lang="ru-RU" sz="1400" b="1" dirty="0" smtClean="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Мышление</a:t>
            </a:r>
          </a:p>
          <a:p>
            <a:pPr algn="ctr"/>
            <a:endParaRPr lang="ru-RU" sz="14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ru-RU" sz="1400" b="1"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Разрешение  </a:t>
            </a:r>
            <a:r>
              <a:rPr lang="ru-RU" sz="14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проблем</a:t>
            </a:r>
          </a:p>
          <a:p>
            <a:pPr algn="ctr"/>
            <a:r>
              <a:rPr lang="ru-RU" sz="14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Глобальные </a:t>
            </a:r>
          </a:p>
          <a:p>
            <a:pPr algn="ctr"/>
            <a:r>
              <a:rPr lang="ru-RU" sz="14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компетенции </a:t>
            </a:r>
          </a:p>
        </p:txBody>
      </p:sp>
      <p:sp>
        <p:nvSpPr>
          <p:cNvPr id="47" name="Прямоугольник 46"/>
          <p:cNvSpPr/>
          <p:nvPr/>
        </p:nvSpPr>
        <p:spPr>
          <a:xfrm>
            <a:off x="5861604" y="2713521"/>
            <a:ext cx="1611339" cy="738664"/>
          </a:xfrm>
          <a:prstGeom prst="rect">
            <a:avLst/>
          </a:prstGeom>
          <a:ln>
            <a:noFill/>
          </a:ln>
        </p:spPr>
        <p:txBody>
          <a:bodyPr wrap="square">
            <a:spAutoFit/>
          </a:bodyPr>
          <a:lstStyle/>
          <a:p>
            <a:pPr algn="ctr"/>
            <a:r>
              <a:rPr lang="ru-RU" sz="14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Читательская </a:t>
            </a:r>
          </a:p>
          <a:p>
            <a:pPr algn="ctr"/>
            <a:r>
              <a:rPr lang="ru-RU" sz="14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грамотность</a:t>
            </a:r>
          </a:p>
          <a:p>
            <a:pPr algn="ctr"/>
            <a:r>
              <a:rPr lang="ru-RU" sz="14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2009, 2018, 2027</a:t>
            </a:r>
          </a:p>
        </p:txBody>
      </p:sp>
      <p:sp>
        <p:nvSpPr>
          <p:cNvPr id="54" name="Стрелка: пятиугольник 27">
            <a:extLst>
              <a:ext uri="{FF2B5EF4-FFF2-40B4-BE49-F238E27FC236}">
                <a16:creationId xmlns:a16="http://schemas.microsoft.com/office/drawing/2014/main" id="{39050F66-3963-498A-9692-341E39573DA0}"/>
              </a:ext>
            </a:extLst>
          </p:cNvPr>
          <p:cNvSpPr/>
          <p:nvPr/>
        </p:nvSpPr>
        <p:spPr>
          <a:xfrm>
            <a:off x="897349" y="1770009"/>
            <a:ext cx="3110608" cy="943512"/>
          </a:xfrm>
          <a:prstGeom prst="homePlate">
            <a:avLst>
              <a:gd name="adj" fmla="val 2876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Ведущий компонент в </a:t>
            </a:r>
            <a:r>
              <a:rPr lang="ru-RU"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2021 г. </a:t>
            </a:r>
            <a:endParaRPr lang="ru-RU"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Стрелка: пятиугольник 27">
            <a:extLst>
              <a:ext uri="{FF2B5EF4-FFF2-40B4-BE49-F238E27FC236}">
                <a16:creationId xmlns:a16="http://schemas.microsoft.com/office/drawing/2014/main" id="{39050F66-3963-498A-9692-341E39573DA0}"/>
              </a:ext>
            </a:extLst>
          </p:cNvPr>
          <p:cNvSpPr/>
          <p:nvPr/>
        </p:nvSpPr>
        <p:spPr>
          <a:xfrm>
            <a:off x="771894" y="4388947"/>
            <a:ext cx="2778752" cy="943512"/>
          </a:xfrm>
          <a:prstGeom prst="homePlate">
            <a:avLst>
              <a:gd name="adj" fmla="val 2876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Ведущий компонент в </a:t>
            </a:r>
            <a:r>
              <a:rPr lang="ru-RU"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2024 г.</a:t>
            </a:r>
          </a:p>
          <a:p>
            <a:pPr algn="ctr"/>
            <a:r>
              <a:rPr lang="ru-RU"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Участвуют сегодняшние </a:t>
            </a:r>
            <a:r>
              <a:rPr lang="ru-RU"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пятиклассники</a:t>
            </a:r>
          </a:p>
        </p:txBody>
      </p:sp>
      <p:sp>
        <p:nvSpPr>
          <p:cNvPr id="49" name="Стрелка: пятиугольник 27">
            <a:extLst>
              <a:ext uri="{FF2B5EF4-FFF2-40B4-BE49-F238E27FC236}">
                <a16:creationId xmlns:a16="http://schemas.microsoft.com/office/drawing/2014/main" id="{39050F66-3963-498A-9692-341E39573DA0}"/>
              </a:ext>
            </a:extLst>
          </p:cNvPr>
          <p:cNvSpPr/>
          <p:nvPr/>
        </p:nvSpPr>
        <p:spPr>
          <a:xfrm flipH="1">
            <a:off x="7998249" y="3939779"/>
            <a:ext cx="3335544" cy="943512"/>
          </a:xfrm>
          <a:prstGeom prst="homePlate">
            <a:avLst>
              <a:gd name="adj" fmla="val 2876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Ведущий компонент в</a:t>
            </a:r>
            <a:r>
              <a:rPr lang="ru-RU"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2021 </a:t>
            </a:r>
            <a:r>
              <a:rPr lang="ru-RU"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г. Участвуют сегодняшние </a:t>
            </a:r>
            <a:r>
              <a:rPr lang="ru-RU"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восьмиклассники</a:t>
            </a:r>
          </a:p>
        </p:txBody>
      </p:sp>
      <p:sp>
        <p:nvSpPr>
          <p:cNvPr id="52" name="Прямоугольник 51"/>
          <p:cNvSpPr/>
          <p:nvPr/>
        </p:nvSpPr>
        <p:spPr>
          <a:xfrm>
            <a:off x="2971847" y="4075194"/>
            <a:ext cx="2718350" cy="738664"/>
          </a:xfrm>
          <a:prstGeom prst="rect">
            <a:avLst/>
          </a:prstGeom>
        </p:spPr>
        <p:txBody>
          <a:bodyPr wrap="square">
            <a:spAutoFit/>
          </a:bodyPr>
          <a:lstStyle/>
          <a:p>
            <a:pPr algn="ctr"/>
            <a:r>
              <a:rPr lang="ru-RU" sz="1400" b="1"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Естественно-научная</a:t>
            </a:r>
            <a:endParaRPr lang="ru-RU" sz="14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ru-RU" sz="14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грамотность</a:t>
            </a:r>
          </a:p>
          <a:p>
            <a:pPr algn="ctr"/>
            <a:r>
              <a:rPr lang="ru-RU" sz="14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2006, 2015, 2024</a:t>
            </a:r>
          </a:p>
        </p:txBody>
      </p:sp>
      <p:sp>
        <p:nvSpPr>
          <p:cNvPr id="7" name="Прямоугольник 6"/>
          <p:cNvSpPr/>
          <p:nvPr/>
        </p:nvSpPr>
        <p:spPr>
          <a:xfrm>
            <a:off x="6240720" y="4042203"/>
            <a:ext cx="1797465" cy="738664"/>
          </a:xfrm>
          <a:prstGeom prst="rect">
            <a:avLst/>
          </a:prstGeom>
          <a:ln>
            <a:noFill/>
          </a:ln>
        </p:spPr>
        <p:txBody>
          <a:bodyPr wrap="square">
            <a:spAutoFit/>
          </a:bodyPr>
          <a:lstStyle/>
          <a:p>
            <a:pPr algn="ctr"/>
            <a:r>
              <a:rPr lang="ru-RU" sz="14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Математическая</a:t>
            </a:r>
          </a:p>
          <a:p>
            <a:pPr algn="ctr"/>
            <a:r>
              <a:rPr lang="ru-RU" sz="14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грамотность</a:t>
            </a:r>
          </a:p>
          <a:p>
            <a:pPr algn="ctr"/>
            <a:r>
              <a:rPr lang="ru-RU" sz="14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2003, 2012, 2021</a:t>
            </a:r>
          </a:p>
        </p:txBody>
      </p:sp>
      <p:sp>
        <p:nvSpPr>
          <p:cNvPr id="8" name="Прямоугольник 7"/>
          <p:cNvSpPr/>
          <p:nvPr/>
        </p:nvSpPr>
        <p:spPr>
          <a:xfrm>
            <a:off x="4758204" y="5370885"/>
            <a:ext cx="2011110" cy="523220"/>
          </a:xfrm>
          <a:prstGeom prst="rect">
            <a:avLst/>
          </a:prstGeom>
        </p:spPr>
        <p:txBody>
          <a:bodyPr wrap="square">
            <a:spAutoFit/>
          </a:bodyPr>
          <a:lstStyle/>
          <a:p>
            <a:pPr lvl="0" algn="ctr"/>
            <a:r>
              <a:rPr lang="ru-RU" sz="14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Финансовая</a:t>
            </a:r>
          </a:p>
          <a:p>
            <a:pPr lvl="0" algn="ctr"/>
            <a:r>
              <a:rPr lang="ru-RU" sz="14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грамотность</a:t>
            </a:r>
          </a:p>
        </p:txBody>
      </p:sp>
      <p:sp>
        <p:nvSpPr>
          <p:cNvPr id="2" name="Номер слайда 1"/>
          <p:cNvSpPr>
            <a:spLocks noGrp="1"/>
          </p:cNvSpPr>
          <p:nvPr>
            <p:ph type="sldNum" sz="quarter" idx="12"/>
          </p:nvPr>
        </p:nvSpPr>
        <p:spPr/>
        <p:txBody>
          <a:bodyPr/>
          <a:lstStyle/>
          <a:p>
            <a:fld id="{4CB9B150-16F9-4654-A9FF-3F04349E5D0B}" type="slidenum">
              <a:rPr lang="ru-RU" smtClean="0"/>
              <a:pPr/>
              <a:t>80</a:t>
            </a:fld>
            <a:endParaRPr lang="ru-RU" dirty="0"/>
          </a:p>
        </p:txBody>
      </p:sp>
      <p:cxnSp>
        <p:nvCxnSpPr>
          <p:cNvPr id="34" name="Прямая соединительная линия 33">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740858"/>
      </p:ext>
    </p:extLst>
  </p:cSld>
  <p:clrMapOvr>
    <a:masterClrMapping/>
  </p:clrMapOvr>
  <p:timing>
    <p:tnLst>
      <p:par>
        <p:cTn id="1" dur="indefinite" restart="never" nodeType="tmRoot"/>
      </p:par>
    </p:tnLst>
  </p:timing>
</p:sld>
</file>

<file path=ppt/slides/slide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p:cNvGraphicFramePr>
            <a:graphicFrameLocks noSelect="1" noChangeAspect="1"/>
          </p:cNvGraphicFramePr>
          <p:nvPr/>
        </p:nvGraphicFramePr>
        <p:xfrm>
          <a:off x="1588" y="1588"/>
          <a:ext cx="1588" cy="1588"/>
        </p:xfrm>
        <a:graphic>
          <a:graphicData uri="http://schemas.openxmlformats.org/presentationml/2006/ole">
            <p:oleObj spid="_x0000_s2050" name="Слайд think-cell" r:id="rId4" imgW="359" imgH="360" progId="TCLayout.ActiveDocument.1">
              <p:embed/>
            </p:oleObj>
          </a:graphicData>
        </a:graphic>
      </p:graphicFrame>
      <p:sp>
        <p:nvSpPr>
          <p:cNvPr id="40" name="Прямоугольник 39"/>
          <p:cNvSpPr/>
          <p:nvPr/>
        </p:nvSpPr>
        <p:spPr>
          <a:xfrm>
            <a:off x="51172" y="6647295"/>
            <a:ext cx="12088482" cy="96405"/>
          </a:xfrm>
          <a:prstGeom prst="rect">
            <a:avLst/>
          </a:prstGeom>
        </p:spPr>
        <p:txBody>
          <a:bodyPr wrap="square" lIns="0" tIns="0" rIns="0" bIns="0">
            <a:spAutoFit/>
          </a:bodyPr>
          <a:lstStyle/>
          <a:p>
            <a:pPr marL="0" marR="0" lvl="0" indent="0" algn="l" defTabSz="914400" rtl="0" eaLnBrk="1" latinLnBrk="0" hangingPunct="1">
              <a:lnSpc>
                <a:spcPct val="100000"/>
              </a:lnSpc>
              <a:spcBef>
                <a:spcPts val="0"/>
              </a:spcBef>
              <a:spcAft>
                <a:spcPts val="0"/>
              </a:spcAft>
              <a:buClrTx/>
              <a:buFontTx/>
              <a:buNone/>
              <a:defRPr/>
            </a:pPr>
            <a:r>
              <a:rPr kumimoji="0" lang="ru-RU" sz="700" b="0" i="0" u="none" strike="noStrike" kern="1200" cap="none" spc="0" normalizeH="0" baseline="0">
                <a:solidFill>
                  <a:prstClr val="white">
                    <a:lumMod val="65000"/>
                  </a:prstClr>
                </a:solidFill>
                <a:effectLst/>
                <a:uLnTx/>
                <a:uFillTx/>
                <a:latin typeface="Calibri"/>
                <a:ea typeface="+mn-ea"/>
                <a:cs typeface="+mn-cs"/>
              </a:rPr>
              <a:t>© АО «Издательство «Просвещение», 2020</a:t>
            </a:r>
            <a:endParaRPr kumimoji="0" lang="ru-RU" sz="700" b="0" i="0" u="none" strike="noStrike" kern="1200" cap="none" spc="0" normalizeH="0" baseline="0">
              <a:solidFill>
                <a:prstClr val="white">
                  <a:lumMod val="65000"/>
                </a:prstClr>
              </a:solidFill>
              <a:effectLst/>
              <a:uLnTx/>
              <a:uFillTx/>
              <a:latin typeface="Calibri"/>
              <a:ea typeface="+mn-ea"/>
              <a:cs typeface="+mn-cs"/>
            </a:endParaRPr>
          </a:p>
        </p:txBody>
      </p:sp>
      <p:grpSp>
        <p:nvGrpSpPr>
          <p:cNvPr id="41" name="Группа 40"/>
          <p:cNvGrpSpPr/>
          <p:nvPr/>
        </p:nvGrpSpPr>
        <p:grpSpPr>
          <a:xfrm rot="0">
            <a:off x="10920851" y="133368"/>
            <a:ext cx="1036335" cy="358338"/>
            <a:chOff x="10099577" y="300997"/>
            <a:chExt cx="1512553" cy="523002"/>
          </a:xfrm>
          <a:solidFill>
            <a:schemeClr val="bg1"/>
          </a:solidFill>
        </p:grpSpPr>
        <p:sp>
          <p:nvSpPr>
            <p:cNvPr id="42" name="Freeform 6"/>
            <p:cNvSpPr/>
            <p:nvPr/>
          </p:nvSpPr>
          <p:spPr>
            <a:xfrm>
              <a:off x="10104558" y="546724"/>
              <a:ext cx="576131" cy="33206"/>
            </a:xfrm>
            <a:custGeom>
              <a:avLst/>
              <a:gd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43" name="Freeform 7"/>
            <p:cNvSpPr/>
            <p:nvPr/>
          </p:nvSpPr>
          <p:spPr>
            <a:xfrm>
              <a:off x="11029357" y="546724"/>
              <a:ext cx="576131" cy="33206"/>
            </a:xfrm>
            <a:custGeom>
              <a:avLst/>
              <a:gd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44" name="Freeform 8"/>
            <p:cNvSpPr/>
            <p:nvPr/>
          </p:nvSpPr>
          <p:spPr>
            <a:xfrm>
              <a:off x="10099577" y="666268"/>
              <a:ext cx="131166" cy="122864"/>
            </a:xfrm>
            <a:custGeom>
              <a:avLst/>
              <a:gd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45" name="Freeform 9"/>
            <p:cNvSpPr>
              <a:spLocks noEditPoints="1"/>
            </p:cNvSpPr>
            <p:nvPr/>
          </p:nvSpPr>
          <p:spPr>
            <a:xfrm>
              <a:off x="10253987" y="666268"/>
              <a:ext cx="89658" cy="122864"/>
            </a:xfrm>
            <a:custGeom>
              <a:avLst/>
              <a:gd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46" name="Freeform 10"/>
            <p:cNvSpPr>
              <a:spLocks noEditPoints="1"/>
            </p:cNvSpPr>
            <p:nvPr/>
          </p:nvSpPr>
          <p:spPr>
            <a:xfrm>
              <a:off x="10368549" y="664607"/>
              <a:ext cx="121204" cy="126184"/>
            </a:xfrm>
            <a:custGeom>
              <a:avLst/>
              <a:gd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47" name="Freeform 11"/>
            <p:cNvSpPr/>
            <p:nvPr/>
          </p:nvSpPr>
          <p:spPr>
            <a:xfrm>
              <a:off x="10517978" y="664607"/>
              <a:ext cx="111241" cy="126184"/>
            </a:xfrm>
            <a:custGeom>
              <a:avLst/>
              <a:gd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48" name="Freeform 12"/>
            <p:cNvSpPr>
              <a:spLocks noEditPoints="1"/>
            </p:cNvSpPr>
            <p:nvPr/>
          </p:nvSpPr>
          <p:spPr>
            <a:xfrm>
              <a:off x="10654125" y="666268"/>
              <a:ext cx="96299" cy="122864"/>
            </a:xfrm>
            <a:custGeom>
              <a:avLst/>
              <a:gd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49" name="Freeform 13"/>
            <p:cNvSpPr/>
            <p:nvPr/>
          </p:nvSpPr>
          <p:spPr>
            <a:xfrm>
              <a:off x="10778649" y="666268"/>
              <a:ext cx="89658" cy="122864"/>
            </a:xfrm>
            <a:custGeom>
              <a:avLst/>
              <a:gd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50" name="Freeform 14"/>
            <p:cNvSpPr/>
            <p:nvPr/>
          </p:nvSpPr>
          <p:spPr>
            <a:xfrm>
              <a:off x="10893211" y="666268"/>
              <a:ext cx="189277" cy="157731"/>
            </a:xfrm>
            <a:custGeom>
              <a:avLst/>
              <a:gd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51" name="Freeform 15"/>
            <p:cNvSpPr/>
            <p:nvPr/>
          </p:nvSpPr>
          <p:spPr>
            <a:xfrm>
              <a:off x="11100751" y="666268"/>
              <a:ext cx="91317" cy="122864"/>
            </a:xfrm>
            <a:custGeom>
              <a:avLst/>
              <a:gd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57" name="Freeform 16"/>
            <p:cNvSpPr/>
            <p:nvPr/>
          </p:nvSpPr>
          <p:spPr>
            <a:xfrm>
              <a:off x="11216974" y="666268"/>
              <a:ext cx="129505" cy="122864"/>
            </a:xfrm>
            <a:custGeom>
              <a:avLst/>
              <a:gd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58" name="Freeform 17"/>
            <p:cNvSpPr/>
            <p:nvPr/>
          </p:nvSpPr>
          <p:spPr>
            <a:xfrm>
              <a:off x="11368063" y="666268"/>
              <a:ext cx="131166" cy="122864"/>
            </a:xfrm>
            <a:custGeom>
              <a:avLst/>
              <a:gd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75" name="Freeform 18"/>
            <p:cNvSpPr/>
            <p:nvPr/>
          </p:nvSpPr>
          <p:spPr>
            <a:xfrm>
              <a:off x="11519152" y="666268"/>
              <a:ext cx="92978" cy="122864"/>
            </a:xfrm>
            <a:custGeom>
              <a:avLst/>
              <a:gd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76" name="Freeform 19"/>
            <p:cNvSpPr>
              <a:spLocks noEditPoints="1"/>
            </p:cNvSpPr>
            <p:nvPr/>
          </p:nvSpPr>
          <p:spPr>
            <a:xfrm>
              <a:off x="10735481" y="300997"/>
              <a:ext cx="240746" cy="303839"/>
            </a:xfrm>
            <a:custGeom>
              <a:avLst/>
              <a:gd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grpSp>
      <p:grpSp>
        <p:nvGrpSpPr>
          <p:cNvPr id="37" name="Группа 36"/>
          <p:cNvGrpSpPr/>
          <p:nvPr/>
        </p:nvGrpSpPr>
        <p:grpSpPr>
          <a:xfrm rot="0">
            <a:off x="10955862" y="886800"/>
            <a:ext cx="1036335" cy="358338"/>
            <a:chOff x="10099577" y="300997"/>
            <a:chExt cx="1512553" cy="523002"/>
          </a:xfrm>
          <a:solidFill>
            <a:srgbClr val="2d2b8d"/>
          </a:solidFill>
        </p:grpSpPr>
        <p:sp>
          <p:nvSpPr>
            <p:cNvPr id="38" name="Freeform 6"/>
            <p:cNvSpPr/>
            <p:nvPr/>
          </p:nvSpPr>
          <p:spPr>
            <a:xfrm>
              <a:off x="10104558" y="546724"/>
              <a:ext cx="576131" cy="33206"/>
            </a:xfrm>
            <a:custGeom>
              <a:avLst/>
              <a:gd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52" name="Freeform 7"/>
            <p:cNvSpPr/>
            <p:nvPr/>
          </p:nvSpPr>
          <p:spPr>
            <a:xfrm>
              <a:off x="11029357" y="546724"/>
              <a:ext cx="576131" cy="33206"/>
            </a:xfrm>
            <a:custGeom>
              <a:avLst/>
              <a:gd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53" name="Freeform 8"/>
            <p:cNvSpPr/>
            <p:nvPr/>
          </p:nvSpPr>
          <p:spPr>
            <a:xfrm>
              <a:off x="10099577" y="666268"/>
              <a:ext cx="131166" cy="122864"/>
            </a:xfrm>
            <a:custGeom>
              <a:avLst/>
              <a:gd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54" name="Freeform 9"/>
            <p:cNvSpPr>
              <a:spLocks noEditPoints="1"/>
            </p:cNvSpPr>
            <p:nvPr/>
          </p:nvSpPr>
          <p:spPr>
            <a:xfrm>
              <a:off x="10253987" y="666268"/>
              <a:ext cx="89658" cy="122864"/>
            </a:xfrm>
            <a:custGeom>
              <a:avLst/>
              <a:gd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55" name="Freeform 10"/>
            <p:cNvSpPr>
              <a:spLocks noEditPoints="1"/>
            </p:cNvSpPr>
            <p:nvPr/>
          </p:nvSpPr>
          <p:spPr>
            <a:xfrm>
              <a:off x="10368549" y="664607"/>
              <a:ext cx="121204" cy="126184"/>
            </a:xfrm>
            <a:custGeom>
              <a:avLst/>
              <a:gd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60" name="Freeform 11"/>
            <p:cNvSpPr/>
            <p:nvPr/>
          </p:nvSpPr>
          <p:spPr>
            <a:xfrm>
              <a:off x="10517978" y="664607"/>
              <a:ext cx="111241" cy="126184"/>
            </a:xfrm>
            <a:custGeom>
              <a:avLst/>
              <a:gd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65" name="Freeform 12"/>
            <p:cNvSpPr>
              <a:spLocks noEditPoints="1"/>
            </p:cNvSpPr>
            <p:nvPr/>
          </p:nvSpPr>
          <p:spPr>
            <a:xfrm>
              <a:off x="10654125" y="666268"/>
              <a:ext cx="96299" cy="122864"/>
            </a:xfrm>
            <a:custGeom>
              <a:avLst/>
              <a:gd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67" name="Freeform 13"/>
            <p:cNvSpPr/>
            <p:nvPr/>
          </p:nvSpPr>
          <p:spPr>
            <a:xfrm>
              <a:off x="10778649" y="666268"/>
              <a:ext cx="89658" cy="122864"/>
            </a:xfrm>
            <a:custGeom>
              <a:avLst/>
              <a:gd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69" name="Freeform 14"/>
            <p:cNvSpPr/>
            <p:nvPr/>
          </p:nvSpPr>
          <p:spPr>
            <a:xfrm>
              <a:off x="10893211" y="666268"/>
              <a:ext cx="189277" cy="157731"/>
            </a:xfrm>
            <a:custGeom>
              <a:avLst/>
              <a:gd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70" name="Freeform 15"/>
            <p:cNvSpPr/>
            <p:nvPr/>
          </p:nvSpPr>
          <p:spPr>
            <a:xfrm>
              <a:off x="11100751" y="666268"/>
              <a:ext cx="91317" cy="122864"/>
            </a:xfrm>
            <a:custGeom>
              <a:avLst/>
              <a:gd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71" name="Freeform 16"/>
            <p:cNvSpPr/>
            <p:nvPr/>
          </p:nvSpPr>
          <p:spPr>
            <a:xfrm>
              <a:off x="11216974" y="666268"/>
              <a:ext cx="129505" cy="122864"/>
            </a:xfrm>
            <a:custGeom>
              <a:avLst/>
              <a:gd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72" name="Freeform 17"/>
            <p:cNvSpPr/>
            <p:nvPr/>
          </p:nvSpPr>
          <p:spPr>
            <a:xfrm>
              <a:off x="11368063" y="666268"/>
              <a:ext cx="131166" cy="122864"/>
            </a:xfrm>
            <a:custGeom>
              <a:avLst/>
              <a:gd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73" name="Freeform 18"/>
            <p:cNvSpPr/>
            <p:nvPr/>
          </p:nvSpPr>
          <p:spPr>
            <a:xfrm>
              <a:off x="11519152" y="666268"/>
              <a:ext cx="92978" cy="122864"/>
            </a:xfrm>
            <a:custGeom>
              <a:avLst/>
              <a:gd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74" name="Freeform 19"/>
            <p:cNvSpPr>
              <a:spLocks noEditPoints="1"/>
            </p:cNvSpPr>
            <p:nvPr/>
          </p:nvSpPr>
          <p:spPr>
            <a:xfrm>
              <a:off x="10735481" y="300997"/>
              <a:ext cx="240746" cy="303839"/>
            </a:xfrm>
            <a:custGeom>
              <a:avLst/>
              <a:gd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grpSp>
      <p:sp>
        <p:nvSpPr>
          <p:cNvPr id="9" name="Номер слайда 8"/>
          <p:cNvSpPr>
            <a:spLocks noGrp="1"/>
          </p:cNvSpPr>
          <p:nvPr>
            <p:ph type="sldNum" sz="quarter" idx="12"/>
          </p:nvPr>
        </p:nvSpPr>
        <p:spPr/>
        <p:txBody>
          <a:bodyPr/>
          <a:lstStyle/>
          <a:p>
            <a:pPr marL="0" marR="0" lvl="0" indent="0" algn="r" defTabSz="914400" rtl="0" eaLnBrk="1" latinLnBrk="0" hangingPunct="1">
              <a:lnSpc>
                <a:spcPct val="100000"/>
              </a:lnSpc>
              <a:spcBef>
                <a:spcPts val="0"/>
              </a:spcBef>
              <a:spcAft>
                <a:spcPts val="0"/>
              </a:spcAft>
              <a:buClrTx/>
              <a:buFontTx/>
              <a:buNone/>
              <a:defRPr/>
            </a:pPr>
            <a:fld id="{4CB9B150-16F9-4654-A9FF-3F04349E5D0B}" type="slidenum">
              <a:rPr kumimoji="0" lang="en-US" sz="1200" b="0" i="0" u="none" strike="noStrike" kern="1200" cap="none" spc="0" normalizeH="0" baseline="0">
                <a:solidFill>
                  <a:prstClr val="black">
                    <a:tint val="75000"/>
                  </a:prstClr>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8</a:t>
            </a:fld>
            <a:endParaRPr kumimoji="0" lang="en-US" sz="1200" b="0" i="0" u="none" strike="noStrike" kern="1200" cap="none" spc="0" normalizeH="0" baseline="0">
              <a:solidFill>
                <a:prstClr val="black">
                  <a:tint val="75000"/>
                </a:prstClr>
              </a:solidFill>
              <a:effectLst/>
              <a:uLnTx/>
              <a:uFillTx/>
              <a:latin typeface="Calibri"/>
              <a:ea typeface="+mn-ea"/>
              <a:cs typeface="+mn-cs"/>
            </a:endParaRPr>
          </a:p>
        </p:txBody>
      </p:sp>
      <p:sp>
        <p:nvSpPr>
          <p:cNvPr id="14" name="Прямоугольник 13"/>
          <p:cNvSpPr/>
          <p:nvPr/>
        </p:nvSpPr>
        <p:spPr>
          <a:xfrm>
            <a:off x="174163" y="198590"/>
            <a:ext cx="11635270" cy="1313980"/>
          </a:xfrm>
          <a:prstGeom prst="rect">
            <a:avLst/>
          </a:prstGeom>
        </p:spPr>
        <p:txBody>
          <a:bodyPr wrap="square">
            <a:spAutoFit/>
          </a:bodyPr>
          <a:lstStyle/>
          <a:p>
            <a:pPr lvl="0">
              <a:defRPr/>
            </a:pPr>
            <a:r>
              <a:rPr lang="ru-RU" altLang="ru-RU" sz="3200" b="1" spc="-40">
                <a:gradFill>
                  <a:gsLst>
                    <a:gs pos="88000">
                      <a:srgbClr val="00b0f0"/>
                    </a:gs>
                    <a:gs pos="0">
                      <a:srgbClr val="2d2b8d"/>
                    </a:gs>
                  </a:gsLst>
                  <a:lin ang="2400000" scaled="0"/>
                </a:gradFill>
                <a:latin typeface="Open Sans"/>
                <a:ea typeface="Open Sans"/>
                <a:cs typeface="Open Sans"/>
              </a:rPr>
              <a:t>Образовательные комплексы для подготовки детей 5-7 лет к школе: </a:t>
            </a:r>
            <a:r>
              <a:rPr lang="ru-RU" altLang="ru-RU" sz="1600" b="1" spc="-40">
                <a:gradFill>
                  <a:gsLst>
                    <a:gs pos="88000">
                      <a:srgbClr val="00b0f0"/>
                    </a:gs>
                    <a:gs pos="0">
                      <a:srgbClr val="2d2b8d"/>
                    </a:gs>
                  </a:gsLst>
                  <a:lin ang="2400000" scaled="0"/>
                </a:gradFill>
                <a:latin typeface="Open Sans"/>
                <a:ea typeface="Open Sans"/>
                <a:cs typeface="Open Sans"/>
              </a:rPr>
              <a:t>«</a:t>
            </a:r>
            <a:r>
              <a:rPr kumimoji="0" lang="ru-RU" altLang="ru-RU" sz="1600" b="1" i="0" u="none" strike="noStrike" kern="1200" cap="none" spc="-40" normalizeH="0" baseline="0">
                <a:gradFill>
                  <a:gsLst>
                    <a:gs pos="88000">
                      <a:srgbClr val="00b0f0"/>
                    </a:gs>
                    <a:gs pos="0">
                      <a:srgbClr val="2d2b8d"/>
                    </a:gs>
                  </a:gsLst>
                  <a:lin ang="2400000" scaled="0"/>
                </a:gradFill>
                <a:effectLst/>
                <a:uLnTx/>
                <a:uFillTx/>
                <a:latin typeface="Open Sans"/>
                <a:ea typeface="Open Sans"/>
                <a:cs typeface="Open Sans"/>
              </a:rPr>
              <a:t>Преемственность»</a:t>
            </a:r>
            <a:endParaRPr kumimoji="0" lang="ru-RU" altLang="ru-RU" sz="1600" b="1" i="0" u="none" strike="noStrike" kern="1200" cap="none" spc="-40" normalizeH="0" baseline="0">
              <a:gradFill>
                <a:gsLst>
                  <a:gs pos="88000">
                    <a:srgbClr val="00b0f0"/>
                  </a:gs>
                  <a:gs pos="0">
                    <a:srgbClr val="2d2b8d"/>
                  </a:gs>
                </a:gsLst>
                <a:lin ang="2400000" scaled="0"/>
              </a:gradFill>
              <a:effectLst/>
              <a:uLnTx/>
              <a:uFillTx/>
              <a:latin typeface="Open Sans"/>
              <a:ea typeface="Open Sans"/>
              <a:cs typeface="Open Sans"/>
            </a:endParaRPr>
          </a:p>
          <a:p>
            <a:pPr marL="0" marR="0" lvl="0" indent="0" algn="l" defTabSz="914400" rtl="0" eaLnBrk="1" latinLnBrk="0" hangingPunct="1">
              <a:lnSpc>
                <a:spcPct val="100000"/>
              </a:lnSpc>
              <a:spcBef>
                <a:spcPts val="0"/>
              </a:spcBef>
              <a:spcAft>
                <a:spcPts val="0"/>
              </a:spcAft>
              <a:buClrTx/>
              <a:buFontTx/>
              <a:buNone/>
              <a:defRPr/>
            </a:pPr>
            <a:r>
              <a:rPr kumimoji="0" lang="ru-RU" altLang="ru-RU" sz="1600" b="1" i="0" u="none" strike="noStrike" kern="1200" cap="none" spc="-40" normalizeH="0" baseline="0">
                <a:gradFill>
                  <a:gsLst>
                    <a:gs pos="88000">
                      <a:srgbClr val="00b0f0"/>
                    </a:gs>
                    <a:gs pos="0">
                      <a:srgbClr val="2d2b8d"/>
                    </a:gs>
                  </a:gsLst>
                  <a:lin ang="2400000" scaled="0"/>
                </a:gradFill>
                <a:effectLst/>
                <a:uLnTx/>
                <a:uFillTx/>
                <a:latin typeface="Open Sans"/>
                <a:ea typeface="Open Sans"/>
                <a:cs typeface="Open Sans"/>
              </a:rPr>
              <a:t>«Готовимся к школе. Перспектива»</a:t>
            </a:r>
            <a:endParaRPr kumimoji="0" lang="ru-RU" altLang="ru-RU" sz="1600" b="1" i="0" u="none" strike="noStrike" kern="1200" cap="none" spc="-40" normalizeH="0" baseline="0">
              <a:gradFill>
                <a:gsLst>
                  <a:gs pos="88000">
                    <a:srgbClr val="00b0f0"/>
                  </a:gs>
                  <a:gs pos="0">
                    <a:srgbClr val="2d2b8d"/>
                  </a:gs>
                </a:gsLst>
                <a:lin ang="2400000" scaled="0"/>
              </a:gradFill>
              <a:effectLst/>
              <a:uLnTx/>
              <a:uFillTx/>
              <a:latin typeface="Open Sans"/>
              <a:ea typeface="Open Sans"/>
              <a:cs typeface="Open Sans"/>
            </a:endParaRPr>
          </a:p>
        </p:txBody>
      </p:sp>
      <p:sp>
        <p:nvSpPr>
          <p:cNvPr id="2" name="Прямоугольник 1"/>
          <p:cNvSpPr/>
          <p:nvPr/>
        </p:nvSpPr>
        <p:spPr>
          <a:xfrm>
            <a:off x="305123" y="2398347"/>
            <a:ext cx="6657238" cy="3981498"/>
          </a:xfrm>
          <a:prstGeom prst="rect">
            <a:avLst/>
          </a:prstGeom>
        </p:spPr>
        <p:txBody>
          <a:bodyPr wrap="square">
            <a:spAutoFit/>
          </a:bodyPr>
          <a:lstStyle/>
          <a:p>
            <a:pPr marL="285750" marR="0" lvl="0" indent="-285750" algn="l" defTabSz="914400" rtl="0" eaLnBrk="1" latinLnBrk="0" hangingPunct="1">
              <a:lnSpc>
                <a:spcPct val="100000"/>
              </a:lnSpc>
              <a:spcBef>
                <a:spcPts val="0"/>
              </a:spcBef>
              <a:spcAft>
                <a:spcPts val="0"/>
              </a:spcAft>
              <a:buClr>
                <a:srgbClr val="0070c0"/>
              </a:buClr>
              <a:buFont typeface="Wingdings"/>
              <a:buChar char="§"/>
              <a:defRPr/>
            </a:pPr>
            <a:r>
              <a:rPr kumimoji="0" lang="ru-RU" sz="1400" b="0" i="0" u="none" strike="noStrike" kern="1200" cap="none" spc="0" normalizeH="0" baseline="0">
                <a:effectLst/>
                <a:uLnTx/>
                <a:uFillTx/>
                <a:latin typeface="Open Sans Light"/>
                <a:ea typeface="Open Sans Light"/>
                <a:cs typeface="Open Sans Light"/>
              </a:rPr>
              <a:t>Разработаны по заказу Министерства РФ</a:t>
            </a:r>
            <a:endParaRPr kumimoji="0" lang="ru-RU" sz="1400" b="0" i="0" u="none" strike="noStrike" kern="1200" cap="none" spc="0" normalizeH="0" baseline="0">
              <a:effectLst/>
              <a:uLnTx/>
              <a:uFillTx/>
              <a:latin typeface="Open Sans Light"/>
              <a:ea typeface="Open Sans Light"/>
              <a:cs typeface="Open Sans Light"/>
            </a:endParaRPr>
          </a:p>
          <a:p>
            <a:pPr marL="285750" marR="0" lvl="0" indent="-285750" algn="l" defTabSz="914400" rtl="0" eaLnBrk="1" latinLnBrk="0" hangingPunct="1">
              <a:lnSpc>
                <a:spcPct val="100000"/>
              </a:lnSpc>
              <a:spcBef>
                <a:spcPts val="0"/>
              </a:spcBef>
              <a:spcAft>
                <a:spcPts val="0"/>
              </a:spcAft>
              <a:buClr>
                <a:srgbClr val="0070c0"/>
              </a:buClr>
              <a:buFont typeface="Wingdings"/>
              <a:buChar char="§"/>
              <a:defRPr/>
            </a:pPr>
            <a:r>
              <a:rPr kumimoji="0" lang="ru-RU" sz="1400" b="0" i="0" u="none" strike="noStrike" kern="1200" cap="none" spc="0" normalizeH="0" baseline="0">
                <a:effectLst/>
                <a:uLnTx/>
                <a:uFillTx/>
                <a:latin typeface="Open Sans Light"/>
                <a:ea typeface="Open Sans Light"/>
                <a:cs typeface="Open Sans Light"/>
              </a:rPr>
              <a:t>Не дублируют программу 1 класса</a:t>
            </a:r>
            <a:endParaRPr kumimoji="0" lang="ru-RU" sz="1400" b="0" i="0" u="none" strike="noStrike" kern="1200" cap="none" spc="0" normalizeH="0" baseline="0">
              <a:effectLst/>
              <a:uLnTx/>
              <a:uFillTx/>
              <a:latin typeface="Open Sans Light"/>
              <a:ea typeface="Open Sans Light"/>
              <a:cs typeface="Open Sans Light"/>
            </a:endParaRPr>
          </a:p>
          <a:p>
            <a:pPr marL="285750" marR="0" lvl="0" indent="-285750" algn="l" defTabSz="914400" rtl="0" eaLnBrk="1" latinLnBrk="0" hangingPunct="1">
              <a:lnSpc>
                <a:spcPct val="100000"/>
              </a:lnSpc>
              <a:spcBef>
                <a:spcPts val="0"/>
              </a:spcBef>
              <a:spcAft>
                <a:spcPts val="0"/>
              </a:spcAft>
              <a:buClr>
                <a:srgbClr val="0070c0"/>
              </a:buClr>
              <a:buFont typeface="Wingdings"/>
              <a:buChar char="§"/>
              <a:defRPr/>
            </a:pPr>
            <a:r>
              <a:rPr kumimoji="0" lang="ru-RU" sz="1400" b="0" i="0" u="none" strike="noStrike" kern="1200" cap="none" spc="0" normalizeH="0" baseline="0">
                <a:effectLst/>
                <a:uLnTx/>
                <a:uFillTx/>
                <a:latin typeface="Open Sans Light"/>
                <a:ea typeface="Open Sans Light"/>
                <a:cs typeface="Open Sans Light"/>
              </a:rPr>
              <a:t>Различные варианты подготовки детей, в том числе в рамках дополнительных платных услуг</a:t>
            </a:r>
            <a:endParaRPr kumimoji="0" lang="ru-RU" sz="1400" b="0" i="0" u="none" strike="noStrike" kern="1200" cap="none" spc="0" normalizeH="0" baseline="0">
              <a:effectLst/>
              <a:uLnTx/>
              <a:uFillTx/>
              <a:latin typeface="Open Sans Light"/>
              <a:ea typeface="Open Sans Light"/>
              <a:cs typeface="Open Sans Light"/>
            </a:endParaRPr>
          </a:p>
          <a:p>
            <a:pPr marL="285750" marR="0" lvl="0" indent="-285750" algn="l" defTabSz="914400" rtl="0" eaLnBrk="1" latinLnBrk="0" hangingPunct="1">
              <a:lnSpc>
                <a:spcPct val="100000"/>
              </a:lnSpc>
              <a:spcBef>
                <a:spcPts val="0"/>
              </a:spcBef>
              <a:spcAft>
                <a:spcPts val="0"/>
              </a:spcAft>
              <a:buClr>
                <a:srgbClr val="0070c0"/>
              </a:buClr>
              <a:buFont typeface="Wingdings"/>
              <a:buChar char="§"/>
              <a:defRPr/>
            </a:pPr>
            <a:r>
              <a:rPr kumimoji="0" lang="ru-RU" sz="1400" b="0" i="0" u="none" strike="noStrike" kern="1200" cap="none" spc="0" normalizeH="0" baseline="0">
                <a:effectLst/>
                <a:uLnTx/>
                <a:uFillTx/>
                <a:latin typeface="Open Sans Light"/>
                <a:ea typeface="Open Sans Light"/>
                <a:cs typeface="Open Sans Light"/>
              </a:rPr>
              <a:t>Формируют предпосылки универсальных учебных действий (УУД)</a:t>
            </a:r>
            <a:endParaRPr kumimoji="0" lang="ru-RU" sz="1400" b="0" i="0" u="none" strike="noStrike" kern="1200" cap="none" spc="0" normalizeH="0" baseline="0">
              <a:effectLst/>
              <a:uLnTx/>
              <a:uFillTx/>
              <a:latin typeface="Open Sans Light"/>
              <a:ea typeface="Open Sans Light"/>
              <a:cs typeface="Open Sans Light"/>
            </a:endParaRPr>
          </a:p>
          <a:p>
            <a:pPr marL="285750" marR="0" lvl="0" indent="-285750" algn="l" defTabSz="914400" rtl="0" eaLnBrk="1" latinLnBrk="0" hangingPunct="1">
              <a:lnSpc>
                <a:spcPct val="100000"/>
              </a:lnSpc>
              <a:spcBef>
                <a:spcPts val="0"/>
              </a:spcBef>
              <a:spcAft>
                <a:spcPts val="0"/>
              </a:spcAft>
              <a:buClr>
                <a:srgbClr val="0070c0"/>
              </a:buClr>
              <a:buFont typeface="Wingdings"/>
              <a:buChar char="§"/>
              <a:defRPr/>
            </a:pPr>
            <a:r>
              <a:rPr kumimoji="0" lang="ru-RU" sz="1400" b="0" i="0" u="none" strike="noStrike" kern="1200" cap="none" spc="0" normalizeH="0" baseline="0">
                <a:effectLst/>
                <a:uLnTx/>
                <a:uFillTx/>
                <a:latin typeface="Open Sans Light"/>
                <a:ea typeface="Open Sans Light"/>
                <a:cs typeface="Open Sans Light"/>
              </a:rPr>
              <a:t>Преемственность авторских коллективов, содержания и принципов построения программы</a:t>
            </a:r>
            <a:endParaRPr kumimoji="0" lang="ru-RU" sz="1400" b="0" i="0" u="none" strike="noStrike" kern="1200" cap="none" spc="0" normalizeH="0" baseline="0">
              <a:effectLst/>
              <a:uLnTx/>
              <a:uFillTx/>
              <a:latin typeface="Open Sans Light"/>
              <a:ea typeface="Open Sans Light"/>
              <a:cs typeface="Open Sans Light"/>
            </a:endParaRPr>
          </a:p>
          <a:p>
            <a:pPr marL="285750" marR="0" lvl="0" indent="-285750" algn="l" defTabSz="914400" rtl="0" eaLnBrk="1" latinLnBrk="0" hangingPunct="1">
              <a:lnSpc>
                <a:spcPct val="100000"/>
              </a:lnSpc>
              <a:spcBef>
                <a:spcPts val="0"/>
              </a:spcBef>
              <a:spcAft>
                <a:spcPts val="0"/>
              </a:spcAft>
              <a:buClr>
                <a:srgbClr val="0070c0"/>
              </a:buClr>
              <a:buFont typeface="Wingdings"/>
              <a:buChar char="§"/>
              <a:defRPr/>
            </a:pPr>
            <a:endParaRPr lang="ru-RU" sz="1400">
              <a:latin typeface="Open Sans Light"/>
              <a:ea typeface="Open Sans Light"/>
              <a:cs typeface="Open Sans Light"/>
            </a:endParaRPr>
          </a:p>
          <a:p>
            <a:pPr lvl="0">
              <a:buClr>
                <a:srgbClr val="0070c0"/>
              </a:buClr>
              <a:defRPr/>
            </a:pPr>
            <a:r>
              <a:rPr lang="ru-RU" sz="1400">
                <a:solidFill>
                  <a:schemeClr val="accent5">
                    <a:lumMod val="50000"/>
                  </a:schemeClr>
                </a:solidFill>
                <a:latin typeface="Open Sans Light"/>
                <a:ea typeface="Open Sans Light"/>
                <a:cs typeface="Open Sans Light"/>
              </a:rPr>
              <a:t>ПМК «Преемственность» </a:t>
            </a:r>
            <a:r>
              <a:rPr lang="ru-RU" sz="1400">
                <a:latin typeface="Open Sans Light"/>
                <a:ea typeface="Open Sans Light"/>
                <a:cs typeface="Open Sans Light"/>
              </a:rPr>
              <a:t>– эффективная, апробированная методика, в основе которой лежит модульный принцип построения образовательного процесса и дифференцированное обучение</a:t>
            </a:r>
            <a:endParaRPr lang="ru-RU" sz="1400">
              <a:latin typeface="Open Sans Light"/>
              <a:ea typeface="Open Sans Light"/>
              <a:cs typeface="Open Sans Light"/>
            </a:endParaRPr>
          </a:p>
          <a:p>
            <a:pPr marL="285750" lvl="0" indent="-285750">
              <a:buClr>
                <a:srgbClr val="0070c0"/>
              </a:buClr>
              <a:buFont typeface="Wingdings"/>
              <a:buChar char="§"/>
              <a:defRPr/>
            </a:pPr>
            <a:endParaRPr lang="ru-RU" sz="1400">
              <a:latin typeface="Open Sans Light"/>
              <a:ea typeface="Open Sans Light"/>
              <a:cs typeface="Open Sans Light"/>
            </a:endParaRPr>
          </a:p>
          <a:p>
            <a:pPr lvl="0">
              <a:buClr>
                <a:srgbClr val="0070c0"/>
              </a:buClr>
              <a:defRPr/>
            </a:pPr>
            <a:r>
              <a:rPr lang="ru-RU" sz="1400">
                <a:solidFill>
                  <a:schemeClr val="accent5">
                    <a:lumMod val="50000"/>
                  </a:schemeClr>
                </a:solidFill>
                <a:latin typeface="Open Sans Light"/>
                <a:ea typeface="Open Sans Light"/>
                <a:cs typeface="Open Sans Light"/>
              </a:rPr>
              <a:t>ПМК «Готовимся к школе. Перспектива» </a:t>
            </a:r>
            <a:r>
              <a:rPr lang="ru-RU" sz="1400">
                <a:latin typeface="Open Sans Light"/>
                <a:ea typeface="Open Sans Light"/>
                <a:cs typeface="Open Sans Light"/>
              </a:rPr>
              <a:t>– инновационная методика на основе коммуникативно-деятельностных технологий обучения и воспитания</a:t>
            </a:r>
            <a:endParaRPr lang="ru-RU" sz="1400">
              <a:latin typeface="Open Sans Light"/>
              <a:ea typeface="Open Sans Light"/>
              <a:cs typeface="Open Sans Light"/>
            </a:endParaRPr>
          </a:p>
          <a:p>
            <a:pPr lvl="0">
              <a:buClr>
                <a:srgbClr val="0070c0"/>
              </a:buClr>
              <a:defRPr/>
            </a:pPr>
            <a:endParaRPr lang="ru-RU" sz="1400">
              <a:solidFill>
                <a:srgbClr val="4472c4"/>
              </a:solidFill>
              <a:latin typeface="Open Sans Light"/>
              <a:ea typeface="Open Sans Light"/>
              <a:cs typeface="Open Sans Light"/>
            </a:endParaRPr>
          </a:p>
          <a:p>
            <a:pPr marL="285750" lvl="0" indent="-285750">
              <a:buClr>
                <a:srgbClr val="0070c0"/>
              </a:buClr>
              <a:buFont typeface="Wingdings"/>
              <a:buChar char="§"/>
              <a:defRPr/>
            </a:pPr>
            <a:endParaRPr lang="ru-RU" sz="1400">
              <a:solidFill>
                <a:srgbClr val="4472c4"/>
              </a:solidFill>
              <a:latin typeface="Open Sans Light"/>
              <a:ea typeface="Open Sans Light"/>
              <a:cs typeface="Open Sans Light"/>
            </a:endParaRPr>
          </a:p>
          <a:p>
            <a:pPr marL="285750" marR="0" lvl="0" indent="-285750" algn="l" defTabSz="914400" rtl="0" eaLnBrk="1" latinLnBrk="0" hangingPunct="1">
              <a:lnSpc>
                <a:spcPct val="100000"/>
              </a:lnSpc>
              <a:spcBef>
                <a:spcPts val="0"/>
              </a:spcBef>
              <a:spcAft>
                <a:spcPts val="0"/>
              </a:spcAft>
              <a:buClr>
                <a:srgbClr val="0070c0"/>
              </a:buClr>
              <a:buFont typeface="Wingdings"/>
              <a:buChar char="§"/>
              <a:defRPr/>
            </a:pPr>
            <a:endParaRPr kumimoji="0" lang="ru-RU" sz="1400" b="0" i="0" u="none" strike="noStrike" kern="1200" cap="none" spc="0" normalizeH="0" baseline="0">
              <a:solidFill>
                <a:srgbClr val="4472c4"/>
              </a:solidFill>
              <a:effectLst/>
              <a:uLnTx/>
              <a:uFillTx/>
              <a:latin typeface="Open Sans Light"/>
              <a:ea typeface="Open Sans Light"/>
              <a:cs typeface="Open Sans Light"/>
            </a:endParaRPr>
          </a:p>
        </p:txBody>
      </p:sp>
      <p:sp>
        <p:nvSpPr>
          <p:cNvPr id="3" name="Прямоугольник 2"/>
          <p:cNvSpPr/>
          <p:nvPr/>
        </p:nvSpPr>
        <p:spPr>
          <a:xfrm>
            <a:off x="239091" y="1587429"/>
            <a:ext cx="6970730" cy="76211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noAutofit/>
          </a:bodyPr>
          <a:lstStyle/>
          <a:p>
            <a:pPr marL="0" marR="0" lvl="0" indent="0" algn="just" defTabSz="914400" rtl="0" eaLnBrk="1" latinLnBrk="0" hangingPunct="1">
              <a:lnSpc>
                <a:spcPct val="100000"/>
              </a:lnSpc>
              <a:spcBef>
                <a:spcPts val="0"/>
              </a:spcBef>
              <a:spcAft>
                <a:spcPts val="0"/>
              </a:spcAft>
              <a:buClr>
                <a:srgbClr val="0070c0"/>
              </a:buClr>
              <a:buFontTx/>
              <a:buNone/>
              <a:defRPr/>
            </a:pPr>
            <a:r>
              <a:rPr kumimoji="0" lang="ru-RU" sz="1400" b="1" i="0" u="none" strike="noStrike" kern="1200" cap="none" spc="0" normalizeH="0" baseline="0">
                <a:solidFill>
                  <a:prstClr val="white"/>
                </a:solidFill>
                <a:effectLst/>
                <a:uLnTx/>
                <a:uFillTx/>
                <a:latin typeface="Open Sans"/>
                <a:ea typeface="Open Sans"/>
                <a:cs typeface="Open Sans"/>
              </a:rPr>
              <a:t>Образовательные комплексы для подготовки детей 5-7 лет к школе от ведущих авторов образовательных систем для начальной школы «ШКОЛА РОССИИ» и «ПЕРСПЕКТИВА»</a:t>
            </a:r>
            <a:endParaRPr kumimoji="0" lang="ru-RU" sz="1400" b="1" i="0" u="none" strike="noStrike" kern="1200" cap="none" spc="0" normalizeH="0" baseline="0">
              <a:solidFill>
                <a:prstClr val="white"/>
              </a:solidFill>
              <a:latin typeface="Open Sans"/>
              <a:ea typeface="Open Sans"/>
              <a:cs typeface="Open Sans"/>
            </a:endParaRPr>
          </a:p>
        </p:txBody>
      </p:sp>
      <p:grpSp>
        <p:nvGrpSpPr>
          <p:cNvPr id="56" name="Группа 55"/>
          <p:cNvGrpSpPr/>
          <p:nvPr/>
        </p:nvGrpSpPr>
        <p:grpSpPr>
          <a:xfrm rot="0">
            <a:off x="7636832" y="1324827"/>
            <a:ext cx="4001263" cy="3396085"/>
            <a:chOff x="2493209" y="3398174"/>
            <a:chExt cx="3545134" cy="3059012"/>
          </a:xfrm>
        </p:grpSpPr>
        <p:pic>
          <p:nvPicPr>
            <p:cNvPr id="59" name="Picture 2" descr="P:\РДО\Татьяна Горбунова\Презентации\ПМК Преемственность\Обложки\(cover) Преемственность. Программа по подготовке к школе детей 5—7 лет. (Федосова Н. А., Коваленко Е. В., Дядюнова И. А. и др.).png"/>
            <p:cNvPicPr>
              <a:picLocks noChangeAspect="1" noChangeArrowheads="1"/>
            </p:cNvPicPr>
            <p:nvPr/>
          </p:nvPicPr>
          <p:blipFill rotWithShape="1">
            <a:blip r:embed="rId5"/>
            <a:srcRect/>
            <a:stretch>
              <a:fillRect/>
            </a:stretch>
          </p:blipFill>
          <p:spPr>
            <a:xfrm>
              <a:off x="2493210" y="3398175"/>
              <a:ext cx="1014086" cy="1440000"/>
            </a:xfrm>
            <a:prstGeom prst="rect">
              <a:avLst/>
            </a:prstGeom>
            <a:noFill/>
            <a:ln>
              <a:solidFill>
                <a:schemeClr val="accent6">
                  <a:lumMod val="75000"/>
                </a:schemeClr>
              </a:solidFill>
            </a:ln>
          </p:spPr>
        </p:pic>
        <p:pic>
          <p:nvPicPr>
            <p:cNvPr id="61" name="Picture 5" descr="P:\РДО\Татьяна Горбунова\Презентации\ПМК Преемственность\Обложки\3_tropinka 20171.jpg"/>
            <p:cNvPicPr>
              <a:picLocks noChangeAspect="1" noChangeArrowheads="1"/>
            </p:cNvPicPr>
            <p:nvPr/>
          </p:nvPicPr>
          <p:blipFill rotWithShape="1">
            <a:blip r:embed="rId6"/>
            <a:srcRect/>
            <a:stretch>
              <a:fillRect/>
            </a:stretch>
          </p:blipFill>
          <p:spPr>
            <a:xfrm>
              <a:off x="2493209" y="5017185"/>
              <a:ext cx="1014086" cy="1440001"/>
            </a:xfrm>
            <a:prstGeom prst="rect">
              <a:avLst/>
            </a:prstGeom>
            <a:noFill/>
            <a:ln>
              <a:solidFill>
                <a:schemeClr val="accent3">
                  <a:lumMod val="75000"/>
                </a:schemeClr>
              </a:solidFill>
            </a:ln>
            <a:effectLst>
              <a:outerShdw blurRad="50800" dist="38100" dir="2700000" algn="tl" rotWithShape="0">
                <a:prstClr val="black">
                  <a:alpha val="40000"/>
                </a:prstClr>
              </a:outerShdw>
            </a:effectLst>
          </p:spPr>
        </p:pic>
        <p:pic>
          <p:nvPicPr>
            <p:cNvPr id="62" name="Picture 4" descr="P:\РДО\Татьяна Горбунова\Презентации\ПМК Преемственность\Обложки\cover_mat stupen 20171.jpg"/>
            <p:cNvPicPr>
              <a:picLocks noChangeAspect="1" noChangeArrowheads="1"/>
            </p:cNvPicPr>
            <p:nvPr/>
          </p:nvPicPr>
          <p:blipFill rotWithShape="1">
            <a:blip r:embed="rId7"/>
            <a:srcRect/>
            <a:stretch>
              <a:fillRect/>
            </a:stretch>
          </p:blipFill>
          <p:spPr>
            <a:xfrm>
              <a:off x="5017742" y="3398174"/>
              <a:ext cx="1020601" cy="1440001"/>
            </a:xfrm>
            <a:prstGeom prst="rect">
              <a:avLst/>
            </a:prstGeom>
            <a:noFill/>
            <a:ln>
              <a:solidFill>
                <a:srgbClr val="002060"/>
              </a:solidFill>
            </a:ln>
            <a:effectLst>
              <a:outerShdw blurRad="50800" dist="38100" dir="2700000" algn="tl" rotWithShape="0">
                <a:prstClr val="black">
                  <a:alpha val="40000"/>
                </a:prstClr>
              </a:outerShdw>
            </a:effectLst>
          </p:spPr>
        </p:pic>
        <p:pic>
          <p:nvPicPr>
            <p:cNvPr id="81" name="Picture 2" descr="P:\РДО\Татьяна Горбунова\Презентации\ПМК Преемственность\Обложки\Ot_slova_k_bukve_20171.jpg"/>
            <p:cNvPicPr>
              <a:picLocks noChangeAspect="1" noChangeArrowheads="1"/>
            </p:cNvPicPr>
            <p:nvPr/>
          </p:nvPicPr>
          <p:blipFill rotWithShape="1">
            <a:blip r:embed="rId8"/>
            <a:srcRect/>
            <a:stretch>
              <a:fillRect/>
            </a:stretch>
          </p:blipFill>
          <p:spPr>
            <a:xfrm>
              <a:off x="3746146" y="3398174"/>
              <a:ext cx="1014086" cy="1440000"/>
            </a:xfrm>
            <a:prstGeom prst="rect">
              <a:avLst/>
            </a:prstGeom>
            <a:noFill/>
            <a:ln>
              <a:solidFill>
                <a:schemeClr val="accent6">
                  <a:lumMod val="75000"/>
                </a:schemeClr>
              </a:solidFill>
            </a:ln>
            <a:effectLst>
              <a:outerShdw blurRad="50800" dist="38100" dir="2700000" algn="tl" rotWithShape="0">
                <a:prstClr val="black">
                  <a:alpha val="40000"/>
                </a:prstClr>
              </a:outerShdw>
            </a:effectLst>
          </p:spPr>
        </p:pic>
        <p:pic>
          <p:nvPicPr>
            <p:cNvPr id="82" name="Picture 3" descr="P:\РДО\Татьяна Горбунова\Презентации\ПМК Преемственность\Обложки\Sekreti_hudogestvennogo_masterstva1.jpg"/>
            <p:cNvPicPr>
              <a:picLocks noChangeAspect="1" noChangeArrowheads="1"/>
            </p:cNvPicPr>
            <p:nvPr/>
          </p:nvPicPr>
          <p:blipFill rotWithShape="1">
            <a:blip r:embed="rId9"/>
            <a:srcRect/>
            <a:stretch>
              <a:fillRect/>
            </a:stretch>
          </p:blipFill>
          <p:spPr>
            <a:xfrm>
              <a:off x="3721009" y="5017185"/>
              <a:ext cx="1040746" cy="1440001"/>
            </a:xfrm>
            <a:prstGeom prst="rect">
              <a:avLst/>
            </a:prstGeom>
            <a:noFill/>
            <a:ln>
              <a:solidFill>
                <a:schemeClr val="accent4">
                  <a:lumMod val="60000"/>
                  <a:lumOff val="40000"/>
                </a:schemeClr>
              </a:solidFill>
            </a:ln>
            <a:effectLst>
              <a:outerShdw blurRad="50800" dist="38100" dir="2700000" algn="tl" rotWithShape="0">
                <a:prstClr val="black">
                  <a:alpha val="40000"/>
                </a:prstClr>
              </a:outerShdw>
            </a:effectLst>
          </p:spPr>
        </p:pic>
        <p:pic>
          <p:nvPicPr>
            <p:cNvPr id="83" name="Picture 2" descr="P:\РДО\Татьяна Горбунова\Презентации\ПМК Преемственность\Обложки\nar tvorch_posled 20171.jpg"/>
            <p:cNvPicPr>
              <a:picLocks noChangeAspect="1" noChangeArrowheads="1"/>
            </p:cNvPicPr>
            <p:nvPr/>
          </p:nvPicPr>
          <p:blipFill rotWithShape="1">
            <a:blip r:embed="rId10"/>
            <a:srcRect/>
            <a:stretch>
              <a:fillRect/>
            </a:stretch>
          </p:blipFill>
          <p:spPr>
            <a:xfrm>
              <a:off x="5017742" y="5017185"/>
              <a:ext cx="1020601" cy="1440001"/>
            </a:xfrm>
            <a:prstGeom prst="rect">
              <a:avLst/>
            </a:prstGeom>
            <a:noFill/>
            <a:ln>
              <a:solidFill>
                <a:schemeClr val="accent3">
                  <a:lumMod val="75000"/>
                </a:schemeClr>
              </a:solidFill>
            </a:ln>
            <a:effectLst>
              <a:outerShdw blurRad="50800" dist="38100" dir="2700000" algn="tl" rotWithShape="0">
                <a:prstClr val="black">
                  <a:alpha val="40000"/>
                </a:prstClr>
              </a:outerShdw>
            </a:effectLst>
          </p:spPr>
        </p:pic>
      </p:grpSp>
      <p:grpSp>
        <p:nvGrpSpPr>
          <p:cNvPr id="84" name="Группа 83"/>
          <p:cNvGrpSpPr/>
          <p:nvPr/>
        </p:nvGrpSpPr>
        <p:grpSpPr>
          <a:xfrm rot="0">
            <a:off x="7670471" y="4849884"/>
            <a:ext cx="3936341" cy="1602712"/>
            <a:chOff x="6916765" y="4885993"/>
            <a:chExt cx="3488486" cy="1479576"/>
          </a:xfrm>
        </p:grpSpPr>
        <p:pic>
          <p:nvPicPr>
            <p:cNvPr id="85" name="Picture 2" descr="D:\Татьяна Горбунова\ПЕРСПЕКТИВА\развиваем речь 1.jpg"/>
            <p:cNvPicPr>
              <a:picLocks noChangeAspect="1" noChangeArrowheads="1"/>
            </p:cNvPicPr>
            <p:nvPr/>
          </p:nvPicPr>
          <p:blipFill rotWithShape="1">
            <a:blip r:embed="rId11"/>
            <a:srcRect/>
            <a:stretch>
              <a:fillRect/>
            </a:stretch>
          </p:blipFill>
          <p:spPr>
            <a:xfrm>
              <a:off x="6916765" y="4885993"/>
              <a:ext cx="1031138" cy="1449645"/>
            </a:xfrm>
            <a:prstGeom prst="rect">
              <a:avLst/>
            </a:prstGeom>
            <a:noFill/>
            <a:ln>
              <a:solidFill>
                <a:schemeClr val="accent4">
                  <a:lumMod val="40000"/>
                  <a:lumOff val="60000"/>
                </a:schemeClr>
              </a:solidFill>
            </a:ln>
            <a:effectLst/>
          </p:spPr>
        </p:pic>
        <p:pic>
          <p:nvPicPr>
            <p:cNvPr id="86" name="Picture 4" descr="D:\Татьяна Горбунова\ПЕРСПЕКТИВА\познаем математику 1.jpg"/>
            <p:cNvPicPr>
              <a:picLocks noChangeAspect="1" noChangeArrowheads="1"/>
            </p:cNvPicPr>
            <p:nvPr/>
          </p:nvPicPr>
          <p:blipFill rotWithShape="1">
            <a:blip r:embed="rId12"/>
            <a:srcRect/>
            <a:stretch>
              <a:fillRect/>
            </a:stretch>
          </p:blipFill>
          <p:spPr>
            <a:xfrm>
              <a:off x="9374113" y="4915924"/>
              <a:ext cx="1031138" cy="1449645"/>
            </a:xfrm>
            <a:prstGeom prst="rect">
              <a:avLst/>
            </a:prstGeom>
            <a:noFill/>
            <a:ln>
              <a:solidFill>
                <a:schemeClr val="accent6">
                  <a:lumMod val="60000"/>
                  <a:lumOff val="40000"/>
                </a:schemeClr>
              </a:solidFill>
            </a:ln>
            <a:effectLst/>
          </p:spPr>
        </p:pic>
        <p:pic>
          <p:nvPicPr>
            <p:cNvPr id="87" name="Picture 5" descr="D:\Татьяна Горбунова\ПЕРСПЕКТИВА\прогулки по зеленой планете 1.jpg"/>
            <p:cNvPicPr>
              <a:picLocks noChangeAspect="1" noChangeArrowheads="1"/>
            </p:cNvPicPr>
            <p:nvPr/>
          </p:nvPicPr>
          <p:blipFill rotWithShape="1">
            <a:blip r:embed="rId13"/>
            <a:srcRect/>
            <a:stretch>
              <a:fillRect/>
            </a:stretch>
          </p:blipFill>
          <p:spPr>
            <a:xfrm>
              <a:off x="8062690" y="4891902"/>
              <a:ext cx="1031138" cy="1473667"/>
            </a:xfrm>
            <a:prstGeom prst="rect">
              <a:avLst/>
            </a:prstGeom>
            <a:noFill/>
            <a:ln>
              <a:solidFill>
                <a:schemeClr val="accent3">
                  <a:lumMod val="60000"/>
                  <a:lumOff val="40000"/>
                </a:schemeClr>
              </a:solidFill>
            </a:ln>
            <a:effectLst/>
          </p:spPr>
        </p:pic>
      </p:gr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Овал 108"/>
          <p:cNvSpPr/>
          <p:nvPr/>
        </p:nvSpPr>
        <p:spPr>
          <a:xfrm>
            <a:off x="4805220" y="2126610"/>
            <a:ext cx="2991124" cy="2778873"/>
          </a:xfrm>
          <a:prstGeom prst="ellipse">
            <a:avLst/>
          </a:prstGeom>
          <a:solidFill>
            <a:srgbClr val="2F5597">
              <a:alpha val="96000"/>
            </a:srgbClr>
          </a:solidFill>
          <a:ln w="25400">
            <a:solidFill>
              <a:srgbClr val="2F5597"/>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grpSp>
        <p:nvGrpSpPr>
          <p:cNvPr id="25" name="Группа 24">
            <a:extLst>
              <a:ext uri="{FF2B5EF4-FFF2-40B4-BE49-F238E27FC236}">
                <a16:creationId xmlns:a16="http://schemas.microsoft.com/office/drawing/2014/main" id="{5F409373-9A5B-44C8-816B-3CD4935B5D87}"/>
              </a:ext>
            </a:extLst>
          </p:cNvPr>
          <p:cNvGrpSpPr/>
          <p:nvPr/>
        </p:nvGrpSpPr>
        <p:grpSpPr>
          <a:xfrm>
            <a:off x="10920851" y="133368"/>
            <a:ext cx="1036335" cy="358338"/>
            <a:chOff x="10099577" y="300997"/>
            <a:chExt cx="1512553" cy="523002"/>
          </a:xfrm>
          <a:solidFill>
            <a:srgbClr val="2D2B8D"/>
          </a:solidFill>
        </p:grpSpPr>
        <p:sp>
          <p:nvSpPr>
            <p:cNvPr id="26" name="Freeform 6">
              <a:extLst>
                <a:ext uri="{FF2B5EF4-FFF2-40B4-BE49-F238E27FC236}">
                  <a16:creationId xmlns:a16="http://schemas.microsoft.com/office/drawing/2014/main" id="{40E68789-FF1F-4ECD-A4C0-D92B4205B3A1}"/>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7" name="Freeform 7">
              <a:extLst>
                <a:ext uri="{FF2B5EF4-FFF2-40B4-BE49-F238E27FC236}">
                  <a16:creationId xmlns:a16="http://schemas.microsoft.com/office/drawing/2014/main" id="{2D304122-1789-4C7E-8E38-BD9AE1A3D833}"/>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0" name="Freeform 8">
              <a:extLst>
                <a:ext uri="{FF2B5EF4-FFF2-40B4-BE49-F238E27FC236}">
                  <a16:creationId xmlns:a16="http://schemas.microsoft.com/office/drawing/2014/main" id="{7D340A83-4DFE-45F3-9D9F-69C94507C341}"/>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1" name="Freeform 9">
              <a:extLst>
                <a:ext uri="{FF2B5EF4-FFF2-40B4-BE49-F238E27FC236}">
                  <a16:creationId xmlns:a16="http://schemas.microsoft.com/office/drawing/2014/main" id="{C7D9E808-0EC6-4708-B386-6B8B12016973}"/>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2" name="Freeform 10">
              <a:extLst>
                <a:ext uri="{FF2B5EF4-FFF2-40B4-BE49-F238E27FC236}">
                  <a16:creationId xmlns:a16="http://schemas.microsoft.com/office/drawing/2014/main" id="{3272587C-45EE-494E-B363-B30FF2FFA881}"/>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5" name="Freeform 11">
              <a:extLst>
                <a:ext uri="{FF2B5EF4-FFF2-40B4-BE49-F238E27FC236}">
                  <a16:creationId xmlns:a16="http://schemas.microsoft.com/office/drawing/2014/main" id="{DBEEAD1B-C5F3-4CAB-89E6-CD120401CD04}"/>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6" name="Freeform 12">
              <a:extLst>
                <a:ext uri="{FF2B5EF4-FFF2-40B4-BE49-F238E27FC236}">
                  <a16:creationId xmlns:a16="http://schemas.microsoft.com/office/drawing/2014/main" id="{DFAB29F9-B38A-48AF-9670-8A649BC87E2C}"/>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7" name="Freeform 13">
              <a:extLst>
                <a:ext uri="{FF2B5EF4-FFF2-40B4-BE49-F238E27FC236}">
                  <a16:creationId xmlns:a16="http://schemas.microsoft.com/office/drawing/2014/main" id="{B7F53006-9B26-4E6D-9C8C-B85E384927AC}"/>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8" name="Freeform 14">
              <a:extLst>
                <a:ext uri="{FF2B5EF4-FFF2-40B4-BE49-F238E27FC236}">
                  <a16:creationId xmlns:a16="http://schemas.microsoft.com/office/drawing/2014/main" id="{B1633DED-5F87-446C-A4F7-8C7B4F8D9D61}"/>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9" name="Freeform 15">
              <a:extLst>
                <a:ext uri="{FF2B5EF4-FFF2-40B4-BE49-F238E27FC236}">
                  <a16:creationId xmlns:a16="http://schemas.microsoft.com/office/drawing/2014/main" id="{0247048E-69DF-444C-BDB4-A58F593E8E36}"/>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0" name="Freeform 16">
              <a:extLst>
                <a:ext uri="{FF2B5EF4-FFF2-40B4-BE49-F238E27FC236}">
                  <a16:creationId xmlns:a16="http://schemas.microsoft.com/office/drawing/2014/main" id="{CE9FB897-82E1-4D63-B526-522A6B5CC360}"/>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1" name="Freeform 17">
              <a:extLst>
                <a:ext uri="{FF2B5EF4-FFF2-40B4-BE49-F238E27FC236}">
                  <a16:creationId xmlns:a16="http://schemas.microsoft.com/office/drawing/2014/main" id="{E75B5DBF-82DC-4DE6-A954-058E409C7180}"/>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2" name="Freeform 18">
              <a:extLst>
                <a:ext uri="{FF2B5EF4-FFF2-40B4-BE49-F238E27FC236}">
                  <a16:creationId xmlns:a16="http://schemas.microsoft.com/office/drawing/2014/main" id="{8D318242-192B-473E-AADF-DA090CA6BF21}"/>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3" name="Freeform 19">
              <a:extLst>
                <a:ext uri="{FF2B5EF4-FFF2-40B4-BE49-F238E27FC236}">
                  <a16:creationId xmlns:a16="http://schemas.microsoft.com/office/drawing/2014/main" id="{F1A4685F-C9AD-47B0-94F5-BC135E1FA10A}"/>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
        <p:nvSpPr>
          <p:cNvPr id="44" name="TextBox 43"/>
          <p:cNvSpPr txBox="1"/>
          <p:nvPr/>
        </p:nvSpPr>
        <p:spPr>
          <a:xfrm>
            <a:off x="457684" y="253431"/>
            <a:ext cx="11100211" cy="984885"/>
          </a:xfrm>
          <a:prstGeom prst="rect">
            <a:avLst/>
          </a:prstGeom>
          <a:noFill/>
        </p:spPr>
        <p:txBody>
          <a:bodyPr wrap="square" lIns="0" tIns="0" rIns="0" bIns="0" rtlCol="0">
            <a:spAutoFit/>
          </a:bodyPr>
          <a:lstStyle/>
          <a:p>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Концептуальная рамка оценки функциональной грамотности в исследовании </a:t>
            </a: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r>
              <a:rPr lang="en-US"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PISA</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Прямоугольник 45">
            <a:extLst>
              <a:ext uri="{FF2B5EF4-FFF2-40B4-BE49-F238E27FC236}">
                <a16:creationId xmlns:a16="http://schemas.microsoft.com/office/drawing/2014/main" id="{E6838642-F192-40B3-9CE9-54140F0A90E1}"/>
              </a:ext>
            </a:extLst>
          </p:cNvPr>
          <p:cNvSpPr/>
          <p:nvPr/>
        </p:nvSpPr>
        <p:spPr>
          <a:xfrm>
            <a:off x="315303" y="6651116"/>
            <a:ext cx="2313597" cy="107722"/>
          </a:xfrm>
          <a:prstGeom prst="rect">
            <a:avLst/>
          </a:prstGeom>
        </p:spPr>
        <p:txBody>
          <a:bodyPr wrap="square" lIns="0" tIns="0" rIns="0" bIns="0">
            <a:spAutoFit/>
          </a:bodyPr>
          <a:lstStyle/>
          <a:p>
            <a:r>
              <a:rPr lang="ru-RU" sz="700" dirty="0">
                <a:solidFill>
                  <a:schemeClr val="bg1">
                    <a:lumMod val="65000"/>
                  </a:schemeClr>
                </a:solidFill>
              </a:rPr>
              <a:t>© АО «Издательство «Просвещение» 2019</a:t>
            </a:r>
          </a:p>
        </p:txBody>
      </p:sp>
      <p:sp>
        <p:nvSpPr>
          <p:cNvPr id="57" name="Овал 56"/>
          <p:cNvSpPr/>
          <p:nvPr/>
        </p:nvSpPr>
        <p:spPr>
          <a:xfrm>
            <a:off x="5827817" y="3600004"/>
            <a:ext cx="3156890" cy="2938390"/>
          </a:xfrm>
          <a:prstGeom prst="ellipse">
            <a:avLst/>
          </a:prstGeom>
          <a:solidFill>
            <a:srgbClr val="D64214">
              <a:alpha val="89804"/>
            </a:srgbClr>
          </a:solidFill>
          <a:ln w="38100">
            <a:solidFill>
              <a:srgbClr val="D64214"/>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cxnSp>
        <p:nvCxnSpPr>
          <p:cNvPr id="5" name="Прямая со стрелкой 4"/>
          <p:cNvCxnSpPr/>
          <p:nvPr/>
        </p:nvCxnSpPr>
        <p:spPr>
          <a:xfrm flipH="1" flipV="1">
            <a:off x="3119576" y="2729537"/>
            <a:ext cx="1160970" cy="1426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flipH="1" flipV="1">
            <a:off x="2958947" y="3553301"/>
            <a:ext cx="1321599" cy="585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H="1">
            <a:off x="3235308" y="4164372"/>
            <a:ext cx="1045238" cy="664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Прямоугольник 65"/>
          <p:cNvSpPr/>
          <p:nvPr/>
        </p:nvSpPr>
        <p:spPr>
          <a:xfrm>
            <a:off x="8194040" y="2695555"/>
            <a:ext cx="1660137" cy="4535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Разделы математики</a:t>
            </a:r>
          </a:p>
        </p:txBody>
      </p:sp>
      <p:sp>
        <p:nvSpPr>
          <p:cNvPr id="67" name="Прямоугольник 66"/>
          <p:cNvSpPr/>
          <p:nvPr/>
        </p:nvSpPr>
        <p:spPr>
          <a:xfrm>
            <a:off x="9868401" y="3387612"/>
            <a:ext cx="2130457" cy="60664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Цели чтения</a:t>
            </a:r>
          </a:p>
        </p:txBody>
      </p:sp>
      <p:sp>
        <p:nvSpPr>
          <p:cNvPr id="69" name="Прямоугольник 68"/>
          <p:cNvSpPr/>
          <p:nvPr/>
        </p:nvSpPr>
        <p:spPr>
          <a:xfrm>
            <a:off x="9934161" y="5211912"/>
            <a:ext cx="2207370" cy="10017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chemeClr val="bg1"/>
                </a:solidFill>
                <a:latin typeface="Arial" panose="020B0604020202020204" pitchFamily="34" charset="0"/>
                <a:cs typeface="Arial" panose="020B0604020202020204" pitchFamily="34" charset="0"/>
              </a:rPr>
              <a:t>Здоровье</a:t>
            </a:r>
            <a:r>
              <a:rPr lang="ru-RU" sz="1200" b="1" dirty="0">
                <a:solidFill>
                  <a:schemeClr val="bg1"/>
                </a:solidFill>
                <a:latin typeface="Arial" panose="020B0604020202020204" pitchFamily="34" charset="0"/>
                <a:cs typeface="Arial" panose="020B0604020202020204" pitchFamily="34" charset="0"/>
              </a:rPr>
              <a:t>, ресурсы</a:t>
            </a:r>
          </a:p>
          <a:p>
            <a:pPr algn="ctr"/>
            <a:r>
              <a:rPr lang="ru-RU" sz="1200" b="1" dirty="0" smtClean="0">
                <a:solidFill>
                  <a:schemeClr val="bg1"/>
                </a:solidFill>
                <a:latin typeface="Arial" panose="020B0604020202020204" pitchFamily="34" charset="0"/>
                <a:cs typeface="Arial" panose="020B0604020202020204" pitchFamily="34" charset="0"/>
              </a:rPr>
              <a:t>окружающая </a:t>
            </a:r>
            <a:r>
              <a:rPr lang="ru-RU" sz="1200" b="1" dirty="0">
                <a:solidFill>
                  <a:schemeClr val="bg1"/>
                </a:solidFill>
                <a:latin typeface="Arial" panose="020B0604020202020204" pitchFamily="34" charset="0"/>
                <a:cs typeface="Arial" panose="020B0604020202020204" pitchFamily="34" charset="0"/>
              </a:rPr>
              <a:t>среда,</a:t>
            </a:r>
          </a:p>
          <a:p>
            <a:pPr algn="ctr"/>
            <a:r>
              <a:rPr lang="ru-RU" sz="1200" b="1" dirty="0">
                <a:solidFill>
                  <a:schemeClr val="bg1"/>
                </a:solidFill>
                <a:latin typeface="Arial" panose="020B0604020202020204" pitchFamily="34" charset="0"/>
                <a:cs typeface="Arial" panose="020B0604020202020204" pitchFamily="34" charset="0"/>
              </a:rPr>
              <a:t>связь науки и технологии</a:t>
            </a:r>
          </a:p>
        </p:txBody>
      </p:sp>
      <p:cxnSp>
        <p:nvCxnSpPr>
          <p:cNvPr id="24" name="Прямая со стрелкой 23"/>
          <p:cNvCxnSpPr/>
          <p:nvPr/>
        </p:nvCxnSpPr>
        <p:spPr>
          <a:xfrm flipV="1">
            <a:off x="7406262" y="1990709"/>
            <a:ext cx="1432134" cy="536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Прямая со стрелкой 69"/>
          <p:cNvCxnSpPr/>
          <p:nvPr/>
        </p:nvCxnSpPr>
        <p:spPr>
          <a:xfrm flipV="1">
            <a:off x="7406262" y="2370726"/>
            <a:ext cx="2527899" cy="156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Прямая со стрелкой 71"/>
          <p:cNvCxnSpPr>
            <a:endCxn id="66" idx="1"/>
          </p:cNvCxnSpPr>
          <p:nvPr/>
        </p:nvCxnSpPr>
        <p:spPr>
          <a:xfrm>
            <a:off x="7371221" y="2522051"/>
            <a:ext cx="822819" cy="400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Прямая со стрелкой 73"/>
          <p:cNvCxnSpPr>
            <a:stCxn id="57" idx="6"/>
            <a:endCxn id="67" idx="1"/>
          </p:cNvCxnSpPr>
          <p:nvPr/>
        </p:nvCxnSpPr>
        <p:spPr>
          <a:xfrm flipV="1">
            <a:off x="8984707" y="3690935"/>
            <a:ext cx="883694" cy="1378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Прямая со стрелкой 75"/>
          <p:cNvCxnSpPr>
            <a:stCxn id="57" idx="6"/>
            <a:endCxn id="69" idx="1"/>
          </p:cNvCxnSpPr>
          <p:nvPr/>
        </p:nvCxnSpPr>
        <p:spPr>
          <a:xfrm>
            <a:off x="8984707" y="5069199"/>
            <a:ext cx="949454" cy="643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Прямая со стрелкой 77"/>
          <p:cNvCxnSpPr>
            <a:stCxn id="57" idx="6"/>
          </p:cNvCxnSpPr>
          <p:nvPr/>
        </p:nvCxnSpPr>
        <p:spPr>
          <a:xfrm flipV="1">
            <a:off x="8984707" y="4716688"/>
            <a:ext cx="883694" cy="352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Прямоугольник 82"/>
          <p:cNvSpPr/>
          <p:nvPr/>
        </p:nvSpPr>
        <p:spPr>
          <a:xfrm>
            <a:off x="803216" y="4246071"/>
            <a:ext cx="2965710" cy="135343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ru-RU"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давать научные </a:t>
            </a:r>
            <a:r>
              <a:rPr lang="ru-RU" sz="1200" b="1"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объяснения</a:t>
            </a:r>
            <a:endParaRPr lang="ru-RU"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a:buFont typeface="Arial" panose="020B0604020202020204" pitchFamily="34" charset="0"/>
              <a:buChar char="•"/>
            </a:pPr>
            <a:r>
              <a:rPr lang="ru-RU"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применять естественно-научные методы </a:t>
            </a:r>
            <a:r>
              <a:rPr lang="ru-RU" sz="1200" b="1"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исследования </a:t>
            </a:r>
            <a:endParaRPr lang="ru-RU"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a:buFont typeface="Arial" panose="020B0604020202020204" pitchFamily="34" charset="0"/>
              <a:buChar char="•"/>
            </a:pPr>
            <a:r>
              <a:rPr lang="ru-RU"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интерпретировать данные,  делать выводы</a:t>
            </a:r>
          </a:p>
          <a:p>
            <a:endParaRPr lang="ru-RU"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Прямоугольник 55"/>
          <p:cNvSpPr/>
          <p:nvPr/>
        </p:nvSpPr>
        <p:spPr>
          <a:xfrm>
            <a:off x="5113883" y="2603157"/>
            <a:ext cx="2525435" cy="707886"/>
          </a:xfrm>
          <a:prstGeom prst="rect">
            <a:avLst/>
          </a:prstGeom>
        </p:spPr>
        <p:txBody>
          <a:bodyPr wrap="none">
            <a:spAutoFit/>
          </a:bodyPr>
          <a:lstStyle/>
          <a:p>
            <a:pPr lvl="0" algn="ctr"/>
            <a:r>
              <a:rPr lang="ru-RU" sz="20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Содержательная </a:t>
            </a:r>
          </a:p>
          <a:p>
            <a:pPr lvl="0" algn="ctr"/>
            <a:r>
              <a:rPr lang="ru-RU" sz="20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модель</a:t>
            </a:r>
          </a:p>
        </p:txBody>
      </p:sp>
      <p:sp>
        <p:nvSpPr>
          <p:cNvPr id="58" name="Прямоугольник 57"/>
          <p:cNvSpPr/>
          <p:nvPr/>
        </p:nvSpPr>
        <p:spPr>
          <a:xfrm>
            <a:off x="6949874" y="4733990"/>
            <a:ext cx="2090637" cy="707886"/>
          </a:xfrm>
          <a:prstGeom prst="rect">
            <a:avLst/>
          </a:prstGeom>
          <a:ln>
            <a:noFill/>
          </a:ln>
        </p:spPr>
        <p:txBody>
          <a:bodyPr wrap="none">
            <a:spAutoFit/>
          </a:bodyPr>
          <a:lstStyle/>
          <a:p>
            <a:pPr algn="ctr"/>
            <a:r>
              <a:rPr lang="ru-RU" sz="20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Контексты</a:t>
            </a:r>
          </a:p>
          <a:p>
            <a:pPr algn="ctr"/>
            <a:r>
              <a:rPr lang="ru-RU" sz="20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или ситуации</a:t>
            </a:r>
          </a:p>
        </p:txBody>
      </p:sp>
      <p:sp>
        <p:nvSpPr>
          <p:cNvPr id="103" name="Прямоугольник 102"/>
          <p:cNvSpPr/>
          <p:nvPr/>
        </p:nvSpPr>
        <p:spPr>
          <a:xfrm>
            <a:off x="1046129" y="1380496"/>
            <a:ext cx="2612901" cy="1353439"/>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Работать с информацией:</a:t>
            </a:r>
          </a:p>
          <a:p>
            <a:endParaRPr lang="ru-RU" sz="12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indent="57150">
              <a:buFont typeface="Arial" pitchFamily="34" charset="0"/>
              <a:buChar char="•"/>
            </a:pPr>
            <a:r>
              <a:rPr lang="ru-RU" sz="12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находить и </a:t>
            </a:r>
            <a:r>
              <a:rPr lang="ru-RU" sz="12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извлекать</a:t>
            </a:r>
            <a:endParaRPr lang="ru-RU" sz="12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indent="57150">
              <a:buFont typeface="Arial" pitchFamily="34" charset="0"/>
              <a:buChar char="•"/>
            </a:pPr>
            <a:r>
              <a:rPr lang="ru-RU" sz="12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осмысливать и </a:t>
            </a:r>
            <a:r>
              <a:rPr lang="ru-RU" sz="12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оценивать</a:t>
            </a:r>
            <a:endParaRPr lang="ru-RU" sz="12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indent="57150">
              <a:buFont typeface="Arial" pitchFamily="34" charset="0"/>
              <a:buChar char="•"/>
            </a:pPr>
            <a:r>
              <a:rPr lang="ru-RU" sz="12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интерпретировать</a:t>
            </a:r>
          </a:p>
        </p:txBody>
      </p:sp>
      <p:sp>
        <p:nvSpPr>
          <p:cNvPr id="104" name="Прямоугольник 103"/>
          <p:cNvSpPr/>
          <p:nvPr/>
        </p:nvSpPr>
        <p:spPr>
          <a:xfrm>
            <a:off x="9954231" y="2011914"/>
            <a:ext cx="1945670" cy="71762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Естественно-научные предметы</a:t>
            </a:r>
            <a:endParaRPr lang="ru-RU"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ru-RU"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Методология</a:t>
            </a:r>
          </a:p>
        </p:txBody>
      </p:sp>
      <p:sp>
        <p:nvSpPr>
          <p:cNvPr id="106" name="Прямоугольник 105"/>
          <p:cNvSpPr/>
          <p:nvPr/>
        </p:nvSpPr>
        <p:spPr>
          <a:xfrm>
            <a:off x="342884" y="2836458"/>
            <a:ext cx="2612901" cy="13534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Формулировать, применять интерпретировать и оценивать результаты с позиций математики и реальной проблемы</a:t>
            </a:r>
          </a:p>
        </p:txBody>
      </p:sp>
      <p:sp>
        <p:nvSpPr>
          <p:cNvPr id="115" name="Прямоугольник 114"/>
          <p:cNvSpPr/>
          <p:nvPr/>
        </p:nvSpPr>
        <p:spPr>
          <a:xfrm>
            <a:off x="9908438" y="4082877"/>
            <a:ext cx="2127295" cy="995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latin typeface="Arial" panose="020B0604020202020204" pitchFamily="34" charset="0"/>
                <a:cs typeface="Arial" panose="020B0604020202020204" pitchFamily="34" charset="0"/>
              </a:rPr>
              <a:t>Мир индивидуума</a:t>
            </a:r>
            <a:r>
              <a:rPr lang="ru-RU" sz="1200" b="1" dirty="0">
                <a:latin typeface="Arial" panose="020B0604020202020204" pitchFamily="34" charset="0"/>
                <a:cs typeface="Arial" panose="020B0604020202020204" pitchFamily="34" charset="0"/>
              </a:rPr>
              <a:t>, социума,</a:t>
            </a:r>
          </a:p>
          <a:p>
            <a:pPr algn="ctr"/>
            <a:r>
              <a:rPr lang="ru-RU" sz="1200" b="1" dirty="0">
                <a:latin typeface="Arial" panose="020B0604020202020204" pitchFamily="34" charset="0"/>
                <a:cs typeface="Arial" panose="020B0604020202020204" pitchFamily="34" charset="0"/>
              </a:rPr>
              <a:t>образования и науки</a:t>
            </a:r>
          </a:p>
        </p:txBody>
      </p:sp>
      <p:sp>
        <p:nvSpPr>
          <p:cNvPr id="116" name="Прямоугольник 115"/>
          <p:cNvSpPr/>
          <p:nvPr/>
        </p:nvSpPr>
        <p:spPr>
          <a:xfrm>
            <a:off x="8233338" y="1537144"/>
            <a:ext cx="1660137" cy="453565"/>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Типы текста</a:t>
            </a:r>
          </a:p>
        </p:txBody>
      </p:sp>
      <p:sp>
        <p:nvSpPr>
          <p:cNvPr id="47" name="Овал 46"/>
          <p:cNvSpPr/>
          <p:nvPr/>
        </p:nvSpPr>
        <p:spPr>
          <a:xfrm>
            <a:off x="3931206" y="3650370"/>
            <a:ext cx="3083631" cy="2905326"/>
          </a:xfrm>
          <a:prstGeom prst="ellipse">
            <a:avLst/>
          </a:prstGeom>
          <a:solidFill>
            <a:srgbClr val="ED7D31">
              <a:alpha val="88000"/>
            </a:srgbClr>
          </a:solidFill>
          <a:ln w="25400">
            <a:solidFill>
              <a:srgbClr val="ED7D31"/>
            </a:solidFill>
          </a:ln>
        </p:spPr>
        <p:style>
          <a:lnRef idx="2">
            <a:schemeClr val="accent5">
              <a:shade val="50000"/>
            </a:schemeClr>
          </a:lnRef>
          <a:fillRef idx="1">
            <a:schemeClr val="accent5"/>
          </a:fillRef>
          <a:effectRef idx="0">
            <a:schemeClr val="accent5"/>
          </a:effectRef>
          <a:fontRef idx="minor">
            <a:schemeClr val="lt1"/>
          </a:fontRef>
        </p:style>
      </p:sp>
      <p:sp>
        <p:nvSpPr>
          <p:cNvPr id="61" name="Прямоугольник 60"/>
          <p:cNvSpPr/>
          <p:nvPr/>
        </p:nvSpPr>
        <p:spPr>
          <a:xfrm>
            <a:off x="3979324" y="4779868"/>
            <a:ext cx="2737352" cy="707886"/>
          </a:xfrm>
          <a:prstGeom prst="rect">
            <a:avLst/>
          </a:prstGeom>
        </p:spPr>
        <p:txBody>
          <a:bodyPr wrap="none">
            <a:spAutoFit/>
          </a:bodyPr>
          <a:lstStyle/>
          <a:p>
            <a:pPr lvl="0" algn="ctr"/>
            <a:r>
              <a:rPr lang="ru-RU" sz="20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Компетентностная</a:t>
            </a:r>
          </a:p>
          <a:p>
            <a:pPr lvl="0" algn="ctr"/>
            <a:r>
              <a:rPr lang="ru-RU" sz="20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модель</a:t>
            </a:r>
          </a:p>
        </p:txBody>
      </p:sp>
      <p:sp>
        <p:nvSpPr>
          <p:cNvPr id="71" name="TextBox 70"/>
          <p:cNvSpPr txBox="1"/>
          <p:nvPr/>
        </p:nvSpPr>
        <p:spPr>
          <a:xfrm>
            <a:off x="5604438" y="4212850"/>
            <a:ext cx="1671635" cy="461665"/>
          </a:xfrm>
          <a:prstGeom prst="rect">
            <a:avLst/>
          </a:prstGeom>
          <a:noFill/>
        </p:spPr>
        <p:txBody>
          <a:bodyPr wrap="square" rtlCol="0">
            <a:spAutoFit/>
          </a:bodyPr>
          <a:lstStyle/>
          <a:p>
            <a:pPr algn="ctr"/>
            <a:r>
              <a:rPr lang="ru-RU"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БЛОК </a:t>
            </a:r>
          </a:p>
          <a:p>
            <a:pPr algn="ctr"/>
            <a:r>
              <a:rPr lang="ru-RU"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ЗАДАНИЙ</a:t>
            </a:r>
          </a:p>
        </p:txBody>
      </p:sp>
      <p:sp>
        <p:nvSpPr>
          <p:cNvPr id="48" name="Прямоугольник 47"/>
          <p:cNvSpPr/>
          <p:nvPr/>
        </p:nvSpPr>
        <p:spPr>
          <a:xfrm>
            <a:off x="359109" y="6136062"/>
            <a:ext cx="281826" cy="221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Прямоугольник 1"/>
          <p:cNvSpPr/>
          <p:nvPr/>
        </p:nvSpPr>
        <p:spPr>
          <a:xfrm>
            <a:off x="640935" y="6170055"/>
            <a:ext cx="2830025" cy="215444"/>
          </a:xfrm>
          <a:prstGeom prst="rect">
            <a:avLst/>
          </a:prstGeom>
        </p:spPr>
        <p:txBody>
          <a:bodyPr wrap="square">
            <a:spAutoFit/>
          </a:bodyPr>
          <a:lstStyle/>
          <a:p>
            <a:r>
              <a:rPr lang="ru-RU" sz="800" dirty="0" smtClean="0">
                <a:latin typeface="Open Sans Light" panose="020B0306030504020204" pitchFamily="34" charset="0"/>
                <a:ea typeface="Open Sans Light" panose="020B0306030504020204" pitchFamily="34" charset="0"/>
                <a:cs typeface="Open Sans Light" panose="020B0306030504020204" pitchFamily="34" charset="0"/>
              </a:rPr>
              <a:t>Естественно–научная грамотность</a:t>
            </a:r>
            <a:endParaRPr lang="ru-RU" sz="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Прямоугольник 48"/>
          <p:cNvSpPr/>
          <p:nvPr/>
        </p:nvSpPr>
        <p:spPr>
          <a:xfrm>
            <a:off x="359109" y="6406912"/>
            <a:ext cx="281826" cy="2227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Прямоугольник 54"/>
          <p:cNvSpPr/>
          <p:nvPr/>
        </p:nvSpPr>
        <p:spPr>
          <a:xfrm>
            <a:off x="359110" y="5870444"/>
            <a:ext cx="281826" cy="215768"/>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2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Прямоугольник 58"/>
          <p:cNvSpPr/>
          <p:nvPr/>
        </p:nvSpPr>
        <p:spPr>
          <a:xfrm>
            <a:off x="624672" y="5886822"/>
            <a:ext cx="2830025" cy="215444"/>
          </a:xfrm>
          <a:prstGeom prst="rect">
            <a:avLst/>
          </a:prstGeom>
        </p:spPr>
        <p:txBody>
          <a:bodyPr wrap="square">
            <a:spAutoFit/>
          </a:bodyPr>
          <a:lstStyle/>
          <a:p>
            <a:r>
              <a:rPr lang="ru-RU" sz="800" dirty="0" smtClean="0">
                <a:latin typeface="Open Sans Light" panose="020B0306030504020204" pitchFamily="34" charset="0"/>
                <a:ea typeface="Open Sans Light" panose="020B0306030504020204" pitchFamily="34" charset="0"/>
                <a:cs typeface="Open Sans Light" panose="020B0306030504020204" pitchFamily="34" charset="0"/>
              </a:rPr>
              <a:t>Читательская грамотность</a:t>
            </a:r>
            <a:endParaRPr lang="ru-RU" sz="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Прямоугольник 59"/>
          <p:cNvSpPr/>
          <p:nvPr/>
        </p:nvSpPr>
        <p:spPr>
          <a:xfrm>
            <a:off x="640934" y="6406911"/>
            <a:ext cx="2830025" cy="215444"/>
          </a:xfrm>
          <a:prstGeom prst="rect">
            <a:avLst/>
          </a:prstGeom>
        </p:spPr>
        <p:txBody>
          <a:bodyPr wrap="square">
            <a:spAutoFit/>
          </a:bodyPr>
          <a:lstStyle/>
          <a:p>
            <a:r>
              <a:rPr lang="ru-RU" sz="800" dirty="0" smtClean="0">
                <a:latin typeface="Open Sans Light" panose="020B0306030504020204" pitchFamily="34" charset="0"/>
                <a:ea typeface="Open Sans Light" panose="020B0306030504020204" pitchFamily="34" charset="0"/>
                <a:cs typeface="Open Sans Light" panose="020B0306030504020204" pitchFamily="34" charset="0"/>
              </a:rPr>
              <a:t>Математическая грамотность</a:t>
            </a:r>
            <a:endParaRPr lang="ru-RU" sz="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Номер слайда 2"/>
          <p:cNvSpPr>
            <a:spLocks noGrp="1"/>
          </p:cNvSpPr>
          <p:nvPr>
            <p:ph type="sldNum" sz="quarter" idx="12"/>
          </p:nvPr>
        </p:nvSpPr>
        <p:spPr/>
        <p:txBody>
          <a:bodyPr/>
          <a:lstStyle/>
          <a:p>
            <a:fld id="{4CB9B150-16F9-4654-A9FF-3F04349E5D0B}" type="slidenum">
              <a:rPr lang="ru-RU" smtClean="0">
                <a:solidFill>
                  <a:schemeClr val="bg2">
                    <a:lumMod val="90000"/>
                  </a:schemeClr>
                </a:solidFill>
              </a:rPr>
              <a:pPr/>
              <a:t>81</a:t>
            </a:fld>
            <a:endParaRPr lang="ru-RU" dirty="0">
              <a:solidFill>
                <a:schemeClr val="bg2">
                  <a:lumMod val="90000"/>
                </a:schemeClr>
              </a:solidFill>
            </a:endParaRPr>
          </a:p>
        </p:txBody>
      </p:sp>
      <p:cxnSp>
        <p:nvCxnSpPr>
          <p:cNvPr id="54" name="Прямая соединительная линия 53">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3054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hidden="1">
            <a:extLst>
              <a:ext uri="{FF2B5EF4-FFF2-40B4-BE49-F238E27FC236}">
                <a16:creationId xmlns:a16="http://schemas.microsoft.com/office/drawing/2014/main" id="{30C5398E-7F5A-4524-8CD4-4EAB3A96D7B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882" name="Слайд think-cell" r:id="rId5" imgW="359" imgH="360" progId="TCLayout.ActiveDocument.1">
                  <p:embed/>
                </p:oleObj>
              </mc:Choice>
              <mc:Fallback>
                <p:oleObj name="Слайд think-cell" r:id="rId5" imgW="359" imgH="360" progId="TCLayout.ActiveDocument.1">
                  <p:embed/>
                  <p:pic>
                    <p:nvPicPr>
                      <p:cNvPr id="5" name="Объект 4" hidden="1">
                        <a:extLst>
                          <a:ext uri="{FF2B5EF4-FFF2-40B4-BE49-F238E27FC236}">
                            <a16:creationId xmlns:a16="http://schemas.microsoft.com/office/drawing/2014/main" id="{30C5398E-7F5A-4524-8CD4-4EAB3A96D7B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5" name="TextBox 24"/>
          <p:cNvSpPr txBox="1"/>
          <p:nvPr/>
        </p:nvSpPr>
        <p:spPr>
          <a:xfrm>
            <a:off x="115833" y="780138"/>
            <a:ext cx="11777649" cy="473976"/>
          </a:xfrm>
          <a:prstGeom prst="rect">
            <a:avLst/>
          </a:prstGeom>
          <a:noFill/>
        </p:spPr>
        <p:txBody>
          <a:bodyPr wrap="square" lIns="0" tIns="0" rIns="0" bIns="0" rtlCol="0">
            <a:spAutoFit/>
          </a:bodyPr>
          <a:lstStyle/>
          <a:p>
            <a:pPr>
              <a:lnSpc>
                <a:spcPct val="95000"/>
              </a:lnSpc>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Функциональная грамотность. Серия «Задачники»</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Группа 28">
            <a:extLst>
              <a:ext uri="{FF2B5EF4-FFF2-40B4-BE49-F238E27FC236}">
                <a16:creationId xmlns:a16="http://schemas.microsoft.com/office/drawing/2014/main" id="{F891D045-80B5-4DC6-A762-D4045AC0D02E}"/>
              </a:ext>
            </a:extLst>
          </p:cNvPr>
          <p:cNvGrpSpPr/>
          <p:nvPr/>
        </p:nvGrpSpPr>
        <p:grpSpPr>
          <a:xfrm>
            <a:off x="10920851" y="133368"/>
            <a:ext cx="1036335" cy="358338"/>
            <a:chOff x="10099577" y="300997"/>
            <a:chExt cx="1512553" cy="523002"/>
          </a:xfrm>
          <a:solidFill>
            <a:srgbClr val="2D2B8D"/>
          </a:solidFill>
        </p:grpSpPr>
        <p:sp>
          <p:nvSpPr>
            <p:cNvPr id="37"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8"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9"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0"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1"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2"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3"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4"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5"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6"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7"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8"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9"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0"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
        <p:nvSpPr>
          <p:cNvPr id="30" name="Прямоугольник 29">
            <a:extLst>
              <a:ext uri="{FF2B5EF4-FFF2-40B4-BE49-F238E27FC236}">
                <a16:creationId xmlns:a16="http://schemas.microsoft.com/office/drawing/2014/main" id="{E6838642-F192-40B3-9CE9-54140F0A90E1}"/>
              </a:ext>
            </a:extLst>
          </p:cNvPr>
          <p:cNvSpPr/>
          <p:nvPr/>
        </p:nvSpPr>
        <p:spPr>
          <a:xfrm>
            <a:off x="51172" y="6647295"/>
            <a:ext cx="12088483" cy="107722"/>
          </a:xfrm>
          <a:prstGeom prst="rect">
            <a:avLst/>
          </a:prstGeom>
        </p:spPr>
        <p:txBody>
          <a:bodyPr wrap="square" lIns="0" tIns="0" rIns="0" bIns="0">
            <a:spAutoFit/>
          </a:bodyPr>
          <a:lstStyle/>
          <a:p>
            <a:r>
              <a:rPr lang="ru-RU" sz="700" dirty="0">
                <a:solidFill>
                  <a:schemeClr val="bg1">
                    <a:lumMod val="65000"/>
                  </a:schemeClr>
                </a:solidFill>
              </a:rPr>
              <a:t>© АО «Издательство «Просвещение» 2019</a:t>
            </a:r>
          </a:p>
        </p:txBody>
      </p:sp>
      <p:sp>
        <p:nvSpPr>
          <p:cNvPr id="6" name="Прямоугольник 5"/>
          <p:cNvSpPr/>
          <p:nvPr/>
        </p:nvSpPr>
        <p:spPr>
          <a:xfrm>
            <a:off x="9464369" y="5237768"/>
            <a:ext cx="231153" cy="307777"/>
          </a:xfrm>
          <a:prstGeom prst="rect">
            <a:avLst/>
          </a:prstGeom>
        </p:spPr>
        <p:txBody>
          <a:bodyPr wrap="none">
            <a:spAutoFit/>
          </a:bodyPr>
          <a:lstStyle/>
          <a:p>
            <a:pPr algn="ctr"/>
            <a:r>
              <a:rPr lang="ru-RU" sz="14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 </a:t>
            </a:r>
            <a:endParaRPr lang="ru-RU" sz="14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TextBox 33">
            <a:extLst>
              <a:ext uri="{FF2B5EF4-FFF2-40B4-BE49-F238E27FC236}">
                <a16:creationId xmlns:a16="http://schemas.microsoft.com/office/drawing/2014/main" id="{DA2D9AC4-09ED-41C8-9B7E-ABA991EBB706}"/>
              </a:ext>
            </a:extLst>
          </p:cNvPr>
          <p:cNvSpPr txBox="1"/>
          <p:nvPr/>
        </p:nvSpPr>
        <p:spPr>
          <a:xfrm>
            <a:off x="193188" y="1393051"/>
            <a:ext cx="10432844" cy="64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marL="723900">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a:r>
              <a:rPr lang="ru-RU" dirty="0" smtClean="0"/>
              <a:t>Использовались при подготовке к </a:t>
            </a:r>
            <a:r>
              <a:rPr lang="en-US" dirty="0" smtClean="0"/>
              <a:t>PISA</a:t>
            </a:r>
            <a:r>
              <a:rPr lang="ru-RU" dirty="0" smtClean="0"/>
              <a:t> в школах г. Москвы</a:t>
            </a:r>
            <a:endParaRPr lang="ru-RU" dirty="0"/>
          </a:p>
        </p:txBody>
      </p:sp>
      <p:pic>
        <p:nvPicPr>
          <p:cNvPr id="3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428" y="2164693"/>
            <a:ext cx="1681200" cy="2268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6"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95" t="1733" r="5391" b="3923"/>
          <a:stretch/>
        </p:blipFill>
        <p:spPr bwMode="auto">
          <a:xfrm>
            <a:off x="1773924" y="2714911"/>
            <a:ext cx="1762371" cy="22676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1" name="Прямоугольник 50"/>
          <p:cNvSpPr/>
          <p:nvPr/>
        </p:nvSpPr>
        <p:spPr>
          <a:xfrm>
            <a:off x="3565584" y="2131253"/>
            <a:ext cx="4902273" cy="2677656"/>
          </a:xfrm>
          <a:prstGeom prst="rect">
            <a:avLst/>
          </a:prstGeom>
        </p:spPr>
        <p:txBody>
          <a:bodyPr wrap="square">
            <a:spAutoFit/>
          </a:bodyPr>
          <a:lstStyle/>
          <a:p>
            <a:pPr>
              <a:spcBef>
                <a:spcPts val="1200"/>
              </a:spcBef>
            </a:pPr>
            <a:r>
              <a:rPr lang="ru-RU" sz="14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Многофункциональные задачники:</a:t>
            </a:r>
          </a:p>
          <a:p>
            <a:pPr marL="285750" indent="-285750" defTabSz="821531" hangingPunct="0">
              <a:buFont typeface="Arial" panose="020B0604020202020204" pitchFamily="34" charset="0"/>
              <a:buChar char="•"/>
              <a:defRPr/>
            </a:pPr>
            <a:r>
              <a:rPr lang="ru-RU" sz="1400" dirty="0">
                <a:solidFill>
                  <a:prstClr val="black"/>
                </a:solidFill>
                <a:latin typeface="Open Sans Light"/>
              </a:rPr>
              <a:t>позволят учащимся существенно повысить уровень своей функциональной </a:t>
            </a:r>
            <a:r>
              <a:rPr lang="ru-RU" sz="1400" dirty="0" smtClean="0">
                <a:solidFill>
                  <a:prstClr val="black"/>
                </a:solidFill>
                <a:latin typeface="Open Sans Light"/>
              </a:rPr>
              <a:t>грамотности </a:t>
            </a:r>
            <a:endParaRPr lang="ru-RU" sz="1400" dirty="0">
              <a:solidFill>
                <a:prstClr val="black"/>
              </a:solidFill>
              <a:latin typeface="Open Sans Light"/>
            </a:endParaRPr>
          </a:p>
          <a:p>
            <a:pPr marL="285750" indent="-285750" defTabSz="821531" hangingPunct="0">
              <a:buFont typeface="Arial" panose="020B0604020202020204" pitchFamily="34" charset="0"/>
              <a:buChar char="•"/>
              <a:defRPr/>
            </a:pPr>
            <a:r>
              <a:rPr lang="ru-RU" sz="1400" dirty="0">
                <a:solidFill>
                  <a:prstClr val="black"/>
                </a:solidFill>
                <a:latin typeface="Open Sans Light"/>
              </a:rPr>
              <a:t>содержат разнообразные тренировочные и проверочные задания и упражнения для текущего и итогового контроля знаний, а также творческие задания, позволяющие углубить знания по различным предметным областям и расширить </a:t>
            </a:r>
            <a:r>
              <a:rPr lang="ru-RU" sz="1400" dirty="0" smtClean="0">
                <a:solidFill>
                  <a:prstClr val="black"/>
                </a:solidFill>
                <a:latin typeface="Open Sans Light"/>
              </a:rPr>
              <a:t>кругозор</a:t>
            </a:r>
            <a:endParaRPr lang="ru-RU" sz="1400" dirty="0">
              <a:solidFill>
                <a:prstClr val="black"/>
              </a:solidFill>
              <a:latin typeface="Open Sans Light"/>
            </a:endParaRPr>
          </a:p>
          <a:p>
            <a:pPr marL="285750" indent="-285750" defTabSz="821531" hangingPunct="0">
              <a:buFont typeface="Arial" panose="020B0604020202020204" pitchFamily="34" charset="0"/>
              <a:buChar char="•"/>
              <a:defRPr/>
            </a:pPr>
            <a:r>
              <a:rPr lang="ru-RU" sz="1400" dirty="0">
                <a:solidFill>
                  <a:prstClr val="black"/>
                </a:solidFill>
                <a:latin typeface="Open Sans Light"/>
              </a:rPr>
              <a:t>могут использоваться учителями математики, русского языка, обществознания, биологии, физики и химии на уроках, во внеурочной деятельности, в системе дополнительного образования, семейного </a:t>
            </a:r>
            <a:r>
              <a:rPr lang="ru-RU" sz="1400" dirty="0" smtClean="0">
                <a:solidFill>
                  <a:prstClr val="black"/>
                </a:solidFill>
                <a:latin typeface="Open Sans Light"/>
              </a:rPr>
              <a:t>образования</a:t>
            </a:r>
            <a:endParaRPr lang="ru-RU" sz="1400" dirty="0">
              <a:solidFill>
                <a:prstClr val="black"/>
              </a:solidFill>
              <a:latin typeface="Open Sans Light"/>
            </a:endParaRPr>
          </a:p>
        </p:txBody>
      </p:sp>
      <p:pic>
        <p:nvPicPr>
          <p:cNvPr id="61" name="Рисунок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99896" y="2159611"/>
            <a:ext cx="1421647" cy="1917853"/>
          </a:xfrm>
          <a:prstGeom prst="rect">
            <a:avLst/>
          </a:prstGeom>
          <a:ln>
            <a:noFill/>
          </a:ln>
          <a:effectLst>
            <a:outerShdw blurRad="292100" dist="139700" dir="2700000" algn="tl" rotWithShape="0">
              <a:srgbClr val="333333">
                <a:alpha val="65000"/>
              </a:srgbClr>
            </a:outerShdw>
          </a:effectLst>
        </p:spPr>
      </p:pic>
      <p:sp>
        <p:nvSpPr>
          <p:cNvPr id="28" name="Номер слайда 8"/>
          <p:cNvSpPr>
            <a:spLocks noGrp="1"/>
          </p:cNvSpPr>
          <p:nvPr>
            <p:ph type="sldNum" sz="quarter" idx="12"/>
          </p:nvPr>
        </p:nvSpPr>
        <p:spPr>
          <a:xfrm>
            <a:off x="8610600" y="6356350"/>
            <a:ext cx="2743200" cy="365125"/>
          </a:xfrm>
        </p:spPr>
        <p:txBody>
          <a:bodyPr/>
          <a:lstStyle/>
          <a:p>
            <a:r>
              <a:rPr lang="ru-RU" dirty="0" smtClean="0"/>
              <a:t>83</a:t>
            </a:r>
            <a:endParaRPr lang="ru-RU" dirty="0"/>
          </a:p>
        </p:txBody>
      </p:sp>
      <p:cxnSp>
        <p:nvCxnSpPr>
          <p:cNvPr id="31" name="Прямая соединительная линия 30">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Прямоугольник 1"/>
          <p:cNvSpPr/>
          <p:nvPr/>
        </p:nvSpPr>
        <p:spPr>
          <a:xfrm>
            <a:off x="193188" y="5551829"/>
            <a:ext cx="7631557" cy="584775"/>
          </a:xfrm>
          <a:prstGeom prst="rect">
            <a:avLst/>
          </a:prstGeom>
        </p:spPr>
        <p:txBody>
          <a:bodyPr wrap="square">
            <a:spAutoFit/>
          </a:bodyPr>
          <a:lstStyle/>
          <a:p>
            <a:r>
              <a:rPr lang="ru-RU" b="1" dirty="0"/>
              <a:t>Результаты </a:t>
            </a:r>
            <a:r>
              <a:rPr lang="en-US" b="1" dirty="0" smtClean="0"/>
              <a:t>PISA-2018</a:t>
            </a:r>
            <a:r>
              <a:rPr lang="ru-RU" b="1" dirty="0" smtClean="0"/>
              <a:t>: </a:t>
            </a:r>
            <a:r>
              <a:rPr lang="ru-RU" sz="1400" dirty="0" smtClean="0">
                <a:solidFill>
                  <a:prstClr val="black"/>
                </a:solidFill>
                <a:latin typeface="Open Sans Light"/>
              </a:rPr>
              <a:t>московские </a:t>
            </a:r>
            <a:r>
              <a:rPr lang="ru-RU" sz="1400" dirty="0">
                <a:solidFill>
                  <a:prstClr val="black"/>
                </a:solidFill>
                <a:latin typeface="Open Sans Light"/>
              </a:rPr>
              <a:t>школьники </a:t>
            </a:r>
            <a:r>
              <a:rPr lang="ru-RU" sz="1400" dirty="0" smtClean="0">
                <a:solidFill>
                  <a:prstClr val="black"/>
                </a:solidFill>
                <a:latin typeface="Open Sans Light"/>
              </a:rPr>
              <a:t>входят</a:t>
            </a:r>
            <a:r>
              <a:rPr lang="ru-RU" sz="1400" dirty="0">
                <a:solidFill>
                  <a:prstClr val="black"/>
                </a:solidFill>
                <a:latin typeface="Open Sans Light"/>
              </a:rPr>
              <a:t> в тройку лучших в </a:t>
            </a:r>
            <a:r>
              <a:rPr lang="ru-RU" sz="1400" dirty="0" smtClean="0">
                <a:solidFill>
                  <a:prstClr val="black"/>
                </a:solidFill>
                <a:latin typeface="Open Sans Light"/>
              </a:rPr>
              <a:t>мире</a:t>
            </a:r>
            <a:r>
              <a:rPr lang="en-US" sz="1400" dirty="0" smtClean="0">
                <a:solidFill>
                  <a:prstClr val="black"/>
                </a:solidFill>
                <a:latin typeface="Open Sans Light"/>
              </a:rPr>
              <a:t> </a:t>
            </a:r>
            <a:r>
              <a:rPr lang="ru-RU" sz="1400" dirty="0" smtClean="0">
                <a:solidFill>
                  <a:prstClr val="black"/>
                </a:solidFill>
                <a:latin typeface="Open Sans Light"/>
              </a:rPr>
              <a:t>по читательской грамотности,</a:t>
            </a:r>
            <a:r>
              <a:rPr lang="ru-RU" sz="1400" dirty="0">
                <a:solidFill>
                  <a:prstClr val="black"/>
                </a:solidFill>
                <a:latin typeface="Open Sans Light"/>
              </a:rPr>
              <a:t> по математической — в пятерку, а по уровню естественно-научной грамотности — в </a:t>
            </a:r>
            <a:r>
              <a:rPr lang="ru-RU" sz="1400" dirty="0" smtClean="0">
                <a:solidFill>
                  <a:prstClr val="black"/>
                </a:solidFill>
                <a:latin typeface="Open Sans Light"/>
              </a:rPr>
              <a:t>шестёрку</a:t>
            </a:r>
            <a:r>
              <a:rPr lang="ru-RU" sz="1400" dirty="0">
                <a:solidFill>
                  <a:prstClr val="black"/>
                </a:solidFill>
                <a:latin typeface="Open Sans Light"/>
              </a:rPr>
              <a:t>. </a:t>
            </a:r>
          </a:p>
        </p:txBody>
      </p:sp>
      <p:pic>
        <p:nvPicPr>
          <p:cNvPr id="53265" name="Picture 17" descr="https://catalog.prosv.ru/images/big/f08ca802-168a-11e6-9dd7-0050569c7d1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06602" y="4319937"/>
            <a:ext cx="1583360" cy="2100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3267" name="Picture 19" descr="https://catalog.prosv.ru/images/big/d611dc0c-90c3-11e8-969d-0050569c7d1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10600" y="2163789"/>
            <a:ext cx="1423002" cy="19691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3270" name="Picture 22" descr="https://catalog.prosv.ru/images/big/3ea38a93-452d-11e7-9bb6-0050569c7d18.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10601" y="4317879"/>
            <a:ext cx="1423002" cy="2034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2826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hidden="1">
            <a:extLst>
              <a:ext uri="{FF2B5EF4-FFF2-40B4-BE49-F238E27FC236}">
                <a16:creationId xmlns:a16="http://schemas.microsoft.com/office/drawing/2014/main" id="{30C5398E-7F5A-4524-8CD4-4EAB3A96D7B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0039" name="Слайд think-cell" r:id="rId5" imgW="359" imgH="360" progId="TCLayout.ActiveDocument.1">
                  <p:embed/>
                </p:oleObj>
              </mc:Choice>
              <mc:Fallback>
                <p:oleObj name="Слайд think-cell" r:id="rId5" imgW="359"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5" name="TextBox 24"/>
          <p:cNvSpPr txBox="1"/>
          <p:nvPr/>
        </p:nvSpPr>
        <p:spPr>
          <a:xfrm>
            <a:off x="115833" y="780138"/>
            <a:ext cx="11777649" cy="473976"/>
          </a:xfrm>
          <a:prstGeom prst="rect">
            <a:avLst/>
          </a:prstGeom>
          <a:noFill/>
        </p:spPr>
        <p:txBody>
          <a:bodyPr wrap="square" lIns="0" tIns="0" rIns="0" bIns="0" rtlCol="0">
            <a:spAutoFit/>
          </a:bodyPr>
          <a:lstStyle/>
          <a:p>
            <a:pPr>
              <a:lnSpc>
                <a:spcPct val="95000"/>
              </a:lnSpc>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Функциональная грамотность. Серия «Задачники»</a:t>
            </a:r>
            <a:endParaRPr lang="ru-RU" sz="1100" b="1" spc="-4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Группа 28">
            <a:extLst>
              <a:ext uri="{FF2B5EF4-FFF2-40B4-BE49-F238E27FC236}">
                <a16:creationId xmlns:a16="http://schemas.microsoft.com/office/drawing/2014/main" id="{F891D045-80B5-4DC6-A762-D4045AC0D02E}"/>
              </a:ext>
            </a:extLst>
          </p:cNvPr>
          <p:cNvGrpSpPr/>
          <p:nvPr/>
        </p:nvGrpSpPr>
        <p:grpSpPr>
          <a:xfrm>
            <a:off x="10920851" y="133368"/>
            <a:ext cx="1036335" cy="358338"/>
            <a:chOff x="10099577" y="300997"/>
            <a:chExt cx="1512553" cy="523002"/>
          </a:xfrm>
          <a:solidFill>
            <a:srgbClr val="2D2B8D"/>
          </a:solidFill>
        </p:grpSpPr>
        <p:sp>
          <p:nvSpPr>
            <p:cNvPr id="37"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8"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9"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0"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1"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2"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3"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4"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5"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6"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7"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8"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9"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0"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
        <p:nvSpPr>
          <p:cNvPr id="30" name="Прямоугольник 29">
            <a:extLst>
              <a:ext uri="{FF2B5EF4-FFF2-40B4-BE49-F238E27FC236}">
                <a16:creationId xmlns:a16="http://schemas.microsoft.com/office/drawing/2014/main" id="{E6838642-F192-40B3-9CE9-54140F0A90E1}"/>
              </a:ext>
            </a:extLst>
          </p:cNvPr>
          <p:cNvSpPr/>
          <p:nvPr/>
        </p:nvSpPr>
        <p:spPr>
          <a:xfrm>
            <a:off x="51172" y="6647295"/>
            <a:ext cx="12088483" cy="107722"/>
          </a:xfrm>
          <a:prstGeom prst="rect">
            <a:avLst/>
          </a:prstGeom>
        </p:spPr>
        <p:txBody>
          <a:bodyPr wrap="square" lIns="0" tIns="0" rIns="0" bIns="0">
            <a:spAutoFit/>
          </a:bodyPr>
          <a:lstStyle/>
          <a:p>
            <a:r>
              <a:rPr lang="ru-RU" sz="700" dirty="0">
                <a:solidFill>
                  <a:schemeClr val="bg1">
                    <a:lumMod val="65000"/>
                  </a:schemeClr>
                </a:solidFill>
              </a:rPr>
              <a:t>© АО «Издательство «Просвещение» 2019</a:t>
            </a:r>
          </a:p>
        </p:txBody>
      </p:sp>
      <p:sp>
        <p:nvSpPr>
          <p:cNvPr id="6" name="Прямоугольник 5"/>
          <p:cNvSpPr/>
          <p:nvPr/>
        </p:nvSpPr>
        <p:spPr>
          <a:xfrm>
            <a:off x="9464369" y="5237768"/>
            <a:ext cx="231153" cy="307777"/>
          </a:xfrm>
          <a:prstGeom prst="rect">
            <a:avLst/>
          </a:prstGeom>
        </p:spPr>
        <p:txBody>
          <a:bodyPr wrap="none">
            <a:spAutoFit/>
          </a:bodyPr>
          <a:lstStyle/>
          <a:p>
            <a:pPr algn="ctr"/>
            <a:r>
              <a:rPr lang="ru-RU" sz="14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 </a:t>
            </a:r>
            <a:endParaRPr lang="ru-RU" sz="14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TextBox 33">
            <a:extLst>
              <a:ext uri="{FF2B5EF4-FFF2-40B4-BE49-F238E27FC236}">
                <a16:creationId xmlns:a16="http://schemas.microsoft.com/office/drawing/2014/main" id="{DA2D9AC4-09ED-41C8-9B7E-ABA991EBB706}"/>
              </a:ext>
            </a:extLst>
          </p:cNvPr>
          <p:cNvSpPr txBox="1"/>
          <p:nvPr/>
        </p:nvSpPr>
        <p:spPr>
          <a:xfrm>
            <a:off x="193188" y="1393051"/>
            <a:ext cx="10432844" cy="64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marL="723900">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a:r>
              <a:rPr lang="ru-RU" dirty="0" smtClean="0"/>
              <a:t>Использовались при подготовке к </a:t>
            </a:r>
            <a:r>
              <a:rPr lang="en-US" dirty="0" smtClean="0"/>
              <a:t>PISA</a:t>
            </a:r>
            <a:r>
              <a:rPr lang="ru-RU" dirty="0" smtClean="0"/>
              <a:t> в школах г. Москвы</a:t>
            </a:r>
            <a:endParaRPr lang="ru-RU" dirty="0"/>
          </a:p>
        </p:txBody>
      </p:sp>
      <p:sp>
        <p:nvSpPr>
          <p:cNvPr id="28" name="Номер слайда 8"/>
          <p:cNvSpPr>
            <a:spLocks noGrp="1"/>
          </p:cNvSpPr>
          <p:nvPr>
            <p:ph type="sldNum" sz="quarter" idx="12"/>
          </p:nvPr>
        </p:nvSpPr>
        <p:spPr>
          <a:xfrm>
            <a:off x="8610600" y="6356350"/>
            <a:ext cx="2743200" cy="365125"/>
          </a:xfrm>
        </p:spPr>
        <p:txBody>
          <a:bodyPr/>
          <a:lstStyle/>
          <a:p>
            <a:r>
              <a:rPr lang="ru-RU" dirty="0" smtClean="0"/>
              <a:t>84</a:t>
            </a:r>
            <a:endParaRPr lang="ru-RU" dirty="0"/>
          </a:p>
        </p:txBody>
      </p:sp>
      <p:cxnSp>
        <p:nvCxnSpPr>
          <p:cNvPr id="31" name="Прямая соединительная линия 30">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pic>
        <p:nvPicPr>
          <p:cNvPr id="32" name="Рисунок 31">
            <a:extLst>
              <a:ext uri="{FF2B5EF4-FFF2-40B4-BE49-F238E27FC236}">
                <a16:creationId xmlns:a16="http://schemas.microsoft.com/office/drawing/2014/main" id="{CAE9C929-47DA-4A70-A58F-FB9DE16F1F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3746" y="4440891"/>
            <a:ext cx="1491106" cy="1959188"/>
          </a:xfrm>
          <a:prstGeom prst="rect">
            <a:avLst/>
          </a:prstGeom>
          <a:ln>
            <a:noFill/>
          </a:ln>
          <a:effectLst>
            <a:outerShdw blurRad="292100" dist="139700" dir="2700000" algn="tl" rotWithShape="0">
              <a:srgbClr val="333333">
                <a:alpha val="65000"/>
              </a:srgbClr>
            </a:outerShdw>
          </a:effectLst>
        </p:spPr>
      </p:pic>
      <p:pic>
        <p:nvPicPr>
          <p:cNvPr id="33" name="Рисунок 32">
            <a:extLst>
              <a:ext uri="{FF2B5EF4-FFF2-40B4-BE49-F238E27FC236}">
                <a16:creationId xmlns:a16="http://schemas.microsoft.com/office/drawing/2014/main" id="{ED9515CD-7D79-46C8-844A-A0E72B784B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62062" y="4440891"/>
            <a:ext cx="1402307" cy="1901529"/>
          </a:xfrm>
          <a:prstGeom prst="rect">
            <a:avLst/>
          </a:prstGeom>
          <a:ln>
            <a:noFill/>
          </a:ln>
          <a:effectLst>
            <a:outerShdw blurRad="292100" dist="139700" dir="2700000" algn="tl" rotWithShape="0">
              <a:srgbClr val="333333">
                <a:alpha val="65000"/>
              </a:srgbClr>
            </a:outerShdw>
          </a:effectLst>
        </p:spPr>
      </p:pic>
      <p:pic>
        <p:nvPicPr>
          <p:cNvPr id="52" name="Рисунок 51" descr="C:\Users\MKuznetsova\Desktop\Обложки задачников Ященко 7-9\Алгебра.jpg"/>
          <p:cNvPicPr/>
          <p:nvPr/>
        </p:nvPicPr>
        <p:blipFill rotWithShape="1">
          <a:blip r:embed="rId9" cstate="print">
            <a:extLst>
              <a:ext uri="{28A0092B-C50C-407E-A947-70E740481C1C}">
                <a14:useLocalDpi xmlns:a14="http://schemas.microsoft.com/office/drawing/2010/main" val="0"/>
              </a:ext>
            </a:extLst>
          </a:blip>
          <a:srcRect l="52244"/>
          <a:stretch/>
        </p:blipFill>
        <p:spPr bwMode="auto">
          <a:xfrm>
            <a:off x="5409610" y="2140428"/>
            <a:ext cx="1423897" cy="195804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53" name="Рисунок 52" descr="C:\Users\MKuznetsova\Desktop\Обложки задачников Ященко 7-9\Геометрия.jpg"/>
          <p:cNvPicPr/>
          <p:nvPr/>
        </p:nvPicPr>
        <p:blipFill rotWithShape="1">
          <a:blip r:embed="rId10" cstate="print">
            <a:extLst>
              <a:ext uri="{28A0092B-C50C-407E-A947-70E740481C1C}">
                <a14:useLocalDpi xmlns:a14="http://schemas.microsoft.com/office/drawing/2010/main" val="0"/>
              </a:ext>
            </a:extLst>
          </a:blip>
          <a:srcRect l="52633"/>
          <a:stretch/>
        </p:blipFill>
        <p:spPr bwMode="auto">
          <a:xfrm>
            <a:off x="7016819" y="2140428"/>
            <a:ext cx="1392395" cy="195804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54" name="Рисунок 53" descr="C:\Users\MKuznetsova\Desktop\Обложки задачников Ященко 7-9\Статистика.jpg"/>
          <p:cNvPicPr/>
          <p:nvPr/>
        </p:nvPicPr>
        <p:blipFill rotWithShape="1">
          <a:blip r:embed="rId11" cstate="print">
            <a:extLst>
              <a:ext uri="{28A0092B-C50C-407E-A947-70E740481C1C}">
                <a14:useLocalDpi xmlns:a14="http://schemas.microsoft.com/office/drawing/2010/main" val="0"/>
              </a:ext>
            </a:extLst>
          </a:blip>
          <a:srcRect l="52150"/>
          <a:stretch/>
        </p:blipFill>
        <p:spPr bwMode="auto">
          <a:xfrm>
            <a:off x="8631600" y="2140429"/>
            <a:ext cx="1402307" cy="195804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3" name="Прямоугольник 2"/>
          <p:cNvSpPr/>
          <p:nvPr/>
        </p:nvSpPr>
        <p:spPr>
          <a:xfrm>
            <a:off x="321128" y="2505670"/>
            <a:ext cx="4503965" cy="2031325"/>
          </a:xfrm>
          <a:prstGeom prst="rect">
            <a:avLst/>
          </a:prstGeom>
        </p:spPr>
        <p:txBody>
          <a:bodyPr wrap="square">
            <a:spAutoFit/>
          </a:bodyPr>
          <a:lstStyle/>
          <a:p>
            <a:pPr marL="84138" indent="-84138">
              <a:buFont typeface="Arial" panose="020B0604020202020204" pitchFamily="34" charset="0"/>
              <a:buChar char="•"/>
            </a:pPr>
            <a:r>
              <a:rPr lang="ru-RU" sz="1400" dirty="0" smtClean="0">
                <a:solidFill>
                  <a:prstClr val="black"/>
                </a:solidFill>
                <a:latin typeface="Open Sans Light"/>
              </a:rPr>
              <a:t>Задачники могут использоваться учителем в урочной и внеурочной работе, а также учениками при подготовке к испытаниям различного уровня</a:t>
            </a:r>
          </a:p>
          <a:p>
            <a:pPr marL="84138" indent="-84138">
              <a:buFont typeface="Arial" panose="020B0604020202020204" pitchFamily="34" charset="0"/>
              <a:buChar char="•"/>
            </a:pPr>
            <a:r>
              <a:rPr lang="ru-RU" sz="1400" dirty="0" smtClean="0">
                <a:solidFill>
                  <a:prstClr val="black"/>
                </a:solidFill>
                <a:latin typeface="Open Sans Light"/>
              </a:rPr>
              <a:t>Структура </a:t>
            </a:r>
            <a:r>
              <a:rPr lang="ru-RU" sz="1400" dirty="0">
                <a:solidFill>
                  <a:prstClr val="black"/>
                </a:solidFill>
                <a:latin typeface="Open Sans Light"/>
              </a:rPr>
              <a:t>задачников позволяет использовать их в качестве дополнения при работе с любым учебно-методическим </a:t>
            </a:r>
            <a:r>
              <a:rPr lang="ru-RU" sz="1400" dirty="0" smtClean="0">
                <a:solidFill>
                  <a:prstClr val="black"/>
                </a:solidFill>
                <a:latin typeface="Open Sans Light"/>
              </a:rPr>
              <a:t>комплектом</a:t>
            </a:r>
            <a:endParaRPr lang="ru-RU" sz="1400" dirty="0">
              <a:solidFill>
                <a:prstClr val="black"/>
              </a:solidFill>
              <a:latin typeface="Open Sans Light"/>
            </a:endParaRPr>
          </a:p>
          <a:p>
            <a:pPr marL="84138" indent="-84138">
              <a:buFont typeface="Arial" panose="020B0604020202020204" pitchFamily="34" charset="0"/>
              <a:buChar char="•"/>
            </a:pPr>
            <a:r>
              <a:rPr lang="ru-RU" sz="1400" dirty="0" smtClean="0">
                <a:solidFill>
                  <a:prstClr val="black"/>
                </a:solidFill>
                <a:latin typeface="Open Sans Light"/>
              </a:rPr>
              <a:t>Все задачники трёхуровневые</a:t>
            </a:r>
            <a:endParaRPr lang="ru-RU" sz="1400" dirty="0">
              <a:solidFill>
                <a:prstClr val="black"/>
              </a:solidFill>
              <a:latin typeface="Open Sans Light"/>
            </a:endParaRPr>
          </a:p>
          <a:p>
            <a:pPr marL="84138" indent="-84138">
              <a:buFont typeface="Arial" panose="020B0604020202020204" pitchFamily="34" charset="0"/>
              <a:buChar char="•"/>
            </a:pPr>
            <a:r>
              <a:rPr lang="ru-RU" sz="1400" dirty="0">
                <a:solidFill>
                  <a:prstClr val="black"/>
                </a:solidFill>
                <a:latin typeface="Open Sans Light"/>
              </a:rPr>
              <a:t>Для удобства использования в урочной деятельности каждая задача представлена в двух равноценных вариантах а) и б</a:t>
            </a:r>
            <a:r>
              <a:rPr lang="ru-RU" sz="1400" dirty="0" smtClean="0">
                <a:solidFill>
                  <a:prstClr val="black"/>
                </a:solidFill>
                <a:latin typeface="Open Sans Light"/>
              </a:rPr>
              <a:t>)</a:t>
            </a:r>
            <a:endParaRPr lang="ru-RU" sz="1400" dirty="0">
              <a:solidFill>
                <a:prstClr val="black"/>
              </a:solidFill>
              <a:latin typeface="Open Sans Light"/>
            </a:endParaRPr>
          </a:p>
        </p:txBody>
      </p:sp>
    </p:spTree>
    <p:extLst>
      <p:ext uri="{BB962C8B-B14F-4D97-AF65-F5344CB8AC3E}">
        <p14:creationId xmlns:p14="http://schemas.microsoft.com/office/powerpoint/2010/main" val="229833234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hidden="1">
            <a:extLst>
              <a:ext uri="{FF2B5EF4-FFF2-40B4-BE49-F238E27FC236}">
                <a16:creationId xmlns:a16="http://schemas.microsoft.com/office/drawing/2014/main" id="{30C5398E-7F5A-4524-8CD4-4EAB3A96D7B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239" name="Слайд think-cell" r:id="rId5" imgW="359" imgH="360" progId="TCLayout.ActiveDocument.1">
                  <p:embed/>
                </p:oleObj>
              </mc:Choice>
              <mc:Fallback>
                <p:oleObj name="Слайд think-cell" r:id="rId5" imgW="359" imgH="360" progId="TCLayout.ActiveDocument.1">
                  <p:embed/>
                  <p:pic>
                    <p:nvPicPr>
                      <p:cNvPr id="5" name="Объект 4" hidden="1">
                        <a:extLst>
                          <a:ext uri="{FF2B5EF4-FFF2-40B4-BE49-F238E27FC236}">
                            <a16:creationId xmlns:a16="http://schemas.microsoft.com/office/drawing/2014/main" id="{30C5398E-7F5A-4524-8CD4-4EAB3A96D7B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5" name="TextBox 24"/>
          <p:cNvSpPr txBox="1"/>
          <p:nvPr/>
        </p:nvSpPr>
        <p:spPr>
          <a:xfrm>
            <a:off x="436562" y="255926"/>
            <a:ext cx="9734154" cy="935641"/>
          </a:xfrm>
          <a:prstGeom prst="rect">
            <a:avLst/>
          </a:prstGeom>
          <a:noFill/>
        </p:spPr>
        <p:txBody>
          <a:bodyPr wrap="square" lIns="0" tIns="0" rIns="0" bIns="0" rtlCol="0">
            <a:spAutoFit/>
          </a:bodyPr>
          <a:lstStyle/>
          <a:p>
            <a:pPr>
              <a:lnSpc>
                <a:spcPct val="95000"/>
              </a:lnSpc>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Серия «Функциональная грамотность.</a:t>
            </a:r>
          </a:p>
          <a:p>
            <a:pPr>
              <a:lnSpc>
                <a:spcPct val="95000"/>
              </a:lnSpc>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Учимся </a:t>
            </a:r>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для жизни» </a:t>
            </a:r>
          </a:p>
        </p:txBody>
      </p:sp>
      <p:grpSp>
        <p:nvGrpSpPr>
          <p:cNvPr id="29" name="Группа 28">
            <a:extLst>
              <a:ext uri="{FF2B5EF4-FFF2-40B4-BE49-F238E27FC236}">
                <a16:creationId xmlns:a16="http://schemas.microsoft.com/office/drawing/2014/main" id="{F891D045-80B5-4DC6-A762-D4045AC0D02E}"/>
              </a:ext>
            </a:extLst>
          </p:cNvPr>
          <p:cNvGrpSpPr/>
          <p:nvPr/>
        </p:nvGrpSpPr>
        <p:grpSpPr>
          <a:xfrm>
            <a:off x="10920851" y="133368"/>
            <a:ext cx="1036335" cy="358338"/>
            <a:chOff x="10099577" y="300997"/>
            <a:chExt cx="1512553" cy="523002"/>
          </a:xfrm>
          <a:solidFill>
            <a:srgbClr val="2D2B8D"/>
          </a:solidFill>
        </p:grpSpPr>
        <p:sp>
          <p:nvSpPr>
            <p:cNvPr id="37"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8"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9"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0"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1"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2"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3"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4"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5"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6"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7"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8"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9"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0"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
        <p:nvSpPr>
          <p:cNvPr id="6" name="Прямоугольник 5"/>
          <p:cNvSpPr/>
          <p:nvPr/>
        </p:nvSpPr>
        <p:spPr>
          <a:xfrm>
            <a:off x="9464369" y="5237768"/>
            <a:ext cx="231153" cy="307777"/>
          </a:xfrm>
          <a:prstGeom prst="rect">
            <a:avLst/>
          </a:prstGeom>
        </p:spPr>
        <p:txBody>
          <a:bodyPr wrap="none">
            <a:spAutoFit/>
          </a:bodyPr>
          <a:lstStyle/>
          <a:p>
            <a:pPr algn="ctr"/>
            <a:r>
              <a:rPr lang="ru-RU" sz="14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 </a:t>
            </a:r>
            <a:endParaRPr lang="ru-RU" sz="14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TextBox 33">
            <a:extLst>
              <a:ext uri="{FF2B5EF4-FFF2-40B4-BE49-F238E27FC236}">
                <a16:creationId xmlns:a16="http://schemas.microsoft.com/office/drawing/2014/main" id="{DA2D9AC4-09ED-41C8-9B7E-ABA991EBB706}"/>
              </a:ext>
            </a:extLst>
          </p:cNvPr>
          <p:cNvSpPr txBox="1"/>
          <p:nvPr/>
        </p:nvSpPr>
        <p:spPr>
          <a:xfrm>
            <a:off x="436562" y="1414362"/>
            <a:ext cx="10411314" cy="64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marL="723900">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a:r>
              <a:rPr lang="ru-RU" dirty="0" smtClean="0"/>
              <a:t>Сборники эталонных изданий под редакцией Г.С. Ковалёвой</a:t>
            </a:r>
            <a:endParaRPr lang="ru-RU" dirty="0"/>
          </a:p>
        </p:txBody>
      </p:sp>
      <p:sp>
        <p:nvSpPr>
          <p:cNvPr id="51" name="Прямоугольник 50"/>
          <p:cNvSpPr/>
          <p:nvPr/>
        </p:nvSpPr>
        <p:spPr>
          <a:xfrm>
            <a:off x="331343" y="2420532"/>
            <a:ext cx="5737306" cy="3570208"/>
          </a:xfrm>
          <a:prstGeom prst="rect">
            <a:avLst/>
          </a:prstGeom>
        </p:spPr>
        <p:txBody>
          <a:bodyPr wrap="square">
            <a:spAutoFit/>
          </a:bodyPr>
          <a:lstStyle/>
          <a:p>
            <a:pPr marL="285750" indent="-285750">
              <a:spcBef>
                <a:spcPts val="1200"/>
              </a:spcBef>
              <a:buFont typeface="Arial" panose="020B0604020202020204" pitchFamily="34" charset="0"/>
              <a:buChar char="•"/>
            </a:pPr>
            <a:r>
              <a:rPr lang="ru-RU" sz="1400" dirty="0">
                <a:solidFill>
                  <a:prstClr val="black"/>
                </a:solidFill>
                <a:latin typeface="Open Sans Light"/>
              </a:rPr>
              <a:t>Предназначены для формирования и оценки всех аспектов функциональной грамотности, которые изучаются в международном сравнительном исследовании </a:t>
            </a:r>
            <a:r>
              <a:rPr lang="ru-RU" sz="1400" dirty="0" smtClean="0">
                <a:solidFill>
                  <a:prstClr val="black"/>
                </a:solidFill>
                <a:latin typeface="Open Sans Light"/>
              </a:rPr>
              <a:t>PISA</a:t>
            </a:r>
            <a:endParaRPr lang="ru-RU" sz="1400" dirty="0">
              <a:solidFill>
                <a:prstClr val="black"/>
              </a:solidFill>
              <a:latin typeface="Open Sans Light"/>
            </a:endParaRPr>
          </a:p>
          <a:p>
            <a:pPr marL="285750" indent="-285750">
              <a:spcBef>
                <a:spcPts val="1200"/>
              </a:spcBef>
              <a:buFont typeface="Arial" panose="020B0604020202020204" pitchFamily="34" charset="0"/>
              <a:buChar char="•"/>
            </a:pPr>
            <a:r>
              <a:rPr lang="ru-RU" sz="1400" dirty="0">
                <a:solidFill>
                  <a:prstClr val="black"/>
                </a:solidFill>
                <a:latin typeface="Open Sans Light"/>
              </a:rPr>
              <a:t>Содержат обучающие и тренировочные задания, охватывающие все содержательные и </a:t>
            </a:r>
            <a:r>
              <a:rPr lang="ru-RU" sz="1400" dirty="0" err="1">
                <a:solidFill>
                  <a:prstClr val="black"/>
                </a:solidFill>
                <a:latin typeface="Open Sans Light"/>
              </a:rPr>
              <a:t>компетентностые</a:t>
            </a:r>
            <a:r>
              <a:rPr lang="ru-RU" sz="1400" dirty="0">
                <a:solidFill>
                  <a:prstClr val="black"/>
                </a:solidFill>
                <a:latin typeface="Open Sans Light"/>
              </a:rPr>
              <a:t> аспекты оценки функциональной грамотности по каждой из областей. Приводятся </a:t>
            </a:r>
            <a:r>
              <a:rPr lang="ru-RU" sz="1400" dirty="0" smtClean="0">
                <a:solidFill>
                  <a:prstClr val="black"/>
                </a:solidFill>
                <a:latin typeface="Open Sans Light"/>
              </a:rPr>
              <a:t>развёрнутые </a:t>
            </a:r>
            <a:r>
              <a:rPr lang="ru-RU" sz="1400" dirty="0">
                <a:solidFill>
                  <a:prstClr val="black"/>
                </a:solidFill>
                <a:latin typeface="Open Sans Light"/>
              </a:rPr>
              <a:t>описания особенностей оценки заданий, рекомендации по использованию системы заданий и их оценки. Все задания построены на основе реальных жизненных </a:t>
            </a:r>
            <a:r>
              <a:rPr lang="ru-RU" sz="1400" dirty="0" smtClean="0">
                <a:solidFill>
                  <a:prstClr val="black"/>
                </a:solidFill>
                <a:latin typeface="Open Sans Light"/>
              </a:rPr>
              <a:t>ситуаций</a:t>
            </a:r>
            <a:endParaRPr lang="ru-RU" sz="1400" dirty="0">
              <a:solidFill>
                <a:prstClr val="black"/>
              </a:solidFill>
              <a:latin typeface="Open Sans Light"/>
            </a:endParaRPr>
          </a:p>
          <a:p>
            <a:pPr marL="285750" indent="-285750">
              <a:spcBef>
                <a:spcPts val="1200"/>
              </a:spcBef>
              <a:buFont typeface="Arial" panose="020B0604020202020204" pitchFamily="34" charset="0"/>
              <a:buChar char="•"/>
            </a:pPr>
            <a:r>
              <a:rPr lang="ru-RU" sz="1400" dirty="0">
                <a:solidFill>
                  <a:prstClr val="black"/>
                </a:solidFill>
                <a:latin typeface="Open Sans Light"/>
              </a:rPr>
              <a:t>Могут быть использованы в обучающих целях педагогами на уроках и во внеурочной деятельности, а также администрацией школы для организации </a:t>
            </a:r>
            <a:r>
              <a:rPr lang="ru-RU" sz="1400" dirty="0" err="1">
                <a:solidFill>
                  <a:prstClr val="black"/>
                </a:solidFill>
                <a:latin typeface="Open Sans Light"/>
              </a:rPr>
              <a:t>внутришкольного</a:t>
            </a:r>
            <a:r>
              <a:rPr lang="ru-RU" sz="1400" dirty="0">
                <a:solidFill>
                  <a:prstClr val="black"/>
                </a:solidFill>
                <a:latin typeface="Open Sans Light"/>
              </a:rPr>
              <a:t> мониторинга по оценке функциональной грамотности учащихся 5 и 7 </a:t>
            </a:r>
            <a:r>
              <a:rPr lang="ru-RU" sz="1400" dirty="0" smtClean="0">
                <a:solidFill>
                  <a:prstClr val="black"/>
                </a:solidFill>
                <a:latin typeface="Open Sans Light"/>
              </a:rPr>
              <a:t>классов</a:t>
            </a:r>
            <a:endParaRPr lang="ru-RU" sz="1400" dirty="0">
              <a:solidFill>
                <a:prstClr val="black"/>
              </a:solidFill>
              <a:latin typeface="Open Sans Light"/>
            </a:endParaRPr>
          </a:p>
          <a:p>
            <a:pPr>
              <a:spcBef>
                <a:spcPts val="1200"/>
              </a:spcBef>
            </a:pPr>
            <a:endParaRPr lang="ru-RU" sz="14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2419" y="4433370"/>
            <a:ext cx="1449015" cy="1912401"/>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26875" y="2202233"/>
            <a:ext cx="1556354" cy="2054067"/>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7957" y="2144947"/>
            <a:ext cx="1629015" cy="2149964"/>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13138" y="4476991"/>
            <a:ext cx="1434413" cy="1893129"/>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37465" y="4498695"/>
            <a:ext cx="1408486" cy="1858911"/>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30266" y="4490023"/>
            <a:ext cx="1436059" cy="1895302"/>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40248" y="2199816"/>
            <a:ext cx="1519798" cy="2005820"/>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87789" y="2188709"/>
            <a:ext cx="1553801" cy="2050697"/>
          </a:xfrm>
          <a:prstGeom prst="rect">
            <a:avLst/>
          </a:prstGeom>
          <a:ln>
            <a:noFill/>
          </a:ln>
          <a:effectLst>
            <a:outerShdw blurRad="292100" dist="139700" dir="2700000" algn="tl" rotWithShape="0">
              <a:srgbClr val="333333">
                <a:alpha val="65000"/>
              </a:srgbClr>
            </a:outerShdw>
          </a:effectLst>
        </p:spPr>
      </p:pic>
      <p:cxnSp>
        <p:nvCxnSpPr>
          <p:cNvPr id="36" name="Прямая соединительная линия 35">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33" name="Прямоугольник 32">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32"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85</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3543243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hidden="1">
            <a:extLst>
              <a:ext uri="{FF2B5EF4-FFF2-40B4-BE49-F238E27FC236}">
                <a16:creationId xmlns:a16="http://schemas.microsoft.com/office/drawing/2014/main" id="{30C5398E-7F5A-4524-8CD4-4EAB3A96D7B0}"/>
              </a:ext>
            </a:extLst>
          </p:cNvPr>
          <p:cNvGraphicFramePr>
            <a:graphicFrameLocks noChangeAspect="1"/>
          </p:cNvGraphicFramePr>
          <p:nvPr>
            <p:custDataLst>
              <p:tags r:id="rId2"/>
            </p:custDataLs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81060" name="Слайд think-cell" r:id="rId5" imgW="359" imgH="360" progId="TCLayout.ActiveDocument.1">
                  <p:embed/>
                </p:oleObj>
              </mc:Choice>
              <mc:Fallback>
                <p:oleObj name="Слайд think-cell" r:id="rId5" imgW="359" imgH="360" progId="TCLayout.ActiveDocument.1">
                  <p:embed/>
                  <p:pic>
                    <p:nvPicPr>
                      <p:cNvPr id="0" name=""/>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37" name="TextBox 36">
            <a:extLst>
              <a:ext uri="{FF2B5EF4-FFF2-40B4-BE49-F238E27FC236}">
                <a16:creationId xmlns:a16="http://schemas.microsoft.com/office/drawing/2014/main" id="{F7FC2986-4132-4116-842E-EB7D4972ED67}"/>
              </a:ext>
            </a:extLst>
          </p:cNvPr>
          <p:cNvSpPr txBox="1"/>
          <p:nvPr/>
        </p:nvSpPr>
        <p:spPr>
          <a:xfrm>
            <a:off x="315305" y="1309330"/>
            <a:ext cx="10527505" cy="64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marL="723900">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defTabSz="914377">
              <a:defRPr/>
            </a:pPr>
            <a:r>
              <a:rPr lang="ru-RU" dirty="0">
                <a:solidFill>
                  <a:prstClr val="white"/>
                </a:solidFill>
              </a:rPr>
              <a:t>Функциональная грамотность. </a:t>
            </a:r>
            <a:r>
              <a:rPr lang="ru-RU" dirty="0" smtClean="0">
                <a:solidFill>
                  <a:prstClr val="white"/>
                </a:solidFill>
              </a:rPr>
              <a:t>Тренажёры </a:t>
            </a:r>
            <a:endParaRPr lang="ru-RU" dirty="0">
              <a:solidFill>
                <a:prstClr val="white"/>
              </a:solidFill>
            </a:endParaRPr>
          </a:p>
        </p:txBody>
      </p:sp>
      <p:sp>
        <p:nvSpPr>
          <p:cNvPr id="25" name="TextBox 24"/>
          <p:cNvSpPr txBox="1"/>
          <p:nvPr/>
        </p:nvSpPr>
        <p:spPr>
          <a:xfrm>
            <a:off x="166255" y="180577"/>
            <a:ext cx="10351893" cy="467820"/>
          </a:xfrm>
          <a:prstGeom prst="rect">
            <a:avLst/>
          </a:prstGeom>
          <a:noFill/>
        </p:spPr>
        <p:txBody>
          <a:bodyPr wrap="square" lIns="0" tIns="0" rIns="0" bIns="0" rtlCol="0">
            <a:spAutoFit/>
          </a:bodyPr>
          <a:lstStyle/>
          <a:p>
            <a:pPr defTabSz="914377">
              <a:lnSpc>
                <a:spcPct val="95000"/>
              </a:lnSpc>
              <a:defRPr/>
            </a:pPr>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Серия «Функциональная </a:t>
            </a: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Грамотность. Тренажёры»</a:t>
            </a:r>
            <a:endParaRPr lang="ru-RU" b="1" spc="-40"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3" name="Группа 52">
            <a:extLst>
              <a:ext uri="{FF2B5EF4-FFF2-40B4-BE49-F238E27FC236}">
                <a16:creationId xmlns:a16="http://schemas.microsoft.com/office/drawing/2014/main" id="{F891D045-80B5-4DC6-A762-D4045AC0D02E}"/>
              </a:ext>
            </a:extLst>
          </p:cNvPr>
          <p:cNvGrpSpPr/>
          <p:nvPr/>
        </p:nvGrpSpPr>
        <p:grpSpPr>
          <a:xfrm>
            <a:off x="10920853" y="133368"/>
            <a:ext cx="1036335" cy="358339"/>
            <a:chOff x="10099577" y="300997"/>
            <a:chExt cx="1512553" cy="523002"/>
          </a:xfrm>
          <a:solidFill>
            <a:srgbClr val="2D2B8D"/>
          </a:solidFill>
        </p:grpSpPr>
        <p:sp>
          <p:nvSpPr>
            <p:cNvPr id="54"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914377">
                <a:defRPr/>
              </a:pPr>
              <a:endParaRPr lang="ru-RU" sz="1867">
                <a:solidFill>
                  <a:prstClr val="white"/>
                </a:solidFill>
                <a:latin typeface="Calibri"/>
              </a:endParaRPr>
            </a:p>
          </p:txBody>
        </p:sp>
        <p:sp>
          <p:nvSpPr>
            <p:cNvPr id="55"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914377">
                <a:defRPr/>
              </a:pPr>
              <a:endParaRPr lang="ru-RU" sz="1867">
                <a:solidFill>
                  <a:prstClr val="white"/>
                </a:solidFill>
                <a:latin typeface="Calibri"/>
              </a:endParaRPr>
            </a:p>
          </p:txBody>
        </p:sp>
        <p:sp>
          <p:nvSpPr>
            <p:cNvPr id="56"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914377">
                <a:defRPr/>
              </a:pPr>
              <a:endParaRPr lang="ru-RU" sz="1867">
                <a:solidFill>
                  <a:prstClr val="white"/>
                </a:solidFill>
                <a:latin typeface="Calibri"/>
              </a:endParaRPr>
            </a:p>
          </p:txBody>
        </p:sp>
        <p:sp>
          <p:nvSpPr>
            <p:cNvPr id="57"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914377">
                <a:defRPr/>
              </a:pPr>
              <a:endParaRPr lang="ru-RU" sz="1867">
                <a:solidFill>
                  <a:prstClr val="white"/>
                </a:solidFill>
                <a:latin typeface="Calibri"/>
              </a:endParaRPr>
            </a:p>
          </p:txBody>
        </p:sp>
        <p:sp>
          <p:nvSpPr>
            <p:cNvPr id="58"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914377">
                <a:defRPr/>
              </a:pPr>
              <a:endParaRPr lang="ru-RU" sz="1867">
                <a:solidFill>
                  <a:prstClr val="white"/>
                </a:solidFill>
                <a:latin typeface="Calibri"/>
              </a:endParaRPr>
            </a:p>
          </p:txBody>
        </p:sp>
        <p:sp>
          <p:nvSpPr>
            <p:cNvPr id="59"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914377">
                <a:defRPr/>
              </a:pPr>
              <a:endParaRPr lang="ru-RU" sz="1867">
                <a:solidFill>
                  <a:prstClr val="white"/>
                </a:solidFill>
                <a:latin typeface="Calibri"/>
              </a:endParaRPr>
            </a:p>
          </p:txBody>
        </p:sp>
        <p:sp>
          <p:nvSpPr>
            <p:cNvPr id="60"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914377">
                <a:defRPr/>
              </a:pPr>
              <a:endParaRPr lang="ru-RU" sz="1867">
                <a:solidFill>
                  <a:prstClr val="white"/>
                </a:solidFill>
                <a:latin typeface="Calibri"/>
              </a:endParaRPr>
            </a:p>
          </p:txBody>
        </p:sp>
        <p:sp>
          <p:nvSpPr>
            <p:cNvPr id="61"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914377">
                <a:defRPr/>
              </a:pPr>
              <a:endParaRPr lang="ru-RU" sz="1867">
                <a:solidFill>
                  <a:prstClr val="white"/>
                </a:solidFill>
                <a:latin typeface="Calibri"/>
              </a:endParaRPr>
            </a:p>
          </p:txBody>
        </p:sp>
        <p:sp>
          <p:nvSpPr>
            <p:cNvPr id="62"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914377">
                <a:defRPr/>
              </a:pPr>
              <a:endParaRPr lang="ru-RU" sz="1867">
                <a:solidFill>
                  <a:prstClr val="white"/>
                </a:solidFill>
                <a:latin typeface="Calibri"/>
              </a:endParaRPr>
            </a:p>
          </p:txBody>
        </p:sp>
        <p:sp>
          <p:nvSpPr>
            <p:cNvPr id="63"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914377">
                <a:defRPr/>
              </a:pPr>
              <a:endParaRPr lang="ru-RU" sz="1867">
                <a:solidFill>
                  <a:prstClr val="white"/>
                </a:solidFill>
                <a:latin typeface="Calibri"/>
              </a:endParaRPr>
            </a:p>
          </p:txBody>
        </p:sp>
        <p:sp>
          <p:nvSpPr>
            <p:cNvPr id="64"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914377">
                <a:defRPr/>
              </a:pPr>
              <a:endParaRPr lang="ru-RU" sz="1867">
                <a:solidFill>
                  <a:prstClr val="white"/>
                </a:solidFill>
                <a:latin typeface="Calibri"/>
              </a:endParaRPr>
            </a:p>
          </p:txBody>
        </p:sp>
        <p:sp>
          <p:nvSpPr>
            <p:cNvPr id="65"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914377">
                <a:defRPr/>
              </a:pPr>
              <a:endParaRPr lang="ru-RU" sz="1867">
                <a:solidFill>
                  <a:prstClr val="white"/>
                </a:solidFill>
                <a:latin typeface="Calibri"/>
              </a:endParaRPr>
            </a:p>
          </p:txBody>
        </p:sp>
        <p:sp>
          <p:nvSpPr>
            <p:cNvPr id="66"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914377">
                <a:defRPr/>
              </a:pPr>
              <a:endParaRPr lang="ru-RU" sz="1867">
                <a:solidFill>
                  <a:prstClr val="white"/>
                </a:solidFill>
                <a:latin typeface="Calibri"/>
              </a:endParaRPr>
            </a:p>
          </p:txBody>
        </p:sp>
        <p:sp>
          <p:nvSpPr>
            <p:cNvPr id="67"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914377">
                <a:defRPr/>
              </a:pPr>
              <a:endParaRPr lang="ru-RU" sz="1867">
                <a:solidFill>
                  <a:prstClr val="white"/>
                </a:solidFill>
                <a:latin typeface="Calibri"/>
              </a:endParaRPr>
            </a:p>
          </p:txBody>
        </p:sp>
      </p:grpSp>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571" y="2256238"/>
            <a:ext cx="2437675" cy="3412743"/>
          </a:xfrm>
          <a:prstGeom prst="rect">
            <a:avLst/>
          </a:prstGeom>
          <a:noFill/>
          <a:ln w="3175">
            <a:solidFill>
              <a:schemeClr val="bg1">
                <a:lumMod val="85000"/>
              </a:schemeClr>
            </a:solidFill>
            <a:miter lim="800000"/>
            <a:headEnd/>
            <a:tailEnd/>
          </a:ln>
          <a:effectLst>
            <a:outerShdw blurRad="190500" dist="38100" dir="5400000" algn="t" rotWithShape="0">
              <a:prstClr val="black">
                <a:alpha val="10000"/>
              </a:prstClr>
            </a:outerShdw>
          </a:effectLst>
        </p:spPr>
      </p:pic>
      <p:sp>
        <p:nvSpPr>
          <p:cNvPr id="40" name="Содержимое 17"/>
          <p:cNvSpPr txBox="1">
            <a:spLocks/>
          </p:cNvSpPr>
          <p:nvPr/>
        </p:nvSpPr>
        <p:spPr>
          <a:xfrm>
            <a:off x="3016103" y="2256238"/>
            <a:ext cx="4158420" cy="2828193"/>
          </a:xfrm>
          <a:prstGeom prst="rect">
            <a:avLst/>
          </a:prstGeom>
        </p:spPr>
        <p:txBody>
          <a:bodyPr vert="horz" lIns="42844" tIns="42844" rIns="42844" bIns="42844"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44" indent="-285744" algn="l" defTabSz="914377">
              <a:buFont typeface="Arial" panose="020B0604020202020204" pitchFamily="34" charset="0"/>
              <a:buChar char="•"/>
              <a:defRPr/>
            </a:pPr>
            <a:r>
              <a:rPr lang="ru-RU" sz="1467" dirty="0">
                <a:solidFill>
                  <a:prstClr val="black"/>
                </a:solidFill>
                <a:latin typeface="Open Sans Light"/>
              </a:rPr>
              <a:t>Помогают формировать умение осознанно использовать полученные в ходе обучения знания для решения жизненных задач, развивают активность и самостоятельность учащихся, вовлекают их в поисковую и познавательную деятельность </a:t>
            </a:r>
          </a:p>
          <a:p>
            <a:pPr marL="285744" indent="-285744" algn="l" defTabSz="914377">
              <a:buFont typeface="Arial" panose="020B0604020202020204" pitchFamily="34" charset="0"/>
              <a:buChar char="•"/>
              <a:defRPr/>
            </a:pPr>
            <a:r>
              <a:rPr lang="ru-RU" sz="1467" dirty="0">
                <a:solidFill>
                  <a:prstClr val="black"/>
                </a:solidFill>
                <a:latin typeface="Open Sans Light"/>
              </a:rPr>
              <a:t>Содержат разнообразные практико-ориентированные задания, позволяющие школьникам подготовиться к участию в международных исследованиях качества образования. Приведены примеры их решений и ответы</a:t>
            </a:r>
          </a:p>
          <a:p>
            <a:pPr marL="285744" indent="-285744" algn="l" defTabSz="914377">
              <a:buFont typeface="Arial" panose="020B0604020202020204" pitchFamily="34" charset="0"/>
              <a:buChar char="•"/>
              <a:defRPr/>
            </a:pPr>
            <a:r>
              <a:rPr lang="ru-RU" sz="1467" dirty="0">
                <a:solidFill>
                  <a:prstClr val="black"/>
                </a:solidFill>
                <a:latin typeface="Open Sans Light"/>
              </a:rPr>
              <a:t>Могут использоваться учителями математики, русского языка, обществознания, биологии, физики и химии на уроках, во внеурочной деятельности, в системе дополнительного образования, семейного образования</a:t>
            </a:r>
          </a:p>
        </p:txBody>
      </p:sp>
      <p:cxnSp>
        <p:nvCxnSpPr>
          <p:cNvPr id="27" name="Прямая соединительная линия 26">
            <a:extLst>
              <a:ext uri="{FF2B5EF4-FFF2-40B4-BE49-F238E27FC236}">
                <a16:creationId xmlns:a16="http://schemas.microsoft.com/office/drawing/2014/main" id="{DEB654A0-C98F-4F96-9F38-182DA224F2D5}"/>
              </a:ext>
            </a:extLst>
          </p:cNvPr>
          <p:cNvCxnSpPr/>
          <p:nvPr/>
        </p:nvCxnSpPr>
        <p:spPr>
          <a:xfrm>
            <a:off x="100763" y="1152113"/>
            <a:ext cx="10987315"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6" name="Прямоугольник 25">
            <a:extLst>
              <a:ext uri="{FF2B5EF4-FFF2-40B4-BE49-F238E27FC236}">
                <a16:creationId xmlns:a16="http://schemas.microsoft.com/office/drawing/2014/main" id="{E6838642-F192-40B3-9CE9-54140F0A90E1}"/>
              </a:ext>
            </a:extLst>
          </p:cNvPr>
          <p:cNvSpPr/>
          <p:nvPr/>
        </p:nvSpPr>
        <p:spPr>
          <a:xfrm>
            <a:off x="315305" y="6651117"/>
            <a:ext cx="2238711" cy="102657"/>
          </a:xfrm>
          <a:prstGeom prst="rect">
            <a:avLst/>
          </a:prstGeom>
        </p:spPr>
        <p:txBody>
          <a:bodyPr wrap="square" lIns="0" tIns="0" rIns="0" bIns="0">
            <a:spAutoFit/>
          </a:bodyPr>
          <a:lstStyle/>
          <a:p>
            <a:pPr defTabSz="914377">
              <a:defRPr/>
            </a:pPr>
            <a:r>
              <a:rPr lang="ru-RU" sz="667" dirty="0">
                <a:solidFill>
                  <a:prstClr val="white">
                    <a:lumMod val="65000"/>
                  </a:prstClr>
                </a:solidFill>
                <a:latin typeface="Calibri"/>
              </a:rPr>
              <a:t>© АО «Издательство </a:t>
            </a:r>
            <a:r>
              <a:rPr lang="ru-RU" sz="667" dirty="0" smtClean="0">
                <a:solidFill>
                  <a:prstClr val="white">
                    <a:lumMod val="65000"/>
                  </a:prstClr>
                </a:solidFill>
                <a:latin typeface="Calibri"/>
              </a:rPr>
              <a:t>«Просвещение», </a:t>
            </a:r>
            <a:r>
              <a:rPr lang="ru-RU" sz="667" dirty="0">
                <a:solidFill>
                  <a:prstClr val="white">
                    <a:lumMod val="65000"/>
                  </a:prstClr>
                </a:solidFill>
                <a:latin typeface="Calibri"/>
              </a:rPr>
              <a:t>20</a:t>
            </a:r>
            <a:r>
              <a:rPr lang="en-US" sz="667" dirty="0">
                <a:solidFill>
                  <a:prstClr val="white">
                    <a:lumMod val="65000"/>
                  </a:prstClr>
                </a:solidFill>
                <a:latin typeface="Calibri"/>
              </a:rPr>
              <a:t>20</a:t>
            </a:r>
            <a:endParaRPr lang="ru-RU" sz="667" dirty="0">
              <a:solidFill>
                <a:prstClr val="white">
                  <a:lumMod val="65000"/>
                </a:prstClr>
              </a:solidFill>
              <a:latin typeface="Calibri"/>
            </a:endParaRPr>
          </a:p>
        </p:txBody>
      </p:sp>
      <p:sp>
        <p:nvSpPr>
          <p:cNvPr id="28" name="Номер слайда 2"/>
          <p:cNvSpPr>
            <a:spLocks noGrp="1"/>
          </p:cNvSpPr>
          <p:nvPr>
            <p:ph type="sldNum" idx="4294967295"/>
          </p:nvPr>
        </p:nvSpPr>
        <p:spPr>
          <a:xfrm>
            <a:off x="11076459" y="6338589"/>
            <a:ext cx="619324" cy="356659"/>
          </a:xfrm>
          <a:prstGeom prst="rect">
            <a:avLst/>
          </a:prstGeom>
        </p:spPr>
        <p:txBody>
          <a:bodyPr/>
          <a:lstStyle/>
          <a:p>
            <a:r>
              <a:rPr lang="ru-RU" sz="1067"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86</a:t>
            </a:r>
            <a:endParaRPr lang="en" sz="1067"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02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2936" t="16157" r="1798" b="8646"/>
          <a:stretch/>
        </p:blipFill>
        <p:spPr bwMode="auto">
          <a:xfrm>
            <a:off x="7282919" y="2108023"/>
            <a:ext cx="1805836" cy="239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3208" t="16909" r="1975" b="9232"/>
          <a:stretch/>
        </p:blipFill>
        <p:spPr bwMode="auto">
          <a:xfrm>
            <a:off x="7998099" y="4389106"/>
            <a:ext cx="1793532" cy="236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2995" t="16238" r="2007" b="8767"/>
          <a:stretch/>
        </p:blipFill>
        <p:spPr bwMode="auto">
          <a:xfrm>
            <a:off x="9556139" y="2311561"/>
            <a:ext cx="2038160" cy="271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9741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76719" y="4118771"/>
            <a:ext cx="1698454" cy="2342267"/>
          </a:xfrm>
          <a:prstGeom prst="rect">
            <a:avLst/>
          </a:prstGeom>
          <a:noFill/>
          <a:ln w="3175">
            <a:solidFill>
              <a:schemeClr val="bg1">
                <a:lumMod val="85000"/>
              </a:schemeClr>
            </a:solidFill>
            <a:miter lim="800000"/>
            <a:headEnd/>
            <a:tailEnd/>
          </a:ln>
          <a:effectLst>
            <a:outerShdw blurRad="190500" dist="38100" dir="5400000" algn="t" rotWithShape="0">
              <a:prstClr val="black">
                <a:alpha val="10000"/>
              </a:prstClr>
            </a:outerShdw>
          </a:effectLst>
          <a:extLst>
            <a:ext uri="{909E8E84-426E-40DD-AFC4-6F175D3DCCD1}">
              <a14:hiddenFill xmlns:a14="http://schemas.microsoft.com/office/drawing/2010/main">
                <a:solidFill>
                  <a:schemeClr val="accent1"/>
                </a:solidFill>
              </a14:hiddenFill>
            </a:ext>
          </a:extLst>
        </p:spPr>
      </p:pic>
      <p:pic>
        <p:nvPicPr>
          <p:cNvPr id="3" name="Рисунок 2"/>
          <p:cNvPicPr>
            <a:picLocks noChangeAspect="1"/>
          </p:cNvPicPr>
          <p:nvPr/>
        </p:nvPicPr>
        <p:blipFill>
          <a:blip r:embed="rId6"/>
          <a:stretch>
            <a:fillRect/>
          </a:stretch>
        </p:blipFill>
        <p:spPr>
          <a:xfrm>
            <a:off x="5645307" y="2195728"/>
            <a:ext cx="2266748" cy="3057800"/>
          </a:xfrm>
          <a:prstGeom prst="rect">
            <a:avLst/>
          </a:prstGeom>
        </p:spPr>
      </p:pic>
      <p:graphicFrame>
        <p:nvGraphicFramePr>
          <p:cNvPr id="5" name="Объект 4" hidden="1">
            <a:extLst>
              <a:ext uri="{FF2B5EF4-FFF2-40B4-BE49-F238E27FC236}">
                <a16:creationId xmlns:a16="http://schemas.microsoft.com/office/drawing/2014/main" id="{30C5398E-7F5A-4524-8CD4-4EAB3A96D7B0}"/>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150" name="Слайд think-cell" r:id="rId7" imgW="359" imgH="360" progId="TCLayout.ActiveDocument.1">
                  <p:embed/>
                </p:oleObj>
              </mc:Choice>
              <mc:Fallback>
                <p:oleObj name="Слайд think-cell" r:id="rId7" imgW="359" imgH="360" progId="TCLayout.ActiveDocument.1">
                  <p:embed/>
                  <p:pic>
                    <p:nvPicPr>
                      <p:cNvPr id="5" name="Объект 4" hidden="1">
                        <a:extLst>
                          <a:ext uri="{FF2B5EF4-FFF2-40B4-BE49-F238E27FC236}">
                            <a16:creationId xmlns:a16="http://schemas.microsoft.com/office/drawing/2014/main" id="{30C5398E-7F5A-4524-8CD4-4EAB3A96D7B0}"/>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5" name="TextBox 24"/>
          <p:cNvSpPr txBox="1"/>
          <p:nvPr/>
        </p:nvSpPr>
        <p:spPr>
          <a:xfrm>
            <a:off x="537546" y="205617"/>
            <a:ext cx="10363967" cy="935641"/>
          </a:xfrm>
          <a:prstGeom prst="rect">
            <a:avLst/>
          </a:prstGeom>
          <a:noFill/>
        </p:spPr>
        <p:txBody>
          <a:bodyPr wrap="square" lIns="0" tIns="0" rIns="0" bIns="0" rtlCol="0">
            <a:spAutoFit/>
          </a:bodyPr>
          <a:lstStyle/>
          <a:p>
            <a:pPr>
              <a:lnSpc>
                <a:spcPct val="95000"/>
              </a:lnSpc>
            </a:pPr>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Серия «ФГОС: Оценка образовательных </a:t>
            </a: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достижений»</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3" name="Группа 52">
            <a:extLst>
              <a:ext uri="{FF2B5EF4-FFF2-40B4-BE49-F238E27FC236}">
                <a16:creationId xmlns:a16="http://schemas.microsoft.com/office/drawing/2014/main" id="{F891D045-80B5-4DC6-A762-D4045AC0D02E}"/>
              </a:ext>
            </a:extLst>
          </p:cNvPr>
          <p:cNvGrpSpPr/>
          <p:nvPr/>
        </p:nvGrpSpPr>
        <p:grpSpPr>
          <a:xfrm>
            <a:off x="10920851" y="133368"/>
            <a:ext cx="1036335" cy="358338"/>
            <a:chOff x="10099577" y="300997"/>
            <a:chExt cx="1512553" cy="523002"/>
          </a:xfrm>
          <a:solidFill>
            <a:srgbClr val="2D2B8D"/>
          </a:solidFill>
        </p:grpSpPr>
        <p:sp>
          <p:nvSpPr>
            <p:cNvPr id="54"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5"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6"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7"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8"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9"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0"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1"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2"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3"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4"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5"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6"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7"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
        <p:nvSpPr>
          <p:cNvPr id="39" name="TextBox 38"/>
          <p:cNvSpPr txBox="1"/>
          <p:nvPr/>
        </p:nvSpPr>
        <p:spPr>
          <a:xfrm>
            <a:off x="277006" y="1407679"/>
            <a:ext cx="10385290" cy="72846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1400" b="1">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ru-RU" dirty="0">
                <a:solidFill>
                  <a:schemeClr val="bg1"/>
                </a:solidFill>
              </a:rPr>
              <a:t>под рук. Г.С. Ковалевой, кандидата педагогических наук, руководителя Центра оценки качества образования Института стратегии развития образования Российской академии наук, эксперта международного класса </a:t>
            </a:r>
          </a:p>
        </p:txBody>
      </p:sp>
      <p:sp>
        <p:nvSpPr>
          <p:cNvPr id="42" name="Содержимое 17"/>
          <p:cNvSpPr txBox="1">
            <a:spLocks/>
          </p:cNvSpPr>
          <p:nvPr/>
        </p:nvSpPr>
        <p:spPr>
          <a:xfrm>
            <a:off x="361730" y="2540342"/>
            <a:ext cx="4555846" cy="3706575"/>
          </a:xfrm>
          <a:prstGeom prst="rect">
            <a:avLst/>
          </a:prstGeom>
        </p:spPr>
        <p:txBody>
          <a:bodyPr vert="horz" lIns="42844" tIns="42844" rIns="42844" bIns="42844"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spcAft>
                <a:spcPts val="600"/>
              </a:spcAft>
              <a:buFont typeface="Arial" panose="020B0604020202020204" pitchFamily="34" charset="0"/>
              <a:buChar char="•"/>
            </a:pPr>
            <a:r>
              <a:rPr lang="ru-RU" sz="1400" dirty="0">
                <a:solidFill>
                  <a:prstClr val="black"/>
                </a:solidFill>
                <a:latin typeface="Open Sans Light"/>
              </a:rPr>
              <a:t>о</a:t>
            </a:r>
            <a:r>
              <a:rPr lang="ru-RU" sz="1400" dirty="0" smtClean="0">
                <a:solidFill>
                  <a:prstClr val="black"/>
                </a:solidFill>
                <a:latin typeface="Open Sans Light"/>
              </a:rPr>
              <a:t>ценка </a:t>
            </a:r>
            <a:r>
              <a:rPr lang="ru-RU" sz="1400" dirty="0">
                <a:solidFill>
                  <a:prstClr val="black"/>
                </a:solidFill>
                <a:latin typeface="Open Sans Light"/>
              </a:rPr>
              <a:t>читательской грамотности </a:t>
            </a:r>
            <a:r>
              <a:rPr lang="ru-RU" sz="1400" dirty="0" smtClean="0">
                <a:solidFill>
                  <a:prstClr val="black"/>
                </a:solidFill>
                <a:latin typeface="Open Sans Light"/>
              </a:rPr>
              <a:t>5-9 классы</a:t>
            </a:r>
            <a:endParaRPr lang="ru-RU" sz="1400" dirty="0">
              <a:solidFill>
                <a:prstClr val="black"/>
              </a:solidFill>
              <a:latin typeface="Open Sans Light"/>
            </a:endParaRPr>
          </a:p>
          <a:p>
            <a:pPr marL="285750" indent="-285750" algn="l">
              <a:spcAft>
                <a:spcPts val="600"/>
              </a:spcAft>
              <a:buFont typeface="Arial" panose="020B0604020202020204" pitchFamily="34" charset="0"/>
              <a:buChar char="•"/>
            </a:pPr>
            <a:r>
              <a:rPr lang="ru-RU" sz="1400" dirty="0" smtClean="0">
                <a:solidFill>
                  <a:prstClr val="black"/>
                </a:solidFill>
                <a:latin typeface="Open Sans Light"/>
              </a:rPr>
              <a:t>четыре </a:t>
            </a:r>
            <a:r>
              <a:rPr lang="ru-RU" sz="1400" dirty="0">
                <a:solidFill>
                  <a:prstClr val="black"/>
                </a:solidFill>
                <a:latin typeface="Open Sans Light"/>
              </a:rPr>
              <a:t>варианта тестов, в каждом из которых даются тексты по </a:t>
            </a:r>
            <a:r>
              <a:rPr lang="ru-RU" sz="1400" dirty="0" smtClean="0">
                <a:solidFill>
                  <a:prstClr val="black"/>
                </a:solidFill>
                <a:latin typeface="Open Sans Light"/>
              </a:rPr>
              <a:t>четырём </a:t>
            </a:r>
            <a:r>
              <a:rPr lang="ru-RU" sz="1400" dirty="0">
                <a:solidFill>
                  <a:prstClr val="black"/>
                </a:solidFill>
                <a:latin typeface="Open Sans Light"/>
              </a:rPr>
              <a:t>предметным областям (математике, русскому языку, естественно-научным предметам и общественно-научным предметам) с заданиями к </a:t>
            </a:r>
            <a:r>
              <a:rPr lang="ru-RU" sz="1400" dirty="0" smtClean="0">
                <a:solidFill>
                  <a:prstClr val="black"/>
                </a:solidFill>
                <a:latin typeface="Open Sans Light"/>
              </a:rPr>
              <a:t>ним</a:t>
            </a:r>
          </a:p>
          <a:p>
            <a:pPr marL="285750" indent="-285750" algn="l">
              <a:spcAft>
                <a:spcPts val="600"/>
              </a:spcAft>
            </a:pPr>
            <a:r>
              <a:rPr lang="ru-RU" sz="1400" dirty="0" smtClean="0">
                <a:solidFill>
                  <a:prstClr val="black"/>
                </a:solidFill>
                <a:latin typeface="Open Sans Light"/>
              </a:rPr>
              <a:t>   </a:t>
            </a:r>
            <a:r>
              <a:rPr lang="ru-RU" sz="1400" dirty="0" smtClean="0">
                <a:solidFill>
                  <a:schemeClr val="accent5"/>
                </a:solidFill>
                <a:latin typeface="Open Sans Light"/>
              </a:rPr>
              <a:t>Для проведения </a:t>
            </a:r>
            <a:r>
              <a:rPr lang="ru-RU" sz="1400" dirty="0" err="1" smtClean="0">
                <a:solidFill>
                  <a:schemeClr val="accent5"/>
                </a:solidFill>
                <a:latin typeface="Open Sans Light"/>
              </a:rPr>
              <a:t>внутришкольного</a:t>
            </a:r>
            <a:r>
              <a:rPr lang="ru-RU" sz="1400" dirty="0" smtClean="0">
                <a:solidFill>
                  <a:schemeClr val="accent5"/>
                </a:solidFill>
                <a:latin typeface="Open Sans Light"/>
              </a:rPr>
              <a:t> мониторинга в 5-9 классах:</a:t>
            </a:r>
          </a:p>
          <a:p>
            <a:pPr marL="285750" lvl="1" indent="-285750" algn="l">
              <a:spcAft>
                <a:spcPts val="600"/>
              </a:spcAft>
              <a:buFont typeface="Arial" panose="020B0604020202020204" pitchFamily="34" charset="0"/>
              <a:buChar char="•"/>
            </a:pPr>
            <a:r>
              <a:rPr lang="ru-RU" sz="1400" dirty="0" smtClean="0">
                <a:solidFill>
                  <a:prstClr val="black"/>
                </a:solidFill>
                <a:latin typeface="Open Sans Light"/>
              </a:rPr>
              <a:t>ежегодно</a:t>
            </a:r>
            <a:endParaRPr lang="ru-RU" sz="1400" dirty="0">
              <a:solidFill>
                <a:prstClr val="black"/>
              </a:solidFill>
              <a:latin typeface="Open Sans Light"/>
            </a:endParaRPr>
          </a:p>
          <a:p>
            <a:pPr marL="285750" lvl="1" indent="-285750" algn="l">
              <a:spcAft>
                <a:spcPts val="600"/>
              </a:spcAft>
              <a:buFont typeface="Arial" panose="020B0604020202020204" pitchFamily="34" charset="0"/>
              <a:buChar char="•"/>
            </a:pPr>
            <a:r>
              <a:rPr lang="ru-RU" sz="1400" dirty="0">
                <a:solidFill>
                  <a:prstClr val="black"/>
                </a:solidFill>
                <a:latin typeface="Open Sans Light"/>
              </a:rPr>
              <a:t>2 раза в год (входная и итоговая диагностика</a:t>
            </a:r>
            <a:r>
              <a:rPr lang="ru-RU" sz="1400" dirty="0" smtClean="0">
                <a:solidFill>
                  <a:prstClr val="black"/>
                </a:solidFill>
                <a:latin typeface="Open Sans Light"/>
              </a:rPr>
              <a:t>)</a:t>
            </a:r>
            <a:endParaRPr lang="ru-RU" sz="1400" dirty="0">
              <a:solidFill>
                <a:prstClr val="black"/>
              </a:solidFill>
              <a:latin typeface="Open Sans Light"/>
            </a:endParaRPr>
          </a:p>
          <a:p>
            <a:pPr marL="285750" lvl="1" indent="-285750" algn="l">
              <a:spcAft>
                <a:spcPts val="600"/>
              </a:spcAft>
              <a:buFont typeface="Arial" panose="020B0604020202020204" pitchFamily="34" charset="0"/>
              <a:buChar char="•"/>
            </a:pPr>
            <a:r>
              <a:rPr lang="ru-RU" sz="1400" dirty="0">
                <a:solidFill>
                  <a:prstClr val="black"/>
                </a:solidFill>
                <a:latin typeface="Open Sans Light"/>
              </a:rPr>
              <a:t>по четвертям с изменением предметной </a:t>
            </a:r>
            <a:r>
              <a:rPr lang="ru-RU" sz="1400" dirty="0" smtClean="0">
                <a:solidFill>
                  <a:prstClr val="black"/>
                </a:solidFill>
                <a:latin typeface="Open Sans Light"/>
              </a:rPr>
              <a:t>области</a:t>
            </a:r>
            <a:endParaRPr lang="ru-RU" sz="1400" dirty="0">
              <a:solidFill>
                <a:prstClr val="black"/>
              </a:solidFill>
              <a:latin typeface="Open Sans Light"/>
            </a:endParaRPr>
          </a:p>
        </p:txBody>
      </p:sp>
      <p:pic>
        <p:nvPicPr>
          <p:cNvPr id="4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07682" y="2529636"/>
            <a:ext cx="1725695" cy="2379916"/>
          </a:xfrm>
          <a:prstGeom prst="rect">
            <a:avLst/>
          </a:prstGeom>
          <a:noFill/>
          <a:ln w="3175">
            <a:solidFill>
              <a:schemeClr val="bg1">
                <a:lumMod val="85000"/>
              </a:schemeClr>
            </a:solidFill>
            <a:miter lim="800000"/>
            <a:headEnd/>
            <a:tailEnd/>
          </a:ln>
          <a:effectLst>
            <a:outerShdw blurRad="190500" dist="38100" dir="5400000" algn="t" rotWithShape="0">
              <a:prstClr val="black">
                <a:alpha val="10000"/>
              </a:prstClr>
            </a:outerShdw>
          </a:effectLst>
          <a:extLst>
            <a:ext uri="{909E8E84-426E-40DD-AFC4-6F175D3DCCD1}">
              <a14:hiddenFill xmlns:a14="http://schemas.microsoft.com/office/drawing/2010/main">
                <a:solidFill>
                  <a:schemeClr val="accent1"/>
                </a:solidFill>
              </a14:hiddenFill>
            </a:ext>
          </a:extLst>
        </p:spPr>
      </p:pic>
      <p:pic>
        <p:nvPicPr>
          <p:cNvPr id="48" name="Picture 15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0725" y="3994276"/>
            <a:ext cx="1768537" cy="2499190"/>
          </a:xfrm>
          <a:prstGeom prst="rect">
            <a:avLst/>
          </a:prstGeom>
          <a:noFill/>
          <a:ln w="3175">
            <a:solidFill>
              <a:schemeClr val="bg1">
                <a:lumMod val="85000"/>
              </a:schemeClr>
            </a:solidFill>
            <a:miter lim="800000"/>
            <a:headEnd/>
            <a:tailEnd/>
          </a:ln>
          <a:effectLst>
            <a:outerShdw blurRad="190500" dist="38100" dir="5400000" algn="t" rotWithShape="0">
              <a:prstClr val="black">
                <a:alpha val="10000"/>
              </a:prstClr>
            </a:outerShdw>
          </a:effectLst>
          <a:extLst>
            <a:ext uri="{909E8E84-426E-40DD-AFC4-6F175D3DCCD1}">
              <a14:hiddenFill xmlns:a14="http://schemas.microsoft.com/office/drawing/2010/main">
                <a:solidFill>
                  <a:schemeClr val="accent1"/>
                </a:solidFill>
              </a14:hiddenFill>
            </a:ext>
          </a:extLst>
        </p:spPr>
      </p:pic>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51240" y="2450347"/>
            <a:ext cx="1619559" cy="2538493"/>
          </a:xfrm>
          <a:prstGeom prst="rect">
            <a:avLst/>
          </a:prstGeom>
        </p:spPr>
      </p:pic>
      <p:pic>
        <p:nvPicPr>
          <p:cNvPr id="4" name="Рисунок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03668" y="3994276"/>
            <a:ext cx="1596983" cy="2499190"/>
          </a:xfrm>
          <a:prstGeom prst="rect">
            <a:avLst/>
          </a:prstGeom>
        </p:spPr>
      </p:pic>
      <p:sp>
        <p:nvSpPr>
          <p:cNvPr id="29" name="Номер слайда 8"/>
          <p:cNvSpPr>
            <a:spLocks noGrp="1"/>
          </p:cNvSpPr>
          <p:nvPr>
            <p:ph type="sldNum" sz="quarter" idx="12"/>
          </p:nvPr>
        </p:nvSpPr>
        <p:spPr>
          <a:xfrm>
            <a:off x="8610600" y="6356350"/>
            <a:ext cx="2743200" cy="365125"/>
          </a:xfrm>
        </p:spPr>
        <p:txBody>
          <a:bodyPr/>
          <a:lstStyle/>
          <a:p>
            <a:fld id="{4CB9B150-16F9-4654-A9FF-3F04349E5D0B}" type="slidenum">
              <a:rPr lang="ru-RU" smtClean="0"/>
              <a:pPr/>
              <a:t>86</a:t>
            </a:fld>
            <a:endParaRPr lang="ru-RU" dirty="0"/>
          </a:p>
        </p:txBody>
      </p:sp>
      <p:cxnSp>
        <p:nvCxnSpPr>
          <p:cNvPr id="31" name="Прямая соединительная линия 30">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30" name="Прямоугольник 29">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2753373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Группа 24">
            <a:extLst>
              <a:ext uri="{FF2B5EF4-FFF2-40B4-BE49-F238E27FC236}">
                <a16:creationId xmlns:a16="http://schemas.microsoft.com/office/drawing/2014/main" id="{5F409373-9A5B-44C8-816B-3CD4935B5D87}"/>
              </a:ext>
            </a:extLst>
          </p:cNvPr>
          <p:cNvGrpSpPr/>
          <p:nvPr/>
        </p:nvGrpSpPr>
        <p:grpSpPr>
          <a:xfrm>
            <a:off x="10920851" y="133368"/>
            <a:ext cx="1036335" cy="358338"/>
            <a:chOff x="10099577" y="300997"/>
            <a:chExt cx="1512553" cy="523002"/>
          </a:xfrm>
          <a:solidFill>
            <a:srgbClr val="2D2B8D"/>
          </a:solidFill>
        </p:grpSpPr>
        <p:sp>
          <p:nvSpPr>
            <p:cNvPr id="26" name="Freeform 6">
              <a:extLst>
                <a:ext uri="{FF2B5EF4-FFF2-40B4-BE49-F238E27FC236}">
                  <a16:creationId xmlns:a16="http://schemas.microsoft.com/office/drawing/2014/main" id="{40E68789-FF1F-4ECD-A4C0-D92B4205B3A1}"/>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7" name="Freeform 7">
              <a:extLst>
                <a:ext uri="{FF2B5EF4-FFF2-40B4-BE49-F238E27FC236}">
                  <a16:creationId xmlns:a16="http://schemas.microsoft.com/office/drawing/2014/main" id="{2D304122-1789-4C7E-8E38-BD9AE1A3D833}"/>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0" name="Freeform 8">
              <a:extLst>
                <a:ext uri="{FF2B5EF4-FFF2-40B4-BE49-F238E27FC236}">
                  <a16:creationId xmlns:a16="http://schemas.microsoft.com/office/drawing/2014/main" id="{7D340A83-4DFE-45F3-9D9F-69C94507C341}"/>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1" name="Freeform 9">
              <a:extLst>
                <a:ext uri="{FF2B5EF4-FFF2-40B4-BE49-F238E27FC236}">
                  <a16:creationId xmlns:a16="http://schemas.microsoft.com/office/drawing/2014/main" id="{C7D9E808-0EC6-4708-B386-6B8B12016973}"/>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2" name="Freeform 10">
              <a:extLst>
                <a:ext uri="{FF2B5EF4-FFF2-40B4-BE49-F238E27FC236}">
                  <a16:creationId xmlns:a16="http://schemas.microsoft.com/office/drawing/2014/main" id="{3272587C-45EE-494E-B363-B30FF2FFA881}"/>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5" name="Freeform 11">
              <a:extLst>
                <a:ext uri="{FF2B5EF4-FFF2-40B4-BE49-F238E27FC236}">
                  <a16:creationId xmlns:a16="http://schemas.microsoft.com/office/drawing/2014/main" id="{DBEEAD1B-C5F3-4CAB-89E6-CD120401CD04}"/>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6" name="Freeform 12">
              <a:extLst>
                <a:ext uri="{FF2B5EF4-FFF2-40B4-BE49-F238E27FC236}">
                  <a16:creationId xmlns:a16="http://schemas.microsoft.com/office/drawing/2014/main" id="{DFAB29F9-B38A-48AF-9670-8A649BC87E2C}"/>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7" name="Freeform 13">
              <a:extLst>
                <a:ext uri="{FF2B5EF4-FFF2-40B4-BE49-F238E27FC236}">
                  <a16:creationId xmlns:a16="http://schemas.microsoft.com/office/drawing/2014/main" id="{B7F53006-9B26-4E6D-9C8C-B85E384927AC}"/>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8" name="Freeform 14">
              <a:extLst>
                <a:ext uri="{FF2B5EF4-FFF2-40B4-BE49-F238E27FC236}">
                  <a16:creationId xmlns:a16="http://schemas.microsoft.com/office/drawing/2014/main" id="{B1633DED-5F87-446C-A4F7-8C7B4F8D9D61}"/>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9" name="Freeform 15">
              <a:extLst>
                <a:ext uri="{FF2B5EF4-FFF2-40B4-BE49-F238E27FC236}">
                  <a16:creationId xmlns:a16="http://schemas.microsoft.com/office/drawing/2014/main" id="{0247048E-69DF-444C-BDB4-A58F593E8E36}"/>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0" name="Freeform 16">
              <a:extLst>
                <a:ext uri="{FF2B5EF4-FFF2-40B4-BE49-F238E27FC236}">
                  <a16:creationId xmlns:a16="http://schemas.microsoft.com/office/drawing/2014/main" id="{CE9FB897-82E1-4D63-B526-522A6B5CC360}"/>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1" name="Freeform 17">
              <a:extLst>
                <a:ext uri="{FF2B5EF4-FFF2-40B4-BE49-F238E27FC236}">
                  <a16:creationId xmlns:a16="http://schemas.microsoft.com/office/drawing/2014/main" id="{E75B5DBF-82DC-4DE6-A954-058E409C7180}"/>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2" name="Freeform 18">
              <a:extLst>
                <a:ext uri="{FF2B5EF4-FFF2-40B4-BE49-F238E27FC236}">
                  <a16:creationId xmlns:a16="http://schemas.microsoft.com/office/drawing/2014/main" id="{8D318242-192B-473E-AADF-DA090CA6BF21}"/>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3" name="Freeform 19">
              <a:extLst>
                <a:ext uri="{FF2B5EF4-FFF2-40B4-BE49-F238E27FC236}">
                  <a16:creationId xmlns:a16="http://schemas.microsoft.com/office/drawing/2014/main" id="{F1A4685F-C9AD-47B0-94F5-BC135E1FA10A}"/>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
        <p:nvSpPr>
          <p:cNvPr id="44" name="TextBox 43"/>
          <p:cNvSpPr txBox="1"/>
          <p:nvPr/>
        </p:nvSpPr>
        <p:spPr>
          <a:xfrm>
            <a:off x="315303" y="2679373"/>
            <a:ext cx="5840265" cy="1723549"/>
          </a:xfrm>
          <a:prstGeom prst="rect">
            <a:avLst/>
          </a:prstGeom>
          <a:noFill/>
        </p:spPr>
        <p:txBody>
          <a:bodyPr wrap="square" lIns="0" tIns="0" rIns="0" bIns="0" rtlCol="0">
            <a:spAutoFit/>
          </a:bodyPr>
          <a:lstStyle/>
          <a:p>
            <a:pPr marL="285750" indent="-285750">
              <a:buFont typeface="Arial" panose="020B0604020202020204" pitchFamily="34" charset="0"/>
              <a:buChar char="•"/>
            </a:pPr>
            <a:r>
              <a:rPr lang="ru-RU" sz="1400" dirty="0">
                <a:solidFill>
                  <a:prstClr val="black"/>
                </a:solidFill>
                <a:latin typeface="Open Sans Light"/>
              </a:rPr>
              <a:t>Знакомит с основами физики, химии, географии, биологии и </a:t>
            </a:r>
            <a:r>
              <a:rPr lang="ru-RU" sz="1400" dirty="0" smtClean="0">
                <a:solidFill>
                  <a:prstClr val="black"/>
                </a:solidFill>
                <a:latin typeface="Open Sans Light"/>
              </a:rPr>
              <a:t>астрономии </a:t>
            </a:r>
            <a:endParaRPr lang="ru-RU" sz="1400" dirty="0">
              <a:solidFill>
                <a:prstClr val="black"/>
              </a:solidFill>
              <a:latin typeface="Open Sans Light"/>
            </a:endParaRPr>
          </a:p>
          <a:p>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Формирует  умения самостоятельно получать информацию об окружающем мире в результате практической деятельности, а также анализировать и использовать её для решения разнообразных практико-ориентированных </a:t>
            </a:r>
            <a:r>
              <a:rPr lang="ru-RU" sz="1400" dirty="0" smtClean="0">
                <a:solidFill>
                  <a:prstClr val="black"/>
                </a:solidFill>
                <a:latin typeface="Open Sans Light"/>
              </a:rPr>
              <a:t>задач </a:t>
            </a:r>
            <a:endParaRPr lang="ru-RU" sz="1400" dirty="0">
              <a:solidFill>
                <a:prstClr val="black"/>
              </a:solidFill>
              <a:latin typeface="Open Sans Light"/>
            </a:endParaRPr>
          </a:p>
          <a:p>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Включает материалы для подготовки обучающихся 5–6 классов к ВПР, к участию в международных исследованиях качества образования (TIMSS и PISA</a:t>
            </a:r>
            <a:r>
              <a:rPr lang="ru-RU" sz="1400" dirty="0" smtClean="0">
                <a:solidFill>
                  <a:prstClr val="black"/>
                </a:solidFill>
                <a:latin typeface="Open Sans Light"/>
              </a:rPr>
              <a:t>)</a:t>
            </a:r>
            <a:endParaRPr lang="ru-RU" sz="1400" dirty="0">
              <a:solidFill>
                <a:prstClr val="black"/>
              </a:solidFill>
              <a:latin typeface="Open Sans Light"/>
            </a:endParaRPr>
          </a:p>
        </p:txBody>
      </p:sp>
      <p:sp>
        <p:nvSpPr>
          <p:cNvPr id="46" name="Прямоугольник 45">
            <a:extLst>
              <a:ext uri="{FF2B5EF4-FFF2-40B4-BE49-F238E27FC236}">
                <a16:creationId xmlns:a16="http://schemas.microsoft.com/office/drawing/2014/main" id="{E6838642-F192-40B3-9CE9-54140F0A90E1}"/>
              </a:ext>
            </a:extLst>
          </p:cNvPr>
          <p:cNvSpPr/>
          <p:nvPr/>
        </p:nvSpPr>
        <p:spPr>
          <a:xfrm>
            <a:off x="315303" y="6651116"/>
            <a:ext cx="2313597" cy="107722"/>
          </a:xfrm>
          <a:prstGeom prst="rect">
            <a:avLst/>
          </a:prstGeom>
        </p:spPr>
        <p:txBody>
          <a:bodyPr wrap="square" lIns="0" tIns="0" rIns="0" bIns="0">
            <a:spAutoFit/>
          </a:bodyPr>
          <a:lstStyle/>
          <a:p>
            <a:r>
              <a:rPr lang="ru-RU" sz="700" dirty="0">
                <a:solidFill>
                  <a:schemeClr val="bg1">
                    <a:lumMod val="65000"/>
                  </a:schemeClr>
                </a:solidFill>
              </a:rPr>
              <a:t>© АО «Издательство «Просвещение» 2019</a:t>
            </a:r>
          </a:p>
        </p:txBody>
      </p:sp>
      <p:sp>
        <p:nvSpPr>
          <p:cNvPr id="2" name="Номер слайда 1"/>
          <p:cNvSpPr>
            <a:spLocks noGrp="1"/>
          </p:cNvSpPr>
          <p:nvPr>
            <p:ph type="sldNum" sz="quarter" idx="12"/>
          </p:nvPr>
        </p:nvSpPr>
        <p:spPr/>
        <p:txBody>
          <a:bodyPr/>
          <a:lstStyle/>
          <a:p>
            <a:fld id="{4CB9B150-16F9-4654-A9FF-3F04349E5D0B}" type="slidenum">
              <a:rPr lang="ru-RU" smtClean="0"/>
              <a:pPr/>
              <a:t>87</a:t>
            </a:fld>
            <a:endParaRPr lang="ru-RU" dirty="0"/>
          </a:p>
        </p:txBody>
      </p:sp>
      <p:cxnSp>
        <p:nvCxnSpPr>
          <p:cNvPr id="34" name="Прямая соединительная линия 33">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9035" y="2679373"/>
            <a:ext cx="2279909" cy="3048006"/>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3086" y="2706909"/>
            <a:ext cx="2267717" cy="3048006"/>
          </a:xfrm>
          <a:prstGeom prst="rect">
            <a:avLst/>
          </a:prstGeom>
          <a:ln>
            <a:noFill/>
          </a:ln>
          <a:effectLst>
            <a:outerShdw blurRad="292100" dist="139700" dir="2700000" algn="tl" rotWithShape="0">
              <a:srgbClr val="333333">
                <a:alpha val="65000"/>
              </a:srgbClr>
            </a:outerShdw>
          </a:effectLst>
        </p:spPr>
      </p:pic>
      <p:sp>
        <p:nvSpPr>
          <p:cNvPr id="33" name="TextBox 32"/>
          <p:cNvSpPr txBox="1"/>
          <p:nvPr/>
        </p:nvSpPr>
        <p:spPr>
          <a:xfrm>
            <a:off x="147685" y="341545"/>
            <a:ext cx="11777649" cy="941796"/>
          </a:xfrm>
          <a:prstGeom prst="rect">
            <a:avLst/>
          </a:prstGeom>
          <a:noFill/>
        </p:spPr>
        <p:txBody>
          <a:bodyPr wrap="square" lIns="0" tIns="0" rIns="0" bIns="0" rtlCol="0">
            <a:spAutoFit/>
          </a:bodyPr>
          <a:lstStyle/>
          <a:p>
            <a:pPr>
              <a:lnSpc>
                <a:spcPct val="95000"/>
              </a:lnSpc>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Функциональная грамотность.</a:t>
            </a:r>
          </a:p>
          <a:p>
            <a:pPr>
              <a:lnSpc>
                <a:spcPct val="95000"/>
              </a:lnSpc>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Естественно-научная грамотность</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sp>
        <p:nvSpPr>
          <p:cNvPr id="60" name="TextBox 59">
            <a:extLst>
              <a:ext uri="{FF2B5EF4-FFF2-40B4-BE49-F238E27FC236}">
                <a16:creationId xmlns:a16="http://schemas.microsoft.com/office/drawing/2014/main" id="{DA2D9AC4-09ED-41C8-9B7E-ABA991EBB706}"/>
              </a:ext>
            </a:extLst>
          </p:cNvPr>
          <p:cNvSpPr txBox="1"/>
          <p:nvPr/>
        </p:nvSpPr>
        <p:spPr>
          <a:xfrm>
            <a:off x="147685" y="1429938"/>
            <a:ext cx="10411314" cy="64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marL="723900">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a:r>
              <a:rPr lang="ru-RU" dirty="0" smtClean="0"/>
              <a:t>Новый </a:t>
            </a:r>
            <a:r>
              <a:rPr lang="ru-RU" dirty="0" err="1" smtClean="0"/>
              <a:t>метапредметный</a:t>
            </a:r>
            <a:r>
              <a:rPr lang="ru-RU" dirty="0" smtClean="0"/>
              <a:t> курс </a:t>
            </a:r>
            <a:endParaRPr lang="ru-RU" dirty="0"/>
          </a:p>
        </p:txBody>
      </p:sp>
    </p:spTree>
    <p:extLst>
      <p:ext uri="{BB962C8B-B14F-4D97-AF65-F5344CB8AC3E}">
        <p14:creationId xmlns:p14="http://schemas.microsoft.com/office/powerpoint/2010/main" val="3173311226"/>
      </p:ext>
    </p:extLst>
  </p:cSld>
  <p:clrMapOvr>
    <a:masterClrMapping/>
  </p:clrMapOvr>
  <p:timing>
    <p:tnLst>
      <p:par>
        <p:cTn id="1" dur="indefinite" restart="never" nodeType="tmRoot"/>
      </p:par>
    </p:tnLst>
  </p:timing>
</p:sld>
</file>

<file path=ppt/slides/slide8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grpSp>
        <p:nvGrpSpPr>
          <p:cNvPr id="25" name="Группа 24"/>
          <p:cNvGrpSpPr/>
          <p:nvPr/>
        </p:nvGrpSpPr>
        <p:grpSpPr>
          <a:xfrm rot="0">
            <a:off x="10920851" y="133368"/>
            <a:ext cx="1036335" cy="358338"/>
            <a:chOff x="10099577" y="300997"/>
            <a:chExt cx="1512553" cy="523002"/>
          </a:xfrm>
          <a:solidFill>
            <a:srgbClr val="2d2b8d"/>
          </a:solidFill>
        </p:grpSpPr>
        <p:sp>
          <p:nvSpPr>
            <p:cNvPr id="26" name="Freeform 6"/>
            <p:cNvSpPr/>
            <p:nvPr/>
          </p:nvSpPr>
          <p:spPr>
            <a:xfrm>
              <a:off x="10104558" y="546724"/>
              <a:ext cx="576131" cy="33206"/>
            </a:xfrm>
            <a:custGeom>
              <a:avLst/>
              <a:gd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27" name="Freeform 7"/>
            <p:cNvSpPr/>
            <p:nvPr/>
          </p:nvSpPr>
          <p:spPr>
            <a:xfrm>
              <a:off x="11029357" y="546724"/>
              <a:ext cx="576131" cy="33206"/>
            </a:xfrm>
            <a:custGeom>
              <a:avLst/>
              <a:gd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30" name="Freeform 8"/>
            <p:cNvSpPr/>
            <p:nvPr/>
          </p:nvSpPr>
          <p:spPr>
            <a:xfrm>
              <a:off x="10099577" y="666268"/>
              <a:ext cx="131166" cy="122864"/>
            </a:xfrm>
            <a:custGeom>
              <a:avLst/>
              <a:gd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31" name="Freeform 9"/>
            <p:cNvSpPr>
              <a:spLocks noEditPoints="1"/>
            </p:cNvSpPr>
            <p:nvPr/>
          </p:nvSpPr>
          <p:spPr>
            <a:xfrm>
              <a:off x="10253987" y="666268"/>
              <a:ext cx="89658" cy="122864"/>
            </a:xfrm>
            <a:custGeom>
              <a:avLst/>
              <a:gd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32" name="Freeform 10"/>
            <p:cNvSpPr>
              <a:spLocks noEditPoints="1"/>
            </p:cNvSpPr>
            <p:nvPr/>
          </p:nvSpPr>
          <p:spPr>
            <a:xfrm>
              <a:off x="10368549" y="664607"/>
              <a:ext cx="121204" cy="126184"/>
            </a:xfrm>
            <a:custGeom>
              <a:avLst/>
              <a:gd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35" name="Freeform 11"/>
            <p:cNvSpPr/>
            <p:nvPr/>
          </p:nvSpPr>
          <p:spPr>
            <a:xfrm>
              <a:off x="10517978" y="664607"/>
              <a:ext cx="111241" cy="126184"/>
            </a:xfrm>
            <a:custGeom>
              <a:avLst/>
              <a:gd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36" name="Freeform 12"/>
            <p:cNvSpPr>
              <a:spLocks noEditPoints="1"/>
            </p:cNvSpPr>
            <p:nvPr/>
          </p:nvSpPr>
          <p:spPr>
            <a:xfrm>
              <a:off x="10654125" y="666268"/>
              <a:ext cx="96299" cy="122864"/>
            </a:xfrm>
            <a:custGeom>
              <a:avLst/>
              <a:gd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37" name="Freeform 13"/>
            <p:cNvSpPr/>
            <p:nvPr/>
          </p:nvSpPr>
          <p:spPr>
            <a:xfrm>
              <a:off x="10778649" y="666268"/>
              <a:ext cx="89658" cy="122864"/>
            </a:xfrm>
            <a:custGeom>
              <a:avLst/>
              <a:gd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38" name="Freeform 14"/>
            <p:cNvSpPr/>
            <p:nvPr/>
          </p:nvSpPr>
          <p:spPr>
            <a:xfrm>
              <a:off x="10893211" y="666268"/>
              <a:ext cx="189277" cy="157731"/>
            </a:xfrm>
            <a:custGeom>
              <a:avLst/>
              <a:gd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39" name="Freeform 15"/>
            <p:cNvSpPr/>
            <p:nvPr/>
          </p:nvSpPr>
          <p:spPr>
            <a:xfrm>
              <a:off x="11100751" y="666268"/>
              <a:ext cx="91317" cy="122864"/>
            </a:xfrm>
            <a:custGeom>
              <a:avLst/>
              <a:gd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0" name="Freeform 16"/>
            <p:cNvSpPr/>
            <p:nvPr/>
          </p:nvSpPr>
          <p:spPr>
            <a:xfrm>
              <a:off x="11216974" y="666268"/>
              <a:ext cx="129505" cy="122864"/>
            </a:xfrm>
            <a:custGeom>
              <a:avLst/>
              <a:gd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1" name="Freeform 17"/>
            <p:cNvSpPr/>
            <p:nvPr/>
          </p:nvSpPr>
          <p:spPr>
            <a:xfrm>
              <a:off x="11368063" y="666268"/>
              <a:ext cx="131166" cy="122864"/>
            </a:xfrm>
            <a:custGeom>
              <a:avLst/>
              <a:gd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2" name="Freeform 18"/>
            <p:cNvSpPr/>
            <p:nvPr/>
          </p:nvSpPr>
          <p:spPr>
            <a:xfrm>
              <a:off x="11519152" y="666268"/>
              <a:ext cx="92978" cy="122864"/>
            </a:xfrm>
            <a:custGeom>
              <a:avLst/>
              <a:gd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sp>
          <p:nvSpPr>
            <p:cNvPr id="43" name="Freeform 19"/>
            <p:cNvSpPr>
              <a:spLocks noEditPoints="1"/>
            </p:cNvSpPr>
            <p:nvPr/>
          </p:nvSpPr>
          <p:spPr>
            <a:xfrm>
              <a:off x="10735481" y="300997"/>
              <a:ext cx="240746" cy="303839"/>
            </a:xfrm>
            <a:custGeom>
              <a:avLst/>
              <a:gd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ln>
          </p:spPr>
          <p:txBody>
            <a:bodyPr vert="horz" wrap="square" lIns="91440" tIns="45720" rIns="91440" bIns="45720" anchor="t" anchorCtr="0">
              <a:prstTxWarp prst="textNoShape">
                <a:avLst/>
              </a:prstTxWarp>
            </a:bodyPr>
            <a:lstStyle/>
            <a:p>
              <a:pPr lvl="0">
                <a:defRPr/>
              </a:pPr>
              <a:endParaRPr lang="ru-RU">
                <a:solidFill>
                  <a:schemeClr val="bg1"/>
                </a:solidFill>
              </a:endParaRPr>
            </a:p>
          </p:txBody>
        </p:sp>
      </p:grpSp>
      <p:sp>
        <p:nvSpPr>
          <p:cNvPr id="46" name="Прямоугольник 45"/>
          <p:cNvSpPr/>
          <p:nvPr/>
        </p:nvSpPr>
        <p:spPr>
          <a:xfrm>
            <a:off x="315303" y="6651116"/>
            <a:ext cx="2313597" cy="107722"/>
          </a:xfrm>
          <a:prstGeom prst="rect">
            <a:avLst/>
          </a:prstGeom>
        </p:spPr>
        <p:txBody>
          <a:bodyPr wrap="square" lIns="0" tIns="0" rIns="0" bIns="0">
            <a:spAutoFit/>
          </a:bodyPr>
          <a:lstStyle/>
          <a:p>
            <a:pPr lvl="0">
              <a:defRPr/>
            </a:pPr>
            <a:r>
              <a:rPr lang="ru-RU" sz="700">
                <a:solidFill>
                  <a:schemeClr val="bg1">
                    <a:lumMod val="65000"/>
                  </a:schemeClr>
                </a:solidFill>
              </a:rPr>
              <a:t>© АО «Издательство «Просвещение» 2019</a:t>
            </a:r>
            <a:endParaRPr lang="ru-RU" sz="700">
              <a:solidFill>
                <a:schemeClr val="bg1">
                  <a:lumMod val="65000"/>
                </a:schemeClr>
              </a:solidFill>
            </a:endParaRPr>
          </a:p>
        </p:txBody>
      </p:sp>
      <p:sp>
        <p:nvSpPr>
          <p:cNvPr id="2" name="Номер слайда 1"/>
          <p:cNvSpPr>
            <a:spLocks noGrp="1"/>
          </p:cNvSpPr>
          <p:nvPr>
            <p:ph type="sldNum" sz="quarter" idx="12"/>
          </p:nvPr>
        </p:nvSpPr>
        <p:spPr/>
        <p:txBody>
          <a:bodyPr/>
          <a:lstStyle/>
          <a:p>
            <a:pPr lvl="0">
              <a:defRPr/>
            </a:pPr>
            <a:fld id="{4CB9B150-16F9-4654-A9FF-3F04349E5D0B}" type="slidenum">
              <a:rPr lang="en-US"/>
              <a:pPr lvl="0">
                <a:defRPr/>
              </a:pPr>
              <a:t>87</a:t>
            </a:fld>
            <a:endParaRPr lang="en-US"/>
          </a:p>
        </p:txBody>
      </p:sp>
      <p:cxnSp>
        <p:nvCxnSpPr>
          <p:cNvPr id="34" name="Прямая соединительная линия 33"/>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pic>
        <p:nvPicPr>
          <p:cNvPr id="5" name="Рисунок 4"/>
          <p:cNvPicPr>
            <a:picLocks noChangeAspect="1"/>
          </p:cNvPicPr>
          <p:nvPr/>
        </p:nvPicPr>
        <p:blipFill rotWithShape="1">
          <a:blip r:embed="rId3"/>
          <a:stretch>
            <a:fillRect/>
          </a:stretch>
        </p:blipFill>
        <p:spPr>
          <a:xfrm>
            <a:off x="6622163" y="1758997"/>
            <a:ext cx="2374230" cy="3256831"/>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rotWithShape="1">
          <a:blip r:embed="rId4"/>
          <a:stretch>
            <a:fillRect/>
          </a:stretch>
        </p:blipFill>
        <p:spPr>
          <a:xfrm>
            <a:off x="9234893" y="1759489"/>
            <a:ext cx="2371880" cy="3200917"/>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a:off x="174986" y="1618313"/>
            <a:ext cx="6376040" cy="2037382"/>
          </a:xfrm>
          <a:prstGeom prst="rect">
            <a:avLst/>
          </a:prstGeom>
        </p:spPr>
        <p:txBody>
          <a:bodyPr wrap="square">
            <a:spAutoFit/>
          </a:bodyPr>
          <a:lstStyle/>
          <a:p>
            <a:pPr marL="285750" indent="-285750">
              <a:buFont typeface="Arial"/>
              <a:buChar char="•"/>
              <a:defRPr/>
            </a:pPr>
            <a:r>
              <a:rPr lang="ru-RU" sz="1400">
                <a:solidFill>
                  <a:prstClr val="black"/>
                </a:solidFill>
                <a:latin typeface="Open Sans Light"/>
                <a:ea typeface="+mn-ea"/>
                <a:cs typeface="+mn-cs"/>
              </a:rPr>
              <a:t>Формирует представления о геометрии, помогает овладеть методами доказательств, даёт представление о свойствах геометрических фигур и помогает развить пространственное мышление, применить полученные знания на практике</a:t>
            </a:r>
            <a:endParaRPr lang="ru-RU" sz="1400">
              <a:solidFill>
                <a:prstClr val="black"/>
              </a:solidFill>
              <a:latin typeface="Open Sans Light"/>
              <a:ea typeface="+mn-ea"/>
              <a:cs typeface="+mn-cs"/>
            </a:endParaRPr>
          </a:p>
          <a:p>
            <a:pPr lvl="0">
              <a:defRPr/>
            </a:pPr>
            <a:endParaRPr lang="ru-RU" sz="1400">
              <a:solidFill>
                <a:prstClr val="black"/>
              </a:solidFill>
              <a:latin typeface="Open Sans Light"/>
              <a:ea typeface="+mn-ea"/>
              <a:cs typeface="+mn-cs"/>
            </a:endParaRPr>
          </a:p>
          <a:p>
            <a:pPr marL="285750" indent="-285750">
              <a:buFont typeface="Arial"/>
              <a:buChar char="•"/>
              <a:defRPr/>
            </a:pPr>
            <a:r>
              <a:rPr lang="ru-RU" sz="1400">
                <a:solidFill>
                  <a:prstClr val="black"/>
                </a:solidFill>
                <a:latin typeface="Open Sans Light"/>
                <a:ea typeface="+mn-ea"/>
                <a:cs typeface="+mn-cs"/>
              </a:rPr>
              <a:t>Содержит материал международных исследований, оценивающих уровень и качество математического и естественно-научного образования учащихся 7—9 классов основной школы</a:t>
            </a:r>
            <a:endParaRPr lang="ru-RU" sz="1400">
              <a:solidFill>
                <a:prstClr val="black"/>
              </a:solidFill>
              <a:latin typeface="Open Sans Light"/>
              <a:ea typeface="+mn-ea"/>
              <a:cs typeface="+mn-cs"/>
            </a:endParaRPr>
          </a:p>
          <a:p>
            <a:pPr lvl="0">
              <a:defRPr/>
            </a:pPr>
            <a:endParaRPr lang="ru-RU" sz="1400">
              <a:solidFill>
                <a:prstClr val="black"/>
              </a:solidFill>
              <a:latin typeface="Open Sans Light"/>
              <a:ea typeface="+mn-ea"/>
              <a:cs typeface="+mn-cs"/>
            </a:endParaRPr>
          </a:p>
        </p:txBody>
      </p:sp>
      <p:pic>
        <p:nvPicPr>
          <p:cNvPr id="9" name="Рисунок 8"/>
          <p:cNvPicPr>
            <a:picLocks noChangeAspect="1"/>
          </p:cNvPicPr>
          <p:nvPr/>
        </p:nvPicPr>
        <p:blipFill rotWithShape="1">
          <a:blip r:embed="rId5"/>
          <a:srcRect l="2160" t="7690" r="86260" b="18340"/>
          <a:stretch>
            <a:fillRect/>
          </a:stretch>
        </p:blipFill>
        <p:spPr>
          <a:xfrm>
            <a:off x="174986" y="3534088"/>
            <a:ext cx="615143" cy="1942765"/>
          </a:xfrm>
          <a:prstGeom prst="rect">
            <a:avLst/>
          </a:prstGeom>
        </p:spPr>
      </p:pic>
      <p:sp>
        <p:nvSpPr>
          <p:cNvPr id="11" name="Прямоугольник 10"/>
          <p:cNvSpPr/>
          <p:nvPr/>
        </p:nvSpPr>
        <p:spPr>
          <a:xfrm>
            <a:off x="938944" y="3593930"/>
            <a:ext cx="2895821" cy="309415"/>
          </a:xfrm>
          <a:prstGeom prst="rect">
            <a:avLst/>
          </a:prstGeom>
        </p:spPr>
        <p:txBody>
          <a:bodyPr wrap="none">
            <a:spAutoFit/>
          </a:bodyPr>
          <a:lstStyle/>
          <a:p>
            <a:pPr lvl="0">
              <a:defRPr/>
            </a:pPr>
            <a:r>
              <a:rPr lang="ru-RU" sz="1400">
                <a:solidFill>
                  <a:prstClr val="black"/>
                </a:solidFill>
                <a:latin typeface="Open Sans Light"/>
                <a:ea typeface="+mn-ea"/>
                <a:cs typeface="+mn-cs"/>
              </a:rPr>
              <a:t>Для тех, кто хочет знать больше</a:t>
            </a:r>
            <a:endParaRPr lang="ru-RU" sz="1400">
              <a:solidFill>
                <a:prstClr val="black"/>
              </a:solidFill>
              <a:latin typeface="Open Sans Light"/>
              <a:ea typeface="+mn-ea"/>
              <a:cs typeface="+mn-cs"/>
            </a:endParaRPr>
          </a:p>
        </p:txBody>
      </p:sp>
      <p:sp>
        <p:nvSpPr>
          <p:cNvPr id="12" name="Прямоугольник 11"/>
          <p:cNvSpPr/>
          <p:nvPr/>
        </p:nvSpPr>
        <p:spPr>
          <a:xfrm>
            <a:off x="938944" y="4091682"/>
            <a:ext cx="3852132" cy="526038"/>
          </a:xfrm>
          <a:prstGeom prst="rect">
            <a:avLst/>
          </a:prstGeom>
        </p:spPr>
        <p:txBody>
          <a:bodyPr wrap="square">
            <a:spAutoFit/>
          </a:bodyPr>
          <a:lstStyle/>
          <a:p>
            <a:pPr lvl="0">
              <a:defRPr/>
            </a:pPr>
            <a:r>
              <a:rPr lang="ru-RU" sz="1400">
                <a:solidFill>
                  <a:prstClr val="black"/>
                </a:solidFill>
                <a:latin typeface="Open Sans Light"/>
                <a:ea typeface="+mn-ea"/>
                <a:cs typeface="+mn-cs"/>
              </a:rPr>
              <a:t>Подробный разбор задач всех типов с решениями</a:t>
            </a:r>
            <a:endParaRPr lang="ru-RU" sz="1400">
              <a:solidFill>
                <a:prstClr val="black"/>
              </a:solidFill>
              <a:latin typeface="Open Sans Light"/>
              <a:ea typeface="+mn-ea"/>
              <a:cs typeface="+mn-cs"/>
            </a:endParaRPr>
          </a:p>
        </p:txBody>
      </p:sp>
      <p:sp>
        <p:nvSpPr>
          <p:cNvPr id="13" name="Прямоугольник 12"/>
          <p:cNvSpPr/>
          <p:nvPr/>
        </p:nvSpPr>
        <p:spPr>
          <a:xfrm>
            <a:off x="957024" y="4580990"/>
            <a:ext cx="5106786" cy="522505"/>
          </a:xfrm>
          <a:prstGeom prst="rect">
            <a:avLst/>
          </a:prstGeom>
        </p:spPr>
        <p:txBody>
          <a:bodyPr wrap="square">
            <a:spAutoFit/>
          </a:bodyPr>
          <a:lstStyle/>
          <a:p>
            <a:pPr lvl="0">
              <a:defRPr/>
            </a:pPr>
            <a:r>
              <a:rPr lang="ru-RU" sz="1400">
                <a:solidFill>
                  <a:prstClr val="black"/>
                </a:solidFill>
                <a:latin typeface="Open Sans Light"/>
                <a:ea typeface="+mn-ea"/>
                <a:cs typeface="+mn-cs"/>
              </a:rPr>
              <a:t>Упражнения практического характера для освоения нового материала</a:t>
            </a:r>
            <a:endParaRPr lang="ru-RU" sz="1400">
              <a:solidFill>
                <a:prstClr val="black"/>
              </a:solidFill>
              <a:latin typeface="Open Sans Light"/>
              <a:ea typeface="+mn-ea"/>
              <a:cs typeface="+mn-cs"/>
            </a:endParaRPr>
          </a:p>
        </p:txBody>
      </p:sp>
      <p:sp>
        <p:nvSpPr>
          <p:cNvPr id="14" name="Прямоугольник 13"/>
          <p:cNvSpPr/>
          <p:nvPr/>
        </p:nvSpPr>
        <p:spPr>
          <a:xfrm>
            <a:off x="957024" y="5070298"/>
            <a:ext cx="6096000" cy="309422"/>
          </a:xfrm>
          <a:prstGeom prst="rect">
            <a:avLst/>
          </a:prstGeom>
        </p:spPr>
        <p:txBody>
          <a:bodyPr>
            <a:spAutoFit/>
          </a:bodyPr>
          <a:lstStyle/>
          <a:p>
            <a:pPr lvl="0">
              <a:defRPr/>
            </a:pPr>
            <a:r>
              <a:rPr lang="ru-RU" sz="1400">
                <a:solidFill>
                  <a:prstClr val="black"/>
                </a:solidFill>
                <a:latin typeface="Open Sans Light"/>
                <a:ea typeface="+mn-ea"/>
                <a:cs typeface="+mn-cs"/>
              </a:rPr>
              <a:t>Задачи для самостоятельного решения трёх уровней сложности</a:t>
            </a:r>
            <a:endParaRPr lang="ru-RU" sz="1400">
              <a:solidFill>
                <a:prstClr val="black"/>
              </a:solidFill>
              <a:latin typeface="Open Sans Light"/>
              <a:ea typeface="+mn-ea"/>
              <a:cs typeface="+mn-cs"/>
            </a:endParaRPr>
          </a:p>
        </p:txBody>
      </p:sp>
      <p:sp>
        <p:nvSpPr>
          <p:cNvPr id="29" name="TextBox 28"/>
          <p:cNvSpPr txBox="1"/>
          <p:nvPr/>
        </p:nvSpPr>
        <p:spPr>
          <a:xfrm>
            <a:off x="147685" y="341545"/>
            <a:ext cx="11777649" cy="925280"/>
          </a:xfrm>
          <a:prstGeom prst="rect">
            <a:avLst/>
          </a:prstGeom>
          <a:noFill/>
        </p:spPr>
        <p:txBody>
          <a:bodyPr wrap="square" lIns="0" tIns="0" rIns="0" bIns="0">
            <a:spAutoFit/>
          </a:bodyPr>
          <a:lstStyle/>
          <a:p>
            <a:pPr>
              <a:lnSpc>
                <a:spcPct val="95000"/>
              </a:lnSpc>
              <a:defRPr/>
            </a:pPr>
            <a:r>
              <a:rPr lang="ru-RU" sz="3200" b="1" spc="-40">
                <a:gradFill>
                  <a:gsLst>
                    <a:gs pos="88000">
                      <a:srgbClr val="00b0f0"/>
                    </a:gs>
                    <a:gs pos="0">
                      <a:srgbClr val="2d2b8d"/>
                    </a:gs>
                  </a:gsLst>
                  <a:lin ang="2400000" scaled="0"/>
                </a:gradFill>
                <a:latin typeface="Open Sans"/>
                <a:ea typeface="Open Sans"/>
                <a:cs typeface="Open Sans"/>
              </a:rPr>
              <a:t>Функциональная грамотность.</a:t>
            </a:r>
            <a:endParaRPr lang="ru-RU" sz="3200" b="1" spc="-40">
              <a:gradFill>
                <a:gsLst>
                  <a:gs pos="88000">
                    <a:srgbClr val="00b0f0"/>
                  </a:gs>
                  <a:gs pos="0">
                    <a:srgbClr val="2d2b8d"/>
                  </a:gs>
                </a:gsLst>
                <a:lin ang="2400000" scaled="0"/>
              </a:gradFill>
              <a:latin typeface="Open Sans"/>
              <a:ea typeface="Open Sans"/>
              <a:cs typeface="Open Sans"/>
            </a:endParaRPr>
          </a:p>
          <a:p>
            <a:pPr>
              <a:lnSpc>
                <a:spcPct val="95000"/>
              </a:lnSpc>
              <a:defRPr/>
            </a:pPr>
            <a:r>
              <a:rPr lang="ru-RU" sz="3200" b="1" spc="-40">
                <a:gradFill>
                  <a:gsLst>
                    <a:gs pos="88000">
                      <a:srgbClr val="00b0f0"/>
                    </a:gs>
                    <a:gs pos="0">
                      <a:srgbClr val="2d2b8d"/>
                    </a:gs>
                  </a:gsLst>
                  <a:lin ang="2400000" scaled="0"/>
                </a:gradFill>
                <a:latin typeface="Open Sans"/>
                <a:ea typeface="Open Sans"/>
                <a:cs typeface="Open Sans"/>
              </a:rPr>
              <a:t>Математическая грамотность</a:t>
            </a:r>
            <a:endParaRPr lang="ru-RU" sz="3200" b="1" spc="-40">
              <a:gradFill>
                <a:gsLst>
                  <a:gs pos="88000">
                    <a:srgbClr val="00b0f0"/>
                  </a:gs>
                  <a:gs pos="0">
                    <a:srgbClr val="2d2b8d"/>
                  </a:gs>
                </a:gsLst>
                <a:lin ang="2400000" scaled="0"/>
              </a:gradFill>
              <a:latin typeface="Open Sans"/>
              <a:ea typeface="Open Sans"/>
              <a:cs typeface="Open Sans"/>
            </a:endParaRPr>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hidden="1">
            <a:extLst>
              <a:ext uri="{FF2B5EF4-FFF2-40B4-BE49-F238E27FC236}">
                <a16:creationId xmlns:a16="http://schemas.microsoft.com/office/drawing/2014/main" id="{30C5398E-7F5A-4524-8CD4-4EAB3A96D7B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795" name="Слайд think-cell" r:id="rId5" imgW="359" imgH="360" progId="TCLayout.ActiveDocument.1">
                  <p:embed/>
                </p:oleObj>
              </mc:Choice>
              <mc:Fallback>
                <p:oleObj name="Слайд think-cell" r:id="rId5" imgW="359" imgH="360" progId="TCLayout.ActiveDocument.1">
                  <p:embed/>
                  <p:pic>
                    <p:nvPicPr>
                      <p:cNvPr id="5" name="Объект 4" hidden="1">
                        <a:extLst>
                          <a:ext uri="{FF2B5EF4-FFF2-40B4-BE49-F238E27FC236}">
                            <a16:creationId xmlns:a16="http://schemas.microsoft.com/office/drawing/2014/main" id="{30C5398E-7F5A-4524-8CD4-4EAB3A96D7B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5" name="TextBox 24"/>
          <p:cNvSpPr txBox="1"/>
          <p:nvPr/>
        </p:nvSpPr>
        <p:spPr>
          <a:xfrm>
            <a:off x="315304" y="467817"/>
            <a:ext cx="9440454" cy="473976"/>
          </a:xfrm>
          <a:prstGeom prst="rect">
            <a:avLst/>
          </a:prstGeom>
          <a:noFill/>
        </p:spPr>
        <p:txBody>
          <a:bodyPr wrap="square" lIns="0" tIns="0" rIns="0" bIns="0" rtlCol="0">
            <a:spAutoFit/>
          </a:bodyPr>
          <a:lstStyle/>
          <a:p>
            <a:pPr>
              <a:lnSpc>
                <a:spcPct val="95000"/>
              </a:lnSpc>
            </a:pPr>
            <a:r>
              <a:rPr lang="en-GB"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sym typeface="Merriweather"/>
              </a:rPr>
              <a:t> </a:t>
            </a: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sym typeface="Merriweather"/>
              </a:rPr>
              <a:t>Всероссийские проверочные работы</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Группа 28">
            <a:extLst>
              <a:ext uri="{FF2B5EF4-FFF2-40B4-BE49-F238E27FC236}">
                <a16:creationId xmlns:a16="http://schemas.microsoft.com/office/drawing/2014/main" id="{F891D045-80B5-4DC6-A762-D4045AC0D02E}"/>
              </a:ext>
            </a:extLst>
          </p:cNvPr>
          <p:cNvGrpSpPr/>
          <p:nvPr/>
        </p:nvGrpSpPr>
        <p:grpSpPr>
          <a:xfrm>
            <a:off x="10920851" y="133368"/>
            <a:ext cx="1036335" cy="358338"/>
            <a:chOff x="10099577" y="300997"/>
            <a:chExt cx="1512553" cy="523002"/>
          </a:xfrm>
          <a:solidFill>
            <a:srgbClr val="2D2B8D"/>
          </a:solidFill>
        </p:grpSpPr>
        <p:sp>
          <p:nvSpPr>
            <p:cNvPr id="37"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8"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9"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0"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1"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2"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3"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4"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5"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6"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7"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8"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9"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0"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
        <p:nvSpPr>
          <p:cNvPr id="6" name="Прямоугольник 5"/>
          <p:cNvSpPr/>
          <p:nvPr/>
        </p:nvSpPr>
        <p:spPr>
          <a:xfrm>
            <a:off x="9464369" y="5237768"/>
            <a:ext cx="231153" cy="307777"/>
          </a:xfrm>
          <a:prstGeom prst="rect">
            <a:avLst/>
          </a:prstGeom>
        </p:spPr>
        <p:txBody>
          <a:bodyPr wrap="none">
            <a:spAutoFit/>
          </a:bodyPr>
          <a:lstStyle/>
          <a:p>
            <a:pPr algn="ctr"/>
            <a:r>
              <a:rPr lang="ru-RU" sz="14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 </a:t>
            </a:r>
            <a:endParaRPr lang="ru-RU" sz="14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72" name="Прямая соединительная линия 71">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7" name="Прямоугольник 26">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744589935"/>
              </p:ext>
            </p:extLst>
          </p:nvPr>
        </p:nvGraphicFramePr>
        <p:xfrm>
          <a:off x="184852" y="1341447"/>
          <a:ext cx="9171209" cy="3970148"/>
        </p:xfrm>
        <a:graphic>
          <a:graphicData uri="http://schemas.openxmlformats.org/drawingml/2006/table">
            <a:tbl>
              <a:tblPr firstRow="1" bandRow="1">
                <a:tableStyleId>{5C22544A-7EE6-4342-B048-85BDC9FD1C3A}</a:tableStyleId>
              </a:tblPr>
              <a:tblGrid>
                <a:gridCol w="977722">
                  <a:extLst>
                    <a:ext uri="{9D8B030D-6E8A-4147-A177-3AD203B41FA5}">
                      <a16:colId xmlns:a16="http://schemas.microsoft.com/office/drawing/2014/main" val="2352658399"/>
                    </a:ext>
                  </a:extLst>
                </a:gridCol>
                <a:gridCol w="850188">
                  <a:extLst>
                    <a:ext uri="{9D8B030D-6E8A-4147-A177-3AD203B41FA5}">
                      <a16:colId xmlns:a16="http://schemas.microsoft.com/office/drawing/2014/main" val="3794795097"/>
                    </a:ext>
                  </a:extLst>
                </a:gridCol>
                <a:gridCol w="850186">
                  <a:extLst>
                    <a:ext uri="{9D8B030D-6E8A-4147-A177-3AD203B41FA5}">
                      <a16:colId xmlns:a16="http://schemas.microsoft.com/office/drawing/2014/main" val="2986160844"/>
                    </a:ext>
                  </a:extLst>
                </a:gridCol>
                <a:gridCol w="722925">
                  <a:extLst>
                    <a:ext uri="{9D8B030D-6E8A-4147-A177-3AD203B41FA5}">
                      <a16:colId xmlns:a16="http://schemas.microsoft.com/office/drawing/2014/main" val="3683626691"/>
                    </a:ext>
                  </a:extLst>
                </a:gridCol>
                <a:gridCol w="802486">
                  <a:extLst>
                    <a:ext uri="{9D8B030D-6E8A-4147-A177-3AD203B41FA5}">
                      <a16:colId xmlns:a16="http://schemas.microsoft.com/office/drawing/2014/main" val="647365088"/>
                    </a:ext>
                  </a:extLst>
                </a:gridCol>
                <a:gridCol w="671311">
                  <a:extLst>
                    <a:ext uri="{9D8B030D-6E8A-4147-A177-3AD203B41FA5}">
                      <a16:colId xmlns:a16="http://schemas.microsoft.com/office/drawing/2014/main" val="2371234103"/>
                    </a:ext>
                  </a:extLst>
                </a:gridCol>
                <a:gridCol w="671310">
                  <a:extLst>
                    <a:ext uri="{9D8B030D-6E8A-4147-A177-3AD203B41FA5}">
                      <a16:colId xmlns:a16="http://schemas.microsoft.com/office/drawing/2014/main" val="1166152986"/>
                    </a:ext>
                  </a:extLst>
                </a:gridCol>
                <a:gridCol w="644882">
                  <a:extLst>
                    <a:ext uri="{9D8B030D-6E8A-4147-A177-3AD203B41FA5}">
                      <a16:colId xmlns:a16="http://schemas.microsoft.com/office/drawing/2014/main" val="2294831104"/>
                    </a:ext>
                  </a:extLst>
                </a:gridCol>
                <a:gridCol w="598516">
                  <a:extLst>
                    <a:ext uri="{9D8B030D-6E8A-4147-A177-3AD203B41FA5}">
                      <a16:colId xmlns:a16="http://schemas.microsoft.com/office/drawing/2014/main" val="166401160"/>
                    </a:ext>
                  </a:extLst>
                </a:gridCol>
                <a:gridCol w="615142">
                  <a:extLst>
                    <a:ext uri="{9D8B030D-6E8A-4147-A177-3AD203B41FA5}">
                      <a16:colId xmlns:a16="http://schemas.microsoft.com/office/drawing/2014/main" val="3561805359"/>
                    </a:ext>
                  </a:extLst>
                </a:gridCol>
                <a:gridCol w="748145">
                  <a:extLst>
                    <a:ext uri="{9D8B030D-6E8A-4147-A177-3AD203B41FA5}">
                      <a16:colId xmlns:a16="http://schemas.microsoft.com/office/drawing/2014/main" val="1787710958"/>
                    </a:ext>
                  </a:extLst>
                </a:gridCol>
                <a:gridCol w="1018396">
                  <a:extLst>
                    <a:ext uri="{9D8B030D-6E8A-4147-A177-3AD203B41FA5}">
                      <a16:colId xmlns:a16="http://schemas.microsoft.com/office/drawing/2014/main" val="3902549188"/>
                    </a:ext>
                  </a:extLst>
                </a:gridCol>
              </a:tblGrid>
              <a:tr h="405162">
                <a:tc>
                  <a:txBody>
                    <a:bodyPr/>
                    <a:lstStyle/>
                    <a:p>
                      <a:pPr marL="0" algn="l" defTabSz="914400" rtl="0" eaLnBrk="1" latinLnBrk="0" hangingPunct="1"/>
                      <a:r>
                        <a:rPr lang="ru-RU" sz="1150" b="1" kern="1200" dirty="0" smtClean="0">
                          <a:solidFill>
                            <a:schemeClr val="lt1"/>
                          </a:solidFill>
                          <a:latin typeface="+mn-lt"/>
                          <a:ea typeface="+mn-ea"/>
                          <a:cs typeface="+mn-cs"/>
                        </a:rPr>
                        <a:t>Дата проведения</a:t>
                      </a:r>
                      <a:endParaRPr lang="ru-RU" sz="1150" b="1" kern="1200" dirty="0">
                        <a:solidFill>
                          <a:schemeClr val="lt1"/>
                        </a:solidFill>
                        <a:latin typeface="+mn-lt"/>
                        <a:ea typeface="+mn-ea"/>
                        <a:cs typeface="+mn-cs"/>
                      </a:endParaRPr>
                    </a:p>
                  </a:txBody>
                  <a:tcPr>
                    <a:lnB w="12700" cap="flat" cmpd="sng" algn="ctr">
                      <a:solidFill>
                        <a:schemeClr val="bg1"/>
                      </a:solidFill>
                      <a:prstDash val="solid"/>
                      <a:round/>
                      <a:headEnd type="none" w="med" len="med"/>
                      <a:tailEnd type="none" w="med" len="med"/>
                    </a:lnB>
                  </a:tcPr>
                </a:tc>
                <a:tc>
                  <a:txBody>
                    <a:bodyPr/>
                    <a:lstStyle/>
                    <a:p>
                      <a:pPr marL="0" algn="l" defTabSz="914400" rtl="0" eaLnBrk="1" latinLnBrk="0" hangingPunct="1"/>
                      <a:r>
                        <a:rPr lang="ru-RU" sz="1150" b="1" kern="1200" dirty="0" smtClean="0">
                          <a:solidFill>
                            <a:schemeClr val="lt1"/>
                          </a:solidFill>
                          <a:latin typeface="+mn-lt"/>
                          <a:ea typeface="+mn-ea"/>
                          <a:cs typeface="+mn-cs"/>
                        </a:rPr>
                        <a:t>2–6 марта</a:t>
                      </a:r>
                      <a:endParaRPr lang="ru-RU" sz="1150" b="1" kern="1200" dirty="0">
                        <a:solidFill>
                          <a:schemeClr val="lt1"/>
                        </a:solidFill>
                        <a:latin typeface="+mn-lt"/>
                        <a:ea typeface="+mn-ea"/>
                        <a:cs typeface="+mn-cs"/>
                      </a:endParaRPr>
                    </a:p>
                  </a:txBody>
                  <a:tcPr>
                    <a:lnB w="12700" cap="flat" cmpd="sng" algn="ctr">
                      <a:solidFill>
                        <a:schemeClr val="bg1"/>
                      </a:solidFill>
                      <a:prstDash val="solid"/>
                      <a:round/>
                      <a:headEnd type="none" w="med" len="med"/>
                      <a:tailEnd type="none" w="med" len="med"/>
                    </a:lnB>
                  </a:tcPr>
                </a:tc>
                <a:tc>
                  <a:txBody>
                    <a:bodyPr/>
                    <a:lstStyle/>
                    <a:p>
                      <a:pPr marL="0" algn="l" defTabSz="914400" rtl="0" eaLnBrk="1" latinLnBrk="0" hangingPunct="1"/>
                      <a:r>
                        <a:rPr lang="ru-RU" sz="1150" b="1" kern="1200" dirty="0" smtClean="0">
                          <a:solidFill>
                            <a:schemeClr val="lt1"/>
                          </a:solidFill>
                          <a:latin typeface="+mn-lt"/>
                          <a:ea typeface="+mn-ea"/>
                          <a:cs typeface="+mn-cs"/>
                        </a:rPr>
                        <a:t>10–13 марта</a:t>
                      </a:r>
                      <a:endParaRPr lang="ru-RU" sz="1150" b="1" kern="1200" dirty="0">
                        <a:solidFill>
                          <a:schemeClr val="lt1"/>
                        </a:solidFill>
                        <a:latin typeface="+mn-lt"/>
                        <a:ea typeface="+mn-ea"/>
                        <a:cs typeface="+mn-cs"/>
                      </a:endParaRPr>
                    </a:p>
                  </a:txBody>
                  <a:tcPr>
                    <a:lnB w="12700" cap="flat" cmpd="sng" algn="ctr">
                      <a:solidFill>
                        <a:schemeClr val="bg1"/>
                      </a:solidFill>
                      <a:prstDash val="solid"/>
                      <a:round/>
                      <a:headEnd type="none" w="med" len="med"/>
                      <a:tailEnd type="none" w="med" len="med"/>
                    </a:lnB>
                  </a:tcPr>
                </a:tc>
                <a:tc>
                  <a:txBody>
                    <a:bodyPr/>
                    <a:lstStyle/>
                    <a:p>
                      <a:pPr marL="0" algn="l" defTabSz="914400" rtl="0" eaLnBrk="1" latinLnBrk="0" hangingPunct="1"/>
                      <a:r>
                        <a:rPr lang="ru-RU" sz="1150" b="1" kern="1200" dirty="0" smtClean="0">
                          <a:solidFill>
                            <a:schemeClr val="lt1"/>
                          </a:solidFill>
                          <a:latin typeface="+mn-lt"/>
                          <a:ea typeface="+mn-ea"/>
                          <a:cs typeface="+mn-cs"/>
                        </a:rPr>
                        <a:t>16–20 марта</a:t>
                      </a:r>
                      <a:endParaRPr lang="ru-RU" sz="1150" b="1" kern="1200" dirty="0">
                        <a:solidFill>
                          <a:schemeClr val="lt1"/>
                        </a:solidFill>
                        <a:latin typeface="+mn-lt"/>
                        <a:ea typeface="+mn-ea"/>
                        <a:cs typeface="+mn-cs"/>
                      </a:endParaRPr>
                    </a:p>
                  </a:txBody>
                  <a:tcPr>
                    <a:lnB w="12700" cap="flat" cmpd="sng" algn="ctr">
                      <a:solidFill>
                        <a:schemeClr val="bg1"/>
                      </a:solidFill>
                      <a:prstDash val="solid"/>
                      <a:round/>
                      <a:headEnd type="none" w="med" len="med"/>
                      <a:tailEnd type="none" w="med" len="med"/>
                    </a:lnB>
                  </a:tcPr>
                </a:tc>
                <a:tc gridSpan="2">
                  <a:txBody>
                    <a:bodyPr/>
                    <a:lstStyle/>
                    <a:p>
                      <a:pPr marL="0" algn="l" defTabSz="914400" rtl="0" eaLnBrk="1" latinLnBrk="0" hangingPunct="1"/>
                      <a:r>
                        <a:rPr lang="ru-RU" sz="1150" b="1" kern="1200" dirty="0" smtClean="0">
                          <a:solidFill>
                            <a:schemeClr val="lt1"/>
                          </a:solidFill>
                          <a:latin typeface="+mn-lt"/>
                          <a:ea typeface="+mn-ea"/>
                          <a:cs typeface="+mn-cs"/>
                        </a:rPr>
                        <a:t>30 марта–3 апреля</a:t>
                      </a:r>
                      <a:endParaRPr lang="ru-RU" sz="1150" b="1" kern="1200" dirty="0">
                        <a:solidFill>
                          <a:schemeClr val="lt1"/>
                        </a:solidFill>
                        <a:latin typeface="+mn-lt"/>
                        <a:ea typeface="+mn-ea"/>
                        <a:cs typeface="+mn-cs"/>
                      </a:endParaRPr>
                    </a:p>
                  </a:txBody>
                  <a:tcPr>
                    <a:lnB w="12700" cap="flat" cmpd="sng" algn="ctr">
                      <a:solidFill>
                        <a:schemeClr val="bg1"/>
                      </a:solidFill>
                      <a:prstDash val="solid"/>
                      <a:round/>
                      <a:headEnd type="none" w="med" len="med"/>
                      <a:tailEnd type="none" w="med" len="med"/>
                    </a:lnB>
                  </a:tcPr>
                </a:tc>
                <a:tc hMerge="1">
                  <a:txBody>
                    <a:bodyPr/>
                    <a:lstStyle/>
                    <a:p>
                      <a:endParaRPr lang="ru-RU"/>
                    </a:p>
                  </a:txBody>
                  <a:tcPr/>
                </a:tc>
                <a:tc gridSpan="2">
                  <a:txBody>
                    <a:bodyPr/>
                    <a:lstStyle/>
                    <a:p>
                      <a:pPr marL="0" algn="l" defTabSz="914400" rtl="0" eaLnBrk="1" latinLnBrk="0" hangingPunct="1"/>
                      <a:r>
                        <a:rPr lang="ru-RU" sz="1150" b="1" kern="1200" dirty="0" smtClean="0">
                          <a:solidFill>
                            <a:schemeClr val="lt1"/>
                          </a:solidFill>
                          <a:latin typeface="+mn-lt"/>
                          <a:ea typeface="+mn-ea"/>
                          <a:cs typeface="+mn-cs"/>
                        </a:rPr>
                        <a:t>6–10 апреля</a:t>
                      </a:r>
                      <a:endParaRPr lang="ru-RU" sz="1150" b="1" kern="1200" dirty="0">
                        <a:solidFill>
                          <a:schemeClr val="lt1"/>
                        </a:solidFill>
                        <a:latin typeface="+mn-lt"/>
                        <a:ea typeface="+mn-ea"/>
                        <a:cs typeface="+mn-cs"/>
                      </a:endParaRPr>
                    </a:p>
                  </a:txBody>
                  <a:tcPr>
                    <a:lnB w="12700" cap="flat" cmpd="sng" algn="ctr">
                      <a:solidFill>
                        <a:schemeClr val="bg1"/>
                      </a:solidFill>
                      <a:prstDash val="solid"/>
                      <a:round/>
                      <a:headEnd type="none" w="med" len="med"/>
                      <a:tailEnd type="none" w="med" len="med"/>
                    </a:lnB>
                  </a:tcPr>
                </a:tc>
                <a:tc hMerge="1">
                  <a:txBody>
                    <a:bodyPr/>
                    <a:lstStyle/>
                    <a:p>
                      <a:endParaRPr lang="ru-RU"/>
                    </a:p>
                  </a:txBody>
                  <a:tcPr/>
                </a:tc>
                <a:tc gridSpan="2">
                  <a:txBody>
                    <a:bodyPr/>
                    <a:lstStyle/>
                    <a:p>
                      <a:pPr marL="0" algn="l" defTabSz="914400" rtl="0" eaLnBrk="1" latinLnBrk="0" hangingPunct="1"/>
                      <a:r>
                        <a:rPr lang="ru-RU" sz="1150" b="1" kern="1200" dirty="0" smtClean="0">
                          <a:solidFill>
                            <a:schemeClr val="lt1"/>
                          </a:solidFill>
                          <a:latin typeface="+mn-lt"/>
                          <a:ea typeface="+mn-ea"/>
                          <a:cs typeface="+mn-cs"/>
                        </a:rPr>
                        <a:t>13–17 апреля</a:t>
                      </a:r>
                      <a:endParaRPr lang="ru-RU" sz="1150" b="1" kern="1200" dirty="0">
                        <a:solidFill>
                          <a:schemeClr val="lt1"/>
                        </a:solidFill>
                        <a:latin typeface="+mn-lt"/>
                        <a:ea typeface="+mn-ea"/>
                        <a:cs typeface="+mn-cs"/>
                      </a:endParaRPr>
                    </a:p>
                  </a:txBody>
                  <a:tcPr>
                    <a:lnB w="12700" cap="flat" cmpd="sng" algn="ctr">
                      <a:solidFill>
                        <a:schemeClr val="bg1"/>
                      </a:solidFill>
                      <a:prstDash val="solid"/>
                      <a:round/>
                      <a:headEnd type="none" w="med" len="med"/>
                      <a:tailEnd type="none" w="med" len="med"/>
                    </a:lnB>
                  </a:tcPr>
                </a:tc>
                <a:tc hMerge="1">
                  <a:txBody>
                    <a:bodyPr/>
                    <a:lstStyle/>
                    <a:p>
                      <a:endParaRPr lang="ru-RU"/>
                    </a:p>
                  </a:txBody>
                  <a:tcPr/>
                </a:tc>
                <a:tc gridSpan="2">
                  <a:txBody>
                    <a:bodyPr/>
                    <a:lstStyle/>
                    <a:p>
                      <a:pPr marL="0" algn="l" defTabSz="914400" rtl="0" eaLnBrk="1" latinLnBrk="0" hangingPunct="1"/>
                      <a:r>
                        <a:rPr lang="ru-RU" sz="1150" b="1" kern="1200" dirty="0" smtClean="0">
                          <a:solidFill>
                            <a:schemeClr val="lt1"/>
                          </a:solidFill>
                          <a:latin typeface="+mn-lt"/>
                          <a:ea typeface="+mn-ea"/>
                          <a:cs typeface="+mn-cs"/>
                        </a:rPr>
                        <a:t>20–24 апреля</a:t>
                      </a:r>
                      <a:endParaRPr lang="ru-RU" sz="1150" b="1" kern="1200" dirty="0">
                        <a:solidFill>
                          <a:schemeClr val="lt1"/>
                        </a:solidFill>
                        <a:latin typeface="+mn-lt"/>
                        <a:ea typeface="+mn-ea"/>
                        <a:cs typeface="+mn-cs"/>
                      </a:endParaRPr>
                    </a:p>
                  </a:txBody>
                  <a:tcPr>
                    <a:lnB w="12700" cap="flat" cmpd="sng" algn="ctr">
                      <a:solidFill>
                        <a:schemeClr val="bg1"/>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628482253"/>
                  </a:ext>
                </a:extLst>
              </a:tr>
              <a:tr h="405162">
                <a:tc>
                  <a:txBody>
                    <a:bodyPr/>
                    <a:lstStyle/>
                    <a:p>
                      <a:pPr marL="0" algn="l" defTabSz="914400" rtl="0" eaLnBrk="1" latinLnBrk="0" hangingPunct="1"/>
                      <a:r>
                        <a:rPr lang="ru-RU" sz="1150" b="1" kern="1200" dirty="0" smtClean="0">
                          <a:solidFill>
                            <a:schemeClr val="lt1"/>
                          </a:solidFill>
                          <a:latin typeface="+mn-lt"/>
                          <a:ea typeface="+mn-ea"/>
                          <a:cs typeface="+mn-cs"/>
                        </a:rPr>
                        <a:t>День проведения</a:t>
                      </a:r>
                      <a:endParaRPr lang="ru-RU" sz="1150" b="1" kern="1200" dirty="0">
                        <a:solidFill>
                          <a:schemeClr val="lt1"/>
                        </a:solidFill>
                        <a:latin typeface="+mn-lt"/>
                        <a:ea typeface="+mn-ea"/>
                        <a:cs typeface="+mn-cs"/>
                      </a:endParaRPr>
                    </a:p>
                  </a:txBody>
                  <a:tcPr>
                    <a:lnT w="12700"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solidFill>
                  </a:tcPr>
                </a:tc>
                <a:tc>
                  <a:txBody>
                    <a:bodyPr/>
                    <a:lstStyle/>
                    <a:p>
                      <a:pPr marL="0" algn="l" defTabSz="914400" rtl="0" eaLnBrk="1" latinLnBrk="0" hangingPunct="1"/>
                      <a:endParaRPr lang="ru-RU" sz="1150" b="1" kern="1200" dirty="0">
                        <a:solidFill>
                          <a:schemeClr val="lt1"/>
                        </a:solidFill>
                        <a:latin typeface="+mn-lt"/>
                        <a:ea typeface="+mn-ea"/>
                        <a:cs typeface="+mn-cs"/>
                      </a:endParaRPr>
                    </a:p>
                  </a:txBody>
                  <a:tcPr>
                    <a:lnT w="12700"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solidFill>
                  </a:tcPr>
                </a:tc>
                <a:tc>
                  <a:txBody>
                    <a:bodyPr/>
                    <a:lstStyle/>
                    <a:p>
                      <a:pPr marL="0" algn="l" defTabSz="914400" rtl="0" eaLnBrk="1" latinLnBrk="0" hangingPunct="1"/>
                      <a:endParaRPr lang="ru-RU" sz="1150" b="1" kern="1200" dirty="0">
                        <a:solidFill>
                          <a:schemeClr val="lt1"/>
                        </a:solidFill>
                        <a:latin typeface="+mn-lt"/>
                        <a:ea typeface="+mn-ea"/>
                        <a:cs typeface="+mn-cs"/>
                      </a:endParaRPr>
                    </a:p>
                  </a:txBody>
                  <a:tcPr>
                    <a:lnT w="12700"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solidFill>
                  </a:tcPr>
                </a:tc>
                <a:tc>
                  <a:txBody>
                    <a:bodyPr/>
                    <a:lstStyle/>
                    <a:p>
                      <a:pPr marL="0" algn="l" defTabSz="914400" rtl="0" eaLnBrk="1" latinLnBrk="0" hangingPunct="1"/>
                      <a:endParaRPr lang="ru-RU" sz="1150" b="1" kern="1200" dirty="0">
                        <a:solidFill>
                          <a:schemeClr val="lt1"/>
                        </a:solidFill>
                        <a:latin typeface="+mn-lt"/>
                        <a:ea typeface="+mn-ea"/>
                        <a:cs typeface="+mn-cs"/>
                      </a:endParaRPr>
                    </a:p>
                  </a:txBody>
                  <a:tcPr>
                    <a:lnT w="12700"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solidFill>
                  </a:tcPr>
                </a:tc>
                <a:tc>
                  <a:txBody>
                    <a:bodyPr/>
                    <a:lstStyle/>
                    <a:p>
                      <a:pPr marL="0" algn="l" defTabSz="914400" rtl="0" eaLnBrk="1" latinLnBrk="0" hangingPunct="1"/>
                      <a:r>
                        <a:rPr lang="ru-RU" sz="1150" b="1" kern="1200" dirty="0" smtClean="0">
                          <a:solidFill>
                            <a:schemeClr val="lt1"/>
                          </a:solidFill>
                          <a:latin typeface="+mn-lt"/>
                          <a:ea typeface="+mn-ea"/>
                          <a:cs typeface="+mn-cs"/>
                        </a:rPr>
                        <a:t>ВТ</a:t>
                      </a:r>
                      <a:endParaRPr lang="ru-RU" sz="1150" b="1" kern="1200" dirty="0">
                        <a:solidFill>
                          <a:schemeClr val="lt1"/>
                        </a:solidFill>
                        <a:latin typeface="+mn-lt"/>
                        <a:ea typeface="+mn-ea"/>
                        <a:cs typeface="+mn-cs"/>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solidFill>
                  </a:tcPr>
                </a:tc>
                <a:tc>
                  <a:txBody>
                    <a:bodyPr/>
                    <a:lstStyle/>
                    <a:p>
                      <a:pPr marL="0" algn="l" defTabSz="914400" rtl="0" eaLnBrk="1" latinLnBrk="0" hangingPunct="1"/>
                      <a:r>
                        <a:rPr lang="ru-RU" sz="1150" b="1" kern="1200" dirty="0" smtClean="0">
                          <a:solidFill>
                            <a:schemeClr val="lt1"/>
                          </a:solidFill>
                          <a:latin typeface="+mn-lt"/>
                          <a:ea typeface="+mn-ea"/>
                          <a:cs typeface="+mn-cs"/>
                        </a:rPr>
                        <a:t>ЧТ</a:t>
                      </a:r>
                      <a:endParaRPr lang="ru-RU" sz="1150" b="1" kern="1200" dirty="0">
                        <a:solidFill>
                          <a:schemeClr val="lt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solidFill>
                  </a:tcPr>
                </a:tc>
                <a:tc>
                  <a:txBody>
                    <a:bodyPr/>
                    <a:lstStyle/>
                    <a:p>
                      <a:pPr marL="0" algn="l" defTabSz="914400" rtl="0" eaLnBrk="1" latinLnBrk="0" hangingPunct="1"/>
                      <a:r>
                        <a:rPr lang="ru-RU" sz="1150" b="1" kern="1200" dirty="0" smtClean="0">
                          <a:solidFill>
                            <a:schemeClr val="lt1"/>
                          </a:solidFill>
                          <a:latin typeface="+mn-lt"/>
                          <a:ea typeface="+mn-ea"/>
                          <a:cs typeface="+mn-cs"/>
                        </a:rPr>
                        <a:t>ВТ</a:t>
                      </a:r>
                      <a:endParaRPr lang="ru-RU" sz="1150" b="1" kern="1200" dirty="0">
                        <a:solidFill>
                          <a:schemeClr val="lt1"/>
                        </a:solidFill>
                        <a:latin typeface="+mn-lt"/>
                        <a:ea typeface="+mn-ea"/>
                        <a:cs typeface="+mn-cs"/>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solidFill>
                  </a:tcPr>
                </a:tc>
                <a:tc>
                  <a:txBody>
                    <a:bodyPr/>
                    <a:lstStyle/>
                    <a:p>
                      <a:pPr marL="0" algn="l" defTabSz="914400" rtl="0" eaLnBrk="1" latinLnBrk="0" hangingPunct="1"/>
                      <a:r>
                        <a:rPr lang="ru-RU" sz="1150" b="1" kern="1200" dirty="0" smtClean="0">
                          <a:solidFill>
                            <a:schemeClr val="lt1"/>
                          </a:solidFill>
                          <a:latin typeface="+mn-lt"/>
                          <a:ea typeface="+mn-ea"/>
                          <a:cs typeface="+mn-cs"/>
                        </a:rPr>
                        <a:t>ЧТ</a:t>
                      </a:r>
                      <a:endParaRPr lang="ru-RU" sz="1150" b="1" kern="1200" dirty="0">
                        <a:solidFill>
                          <a:schemeClr val="lt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solidFill>
                  </a:tcPr>
                </a:tc>
                <a:tc>
                  <a:txBody>
                    <a:bodyPr/>
                    <a:lstStyle/>
                    <a:p>
                      <a:pPr marL="0" algn="l" defTabSz="914400" rtl="0" eaLnBrk="1" latinLnBrk="0" hangingPunct="1"/>
                      <a:r>
                        <a:rPr lang="ru-RU" sz="1150" b="1" kern="1200" dirty="0" smtClean="0">
                          <a:solidFill>
                            <a:schemeClr val="lt1"/>
                          </a:solidFill>
                          <a:latin typeface="+mn-lt"/>
                          <a:ea typeface="+mn-ea"/>
                          <a:cs typeface="+mn-cs"/>
                        </a:rPr>
                        <a:t>ВТ</a:t>
                      </a:r>
                      <a:endParaRPr lang="ru-RU" sz="1150" b="1" kern="1200" dirty="0">
                        <a:solidFill>
                          <a:schemeClr val="lt1"/>
                        </a:solidFill>
                        <a:latin typeface="+mn-lt"/>
                        <a:ea typeface="+mn-ea"/>
                        <a:cs typeface="+mn-cs"/>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solidFill>
                  </a:tcPr>
                </a:tc>
                <a:tc>
                  <a:txBody>
                    <a:bodyPr/>
                    <a:lstStyle/>
                    <a:p>
                      <a:pPr marL="0" algn="l" defTabSz="914400" rtl="0" eaLnBrk="1" latinLnBrk="0" hangingPunct="1"/>
                      <a:r>
                        <a:rPr lang="ru-RU" sz="1150" b="1" kern="1200" dirty="0" smtClean="0">
                          <a:solidFill>
                            <a:schemeClr val="lt1"/>
                          </a:solidFill>
                          <a:latin typeface="+mn-lt"/>
                          <a:ea typeface="+mn-ea"/>
                          <a:cs typeface="+mn-cs"/>
                        </a:rPr>
                        <a:t>ЧТ</a:t>
                      </a:r>
                      <a:endParaRPr lang="ru-RU" sz="1150" b="1" kern="1200" dirty="0">
                        <a:solidFill>
                          <a:schemeClr val="lt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solidFill>
                  </a:tcPr>
                </a:tc>
                <a:tc>
                  <a:txBody>
                    <a:bodyPr/>
                    <a:lstStyle/>
                    <a:p>
                      <a:pPr marL="0" algn="l" defTabSz="914400" rtl="0" eaLnBrk="1" latinLnBrk="0" hangingPunct="1"/>
                      <a:r>
                        <a:rPr lang="ru-RU" sz="1150" b="1" kern="1200" dirty="0" smtClean="0">
                          <a:solidFill>
                            <a:schemeClr val="lt1"/>
                          </a:solidFill>
                          <a:latin typeface="+mn-lt"/>
                          <a:ea typeface="+mn-ea"/>
                          <a:cs typeface="+mn-cs"/>
                        </a:rPr>
                        <a:t>ВТ</a:t>
                      </a:r>
                      <a:endParaRPr lang="ru-RU" sz="1150" b="1" kern="1200" dirty="0">
                        <a:solidFill>
                          <a:schemeClr val="lt1"/>
                        </a:solidFill>
                        <a:latin typeface="+mn-lt"/>
                        <a:ea typeface="+mn-ea"/>
                        <a:cs typeface="+mn-cs"/>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solidFill>
                  </a:tcPr>
                </a:tc>
                <a:tc>
                  <a:txBody>
                    <a:bodyPr/>
                    <a:lstStyle/>
                    <a:p>
                      <a:pPr marL="0" algn="l" defTabSz="914400" rtl="0" eaLnBrk="1" latinLnBrk="0" hangingPunct="1"/>
                      <a:r>
                        <a:rPr lang="ru-RU" sz="1150" b="1" kern="1200" dirty="0" smtClean="0">
                          <a:solidFill>
                            <a:schemeClr val="lt1"/>
                          </a:solidFill>
                          <a:latin typeface="+mn-lt"/>
                          <a:ea typeface="+mn-ea"/>
                          <a:cs typeface="+mn-cs"/>
                        </a:rPr>
                        <a:t>ЧТ</a:t>
                      </a:r>
                      <a:endParaRPr lang="ru-RU" sz="1150" b="1" kern="1200" dirty="0">
                        <a:solidFill>
                          <a:schemeClr val="lt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143509702"/>
                  </a:ext>
                </a:extLst>
              </a:tr>
              <a:tr h="2999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1" spc="-40" dirty="0" smtClean="0">
                          <a:solidFill>
                            <a:schemeClr val="tx1"/>
                          </a:solidFill>
                          <a:latin typeface="+mn-lt"/>
                          <a:ea typeface="Open Sans" panose="020B0606030504020204" pitchFamily="34" charset="0"/>
                          <a:cs typeface="Open Sans" panose="020B0606030504020204" pitchFamily="34" charset="0"/>
                          <a:sym typeface="Merriweather"/>
                        </a:rPr>
                        <a:t>4</a:t>
                      </a:r>
                      <a:r>
                        <a:rPr lang="ru-RU" sz="1600" b="1" spc="-40" baseline="0" dirty="0" smtClean="0">
                          <a:solidFill>
                            <a:schemeClr val="tx1"/>
                          </a:solidFill>
                          <a:latin typeface="+mn-lt"/>
                          <a:ea typeface="Open Sans" panose="020B0606030504020204" pitchFamily="34" charset="0"/>
                          <a:cs typeface="Open Sans" panose="020B0606030504020204" pitchFamily="34" charset="0"/>
                          <a:sym typeface="Merriweather"/>
                        </a:rPr>
                        <a:t> класс</a:t>
                      </a:r>
                      <a:endParaRPr lang="ru-RU" sz="1600" b="1" spc="-40" dirty="0" smtClean="0">
                        <a:solidFill>
                          <a:schemeClr val="tx1"/>
                        </a:solidFill>
                        <a:latin typeface="+mn-lt"/>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algn="l" defTabSz="914400" rtl="0" eaLnBrk="1" latinLnBrk="0" hangingPunct="1"/>
                      <a:endParaRPr lang="ru-RU" sz="1600" b="1" kern="1200" dirty="0">
                        <a:solidFill>
                          <a:schemeClr val="lt1"/>
                        </a:solidFill>
                        <a:latin typeface="+mn-lt"/>
                        <a:ea typeface="+mn-ea"/>
                        <a:cs typeface="+mn-cs"/>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algn="l" defTabSz="914400" rtl="0" eaLnBrk="1" latinLnBrk="0" hangingPunct="1"/>
                      <a:endParaRPr lang="ru-RU" sz="1600" b="1" kern="1200" dirty="0">
                        <a:solidFill>
                          <a:schemeClr val="lt1"/>
                        </a:solidFill>
                        <a:latin typeface="+mn-lt"/>
                        <a:ea typeface="+mn-ea"/>
                        <a:cs typeface="+mn-cs"/>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algn="l" defTabSz="914400" rtl="0" eaLnBrk="1" latinLnBrk="0" hangingPunct="1"/>
                      <a:endParaRPr lang="ru-RU" sz="1600" b="1" kern="1200" dirty="0">
                        <a:solidFill>
                          <a:schemeClr val="lt1"/>
                        </a:solidFill>
                        <a:latin typeface="+mn-lt"/>
                        <a:ea typeface="+mn-ea"/>
                        <a:cs typeface="+mn-cs"/>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spc="-40" dirty="0" smtClean="0">
                          <a:solidFill>
                            <a:schemeClr val="tx1"/>
                          </a:solidFill>
                          <a:latin typeface="+mn-lt"/>
                          <a:ea typeface="Open Sans" panose="020B0606030504020204" pitchFamily="34" charset="0"/>
                          <a:cs typeface="Open Sans" panose="020B0606030504020204" pitchFamily="34" charset="0"/>
                          <a:sym typeface="Merriweather"/>
                        </a:rPr>
                        <a:t>РУС</a:t>
                      </a:r>
                      <a:endParaRPr lang="ru-RU" sz="1600" b="1" spc="-40" dirty="0" smtClean="0">
                        <a:solidFill>
                          <a:schemeClr val="tx1"/>
                        </a:solidFill>
                        <a:latin typeface="+mn-lt"/>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spc="-40" dirty="0" smtClean="0">
                          <a:solidFill>
                            <a:schemeClr val="tx1"/>
                          </a:solidFill>
                          <a:latin typeface="+mn-lt"/>
                          <a:ea typeface="Open Sans" panose="020B0606030504020204" pitchFamily="34" charset="0"/>
                          <a:cs typeface="Open Sans" panose="020B0606030504020204" pitchFamily="34" charset="0"/>
                          <a:sym typeface="Merriweather"/>
                        </a:rPr>
                        <a:t>МАТ,</a:t>
                      </a:r>
                      <a:r>
                        <a:rPr lang="ru-RU" sz="1600" b="1" spc="-40" baseline="0" dirty="0" smtClean="0">
                          <a:solidFill>
                            <a:schemeClr val="tx1"/>
                          </a:solidFill>
                          <a:latin typeface="+mn-lt"/>
                          <a:ea typeface="Open Sans" panose="020B0606030504020204" pitchFamily="34" charset="0"/>
                          <a:cs typeface="Open Sans" panose="020B0606030504020204" pitchFamily="34" charset="0"/>
                          <a:sym typeface="Merriweather"/>
                        </a:rPr>
                        <a:t> ОМ</a:t>
                      </a:r>
                      <a:endParaRPr lang="ru-RU" sz="1600" b="1" spc="-40" dirty="0" smtClean="0">
                        <a:solidFill>
                          <a:schemeClr val="tx1"/>
                        </a:solidFill>
                        <a:latin typeface="+mn-lt"/>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751336680"/>
                  </a:ext>
                </a:extLst>
              </a:tr>
              <a:tr h="3981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40" normalizeH="0" baseline="0" noProof="0" dirty="0" smtClean="0">
                          <a:ln>
                            <a:noFill/>
                          </a:ln>
                          <a:solidFill>
                            <a:prstClr val="black"/>
                          </a:solidFill>
                          <a:effectLst/>
                          <a:uLnTx/>
                          <a:uFillTx/>
                          <a:latin typeface="Calibri"/>
                          <a:ea typeface="Open Sans" panose="020B0606030504020204" pitchFamily="34" charset="0"/>
                          <a:cs typeface="Open Sans" panose="020B0606030504020204" pitchFamily="34" charset="0"/>
                          <a:sym typeface="Merriweather"/>
                        </a:rPr>
                        <a:t>5 класс</a:t>
                      </a:r>
                      <a:endParaRPr kumimoji="0" lang="ru-RU" sz="1600" b="1" i="0" u="none" strike="noStrike" kern="1200" cap="none" spc="-40" normalizeH="0" baseline="0" noProof="0" dirty="0" smtClean="0">
                        <a:ln>
                          <a:noFill/>
                        </a:ln>
                        <a:solidFill>
                          <a:prstClr val="black"/>
                        </a:solidFill>
                        <a:effectLst/>
                        <a:uLnTx/>
                        <a:uFillTx/>
                        <a:latin typeface="Calibri"/>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algn="l" defTabSz="914400" rtl="0" eaLnBrk="1" latinLnBrk="0" hangingPunct="1"/>
                      <a:endParaRPr lang="ru-RU" sz="1600" b="1" kern="1200" dirty="0">
                        <a:solidFill>
                          <a:schemeClr val="lt1"/>
                        </a:solidFill>
                        <a:latin typeface="+mn-lt"/>
                        <a:ea typeface="+mn-ea"/>
                        <a:cs typeface="+mn-cs"/>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algn="l" defTabSz="914400" rtl="0" eaLnBrk="1" latinLnBrk="0" hangingPunct="1"/>
                      <a:endParaRPr lang="ru-RU" sz="1600" b="1" kern="1200" dirty="0">
                        <a:solidFill>
                          <a:schemeClr val="lt1"/>
                        </a:solidFill>
                        <a:latin typeface="+mn-lt"/>
                        <a:ea typeface="+mn-ea"/>
                        <a:cs typeface="+mn-cs"/>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algn="l" defTabSz="914400" rtl="0" eaLnBrk="1" latinLnBrk="0" hangingPunct="1"/>
                      <a:endParaRPr lang="ru-RU" sz="1600" b="1" kern="1200" dirty="0">
                        <a:solidFill>
                          <a:schemeClr val="lt1"/>
                        </a:solidFill>
                        <a:latin typeface="+mn-lt"/>
                        <a:ea typeface="+mn-ea"/>
                        <a:cs typeface="+mn-cs"/>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spc="-40" dirty="0" smtClean="0">
                          <a:solidFill>
                            <a:schemeClr val="tx1"/>
                          </a:solidFill>
                          <a:latin typeface="+mn-lt"/>
                          <a:ea typeface="Open Sans" panose="020B0606030504020204" pitchFamily="34" charset="0"/>
                          <a:cs typeface="Open Sans" panose="020B0606030504020204" pitchFamily="34" charset="0"/>
                          <a:sym typeface="Merriweather"/>
                        </a:rPr>
                        <a:t>ИСТ,</a:t>
                      </a:r>
                      <a:r>
                        <a:rPr lang="ru-RU" sz="1600" b="1" spc="-40" baseline="0" dirty="0" smtClean="0">
                          <a:solidFill>
                            <a:schemeClr val="tx1"/>
                          </a:solidFill>
                          <a:latin typeface="+mn-lt"/>
                          <a:ea typeface="Open Sans" panose="020B0606030504020204" pitchFamily="34" charset="0"/>
                          <a:cs typeface="Open Sans" panose="020B0606030504020204" pitchFamily="34" charset="0"/>
                          <a:sym typeface="Merriweather"/>
                        </a:rPr>
                        <a:t> БИО</a:t>
                      </a:r>
                      <a:endParaRPr lang="ru-RU" sz="1600" b="1" spc="-40" dirty="0" smtClean="0">
                        <a:solidFill>
                          <a:schemeClr val="tx1"/>
                        </a:solidFill>
                        <a:latin typeface="+mn-lt"/>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spc="-40" dirty="0" smtClean="0">
                          <a:solidFill>
                            <a:schemeClr val="tx1"/>
                          </a:solidFill>
                          <a:latin typeface="+mn-lt"/>
                          <a:ea typeface="Open Sans" panose="020B0606030504020204" pitchFamily="34" charset="0"/>
                          <a:cs typeface="Open Sans" panose="020B0606030504020204" pitchFamily="34" charset="0"/>
                          <a:sym typeface="Merriweather"/>
                        </a:rPr>
                        <a:t>МАТ,</a:t>
                      </a:r>
                      <a:r>
                        <a:rPr lang="ru-RU" sz="1600" b="1" spc="-40" baseline="0" dirty="0" smtClean="0">
                          <a:solidFill>
                            <a:schemeClr val="tx1"/>
                          </a:solidFill>
                          <a:latin typeface="+mn-lt"/>
                          <a:ea typeface="Open Sans" panose="020B0606030504020204" pitchFamily="34" charset="0"/>
                          <a:cs typeface="Open Sans" panose="020B0606030504020204" pitchFamily="34" charset="0"/>
                          <a:sym typeface="Merriweather"/>
                        </a:rPr>
                        <a:t> РУС</a:t>
                      </a:r>
                      <a:endParaRPr lang="ru-RU" sz="1600" b="1" spc="-40" dirty="0" smtClean="0">
                        <a:solidFill>
                          <a:schemeClr val="tx1"/>
                        </a:solidFill>
                        <a:latin typeface="+mn-lt"/>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03271981"/>
                  </a:ext>
                </a:extLst>
              </a:tr>
              <a:tr h="3981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40" normalizeH="0" baseline="0" noProof="0" dirty="0" smtClean="0">
                          <a:ln>
                            <a:noFill/>
                          </a:ln>
                          <a:solidFill>
                            <a:prstClr val="black"/>
                          </a:solidFill>
                          <a:effectLst/>
                          <a:uLnTx/>
                          <a:uFillTx/>
                          <a:latin typeface="Calibri"/>
                          <a:ea typeface="Open Sans" panose="020B0606030504020204" pitchFamily="34" charset="0"/>
                          <a:cs typeface="Open Sans" panose="020B0606030504020204" pitchFamily="34" charset="0"/>
                          <a:sym typeface="Merriweather"/>
                        </a:rPr>
                        <a:t>6 класс</a:t>
                      </a:r>
                      <a:endParaRPr kumimoji="0" lang="ru-RU" sz="1600" b="1" i="0" u="none" strike="noStrike" kern="1200" cap="none" spc="-40" normalizeH="0" baseline="0" noProof="0" dirty="0" smtClean="0">
                        <a:ln>
                          <a:noFill/>
                        </a:ln>
                        <a:solidFill>
                          <a:prstClr val="black"/>
                        </a:solidFill>
                        <a:effectLst/>
                        <a:uLnTx/>
                        <a:uFillTx/>
                        <a:latin typeface="Calibri"/>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algn="l" defTabSz="914400" rtl="0" eaLnBrk="1" latinLnBrk="0" hangingPunct="1"/>
                      <a:endParaRPr lang="ru-RU" sz="1600" b="1" kern="1200" dirty="0">
                        <a:solidFill>
                          <a:schemeClr val="lt1"/>
                        </a:solidFill>
                        <a:latin typeface="+mn-lt"/>
                        <a:ea typeface="+mn-ea"/>
                        <a:cs typeface="+mn-cs"/>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algn="l" defTabSz="914400" rtl="0" eaLnBrk="1" latinLnBrk="0" hangingPunct="1"/>
                      <a:endParaRPr lang="ru-RU" sz="1600" b="1" kern="1200" dirty="0">
                        <a:solidFill>
                          <a:schemeClr val="lt1"/>
                        </a:solidFill>
                        <a:latin typeface="+mn-lt"/>
                        <a:ea typeface="+mn-ea"/>
                        <a:cs typeface="+mn-cs"/>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algn="l" defTabSz="914400" rtl="0" eaLnBrk="1" latinLnBrk="0" hangingPunct="1"/>
                      <a:endParaRPr lang="ru-RU" sz="1600" b="1" kern="1200" dirty="0">
                        <a:solidFill>
                          <a:schemeClr val="lt1"/>
                        </a:solidFill>
                        <a:latin typeface="+mn-lt"/>
                        <a:ea typeface="+mn-ea"/>
                        <a:cs typeface="+mn-cs"/>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spc="-40" dirty="0" smtClean="0">
                          <a:solidFill>
                            <a:schemeClr val="tx1"/>
                          </a:solidFill>
                          <a:latin typeface="+mn-lt"/>
                          <a:ea typeface="Open Sans" panose="020B0606030504020204" pitchFamily="34" charset="0"/>
                          <a:cs typeface="Open Sans" panose="020B0606030504020204" pitchFamily="34" charset="0"/>
                          <a:sym typeface="Merriweather"/>
                        </a:rPr>
                        <a:t>ГЕОГ,</a:t>
                      </a:r>
                      <a:r>
                        <a:rPr lang="ru-RU" sz="1600" b="1" spc="-40" baseline="0" dirty="0" smtClean="0">
                          <a:solidFill>
                            <a:schemeClr val="tx1"/>
                          </a:solidFill>
                          <a:latin typeface="+mn-lt"/>
                          <a:ea typeface="Open Sans" panose="020B0606030504020204" pitchFamily="34" charset="0"/>
                          <a:cs typeface="Open Sans" panose="020B0606030504020204" pitchFamily="34" charset="0"/>
                          <a:sym typeface="Merriweather"/>
                        </a:rPr>
                        <a:t> ИСТ, БИО</a:t>
                      </a:r>
                      <a:endParaRPr lang="ru-RU" sz="1600" b="1" spc="-40" dirty="0" smtClean="0">
                        <a:solidFill>
                          <a:schemeClr val="tx1"/>
                        </a:solidFill>
                        <a:latin typeface="+mn-lt"/>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spc="-40" dirty="0" smtClean="0">
                          <a:solidFill>
                            <a:schemeClr val="tx1"/>
                          </a:solidFill>
                          <a:latin typeface="+mn-lt"/>
                          <a:ea typeface="Open Sans" panose="020B0606030504020204" pitchFamily="34" charset="0"/>
                          <a:cs typeface="Open Sans" panose="020B0606030504020204" pitchFamily="34" charset="0"/>
                          <a:sym typeface="Merriweather"/>
                        </a:rPr>
                        <a:t>ОБ, РУ, МА</a:t>
                      </a:r>
                      <a:endParaRPr lang="ru-RU" sz="1600" b="1" spc="-40" dirty="0" smtClean="0">
                        <a:solidFill>
                          <a:schemeClr val="tx1"/>
                        </a:solidFill>
                        <a:latin typeface="+mn-lt"/>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748686120"/>
                  </a:ext>
                </a:extLst>
              </a:tr>
              <a:tr h="3981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40" normalizeH="0" baseline="0" noProof="0" dirty="0" smtClean="0">
                          <a:ln>
                            <a:noFill/>
                          </a:ln>
                          <a:solidFill>
                            <a:prstClr val="black"/>
                          </a:solidFill>
                          <a:effectLst/>
                          <a:uLnTx/>
                          <a:uFillTx/>
                          <a:latin typeface="Calibri"/>
                          <a:ea typeface="Open Sans" panose="020B0606030504020204" pitchFamily="34" charset="0"/>
                          <a:cs typeface="Open Sans" panose="020B0606030504020204" pitchFamily="34" charset="0"/>
                          <a:sym typeface="Merriweather"/>
                        </a:rPr>
                        <a:t>7 класс</a:t>
                      </a:r>
                      <a:endParaRPr kumimoji="0" lang="ru-RU" sz="1600" b="1" i="0" u="none" strike="noStrike" kern="1200" cap="none" spc="-40" normalizeH="0" baseline="0" noProof="0" dirty="0" smtClean="0">
                        <a:ln>
                          <a:noFill/>
                        </a:ln>
                        <a:solidFill>
                          <a:prstClr val="black"/>
                        </a:solidFill>
                        <a:effectLst/>
                        <a:uLnTx/>
                        <a:uFillTx/>
                        <a:latin typeface="Calibri"/>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algn="l" defTabSz="914400" rtl="0" eaLnBrk="1" latinLnBrk="0" hangingPunct="1"/>
                      <a:endParaRPr lang="ru-RU" sz="1600" b="1" kern="1200" dirty="0">
                        <a:solidFill>
                          <a:schemeClr val="lt1"/>
                        </a:solidFill>
                        <a:latin typeface="+mn-lt"/>
                        <a:ea typeface="+mn-ea"/>
                        <a:cs typeface="+mn-cs"/>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algn="l" defTabSz="914400" rtl="0" eaLnBrk="1" latinLnBrk="0" hangingPunct="1"/>
                      <a:endParaRPr lang="ru-RU" sz="1600" b="1" kern="1200" dirty="0">
                        <a:solidFill>
                          <a:schemeClr val="lt1"/>
                        </a:solidFill>
                        <a:latin typeface="+mn-lt"/>
                        <a:ea typeface="+mn-ea"/>
                        <a:cs typeface="+mn-cs"/>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algn="l" defTabSz="914400" rtl="0" eaLnBrk="1" latinLnBrk="0" hangingPunct="1"/>
                      <a:endParaRPr lang="ru-RU" sz="1600" b="1" kern="1200" dirty="0">
                        <a:solidFill>
                          <a:schemeClr val="lt1"/>
                        </a:solidFill>
                        <a:latin typeface="+mn-lt"/>
                        <a:ea typeface="+mn-ea"/>
                        <a:cs typeface="+mn-cs"/>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spc="-40" dirty="0" smtClean="0">
                          <a:solidFill>
                            <a:schemeClr val="tx1"/>
                          </a:solidFill>
                          <a:latin typeface="+mn-lt"/>
                          <a:ea typeface="Open Sans" panose="020B0606030504020204" pitchFamily="34" charset="0"/>
                          <a:cs typeface="Open Sans" panose="020B0606030504020204" pitchFamily="34" charset="0"/>
                        </a:rPr>
                        <a:t>ИН.ЯЗ,</a:t>
                      </a:r>
                      <a:r>
                        <a:rPr lang="ru-RU" sz="1600" b="1" spc="-40" baseline="0" dirty="0" smtClean="0">
                          <a:solidFill>
                            <a:schemeClr val="tx1"/>
                          </a:solidFill>
                          <a:latin typeface="+mn-lt"/>
                          <a:ea typeface="Open Sans" panose="020B0606030504020204" pitchFamily="34" charset="0"/>
                          <a:cs typeface="Open Sans" panose="020B0606030504020204" pitchFamily="34" charset="0"/>
                        </a:rPr>
                        <a:t> ОБЩ, РУС, БИО</a:t>
                      </a:r>
                      <a:endParaRPr lang="ru-RU" sz="1600" b="1" spc="-40" dirty="0" smtClean="0">
                        <a:solidFill>
                          <a:schemeClr val="tx1"/>
                        </a:solidFill>
                        <a:latin typeface="+mn-lt"/>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spc="-40" dirty="0" smtClean="0">
                          <a:solidFill>
                            <a:schemeClr val="tx1"/>
                          </a:solidFill>
                          <a:latin typeface="+mn-lt"/>
                          <a:ea typeface="Open Sans" panose="020B0606030504020204" pitchFamily="34" charset="0"/>
                          <a:cs typeface="Open Sans" panose="020B0606030504020204" pitchFamily="34" charset="0"/>
                        </a:rPr>
                        <a:t>ГЕОГ, МАТ, ФИЗ, ИСТ</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598926747"/>
                  </a:ext>
                </a:extLst>
              </a:tr>
              <a:tr h="3981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40" normalizeH="0" baseline="0" noProof="0" dirty="0" smtClean="0">
                          <a:ln>
                            <a:noFill/>
                          </a:ln>
                          <a:solidFill>
                            <a:prstClr val="black"/>
                          </a:solidFill>
                          <a:effectLst/>
                          <a:uLnTx/>
                          <a:uFillTx/>
                          <a:latin typeface="Calibri"/>
                          <a:ea typeface="Open Sans" panose="020B0606030504020204" pitchFamily="34" charset="0"/>
                          <a:cs typeface="Open Sans" panose="020B0606030504020204" pitchFamily="34" charset="0"/>
                          <a:sym typeface="Merriweather"/>
                        </a:rPr>
                        <a:t>8 класс</a:t>
                      </a:r>
                      <a:endParaRPr kumimoji="0" lang="ru-RU" sz="1600" b="1" i="0" u="none" strike="noStrike" kern="1200" cap="none" spc="-40" normalizeH="0" baseline="0" noProof="0" dirty="0" smtClean="0">
                        <a:ln>
                          <a:noFill/>
                        </a:ln>
                        <a:solidFill>
                          <a:prstClr val="black"/>
                        </a:solidFill>
                        <a:effectLst/>
                        <a:uLnTx/>
                        <a:uFillTx/>
                        <a:latin typeface="Calibri"/>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algn="l" defTabSz="914400" rtl="0" eaLnBrk="1" latinLnBrk="0" hangingPunct="1"/>
                      <a:endParaRPr lang="ru-RU" sz="1600" b="1" kern="1200" dirty="0">
                        <a:solidFill>
                          <a:schemeClr val="lt1"/>
                        </a:solidFill>
                        <a:latin typeface="+mn-lt"/>
                        <a:ea typeface="+mn-ea"/>
                        <a:cs typeface="+mn-cs"/>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algn="l" defTabSz="914400" rtl="0" eaLnBrk="1" latinLnBrk="0" hangingPunct="1"/>
                      <a:endParaRPr lang="ru-RU" sz="1600" b="1" kern="1200" dirty="0">
                        <a:solidFill>
                          <a:schemeClr val="lt1"/>
                        </a:solidFill>
                        <a:latin typeface="+mn-lt"/>
                        <a:ea typeface="+mn-ea"/>
                        <a:cs typeface="+mn-cs"/>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algn="l" defTabSz="914400" rtl="0" eaLnBrk="1" latinLnBrk="0" hangingPunct="1"/>
                      <a:endParaRPr lang="ru-RU" sz="1600" b="1" kern="1200" dirty="0">
                        <a:solidFill>
                          <a:schemeClr val="lt1"/>
                        </a:solidFill>
                        <a:latin typeface="+mn-lt"/>
                        <a:ea typeface="+mn-ea"/>
                        <a:cs typeface="+mn-cs"/>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spc="-40" baseline="0" dirty="0" smtClean="0">
                          <a:solidFill>
                            <a:schemeClr val="tx1"/>
                          </a:solidFill>
                          <a:latin typeface="+mn-lt"/>
                          <a:ea typeface="Open Sans" panose="020B0606030504020204" pitchFamily="34" charset="0"/>
                          <a:cs typeface="Open Sans" panose="020B0606030504020204" pitchFamily="34" charset="0"/>
                        </a:rPr>
                        <a:t>ОБЩ</a:t>
                      </a:r>
                      <a:endParaRPr lang="ru-RU" sz="1600" b="1" spc="-40" dirty="0" smtClean="0">
                        <a:solidFill>
                          <a:schemeClr val="tx1"/>
                        </a:solidFill>
                        <a:latin typeface="+mn-lt"/>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spc="-40" baseline="0" dirty="0" smtClean="0">
                          <a:solidFill>
                            <a:schemeClr val="tx1"/>
                          </a:solidFill>
                          <a:latin typeface="+mn-lt"/>
                          <a:ea typeface="Open Sans" panose="020B0606030504020204" pitchFamily="34" charset="0"/>
                          <a:cs typeface="Open Sans" panose="020B0606030504020204" pitchFamily="34" charset="0"/>
                        </a:rPr>
                        <a:t>БИО</a:t>
                      </a:r>
                      <a:endParaRPr lang="ru-RU" sz="1600" b="1" spc="-40" dirty="0" smtClean="0">
                        <a:solidFill>
                          <a:schemeClr val="tx1"/>
                        </a:solidFill>
                        <a:latin typeface="+mn-lt"/>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spc="-40" dirty="0" smtClean="0">
                          <a:solidFill>
                            <a:schemeClr val="tx1"/>
                          </a:solidFill>
                          <a:latin typeface="+mn-lt"/>
                          <a:ea typeface="Open Sans" panose="020B0606030504020204" pitchFamily="34" charset="0"/>
                          <a:cs typeface="Open Sans" panose="020B0606030504020204" pitchFamily="34" charset="0"/>
                          <a:sym typeface="Merriweather"/>
                        </a:rPr>
                        <a:t>ФИЗ</a:t>
                      </a:r>
                      <a:endParaRPr lang="ru-RU" sz="1600" b="1" spc="-40" dirty="0" smtClean="0">
                        <a:solidFill>
                          <a:schemeClr val="tx1"/>
                        </a:solidFill>
                        <a:latin typeface="+mn-lt"/>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spc="-40" dirty="0" smtClean="0">
                          <a:solidFill>
                            <a:schemeClr val="tx1"/>
                          </a:solidFill>
                          <a:latin typeface="+mn-lt"/>
                          <a:ea typeface="Open Sans" panose="020B0606030504020204" pitchFamily="34" charset="0"/>
                          <a:cs typeface="Open Sans" panose="020B0606030504020204" pitchFamily="34" charset="0"/>
                        </a:rPr>
                        <a:t>ГЕОГ</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spc="-40" dirty="0" smtClean="0">
                          <a:solidFill>
                            <a:schemeClr val="tx1"/>
                          </a:solidFill>
                          <a:latin typeface="+mn-lt"/>
                          <a:ea typeface="Open Sans" panose="020B0606030504020204" pitchFamily="34" charset="0"/>
                          <a:cs typeface="Open Sans" panose="020B0606030504020204" pitchFamily="34" charset="0"/>
                        </a:rPr>
                        <a:t>МАТ</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spc="-40" dirty="0" smtClean="0">
                          <a:solidFill>
                            <a:schemeClr val="tx1"/>
                          </a:solidFill>
                          <a:latin typeface="+mn-lt"/>
                          <a:ea typeface="Open Sans" panose="020B0606030504020204" pitchFamily="34" charset="0"/>
                          <a:cs typeface="Open Sans" panose="020B0606030504020204" pitchFamily="34" charset="0"/>
                        </a:rPr>
                        <a:t>РУС</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spc="-40" dirty="0" smtClean="0">
                          <a:solidFill>
                            <a:schemeClr val="tx1"/>
                          </a:solidFill>
                          <a:latin typeface="+mn-lt"/>
                          <a:ea typeface="Open Sans" panose="020B0606030504020204" pitchFamily="34" charset="0"/>
                          <a:cs typeface="Open Sans" panose="020B0606030504020204" pitchFamily="34" charset="0"/>
                        </a:rPr>
                        <a:t>ИСТ</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spc="-40" dirty="0" smtClean="0">
                          <a:solidFill>
                            <a:schemeClr val="tx1"/>
                          </a:solidFill>
                          <a:latin typeface="+mn-lt"/>
                          <a:ea typeface="Open Sans" panose="020B0606030504020204" pitchFamily="34" charset="0"/>
                          <a:cs typeface="Open Sans" panose="020B0606030504020204" pitchFamily="34" charset="0"/>
                        </a:rPr>
                        <a:t>ХИМ</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691183459"/>
                  </a:ext>
                </a:extLst>
              </a:tr>
              <a:tr h="3981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40" normalizeH="0" baseline="0" noProof="0" dirty="0" smtClean="0">
                          <a:ln>
                            <a:noFill/>
                          </a:ln>
                          <a:solidFill>
                            <a:prstClr val="black"/>
                          </a:solidFill>
                          <a:effectLst/>
                          <a:uLnTx/>
                          <a:uFillTx/>
                          <a:latin typeface="Calibri"/>
                          <a:ea typeface="Open Sans" panose="020B0606030504020204" pitchFamily="34" charset="0"/>
                          <a:cs typeface="Open Sans" panose="020B0606030504020204" pitchFamily="34" charset="0"/>
                          <a:sym typeface="Merriweather"/>
                        </a:rPr>
                        <a:t>10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40" normalizeH="0" baseline="0" noProof="0" dirty="0" smtClean="0">
                          <a:ln>
                            <a:noFill/>
                          </a:ln>
                          <a:solidFill>
                            <a:prstClr val="black"/>
                          </a:solidFill>
                          <a:effectLst/>
                          <a:uLnTx/>
                          <a:uFillTx/>
                          <a:latin typeface="Calibri"/>
                          <a:ea typeface="Open Sans" panose="020B0606030504020204" pitchFamily="34" charset="0"/>
                          <a:cs typeface="Open Sans" panose="020B0606030504020204" pitchFamily="34" charset="0"/>
                          <a:sym typeface="Merriweather"/>
                        </a:rPr>
                        <a:t>класс</a:t>
                      </a:r>
                      <a:endParaRPr kumimoji="0" lang="ru-RU" sz="1600" b="1" i="0" u="none" strike="noStrike" kern="1200" cap="none" spc="-40" normalizeH="0" baseline="0" noProof="0" dirty="0" smtClean="0">
                        <a:ln>
                          <a:noFill/>
                        </a:ln>
                        <a:solidFill>
                          <a:prstClr val="black"/>
                        </a:solidFill>
                        <a:effectLst/>
                        <a:uLnTx/>
                        <a:uFillTx/>
                        <a:latin typeface="Calibri"/>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spc="-40" dirty="0" smtClean="0">
                          <a:solidFill>
                            <a:schemeClr val="tx1"/>
                          </a:solidFill>
                          <a:latin typeface="+mn-lt"/>
                          <a:ea typeface="Open Sans" panose="020B0606030504020204" pitchFamily="34" charset="0"/>
                          <a:cs typeface="Open Sans" panose="020B0606030504020204" pitchFamily="34" charset="0"/>
                          <a:sym typeface="Merriweather"/>
                        </a:rPr>
                        <a:t>ГЕОГ</a:t>
                      </a:r>
                      <a:endParaRPr lang="ru-RU" sz="1600" b="1" spc="-40" dirty="0" smtClean="0">
                        <a:solidFill>
                          <a:schemeClr val="tx1"/>
                        </a:solidFill>
                        <a:latin typeface="+mn-lt"/>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algn="l" defTabSz="914400" rtl="0" eaLnBrk="1" latinLnBrk="0" hangingPunct="1"/>
                      <a:endParaRPr lang="ru-RU" sz="1600" b="1" kern="1200" dirty="0">
                        <a:solidFill>
                          <a:schemeClr val="lt1"/>
                        </a:solidFill>
                        <a:latin typeface="+mn-lt"/>
                        <a:ea typeface="+mn-ea"/>
                        <a:cs typeface="+mn-cs"/>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algn="l" defTabSz="914400" rtl="0" eaLnBrk="1" latinLnBrk="0" hangingPunct="1"/>
                      <a:endParaRPr lang="ru-RU" sz="1600" b="1" kern="1200" dirty="0">
                        <a:solidFill>
                          <a:schemeClr val="lt1"/>
                        </a:solidFill>
                        <a:latin typeface="+mn-lt"/>
                        <a:ea typeface="+mn-ea"/>
                        <a:cs typeface="+mn-cs"/>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600" b="1" spc="-40" dirty="0" smtClean="0">
                        <a:solidFill>
                          <a:schemeClr val="tx1"/>
                        </a:solidFill>
                        <a:latin typeface="+mn-lt"/>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endParaRPr lang="ru-RU"/>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endParaRPr lang="ru-RU"/>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endParaRPr lang="ru-RU"/>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600" b="1" spc="-40" dirty="0" smtClean="0">
                        <a:solidFill>
                          <a:schemeClr val="tx1"/>
                        </a:solidFill>
                        <a:latin typeface="+mn-lt"/>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endParaRPr lang="ru-RU"/>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endParaRPr lang="ru-RU"/>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endParaRPr lang="ru-RU"/>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32060809"/>
                  </a:ext>
                </a:extLst>
              </a:tr>
              <a:tr h="3981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40" normalizeH="0" baseline="0" noProof="0" dirty="0" smtClean="0">
                          <a:ln>
                            <a:noFill/>
                          </a:ln>
                          <a:solidFill>
                            <a:prstClr val="black"/>
                          </a:solidFill>
                          <a:effectLst/>
                          <a:uLnTx/>
                          <a:uFillTx/>
                          <a:latin typeface="Calibri"/>
                          <a:ea typeface="Open Sans" panose="020B0606030504020204" pitchFamily="34" charset="0"/>
                          <a:cs typeface="Open Sans" panose="020B0606030504020204" pitchFamily="34" charset="0"/>
                          <a:sym typeface="Merriweather"/>
                        </a:rPr>
                        <a:t>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40" normalizeH="0" baseline="0" noProof="0" dirty="0" smtClean="0">
                          <a:ln>
                            <a:noFill/>
                          </a:ln>
                          <a:solidFill>
                            <a:prstClr val="black"/>
                          </a:solidFill>
                          <a:effectLst/>
                          <a:uLnTx/>
                          <a:uFillTx/>
                          <a:latin typeface="Calibri"/>
                          <a:ea typeface="Open Sans" panose="020B0606030504020204" pitchFamily="34" charset="0"/>
                          <a:cs typeface="Open Sans" panose="020B0606030504020204" pitchFamily="34" charset="0"/>
                          <a:sym typeface="Merriweather"/>
                        </a:rPr>
                        <a:t>класс</a:t>
                      </a:r>
                      <a:endParaRPr kumimoji="0" lang="ru-RU" sz="1600" b="1" i="0" u="none" strike="noStrike" kern="1200" cap="none" spc="-40" normalizeH="0" baseline="0" noProof="0" dirty="0" smtClean="0">
                        <a:ln>
                          <a:noFill/>
                        </a:ln>
                        <a:solidFill>
                          <a:prstClr val="black"/>
                        </a:solidFill>
                        <a:effectLst/>
                        <a:uLnTx/>
                        <a:uFillTx/>
                        <a:latin typeface="Calibri"/>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1" spc="-40" dirty="0" smtClean="0">
                          <a:solidFill>
                            <a:schemeClr val="tx1"/>
                          </a:solidFill>
                          <a:latin typeface="+mn-lt"/>
                          <a:ea typeface="Open Sans" panose="020B0606030504020204" pitchFamily="34" charset="0"/>
                          <a:cs typeface="Open Sans" panose="020B0606030504020204" pitchFamily="34" charset="0"/>
                          <a:sym typeface="Merriweather"/>
                        </a:rPr>
                        <a:t>ИН.ЯЗ, ГЕОГ</a:t>
                      </a:r>
                      <a:endParaRPr lang="ru-RU" sz="1600" b="1" spc="-40" dirty="0" smtClean="0">
                        <a:solidFill>
                          <a:schemeClr val="tx1"/>
                        </a:solidFill>
                        <a:latin typeface="+mn-lt"/>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1" spc="-40" dirty="0" smtClean="0">
                          <a:solidFill>
                            <a:schemeClr val="tx1"/>
                          </a:solidFill>
                          <a:latin typeface="+mn-lt"/>
                          <a:ea typeface="Open Sans" panose="020B0606030504020204" pitchFamily="34" charset="0"/>
                          <a:cs typeface="Open Sans" panose="020B0606030504020204" pitchFamily="34" charset="0"/>
                          <a:sym typeface="Merriweather"/>
                        </a:rPr>
                        <a:t>ИСТ, ХИМ</a:t>
                      </a:r>
                      <a:endParaRPr lang="ru-RU" sz="1600" b="1" spc="-40" dirty="0" smtClean="0">
                        <a:solidFill>
                          <a:schemeClr val="tx1"/>
                        </a:solidFill>
                        <a:latin typeface="+mn-lt"/>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1" spc="-40" dirty="0" smtClean="0">
                          <a:solidFill>
                            <a:schemeClr val="tx1"/>
                          </a:solidFill>
                          <a:latin typeface="+mn-lt"/>
                          <a:ea typeface="Open Sans" panose="020B0606030504020204" pitchFamily="34" charset="0"/>
                          <a:cs typeface="Open Sans" panose="020B0606030504020204" pitchFamily="34" charset="0"/>
                          <a:sym typeface="Merriweather"/>
                        </a:rPr>
                        <a:t>ФИЗ, БИО</a:t>
                      </a:r>
                      <a:endParaRPr lang="ru-RU" sz="1600" b="1" spc="-40" dirty="0" smtClean="0">
                        <a:solidFill>
                          <a:schemeClr val="tx1"/>
                        </a:solidFill>
                        <a:latin typeface="+mn-lt"/>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600" b="1" spc="-40" dirty="0" smtClean="0">
                        <a:solidFill>
                          <a:schemeClr val="tx1"/>
                        </a:solidFill>
                        <a:latin typeface="+mn-lt"/>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endParaRPr lang="ru-RU"/>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endParaRPr lang="ru-RU"/>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endParaRPr lang="ru-RU"/>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600" b="1" spc="-40" dirty="0" smtClean="0">
                        <a:solidFill>
                          <a:schemeClr val="tx1"/>
                        </a:solidFill>
                        <a:latin typeface="+mn-lt"/>
                        <a:ea typeface="Open Sans" panose="020B0606030504020204" pitchFamily="34" charset="0"/>
                        <a:cs typeface="Open Sans" panose="020B0606030504020204" pitchFamily="34" charset="0"/>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endParaRPr lang="ru-RU"/>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endParaRPr lang="ru-RU"/>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endParaRPr lang="ru-RU"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45748843"/>
                  </a:ext>
                </a:extLst>
              </a:tr>
            </a:tbl>
          </a:graphicData>
        </a:graphic>
      </p:graphicFrame>
      <p:pic>
        <p:nvPicPr>
          <p:cNvPr id="30" name="Рисунок 29"/>
          <p:cNvPicPr>
            <a:picLocks noChangeAspect="1"/>
          </p:cNvPicPr>
          <p:nvPr/>
        </p:nvPicPr>
        <p:blipFill rotWithShape="1">
          <a:blip r:embed="rId7" cstate="print">
            <a:extLst>
              <a:ext uri="{28A0092B-C50C-407E-A947-70E740481C1C}">
                <a14:useLocalDpi xmlns:a14="http://schemas.microsoft.com/office/drawing/2010/main" val="0"/>
              </a:ext>
            </a:extLst>
          </a:blip>
          <a:srcRect l="7021"/>
          <a:stretch/>
        </p:blipFill>
        <p:spPr>
          <a:xfrm>
            <a:off x="10691580" y="3063758"/>
            <a:ext cx="1178928" cy="1618200"/>
          </a:xfrm>
          <a:prstGeom prst="rect">
            <a:avLst/>
          </a:prstGeom>
          <a:noFill/>
          <a:ln w="9525">
            <a:solidFill>
              <a:schemeClr val="bg1">
                <a:lumMod val="85000"/>
              </a:schemeClr>
            </a:solidFill>
            <a:miter lim="800000"/>
            <a:headEnd/>
            <a:tailEnd/>
          </a:ln>
        </p:spPr>
      </p:pic>
      <p:pic>
        <p:nvPicPr>
          <p:cNvPr id="32" name="Рисунок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64369" y="1353631"/>
            <a:ext cx="1105099" cy="1561398"/>
          </a:xfrm>
          <a:prstGeom prst="rect">
            <a:avLst/>
          </a:prstGeom>
          <a:noFill/>
          <a:ln w="9525">
            <a:solidFill>
              <a:schemeClr val="bg1">
                <a:lumMod val="85000"/>
              </a:schemeClr>
            </a:solidFill>
            <a:miter lim="800000"/>
            <a:headEnd/>
            <a:tailEnd/>
          </a:ln>
        </p:spPr>
      </p:pic>
      <p:pic>
        <p:nvPicPr>
          <p:cNvPr id="33" name="Рисунок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15349" y="1340739"/>
            <a:ext cx="1199537" cy="1604765"/>
          </a:xfrm>
          <a:prstGeom prst="rect">
            <a:avLst/>
          </a:prstGeom>
          <a:noFill/>
          <a:ln w="9525">
            <a:solidFill>
              <a:schemeClr val="bg1">
                <a:lumMod val="85000"/>
              </a:schemeClr>
            </a:solidFill>
            <a:miter lim="800000"/>
            <a:headEnd/>
            <a:tailEnd/>
          </a:ln>
        </p:spPr>
      </p:pic>
      <p:pic>
        <p:nvPicPr>
          <p:cNvPr id="34" name="Рисунок 33"/>
          <p:cNvPicPr>
            <a:picLocks noChangeAspect="1"/>
          </p:cNvPicPr>
          <p:nvPr/>
        </p:nvPicPr>
        <p:blipFill rotWithShape="1">
          <a:blip r:embed="rId10" cstate="print">
            <a:extLst>
              <a:ext uri="{28A0092B-C50C-407E-A947-70E740481C1C}">
                <a14:useLocalDpi xmlns:a14="http://schemas.microsoft.com/office/drawing/2010/main" val="0"/>
              </a:ext>
            </a:extLst>
          </a:blip>
          <a:srcRect l="6081"/>
          <a:stretch/>
        </p:blipFill>
        <p:spPr>
          <a:xfrm>
            <a:off x="8929291" y="4722664"/>
            <a:ext cx="1301308" cy="1771035"/>
          </a:xfrm>
          <a:prstGeom prst="rect">
            <a:avLst/>
          </a:prstGeom>
          <a:noFill/>
          <a:ln w="9525">
            <a:solidFill>
              <a:schemeClr val="bg1">
                <a:lumMod val="85000"/>
              </a:schemeClr>
            </a:solidFill>
            <a:miter lim="800000"/>
            <a:headEnd/>
            <a:tailEnd/>
          </a:ln>
        </p:spPr>
      </p:pic>
      <p:pic>
        <p:nvPicPr>
          <p:cNvPr id="31" name="Рисунок 30"/>
          <p:cNvPicPr>
            <a:picLocks noChangeAspect="1"/>
          </p:cNvPicPr>
          <p:nvPr/>
        </p:nvPicPr>
        <p:blipFill rotWithShape="1">
          <a:blip r:embed="rId11" cstate="print">
            <a:extLst>
              <a:ext uri="{28A0092B-C50C-407E-A947-70E740481C1C}">
                <a14:useLocalDpi xmlns:a14="http://schemas.microsoft.com/office/drawing/2010/main" val="0"/>
              </a:ext>
            </a:extLst>
          </a:blip>
          <a:srcRect l="5269"/>
          <a:stretch/>
        </p:blipFill>
        <p:spPr>
          <a:xfrm>
            <a:off x="9396059" y="3063758"/>
            <a:ext cx="1173410" cy="1580837"/>
          </a:xfrm>
          <a:prstGeom prst="rect">
            <a:avLst/>
          </a:prstGeom>
          <a:noFill/>
          <a:ln w="9525">
            <a:solidFill>
              <a:schemeClr val="bg1">
                <a:lumMod val="85000"/>
              </a:schemeClr>
            </a:solidFill>
            <a:miter lim="800000"/>
            <a:headEnd/>
            <a:tailEnd/>
          </a:ln>
        </p:spPr>
      </p:pic>
      <p:pic>
        <p:nvPicPr>
          <p:cNvPr id="36" name="Рисунок 35"/>
          <p:cNvPicPr>
            <a:picLocks noChangeAspect="1"/>
          </p:cNvPicPr>
          <p:nvPr/>
        </p:nvPicPr>
        <p:blipFill rotWithShape="1">
          <a:blip r:embed="rId12" cstate="print">
            <a:extLst>
              <a:ext uri="{28A0092B-C50C-407E-A947-70E740481C1C}">
                <a14:useLocalDpi xmlns:a14="http://schemas.microsoft.com/office/drawing/2010/main" val="0"/>
              </a:ext>
            </a:extLst>
          </a:blip>
          <a:srcRect l="6223"/>
          <a:stretch/>
        </p:blipFill>
        <p:spPr>
          <a:xfrm>
            <a:off x="10338907" y="4756222"/>
            <a:ext cx="1291721" cy="1757920"/>
          </a:xfrm>
          <a:prstGeom prst="rect">
            <a:avLst/>
          </a:prstGeom>
          <a:noFill/>
          <a:ln w="9525">
            <a:solidFill>
              <a:schemeClr val="bg1">
                <a:lumMod val="85000"/>
              </a:schemeClr>
            </a:solidFill>
            <a:miter lim="800000"/>
            <a:headEnd/>
            <a:tailEnd/>
          </a:ln>
        </p:spPr>
      </p:pic>
      <p:sp>
        <p:nvSpPr>
          <p:cNvPr id="35"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90</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07660678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3913" y="889531"/>
            <a:ext cx="1529127" cy="2044286"/>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519" y="3081685"/>
            <a:ext cx="1598405" cy="2122715"/>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8944" y="3738232"/>
            <a:ext cx="1586195" cy="2218967"/>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0303" y="2928187"/>
            <a:ext cx="1627117" cy="2276213"/>
          </a:xfrm>
          <a:prstGeom prst="rect">
            <a:avLst/>
          </a:prstGeom>
          <a:ln>
            <a:noFill/>
          </a:ln>
          <a:effectLst>
            <a:outerShdw blurRad="292100" dist="139700" dir="2700000" algn="tl" rotWithShape="0">
              <a:srgbClr val="333333">
                <a:alpha val="65000"/>
              </a:srgbClr>
            </a:outerShdw>
          </a:effectLst>
        </p:spPr>
      </p:pic>
      <p:sp>
        <p:nvSpPr>
          <p:cNvPr id="2"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7" name="TextBox 66"/>
          <p:cNvSpPr txBox="1"/>
          <p:nvPr/>
        </p:nvSpPr>
        <p:spPr>
          <a:xfrm>
            <a:off x="63500" y="120888"/>
            <a:ext cx="9435314" cy="523220"/>
          </a:xfrm>
          <a:prstGeom prst="rect">
            <a:avLst/>
          </a:prstGeom>
          <a:noFill/>
        </p:spPr>
        <p:txBody>
          <a:bodyPr wrap="square" rtlCol="0">
            <a:spAutoFit/>
          </a:bodyPr>
          <a:lstStyle/>
          <a:p>
            <a:r>
              <a:rPr lang="ru-RU" sz="28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П</a:t>
            </a:r>
            <a:r>
              <a:rPr lang="ru-RU" sz="28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особия и справочники для подготовки к экзаменам</a:t>
            </a:r>
            <a:endParaRPr lang="ru-RU" sz="2800" b="1" dirty="0">
              <a:solidFill>
                <a:srgbClr val="002060"/>
              </a:solidFill>
            </a:endParaRPr>
          </a:p>
        </p:txBody>
      </p:sp>
      <p:cxnSp>
        <p:nvCxnSpPr>
          <p:cNvPr id="18" name="Прямая соединительная линия 17">
            <a:extLst>
              <a:ext uri="{FF2B5EF4-FFF2-40B4-BE49-F238E27FC236}">
                <a16:creationId xmlns:a16="http://schemas.microsoft.com/office/drawing/2014/main" id="{DEB654A0-C98F-4F96-9F38-182DA224F2D5}"/>
              </a:ext>
            </a:extLst>
          </p:cNvPr>
          <p:cNvCxnSpPr/>
          <p:nvPr/>
        </p:nvCxnSpPr>
        <p:spPr>
          <a:xfrm>
            <a:off x="-10886" y="795519"/>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grpSp>
        <p:nvGrpSpPr>
          <p:cNvPr id="16" name="Группа 15">
            <a:extLst>
              <a:ext uri="{FF2B5EF4-FFF2-40B4-BE49-F238E27FC236}">
                <a16:creationId xmlns:a16="http://schemas.microsoft.com/office/drawing/2014/main" id="{F891D045-80B5-4DC6-A762-D4045AC0D02E}"/>
              </a:ext>
            </a:extLst>
          </p:cNvPr>
          <p:cNvGrpSpPr/>
          <p:nvPr/>
        </p:nvGrpSpPr>
        <p:grpSpPr>
          <a:xfrm>
            <a:off x="10920851" y="133368"/>
            <a:ext cx="1036335" cy="358338"/>
            <a:chOff x="10099577" y="300997"/>
            <a:chExt cx="1512553" cy="523002"/>
          </a:xfrm>
          <a:solidFill>
            <a:srgbClr val="2D2B8D"/>
          </a:solidFill>
        </p:grpSpPr>
        <p:sp>
          <p:nvSpPr>
            <p:cNvPr id="17"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9"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0"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1"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2"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3"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4"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1"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2"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3"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4"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2809" y="2212818"/>
            <a:ext cx="1561803" cy="2179806"/>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6274" y="3734127"/>
            <a:ext cx="1936396" cy="2708872"/>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8087" y="3734127"/>
            <a:ext cx="1926770" cy="2708872"/>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70303" y="1564844"/>
            <a:ext cx="1627117" cy="2178201"/>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78124" y="889531"/>
            <a:ext cx="1506885" cy="2118551"/>
          </a:xfrm>
          <a:prstGeom prst="rect">
            <a:avLst/>
          </a:prstGeom>
          <a:ln>
            <a:noFill/>
          </a:ln>
          <a:effectLst>
            <a:outerShdw blurRad="292100" dist="139700" dir="2700000" algn="tl" rotWithShape="0">
              <a:srgbClr val="333333">
                <a:alpha val="65000"/>
              </a:srgbClr>
            </a:outerShdw>
          </a:effectLst>
        </p:spPr>
      </p:pic>
      <p:sp>
        <p:nvSpPr>
          <p:cNvPr id="12" name="Прямоугольник 11"/>
          <p:cNvSpPr/>
          <p:nvPr/>
        </p:nvSpPr>
        <p:spPr>
          <a:xfrm>
            <a:off x="179763" y="972162"/>
            <a:ext cx="6101294" cy="1600438"/>
          </a:xfrm>
          <a:prstGeom prst="rect">
            <a:avLst/>
          </a:prstGeom>
        </p:spPr>
        <p:txBody>
          <a:bodyPr wrap="square">
            <a:spAutoFit/>
          </a:bodyPr>
          <a:lstStyle/>
          <a:p>
            <a:r>
              <a:rPr lang="ru-RU" sz="1400" dirty="0">
                <a:solidFill>
                  <a:prstClr val="black"/>
                </a:solidFill>
                <a:latin typeface="Open Sans Light"/>
              </a:rPr>
              <a:t>Серия справочников </a:t>
            </a:r>
            <a:r>
              <a:rPr lang="ru-RU" sz="1400" dirty="0" smtClean="0">
                <a:solidFill>
                  <a:prstClr val="black"/>
                </a:solidFill>
                <a:latin typeface="Open Sans Light"/>
              </a:rPr>
              <a:t>предназначена </a:t>
            </a:r>
            <a:r>
              <a:rPr lang="ru-RU" sz="1400" dirty="0">
                <a:solidFill>
                  <a:prstClr val="black"/>
                </a:solidFill>
                <a:latin typeface="Open Sans Light"/>
              </a:rPr>
              <a:t>для подготовки к Основному государственному экзамену (</a:t>
            </a:r>
            <a:r>
              <a:rPr lang="ru-RU" sz="1400" dirty="0" smtClean="0">
                <a:solidFill>
                  <a:prstClr val="black"/>
                </a:solidFill>
                <a:latin typeface="Open Sans Light"/>
              </a:rPr>
              <a:t>ОГЭ) по </a:t>
            </a:r>
            <a:r>
              <a:rPr lang="ru-RU" sz="1400" dirty="0">
                <a:solidFill>
                  <a:prstClr val="black"/>
                </a:solidFill>
                <a:latin typeface="Open Sans Light"/>
              </a:rPr>
              <a:t>всем </a:t>
            </a:r>
            <a:r>
              <a:rPr lang="ru-RU" sz="1400" dirty="0" smtClean="0">
                <a:solidFill>
                  <a:prstClr val="black"/>
                </a:solidFill>
                <a:latin typeface="Open Sans Light"/>
              </a:rPr>
              <a:t>предметам </a:t>
            </a:r>
            <a:endParaRPr lang="ru-RU" sz="1400" dirty="0">
              <a:solidFill>
                <a:prstClr val="black"/>
              </a:solidFill>
              <a:latin typeface="Open Sans Light"/>
            </a:endParaRPr>
          </a:p>
          <a:p>
            <a:r>
              <a:rPr lang="ru-RU" sz="1400" dirty="0" smtClean="0">
                <a:solidFill>
                  <a:prstClr val="black"/>
                </a:solidFill>
                <a:latin typeface="Open Sans Light"/>
              </a:rPr>
              <a:t>Поможет</a:t>
            </a:r>
            <a:r>
              <a:rPr lang="ru-RU" sz="1400" dirty="0">
                <a:solidFill>
                  <a:prstClr val="black"/>
                </a:solidFill>
                <a:latin typeface="Open Sans Light"/>
              </a:rPr>
              <a:t>:</a:t>
            </a:r>
          </a:p>
          <a:p>
            <a:pPr marL="285750" indent="-285750">
              <a:buFont typeface="Arial" panose="020B0604020202020204" pitchFamily="34" charset="0"/>
              <a:buChar char="•"/>
            </a:pPr>
            <a:r>
              <a:rPr lang="ru-RU" sz="1400" dirty="0">
                <a:solidFill>
                  <a:prstClr val="black"/>
                </a:solidFill>
                <a:latin typeface="Open Sans Light"/>
              </a:rPr>
              <a:t>систематизировать знания по </a:t>
            </a:r>
            <a:r>
              <a:rPr lang="ru-RU" sz="1400" dirty="0" smtClean="0">
                <a:solidFill>
                  <a:prstClr val="black"/>
                </a:solidFill>
                <a:latin typeface="Open Sans Light"/>
              </a:rPr>
              <a:t>предмету</a:t>
            </a:r>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сконцентрировать внимание на наиболее важных вопросах, выносимых на итоговую </a:t>
            </a:r>
            <a:r>
              <a:rPr lang="ru-RU" sz="1400" dirty="0" smtClean="0">
                <a:solidFill>
                  <a:prstClr val="black"/>
                </a:solidFill>
                <a:latin typeface="Open Sans Light"/>
              </a:rPr>
              <a:t>аттестацию</a:t>
            </a:r>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правильно выстроить стратегию и тактику подготовки к </a:t>
            </a:r>
            <a:r>
              <a:rPr lang="ru-RU" sz="1400" dirty="0" smtClean="0">
                <a:solidFill>
                  <a:prstClr val="black"/>
                </a:solidFill>
                <a:latin typeface="Open Sans Light"/>
              </a:rPr>
              <a:t>ОГЭ</a:t>
            </a:r>
            <a:endParaRPr lang="ru-RU" sz="1400" dirty="0">
              <a:solidFill>
                <a:prstClr val="black"/>
              </a:solidFill>
              <a:latin typeface="Open Sans Light"/>
            </a:endParaRPr>
          </a:p>
        </p:txBody>
      </p:sp>
      <p:sp>
        <p:nvSpPr>
          <p:cNvPr id="30" name="Прямоугольник 29">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35" name="Номер слайда 2"/>
          <p:cNvSpPr>
            <a:spLocks noGrp="1"/>
          </p:cNvSpPr>
          <p:nvPr>
            <p:ph type="sldNum" idx="4294967295"/>
          </p:nvPr>
        </p:nvSpPr>
        <p:spPr>
          <a:xfrm>
            <a:off x="11076459" y="6338589"/>
            <a:ext cx="619324" cy="356659"/>
          </a:xfrm>
          <a:prstGeom prst="rect">
            <a:avLst/>
          </a:prstGeom>
        </p:spPr>
        <p:txBody>
          <a:bodyPr/>
          <a:lstStyle/>
          <a:p>
            <a:fld id="{00000000-1234-1234-1234-123412341234}" type="slidenum">
              <a:rPr lang="en" sz="110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pPr/>
              <a:t>90</a:t>
            </a:fld>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8729936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C57A16CD-55A2-4F01-A658-438A93B431F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39" name="Слайд think-cell" r:id="rId5" imgW="359" imgH="360" progId="TCLayout.ActiveDocument.1">
                  <p:embed/>
                </p:oleObj>
              </mc:Choice>
              <mc:Fallback>
                <p:oleObj name="Слайд think-cell" r:id="rId5" imgW="359" imgH="360" progId="TCLayout.ActiveDocument.1">
                  <p:embed/>
                  <p:pic>
                    <p:nvPicPr>
                      <p:cNvPr id="4" name="Объект 3" hidden="1">
                        <a:extLst>
                          <a:ext uri="{FF2B5EF4-FFF2-40B4-BE49-F238E27FC236}">
                            <a16:creationId xmlns:a16="http://schemas.microsoft.com/office/drawing/2014/main" id="{C57A16CD-55A2-4F01-A658-438A93B431F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7" name="Прямоугольник 36">
            <a:extLst>
              <a:ext uri="{FF2B5EF4-FFF2-40B4-BE49-F238E27FC236}">
                <a16:creationId xmlns:a16="http://schemas.microsoft.com/office/drawing/2014/main" id="{7ED3B4AB-2944-4CB8-974F-92CE170CCDE7}"/>
              </a:ext>
            </a:extLst>
          </p:cNvPr>
          <p:cNvSpPr/>
          <p:nvPr/>
        </p:nvSpPr>
        <p:spPr>
          <a:xfrm rot="10800000">
            <a:off x="7133021" y="0"/>
            <a:ext cx="5080000" cy="6858000"/>
          </a:xfrm>
          <a:prstGeom prst="rect">
            <a:avLst/>
          </a:prstGeom>
          <a:gradFill>
            <a:gsLst>
              <a:gs pos="0">
                <a:srgbClr val="00B0F0"/>
              </a:gs>
              <a:gs pos="88000">
                <a:srgbClr val="2D2B8D"/>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Прямоугольник 30"/>
          <p:cNvSpPr/>
          <p:nvPr/>
        </p:nvSpPr>
        <p:spPr>
          <a:xfrm>
            <a:off x="7404528" y="1889035"/>
            <a:ext cx="4712433" cy="1938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«Русский родной язык»</a:t>
            </a:r>
          </a:p>
          <a:p>
            <a:pPr marL="285750" lvl="0" indent="-285750">
              <a:buFont typeface="Arial" panose="020B0604020202020204" pitchFamily="34" charset="0"/>
              <a:buChar char="•"/>
              <a:defRPr/>
            </a:pPr>
            <a:r>
              <a:rPr lang="ru-RU" sz="1400" b="1" dirty="0" smtClean="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Родной </a:t>
            </a: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язык</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УМК «Сферы» — новый УМК по английскому языку 2-11 классы</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Начальное образование. Учебный план. Обязательная часть ООП</a:t>
            </a:r>
          </a:p>
          <a:p>
            <a:pPr marL="285750" lvl="0" indent="-285750">
              <a:buFont typeface="Arial" panose="020B0604020202020204" pitchFamily="34" charset="0"/>
              <a:buChar char="•"/>
              <a:defRPr/>
            </a:pPr>
            <a:r>
              <a:rPr lang="ru-RU" sz="1400" b="1" dirty="0" smtClean="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Начальное </a:t>
            </a: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образование. Учебный план. Часть, формируемая участниками образовательных отношений</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Внеурочная деятельность – неотъемлемая часть ООП</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Начальное образование. Дополнительные учебные пособия</a:t>
            </a: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Детям о Великой Отечественной войне</a:t>
            </a: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Номер слайда 8"/>
          <p:cNvSpPr txBox="1">
            <a:spLocks/>
          </p:cNvSpPr>
          <p:nvPr/>
        </p:nvSpPr>
        <p:spPr>
          <a:xfrm>
            <a:off x="8763000" y="650875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74" name="Группа 73">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chemeClr val="bg1"/>
          </a:solidFill>
        </p:grpSpPr>
        <p:sp>
          <p:nvSpPr>
            <p:cNvPr id="75"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3" name="Прямоугольник 32">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4" name="Picture 4" descr="http://www.photo-elsoar.com/wp-content/images/Children-with-Books-High-definition-Picture-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197"/>
          <a:stretch/>
        </p:blipFill>
        <p:spPr bwMode="auto">
          <a:xfrm>
            <a:off x="4533202" y="2061780"/>
            <a:ext cx="2541178" cy="4659695"/>
          </a:xfrm>
          <a:prstGeom prst="rect">
            <a:avLst/>
          </a:prstGeom>
          <a:noFill/>
          <a:extLst>
            <a:ext uri="{909E8E84-426E-40DD-AFC4-6F175D3DCCD1}">
              <a14:hiddenFill xmlns:a14="http://schemas.microsoft.com/office/drawing/2010/main">
                <a:solidFill>
                  <a:srgbClr val="FFFFFF"/>
                </a:solidFill>
              </a14:hiddenFill>
            </a:ext>
          </a:extLst>
        </p:spPr>
      </p:pic>
      <p:sp>
        <p:nvSpPr>
          <p:cNvPr id="38" name="Название 1"/>
          <p:cNvSpPr txBox="1">
            <a:spLocks/>
          </p:cNvSpPr>
          <p:nvPr/>
        </p:nvSpPr>
        <p:spPr>
          <a:xfrm>
            <a:off x="338900" y="525865"/>
            <a:ext cx="6178981" cy="2631763"/>
          </a:xfrm>
          <a:prstGeom prst="rect">
            <a:avLst/>
          </a:prstGeom>
          <a:noFill/>
        </p:spPr>
        <p:txBody>
          <a:bodyPr vert="horz" lIns="103888" tIns="51944" rIns="103888" bIns="51944" rtlCol="0" anchor="t" anchorCtr="0">
            <a:noAutofit/>
          </a:bodyPr>
          <a:lstStyle/>
          <a:p>
            <a:pPr>
              <a:lnSpc>
                <a:spcPct val="80000"/>
              </a:lnSpc>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НАЧАЛЬНОЕ</a:t>
            </a:r>
            <a:r>
              <a:rPr lang="en-US"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t>
            </a: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ОБЩЕЕ</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a:p>
            <a:pPr>
              <a:lnSpc>
                <a:spcPct val="80000"/>
              </a:lnSpc>
            </a:pPr>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ОБРАЗОВАНИЕ</a:t>
            </a:r>
          </a:p>
          <a:p>
            <a:pPr>
              <a:lnSpc>
                <a:spcPct val="80000"/>
              </a:lnSpc>
            </a:pPr>
            <a:endParaRPr lang="ru-RU" sz="5400" b="1" dirty="0">
              <a:solidFill>
                <a:srgbClr val="003366"/>
              </a:solidFill>
              <a:latin typeface="Calibri" pitchFamily="34" charset="0"/>
            </a:endParaRPr>
          </a:p>
        </p:txBody>
      </p:sp>
      <p:pic>
        <p:nvPicPr>
          <p:cNvPr id="12305" name="Picture 17" descr="http://prosv.ru/Attachment.aspx?Id=402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5301" y="4144170"/>
            <a:ext cx="1953794" cy="2496072"/>
          </a:xfrm>
          <a:prstGeom prst="rect">
            <a:avLst/>
          </a:prstGeom>
          <a:noFill/>
          <a:extLst>
            <a:ext uri="{909E8E84-426E-40DD-AFC4-6F175D3DCCD1}">
              <a14:hiddenFill xmlns:a14="http://schemas.microsoft.com/office/drawing/2010/main">
                <a:solidFill>
                  <a:srgbClr val="FFFFFF"/>
                </a:solidFill>
              </a14:hiddenFill>
            </a:ext>
          </a:extLst>
        </p:spPr>
      </p:pic>
      <p:sp>
        <p:nvSpPr>
          <p:cNvPr id="28" name="Прямоугольник 27"/>
          <p:cNvSpPr/>
          <p:nvPr/>
        </p:nvSpPr>
        <p:spPr>
          <a:xfrm>
            <a:off x="8342041" y="901084"/>
            <a:ext cx="377492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Содержание</a:t>
            </a:r>
            <a:endParaRPr kumimoji="0" lang="ru-RU"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9868233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7" name="TextBox 66"/>
          <p:cNvSpPr txBox="1"/>
          <p:nvPr/>
        </p:nvSpPr>
        <p:spPr>
          <a:xfrm>
            <a:off x="215899" y="86324"/>
            <a:ext cx="10749885" cy="523220"/>
          </a:xfrm>
          <a:prstGeom prst="rect">
            <a:avLst/>
          </a:prstGeom>
          <a:noFill/>
        </p:spPr>
        <p:txBody>
          <a:bodyPr wrap="square" rtlCol="0">
            <a:spAutoFit/>
          </a:bodyPr>
          <a:lstStyle/>
          <a:p>
            <a:r>
              <a:rPr lang="ru-RU" sz="28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П</a:t>
            </a:r>
            <a:r>
              <a:rPr lang="ru-RU" sz="28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особия и справочники для подготовки к экзаменам</a:t>
            </a:r>
            <a:endParaRPr lang="ru-RU" sz="1600" b="1" dirty="0">
              <a:solidFill>
                <a:srgbClr val="FF0000"/>
              </a:solidFill>
            </a:endParaRPr>
          </a:p>
        </p:txBody>
      </p:sp>
      <p:cxnSp>
        <p:nvCxnSpPr>
          <p:cNvPr id="18" name="Прямая соединительная линия 17">
            <a:extLst>
              <a:ext uri="{FF2B5EF4-FFF2-40B4-BE49-F238E27FC236}">
                <a16:creationId xmlns:a16="http://schemas.microsoft.com/office/drawing/2014/main" id="{DEB654A0-C98F-4F96-9F38-182DA224F2D5}"/>
              </a:ext>
            </a:extLst>
          </p:cNvPr>
          <p:cNvCxnSpPr/>
          <p:nvPr/>
        </p:nvCxnSpPr>
        <p:spPr>
          <a:xfrm>
            <a:off x="266471" y="609544"/>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grpSp>
        <p:nvGrpSpPr>
          <p:cNvPr id="16" name="Группа 15">
            <a:extLst>
              <a:ext uri="{FF2B5EF4-FFF2-40B4-BE49-F238E27FC236}">
                <a16:creationId xmlns:a16="http://schemas.microsoft.com/office/drawing/2014/main" id="{F891D045-80B5-4DC6-A762-D4045AC0D02E}"/>
              </a:ext>
            </a:extLst>
          </p:cNvPr>
          <p:cNvGrpSpPr/>
          <p:nvPr/>
        </p:nvGrpSpPr>
        <p:grpSpPr>
          <a:xfrm>
            <a:off x="10920851" y="133368"/>
            <a:ext cx="1036335" cy="358338"/>
            <a:chOff x="10099577" y="300997"/>
            <a:chExt cx="1512553" cy="523002"/>
          </a:xfrm>
          <a:solidFill>
            <a:srgbClr val="2D2B8D"/>
          </a:solidFill>
        </p:grpSpPr>
        <p:sp>
          <p:nvSpPr>
            <p:cNvPr id="17"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9"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0"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1"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2"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3"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4"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1"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2"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3"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4"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
        <p:nvSpPr>
          <p:cNvPr id="11" name="Прямоугольник 10"/>
          <p:cNvSpPr/>
          <p:nvPr/>
        </p:nvSpPr>
        <p:spPr>
          <a:xfrm>
            <a:off x="241185" y="1834236"/>
            <a:ext cx="5263688" cy="3970318"/>
          </a:xfrm>
          <a:prstGeom prst="rect">
            <a:avLst/>
          </a:prstGeom>
        </p:spPr>
        <p:txBody>
          <a:bodyPr wrap="square">
            <a:spAutoFit/>
          </a:bodyPr>
          <a:lstStyle/>
          <a:p>
            <a:r>
              <a:rPr lang="ru-RU" sz="1400" dirty="0" smtClean="0">
                <a:solidFill>
                  <a:prstClr val="black"/>
                </a:solidFill>
                <a:latin typeface="Open Sans Light"/>
              </a:rPr>
              <a:t>Пособия по подготовке к итоговой аттестации предназначены </a:t>
            </a:r>
            <a:r>
              <a:rPr lang="ru-RU" sz="1400" dirty="0">
                <a:solidFill>
                  <a:prstClr val="black"/>
                </a:solidFill>
                <a:latin typeface="Open Sans Light"/>
              </a:rPr>
              <a:t>для отработки </a:t>
            </a:r>
            <a:r>
              <a:rPr lang="ru-RU" sz="1400" dirty="0" smtClean="0">
                <a:solidFill>
                  <a:prstClr val="black"/>
                </a:solidFill>
                <a:latin typeface="Open Sans Light"/>
              </a:rPr>
              <a:t>навыков</a:t>
            </a:r>
            <a:r>
              <a:rPr lang="ru-RU" sz="1400" dirty="0">
                <a:solidFill>
                  <a:prstClr val="black"/>
                </a:solidFill>
                <a:latin typeface="Open Sans Light"/>
              </a:rPr>
              <a:t> </a:t>
            </a:r>
            <a:r>
              <a:rPr lang="ru-RU" sz="1400" dirty="0" smtClean="0">
                <a:solidFill>
                  <a:prstClr val="black"/>
                </a:solidFill>
                <a:latin typeface="Open Sans Light"/>
              </a:rPr>
              <a:t>решения </a:t>
            </a:r>
            <a:r>
              <a:rPr lang="ru-RU" sz="1400" dirty="0">
                <a:solidFill>
                  <a:prstClr val="black"/>
                </a:solidFill>
                <a:latin typeface="Open Sans Light"/>
              </a:rPr>
              <a:t>сложных заданий ЕГЭ </a:t>
            </a:r>
            <a:r>
              <a:rPr lang="ru-RU" sz="1400" dirty="0" smtClean="0">
                <a:solidFill>
                  <a:prstClr val="black"/>
                </a:solidFill>
                <a:latin typeface="Open Sans Light"/>
              </a:rPr>
              <a:t>и ОГЭ по математике </a:t>
            </a:r>
            <a:r>
              <a:rPr lang="ru-RU" sz="1400" dirty="0">
                <a:solidFill>
                  <a:prstClr val="black"/>
                </a:solidFill>
                <a:latin typeface="Open Sans Light"/>
              </a:rPr>
              <a:t>как под руководством учителя, так и при самостоятельной подготовке выпускника </a:t>
            </a:r>
            <a:r>
              <a:rPr lang="ru-RU" sz="1400" dirty="0" smtClean="0">
                <a:solidFill>
                  <a:prstClr val="black"/>
                </a:solidFill>
                <a:latin typeface="Open Sans Light"/>
              </a:rPr>
              <a:t>школы</a:t>
            </a:r>
          </a:p>
          <a:p>
            <a:r>
              <a:rPr lang="ru-RU" sz="1400" dirty="0" smtClean="0">
                <a:solidFill>
                  <a:prstClr val="black"/>
                </a:solidFill>
                <a:latin typeface="Open Sans Light"/>
              </a:rPr>
              <a:t>Преимущества пособий:</a:t>
            </a:r>
          </a:p>
          <a:p>
            <a:pPr marL="285750" indent="-285750">
              <a:buFont typeface="Arial" panose="020B0604020202020204" pitchFamily="34" charset="0"/>
              <a:buChar char="•"/>
            </a:pPr>
            <a:r>
              <a:rPr lang="ru-RU" sz="1400" dirty="0" smtClean="0">
                <a:solidFill>
                  <a:prstClr val="black"/>
                </a:solidFill>
                <a:latin typeface="Open Sans Light"/>
              </a:rPr>
              <a:t>ориентированы </a:t>
            </a:r>
            <a:r>
              <a:rPr lang="ru-RU" sz="1400" dirty="0">
                <a:solidFill>
                  <a:prstClr val="black"/>
                </a:solidFill>
                <a:latin typeface="Open Sans Light"/>
              </a:rPr>
              <a:t>на любой </a:t>
            </a:r>
            <a:r>
              <a:rPr lang="ru-RU" sz="1400" dirty="0" smtClean="0">
                <a:solidFill>
                  <a:prstClr val="black"/>
                </a:solidFill>
                <a:latin typeface="Open Sans Light"/>
              </a:rPr>
              <a:t>УМК</a:t>
            </a:r>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содержат методически структурированные специально подготовленные материалы для групповой и индивидуальной подготовки к ЕГЭ и </a:t>
            </a:r>
            <a:r>
              <a:rPr lang="ru-RU" sz="1400" dirty="0" smtClean="0">
                <a:solidFill>
                  <a:prstClr val="black"/>
                </a:solidFill>
                <a:latin typeface="Open Sans Light"/>
              </a:rPr>
              <a:t>ОГЭ</a:t>
            </a:r>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основная часть заданий аналогична реальным заданиям на экзаменах по математике и адаптирована под их </a:t>
            </a:r>
            <a:r>
              <a:rPr lang="ru-RU" sz="1400" dirty="0" smtClean="0">
                <a:solidFill>
                  <a:prstClr val="black"/>
                </a:solidFill>
                <a:latin typeface="Open Sans Light"/>
              </a:rPr>
              <a:t>формат</a:t>
            </a:r>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материал пособий может стать основой для внеурочных самостоятельных и факультативных занятий по подготовке к экзаменам по </a:t>
            </a:r>
            <a:r>
              <a:rPr lang="ru-RU" sz="1400" dirty="0" smtClean="0">
                <a:solidFill>
                  <a:prstClr val="black"/>
                </a:solidFill>
                <a:latin typeface="Open Sans Light"/>
              </a:rPr>
              <a:t>математике</a:t>
            </a:r>
            <a:endParaRPr lang="ru-RU" sz="1400" dirty="0">
              <a:solidFill>
                <a:prstClr val="black"/>
              </a:solidFill>
              <a:latin typeface="Open Sans Light"/>
            </a:endParaRPr>
          </a:p>
          <a:p>
            <a:pPr marL="285750" indent="-285750">
              <a:buFont typeface="Arial" panose="020B0604020202020204" pitchFamily="34" charset="0"/>
              <a:buChar char="•"/>
            </a:pPr>
            <a:r>
              <a:rPr lang="ru-RU" sz="1400" dirty="0">
                <a:solidFill>
                  <a:prstClr val="black"/>
                </a:solidFill>
                <a:latin typeface="Open Sans Light"/>
              </a:rPr>
              <a:t>систематические занятия по данным пособиям дают возможность сформировать устойчивые навыки решения основных типов задач, необходимых для применения в реальных жизненных ситуациях и успешной сдачи ЕГЭ и ОГЭ по </a:t>
            </a:r>
            <a:r>
              <a:rPr lang="ru-RU" sz="1400" dirty="0" smtClean="0">
                <a:solidFill>
                  <a:prstClr val="black"/>
                </a:solidFill>
                <a:latin typeface="Open Sans Light"/>
              </a:rPr>
              <a:t>математике</a:t>
            </a:r>
            <a:endParaRPr lang="ru-RU" sz="1400" dirty="0">
              <a:solidFill>
                <a:prstClr val="black"/>
              </a:solidFill>
              <a:latin typeface="Open Sans Light"/>
            </a:endParaRPr>
          </a:p>
        </p:txBody>
      </p:sp>
      <p:sp>
        <p:nvSpPr>
          <p:cNvPr id="30" name="Прямоугольник 29">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DA2D9AC4-09ED-41C8-9B7E-ABA991EBB706}"/>
              </a:ext>
            </a:extLst>
          </p:cNvPr>
          <p:cNvSpPr txBox="1"/>
          <p:nvPr/>
        </p:nvSpPr>
        <p:spPr>
          <a:xfrm>
            <a:off x="266471" y="978753"/>
            <a:ext cx="5238402" cy="64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marL="723900">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a:r>
              <a:rPr lang="ru-RU" dirty="0" smtClean="0"/>
              <a:t>Выполнение трудных заданий позволяет повысить средний балл </a:t>
            </a:r>
            <a:endParaRPr lang="ru-RU" dirty="0"/>
          </a:p>
        </p:txBody>
      </p:sp>
      <p:sp>
        <p:nvSpPr>
          <p:cNvPr id="36"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92</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7" name="Рисунок 36">
            <a:extLst>
              <a:ext uri="{FF2B5EF4-FFF2-40B4-BE49-F238E27FC236}">
                <a16:creationId xmlns:a16="http://schemas.microsoft.com/office/drawing/2014/main" id="{6E927C23-AF65-4121-BCC6-FA24020D17EF}"/>
              </a:ext>
            </a:extLst>
          </p:cNvPr>
          <p:cNvPicPr>
            <a:picLocks noChangeAspect="1"/>
          </p:cNvPicPr>
          <p:nvPr/>
        </p:nvPicPr>
        <p:blipFill>
          <a:blip r:embed="rId3"/>
          <a:stretch>
            <a:fillRect/>
          </a:stretch>
        </p:blipFill>
        <p:spPr>
          <a:xfrm>
            <a:off x="7493619" y="3778100"/>
            <a:ext cx="2012037" cy="2738818"/>
          </a:xfrm>
          <a:prstGeom prst="rect">
            <a:avLst/>
          </a:prstGeom>
          <a:ln>
            <a:noFill/>
          </a:ln>
          <a:effectLst>
            <a:outerShdw blurRad="292100" dist="139700" dir="2700000" algn="tl" rotWithShape="0">
              <a:srgbClr val="333333">
                <a:alpha val="65000"/>
              </a:srgbClr>
            </a:outerShdw>
          </a:effectLst>
        </p:spPr>
      </p:pic>
      <p:pic>
        <p:nvPicPr>
          <p:cNvPr id="40" name="Рисунок 39">
            <a:extLst>
              <a:ext uri="{FF2B5EF4-FFF2-40B4-BE49-F238E27FC236}">
                <a16:creationId xmlns:a16="http://schemas.microsoft.com/office/drawing/2014/main" id="{E148E53E-1913-42BB-883A-E3F66AE89E06}"/>
              </a:ext>
            </a:extLst>
          </p:cNvPr>
          <p:cNvPicPr>
            <a:picLocks noChangeAspect="1"/>
          </p:cNvPicPr>
          <p:nvPr/>
        </p:nvPicPr>
        <p:blipFill>
          <a:blip r:embed="rId4"/>
          <a:stretch>
            <a:fillRect/>
          </a:stretch>
        </p:blipFill>
        <p:spPr>
          <a:xfrm>
            <a:off x="6053351" y="1002948"/>
            <a:ext cx="1755800" cy="2384419"/>
          </a:xfrm>
          <a:prstGeom prst="rect">
            <a:avLst/>
          </a:prstGeom>
          <a:ln>
            <a:noFill/>
          </a:ln>
          <a:effectLst>
            <a:outerShdw blurRad="292100" dist="139700" dir="2700000" algn="tl" rotWithShape="0">
              <a:srgbClr val="333333">
                <a:alpha val="65000"/>
              </a:srgbClr>
            </a:outerShdw>
          </a:effectLst>
        </p:spPr>
      </p:pic>
      <p:pic>
        <p:nvPicPr>
          <p:cNvPr id="41" name="Рисунок 40">
            <a:extLst>
              <a:ext uri="{FF2B5EF4-FFF2-40B4-BE49-F238E27FC236}">
                <a16:creationId xmlns:a16="http://schemas.microsoft.com/office/drawing/2014/main" id="{EEA49367-61CE-403F-9E1B-DD06F0D4D7A1}"/>
              </a:ext>
            </a:extLst>
          </p:cNvPr>
          <p:cNvPicPr>
            <a:picLocks noChangeAspect="1"/>
          </p:cNvPicPr>
          <p:nvPr/>
        </p:nvPicPr>
        <p:blipFill>
          <a:blip r:embed="rId5"/>
          <a:stretch>
            <a:fillRect/>
          </a:stretch>
        </p:blipFill>
        <p:spPr>
          <a:xfrm>
            <a:off x="8038178" y="1023790"/>
            <a:ext cx="1755800" cy="2363577"/>
          </a:xfrm>
          <a:prstGeom prst="rect">
            <a:avLst/>
          </a:prstGeom>
          <a:ln>
            <a:noFill/>
          </a:ln>
          <a:effectLst>
            <a:outerShdw blurRad="292100" dist="139700" dir="2700000" algn="tl" rotWithShape="0">
              <a:srgbClr val="333333">
                <a:alpha val="65000"/>
              </a:srgbClr>
            </a:outerShdw>
          </a:effectLst>
        </p:spPr>
      </p:pic>
      <p:pic>
        <p:nvPicPr>
          <p:cNvPr id="42" name="Рисунок 41">
            <a:extLst>
              <a:ext uri="{FF2B5EF4-FFF2-40B4-BE49-F238E27FC236}">
                <a16:creationId xmlns:a16="http://schemas.microsoft.com/office/drawing/2014/main" id="{C0714EEC-DAF9-4383-B413-4FA7DC8C2313}"/>
              </a:ext>
            </a:extLst>
          </p:cNvPr>
          <p:cNvPicPr>
            <a:picLocks noChangeAspect="1"/>
          </p:cNvPicPr>
          <p:nvPr/>
        </p:nvPicPr>
        <p:blipFill>
          <a:blip r:embed="rId6"/>
          <a:stretch>
            <a:fillRect/>
          </a:stretch>
        </p:blipFill>
        <p:spPr>
          <a:xfrm>
            <a:off x="10028066" y="1002948"/>
            <a:ext cx="1664486" cy="23844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71273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283" y="929490"/>
            <a:ext cx="1497606" cy="2115972"/>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3447" y="929490"/>
            <a:ext cx="1472394" cy="2115972"/>
          </a:xfrm>
          <a:prstGeom prst="rect">
            <a:avLst/>
          </a:prstGeom>
          <a:ln>
            <a:noFill/>
          </a:ln>
          <a:effectLst>
            <a:outerShdw blurRad="292100" dist="139700" dir="2700000" algn="tl" rotWithShape="0">
              <a:srgbClr val="333333">
                <a:alpha val="65000"/>
              </a:srgbClr>
            </a:outerShdw>
          </a:effectLst>
        </p:spPr>
      </p:pic>
      <p:sp>
        <p:nvSpPr>
          <p:cNvPr id="2"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7" name="TextBox 66"/>
          <p:cNvSpPr txBox="1"/>
          <p:nvPr/>
        </p:nvSpPr>
        <p:spPr>
          <a:xfrm>
            <a:off x="215900" y="86324"/>
            <a:ext cx="9435314" cy="523220"/>
          </a:xfrm>
          <a:prstGeom prst="rect">
            <a:avLst/>
          </a:prstGeom>
          <a:noFill/>
        </p:spPr>
        <p:txBody>
          <a:bodyPr wrap="square" rtlCol="0">
            <a:spAutoFit/>
          </a:bodyPr>
          <a:lstStyle/>
          <a:p>
            <a:r>
              <a:rPr lang="ru-RU" sz="28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П</a:t>
            </a:r>
            <a:r>
              <a:rPr lang="ru-RU" sz="28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особия и справочники для подготовки к экзаменам</a:t>
            </a:r>
            <a:endParaRPr lang="ru-RU" sz="2800" b="1" dirty="0">
              <a:solidFill>
                <a:srgbClr val="002060"/>
              </a:solidFill>
            </a:endParaRPr>
          </a:p>
        </p:txBody>
      </p:sp>
      <p:cxnSp>
        <p:nvCxnSpPr>
          <p:cNvPr id="18" name="Прямая соединительная линия 17">
            <a:extLst>
              <a:ext uri="{FF2B5EF4-FFF2-40B4-BE49-F238E27FC236}">
                <a16:creationId xmlns:a16="http://schemas.microsoft.com/office/drawing/2014/main" id="{DEB654A0-C98F-4F96-9F38-182DA224F2D5}"/>
              </a:ext>
            </a:extLst>
          </p:cNvPr>
          <p:cNvCxnSpPr/>
          <p:nvPr/>
        </p:nvCxnSpPr>
        <p:spPr>
          <a:xfrm>
            <a:off x="-21529" y="730151"/>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grpSp>
        <p:nvGrpSpPr>
          <p:cNvPr id="16" name="Группа 15">
            <a:extLst>
              <a:ext uri="{FF2B5EF4-FFF2-40B4-BE49-F238E27FC236}">
                <a16:creationId xmlns:a16="http://schemas.microsoft.com/office/drawing/2014/main" id="{F891D045-80B5-4DC6-A762-D4045AC0D02E}"/>
              </a:ext>
            </a:extLst>
          </p:cNvPr>
          <p:cNvGrpSpPr/>
          <p:nvPr/>
        </p:nvGrpSpPr>
        <p:grpSpPr>
          <a:xfrm>
            <a:off x="10920851" y="133368"/>
            <a:ext cx="1036335" cy="358338"/>
            <a:chOff x="10099577" y="300997"/>
            <a:chExt cx="1512553" cy="523002"/>
          </a:xfrm>
          <a:solidFill>
            <a:srgbClr val="2D2B8D"/>
          </a:solidFill>
        </p:grpSpPr>
        <p:sp>
          <p:nvSpPr>
            <p:cNvPr id="17"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9"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0"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1"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2"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3"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4"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1"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2"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3"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4"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3399" y="929490"/>
            <a:ext cx="1601791" cy="2115972"/>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82584" y="929490"/>
            <a:ext cx="1570051" cy="2115972"/>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4837" y="3166071"/>
            <a:ext cx="1584863" cy="2115971"/>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3966" y="3166071"/>
            <a:ext cx="1472394" cy="2115972"/>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96827" y="3166070"/>
            <a:ext cx="1570050" cy="2115971"/>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900" y="3166072"/>
            <a:ext cx="1479589" cy="2115971"/>
          </a:xfrm>
          <a:prstGeom prst="rect">
            <a:avLst/>
          </a:prstGeom>
          <a:ln>
            <a:noFill/>
          </a:ln>
          <a:effectLst>
            <a:outerShdw blurRad="292100" dist="139700" dir="2700000" algn="tl" rotWithShape="0">
              <a:srgbClr val="333333">
                <a:alpha val="65000"/>
              </a:srgbClr>
            </a:outerShdw>
          </a:effectLst>
        </p:spPr>
      </p:pic>
      <p:sp>
        <p:nvSpPr>
          <p:cNvPr id="11" name="Прямоугольник 10"/>
          <p:cNvSpPr/>
          <p:nvPr/>
        </p:nvSpPr>
        <p:spPr>
          <a:xfrm>
            <a:off x="241185" y="1834236"/>
            <a:ext cx="4933327" cy="954107"/>
          </a:xfrm>
          <a:prstGeom prst="rect">
            <a:avLst/>
          </a:prstGeom>
        </p:spPr>
        <p:txBody>
          <a:bodyPr wrap="square">
            <a:spAutoFit/>
          </a:bodyPr>
          <a:lstStyle/>
          <a:p>
            <a:r>
              <a:rPr lang="ru-RU" sz="1400" dirty="0">
                <a:solidFill>
                  <a:prstClr val="black"/>
                </a:solidFill>
                <a:latin typeface="Open Sans Light"/>
              </a:rPr>
              <a:t>Серия «Трудные задания ЕГЭ» предназначены для отработки навыков, закрепления способов и приёмов решения наиболее сложных заданий ЕГЭ по разным предметам как под руководством учителя, так и при самостоятельной подготовке выпускника </a:t>
            </a:r>
            <a:r>
              <a:rPr lang="ru-RU" sz="1400" dirty="0" smtClean="0">
                <a:solidFill>
                  <a:prstClr val="black"/>
                </a:solidFill>
                <a:latin typeface="Open Sans Light"/>
              </a:rPr>
              <a:t>школы</a:t>
            </a:r>
            <a:endParaRPr lang="ru-RU" sz="1400" dirty="0">
              <a:solidFill>
                <a:prstClr val="black"/>
              </a:solidFill>
              <a:latin typeface="Open Sans Light"/>
            </a:endParaRPr>
          </a:p>
        </p:txBody>
      </p:sp>
      <p:sp>
        <p:nvSpPr>
          <p:cNvPr id="12" name="Прямоугольник 11"/>
          <p:cNvSpPr/>
          <p:nvPr/>
        </p:nvSpPr>
        <p:spPr>
          <a:xfrm>
            <a:off x="6847255" y="3356520"/>
            <a:ext cx="3923743" cy="1169551"/>
          </a:xfrm>
          <a:prstGeom prst="rect">
            <a:avLst/>
          </a:prstGeom>
        </p:spPr>
        <p:txBody>
          <a:bodyPr wrap="square">
            <a:spAutoFit/>
          </a:bodyPr>
          <a:lstStyle/>
          <a:p>
            <a:r>
              <a:rPr lang="ru-RU" sz="1400" dirty="0">
                <a:solidFill>
                  <a:prstClr val="black"/>
                </a:solidFill>
                <a:latin typeface="Open Sans Light"/>
              </a:rPr>
              <a:t>Отбор заданий, включённых в пособие, проведён с опорой на методические рекомендации, подготовленные специалистами Федерального института педагогических измерений на основе анализа типичных ошибок </a:t>
            </a:r>
            <a:r>
              <a:rPr lang="ru-RU" sz="1400" dirty="0" smtClean="0">
                <a:solidFill>
                  <a:prstClr val="black"/>
                </a:solidFill>
                <a:latin typeface="Open Sans Light"/>
              </a:rPr>
              <a:t>участников</a:t>
            </a:r>
            <a:endParaRPr lang="ru-RU" sz="1400" dirty="0">
              <a:solidFill>
                <a:prstClr val="black"/>
              </a:solidFill>
              <a:latin typeface="Open Sans Light"/>
            </a:endParaRPr>
          </a:p>
        </p:txBody>
      </p:sp>
      <p:sp>
        <p:nvSpPr>
          <p:cNvPr id="30" name="Прямоугольник 29">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DA2D9AC4-09ED-41C8-9B7E-ABA991EBB706}"/>
              </a:ext>
            </a:extLst>
          </p:cNvPr>
          <p:cNvSpPr txBox="1"/>
          <p:nvPr/>
        </p:nvSpPr>
        <p:spPr>
          <a:xfrm>
            <a:off x="266471" y="978753"/>
            <a:ext cx="4882756" cy="64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marL="723900">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a:r>
              <a:rPr lang="ru-RU" dirty="0" smtClean="0"/>
              <a:t>Выполнение трудных заданий позволяет повысить средний балл </a:t>
            </a:r>
            <a:endParaRPr lang="ru-RU" dirty="0"/>
          </a:p>
        </p:txBody>
      </p:sp>
      <p:sp>
        <p:nvSpPr>
          <p:cNvPr id="36"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93</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698562634"/>
      </p:ext>
    </p:extLst>
  </p:cSld>
  <p:clrMapOvr>
    <a:masterClrMapping/>
  </p:clrMapOvr>
  <p:timing>
    <p:tnLst>
      <p:par>
        <p:cTn id="1" dur="indefinite" restart="never" nodeType="tmRoot"/>
      </p:par>
    </p:tnLst>
  </p:timing>
</p:sld>
</file>

<file path=ppt/slides/slide9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p:cNvGraphicFramePr>
            <a:graphicFrameLocks noSelect="1" noChangeAspect="1"/>
          </p:cNvGraphicFramePr>
          <p:nvPr/>
        </p:nvGraphicFramePr>
        <p:xfrm>
          <a:off x="1588" y="1588"/>
          <a:ext cx="1588" cy="1588"/>
        </p:xfrm>
        <a:graphic>
          <a:graphicData uri="http://schemas.openxmlformats.org/presentationml/2006/ole">
            <p:oleObj spid="_x0000_s5122" name="Слайд think-cell" r:id="rId4" imgW="359" imgH="360" progId="TCLayout.ActiveDocument.1">
              <p:embed/>
            </p:oleObj>
          </a:graphicData>
        </a:graphic>
      </p:graphicFrame>
      <p:sp>
        <p:nvSpPr>
          <p:cNvPr id="47" name="Овал 46"/>
          <p:cNvSpPr/>
          <p:nvPr/>
        </p:nvSpPr>
        <p:spPr>
          <a:xfrm>
            <a:off x="7549827" y="1630252"/>
            <a:ext cx="728340" cy="728336"/>
          </a:xfrm>
          <a:prstGeom prst="ellips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wrap="none" lIns="0" tIns="0" rIns="0" bIns="0" anchor="ctr"/>
          <a:lstStyle/>
          <a:p>
            <a:pPr marL="0" marR="0" lvl="0" indent="0" algn="ctr" defTabSz="914400" rtl="0" eaLnBrk="1" latinLnBrk="0" hangingPunct="1">
              <a:lnSpc>
                <a:spcPct val="100000"/>
              </a:lnSpc>
              <a:spcBef>
                <a:spcPts val="0"/>
              </a:spcBef>
              <a:spcAft>
                <a:spcPts val="0"/>
              </a:spcAft>
              <a:buClrTx/>
              <a:buFontTx/>
              <a:buNone/>
              <a:defRPr/>
            </a:pPr>
            <a:endParaRPr kumimoji="0" lang="ru-RU" sz="2800" b="0" i="0" u="none" strike="noStrike" kern="1200" cap="none" spc="0" normalizeH="0" baseline="0">
              <a:solidFill>
                <a:prstClr val="white">
                  <a:lumMod val="85000"/>
                </a:prstClr>
              </a:solidFill>
              <a:effectLst/>
              <a:uLnTx/>
              <a:uFillTx/>
              <a:latin typeface="Open Sans Extrabold"/>
              <a:ea typeface="Open Sans Extrabold"/>
              <a:cs typeface="Open Sans Extrabold"/>
            </a:endParaRPr>
          </a:p>
        </p:txBody>
      </p:sp>
      <p:sp>
        <p:nvSpPr>
          <p:cNvPr id="53" name="Прямоугольник 52"/>
          <p:cNvSpPr/>
          <p:nvPr/>
        </p:nvSpPr>
        <p:spPr>
          <a:xfrm>
            <a:off x="8566406" y="2448200"/>
            <a:ext cx="3573249" cy="1045570"/>
          </a:xfrm>
          <a:prstGeom prst="rect">
            <a:avLst/>
          </a:prstGeom>
        </p:spPr>
        <p:txBody>
          <a:bodyPr wrap="square">
            <a:spAutoFit/>
          </a:bodyPr>
          <a:lstStyle/>
          <a:p>
            <a:pPr marL="285750" marR="0" lvl="0" indent="-285750" algn="l" defTabSz="914400" rtl="0" eaLnBrk="1" latinLnBrk="0" hangingPunct="1">
              <a:lnSpc>
                <a:spcPct val="100000"/>
              </a:lnSpc>
              <a:spcBef>
                <a:spcPts val="0"/>
              </a:spcBef>
              <a:spcAft>
                <a:spcPts val="0"/>
              </a:spcAft>
              <a:buClrTx/>
              <a:buFont typeface="Arial"/>
              <a:buChar char="•"/>
              <a:defRPr/>
            </a:pPr>
            <a:r>
              <a:rPr kumimoji="0" lang="ru-RU" sz="1600" b="0" i="0" u="none" strike="noStrike" kern="1200" cap="none" spc="0" normalizeH="0" baseline="0">
                <a:solidFill>
                  <a:prstClr val="white"/>
                </a:solidFill>
                <a:effectLst/>
                <a:uLnTx/>
                <a:uFillTx/>
                <a:latin typeface="Open Sans"/>
                <a:ea typeface="Open Sans"/>
                <a:cs typeface="Open Sans"/>
              </a:rPr>
              <a:t>  </a:t>
            </a:r>
            <a:endParaRPr kumimoji="0" lang="ru-RU" sz="1600" b="0" i="0" u="none" strike="noStrike" kern="1200" cap="none" spc="0" normalizeH="0" baseline="0">
              <a:solidFill>
                <a:prstClr val="white"/>
              </a:solidFill>
              <a:effectLst/>
              <a:uLnTx/>
              <a:uFillTx/>
              <a:latin typeface="Open Sans"/>
              <a:ea typeface="Open Sans"/>
              <a:cs typeface="Open Sans"/>
            </a:endParaRPr>
          </a:p>
          <a:p>
            <a:pPr marL="285750" marR="0" lvl="0" indent="-285750" algn="l" defTabSz="914400" rtl="0" eaLnBrk="1" latinLnBrk="0" hangingPunct="1">
              <a:lnSpc>
                <a:spcPct val="100000"/>
              </a:lnSpc>
              <a:spcBef>
                <a:spcPts val="0"/>
              </a:spcBef>
              <a:spcAft>
                <a:spcPts val="0"/>
              </a:spcAft>
              <a:buClrTx/>
              <a:buFont typeface="Arial"/>
              <a:buChar char="•"/>
              <a:defRPr/>
            </a:pPr>
            <a:r>
              <a:rPr kumimoji="0" lang="ru-RU" sz="1600" b="0" i="0" u="none" strike="noStrike" kern="1200" cap="none" spc="0" normalizeH="0" baseline="0">
                <a:solidFill>
                  <a:prstClr val="white"/>
                </a:solidFill>
                <a:effectLst/>
                <a:uLnTx/>
                <a:uFillTx/>
                <a:latin typeface="Open Sans"/>
                <a:ea typeface="Open Sans"/>
                <a:cs typeface="Open Sans"/>
              </a:rPr>
              <a:t> </a:t>
            </a:r>
            <a:endParaRPr kumimoji="0" lang="ru-RU" sz="1600" b="0" i="0" u="none" strike="noStrike" kern="1200" cap="none" spc="0" normalizeH="0" baseline="0">
              <a:solidFill>
                <a:prstClr val="white"/>
              </a:solidFill>
              <a:effectLst/>
              <a:uLnTx/>
              <a:uFillTx/>
              <a:latin typeface="Open Sans"/>
              <a:ea typeface="Open Sans"/>
              <a:cs typeface="Open Sans"/>
            </a:endParaRPr>
          </a:p>
          <a:p>
            <a:pPr marL="285750" marR="0" lvl="0" indent="-285750" algn="l" defTabSz="914400" rtl="0" eaLnBrk="1" latinLnBrk="0" hangingPunct="1">
              <a:lnSpc>
                <a:spcPct val="100000"/>
              </a:lnSpc>
              <a:spcBef>
                <a:spcPts val="0"/>
              </a:spcBef>
              <a:spcAft>
                <a:spcPts val="0"/>
              </a:spcAft>
              <a:buClrTx/>
              <a:buFont typeface="Arial"/>
              <a:buChar char="•"/>
              <a:defRPr/>
            </a:pPr>
            <a:r>
              <a:rPr kumimoji="0" lang="ru-RU" sz="1600" b="0" i="0" u="none" strike="noStrike" kern="1200" cap="none" spc="0" normalizeH="0" baseline="0">
                <a:solidFill>
                  <a:prstClr val="white"/>
                </a:solidFill>
                <a:effectLst/>
                <a:uLnTx/>
                <a:uFillTx/>
                <a:latin typeface="Open Sans"/>
                <a:ea typeface="Open Sans"/>
                <a:cs typeface="Open Sans"/>
              </a:rPr>
              <a:t> </a:t>
            </a:r>
            <a:endParaRPr kumimoji="0" lang="ru-RU" sz="1600" b="0" i="0" u="none" strike="noStrike" kern="1200" cap="none" spc="0" normalizeH="0" baseline="0">
              <a:solidFill>
                <a:prstClr val="white"/>
              </a:solidFill>
              <a:effectLst/>
              <a:uLnTx/>
              <a:uFillTx/>
              <a:latin typeface="Open Sans"/>
              <a:ea typeface="Open Sans"/>
              <a:cs typeface="Open Sans"/>
            </a:endParaRPr>
          </a:p>
          <a:p>
            <a:pPr marL="285750" marR="0" lvl="0" indent="-285750" algn="l" defTabSz="914400" rtl="0" eaLnBrk="1" latinLnBrk="0" hangingPunct="1">
              <a:lnSpc>
                <a:spcPct val="100000"/>
              </a:lnSpc>
              <a:spcBef>
                <a:spcPts val="0"/>
              </a:spcBef>
              <a:spcAft>
                <a:spcPts val="0"/>
              </a:spcAft>
              <a:buClrTx/>
              <a:buFont typeface="Arial"/>
              <a:buChar char="•"/>
              <a:defRPr/>
            </a:pPr>
            <a:endParaRPr kumimoji="0" lang="ru-RU" sz="1600" b="0" i="0" u="none" strike="noStrike" kern="1200" cap="none" spc="0" normalizeH="0" baseline="0">
              <a:solidFill>
                <a:prstClr val="white"/>
              </a:solidFill>
              <a:effectLst/>
              <a:uLnTx/>
              <a:uFillTx/>
              <a:latin typeface="Open Sans"/>
              <a:ea typeface="Open Sans"/>
              <a:cs typeface="Open Sans"/>
            </a:endParaRPr>
          </a:p>
        </p:txBody>
      </p:sp>
      <p:pic>
        <p:nvPicPr>
          <p:cNvPr id="55" name="Рисунок 54" descr="Отзыв заказчика"/>
          <p:cNvPicPr>
            <a:picLocks noChangeAspect="1"/>
          </p:cNvPicPr>
          <p:nvPr/>
        </p:nvPicPr>
        <p:blipFill rotWithShape="1">
          <a:blip r:embed="rId5"/>
          <a:stretch>
            <a:fillRect/>
          </a:stretch>
        </p:blipFill>
        <p:spPr>
          <a:xfrm>
            <a:off x="7743826" y="1801978"/>
            <a:ext cx="400737" cy="400737"/>
          </a:xfrm>
          <a:prstGeom prst="rect">
            <a:avLst/>
          </a:prstGeom>
        </p:spPr>
      </p:pic>
      <p:grpSp>
        <p:nvGrpSpPr>
          <p:cNvPr id="8" name="Группа 7"/>
          <p:cNvGrpSpPr/>
          <p:nvPr/>
        </p:nvGrpSpPr>
        <p:grpSpPr>
          <a:xfrm rot="0">
            <a:off x="7592884" y="3931744"/>
            <a:ext cx="728340" cy="728336"/>
            <a:chOff x="7580025" y="4295912"/>
            <a:chExt cx="728340" cy="728336"/>
          </a:xfrm>
        </p:grpSpPr>
        <p:sp>
          <p:nvSpPr>
            <p:cNvPr id="39" name="Овал 38"/>
            <p:cNvSpPr/>
            <p:nvPr/>
          </p:nvSpPr>
          <p:spPr>
            <a:xfrm>
              <a:off x="7580025" y="4295912"/>
              <a:ext cx="728340" cy="728336"/>
            </a:xfrm>
            <a:prstGeom prst="ellips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wrap="none" lIns="0" tIns="0" rIns="0" bIns="0" anchor="ctr"/>
            <a:lstStyle/>
            <a:p>
              <a:pPr marL="0" marR="0" lvl="0" indent="0" algn="ctr" defTabSz="914400" rtl="0" eaLnBrk="1" latinLnBrk="0" hangingPunct="1">
                <a:lnSpc>
                  <a:spcPct val="100000"/>
                </a:lnSpc>
                <a:spcBef>
                  <a:spcPts val="0"/>
                </a:spcBef>
                <a:spcAft>
                  <a:spcPts val="0"/>
                </a:spcAft>
                <a:buClrTx/>
                <a:buFontTx/>
                <a:buNone/>
                <a:defRPr/>
              </a:pPr>
              <a:endParaRPr kumimoji="0" lang="ru-RU" sz="2800" b="0" i="0" u="none" strike="noStrike" kern="1200" cap="none" spc="0" normalizeH="0" baseline="0">
                <a:solidFill>
                  <a:prstClr val="white">
                    <a:lumMod val="85000"/>
                  </a:prstClr>
                </a:solidFill>
                <a:effectLst/>
                <a:uLnTx/>
                <a:uFillTx/>
                <a:latin typeface="Open Sans Extrabold"/>
                <a:ea typeface="Open Sans Extrabold"/>
                <a:cs typeface="Open Sans Extrabold"/>
              </a:endParaRPr>
            </a:p>
          </p:txBody>
        </p:sp>
        <p:pic>
          <p:nvPicPr>
            <p:cNvPr id="57" name="Рисунок 56" descr="Профессор"/>
            <p:cNvPicPr>
              <a:picLocks noChangeAspect="1"/>
            </p:cNvPicPr>
            <p:nvPr/>
          </p:nvPicPr>
          <p:blipFill rotWithShape="1">
            <a:blip r:embed="rId6"/>
            <a:stretch>
              <a:fillRect/>
            </a:stretch>
          </p:blipFill>
          <p:spPr>
            <a:xfrm>
              <a:off x="7714242" y="4430128"/>
              <a:ext cx="459904" cy="459904"/>
            </a:xfrm>
            <a:prstGeom prst="rect">
              <a:avLst/>
            </a:prstGeom>
          </p:spPr>
        </p:pic>
      </p:grpSp>
      <p:sp>
        <p:nvSpPr>
          <p:cNvPr id="2" name="Номер слайда 1"/>
          <p:cNvSpPr>
            <a:spLocks noGrp="1"/>
          </p:cNvSpPr>
          <p:nvPr>
            <p:ph type="sldNum" sz="quarter" idx="12"/>
          </p:nvPr>
        </p:nvSpPr>
        <p:spPr/>
        <p:txBody>
          <a:bodyPr/>
          <a:lstStyle/>
          <a:p>
            <a:pPr marL="0" marR="0" lvl="0" indent="0" algn="r" defTabSz="914400" rtl="0" eaLnBrk="1" latinLnBrk="0" hangingPunct="1">
              <a:lnSpc>
                <a:spcPct val="100000"/>
              </a:lnSpc>
              <a:spcBef>
                <a:spcPts val="0"/>
              </a:spcBef>
              <a:spcAft>
                <a:spcPts val="0"/>
              </a:spcAft>
              <a:buClrTx/>
              <a:buFontTx/>
              <a:buNone/>
              <a:defRPr/>
            </a:pPr>
            <a:fld id="{4CB9B150-16F9-4654-A9FF-3F04349E5D0B}" type="slidenum">
              <a:rPr kumimoji="0" lang="en-US" sz="1200" b="0" i="0" u="none" strike="noStrike" kern="1200" cap="none" spc="0" normalizeH="0" baseline="0">
                <a:solidFill>
                  <a:prstClr val="white"/>
                </a:solidFill>
                <a:effectLst/>
                <a:uLnTx/>
                <a:uFillTx/>
                <a:latin typeface="Calibri"/>
                <a:ea typeface="+mn-ea"/>
                <a:cs typeface="+mn-cs"/>
              </a:rPr>
              <a:pPr marL="0" marR="0" lvl="0" indent="0" algn="r" defTabSz="914400" rtl="0" eaLnBrk="1" latinLnBrk="0" hangingPunct="1">
                <a:lnSpc>
                  <a:spcPct val="100000"/>
                </a:lnSpc>
                <a:spcBef>
                  <a:spcPts val="0"/>
                </a:spcBef>
                <a:spcAft>
                  <a:spcPts val="0"/>
                </a:spcAft>
                <a:buClrTx/>
                <a:buFontTx/>
                <a:buNone/>
                <a:defRPr/>
              </a:pPr>
              <a:t>92</a:t>
            </a:fld>
            <a:endParaRPr kumimoji="0" lang="en-US" sz="1200" b="0" i="0" u="none" strike="noStrike" kern="1200" cap="none" spc="0" normalizeH="0" baseline="0">
              <a:solidFill>
                <a:prstClr val="white"/>
              </a:solidFill>
              <a:effectLst/>
              <a:uLnTx/>
              <a:uFillTx/>
              <a:latin typeface="Calibri"/>
              <a:ea typeface="+mn-ea"/>
              <a:cs typeface="+mn-cs"/>
            </a:endParaRPr>
          </a:p>
        </p:txBody>
      </p:sp>
      <p:sp>
        <p:nvSpPr>
          <p:cNvPr id="35" name="Номер слайда 8"/>
          <p:cNvSpPr txBox="1"/>
          <p:nvPr/>
        </p:nvSpPr>
        <p:spPr>
          <a:xfrm>
            <a:off x="8763000" y="6508750"/>
            <a:ext cx="2743200" cy="365125"/>
          </a:xfrm>
          <a:prstGeom prst="rect">
            <a:avLst/>
          </a:prstGeom>
        </p:spPr>
        <p:txBody>
          <a:bodyPr vert="horz" lIns="91440" tIns="45720" rIns="91440" bIns="4572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latinLnBrk="0" hangingPunct="1">
              <a:lnSpc>
                <a:spcPct val="100000"/>
              </a:lnSpc>
              <a:spcBef>
                <a:spcPts val="0"/>
              </a:spcBef>
              <a:spcAft>
                <a:spcPts val="0"/>
              </a:spcAft>
              <a:buClrTx/>
              <a:buFontTx/>
              <a:buNone/>
              <a:defRPr/>
            </a:pPr>
            <a:endParaRPr kumimoji="0" lang="ru-RU" sz="1200" b="0" i="0" u="none" strike="noStrike" kern="1200" cap="none" spc="0" normalizeH="0" baseline="0">
              <a:solidFill>
                <a:prstClr val="black">
                  <a:tint val="75000"/>
                </a:prstClr>
              </a:solidFill>
              <a:effectLst/>
              <a:uLnTx/>
              <a:uFillTx/>
              <a:latin typeface="Calibri"/>
              <a:ea typeface="+mn-ea"/>
              <a:cs typeface="+mn-cs"/>
            </a:endParaRPr>
          </a:p>
        </p:txBody>
      </p:sp>
      <p:sp>
        <p:nvSpPr>
          <p:cNvPr id="51" name="Прямоугольник 50"/>
          <p:cNvSpPr/>
          <p:nvPr/>
        </p:nvSpPr>
        <p:spPr>
          <a:xfrm>
            <a:off x="8704066" y="3943350"/>
            <a:ext cx="3520904" cy="962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marL="0" marR="0" lvl="0" indent="0" algn="l" defTabSz="914400" rtl="0" eaLnBrk="1" latinLnBrk="0" hangingPunct="1">
              <a:lnSpc>
                <a:spcPct val="100000"/>
              </a:lnSpc>
              <a:spcBef>
                <a:spcPts val="0"/>
              </a:spcBef>
              <a:spcAft>
                <a:spcPts val="0"/>
              </a:spcAft>
              <a:buClrTx/>
              <a:buFontTx/>
              <a:buNone/>
              <a:defRPr/>
            </a:pPr>
            <a:r>
              <a:rPr kumimoji="0" lang="ru-RU" sz="1600" b="1" i="0" u="none" strike="noStrike" kern="1200" cap="none" spc="0" normalizeH="0" baseline="0">
                <a:solidFill>
                  <a:prstClr val="white"/>
                </a:solidFill>
                <a:effectLst/>
                <a:uLnTx/>
                <a:uFillTx/>
                <a:latin typeface="Open Sans"/>
                <a:ea typeface="Open Sans"/>
                <a:cs typeface="Open Sans"/>
              </a:rPr>
              <a:t>Текст</a:t>
            </a:r>
            <a:endParaRPr kumimoji="0" lang="ru-RU" sz="1600" b="1" i="0" u="none" strike="noStrike" kern="1200" cap="none" spc="0" normalizeH="0" baseline="0">
              <a:solidFill>
                <a:prstClr val="white"/>
              </a:solidFill>
              <a:effectLst/>
              <a:uLnTx/>
              <a:uFillTx/>
              <a:latin typeface="Open Sans"/>
              <a:ea typeface="Open Sans"/>
              <a:cs typeface="Open Sans"/>
            </a:endParaRPr>
          </a:p>
          <a:p>
            <a:pPr marL="0" marR="0" lvl="0" indent="0" algn="l" defTabSz="914400" rtl="0" eaLnBrk="1" latinLnBrk="0" hangingPunct="1">
              <a:lnSpc>
                <a:spcPct val="100000"/>
              </a:lnSpc>
              <a:spcBef>
                <a:spcPts val="0"/>
              </a:spcBef>
              <a:spcAft>
                <a:spcPts val="0"/>
              </a:spcAft>
              <a:buClrTx/>
              <a:buFontTx/>
              <a:buNone/>
              <a:defRPr/>
            </a:pPr>
            <a:r>
              <a:rPr kumimoji="0" lang="ru-RU" sz="1600" b="0" i="0" u="none" strike="noStrike" kern="1200" cap="none" spc="0" normalizeH="0" baseline="0">
                <a:solidFill>
                  <a:prstClr val="white"/>
                </a:solidFill>
                <a:effectLst/>
                <a:uLnTx/>
                <a:uFillTx/>
                <a:latin typeface="Open Sans Light"/>
                <a:ea typeface="Open Sans Light"/>
                <a:cs typeface="Open Sans Light"/>
              </a:rPr>
              <a:t>Шрифт: </a:t>
            </a:r>
            <a:r>
              <a:rPr kumimoji="0" lang="en-US" sz="1600" b="0" i="0" u="none" strike="noStrike" kern="1200" cap="none" spc="0" normalizeH="0" baseline="0">
                <a:solidFill>
                  <a:prstClr val="white"/>
                </a:solidFill>
                <a:effectLst/>
                <a:uLnTx/>
                <a:uFillTx/>
                <a:latin typeface="Open Sans Light"/>
                <a:ea typeface="Open Sans Light"/>
                <a:cs typeface="Open Sans Light"/>
              </a:rPr>
              <a:t>Open Sans Light</a:t>
            </a:r>
            <a:r>
              <a:rPr kumimoji="0" lang="ru-RU" sz="1600" b="0" i="0" u="none" strike="noStrike" kern="1200" cap="none" spc="0" normalizeH="0" baseline="0">
                <a:solidFill>
                  <a:prstClr val="white"/>
                </a:solidFill>
                <a:effectLst/>
                <a:uLnTx/>
                <a:uFillTx/>
                <a:latin typeface="Open Sans Light"/>
                <a:ea typeface="Open Sans Light"/>
                <a:cs typeface="Open Sans Light"/>
              </a:rPr>
              <a:t> (14)</a:t>
            </a:r>
            <a:endParaRPr kumimoji="0" lang="ru-RU" sz="1600" b="0" i="0" u="none" strike="noStrike" kern="1200" cap="none" spc="0" normalizeH="0" baseline="0">
              <a:solidFill>
                <a:prstClr val="white"/>
              </a:solidFill>
              <a:effectLst/>
              <a:uLnTx/>
              <a:uFillTx/>
              <a:latin typeface="Open Sans Light"/>
              <a:ea typeface="Open Sans Light"/>
              <a:cs typeface="Open Sans Light"/>
            </a:endParaRPr>
          </a:p>
          <a:p>
            <a:pPr marL="0" marR="0" lvl="0" indent="0" algn="l" defTabSz="914400" rtl="0" eaLnBrk="1" latinLnBrk="0" hangingPunct="1">
              <a:lnSpc>
                <a:spcPct val="100000"/>
              </a:lnSpc>
              <a:spcBef>
                <a:spcPts val="0"/>
              </a:spcBef>
              <a:spcAft>
                <a:spcPts val="0"/>
              </a:spcAft>
              <a:buClrTx/>
              <a:buFontTx/>
              <a:buNone/>
              <a:defRPr/>
            </a:pPr>
            <a:r>
              <a:rPr kumimoji="0" lang="ru-RU" sz="1600" b="0" i="0" u="none" strike="noStrike" kern="1200" cap="none" spc="0" normalizeH="0" baseline="0">
                <a:solidFill>
                  <a:prstClr val="white"/>
                </a:solidFill>
                <a:effectLst/>
                <a:uLnTx/>
                <a:uFillTx/>
                <a:latin typeface="Open Sans Light"/>
                <a:ea typeface="Open Sans Light"/>
                <a:cs typeface="Open Sans Light"/>
              </a:rPr>
              <a:t>                </a:t>
            </a:r>
            <a:r>
              <a:rPr kumimoji="0" lang="ru-RU" sz="1600" b="1" i="0" u="none" strike="noStrike" kern="1200" cap="none" spc="0" normalizeH="0" baseline="0">
                <a:solidFill>
                  <a:prstClr val="white"/>
                </a:solidFill>
                <a:effectLst/>
                <a:uLnTx/>
                <a:uFillTx/>
                <a:latin typeface="Open Sans Light"/>
                <a:ea typeface="Open Sans Light"/>
                <a:cs typeface="Open Sans Light"/>
              </a:rPr>
              <a:t>ПЖ</a:t>
            </a:r>
            <a:endParaRPr kumimoji="0" lang="ru-RU" sz="1600" b="1" i="0" u="none" strike="noStrike" kern="1200" cap="none" spc="0" normalizeH="0" baseline="0">
              <a:solidFill>
                <a:prstClr val="white"/>
              </a:solidFill>
              <a:effectLst/>
              <a:uLnTx/>
              <a:uFillTx/>
              <a:latin typeface="Open Sans Light"/>
              <a:ea typeface="Open Sans Light"/>
              <a:cs typeface="Open Sans Light"/>
            </a:endParaRPr>
          </a:p>
          <a:p>
            <a:pPr marL="0" marR="0" lvl="0" indent="0" algn="l" defTabSz="914400" rtl="0" eaLnBrk="1" latinLnBrk="0" hangingPunct="1">
              <a:lnSpc>
                <a:spcPct val="100000"/>
              </a:lnSpc>
              <a:spcBef>
                <a:spcPts val="0"/>
              </a:spcBef>
              <a:spcAft>
                <a:spcPts val="0"/>
              </a:spcAft>
              <a:buClrTx/>
              <a:buFontTx/>
              <a:buNone/>
              <a:defRPr/>
            </a:pPr>
            <a:endParaRPr kumimoji="0" lang="ru-RU" sz="1600" b="1" i="0" u="none" strike="noStrike" kern="1200" cap="none" spc="0" normalizeH="0" baseline="0">
              <a:solidFill>
                <a:prstClr val="white"/>
              </a:solidFill>
              <a:effectLst/>
              <a:uLnTx/>
              <a:uFillTx/>
              <a:latin typeface="Open Sans"/>
              <a:ea typeface="Open Sans"/>
              <a:cs typeface="Open Sans"/>
            </a:endParaRPr>
          </a:p>
        </p:txBody>
      </p:sp>
      <p:sp>
        <p:nvSpPr>
          <p:cNvPr id="33" name="Прямоугольник 32"/>
          <p:cNvSpPr/>
          <p:nvPr/>
        </p:nvSpPr>
        <p:spPr>
          <a:xfrm>
            <a:off x="315304" y="6651116"/>
            <a:ext cx="2238710" cy="107722"/>
          </a:xfrm>
          <a:prstGeom prst="rect">
            <a:avLst/>
          </a:prstGeom>
        </p:spPr>
        <p:txBody>
          <a:bodyPr wrap="square" lIns="0" tIns="0" rIns="0" bIns="0">
            <a:spAutoFit/>
          </a:bodyPr>
          <a:lstStyle/>
          <a:p>
            <a:pPr marL="0" marR="0" lvl="0" indent="0" algn="l" defTabSz="914400" rtl="0" eaLnBrk="1" latinLnBrk="0" hangingPunct="1">
              <a:lnSpc>
                <a:spcPct val="100000"/>
              </a:lnSpc>
              <a:spcBef>
                <a:spcPts val="0"/>
              </a:spcBef>
              <a:spcAft>
                <a:spcPts val="0"/>
              </a:spcAft>
              <a:buClrTx/>
              <a:buFontTx/>
              <a:buNone/>
              <a:defRPr/>
            </a:pPr>
            <a:r>
              <a:rPr kumimoji="0" lang="ru-RU" sz="700" b="0" i="0" u="none" strike="noStrike" kern="1200" cap="none" spc="0" normalizeH="0" baseline="0">
                <a:solidFill>
                  <a:prstClr val="white">
                    <a:lumMod val="65000"/>
                  </a:prstClr>
                </a:solidFill>
                <a:effectLst/>
                <a:uLnTx/>
                <a:uFillTx/>
                <a:latin typeface="Calibri"/>
                <a:ea typeface="+mn-ea"/>
                <a:cs typeface="+mn-cs"/>
              </a:rPr>
              <a:t>© АО «Издательство «Просвещение», 20</a:t>
            </a:r>
            <a:r>
              <a:rPr kumimoji="0" lang="en-US" sz="700" b="0" i="0" u="none" strike="noStrike" kern="1200" cap="none" spc="0" normalizeH="0" baseline="0">
                <a:solidFill>
                  <a:prstClr val="white">
                    <a:lumMod val="65000"/>
                  </a:prstClr>
                </a:solidFill>
                <a:effectLst/>
                <a:uLnTx/>
                <a:uFillTx/>
                <a:latin typeface="Calibri"/>
                <a:ea typeface="+mn-ea"/>
                <a:cs typeface="+mn-cs"/>
              </a:rPr>
              <a:t>20</a:t>
            </a:r>
            <a:endParaRPr kumimoji="0" lang="ru-RU" sz="700" b="0" i="0" u="none" strike="noStrike" kern="1200" cap="none" spc="0" normalizeH="0" baseline="0">
              <a:solidFill>
                <a:prstClr val="white">
                  <a:lumMod val="65000"/>
                </a:prstClr>
              </a:solidFill>
              <a:effectLst/>
              <a:uLnTx/>
              <a:uFillTx/>
              <a:latin typeface="Calibri"/>
              <a:ea typeface="+mn-ea"/>
              <a:cs typeface="+mn-cs"/>
            </a:endParaRPr>
          </a:p>
        </p:txBody>
      </p:sp>
      <p:pic>
        <p:nvPicPr>
          <p:cNvPr id="89" name="Picture 4" descr="http://www.photo-elsoar.com/wp-content/images/Children-with-Books-High-definition-Picture-6.jpg"/>
          <p:cNvPicPr>
            <a:picLocks noChangeAspect="1" noChangeArrowheads="1"/>
          </p:cNvPicPr>
          <p:nvPr/>
        </p:nvPicPr>
        <p:blipFill rotWithShape="1">
          <a:blip r:embed="rId7"/>
          <a:srcRect l="18200"/>
          <a:stretch>
            <a:fillRect/>
          </a:stretch>
        </p:blipFill>
        <p:spPr>
          <a:xfrm>
            <a:off x="4570822" y="2214180"/>
            <a:ext cx="2541178" cy="4659695"/>
          </a:xfrm>
          <a:prstGeom prst="rect">
            <a:avLst/>
          </a:prstGeom>
          <a:noFill/>
        </p:spPr>
      </p:pic>
      <p:sp>
        <p:nvSpPr>
          <p:cNvPr id="49" name="Название 1"/>
          <p:cNvSpPr txBox="1"/>
          <p:nvPr/>
        </p:nvSpPr>
        <p:spPr>
          <a:xfrm>
            <a:off x="7254042" y="2714212"/>
            <a:ext cx="4885613" cy="2631763"/>
          </a:xfrm>
          <a:prstGeom prst="rect">
            <a:avLst/>
          </a:prstGeom>
          <a:noFill/>
        </p:spPr>
        <p:txBody>
          <a:bodyPr vert="horz" lIns="103888" tIns="51944" rIns="103888" bIns="51944" anchor="t" anchorCtr="0">
            <a:noAutofit/>
          </a:bodyPr>
          <a:lstStyle/>
          <a:p>
            <a:pPr>
              <a:lnSpc>
                <a:spcPct val="80000"/>
              </a:lnSpc>
              <a:defRPr/>
            </a:pPr>
            <a:r>
              <a:rPr lang="ru-RU" sz="5400" b="1">
                <a:solidFill>
                  <a:srgbClr val="003366"/>
                </a:solidFill>
                <a:latin typeface="Calibri"/>
              </a:rPr>
              <a:t>АКТУАЛЬНЫЕ </a:t>
            </a:r>
            <a:br>
              <a:rPr lang="ru-RU" sz="5400" b="1">
                <a:solidFill>
                  <a:srgbClr val="003366"/>
                </a:solidFill>
                <a:latin typeface="Calibri"/>
              </a:rPr>
            </a:br>
            <a:r>
              <a:rPr lang="ru-RU" sz="5400" b="1">
                <a:solidFill>
                  <a:srgbClr val="003366"/>
                </a:solidFill>
                <a:latin typeface="Calibri"/>
              </a:rPr>
              <a:t>ПРОЕКТЫ</a:t>
            </a:r>
            <a:endParaRPr lang="ru-RU" sz="5400" b="1">
              <a:solidFill>
                <a:srgbClr val="003366"/>
              </a:solidFill>
              <a:latin typeface="Calibri"/>
            </a:endParaRPr>
          </a:p>
          <a:p>
            <a:pPr>
              <a:lnSpc>
                <a:spcPct val="80000"/>
              </a:lnSpc>
              <a:defRPr/>
            </a:pPr>
            <a:endParaRPr lang="ru-RU" sz="5400" b="1">
              <a:solidFill>
                <a:srgbClr val="003366"/>
              </a:solidFill>
              <a:latin typeface="Calibri"/>
            </a:endParaRPr>
          </a:p>
        </p:txBody>
      </p:sp>
      <p:grpSp>
        <p:nvGrpSpPr>
          <p:cNvPr id="50" name="Группа 49"/>
          <p:cNvGrpSpPr/>
          <p:nvPr/>
        </p:nvGrpSpPr>
        <p:grpSpPr>
          <a:xfrm rot="0">
            <a:off x="10895388" y="221562"/>
            <a:ext cx="1036335" cy="358338"/>
            <a:chOff x="10099577" y="300997"/>
            <a:chExt cx="1512553" cy="523002"/>
          </a:xfrm>
          <a:solidFill>
            <a:srgbClr val="2d2b8d"/>
          </a:solidFill>
        </p:grpSpPr>
        <p:sp>
          <p:nvSpPr>
            <p:cNvPr id="52" name="Freeform 6"/>
            <p:cNvSpPr/>
            <p:nvPr/>
          </p:nvSpPr>
          <p:spPr>
            <a:xfrm>
              <a:off x="10104558" y="546724"/>
              <a:ext cx="576131" cy="33206"/>
            </a:xfrm>
            <a:custGeom>
              <a:avLst/>
              <a:gd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54" name="Freeform 7"/>
            <p:cNvSpPr/>
            <p:nvPr/>
          </p:nvSpPr>
          <p:spPr>
            <a:xfrm>
              <a:off x="11029357" y="546724"/>
              <a:ext cx="576131" cy="33206"/>
            </a:xfrm>
            <a:custGeom>
              <a:avLst/>
              <a:gd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56" name="Freeform 8"/>
            <p:cNvSpPr/>
            <p:nvPr/>
          </p:nvSpPr>
          <p:spPr>
            <a:xfrm>
              <a:off x="10099577" y="666268"/>
              <a:ext cx="131166" cy="122864"/>
            </a:xfrm>
            <a:custGeom>
              <a:avLst/>
              <a:gd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58" name="Freeform 9"/>
            <p:cNvSpPr>
              <a:spLocks noEditPoints="1"/>
            </p:cNvSpPr>
            <p:nvPr/>
          </p:nvSpPr>
          <p:spPr>
            <a:xfrm>
              <a:off x="10253987" y="666268"/>
              <a:ext cx="89658" cy="122864"/>
            </a:xfrm>
            <a:custGeom>
              <a:avLst/>
              <a:gd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90" name="Freeform 10"/>
            <p:cNvSpPr>
              <a:spLocks noEditPoints="1"/>
            </p:cNvSpPr>
            <p:nvPr/>
          </p:nvSpPr>
          <p:spPr>
            <a:xfrm>
              <a:off x="10368549" y="664607"/>
              <a:ext cx="121204" cy="126184"/>
            </a:xfrm>
            <a:custGeom>
              <a:avLst/>
              <a:gd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91" name="Freeform 11"/>
            <p:cNvSpPr/>
            <p:nvPr/>
          </p:nvSpPr>
          <p:spPr>
            <a:xfrm>
              <a:off x="10517978" y="664607"/>
              <a:ext cx="111241" cy="126184"/>
            </a:xfrm>
            <a:custGeom>
              <a:avLst/>
              <a:gd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93" name="Freeform 12"/>
            <p:cNvSpPr>
              <a:spLocks noEditPoints="1"/>
            </p:cNvSpPr>
            <p:nvPr/>
          </p:nvSpPr>
          <p:spPr>
            <a:xfrm>
              <a:off x="10654125" y="666268"/>
              <a:ext cx="96299" cy="122864"/>
            </a:xfrm>
            <a:custGeom>
              <a:avLst/>
              <a:gd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94" name="Freeform 13"/>
            <p:cNvSpPr/>
            <p:nvPr/>
          </p:nvSpPr>
          <p:spPr>
            <a:xfrm>
              <a:off x="10778649" y="666268"/>
              <a:ext cx="89658" cy="122864"/>
            </a:xfrm>
            <a:custGeom>
              <a:avLst/>
              <a:gd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95" name="Freeform 14"/>
            <p:cNvSpPr/>
            <p:nvPr/>
          </p:nvSpPr>
          <p:spPr>
            <a:xfrm>
              <a:off x="10893211" y="666268"/>
              <a:ext cx="189277" cy="157731"/>
            </a:xfrm>
            <a:custGeom>
              <a:avLst/>
              <a:gd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96" name="Freeform 15"/>
            <p:cNvSpPr/>
            <p:nvPr/>
          </p:nvSpPr>
          <p:spPr>
            <a:xfrm>
              <a:off x="11100751" y="666268"/>
              <a:ext cx="91317" cy="122864"/>
            </a:xfrm>
            <a:custGeom>
              <a:avLst/>
              <a:gd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97" name="Freeform 16"/>
            <p:cNvSpPr/>
            <p:nvPr/>
          </p:nvSpPr>
          <p:spPr>
            <a:xfrm>
              <a:off x="11216974" y="666268"/>
              <a:ext cx="129505" cy="122864"/>
            </a:xfrm>
            <a:custGeom>
              <a:avLst/>
              <a:gd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98" name="Freeform 17"/>
            <p:cNvSpPr/>
            <p:nvPr/>
          </p:nvSpPr>
          <p:spPr>
            <a:xfrm>
              <a:off x="11368063" y="666268"/>
              <a:ext cx="131166" cy="122864"/>
            </a:xfrm>
            <a:custGeom>
              <a:avLst/>
              <a:gd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99" name="Freeform 18"/>
            <p:cNvSpPr/>
            <p:nvPr/>
          </p:nvSpPr>
          <p:spPr>
            <a:xfrm>
              <a:off x="11519152" y="666268"/>
              <a:ext cx="92978" cy="122864"/>
            </a:xfrm>
            <a:custGeom>
              <a:avLst/>
              <a:gd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100" name="Freeform 19"/>
            <p:cNvSpPr>
              <a:spLocks noEditPoints="1"/>
            </p:cNvSpPr>
            <p:nvPr/>
          </p:nvSpPr>
          <p:spPr>
            <a:xfrm>
              <a:off x="10735481" y="300997"/>
              <a:ext cx="240746" cy="303839"/>
            </a:xfrm>
            <a:custGeom>
              <a:avLst/>
              <a:gd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ln>
          </p:spPr>
          <p:txBody>
            <a:bodyPr vert="horz" wrap="square" lIns="91440" tIns="45720" rIns="91440" bIns="45720" anchor="t" anchorCtr="0">
              <a:prstTxWarp prst="textNoShape">
                <a:avLst/>
              </a:prstTxWarp>
            </a:bodyPr>
            <a:lstStyle/>
            <a:p>
              <a:pPr marL="0" marR="0" lvl="0" indent="0" algn="l"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grpSp>
      <p:sp>
        <p:nvSpPr>
          <p:cNvPr id="31" name="Прямоугольник 30"/>
          <p:cNvSpPr/>
          <p:nvPr/>
        </p:nvSpPr>
        <p:spPr>
          <a:xfrm rot="10800000">
            <a:off x="7116014" y="0"/>
            <a:ext cx="5080000" cy="6858000"/>
          </a:xfrm>
          <a:prstGeom prst="rect">
            <a:avLst/>
          </a:prstGeom>
          <a:gradFill>
            <a:gsLst>
              <a:gs pos="0">
                <a:srgbClr val="00b0f0"/>
              </a:gs>
              <a:gs pos="88000">
                <a:srgbClr val="2d2b8d"/>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latinLnBrk="0" hangingPunct="1">
              <a:lnSpc>
                <a:spcPct val="100000"/>
              </a:lnSpc>
              <a:spcBef>
                <a:spcPts val="0"/>
              </a:spcBef>
              <a:spcAft>
                <a:spcPts val="0"/>
              </a:spcAft>
              <a:buClrTx/>
              <a:buFontTx/>
              <a:buNone/>
              <a:defRPr/>
            </a:pPr>
            <a:endParaRPr kumimoji="0" lang="ru-RU" sz="1800" b="0" i="0" u="none" strike="noStrike" kern="1200" cap="none" spc="0" normalizeH="0" baseline="0">
              <a:solidFill>
                <a:prstClr val="white"/>
              </a:solidFill>
              <a:effectLst/>
              <a:uLnTx/>
              <a:uFillTx/>
              <a:latin typeface="Calibri"/>
              <a:ea typeface="+mn-ea"/>
              <a:cs typeface="+mn-cs"/>
            </a:endParaRPr>
          </a:p>
        </p:txBody>
      </p:sp>
      <p:sp>
        <p:nvSpPr>
          <p:cNvPr id="32" name="Название 1"/>
          <p:cNvSpPr txBox="1"/>
          <p:nvPr/>
        </p:nvSpPr>
        <p:spPr>
          <a:xfrm>
            <a:off x="276497" y="475265"/>
            <a:ext cx="6511014" cy="1861843"/>
          </a:xfrm>
          <a:prstGeom prst="rect">
            <a:avLst/>
          </a:prstGeom>
          <a:noFill/>
        </p:spPr>
        <p:txBody>
          <a:bodyPr vert="horz" lIns="103888" tIns="51944" rIns="103888" bIns="51944" anchor="t" anchorCtr="0">
            <a:noAutofit/>
          </a:bodyPr>
          <a:lstStyle/>
          <a:p>
            <a:pPr>
              <a:lnSpc>
                <a:spcPct val="80000"/>
              </a:lnSpc>
              <a:defRPr/>
            </a:pPr>
            <a:r>
              <a:rPr lang="ru-RU" sz="3200" b="1" spc="-40">
                <a:gradFill>
                  <a:gsLst>
                    <a:gs pos="88000">
                      <a:srgbClr val="00b0f0"/>
                    </a:gs>
                    <a:gs pos="0">
                      <a:srgbClr val="2d2b8d"/>
                    </a:gs>
                  </a:gsLst>
                  <a:lin ang="2400000" scaled="0"/>
                </a:gradFill>
                <a:latin typeface="Open Sans"/>
                <a:ea typeface="Open Sans"/>
                <a:cs typeface="Open Sans"/>
              </a:rPr>
              <a:t>ИЗДАТЕЛЬСКИЕ ПРОЕКТЫ </a:t>
            </a:r>
            <a:endParaRPr lang="ru-RU" sz="3200" b="1" spc="-40">
              <a:gradFill>
                <a:gsLst>
                  <a:gs pos="88000">
                    <a:srgbClr val="00b0f0"/>
                  </a:gs>
                  <a:gs pos="0">
                    <a:srgbClr val="2d2b8d"/>
                  </a:gs>
                </a:gsLst>
                <a:lin ang="2400000" scaled="0"/>
              </a:gradFill>
              <a:latin typeface="Open Sans"/>
              <a:ea typeface="Open Sans"/>
              <a:cs typeface="Open Sans"/>
            </a:endParaRPr>
          </a:p>
          <a:p>
            <a:pPr>
              <a:lnSpc>
                <a:spcPct val="80000"/>
              </a:lnSpc>
              <a:defRPr/>
            </a:pPr>
            <a:r>
              <a:rPr lang="ru-RU" sz="3200" b="1" spc="-40">
                <a:gradFill>
                  <a:gsLst>
                    <a:gs pos="88000">
                      <a:srgbClr val="00b0f0"/>
                    </a:gs>
                    <a:gs pos="0">
                      <a:srgbClr val="2d2b8d"/>
                    </a:gs>
                  </a:gsLst>
                  <a:lin ang="2400000" scaled="0"/>
                </a:gradFill>
                <a:latin typeface="Open Sans"/>
                <a:ea typeface="Open Sans"/>
                <a:cs typeface="Open Sans"/>
              </a:rPr>
              <a:t>КАК ИНСТРУМЕНТ РЕАЛИЗАЦИИ ЗАДАЧ НАЦИОНАЛЬНОГО ПРОЕКТА</a:t>
            </a:r>
            <a:endParaRPr lang="ru-RU" sz="3200" b="1" spc="-40">
              <a:gradFill>
                <a:gsLst>
                  <a:gs pos="88000">
                    <a:srgbClr val="00b0f0"/>
                  </a:gs>
                  <a:gs pos="0">
                    <a:srgbClr val="2d2b8d"/>
                  </a:gs>
                </a:gsLst>
                <a:lin ang="2400000" scaled="0"/>
              </a:gradFill>
              <a:latin typeface="Open Sans"/>
              <a:ea typeface="Open Sans"/>
              <a:cs typeface="Open Sans"/>
            </a:endParaRPr>
          </a:p>
          <a:p>
            <a:pPr>
              <a:lnSpc>
                <a:spcPct val="80000"/>
              </a:lnSpc>
              <a:defRPr/>
            </a:pPr>
            <a:r>
              <a:rPr lang="ru-RU" sz="3200" b="1" spc="-40">
                <a:gradFill>
                  <a:gsLst>
                    <a:gs pos="88000">
                      <a:srgbClr val="00b0f0"/>
                    </a:gs>
                    <a:gs pos="0">
                      <a:srgbClr val="2d2b8d"/>
                    </a:gs>
                  </a:gsLst>
                  <a:lin ang="2400000" scaled="0"/>
                </a:gradFill>
                <a:latin typeface="Open Sans"/>
                <a:ea typeface="Open Sans"/>
                <a:cs typeface="Open Sans"/>
              </a:rPr>
              <a:t> </a:t>
            </a:r>
            <a:endParaRPr lang="ru-RU" sz="3200" b="1" spc="-40">
              <a:gradFill>
                <a:gsLst>
                  <a:gs pos="88000">
                    <a:srgbClr val="00b0f0"/>
                  </a:gs>
                  <a:gs pos="0">
                    <a:srgbClr val="2d2b8d"/>
                  </a:gs>
                </a:gsLst>
                <a:lin ang="2400000" scaled="0"/>
              </a:gradFill>
              <a:latin typeface="Open Sans"/>
              <a:ea typeface="Open Sans"/>
              <a:cs typeface="Open Sans"/>
            </a:endParaRPr>
          </a:p>
          <a:p>
            <a:pPr>
              <a:lnSpc>
                <a:spcPct val="80000"/>
              </a:lnSpc>
              <a:defRPr/>
            </a:pPr>
            <a:r>
              <a:rPr lang="ru-RU" sz="3200" b="1" spc="-40">
                <a:gradFill>
                  <a:gsLst>
                    <a:gs pos="88000">
                      <a:srgbClr val="00b0f0"/>
                    </a:gs>
                    <a:gs pos="0">
                      <a:srgbClr val="2d2b8d"/>
                    </a:gs>
                  </a:gsLst>
                  <a:lin ang="2400000" scaled="0"/>
                </a:gradFill>
                <a:latin typeface="Open Sans"/>
                <a:ea typeface="Open Sans"/>
                <a:cs typeface="Open Sans"/>
              </a:rPr>
              <a:t>«ОБРАЗОВАНИЕ»</a:t>
            </a:r>
            <a:endParaRPr lang="ru-RU" sz="3200" b="1" spc="-40">
              <a:gradFill>
                <a:gsLst>
                  <a:gs pos="88000">
                    <a:srgbClr val="00b0f0"/>
                  </a:gs>
                  <a:gs pos="0">
                    <a:srgbClr val="2d2b8d"/>
                  </a:gs>
                </a:gsLst>
                <a:lin ang="2400000" scaled="0"/>
              </a:gradFill>
              <a:latin typeface="Open Sans"/>
              <a:ea typeface="Open Sans"/>
              <a:cs typeface="Open Sans"/>
            </a:endParaRPr>
          </a:p>
        </p:txBody>
      </p:sp>
      <p:sp>
        <p:nvSpPr>
          <p:cNvPr id="34" name="Прямоугольник 33"/>
          <p:cNvSpPr/>
          <p:nvPr/>
        </p:nvSpPr>
        <p:spPr>
          <a:xfrm>
            <a:off x="8008099" y="1599992"/>
            <a:ext cx="3573249" cy="1817578"/>
          </a:xfrm>
          <a:prstGeom prst="rect">
            <a:avLst/>
          </a:prstGeom>
        </p:spPr>
        <p:txBody>
          <a:bodyPr wrap="square">
            <a:spAutoFit/>
          </a:bodyPr>
          <a:lstStyle/>
          <a:p>
            <a:pPr marL="285750" indent="-285750">
              <a:buFont typeface="Arial"/>
              <a:buChar char="•"/>
              <a:defRPr/>
            </a:pPr>
            <a:r>
              <a:rPr xmlns:mc="http://schemas.openxmlformats.org/markup-compatibility/2006" xmlns:hp="http://schemas.haansoft.com/office/presentation/8.0" lang="ru-RU" sz="1400" b="1" mc:Ignorable="hp" hp:hslEmbossed="0">
                <a:solidFill>
                  <a:prstClr val="white"/>
                </a:solidFill>
                <a:effectLst>
                  <a:outerShdw blurRad="38100" dist="38100" dir="2700000" algn="tl">
                    <a:srgbClr val="000000">
                      <a:alpha val="43140"/>
                    </a:srgbClr>
                  </a:outerShdw>
                </a:effectLst>
                <a:latin typeface="Open Sans"/>
                <a:ea typeface="Open Sans"/>
                <a:cs typeface="Open Sans"/>
              </a:rPr>
              <a:t>Я-лидер нового поколения</a:t>
            </a:r>
            <a:endParaRPr xmlns:mc="http://schemas.openxmlformats.org/markup-compatibility/2006" xmlns:hp="http://schemas.haansoft.com/office/presentation/8.0" lang="ru-RU" sz="1400" b="1" mc:Ignorable="hp" hp:hslEmbossed="0">
              <a:solidFill>
                <a:prstClr val="white"/>
              </a:solidFill>
              <a:effectLst>
                <a:outerShdw blurRad="38100" dist="38100" dir="2700000" algn="tl">
                  <a:srgbClr val="000000">
                    <a:alpha val="43140"/>
                  </a:srgbClr>
                </a:outerShdw>
              </a:effectLst>
              <a:latin typeface="Open Sans"/>
              <a:ea typeface="Open Sans"/>
              <a:cs typeface="Open Sans"/>
            </a:endParaRPr>
          </a:p>
          <a:p>
            <a:pPr marL="285750" indent="-285750">
              <a:buFont typeface="Arial"/>
              <a:buChar char="•"/>
              <a:defRPr/>
            </a:pPr>
            <a:r>
              <a:rPr xmlns:mc="http://schemas.openxmlformats.org/markup-compatibility/2006" xmlns:hp="http://schemas.haansoft.com/office/presentation/8.0" lang="ru-RU" sz="1400" b="1" mc:Ignorable="hp" hp:hslEmbossed="0">
                <a:solidFill>
                  <a:prstClr val="white"/>
                </a:solidFill>
                <a:effectLst>
                  <a:outerShdw blurRad="38100" dist="38100" dir="2700000" algn="tl">
                    <a:srgbClr val="000000">
                      <a:alpha val="43140"/>
                    </a:srgbClr>
                  </a:outerShdw>
                </a:effectLst>
                <a:latin typeface="Open Sans"/>
                <a:ea typeface="Open Sans"/>
                <a:cs typeface="Open Sans"/>
              </a:rPr>
              <a:t>Моя будущая профессия</a:t>
            </a:r>
            <a:endParaRPr xmlns:mc="http://schemas.openxmlformats.org/markup-compatibility/2006" xmlns:hp="http://schemas.haansoft.com/office/presentation/8.0" lang="ru-RU" sz="1400" b="1" mc:Ignorable="hp" hp:hslEmbossed="0">
              <a:solidFill>
                <a:prstClr val="white"/>
              </a:solidFill>
              <a:effectLst>
                <a:outerShdw blurRad="38100" dist="38100" dir="2700000" algn="tl">
                  <a:srgbClr val="000000">
                    <a:alpha val="43140"/>
                  </a:srgbClr>
                </a:outerShdw>
              </a:effectLst>
              <a:latin typeface="Open Sans"/>
              <a:ea typeface="Open Sans"/>
              <a:cs typeface="Open Sans"/>
            </a:endParaRPr>
          </a:p>
          <a:p>
            <a:pPr marL="285750" indent="-285750">
              <a:buFont typeface="Arial"/>
              <a:buChar char="•"/>
              <a:defRPr/>
            </a:pPr>
            <a:r>
              <a:rPr xmlns:mc="http://schemas.openxmlformats.org/markup-compatibility/2006" xmlns:hp="http://schemas.haansoft.com/office/presentation/8.0" lang="ru-RU" sz="1400" b="1" mc:Ignorable="hp" hp:hslEmbossed="0">
                <a:solidFill>
                  <a:prstClr val="white"/>
                </a:solidFill>
                <a:effectLst>
                  <a:outerShdw blurRad="38100" dist="38100" dir="2700000" algn="tl">
                    <a:srgbClr val="000000">
                      <a:alpha val="43140"/>
                    </a:srgbClr>
                  </a:outerShdw>
                </a:effectLst>
                <a:latin typeface="Open Sans"/>
                <a:ea typeface="Open Sans"/>
                <a:cs typeface="Open Sans"/>
              </a:rPr>
              <a:t>НП «Укрепление общественного здоровья». Учебный курс «Здорово быть здоровым»</a:t>
            </a:r>
            <a:endParaRPr xmlns:mc="http://schemas.openxmlformats.org/markup-compatibility/2006" xmlns:hp="http://schemas.haansoft.com/office/presentation/8.0" lang="ru-RU" sz="1400" b="1" mc:Ignorable="hp" hp:hslEmbossed="0">
              <a:solidFill>
                <a:prstClr val="white"/>
              </a:solidFill>
              <a:effectLst>
                <a:outerShdw blurRad="38100" dist="38100" dir="2700000" algn="tl">
                  <a:srgbClr val="000000">
                    <a:alpha val="43140"/>
                  </a:srgbClr>
                </a:outerShdw>
              </a:effectLst>
              <a:latin typeface="Open Sans"/>
              <a:ea typeface="Open Sans"/>
              <a:cs typeface="Open Sans"/>
            </a:endParaRPr>
          </a:p>
          <a:p>
            <a:pPr marL="285750" indent="-285750">
              <a:buFont typeface="Arial"/>
              <a:buChar char="•"/>
              <a:defRPr/>
            </a:pPr>
            <a:r>
              <a:rPr xmlns:mc="http://schemas.openxmlformats.org/markup-compatibility/2006" xmlns:hp="http://schemas.haansoft.com/office/presentation/8.0" lang="ru-RU" sz="1400" b="1" mc:Ignorable="hp" hp:hslEmbossed="0">
                <a:solidFill>
                  <a:prstClr val="white"/>
                </a:solidFill>
                <a:effectLst>
                  <a:outerShdw blurRad="38100" dist="38100" dir="2700000" algn="tl">
                    <a:srgbClr val="000000">
                      <a:alpha val="43140"/>
                    </a:srgbClr>
                  </a:outerShdw>
                </a:effectLst>
                <a:latin typeface="Open Sans"/>
                <a:ea typeface="Open Sans"/>
                <a:cs typeface="Open Sans"/>
              </a:rPr>
              <a:t>НП «Экология». Программа внеурочной деятельности</a:t>
            </a:r>
            <a:endParaRPr xmlns:mc="http://schemas.openxmlformats.org/markup-compatibility/2006" xmlns:hp="http://schemas.haansoft.com/office/presentation/8.0" lang="ru-RU" sz="1400" b="1" mc:Ignorable="hp" hp:hslEmbossed="0">
              <a:solidFill>
                <a:prstClr val="white"/>
              </a:solidFill>
              <a:effectLst>
                <a:outerShdw blurRad="38100" dist="38100" dir="2700000" algn="tl">
                  <a:srgbClr val="000000">
                    <a:alpha val="43140"/>
                  </a:srgbClr>
                </a:outerShdw>
              </a:effectLst>
              <a:latin typeface="Open Sans"/>
              <a:ea typeface="Open Sans"/>
              <a:cs typeface="Open Sans"/>
            </a:endParaRPr>
          </a:p>
          <a:p>
            <a:pPr>
              <a:defRPr/>
            </a:pPr>
            <a:endParaRPr xmlns:mc="http://schemas.openxmlformats.org/markup-compatibility/2006" xmlns:hp="http://schemas.haansoft.com/office/presentation/8.0" lang="en-US" sz="1400" b="1" mc:Ignorable="hp" hp:hslEmbossed="0">
              <a:solidFill>
                <a:prstClr val="white"/>
              </a:solidFill>
              <a:effectLst>
                <a:outerShdw blurRad="38100" dist="38100" dir="2700000" algn="tl">
                  <a:srgbClr val="000000">
                    <a:alpha val="43140"/>
                  </a:srgbClr>
                </a:outerShdw>
              </a:effectLst>
              <a:latin typeface="Open Sans"/>
              <a:ea typeface="Open Sans"/>
              <a:cs typeface="Open Sans"/>
            </a:endParaRPr>
          </a:p>
        </p:txBody>
      </p:sp>
      <p:sp>
        <p:nvSpPr>
          <p:cNvPr id="36" name="Прямоугольник 35"/>
          <p:cNvSpPr/>
          <p:nvPr/>
        </p:nvSpPr>
        <p:spPr>
          <a:xfrm>
            <a:off x="7696416" y="1333500"/>
            <a:ext cx="3774920" cy="241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marL="0" marR="0" lvl="0" indent="0" algn="ctr" defTabSz="914400" rtl="0" eaLnBrk="1" latinLnBrk="0" hangingPunct="1">
              <a:lnSpc>
                <a:spcPct val="100000"/>
              </a:lnSpc>
              <a:spcBef>
                <a:spcPts val="0"/>
              </a:spcBef>
              <a:spcAft>
                <a:spcPts val="0"/>
              </a:spcAft>
              <a:buClrTx/>
              <a:buFontTx/>
              <a:buNone/>
              <a:defRPr/>
            </a:pPr>
            <a:r>
              <a:rPr xmlns:mc="http://schemas.openxmlformats.org/markup-compatibility/2006" xmlns:hp="http://schemas.haansoft.com/office/presentation/8.0" kumimoji="0" lang="ru-RU" sz="1600" b="1" i="0" u="none" strike="noStrike" kern="1200" cap="none" spc="0" normalizeH="0" baseline="0" mc:Ignorable="hp" hp:hslEmbossed="0">
                <a:solidFill>
                  <a:prstClr val="white"/>
                </a:solidFill>
                <a:effectLst>
                  <a:outerShdw blurRad="38100" dist="38100" dir="2700000" algn="tl">
                    <a:srgbClr val="000000">
                      <a:alpha val="43140"/>
                    </a:srgbClr>
                  </a:outerShdw>
                </a:effectLst>
                <a:uLnTx/>
                <a:uFillTx/>
                <a:latin typeface="Open Sans"/>
                <a:ea typeface="Open Sans"/>
                <a:cs typeface="Open Sans"/>
              </a:rPr>
              <a:t>Содержание</a:t>
            </a:r>
            <a:endParaRPr xmlns:mc="http://schemas.openxmlformats.org/markup-compatibility/2006" xmlns:hp="http://schemas.haansoft.com/office/presentation/8.0" kumimoji="0" lang="ru-RU" sz="1600" b="1" i="0" u="none" strike="noStrike" kern="1200" cap="none" spc="0" normalizeH="0" baseline="0" mc:Ignorable="hp" hp:hslEmbossed="0">
              <a:solidFill>
                <a:prstClr val="white"/>
              </a:solidFill>
              <a:effectLst>
                <a:outerShdw blurRad="38100" dist="38100" dir="2700000" algn="tl">
                  <a:srgbClr val="000000">
                    <a:alpha val="43140"/>
                  </a:srgbClr>
                </a:outerShdw>
              </a:effectLst>
              <a:uLnTx/>
              <a:uFillTx/>
              <a:latin typeface="Open Sans"/>
              <a:ea typeface="Open Sans"/>
              <a:cs typeface="Open Sans"/>
            </a:endParaRPr>
          </a:p>
        </p:txBody>
      </p:sp>
      <p:sp>
        <p:nvSpPr>
          <p:cNvPr id="37" name="Номер слайда 2"/>
          <p:cNvSpPr txBox="1"/>
          <p:nvPr/>
        </p:nvSpPr>
        <p:spPr>
          <a:xfrm>
            <a:off x="11076459" y="6338589"/>
            <a:ext cx="619324" cy="356659"/>
          </a:xfrm>
          <a:prstGeom prst="rect">
            <a:avLst/>
          </a:prstGeom>
        </p:spPr>
        <p:txBody>
          <a:bodyPr vert="horz" lIns="91440" tIns="45720" rIns="91440" bIns="4572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ru-RU" sz="1100">
                <a:solidFill>
                  <a:schemeClr val="bg1">
                    <a:lumMod val="50000"/>
                  </a:schemeClr>
                </a:solidFill>
                <a:latin typeface="Open Sans Light"/>
                <a:ea typeface="Open Sans Light"/>
                <a:cs typeface="Open Sans Light"/>
              </a:rPr>
              <a:t>94</a:t>
            </a:r>
            <a:endParaRPr lang="en" sz="1100">
              <a:solidFill>
                <a:schemeClr val="bg1">
                  <a:lumMod val="50000"/>
                </a:schemeClr>
              </a:solidFill>
              <a:latin typeface="Open Sans Light"/>
              <a:ea typeface="Open Sans Light"/>
              <a:cs typeface="Open Sans Light"/>
            </a:endParaRPr>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hidden="1">
            <a:extLst>
              <a:ext uri="{FF2B5EF4-FFF2-40B4-BE49-F238E27FC236}">
                <a16:creationId xmlns:a16="http://schemas.microsoft.com/office/drawing/2014/main" id="{30C5398E-7F5A-4524-8CD4-4EAB3A96D7B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217" name="Слайд think-cell" r:id="rId5" imgW="359" imgH="360" progId="TCLayout.ActiveDocument.1">
                  <p:embed/>
                </p:oleObj>
              </mc:Choice>
              <mc:Fallback>
                <p:oleObj name="Слайд think-cell" r:id="rId5" imgW="359" imgH="360" progId="TCLayout.ActiveDocument.1">
                  <p:embed/>
                  <p:pic>
                    <p:nvPicPr>
                      <p:cNvPr id="5" name="Объект 4" hidden="1">
                        <a:extLst>
                          <a:ext uri="{FF2B5EF4-FFF2-40B4-BE49-F238E27FC236}">
                            <a16:creationId xmlns:a16="http://schemas.microsoft.com/office/drawing/2014/main" id="{30C5398E-7F5A-4524-8CD4-4EAB3A96D7B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5" name="TextBox 24"/>
          <p:cNvSpPr txBox="1"/>
          <p:nvPr/>
        </p:nvSpPr>
        <p:spPr>
          <a:xfrm>
            <a:off x="255068" y="676678"/>
            <a:ext cx="9440454" cy="473976"/>
          </a:xfrm>
          <a:prstGeom prst="rect">
            <a:avLst/>
          </a:prstGeom>
          <a:noFill/>
        </p:spPr>
        <p:txBody>
          <a:bodyPr wrap="square" lIns="0" tIns="0" rIns="0" bIns="0" rtlCol="0">
            <a:spAutoFit/>
          </a:bodyPr>
          <a:lstStyle/>
          <a:p>
            <a:pPr>
              <a:lnSpc>
                <a:spcPct val="95000"/>
              </a:lnSpc>
            </a:pPr>
            <a:r>
              <a:rPr lang="en-GB"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sym typeface="Merriweather"/>
              </a:rPr>
              <a:t>Я</a:t>
            </a: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sym typeface="Merriweather"/>
              </a:rPr>
              <a:t>-лидер  нового поколения</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Группа 28">
            <a:extLst>
              <a:ext uri="{FF2B5EF4-FFF2-40B4-BE49-F238E27FC236}">
                <a16:creationId xmlns:a16="http://schemas.microsoft.com/office/drawing/2014/main" id="{F891D045-80B5-4DC6-A762-D4045AC0D02E}"/>
              </a:ext>
            </a:extLst>
          </p:cNvPr>
          <p:cNvGrpSpPr/>
          <p:nvPr/>
        </p:nvGrpSpPr>
        <p:grpSpPr>
          <a:xfrm>
            <a:off x="10920851" y="133368"/>
            <a:ext cx="1036335" cy="358338"/>
            <a:chOff x="10099577" y="300997"/>
            <a:chExt cx="1512553" cy="523002"/>
          </a:xfrm>
          <a:solidFill>
            <a:srgbClr val="2D2B8D"/>
          </a:solidFill>
        </p:grpSpPr>
        <p:sp>
          <p:nvSpPr>
            <p:cNvPr id="37"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8"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9"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0"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1"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2"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3"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4"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5"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6"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7"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8"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9"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0"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
        <p:nvSpPr>
          <p:cNvPr id="6" name="Прямоугольник 5"/>
          <p:cNvSpPr/>
          <p:nvPr/>
        </p:nvSpPr>
        <p:spPr>
          <a:xfrm>
            <a:off x="9464369" y="5237768"/>
            <a:ext cx="231153" cy="307777"/>
          </a:xfrm>
          <a:prstGeom prst="rect">
            <a:avLst/>
          </a:prstGeom>
        </p:spPr>
        <p:txBody>
          <a:bodyPr wrap="none">
            <a:spAutoFit/>
          </a:bodyPr>
          <a:lstStyle/>
          <a:p>
            <a:pPr algn="ctr"/>
            <a:r>
              <a:rPr lang="ru-RU" sz="14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 </a:t>
            </a:r>
            <a:endParaRPr lang="ru-RU" sz="14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TextBox 33">
            <a:extLst>
              <a:ext uri="{FF2B5EF4-FFF2-40B4-BE49-F238E27FC236}">
                <a16:creationId xmlns:a16="http://schemas.microsoft.com/office/drawing/2014/main" id="{DA2D9AC4-09ED-41C8-9B7E-ABA991EBB706}"/>
              </a:ext>
            </a:extLst>
          </p:cNvPr>
          <p:cNvSpPr txBox="1"/>
          <p:nvPr/>
        </p:nvSpPr>
        <p:spPr>
          <a:xfrm>
            <a:off x="172124" y="1398327"/>
            <a:ext cx="10432844" cy="64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t>У</a:t>
            </a:r>
            <a:r>
              <a:rPr lang="ru-RU" dirty="0" smtClean="0"/>
              <a:t>чебно-практическое </a:t>
            </a:r>
            <a:r>
              <a:rPr lang="ru-RU" dirty="0"/>
              <a:t>пособие для старшеклассников</a:t>
            </a:r>
          </a:p>
        </p:txBody>
      </p:sp>
      <p:cxnSp>
        <p:nvCxnSpPr>
          <p:cNvPr id="72" name="Прямая соединительная линия 71">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429FB29-9EB8-8444-8634-90C680A0D212}"/>
              </a:ext>
            </a:extLst>
          </p:cNvPr>
          <p:cNvSpPr txBox="1"/>
          <p:nvPr/>
        </p:nvSpPr>
        <p:spPr>
          <a:xfrm>
            <a:off x="559956" y="2224501"/>
            <a:ext cx="7069786" cy="2677656"/>
          </a:xfrm>
          <a:prstGeom prst="rect">
            <a:avLst/>
          </a:prstGeom>
        </p:spPr>
        <p:txBody>
          <a:bodyPr wrap="square">
            <a:spAutoFit/>
          </a:bodyPr>
          <a:lstStyle>
            <a:defPPr>
              <a:defRPr lang="ru-RU"/>
            </a:defPPr>
            <a:lvl1pPr>
              <a:defRPr sz="1400">
                <a:solidFill>
                  <a:prstClr val="black"/>
                </a:solidFill>
                <a:latin typeface="Open Sans Light"/>
              </a:defRPr>
            </a:lvl1pPr>
          </a:lstStyle>
          <a:p>
            <a:pPr marL="285750" indent="-285750">
              <a:buFont typeface="Arial" panose="020B0604020202020204" pitchFamily="34" charset="0"/>
              <a:buChar char="•"/>
            </a:pPr>
            <a:r>
              <a:rPr lang="ru-RU" dirty="0"/>
              <a:t>подготовка подростков к самостоятельной, осознанной и ответственной жизни</a:t>
            </a:r>
          </a:p>
          <a:p>
            <a:pPr marL="285750" indent="-285750">
              <a:buFont typeface="Arial" panose="020B0604020202020204" pitchFamily="34" charset="0"/>
              <a:buChar char="•"/>
            </a:pPr>
            <a:r>
              <a:rPr lang="ru-RU" dirty="0"/>
              <a:t>создание возможностей для устойчивого развития личности</a:t>
            </a:r>
          </a:p>
          <a:p>
            <a:pPr marL="285750" indent="-285750">
              <a:buFont typeface="Arial" panose="020B0604020202020204" pitchFamily="34" charset="0"/>
              <a:buChar char="•"/>
            </a:pPr>
            <a:r>
              <a:rPr lang="ru-RU" dirty="0"/>
              <a:t>мотивация </a:t>
            </a:r>
            <a:r>
              <a:rPr lang="ru-RU" dirty="0" smtClean="0"/>
              <a:t>молодёжи </a:t>
            </a:r>
            <a:r>
              <a:rPr lang="ru-RU" dirty="0"/>
              <a:t>к активной жизненной позиции</a:t>
            </a:r>
          </a:p>
          <a:p>
            <a:pPr marL="285750" indent="-285750">
              <a:buFont typeface="Arial" panose="020B0604020202020204" pitchFamily="34" charset="0"/>
              <a:buChar char="•"/>
            </a:pPr>
            <a:r>
              <a:rPr lang="ru-RU" dirty="0"/>
              <a:t>передача «ключей» к успешной жизни</a:t>
            </a:r>
          </a:p>
          <a:p>
            <a:pPr marL="285750" indent="-285750">
              <a:buFont typeface="Arial" panose="020B0604020202020204" pitchFamily="34" charset="0"/>
              <a:buChar char="•"/>
            </a:pPr>
            <a:r>
              <a:rPr lang="ru-RU" dirty="0"/>
              <a:t>раскрытие потенциала и профессиональная востребованность </a:t>
            </a:r>
            <a:r>
              <a:rPr lang="ru-RU" dirty="0" smtClean="0"/>
              <a:t>молодёжи</a:t>
            </a:r>
            <a:endParaRPr lang="ru-RU" dirty="0"/>
          </a:p>
          <a:p>
            <a:pPr marL="285750" indent="-285750">
              <a:buFont typeface="Arial" panose="020B0604020202020204" pitchFamily="34" charset="0"/>
              <a:buChar char="•"/>
            </a:pPr>
            <a:r>
              <a:rPr lang="ru-RU" dirty="0"/>
              <a:t>освоение социальных и профессиональных навыков</a:t>
            </a:r>
          </a:p>
          <a:p>
            <a:pPr marL="285750" indent="-285750">
              <a:buFont typeface="Arial" panose="020B0604020202020204" pitchFamily="34" charset="0"/>
              <a:buChar char="•"/>
            </a:pPr>
            <a:r>
              <a:rPr lang="ru-RU" dirty="0"/>
              <a:t>развитие директоров и учителей-преподавателей, формирование в школе атмосферы </a:t>
            </a:r>
            <a:r>
              <a:rPr lang="ru-RU" dirty="0" smtClean="0"/>
              <a:t>партнёрства</a:t>
            </a:r>
            <a:endParaRPr lang="ru-RU" dirty="0"/>
          </a:p>
          <a:p>
            <a:pPr marL="285750" indent="-285750">
              <a:buFont typeface="Arial" panose="020B0604020202020204" pitchFamily="34" charset="0"/>
              <a:buChar char="•"/>
            </a:pPr>
            <a:r>
              <a:rPr lang="ru-RU" dirty="0"/>
              <a:t>выявление и поддержка лидеров</a:t>
            </a:r>
          </a:p>
          <a:p>
            <a:pPr marL="285750" indent="-285750">
              <a:buFont typeface="Arial" panose="020B0604020202020204" pitchFamily="34" charset="0"/>
              <a:buChar char="•"/>
            </a:pPr>
            <a:r>
              <a:rPr lang="ru-RU" dirty="0"/>
              <a:t>создание сообщества лидеров, готовых развиваться личностно и служить </a:t>
            </a:r>
            <a:br>
              <a:rPr lang="ru-RU" dirty="0"/>
            </a:br>
            <a:r>
              <a:rPr lang="ru-RU" dirty="0"/>
              <a:t>во благо развития и процветания России  </a:t>
            </a:r>
          </a:p>
          <a:p>
            <a:endParaRPr lang="ru-RU" dirty="0"/>
          </a:p>
        </p:txBody>
      </p:sp>
      <p:pic>
        <p:nvPicPr>
          <p:cNvPr id="34820" name="Picture 4" descr="Изображение &quot;Я - лидер нового поколения&quot;. Учебное пособие"/>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4814" y="2312898"/>
            <a:ext cx="2694592" cy="3562561"/>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DA2D9AC4-09ED-41C8-9B7E-ABA991EBB706}"/>
              </a:ext>
            </a:extLst>
          </p:cNvPr>
          <p:cNvSpPr txBox="1"/>
          <p:nvPr/>
        </p:nvSpPr>
        <p:spPr>
          <a:xfrm>
            <a:off x="315304" y="4913768"/>
            <a:ext cx="6118747" cy="11711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smtClean="0"/>
              <a:t>Пособие может быть использовано  классными руководителями, педагогами-психологами</a:t>
            </a:r>
            <a:endParaRPr lang="ru-RU" dirty="0"/>
          </a:p>
        </p:txBody>
      </p:sp>
      <p:sp>
        <p:nvSpPr>
          <p:cNvPr id="28"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95</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6481806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hidden="1">
            <a:extLst>
              <a:ext uri="{FF2B5EF4-FFF2-40B4-BE49-F238E27FC236}">
                <a16:creationId xmlns:a16="http://schemas.microsoft.com/office/drawing/2014/main" id="{30C5398E-7F5A-4524-8CD4-4EAB3A96D7B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094" name="Слайд think-cell" r:id="rId5" imgW="359" imgH="360" progId="TCLayout.ActiveDocument.1">
                  <p:embed/>
                </p:oleObj>
              </mc:Choice>
              <mc:Fallback>
                <p:oleObj name="Слайд think-cell" r:id="rId5" imgW="359"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5" name="TextBox 24"/>
          <p:cNvSpPr txBox="1"/>
          <p:nvPr/>
        </p:nvSpPr>
        <p:spPr>
          <a:xfrm>
            <a:off x="225542" y="663011"/>
            <a:ext cx="11549631" cy="473976"/>
          </a:xfrm>
          <a:prstGeom prst="rect">
            <a:avLst/>
          </a:prstGeom>
          <a:noFill/>
        </p:spPr>
        <p:txBody>
          <a:bodyPr wrap="square" lIns="0" tIns="0" rIns="0" bIns="0" rtlCol="0">
            <a:spAutoFit/>
          </a:bodyPr>
          <a:lstStyle/>
          <a:p>
            <a:pPr>
              <a:lnSpc>
                <a:spcPct val="95000"/>
              </a:lnSpc>
            </a:pP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sym typeface="Merriweather"/>
              </a:rPr>
              <a:t>Моя будущая профессия</a:t>
            </a:r>
            <a:endParaRPr lang="ru-RU" sz="1050" b="1" spc="-40"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Группа 28">
            <a:extLst>
              <a:ext uri="{FF2B5EF4-FFF2-40B4-BE49-F238E27FC236}">
                <a16:creationId xmlns:a16="http://schemas.microsoft.com/office/drawing/2014/main" id="{F891D045-80B5-4DC6-A762-D4045AC0D02E}"/>
              </a:ext>
            </a:extLst>
          </p:cNvPr>
          <p:cNvGrpSpPr/>
          <p:nvPr/>
        </p:nvGrpSpPr>
        <p:grpSpPr>
          <a:xfrm>
            <a:off x="10920851" y="133368"/>
            <a:ext cx="1036335" cy="358338"/>
            <a:chOff x="10099577" y="300997"/>
            <a:chExt cx="1512553" cy="523002"/>
          </a:xfrm>
          <a:solidFill>
            <a:srgbClr val="2D2B8D"/>
          </a:solidFill>
        </p:grpSpPr>
        <p:sp>
          <p:nvSpPr>
            <p:cNvPr id="37"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8"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9"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0"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1"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2"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3"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4"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5"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6"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7"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8"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9"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0"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
        <p:nvSpPr>
          <p:cNvPr id="6" name="Прямоугольник 5"/>
          <p:cNvSpPr/>
          <p:nvPr/>
        </p:nvSpPr>
        <p:spPr>
          <a:xfrm>
            <a:off x="9464369" y="5237768"/>
            <a:ext cx="231153" cy="307777"/>
          </a:xfrm>
          <a:prstGeom prst="rect">
            <a:avLst/>
          </a:prstGeom>
        </p:spPr>
        <p:txBody>
          <a:bodyPr wrap="none">
            <a:spAutoFit/>
          </a:bodyPr>
          <a:lstStyle/>
          <a:p>
            <a:pPr algn="ctr"/>
            <a:r>
              <a:rPr lang="ru-RU" sz="14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 </a:t>
            </a:r>
            <a:endParaRPr lang="ru-RU" sz="14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TextBox 33">
            <a:extLst>
              <a:ext uri="{FF2B5EF4-FFF2-40B4-BE49-F238E27FC236}">
                <a16:creationId xmlns:a16="http://schemas.microsoft.com/office/drawing/2014/main" id="{DA2D9AC4-09ED-41C8-9B7E-ABA991EBB706}"/>
              </a:ext>
            </a:extLst>
          </p:cNvPr>
          <p:cNvSpPr txBox="1"/>
          <p:nvPr/>
        </p:nvSpPr>
        <p:spPr>
          <a:xfrm>
            <a:off x="315304" y="1398326"/>
            <a:ext cx="10695416" cy="13182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t>Ф</a:t>
            </a:r>
            <a:r>
              <a:rPr lang="ru-RU" dirty="0" smtClean="0"/>
              <a:t>ормирование </a:t>
            </a:r>
            <a:r>
              <a:rPr lang="ru-RU" dirty="0"/>
              <a:t>эффективной системы выявления, поддержки и развития способностей и талантов у детей и </a:t>
            </a:r>
            <a:r>
              <a:rPr lang="ru-RU" dirty="0" smtClean="0"/>
              <a:t>молодёжи</a:t>
            </a:r>
            <a:r>
              <a:rPr lang="ru-RU" dirty="0"/>
              <a:t>, направленной на самоопределение и профессиональную ориентацию всех </a:t>
            </a:r>
            <a:r>
              <a:rPr lang="ru-RU" dirty="0" smtClean="0"/>
              <a:t>обучающихся</a:t>
            </a:r>
            <a:endParaRPr lang="ru-RU" dirty="0"/>
          </a:p>
        </p:txBody>
      </p:sp>
      <p:cxnSp>
        <p:nvCxnSpPr>
          <p:cNvPr id="72" name="Прямая соединительная линия 71">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429FB29-9EB8-8444-8634-90C680A0D212}"/>
              </a:ext>
            </a:extLst>
          </p:cNvPr>
          <p:cNvSpPr txBox="1"/>
          <p:nvPr/>
        </p:nvSpPr>
        <p:spPr>
          <a:xfrm>
            <a:off x="516824" y="3241692"/>
            <a:ext cx="5340512" cy="1169551"/>
          </a:xfrm>
          <a:prstGeom prst="rect">
            <a:avLst/>
          </a:prstGeom>
        </p:spPr>
        <p:txBody>
          <a:bodyPr wrap="square">
            <a:spAutoFit/>
          </a:bodyPr>
          <a:lstStyle>
            <a:defPPr>
              <a:defRPr lang="ru-RU"/>
            </a:defPPr>
            <a:lvl1pPr>
              <a:defRPr sz="1400">
                <a:solidFill>
                  <a:prstClr val="black"/>
                </a:solidFill>
                <a:latin typeface="Open Sans Light"/>
              </a:defRPr>
            </a:lvl1pPr>
          </a:lstStyle>
          <a:p>
            <a:pPr lvl="0"/>
            <a:r>
              <a:rPr lang="ru-RU" b="1" dirty="0">
                <a:latin typeface="Open Sans Light" panose="020B0306030504020204" pitchFamily="34" charset="0"/>
                <a:ea typeface="Open Sans Light" panose="020B0306030504020204" pitchFamily="34" charset="0"/>
                <a:cs typeface="Open Sans Light" panose="020B0306030504020204" pitchFamily="34" charset="0"/>
              </a:rPr>
              <a:t>Основу пособий составляют:</a:t>
            </a:r>
          </a:p>
          <a:p>
            <a:pPr marL="285750" lvl="0" indent="-285750">
              <a:buFont typeface="Arial" panose="020B0604020202020204" pitchFamily="34" charset="0"/>
              <a:buChar char="•"/>
            </a:pPr>
            <a:r>
              <a:rPr lang="ru-RU" dirty="0">
                <a:latin typeface="Open Sans Light" panose="020B0306030504020204" pitchFamily="34" charset="0"/>
                <a:ea typeface="Open Sans Light" panose="020B0306030504020204" pitchFamily="34" charset="0"/>
                <a:cs typeface="Open Sans Light" panose="020B0306030504020204" pitchFamily="34" charset="0"/>
              </a:rPr>
              <a:t>информация о профессиях и профилях образования</a:t>
            </a:r>
          </a:p>
          <a:p>
            <a:pPr marL="285750" lvl="0" indent="-285750">
              <a:buFont typeface="Arial" panose="020B0604020202020204" pitchFamily="34" charset="0"/>
              <a:buChar char="•"/>
            </a:pPr>
            <a:r>
              <a:rPr lang="ru-RU" dirty="0">
                <a:latin typeface="Open Sans Light" panose="020B0306030504020204" pitchFamily="34" charset="0"/>
                <a:ea typeface="Open Sans Light" panose="020B0306030504020204" pitchFamily="34" charset="0"/>
                <a:cs typeface="Open Sans Light" panose="020B0306030504020204" pitchFamily="34" charset="0"/>
              </a:rPr>
              <a:t>тесты по профориентации</a:t>
            </a:r>
          </a:p>
          <a:p>
            <a:pPr marL="285750" lvl="0" indent="-285750">
              <a:buFont typeface="Arial" panose="020B0604020202020204" pitchFamily="34" charset="0"/>
              <a:buChar char="•"/>
            </a:pPr>
            <a:r>
              <a:rPr lang="ru-RU" dirty="0">
                <a:latin typeface="Open Sans Light" panose="020B0306030504020204" pitchFamily="34" charset="0"/>
                <a:ea typeface="Open Sans Light" panose="020B0306030504020204" pitchFamily="34" charset="0"/>
                <a:cs typeface="Open Sans Light" panose="020B0306030504020204" pitchFamily="34" charset="0"/>
              </a:rPr>
              <a:t>задачи из реальных профессиональных ситуаций</a:t>
            </a:r>
          </a:p>
          <a:p>
            <a:pPr marL="285750" lvl="0" indent="-285750">
              <a:buFont typeface="Arial" panose="020B0604020202020204" pitchFamily="34" charset="0"/>
              <a:buChar char="•"/>
            </a:pPr>
            <a:r>
              <a:rPr lang="ru-RU" dirty="0">
                <a:latin typeface="Open Sans Light" panose="020B0306030504020204" pitchFamily="34" charset="0"/>
                <a:ea typeface="Open Sans Light" panose="020B0306030504020204" pitchFamily="34" charset="0"/>
                <a:cs typeface="Open Sans Light" panose="020B0306030504020204" pitchFamily="34" charset="0"/>
              </a:rPr>
              <a:t>конкретные рекомендации по построению образовательного </a:t>
            </a:r>
            <a:r>
              <a:rPr lang="ru-RU" dirty="0" smtClean="0">
                <a:latin typeface="Open Sans Light" panose="020B0306030504020204" pitchFamily="34" charset="0"/>
                <a:ea typeface="Open Sans Light" panose="020B0306030504020204" pitchFamily="34" charset="0"/>
                <a:cs typeface="Open Sans Light" panose="020B0306030504020204" pitchFamily="34" charset="0"/>
              </a:rPr>
              <a:t>маршрута</a:t>
            </a:r>
            <a:endParaRPr lang="ru-RU"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Прямоугольник 25">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DA2D9AC4-09ED-41C8-9B7E-ABA991EBB706}"/>
              </a:ext>
            </a:extLst>
          </p:cNvPr>
          <p:cNvSpPr txBox="1"/>
          <p:nvPr/>
        </p:nvSpPr>
        <p:spPr>
          <a:xfrm>
            <a:off x="315304" y="5258252"/>
            <a:ext cx="10674895" cy="99532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ru-RU"/>
            </a:defPPr>
            <a:lvl1pPr>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smtClean="0"/>
              <a:t>Пособие может быть использовано  классными руководителями, педагогами-психологами</a:t>
            </a:r>
            <a:endParaRPr lang="ru-RU" dirty="0"/>
          </a:p>
        </p:txBody>
      </p:sp>
      <p:sp>
        <p:nvSpPr>
          <p:cNvPr id="28" name="Номер слайда 2"/>
          <p:cNvSpPr>
            <a:spLocks noGrp="1"/>
          </p:cNvSpPr>
          <p:nvPr>
            <p:ph type="sldNum" idx="4294967295"/>
          </p:nvPr>
        </p:nvSpPr>
        <p:spPr>
          <a:xfrm>
            <a:off x="11076459" y="6338589"/>
            <a:ext cx="619324" cy="356659"/>
          </a:xfrm>
          <a:prstGeom prst="rect">
            <a:avLst/>
          </a:prstGeom>
        </p:spPr>
        <p:txBody>
          <a:body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96</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0" name="Рисунок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1591" y="3121675"/>
            <a:ext cx="1398608" cy="1741602"/>
          </a:xfrm>
          <a:prstGeom prst="rect">
            <a:avLst/>
          </a:prstGeom>
        </p:spPr>
      </p:pic>
      <p:pic>
        <p:nvPicPr>
          <p:cNvPr id="32" name="Picture 6" descr="C:\Users\ATolmacheva\Desktop\Тесты по профориентации. 9 класс.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43462" y="3114129"/>
            <a:ext cx="1329569" cy="1769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3" name="Picture 2" descr="C:\Users\ATolmacheva\Desktop\Тесты по профориентации. 8 класс.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16425" y="3134612"/>
            <a:ext cx="1288126" cy="17286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31943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cxnSp>
        <p:nvCxnSpPr>
          <p:cNvPr id="26" name="Прямая соединительная линия 25">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28" name="Группа 27">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5" name="Picture 2" descr="C:\Users\batyreva_sg\Desktop\Р.Ш\2.jpg"/>
          <p:cNvPicPr>
            <a:picLocks noChangeAspect="1" noChangeArrowheads="1"/>
          </p:cNvPicPr>
          <p:nvPr/>
        </p:nvPicPr>
        <p:blipFill>
          <a:blip r:embed="rId3" cstate="print"/>
          <a:srcRect/>
          <a:stretch>
            <a:fillRect/>
          </a:stretch>
        </p:blipFill>
        <p:spPr bwMode="auto">
          <a:xfrm>
            <a:off x="2179553" y="1401643"/>
            <a:ext cx="1551398" cy="2257536"/>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8877400" y="3883219"/>
            <a:ext cx="2783579" cy="1438068"/>
          </a:xfrm>
          <a:prstGeom prst="rect">
            <a:avLst/>
          </a:prstGeom>
          <a:solidFill>
            <a:schemeClr val="bg1">
              <a:lumMod val="50000"/>
            </a:schemeClr>
          </a:solidFill>
        </p:spPr>
        <p:txBody>
          <a:bodyPr wrap="square" lIns="72000" tIns="72000" rIns="72000" bIns="72000" rtlCol="0">
            <a:spAutoFit/>
          </a:bodyPr>
          <a:lstStyle/>
          <a:p>
            <a:pPr>
              <a:spcBef>
                <a:spcPct val="0"/>
              </a:spcBef>
            </a:pPr>
            <a:r>
              <a:rPr lang="ru-RU" sz="14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«Нам </a:t>
            </a:r>
            <a:r>
              <a:rPr lang="ru-RU"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очень важно, чтобы уже в школе детям рассказывали, а лучше на примере показывали, как вести здоровый образ жизни»… Это часть национального </a:t>
            </a:r>
            <a:r>
              <a:rPr lang="ru-RU" sz="14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проекта «Демография»</a:t>
            </a:r>
          </a:p>
          <a:p>
            <a:pPr>
              <a:spcBef>
                <a:spcPct val="0"/>
              </a:spcBef>
            </a:pPr>
            <a:r>
              <a:rPr lang="ru-RU" sz="14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ru-RU" sz="1400"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Т.А.Голикова</a:t>
            </a:r>
            <a:r>
              <a:rPr lang="ru-RU" sz="14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endParaRPr lang="ru-RU"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Прямоугольник 3"/>
          <p:cNvSpPr/>
          <p:nvPr/>
        </p:nvSpPr>
        <p:spPr>
          <a:xfrm>
            <a:off x="8186569" y="5883979"/>
            <a:ext cx="3740603" cy="276999"/>
          </a:xfrm>
          <a:prstGeom prst="rect">
            <a:avLst/>
          </a:prstGeom>
        </p:spPr>
        <p:txBody>
          <a:bodyPr wrap="square">
            <a:spAutoFit/>
          </a:bodyPr>
          <a:lstStyle/>
          <a:p>
            <a:r>
              <a:rPr lang="ru-RU" sz="1200" dirty="0"/>
              <a:t>https://futurerussia.gov.ru/nacionalnye-proekty/357445</a:t>
            </a:r>
          </a:p>
        </p:txBody>
      </p:sp>
      <p:sp>
        <p:nvSpPr>
          <p:cNvPr id="10" name="Прямоугольник 9"/>
          <p:cNvSpPr/>
          <p:nvPr/>
        </p:nvSpPr>
        <p:spPr>
          <a:xfrm>
            <a:off x="121995" y="3883219"/>
            <a:ext cx="4305500" cy="1868955"/>
          </a:xfrm>
          <a:prstGeom prst="rect">
            <a:avLst/>
          </a:prstGeom>
          <a:solidFill>
            <a:schemeClr val="bg1">
              <a:lumMod val="50000"/>
            </a:schemeClr>
          </a:solidFill>
        </p:spPr>
        <p:txBody>
          <a:bodyPr wrap="square" lIns="72000" tIns="72000" rIns="72000" bIns="72000" rtlCol="0">
            <a:spAutoFit/>
          </a:bodyPr>
          <a:lstStyle/>
          <a:p>
            <a:pPr>
              <a:spcBef>
                <a:spcPct val="0"/>
              </a:spcBef>
            </a:pPr>
            <a:r>
              <a:rPr lang="ru-RU"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«Программа предусматривает комплексный подход к здоровью в сочетании с физической активностью. Речь </a:t>
            </a:r>
            <a:r>
              <a:rPr lang="ru-RU" sz="14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пойдёт </a:t>
            </a:r>
            <a:r>
              <a:rPr lang="ru-RU"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не только о физической активности, но и о здоровом питании, и о других факторах, действующих в комплексе. Мы будем обучать </a:t>
            </a:r>
            <a:r>
              <a:rPr lang="ru-RU" sz="14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молодёжь</a:t>
            </a:r>
            <a:r>
              <a:rPr lang="ru-RU"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как важно сбережение здоровья с детства, </a:t>
            </a:r>
            <a:r>
              <a:rPr lang="ru-RU" sz="14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ещё </a:t>
            </a:r>
            <a:r>
              <a:rPr lang="ru-RU"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на стадии при обучении в школе — для нас эта тема очень актуальна»</a:t>
            </a:r>
          </a:p>
          <a:p>
            <a:pPr>
              <a:spcBef>
                <a:spcPct val="0"/>
              </a:spcBef>
            </a:pPr>
            <a:r>
              <a:rPr lang="ru-RU"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Г.Г. Онищенко</a:t>
            </a:r>
          </a:p>
        </p:txBody>
      </p:sp>
      <p:sp>
        <p:nvSpPr>
          <p:cNvPr id="44" name="Заголовок 1"/>
          <p:cNvSpPr>
            <a:spLocks noGrp="1"/>
          </p:cNvSpPr>
          <p:nvPr>
            <p:ph type="title"/>
          </p:nvPr>
        </p:nvSpPr>
        <p:spPr>
          <a:xfrm>
            <a:off x="121995" y="448646"/>
            <a:ext cx="11607807" cy="777307"/>
          </a:xfrm>
        </p:spPr>
        <p:txBody>
          <a:bodyPr vert="horz" lIns="91440" tIns="45720" rIns="91440" bIns="45720" rtlCol="0" anchor="ctr">
            <a:noAutofit/>
          </a:bodyPr>
          <a:lstStyle/>
          <a:p>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НП </a:t>
            </a:r>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«Укрепление общественного здоровья». </a:t>
            </a: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
            </a:r>
            <a:b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br>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Учебный курс «Здорово быть здоровым»</a:t>
            </a:r>
            <a:endPar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endParaRPr>
          </a:p>
        </p:txBody>
      </p:sp>
      <p:pic>
        <p:nvPicPr>
          <p:cNvPr id="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4317" y="1386800"/>
            <a:ext cx="1721242" cy="2272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6696" y="1398160"/>
            <a:ext cx="1729119" cy="22807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8" name="Объект 7"/>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7552503" y="1449993"/>
            <a:ext cx="1709876" cy="2257536"/>
          </a:xfrm>
          <a:prstGeom prst="rect">
            <a:avLst/>
          </a:prstGeom>
          <a:ln>
            <a:noFill/>
          </a:ln>
          <a:effectLst>
            <a:outerShdw blurRad="292100" dist="139700" dir="2700000" algn="tl" rotWithShape="0">
              <a:srgbClr val="333333">
                <a:alpha val="65000"/>
              </a:srgbClr>
            </a:outerShdw>
          </a:effectLst>
        </p:spPr>
      </p:pic>
      <p:sp>
        <p:nvSpPr>
          <p:cNvPr id="49" name="TextBox 48"/>
          <p:cNvSpPr txBox="1"/>
          <p:nvPr/>
        </p:nvSpPr>
        <p:spPr>
          <a:xfrm>
            <a:off x="4427495" y="3784901"/>
            <a:ext cx="4256040" cy="22987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ru-RU" sz="1400" b="1" i="0" u="none" strike="noStrike" kern="1200" cap="none" spc="0" normalizeH="0" baseline="0" noProof="0" dirty="0">
              <a:ln>
                <a:noFill/>
              </a:ln>
              <a:solidFill>
                <a:srgbClr val="003366"/>
              </a:solidFill>
              <a:effectLst/>
              <a:uLnTx/>
              <a:uFillTx/>
              <a:latin typeface="Open Sans Light"/>
              <a:ea typeface="+mn-ea"/>
              <a:cs typeface="+mn-cs"/>
              <a:sym typeface="Helvetica Light"/>
            </a:endParaRP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ru-RU" sz="1400" b="0" i="0" u="none" strike="noStrike" kern="1200" cap="none" spc="0" normalizeH="0" baseline="0" noProof="0" dirty="0" smtClean="0">
                <a:ln>
                  <a:noFill/>
                </a:ln>
                <a:solidFill>
                  <a:prstClr val="black"/>
                </a:solidFill>
                <a:effectLst/>
                <a:uLnTx/>
                <a:uFillTx/>
                <a:latin typeface="Open Sans Light"/>
                <a:ea typeface="+mn-ea"/>
                <a:cs typeface="+mn-cs"/>
                <a:sym typeface="Helvetica Light"/>
              </a:rPr>
              <a:t>Практико-ориентированные задания</a:t>
            </a:r>
            <a:endParaRPr kumimoji="0" lang="ru-RU" sz="1400" b="0" i="0" u="none" strike="noStrike" kern="1200" cap="none" spc="0" normalizeH="0" baseline="0" noProof="0" dirty="0">
              <a:ln>
                <a:noFill/>
              </a:ln>
              <a:solidFill>
                <a:prstClr val="black"/>
              </a:solidFill>
              <a:effectLst/>
              <a:uLnTx/>
              <a:uFillTx/>
              <a:latin typeface="Open Sans Light"/>
              <a:ea typeface="+mn-ea"/>
              <a:cs typeface="+mn-cs"/>
              <a:sym typeface="Helvetica Light"/>
            </a:endParaRP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ru-RU" sz="1400" b="0" i="0" u="none" strike="noStrike" kern="1200" cap="none" spc="0" normalizeH="0" baseline="0" noProof="0" dirty="0" smtClean="0">
                <a:ln>
                  <a:noFill/>
                </a:ln>
                <a:solidFill>
                  <a:prstClr val="black"/>
                </a:solidFill>
                <a:effectLst/>
                <a:uLnTx/>
                <a:uFillTx/>
                <a:latin typeface="Open Sans Light"/>
                <a:ea typeface="+mn-ea"/>
                <a:cs typeface="+mn-cs"/>
                <a:sym typeface="Helvetica Light"/>
              </a:rPr>
              <a:t>Использование </a:t>
            </a:r>
            <a:r>
              <a:rPr kumimoji="0" lang="ru-RU" sz="1400" b="0" i="0" u="none" strike="noStrike" kern="1200" cap="none" spc="0" normalizeH="0" baseline="0" noProof="0" dirty="0">
                <a:ln>
                  <a:noFill/>
                </a:ln>
                <a:solidFill>
                  <a:prstClr val="black"/>
                </a:solidFill>
                <a:effectLst/>
                <a:uLnTx/>
                <a:uFillTx/>
                <a:latin typeface="Open Sans Light"/>
                <a:ea typeface="+mn-ea"/>
                <a:cs typeface="+mn-cs"/>
                <a:sym typeface="Helvetica Light"/>
              </a:rPr>
              <a:t>заданий </a:t>
            </a:r>
            <a:r>
              <a:rPr kumimoji="0" lang="ru-RU" sz="1400" b="0" i="0" u="none" strike="noStrike" kern="1200" cap="none" spc="0" normalizeH="0" baseline="0" noProof="0" dirty="0" smtClean="0">
                <a:ln>
                  <a:noFill/>
                </a:ln>
                <a:solidFill>
                  <a:prstClr val="black"/>
                </a:solidFill>
                <a:effectLst/>
                <a:uLnTx/>
                <a:uFillTx/>
                <a:latin typeface="Open Sans Light"/>
                <a:ea typeface="+mn-ea"/>
                <a:cs typeface="+mn-cs"/>
                <a:sym typeface="Helvetica Light"/>
              </a:rPr>
              <a:t>игрового, проблемного и поискового характера</a:t>
            </a:r>
            <a:endParaRPr kumimoji="0" lang="ru-RU" sz="1400" b="0" i="0" u="none" strike="noStrike" kern="1200" cap="none" spc="0" normalizeH="0" baseline="0" noProof="0" dirty="0">
              <a:ln>
                <a:noFill/>
              </a:ln>
              <a:solidFill>
                <a:prstClr val="black"/>
              </a:solidFill>
              <a:effectLst/>
              <a:uLnTx/>
              <a:uFillTx/>
              <a:latin typeface="Open Sans Light"/>
              <a:ea typeface="+mn-ea"/>
              <a:cs typeface="+mn-cs"/>
              <a:sym typeface="Helvetica Light"/>
            </a:endParaRP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ru-RU" sz="1400" b="0" i="0" u="none" strike="noStrike" kern="1200" cap="none" spc="0" normalizeH="0" baseline="0" noProof="0" dirty="0" smtClean="0">
                <a:ln>
                  <a:noFill/>
                </a:ln>
                <a:solidFill>
                  <a:prstClr val="black"/>
                </a:solidFill>
                <a:effectLst/>
                <a:uLnTx/>
                <a:uFillTx/>
                <a:latin typeface="Open Sans Light"/>
                <a:ea typeface="+mn-ea"/>
                <a:cs typeface="+mn-cs"/>
                <a:sym typeface="Helvetica Light"/>
              </a:rPr>
              <a:t>Формирование </a:t>
            </a:r>
            <a:r>
              <a:rPr kumimoji="0" lang="ru-RU" sz="1400" b="0" i="0" u="none" strike="noStrike" kern="1200" cap="none" spc="0" normalizeH="0" baseline="0" noProof="0" dirty="0">
                <a:ln>
                  <a:noFill/>
                </a:ln>
                <a:solidFill>
                  <a:prstClr val="black"/>
                </a:solidFill>
                <a:effectLst/>
                <a:uLnTx/>
                <a:uFillTx/>
                <a:latin typeface="Open Sans Light"/>
                <a:ea typeface="+mn-ea"/>
                <a:cs typeface="+mn-cs"/>
                <a:sym typeface="Helvetica Light"/>
              </a:rPr>
              <a:t>представлений о видах здоровья и здоровом образе жизни </a:t>
            </a:r>
            <a:endParaRPr kumimoji="0" lang="ru-RU" sz="1400" b="0" i="0" u="none" strike="noStrike" kern="1200" cap="none" spc="0" normalizeH="0" baseline="0" noProof="0" dirty="0" smtClean="0">
              <a:ln>
                <a:noFill/>
              </a:ln>
              <a:solidFill>
                <a:prstClr val="black"/>
              </a:solidFill>
              <a:effectLst/>
              <a:uLnTx/>
              <a:uFillTx/>
              <a:latin typeface="Open Sans Light"/>
              <a:ea typeface="+mn-ea"/>
              <a:cs typeface="+mn-cs"/>
              <a:sym typeface="Helvetica Light"/>
            </a:endParaRPr>
          </a:p>
          <a:p>
            <a:pPr marL="0" marR="0" lvl="0" indent="0" algn="l" defTabSz="821531" rtl="0" eaLnBrk="1" fontAlgn="auto" latinLnBrk="0" hangingPunct="0">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Open Sans Light"/>
                <a:ea typeface="+mn-ea"/>
                <a:cs typeface="+mn-cs"/>
                <a:sym typeface="Helvetica Light"/>
              </a:rPr>
              <a:t> </a:t>
            </a:r>
            <a:r>
              <a:rPr kumimoji="0" lang="ru-RU" sz="1400" b="0" i="0" u="none" strike="noStrike" kern="1200" cap="none" spc="0" normalizeH="0" baseline="0" noProof="0" dirty="0" smtClean="0">
                <a:ln>
                  <a:noFill/>
                </a:ln>
                <a:solidFill>
                  <a:prstClr val="black"/>
                </a:solidFill>
                <a:effectLst/>
                <a:uLnTx/>
                <a:uFillTx/>
                <a:latin typeface="Open Sans Light"/>
                <a:ea typeface="+mn-ea"/>
                <a:cs typeface="+mn-cs"/>
                <a:sym typeface="Helvetica Light"/>
              </a:rPr>
              <a:t>      на основе самостоятельной деятельности</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ru-RU" sz="1400" b="0" i="0" u="none" strike="noStrike" kern="1200" cap="none" spc="0" normalizeH="0" baseline="0" noProof="0" dirty="0" smtClean="0">
                <a:ln>
                  <a:noFill/>
                </a:ln>
                <a:solidFill>
                  <a:prstClr val="black"/>
                </a:solidFill>
                <a:effectLst/>
                <a:uLnTx/>
                <a:uFillTx/>
                <a:latin typeface="Open Sans Light"/>
                <a:ea typeface="+mn-ea"/>
                <a:cs typeface="+mn-cs"/>
                <a:sym typeface="Helvetica Light"/>
              </a:rPr>
              <a:t>Пособия </a:t>
            </a:r>
            <a:r>
              <a:rPr kumimoji="0" lang="ru-RU" sz="1400" b="0" i="0" u="none" strike="noStrike" kern="1200" cap="none" spc="0" normalizeH="0" baseline="0" noProof="0" dirty="0">
                <a:ln>
                  <a:noFill/>
                </a:ln>
                <a:solidFill>
                  <a:prstClr val="black"/>
                </a:solidFill>
                <a:effectLst/>
                <a:uLnTx/>
                <a:uFillTx/>
                <a:latin typeface="Open Sans Light"/>
                <a:ea typeface="+mn-ea"/>
                <a:cs typeface="+mn-cs"/>
                <a:sym typeface="Helvetica Light"/>
              </a:rPr>
              <a:t>могут использоваться </a:t>
            </a:r>
            <a:r>
              <a:rPr kumimoji="0" lang="ru-RU" sz="1400" b="0" i="0" u="none" strike="noStrike" kern="1200" cap="none" spc="0" normalizeH="0" baseline="0" noProof="0" dirty="0" smtClean="0">
                <a:ln>
                  <a:noFill/>
                </a:ln>
                <a:solidFill>
                  <a:prstClr val="black"/>
                </a:solidFill>
                <a:effectLst/>
                <a:uLnTx/>
                <a:uFillTx/>
                <a:latin typeface="Open Sans Light"/>
                <a:ea typeface="+mn-ea"/>
                <a:cs typeface="+mn-cs"/>
                <a:sym typeface="Helvetica Light"/>
              </a:rPr>
              <a:t>педагогами </a:t>
            </a:r>
            <a:r>
              <a:rPr kumimoji="0" lang="ru-RU" sz="1400" b="0" i="0" u="none" strike="noStrike" kern="1200" cap="none" spc="0" normalizeH="0" baseline="0" noProof="0" dirty="0">
                <a:ln>
                  <a:noFill/>
                </a:ln>
                <a:solidFill>
                  <a:prstClr val="black"/>
                </a:solidFill>
                <a:effectLst/>
                <a:uLnTx/>
                <a:uFillTx/>
                <a:latin typeface="Open Sans Light"/>
                <a:ea typeface="+mn-ea"/>
                <a:cs typeface="+mn-cs"/>
                <a:sym typeface="Helvetica Light"/>
              </a:rPr>
              <a:t>на уроках и </a:t>
            </a:r>
            <a:r>
              <a:rPr kumimoji="0" lang="ru-RU" sz="1400" b="0" i="0" u="none" strike="noStrike" kern="1200" cap="none" spc="0" normalizeH="0" baseline="0" noProof="0" dirty="0" smtClean="0">
                <a:ln>
                  <a:noFill/>
                </a:ln>
                <a:solidFill>
                  <a:prstClr val="black"/>
                </a:solidFill>
                <a:effectLst/>
                <a:uLnTx/>
                <a:uFillTx/>
                <a:latin typeface="Open Sans Light"/>
                <a:ea typeface="+mn-ea"/>
                <a:cs typeface="+mn-cs"/>
                <a:sym typeface="Helvetica Light"/>
              </a:rPr>
              <a:t>во внеурочной деятельности</a:t>
            </a:r>
          </a:p>
          <a:p>
            <a:pPr marL="285750" marR="0" lvl="0" indent="-285750" algn="l" defTabSz="821531"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ru-RU" sz="1400" b="0" i="0" u="none" strike="noStrike" kern="1200" cap="none" spc="0" normalizeH="0" baseline="0" noProof="0" dirty="0" smtClean="0">
                <a:ln>
                  <a:noFill/>
                </a:ln>
                <a:solidFill>
                  <a:prstClr val="black"/>
                </a:solidFill>
                <a:effectLst/>
                <a:uLnTx/>
                <a:uFillTx/>
                <a:latin typeface="Open Sans Light"/>
                <a:ea typeface="+mn-ea"/>
                <a:cs typeface="+mn-cs"/>
              </a:rPr>
              <a:t>Разнообразие </a:t>
            </a:r>
            <a:r>
              <a:rPr kumimoji="0" lang="ru-RU" sz="1400" b="0" i="0" u="none" strike="noStrike" kern="1200" cap="none" spc="0" normalizeH="0" baseline="0" noProof="0" dirty="0" smtClean="0">
                <a:ln>
                  <a:noFill/>
                </a:ln>
                <a:solidFill>
                  <a:prstClr val="black"/>
                </a:solidFill>
                <a:effectLst/>
                <a:uLnTx/>
                <a:uFillTx/>
                <a:latin typeface="Open Sans Light"/>
                <a:ea typeface="+mn-ea"/>
                <a:cs typeface="+mn-cs"/>
                <a:sym typeface="Helvetica Light"/>
              </a:rPr>
              <a:t>наглядного материала</a:t>
            </a:r>
          </a:p>
        </p:txBody>
      </p:sp>
      <p:pic>
        <p:nvPicPr>
          <p:cNvPr id="5" name="Рисунок 4"/>
          <p:cNvPicPr>
            <a:picLocks noChangeAspect="1"/>
          </p:cNvPicPr>
          <p:nvPr/>
        </p:nvPicPr>
        <p:blipFill>
          <a:blip r:embed="rId7"/>
          <a:stretch>
            <a:fillRect/>
          </a:stretch>
        </p:blipFill>
        <p:spPr>
          <a:xfrm>
            <a:off x="9586515" y="1992970"/>
            <a:ext cx="2057400" cy="1704975"/>
          </a:xfrm>
          <a:prstGeom prst="rect">
            <a:avLst/>
          </a:prstGeom>
        </p:spPr>
      </p:pic>
      <p:pic>
        <p:nvPicPr>
          <p:cNvPr id="6" name="Рисунок 5"/>
          <p:cNvPicPr>
            <a:picLocks noChangeAspect="1"/>
          </p:cNvPicPr>
          <p:nvPr/>
        </p:nvPicPr>
        <p:blipFill>
          <a:blip r:embed="rId8"/>
          <a:stretch>
            <a:fillRect/>
          </a:stretch>
        </p:blipFill>
        <p:spPr>
          <a:xfrm>
            <a:off x="177145" y="1992970"/>
            <a:ext cx="1800225" cy="1685925"/>
          </a:xfrm>
          <a:prstGeom prst="rect">
            <a:avLst/>
          </a:prstGeom>
        </p:spPr>
      </p:pic>
    </p:spTree>
    <p:extLst>
      <p:ext uri="{BB962C8B-B14F-4D97-AF65-F5344CB8AC3E}">
        <p14:creationId xmlns:p14="http://schemas.microsoft.com/office/powerpoint/2010/main" val="174186474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5304" y="208090"/>
            <a:ext cx="9716409" cy="700680"/>
          </a:xfrm>
        </p:spPr>
        <p:txBody>
          <a:bodyPr vert="horz" lIns="91440" tIns="45720" rIns="91440" bIns="45720" rtlCol="0" anchor="ctr">
            <a:noAutofit/>
          </a:bodyPr>
          <a:lstStyle/>
          <a:p>
            <a:r>
              <a:rPr lang="ru-RU" sz="3200"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НП «Экология». Программа </a:t>
            </a:r>
            <a:r>
              <a:rPr lang="ru-RU" sz="3200"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внеурочной деятельности</a:t>
            </a:r>
          </a:p>
        </p:txBody>
      </p:sp>
      <p:sp>
        <p:nvSpPr>
          <p:cNvPr id="5" name="Прямоугольник с двумя скругленными противолежащими углами 4"/>
          <p:cNvSpPr/>
          <p:nvPr/>
        </p:nvSpPr>
        <p:spPr>
          <a:xfrm>
            <a:off x="2614853" y="1221523"/>
            <a:ext cx="4043716" cy="1028274"/>
          </a:xfrm>
          <a:prstGeom prst="round2DiagRect">
            <a:avLst>
              <a:gd name="adj1" fmla="val 22483"/>
              <a:gd name="adj2" fmla="val 19849"/>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dirty="0">
              <a:ln w="18415" cmpd="sng">
                <a:solidFill>
                  <a:srgbClr val="92D050"/>
                </a:solidFill>
                <a:prstDash val="solid"/>
              </a:ln>
              <a:solidFill>
                <a:srgbClr val="92D050"/>
              </a:solidFill>
            </a:endParaRPr>
          </a:p>
        </p:txBody>
      </p:sp>
      <p:sp>
        <p:nvSpPr>
          <p:cNvPr id="6" name="TextBox 5">
            <a:extLst>
              <a:ext uri="{FF2B5EF4-FFF2-40B4-BE49-F238E27FC236}">
                <a16:creationId xmlns:a16="http://schemas.microsoft.com/office/drawing/2014/main" id="{563EFA30-CEAE-C044-9C91-3990C6750E36}"/>
              </a:ext>
            </a:extLst>
          </p:cNvPr>
          <p:cNvSpPr txBox="1"/>
          <p:nvPr/>
        </p:nvSpPr>
        <p:spPr>
          <a:xfrm>
            <a:off x="2483804" y="1336207"/>
            <a:ext cx="4322535" cy="646331"/>
          </a:xfrm>
          <a:prstGeom prst="rect">
            <a:avLst/>
          </a:prstGeom>
          <a:noFill/>
        </p:spPr>
        <p:txBody>
          <a:bodyPr wrap="square" rtlCol="0">
            <a:spAutoFit/>
          </a:bodyPr>
          <a:lstStyle/>
          <a:p>
            <a:pPr algn="ctr"/>
            <a:r>
              <a:rPr lang="ru-RU" sz="1200" b="1" spc="-40" dirty="0" smtClean="0">
                <a:solidFill>
                  <a:srgbClr val="003366"/>
                </a:solidFill>
                <a:latin typeface="Open Sans Light"/>
              </a:rPr>
              <a:t>«Азбука экологии», </a:t>
            </a:r>
            <a:r>
              <a:rPr lang="ru-RU" sz="1200" b="1" spc="-40" dirty="0">
                <a:solidFill>
                  <a:srgbClr val="003366"/>
                </a:solidFill>
                <a:latin typeface="Open Sans Light"/>
              </a:rPr>
              <a:t>1–4 </a:t>
            </a:r>
            <a:r>
              <a:rPr lang="ru-RU" sz="1200" b="1" spc="-40" dirty="0" smtClean="0">
                <a:solidFill>
                  <a:srgbClr val="003366"/>
                </a:solidFill>
                <a:latin typeface="Open Sans Light"/>
              </a:rPr>
              <a:t>классы</a:t>
            </a:r>
            <a:endParaRPr lang="en-US" sz="1200" b="1" spc="-40" dirty="0" smtClean="0">
              <a:solidFill>
                <a:srgbClr val="003366"/>
              </a:solidFill>
              <a:latin typeface="Open Sans Light"/>
            </a:endParaRPr>
          </a:p>
          <a:p>
            <a:pPr algn="ctr"/>
            <a:r>
              <a:rPr lang="ru-RU" sz="1200" spc="-40" dirty="0">
                <a:solidFill>
                  <a:srgbClr val="003366"/>
                </a:solidFill>
                <a:latin typeface="Open Sans Light"/>
              </a:rPr>
              <a:t>Формирование </a:t>
            </a:r>
            <a:r>
              <a:rPr lang="ru-RU" sz="1200" spc="-40" dirty="0" smtClean="0">
                <a:solidFill>
                  <a:srgbClr val="003366"/>
                </a:solidFill>
                <a:latin typeface="Open Sans Light"/>
              </a:rPr>
              <a:t>эмоционально-чувственного, нравственного </a:t>
            </a:r>
            <a:r>
              <a:rPr lang="ru-RU" sz="1200" spc="-40" dirty="0">
                <a:solidFill>
                  <a:srgbClr val="003366"/>
                </a:solidFill>
                <a:latin typeface="Open Sans Light"/>
              </a:rPr>
              <a:t>отношения к </a:t>
            </a:r>
            <a:r>
              <a:rPr lang="ru-RU" sz="1200" spc="-40" dirty="0" smtClean="0">
                <a:solidFill>
                  <a:srgbClr val="003366"/>
                </a:solidFill>
                <a:latin typeface="Open Sans Light"/>
              </a:rPr>
              <a:t>природе, представлений </a:t>
            </a:r>
            <a:r>
              <a:rPr lang="ru-RU" sz="1200" spc="-40" dirty="0">
                <a:solidFill>
                  <a:srgbClr val="003366"/>
                </a:solidFill>
                <a:latin typeface="Open Sans Light"/>
              </a:rPr>
              <a:t>об экологически целесообразном </a:t>
            </a:r>
            <a:r>
              <a:rPr lang="ru-RU" sz="1200" spc="-40" dirty="0" smtClean="0">
                <a:solidFill>
                  <a:srgbClr val="003366"/>
                </a:solidFill>
                <a:latin typeface="Open Sans Light"/>
              </a:rPr>
              <a:t>поведении</a:t>
            </a:r>
            <a:endParaRPr lang="ru-RU" sz="1200" spc="-40" dirty="0">
              <a:solidFill>
                <a:srgbClr val="003366"/>
              </a:solidFill>
              <a:latin typeface="Open Sans Light"/>
            </a:endParaRPr>
          </a:p>
        </p:txBody>
      </p:sp>
      <p:sp>
        <p:nvSpPr>
          <p:cNvPr id="7" name="Прямоугольник с двумя скругленными противолежащими углами 6"/>
          <p:cNvSpPr/>
          <p:nvPr/>
        </p:nvSpPr>
        <p:spPr>
          <a:xfrm>
            <a:off x="3161632" y="2264946"/>
            <a:ext cx="4043716" cy="1028274"/>
          </a:xfrm>
          <a:prstGeom prst="round2DiagRect">
            <a:avLst>
              <a:gd name="adj1" fmla="val 22483"/>
              <a:gd name="adj2" fmla="val 19849"/>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dirty="0">
              <a:ln w="18415" cmpd="sng">
                <a:solidFill>
                  <a:srgbClr val="92D050"/>
                </a:solidFill>
                <a:prstDash val="solid"/>
              </a:ln>
              <a:solidFill>
                <a:srgbClr val="92D050"/>
              </a:solidFill>
            </a:endParaRPr>
          </a:p>
        </p:txBody>
      </p:sp>
      <p:sp>
        <p:nvSpPr>
          <p:cNvPr id="8" name="TextBox 7">
            <a:extLst>
              <a:ext uri="{FF2B5EF4-FFF2-40B4-BE49-F238E27FC236}">
                <a16:creationId xmlns:a16="http://schemas.microsoft.com/office/drawing/2014/main" id="{563EFA30-CEAE-C044-9C91-3990C6750E36}"/>
              </a:ext>
            </a:extLst>
          </p:cNvPr>
          <p:cNvSpPr txBox="1"/>
          <p:nvPr/>
        </p:nvSpPr>
        <p:spPr>
          <a:xfrm>
            <a:off x="3105692" y="2275589"/>
            <a:ext cx="4154109" cy="1015663"/>
          </a:xfrm>
          <a:prstGeom prst="rect">
            <a:avLst/>
          </a:prstGeom>
          <a:noFill/>
        </p:spPr>
        <p:txBody>
          <a:bodyPr wrap="square" rtlCol="0">
            <a:spAutoFit/>
          </a:bodyPr>
          <a:lstStyle/>
          <a:p>
            <a:pPr algn="ctr"/>
            <a:r>
              <a:rPr lang="ru-RU" sz="1200" b="1" spc="-40" dirty="0" smtClean="0">
                <a:solidFill>
                  <a:srgbClr val="003366"/>
                </a:solidFill>
                <a:latin typeface="Open Sans Light"/>
              </a:rPr>
              <a:t>«Экологическая культура», </a:t>
            </a:r>
            <a:r>
              <a:rPr lang="ru-RU" sz="1200" b="1" spc="-40" dirty="0">
                <a:solidFill>
                  <a:srgbClr val="003366"/>
                </a:solidFill>
                <a:latin typeface="Open Sans Light"/>
              </a:rPr>
              <a:t>5–6 </a:t>
            </a:r>
            <a:r>
              <a:rPr lang="ru-RU" sz="1200" b="1" spc="-40" dirty="0" smtClean="0">
                <a:solidFill>
                  <a:srgbClr val="003366"/>
                </a:solidFill>
                <a:latin typeface="Open Sans Light"/>
              </a:rPr>
              <a:t>классы</a:t>
            </a:r>
          </a:p>
          <a:p>
            <a:pPr algn="ctr"/>
            <a:r>
              <a:rPr lang="ru-RU" sz="1200" spc="-40" dirty="0" smtClean="0">
                <a:solidFill>
                  <a:srgbClr val="003366"/>
                </a:solidFill>
                <a:latin typeface="Open Sans Light"/>
              </a:rPr>
              <a:t>Формирование экологического </a:t>
            </a:r>
            <a:r>
              <a:rPr lang="ru-RU" sz="1200" spc="-40" dirty="0">
                <a:solidFill>
                  <a:srgbClr val="003366"/>
                </a:solidFill>
                <a:latin typeface="Open Sans Light"/>
              </a:rPr>
              <a:t>мышления и ценностного отношения к природе на основе современных естественно-научных </a:t>
            </a:r>
            <a:r>
              <a:rPr lang="ru-RU" sz="1200" spc="-40" dirty="0" smtClean="0">
                <a:solidFill>
                  <a:srgbClr val="003366"/>
                </a:solidFill>
                <a:latin typeface="Open Sans Light"/>
              </a:rPr>
              <a:t>представлений, понимания </a:t>
            </a:r>
            <a:r>
              <a:rPr lang="ru-RU" sz="1200" spc="-40" dirty="0">
                <a:solidFill>
                  <a:srgbClr val="003366"/>
                </a:solidFill>
                <a:latin typeface="Open Sans Light"/>
              </a:rPr>
              <a:t>необходимости соблюдения норм экологической этики и </a:t>
            </a:r>
            <a:r>
              <a:rPr lang="ru-RU" sz="1200" spc="-40" dirty="0" smtClean="0">
                <a:solidFill>
                  <a:srgbClr val="003366"/>
                </a:solidFill>
                <a:latin typeface="Open Sans Light"/>
              </a:rPr>
              <a:t>культуры </a:t>
            </a:r>
            <a:endParaRPr lang="ru-RU" sz="1200" spc="-40" dirty="0">
              <a:solidFill>
                <a:srgbClr val="003366"/>
              </a:solidFill>
              <a:latin typeface="Open Sans Light"/>
            </a:endParaRPr>
          </a:p>
        </p:txBody>
      </p:sp>
      <p:sp>
        <p:nvSpPr>
          <p:cNvPr id="9" name="Прямоугольник с двумя скругленными противолежащими углами 8"/>
          <p:cNvSpPr/>
          <p:nvPr/>
        </p:nvSpPr>
        <p:spPr>
          <a:xfrm>
            <a:off x="3663587" y="3351025"/>
            <a:ext cx="4112880" cy="1028274"/>
          </a:xfrm>
          <a:prstGeom prst="round2DiagRect">
            <a:avLst>
              <a:gd name="adj1" fmla="val 22483"/>
              <a:gd name="adj2" fmla="val 19849"/>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dirty="0">
              <a:ln w="18415" cmpd="sng">
                <a:solidFill>
                  <a:srgbClr val="92D050"/>
                </a:solidFill>
                <a:prstDash val="solid"/>
              </a:ln>
              <a:solidFill>
                <a:srgbClr val="92D050"/>
              </a:solidFill>
            </a:endParaRPr>
          </a:p>
        </p:txBody>
      </p:sp>
      <p:sp>
        <p:nvSpPr>
          <p:cNvPr id="10" name="TextBox 9">
            <a:extLst>
              <a:ext uri="{FF2B5EF4-FFF2-40B4-BE49-F238E27FC236}">
                <a16:creationId xmlns:a16="http://schemas.microsoft.com/office/drawing/2014/main" id="{563EFA30-CEAE-C044-9C91-3990C6750E36}"/>
              </a:ext>
            </a:extLst>
          </p:cNvPr>
          <p:cNvSpPr txBox="1"/>
          <p:nvPr/>
        </p:nvSpPr>
        <p:spPr>
          <a:xfrm>
            <a:off x="3756827" y="3363636"/>
            <a:ext cx="4019639" cy="1015663"/>
          </a:xfrm>
          <a:prstGeom prst="rect">
            <a:avLst/>
          </a:prstGeom>
          <a:noFill/>
        </p:spPr>
        <p:txBody>
          <a:bodyPr wrap="square" rtlCol="0">
            <a:spAutoFit/>
          </a:bodyPr>
          <a:lstStyle/>
          <a:p>
            <a:pPr algn="ctr"/>
            <a:r>
              <a:rPr lang="ru-RU" sz="1200" b="1" spc="-40" dirty="0" smtClean="0">
                <a:solidFill>
                  <a:srgbClr val="003366"/>
                </a:solidFill>
                <a:latin typeface="Open Sans Light"/>
              </a:rPr>
              <a:t>«Экологическая грамотность», </a:t>
            </a:r>
            <a:r>
              <a:rPr lang="ru-RU" sz="1200" b="1" spc="-40" dirty="0">
                <a:solidFill>
                  <a:srgbClr val="003366"/>
                </a:solidFill>
                <a:latin typeface="Open Sans Light"/>
              </a:rPr>
              <a:t>7–8 </a:t>
            </a:r>
            <a:r>
              <a:rPr lang="ru-RU" sz="1200" b="1" spc="-40" dirty="0" smtClean="0">
                <a:solidFill>
                  <a:srgbClr val="003366"/>
                </a:solidFill>
                <a:latin typeface="Open Sans Light"/>
              </a:rPr>
              <a:t>классы</a:t>
            </a:r>
          </a:p>
          <a:p>
            <a:pPr algn="ctr"/>
            <a:r>
              <a:rPr lang="ru-RU" sz="1200" spc="-40" dirty="0">
                <a:solidFill>
                  <a:srgbClr val="003366"/>
                </a:solidFill>
                <a:latin typeface="Open Sans Light"/>
              </a:rPr>
              <a:t>Формирование осознанной  жизненной </a:t>
            </a:r>
            <a:r>
              <a:rPr lang="ru-RU" sz="1200" spc="-40" dirty="0" smtClean="0">
                <a:solidFill>
                  <a:srgbClr val="003366"/>
                </a:solidFill>
                <a:latin typeface="Open Sans Light"/>
              </a:rPr>
              <a:t>позиции, выработка </a:t>
            </a:r>
            <a:r>
              <a:rPr lang="ru-RU" sz="1200" spc="-40" dirty="0">
                <a:solidFill>
                  <a:srgbClr val="003366"/>
                </a:solidFill>
                <a:latin typeface="Open Sans Light"/>
              </a:rPr>
              <a:t>у учащихся системы </a:t>
            </a:r>
            <a:r>
              <a:rPr lang="ru-RU" sz="1200" spc="-40" dirty="0" smtClean="0">
                <a:solidFill>
                  <a:srgbClr val="003366"/>
                </a:solidFill>
                <a:latin typeface="Open Sans Light"/>
              </a:rPr>
              <a:t>знаний-убеждений, дающих чёткую </a:t>
            </a:r>
            <a:r>
              <a:rPr lang="ru-RU" sz="1200" spc="-40" dirty="0">
                <a:solidFill>
                  <a:srgbClr val="003366"/>
                </a:solidFill>
                <a:latin typeface="Open Sans Light"/>
              </a:rPr>
              <a:t>ориентацию в системе отношений </a:t>
            </a:r>
            <a:r>
              <a:rPr lang="ru-RU" sz="1200" spc="-40" dirty="0" smtClean="0">
                <a:solidFill>
                  <a:srgbClr val="003366"/>
                </a:solidFill>
                <a:latin typeface="Open Sans Light"/>
              </a:rPr>
              <a:t>«</a:t>
            </a:r>
            <a:r>
              <a:rPr lang="ru-RU" sz="1200" spc="-40" dirty="0">
                <a:solidFill>
                  <a:srgbClr val="003366"/>
                </a:solidFill>
                <a:latin typeface="Open Sans Light"/>
              </a:rPr>
              <a:t>человек–природа</a:t>
            </a:r>
            <a:r>
              <a:rPr lang="ru-RU" sz="1200" spc="-40" dirty="0" smtClean="0">
                <a:solidFill>
                  <a:srgbClr val="003366"/>
                </a:solidFill>
                <a:latin typeface="Open Sans Light"/>
              </a:rPr>
              <a:t>» </a:t>
            </a:r>
            <a:r>
              <a:rPr lang="ru-RU" sz="1200" spc="-40" dirty="0">
                <a:solidFill>
                  <a:srgbClr val="003366"/>
                </a:solidFill>
                <a:latin typeface="Open Sans Light"/>
              </a:rPr>
              <a:t>как основы экологического образования и воспитания </a:t>
            </a:r>
            <a:r>
              <a:rPr lang="ru-RU" sz="1200" spc="-40" dirty="0" smtClean="0">
                <a:solidFill>
                  <a:srgbClr val="003366"/>
                </a:solidFill>
                <a:latin typeface="Open Sans Light"/>
              </a:rPr>
              <a:t>учащихся</a:t>
            </a:r>
            <a:endParaRPr lang="ru-RU" sz="1200" spc="-40" dirty="0">
              <a:solidFill>
                <a:srgbClr val="003366"/>
              </a:solidFill>
              <a:latin typeface="Open Sans Light"/>
            </a:endParaRPr>
          </a:p>
        </p:txBody>
      </p:sp>
      <p:sp>
        <p:nvSpPr>
          <p:cNvPr id="11" name="Прямоугольник с двумя скругленными противолежащими углами 10"/>
          <p:cNvSpPr/>
          <p:nvPr/>
        </p:nvSpPr>
        <p:spPr>
          <a:xfrm>
            <a:off x="4636711" y="4429831"/>
            <a:ext cx="4043716" cy="1028274"/>
          </a:xfrm>
          <a:prstGeom prst="round2DiagRect">
            <a:avLst>
              <a:gd name="adj1" fmla="val 22483"/>
              <a:gd name="adj2" fmla="val 19849"/>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dirty="0">
              <a:ln w="18415" cmpd="sng">
                <a:solidFill>
                  <a:srgbClr val="92D050"/>
                </a:solidFill>
                <a:prstDash val="solid"/>
              </a:ln>
              <a:solidFill>
                <a:srgbClr val="92D050"/>
              </a:solidFill>
            </a:endParaRPr>
          </a:p>
        </p:txBody>
      </p:sp>
      <p:sp>
        <p:nvSpPr>
          <p:cNvPr id="12" name="TextBox 11">
            <a:extLst>
              <a:ext uri="{FF2B5EF4-FFF2-40B4-BE49-F238E27FC236}">
                <a16:creationId xmlns:a16="http://schemas.microsoft.com/office/drawing/2014/main" id="{563EFA30-CEAE-C044-9C91-3990C6750E36}"/>
              </a:ext>
            </a:extLst>
          </p:cNvPr>
          <p:cNvSpPr txBox="1"/>
          <p:nvPr/>
        </p:nvSpPr>
        <p:spPr>
          <a:xfrm>
            <a:off x="4564465" y="4442442"/>
            <a:ext cx="4154109" cy="1015663"/>
          </a:xfrm>
          <a:prstGeom prst="rect">
            <a:avLst/>
          </a:prstGeom>
          <a:noFill/>
        </p:spPr>
        <p:txBody>
          <a:bodyPr wrap="square" rtlCol="0">
            <a:spAutoFit/>
          </a:bodyPr>
          <a:lstStyle/>
          <a:p>
            <a:pPr algn="ctr"/>
            <a:r>
              <a:rPr lang="ru-RU" sz="1200" b="1" spc="-40" dirty="0" smtClean="0">
                <a:solidFill>
                  <a:srgbClr val="003366"/>
                </a:solidFill>
                <a:latin typeface="Open Sans Light"/>
              </a:rPr>
              <a:t>«Экологическая безопасность», 9 класс</a:t>
            </a:r>
          </a:p>
          <a:p>
            <a:pPr algn="ctr"/>
            <a:r>
              <a:rPr lang="ru-RU" sz="1200" spc="-40" dirty="0" smtClean="0">
                <a:solidFill>
                  <a:srgbClr val="003366"/>
                </a:solidFill>
                <a:latin typeface="Open Sans Light"/>
              </a:rPr>
              <a:t>Формирование умений по комплексной оценке и прогнозированию </a:t>
            </a:r>
            <a:r>
              <a:rPr lang="ru-RU" sz="1200" spc="-40" dirty="0">
                <a:solidFill>
                  <a:srgbClr val="003366"/>
                </a:solidFill>
                <a:latin typeface="Open Sans Light"/>
              </a:rPr>
              <a:t>изменений состояния объектов социоприродной среды под влиянием </a:t>
            </a:r>
            <a:r>
              <a:rPr lang="ru-RU" sz="1200" spc="-40" dirty="0" smtClean="0">
                <a:solidFill>
                  <a:srgbClr val="003366"/>
                </a:solidFill>
                <a:latin typeface="Open Sans Light"/>
              </a:rPr>
              <a:t>антропогенных факторов, навыков экологически безопасного поведения</a:t>
            </a:r>
            <a:endParaRPr lang="ru-RU" sz="1200" spc="-40" dirty="0">
              <a:solidFill>
                <a:srgbClr val="003366"/>
              </a:solidFill>
              <a:latin typeface="Open Sans Light"/>
            </a:endParaRPr>
          </a:p>
        </p:txBody>
      </p:sp>
      <p:sp>
        <p:nvSpPr>
          <p:cNvPr id="13" name="Прямоугольник с двумя скругленными противолежащими углами 12"/>
          <p:cNvSpPr/>
          <p:nvPr/>
        </p:nvSpPr>
        <p:spPr>
          <a:xfrm>
            <a:off x="5361722" y="5514627"/>
            <a:ext cx="4043716" cy="1028274"/>
          </a:xfrm>
          <a:prstGeom prst="round2DiagRect">
            <a:avLst>
              <a:gd name="adj1" fmla="val 22483"/>
              <a:gd name="adj2" fmla="val 19849"/>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dirty="0">
              <a:ln w="18415" cmpd="sng">
                <a:solidFill>
                  <a:srgbClr val="92D050"/>
                </a:solidFill>
                <a:prstDash val="solid"/>
              </a:ln>
              <a:solidFill>
                <a:srgbClr val="92D050"/>
              </a:solidFill>
            </a:endParaRPr>
          </a:p>
        </p:txBody>
      </p:sp>
      <p:sp>
        <p:nvSpPr>
          <p:cNvPr id="14" name="TextBox 13">
            <a:extLst>
              <a:ext uri="{FF2B5EF4-FFF2-40B4-BE49-F238E27FC236}">
                <a16:creationId xmlns:a16="http://schemas.microsoft.com/office/drawing/2014/main" id="{563EFA30-CEAE-C044-9C91-3990C6750E36}"/>
              </a:ext>
            </a:extLst>
          </p:cNvPr>
          <p:cNvSpPr txBox="1"/>
          <p:nvPr/>
        </p:nvSpPr>
        <p:spPr>
          <a:xfrm>
            <a:off x="5306525" y="5527238"/>
            <a:ext cx="4154109" cy="1015663"/>
          </a:xfrm>
          <a:prstGeom prst="rect">
            <a:avLst/>
          </a:prstGeom>
          <a:noFill/>
        </p:spPr>
        <p:txBody>
          <a:bodyPr wrap="square" rtlCol="0">
            <a:spAutoFit/>
          </a:bodyPr>
          <a:lstStyle/>
          <a:p>
            <a:pPr algn="ctr"/>
            <a:r>
              <a:rPr lang="ru-RU" sz="1200" b="1" spc="-40" dirty="0" smtClean="0">
                <a:solidFill>
                  <a:srgbClr val="003366"/>
                </a:solidFill>
                <a:latin typeface="Open Sans Light"/>
              </a:rPr>
              <a:t>«Актуальная экология», 10–11 классы</a:t>
            </a:r>
          </a:p>
          <a:p>
            <a:pPr algn="ctr"/>
            <a:r>
              <a:rPr lang="ru-RU" sz="1200" spc="-40" dirty="0" smtClean="0">
                <a:solidFill>
                  <a:srgbClr val="003366"/>
                </a:solidFill>
                <a:latin typeface="Open Sans Light"/>
              </a:rPr>
              <a:t>Повышение </a:t>
            </a:r>
            <a:r>
              <a:rPr lang="ru-RU" sz="1200" spc="-40" dirty="0">
                <a:solidFill>
                  <a:srgbClr val="003366"/>
                </a:solidFill>
                <a:latin typeface="Open Sans Light"/>
              </a:rPr>
              <a:t>уровня экологической </a:t>
            </a:r>
            <a:r>
              <a:rPr lang="ru-RU" sz="1200" spc="-40" dirty="0" smtClean="0">
                <a:solidFill>
                  <a:srgbClr val="003366"/>
                </a:solidFill>
                <a:latin typeface="Open Sans Light"/>
              </a:rPr>
              <a:t>культуры и развитие навыков экологически </a:t>
            </a:r>
            <a:r>
              <a:rPr lang="ru-RU" sz="1200" spc="-40" dirty="0">
                <a:solidFill>
                  <a:srgbClr val="003366"/>
                </a:solidFill>
                <a:latin typeface="Open Sans Light"/>
              </a:rPr>
              <a:t>грамотной </a:t>
            </a:r>
            <a:r>
              <a:rPr lang="ru-RU" sz="1200" spc="-40" dirty="0" smtClean="0">
                <a:solidFill>
                  <a:srgbClr val="003366"/>
                </a:solidFill>
                <a:latin typeface="Open Sans Light"/>
              </a:rPr>
              <a:t>хозяйственной и бытовой </a:t>
            </a:r>
            <a:r>
              <a:rPr lang="ru-RU" sz="1200" spc="-40" dirty="0">
                <a:solidFill>
                  <a:srgbClr val="003366"/>
                </a:solidFill>
                <a:latin typeface="Open Sans Light"/>
              </a:rPr>
              <a:t>деятельности школьников и жителей </a:t>
            </a:r>
            <a:r>
              <a:rPr lang="ru-RU" sz="1200" spc="-40" dirty="0" smtClean="0">
                <a:solidFill>
                  <a:srgbClr val="003366"/>
                </a:solidFill>
                <a:latin typeface="Open Sans Light"/>
              </a:rPr>
              <a:t>Подмосковья через реализацию индивидуальной проектной деятельности</a:t>
            </a:r>
            <a:endParaRPr lang="ru-RU" sz="1200" spc="-40" dirty="0">
              <a:solidFill>
                <a:srgbClr val="003366"/>
              </a:solidFill>
              <a:latin typeface="Open Sans Light"/>
            </a:endParaRPr>
          </a:p>
        </p:txBody>
      </p:sp>
      <p:pic>
        <p:nvPicPr>
          <p:cNvPr id="15" name="Рисунок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753" y="1928991"/>
            <a:ext cx="2156673" cy="2844067"/>
          </a:xfrm>
          <a:prstGeom prst="rect">
            <a:avLst/>
          </a:prstGeom>
          <a:ln>
            <a:solidFill>
              <a:schemeClr val="bg2">
                <a:lumMod val="75000"/>
              </a:schemeClr>
            </a:solidFill>
          </a:ln>
        </p:spPr>
      </p:pic>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9042" y="2522511"/>
            <a:ext cx="2455784" cy="3238512"/>
          </a:xfrm>
          <a:prstGeom prst="rect">
            <a:avLst/>
          </a:prstGeom>
        </p:spPr>
      </p:pic>
      <p:sp>
        <p:nvSpPr>
          <p:cNvPr id="20" name="TextBox 19">
            <a:extLst>
              <a:ext uri="{FF2B5EF4-FFF2-40B4-BE49-F238E27FC236}">
                <a16:creationId xmlns:a16="http://schemas.microsoft.com/office/drawing/2014/main" id="{563EFA30-CEAE-C044-9C91-3990C6750E36}"/>
              </a:ext>
            </a:extLst>
          </p:cNvPr>
          <p:cNvSpPr txBox="1"/>
          <p:nvPr/>
        </p:nvSpPr>
        <p:spPr>
          <a:xfrm rot="20444287">
            <a:off x="2182511" y="4708711"/>
            <a:ext cx="1572644" cy="276999"/>
          </a:xfrm>
          <a:prstGeom prst="rect">
            <a:avLst/>
          </a:prstGeom>
          <a:noFill/>
        </p:spPr>
        <p:txBody>
          <a:bodyPr wrap="square" rtlCol="0">
            <a:spAutoFit/>
          </a:bodyPr>
          <a:lstStyle/>
          <a:p>
            <a:pPr marL="171450" indent="-171450">
              <a:buFont typeface="Arial" panose="020B0604020202020204" pitchFamily="34" charset="0"/>
              <a:buChar char="•"/>
            </a:pPr>
            <a:r>
              <a:rPr lang="ru-RU" sz="1200" b="1" spc="-40" dirty="0" smtClean="0">
                <a:solidFill>
                  <a:srgbClr val="003366"/>
                </a:solidFill>
                <a:latin typeface="Calibri" pitchFamily="34" charset="0"/>
              </a:rPr>
              <a:t>Игры </a:t>
            </a:r>
          </a:p>
        </p:txBody>
      </p:sp>
      <p:sp>
        <p:nvSpPr>
          <p:cNvPr id="21" name="TextBox 20">
            <a:extLst>
              <a:ext uri="{FF2B5EF4-FFF2-40B4-BE49-F238E27FC236}">
                <a16:creationId xmlns:a16="http://schemas.microsoft.com/office/drawing/2014/main" id="{563EFA30-CEAE-C044-9C91-3990C6750E36}"/>
              </a:ext>
            </a:extLst>
          </p:cNvPr>
          <p:cNvSpPr txBox="1"/>
          <p:nvPr/>
        </p:nvSpPr>
        <p:spPr>
          <a:xfrm rot="20444287">
            <a:off x="2089270" y="5005033"/>
            <a:ext cx="1572644" cy="276999"/>
          </a:xfrm>
          <a:prstGeom prst="rect">
            <a:avLst/>
          </a:prstGeom>
          <a:noFill/>
        </p:spPr>
        <p:txBody>
          <a:bodyPr wrap="square" rtlCol="0">
            <a:spAutoFit/>
          </a:bodyPr>
          <a:lstStyle/>
          <a:p>
            <a:pPr marL="171450" indent="-171450">
              <a:buFont typeface="Arial" panose="020B0604020202020204" pitchFamily="34" charset="0"/>
              <a:buChar char="•"/>
            </a:pPr>
            <a:r>
              <a:rPr lang="ru-RU" sz="1200" b="1" spc="-40" dirty="0" smtClean="0">
                <a:solidFill>
                  <a:srgbClr val="003366"/>
                </a:solidFill>
                <a:latin typeface="Calibri" pitchFamily="34" charset="0"/>
              </a:rPr>
              <a:t>Проекты</a:t>
            </a:r>
          </a:p>
        </p:txBody>
      </p:sp>
      <p:sp>
        <p:nvSpPr>
          <p:cNvPr id="22" name="TextBox 21">
            <a:extLst>
              <a:ext uri="{FF2B5EF4-FFF2-40B4-BE49-F238E27FC236}">
                <a16:creationId xmlns:a16="http://schemas.microsoft.com/office/drawing/2014/main" id="{563EFA30-CEAE-C044-9C91-3990C6750E36}"/>
              </a:ext>
            </a:extLst>
          </p:cNvPr>
          <p:cNvSpPr txBox="1"/>
          <p:nvPr/>
        </p:nvSpPr>
        <p:spPr>
          <a:xfrm rot="20444287">
            <a:off x="1895307" y="5314057"/>
            <a:ext cx="1572644" cy="276999"/>
          </a:xfrm>
          <a:prstGeom prst="rect">
            <a:avLst/>
          </a:prstGeom>
          <a:noFill/>
        </p:spPr>
        <p:txBody>
          <a:bodyPr wrap="square" rtlCol="0">
            <a:spAutoFit/>
          </a:bodyPr>
          <a:lstStyle/>
          <a:p>
            <a:pPr marL="171450" indent="-171450">
              <a:buFont typeface="Arial" panose="020B0604020202020204" pitchFamily="34" charset="0"/>
              <a:buChar char="•"/>
            </a:pPr>
            <a:r>
              <a:rPr lang="ru-RU" sz="1200" b="1" spc="-40" dirty="0" smtClean="0">
                <a:solidFill>
                  <a:srgbClr val="003366"/>
                </a:solidFill>
                <a:latin typeface="Calibri" pitchFamily="34" charset="0"/>
              </a:rPr>
              <a:t>Исследования </a:t>
            </a:r>
          </a:p>
        </p:txBody>
      </p:sp>
      <p:sp>
        <p:nvSpPr>
          <p:cNvPr id="23" name="TextBox 22">
            <a:extLst>
              <a:ext uri="{FF2B5EF4-FFF2-40B4-BE49-F238E27FC236}">
                <a16:creationId xmlns:a16="http://schemas.microsoft.com/office/drawing/2014/main" id="{563EFA30-CEAE-C044-9C91-3990C6750E36}"/>
              </a:ext>
            </a:extLst>
          </p:cNvPr>
          <p:cNvSpPr txBox="1"/>
          <p:nvPr/>
        </p:nvSpPr>
        <p:spPr>
          <a:xfrm rot="20444287">
            <a:off x="1629446" y="5634703"/>
            <a:ext cx="1916220" cy="276999"/>
          </a:xfrm>
          <a:prstGeom prst="rect">
            <a:avLst/>
          </a:prstGeom>
          <a:noFill/>
        </p:spPr>
        <p:txBody>
          <a:bodyPr wrap="square" rtlCol="0">
            <a:spAutoFit/>
          </a:bodyPr>
          <a:lstStyle/>
          <a:p>
            <a:pPr marL="171450" indent="-171450">
              <a:buFont typeface="Arial" panose="020B0604020202020204" pitchFamily="34" charset="0"/>
              <a:buChar char="•"/>
            </a:pPr>
            <a:r>
              <a:rPr lang="ru-RU" sz="1200" b="1" spc="-40" dirty="0" smtClean="0">
                <a:solidFill>
                  <a:srgbClr val="003366"/>
                </a:solidFill>
                <a:latin typeface="Calibri" pitchFamily="34" charset="0"/>
              </a:rPr>
              <a:t>Экологические акции </a:t>
            </a:r>
          </a:p>
        </p:txBody>
      </p:sp>
      <p:sp>
        <p:nvSpPr>
          <p:cNvPr id="24" name="TextBox 23">
            <a:extLst>
              <a:ext uri="{FF2B5EF4-FFF2-40B4-BE49-F238E27FC236}">
                <a16:creationId xmlns:a16="http://schemas.microsoft.com/office/drawing/2014/main" id="{563EFA30-CEAE-C044-9C91-3990C6750E36}"/>
              </a:ext>
            </a:extLst>
          </p:cNvPr>
          <p:cNvSpPr txBox="1"/>
          <p:nvPr/>
        </p:nvSpPr>
        <p:spPr>
          <a:xfrm rot="20444287">
            <a:off x="2184034" y="5694952"/>
            <a:ext cx="1916220" cy="276999"/>
          </a:xfrm>
          <a:prstGeom prst="rect">
            <a:avLst/>
          </a:prstGeom>
          <a:noFill/>
        </p:spPr>
        <p:txBody>
          <a:bodyPr wrap="square" rtlCol="0">
            <a:spAutoFit/>
          </a:bodyPr>
          <a:lstStyle/>
          <a:p>
            <a:pPr marL="171450" indent="-171450">
              <a:buFont typeface="Arial" panose="020B0604020202020204" pitchFamily="34" charset="0"/>
              <a:buChar char="•"/>
            </a:pPr>
            <a:r>
              <a:rPr lang="ru-RU" sz="1200" b="1" spc="-40" dirty="0" smtClean="0">
                <a:solidFill>
                  <a:srgbClr val="003366"/>
                </a:solidFill>
                <a:latin typeface="Calibri" pitchFamily="34" charset="0"/>
              </a:rPr>
              <a:t>Экскурсии</a:t>
            </a:r>
          </a:p>
        </p:txBody>
      </p:sp>
      <p:sp>
        <p:nvSpPr>
          <p:cNvPr id="25" name="TextBox 24">
            <a:extLst>
              <a:ext uri="{FF2B5EF4-FFF2-40B4-BE49-F238E27FC236}">
                <a16:creationId xmlns:a16="http://schemas.microsoft.com/office/drawing/2014/main" id="{563EFA30-CEAE-C044-9C91-3990C6750E36}"/>
              </a:ext>
            </a:extLst>
          </p:cNvPr>
          <p:cNvSpPr txBox="1"/>
          <p:nvPr/>
        </p:nvSpPr>
        <p:spPr>
          <a:xfrm rot="20444287">
            <a:off x="2585845" y="5809889"/>
            <a:ext cx="1916220" cy="276999"/>
          </a:xfrm>
          <a:prstGeom prst="rect">
            <a:avLst/>
          </a:prstGeom>
          <a:noFill/>
        </p:spPr>
        <p:txBody>
          <a:bodyPr wrap="square" rtlCol="0">
            <a:spAutoFit/>
          </a:bodyPr>
          <a:lstStyle/>
          <a:p>
            <a:pPr marL="171450" indent="-171450">
              <a:buFont typeface="Arial" panose="020B0604020202020204" pitchFamily="34" charset="0"/>
              <a:buChar char="•"/>
            </a:pPr>
            <a:r>
              <a:rPr lang="ru-RU" sz="1200" b="1" spc="-40" dirty="0" smtClean="0">
                <a:solidFill>
                  <a:srgbClr val="003366"/>
                </a:solidFill>
                <a:latin typeface="Calibri" pitchFamily="34" charset="0"/>
              </a:rPr>
              <a:t>Конкурсы</a:t>
            </a:r>
          </a:p>
        </p:txBody>
      </p:sp>
      <p:sp>
        <p:nvSpPr>
          <p:cNvPr id="3" name="Номер слайда 2"/>
          <p:cNvSpPr>
            <a:spLocks noGrp="1"/>
          </p:cNvSpPr>
          <p:nvPr>
            <p:ph type="sldNum" sz="quarter" idx="12"/>
          </p:nvPr>
        </p:nvSpPr>
        <p:spPr/>
        <p:txBody>
          <a:bodyPr/>
          <a:lstStyle/>
          <a:p>
            <a:fld id="{4CB9B150-16F9-4654-A9FF-3F04349E5D0B}" type="slidenum">
              <a:rPr lang="ru-RU" smtClean="0"/>
              <a:pPr/>
              <a:t>97</a:t>
            </a:fld>
            <a:endParaRPr lang="ru-RU" dirty="0"/>
          </a:p>
        </p:txBody>
      </p:sp>
      <p:sp>
        <p:nvSpPr>
          <p:cNvPr id="4" name="Выгнутая вверх стрелка 3"/>
          <p:cNvSpPr/>
          <p:nvPr/>
        </p:nvSpPr>
        <p:spPr>
          <a:xfrm rot="3326251">
            <a:off x="6760588" y="2226673"/>
            <a:ext cx="3317669" cy="131058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6" name="Выгнутая вверх стрелка 25"/>
          <p:cNvSpPr/>
          <p:nvPr/>
        </p:nvSpPr>
        <p:spPr>
          <a:xfrm rot="14343271">
            <a:off x="1968336" y="4189488"/>
            <a:ext cx="3243630" cy="131849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27" name="Прямая соединительная линия 26">
            <a:extLst>
              <a:ext uri="{FF2B5EF4-FFF2-40B4-BE49-F238E27FC236}">
                <a16:creationId xmlns:a16="http://schemas.microsoft.com/office/drawing/2014/main" id="{DEB654A0-C98F-4F96-9F38-182DA224F2D5}"/>
              </a:ext>
            </a:extLst>
          </p:cNvPr>
          <p:cNvCxnSpPr/>
          <p:nvPr/>
        </p:nvCxnSpPr>
        <p:spPr>
          <a:xfrm>
            <a:off x="0" y="1003608"/>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grpSp>
        <p:nvGrpSpPr>
          <p:cNvPr id="28" name="Группа 27">
            <a:extLst>
              <a:ext uri="{FF2B5EF4-FFF2-40B4-BE49-F238E27FC236}">
                <a16:creationId xmlns:a16="http://schemas.microsoft.com/office/drawing/2014/main" id="{F891D045-80B5-4DC6-A762-D4045AC0D02E}"/>
              </a:ext>
            </a:extLst>
          </p:cNvPr>
          <p:cNvGrpSpPr/>
          <p:nvPr/>
        </p:nvGrpSpPr>
        <p:grpSpPr>
          <a:xfrm>
            <a:off x="10920851" y="133368"/>
            <a:ext cx="1036335" cy="358338"/>
            <a:chOff x="10099577" y="300997"/>
            <a:chExt cx="1512553" cy="523002"/>
          </a:xfrm>
          <a:solidFill>
            <a:srgbClr val="2D2B8D"/>
          </a:solidFill>
        </p:grpSpPr>
        <p:sp>
          <p:nvSpPr>
            <p:cNvPr id="29"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0"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1"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2"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3"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4"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5"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6"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7"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8"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39"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0"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1"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42"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
        <p:nvSpPr>
          <p:cNvPr id="43" name="Прямоугольник 42">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344361784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C57A16CD-55A2-4F01-A658-438A93B431F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258" name="Слайд think-cell" r:id="rId5" imgW="359" imgH="360" progId="TCLayout.ActiveDocument.1">
                  <p:embed/>
                </p:oleObj>
              </mc:Choice>
              <mc:Fallback>
                <p:oleObj name="Слайд think-cell" r:id="rId5" imgW="359" imgH="360" progId="TCLayout.ActiveDocument.1">
                  <p:embed/>
                  <p:pic>
                    <p:nvPicPr>
                      <p:cNvPr id="4" name="Объект 3" hidden="1">
                        <a:extLst>
                          <a:ext uri="{FF2B5EF4-FFF2-40B4-BE49-F238E27FC236}">
                            <a16:creationId xmlns:a16="http://schemas.microsoft.com/office/drawing/2014/main" id="{C57A16CD-55A2-4F01-A658-438A93B431F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7" name="Овал 46">
            <a:extLst>
              <a:ext uri="{FF2B5EF4-FFF2-40B4-BE49-F238E27FC236}">
                <a16:creationId xmlns:a16="http://schemas.microsoft.com/office/drawing/2014/main" id="{B48C6D04-AF65-4200-984F-141429971FDF}"/>
              </a:ext>
            </a:extLst>
          </p:cNvPr>
          <p:cNvSpPr/>
          <p:nvPr/>
        </p:nvSpPr>
        <p:spPr>
          <a:xfrm>
            <a:off x="7549827" y="1630252"/>
            <a:ext cx="728340" cy="728336"/>
          </a:xfrm>
          <a:prstGeom prst="ellips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a:ln>
                <a:noFill/>
              </a:ln>
              <a:solidFill>
                <a:prstClr val="white">
                  <a:lumMod val="85000"/>
                </a:prstClr>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3" name="Прямоугольник 52"/>
          <p:cNvSpPr/>
          <p:nvPr/>
        </p:nvSpPr>
        <p:spPr>
          <a:xfrm>
            <a:off x="8566406" y="2448200"/>
            <a:ext cx="3573249" cy="107721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ru-RU" sz="1600" b="0" i="0" u="none" strike="noStrike" kern="1200" cap="none" spc="0" normalizeH="0" baseline="0" noProof="0" dirty="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ru-RU" sz="1600" b="0" i="0" u="none" strike="noStrike" kern="1200" cap="none" spc="0" normalizeH="0" baseline="0" noProof="0" dirty="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600" b="0" i="0" u="none" strike="noStrike" kern="1200" cap="none" spc="0" normalizeH="0" baseline="0" noProof="0" dirty="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5" name="Рисунок 54" descr="Отзыв заказчика">
            <a:extLst>
              <a:ext uri="{FF2B5EF4-FFF2-40B4-BE49-F238E27FC236}">
                <a16:creationId xmlns:a16="http://schemas.microsoft.com/office/drawing/2014/main" id="{DF1AC323-3F64-4719-BA68-02DA6FB42D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743826" y="1801978"/>
            <a:ext cx="400737" cy="400737"/>
          </a:xfrm>
          <a:prstGeom prst="rect">
            <a:avLst/>
          </a:prstGeom>
        </p:spPr>
      </p:pic>
      <p:grpSp>
        <p:nvGrpSpPr>
          <p:cNvPr id="8" name="Группа 7"/>
          <p:cNvGrpSpPr/>
          <p:nvPr/>
        </p:nvGrpSpPr>
        <p:grpSpPr>
          <a:xfrm>
            <a:off x="7592884" y="3931744"/>
            <a:ext cx="728340" cy="728336"/>
            <a:chOff x="7580025" y="4295912"/>
            <a:chExt cx="728340" cy="728336"/>
          </a:xfrm>
        </p:grpSpPr>
        <p:sp>
          <p:nvSpPr>
            <p:cNvPr id="39" name="Овал 38">
              <a:extLst>
                <a:ext uri="{FF2B5EF4-FFF2-40B4-BE49-F238E27FC236}">
                  <a16:creationId xmlns:a16="http://schemas.microsoft.com/office/drawing/2014/main" id="{65D30833-B574-4D1C-84C1-EFEF154FB176}"/>
                </a:ext>
              </a:extLst>
            </p:cNvPr>
            <p:cNvSpPr/>
            <p:nvPr/>
          </p:nvSpPr>
          <p:spPr>
            <a:xfrm>
              <a:off x="7580025" y="4295912"/>
              <a:ext cx="728340" cy="728336"/>
            </a:xfrm>
            <a:prstGeom prst="ellips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a:ln>
                  <a:noFill/>
                </a:ln>
                <a:solidFill>
                  <a:prstClr val="white">
                    <a:lumMod val="85000"/>
                  </a:prstClr>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57" name="Рисунок 56" descr="Профессор">
              <a:extLst>
                <a:ext uri="{FF2B5EF4-FFF2-40B4-BE49-F238E27FC236}">
                  <a16:creationId xmlns:a16="http://schemas.microsoft.com/office/drawing/2014/main" id="{3579773E-1994-4EF6-87B2-0BFE8EF1C53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714242" y="4430128"/>
              <a:ext cx="459904" cy="459904"/>
            </a:xfrm>
            <a:prstGeom prst="rect">
              <a:avLst/>
            </a:prstGeom>
          </p:spPr>
        </p:pic>
      </p:gr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ru-RU"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Номер слайда 8"/>
          <p:cNvSpPr txBox="1">
            <a:spLocks/>
          </p:cNvSpPr>
          <p:nvPr/>
        </p:nvSpPr>
        <p:spPr>
          <a:xfrm>
            <a:off x="8763000" y="650875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1" name="Прямоугольник 50"/>
          <p:cNvSpPr/>
          <p:nvPr/>
        </p:nvSpPr>
        <p:spPr>
          <a:xfrm>
            <a:off x="8704066" y="3931744"/>
            <a:ext cx="3520904" cy="984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Текст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Шрифт: </a:t>
            </a:r>
            <a:r>
              <a:rPr kumimoji="0" lang="en-US" sz="16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Open Sans Light</a:t>
            </a:r>
            <a:r>
              <a:rPr kumimoji="0" lang="ru-RU" sz="16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(14</a:t>
            </a:r>
            <a:r>
              <a:rPr kumimoji="0" lang="ru-RU" sz="1600" b="0"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600" b="1" i="0" u="none" strike="noStrike" kern="1200" cap="none" spc="0" normalizeH="0" baseline="0" noProof="0" dirty="0" smtClean="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ПЖ</a:t>
            </a:r>
            <a:endParaRPr kumimoji="0" lang="ru-RU" sz="16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Прямоугольник 32">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89" name="Picture 4" descr="http://www.photo-elsoar.com/wp-content/images/Children-with-Books-High-definition-Picture-6.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8197"/>
          <a:stretch/>
        </p:blipFill>
        <p:spPr bwMode="auto">
          <a:xfrm>
            <a:off x="4570822" y="2214180"/>
            <a:ext cx="2541178" cy="4659695"/>
          </a:xfrm>
          <a:prstGeom prst="rect">
            <a:avLst/>
          </a:prstGeom>
          <a:noFill/>
          <a:extLst>
            <a:ext uri="{909E8E84-426E-40DD-AFC4-6F175D3DCCD1}">
              <a14:hiddenFill xmlns:a14="http://schemas.microsoft.com/office/drawing/2010/main">
                <a:solidFill>
                  <a:srgbClr val="FFFFFF"/>
                </a:solidFill>
              </a14:hiddenFill>
            </a:ext>
          </a:extLst>
        </p:spPr>
      </p:pic>
      <p:cxnSp>
        <p:nvCxnSpPr>
          <p:cNvPr id="92" name="Прямая соединительная линия 91">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49" name="Название 1"/>
          <p:cNvSpPr txBox="1">
            <a:spLocks/>
          </p:cNvSpPr>
          <p:nvPr/>
        </p:nvSpPr>
        <p:spPr>
          <a:xfrm>
            <a:off x="7254042" y="2714212"/>
            <a:ext cx="4885613" cy="2631763"/>
          </a:xfrm>
          <a:prstGeom prst="rect">
            <a:avLst/>
          </a:prstGeom>
          <a:noFill/>
        </p:spPr>
        <p:txBody>
          <a:bodyPr vert="horz" lIns="103888" tIns="51944" rIns="103888" bIns="51944" rtlCol="0" anchor="t" anchorCtr="0">
            <a:noAutofit/>
          </a:bodyPr>
          <a:lstStyle/>
          <a:p>
            <a:pPr>
              <a:lnSpc>
                <a:spcPct val="80000"/>
              </a:lnSpc>
            </a:pPr>
            <a:r>
              <a:rPr lang="ru-RU" sz="5400" b="1" dirty="0" smtClean="0">
                <a:solidFill>
                  <a:srgbClr val="003366"/>
                </a:solidFill>
                <a:latin typeface="Calibri" pitchFamily="34" charset="0"/>
              </a:rPr>
              <a:t>АКТУАЛЬНЫЕ </a:t>
            </a:r>
            <a:br>
              <a:rPr lang="ru-RU" sz="5400" b="1" dirty="0" smtClean="0">
                <a:solidFill>
                  <a:srgbClr val="003366"/>
                </a:solidFill>
                <a:latin typeface="Calibri" pitchFamily="34" charset="0"/>
              </a:rPr>
            </a:br>
            <a:r>
              <a:rPr lang="ru-RU" sz="5400" b="1" dirty="0" smtClean="0">
                <a:solidFill>
                  <a:srgbClr val="003366"/>
                </a:solidFill>
                <a:latin typeface="Calibri" pitchFamily="34" charset="0"/>
              </a:rPr>
              <a:t>ПРОЕКТЫ</a:t>
            </a:r>
          </a:p>
          <a:p>
            <a:pPr>
              <a:lnSpc>
                <a:spcPct val="80000"/>
              </a:lnSpc>
            </a:pPr>
            <a:endParaRPr lang="ru-RU" sz="5400" b="1" dirty="0" smtClean="0">
              <a:solidFill>
                <a:srgbClr val="003366"/>
              </a:solidFill>
              <a:latin typeface="Calibri" pitchFamily="34" charset="0"/>
            </a:endParaRPr>
          </a:p>
        </p:txBody>
      </p:sp>
      <p:grpSp>
        <p:nvGrpSpPr>
          <p:cNvPr id="50" name="Группа 49">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52"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Прямоугольник 30">
            <a:extLst>
              <a:ext uri="{FF2B5EF4-FFF2-40B4-BE49-F238E27FC236}">
                <a16:creationId xmlns:a16="http://schemas.microsoft.com/office/drawing/2014/main" id="{7ED3B4AB-2944-4CB8-974F-92CE170CCDE7}"/>
              </a:ext>
            </a:extLst>
          </p:cNvPr>
          <p:cNvSpPr/>
          <p:nvPr/>
        </p:nvSpPr>
        <p:spPr>
          <a:xfrm rot="10800000">
            <a:off x="7112000" y="0"/>
            <a:ext cx="5080000" cy="6858000"/>
          </a:xfrm>
          <a:prstGeom prst="rect">
            <a:avLst/>
          </a:prstGeom>
          <a:gradFill>
            <a:gsLst>
              <a:gs pos="0">
                <a:srgbClr val="00B0F0"/>
              </a:gs>
              <a:gs pos="88000">
                <a:srgbClr val="2D2B8D"/>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Название 1"/>
          <p:cNvSpPr txBox="1">
            <a:spLocks/>
          </p:cNvSpPr>
          <p:nvPr/>
        </p:nvSpPr>
        <p:spPr>
          <a:xfrm>
            <a:off x="470009" y="1434482"/>
            <a:ext cx="5456316" cy="2631763"/>
          </a:xfrm>
          <a:prstGeom prst="rect">
            <a:avLst/>
          </a:prstGeom>
          <a:noFill/>
        </p:spPr>
        <p:txBody>
          <a:bodyPr vert="horz" lIns="103888" tIns="51944" rIns="103888" bIns="51944" rtlCol="0" anchor="t" anchorCtr="0">
            <a:noAutofit/>
          </a:bodyPr>
          <a:lstStyle/>
          <a:p>
            <a:pPr>
              <a:lnSpc>
                <a:spcPct val="80000"/>
              </a:lnSpc>
            </a:pPr>
            <a:r>
              <a:rPr lang="ru-RU" sz="5400" b="1" dirty="0">
                <a:solidFill>
                  <a:srgbClr val="003366"/>
                </a:solidFill>
                <a:latin typeface="Calibri" pitchFamily="34" charset="0"/>
              </a:rPr>
              <a:t>УЧЕБНИКИ </a:t>
            </a:r>
            <a:r>
              <a:rPr lang="ru-RU" sz="5400" b="1" dirty="0" smtClean="0">
                <a:solidFill>
                  <a:srgbClr val="003366"/>
                </a:solidFill>
                <a:latin typeface="Calibri" pitchFamily="34" charset="0"/>
              </a:rPr>
              <a:t/>
            </a:r>
            <a:br>
              <a:rPr lang="ru-RU" sz="5400" b="1" dirty="0" smtClean="0">
                <a:solidFill>
                  <a:srgbClr val="003366"/>
                </a:solidFill>
                <a:latin typeface="Calibri" pitchFamily="34" charset="0"/>
              </a:rPr>
            </a:br>
            <a:r>
              <a:rPr lang="ru-RU" sz="5400" b="1" dirty="0" smtClean="0">
                <a:solidFill>
                  <a:srgbClr val="003366"/>
                </a:solidFill>
                <a:latin typeface="Calibri" pitchFamily="34" charset="0"/>
              </a:rPr>
              <a:t>ДЛЯ ДЕТЕЙ С ОВЗ</a:t>
            </a:r>
            <a:endParaRPr lang="ru-RU" sz="5400" b="1" dirty="0">
              <a:solidFill>
                <a:srgbClr val="003366"/>
              </a:solidFill>
              <a:latin typeface="Calibri" pitchFamily="34" charset="0"/>
            </a:endParaRPr>
          </a:p>
        </p:txBody>
      </p:sp>
      <p:sp>
        <p:nvSpPr>
          <p:cNvPr id="34" name="Прямоугольник 33"/>
          <p:cNvSpPr/>
          <p:nvPr/>
        </p:nvSpPr>
        <p:spPr>
          <a:xfrm>
            <a:off x="8008100" y="1599992"/>
            <a:ext cx="3573249" cy="2677656"/>
          </a:xfrm>
          <a:prstGeom prst="rect">
            <a:avLst/>
          </a:prstGeom>
        </p:spPr>
        <p:txBody>
          <a:bodyPr wrap="square">
            <a:spAutoFit/>
          </a:bodyPr>
          <a:lstStyle/>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НАЧАЛЬНОЕ ОБЩЕЕ ОБРАЗОВАНИЕ. Специальные учебники для реализации основных адаптированных образовательных программ. Нарушения </a:t>
            </a:r>
            <a:r>
              <a:rPr lang="ru-RU" sz="1400" b="1" dirty="0" smtClean="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слуха</a:t>
            </a:r>
            <a:endPar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НАЧАЛЬНОЕ ОБЩЕЕ ОБРАЗОВАНИЕ. Специальные учебники для реализации основных адаптированных образовательных программ. Интеллектуальные </a:t>
            </a:r>
            <a:r>
              <a:rPr lang="ru-RU" sz="1400" b="1" dirty="0" smtClean="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нарушения</a:t>
            </a:r>
            <a:endPar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defRPr/>
            </a:pPr>
            <a:r>
              <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ОСНОВНОЕ ОБЩЕЕ ОБРАЗОВАНИЕ. Специальные учебники для реализации основных адаптированных образовательных программ. Интеллектуальные </a:t>
            </a:r>
            <a:r>
              <a:rPr lang="ru-RU" sz="1400" b="1" dirty="0" smtClean="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нарушения</a:t>
            </a:r>
            <a:endParaRPr lang="ru-RU" sz="1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6" name="Прямоугольник 35"/>
          <p:cNvSpPr/>
          <p:nvPr/>
        </p:nvSpPr>
        <p:spPr>
          <a:xfrm>
            <a:off x="7696416" y="1328506"/>
            <a:ext cx="377492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Содержание</a:t>
            </a:r>
            <a:endParaRPr kumimoji="0" lang="ru-RU"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7" name="Номер слайда 2"/>
          <p:cNvSpPr txBox="1">
            <a:spLocks/>
          </p:cNvSpPr>
          <p:nvPr/>
        </p:nvSpPr>
        <p:spPr>
          <a:xfrm>
            <a:off x="11076459" y="6338589"/>
            <a:ext cx="619324" cy="356659"/>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100"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99</a:t>
            </a:r>
            <a:endParaRPr lang="en" sz="11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20338343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5" name="Группа 4">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6"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42" name="Прямая соединительная линия 41">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graphicFrame>
        <p:nvGraphicFramePr>
          <p:cNvPr id="29" name="Таблица 28"/>
          <p:cNvGraphicFramePr>
            <a:graphicFrameLocks noGrp="1"/>
          </p:cNvGraphicFramePr>
          <p:nvPr>
            <p:extLst>
              <p:ext uri="{D42A27DB-BD31-4B8C-83A1-F6EECF244321}">
                <p14:modId xmlns:p14="http://schemas.microsoft.com/office/powerpoint/2010/main" val="1174188402"/>
              </p:ext>
            </p:extLst>
          </p:nvPr>
        </p:nvGraphicFramePr>
        <p:xfrm>
          <a:off x="115616" y="1330460"/>
          <a:ext cx="5453155" cy="5129734"/>
        </p:xfrm>
        <a:graphic>
          <a:graphicData uri="http://schemas.openxmlformats.org/drawingml/2006/table">
            <a:tbl>
              <a:tblPr/>
              <a:tblGrid>
                <a:gridCol w="840971">
                  <a:extLst>
                    <a:ext uri="{9D8B030D-6E8A-4147-A177-3AD203B41FA5}">
                      <a16:colId xmlns:a16="http://schemas.microsoft.com/office/drawing/2014/main" val="20000"/>
                    </a:ext>
                  </a:extLst>
                </a:gridCol>
                <a:gridCol w="1324158">
                  <a:extLst>
                    <a:ext uri="{9D8B030D-6E8A-4147-A177-3AD203B41FA5}">
                      <a16:colId xmlns:a16="http://schemas.microsoft.com/office/drawing/2014/main" val="2688972353"/>
                    </a:ext>
                  </a:extLst>
                </a:gridCol>
                <a:gridCol w="2406869">
                  <a:extLst>
                    <a:ext uri="{9D8B030D-6E8A-4147-A177-3AD203B41FA5}">
                      <a16:colId xmlns:a16="http://schemas.microsoft.com/office/drawing/2014/main" val="1440994355"/>
                    </a:ext>
                  </a:extLst>
                </a:gridCol>
                <a:gridCol w="881157">
                  <a:extLst>
                    <a:ext uri="{9D8B030D-6E8A-4147-A177-3AD203B41FA5}">
                      <a16:colId xmlns:a16="http://schemas.microsoft.com/office/drawing/2014/main" val="1349846255"/>
                    </a:ext>
                  </a:extLst>
                </a:gridCol>
              </a:tblGrid>
              <a:tr h="316423">
                <a:tc>
                  <a:txBody>
                    <a:bodyPr/>
                    <a:lstStyle/>
                    <a:p>
                      <a:pPr algn="ctr" fontAlgn="ctr"/>
                      <a:r>
                        <a:rPr lang="ru-RU" sz="1000" b="1" i="0" u="none" strike="noStrike" dirty="0">
                          <a:solidFill>
                            <a:srgbClr val="003366"/>
                          </a:solidFill>
                          <a:effectLst/>
                          <a:latin typeface="Open Sans (Light)"/>
                        </a:rPr>
                        <a:t>Номер по ФП</a:t>
                      </a:r>
                    </a:p>
                  </a:txBody>
                  <a:tcPr marL="108000" marR="6243" marT="6243" marB="0" anchor="ctr">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solidFill>
                      <a:srgbClr val="DDEBF7"/>
                    </a:solidFill>
                  </a:tcPr>
                </a:tc>
                <a:tc>
                  <a:txBody>
                    <a:bodyPr/>
                    <a:lstStyle/>
                    <a:p>
                      <a:pPr algn="ctr" fontAlgn="ctr"/>
                      <a:r>
                        <a:rPr lang="ru-RU" sz="1000" b="1" i="0" u="none" strike="noStrike" dirty="0">
                          <a:solidFill>
                            <a:srgbClr val="003366"/>
                          </a:solidFill>
                          <a:effectLst/>
                          <a:latin typeface="Open Sans (Light)"/>
                        </a:rPr>
                        <a:t>АВТОР</a:t>
                      </a:r>
                    </a:p>
                  </a:txBody>
                  <a:tcPr marL="108000" marR="6243" marT="6243" marB="0" anchor="ctr">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solidFill>
                      <a:srgbClr val="DDEBF7"/>
                    </a:solidFill>
                  </a:tcPr>
                </a:tc>
                <a:tc>
                  <a:txBody>
                    <a:bodyPr/>
                    <a:lstStyle/>
                    <a:p>
                      <a:pPr algn="ctr" fontAlgn="ctr"/>
                      <a:r>
                        <a:rPr lang="ru-RU" sz="1000" b="1" i="0" u="none" strike="noStrike" dirty="0">
                          <a:solidFill>
                            <a:srgbClr val="003366"/>
                          </a:solidFill>
                          <a:effectLst/>
                          <a:latin typeface="Open Sans (Light)"/>
                        </a:rPr>
                        <a:t>НАЗВАНИЕ</a:t>
                      </a:r>
                    </a:p>
                  </a:txBody>
                  <a:tcPr marL="108000" marR="6243" marT="6243" marB="0" anchor="ctr">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solidFill>
                      <a:srgbClr val="DDEBF7"/>
                    </a:solidFill>
                  </a:tcPr>
                </a:tc>
                <a:tc>
                  <a:txBody>
                    <a:bodyPr/>
                    <a:lstStyle/>
                    <a:p>
                      <a:pPr algn="ctr" fontAlgn="ctr"/>
                      <a:r>
                        <a:rPr lang="ru-RU" sz="1000" b="1" i="0" u="none" strike="noStrike" dirty="0">
                          <a:solidFill>
                            <a:srgbClr val="003366"/>
                          </a:solidFill>
                          <a:effectLst/>
                          <a:latin typeface="Open Sans (Light)"/>
                        </a:rPr>
                        <a:t>КЛАССЫ</a:t>
                      </a:r>
                    </a:p>
                  </a:txBody>
                  <a:tcPr marL="108000" marR="6243" marT="6243" marB="0" anchor="ctr">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solidFill>
                      <a:srgbClr val="DDEBF7"/>
                    </a:solidFill>
                  </a:tcPr>
                </a:tc>
                <a:extLst>
                  <a:ext uri="{0D108BD9-81ED-4DB2-BD59-A6C34878D82A}">
                    <a16:rowId xmlns:a16="http://schemas.microsoft.com/office/drawing/2014/main" val="10000"/>
                  </a:ext>
                </a:extLst>
              </a:tr>
              <a:tr h="380973">
                <a:tc gridSpan="4">
                  <a:txBody>
                    <a:bodyPr/>
                    <a:lstStyle/>
                    <a:p>
                      <a:pPr algn="ctr" fontAlgn="ctr"/>
                      <a:r>
                        <a:rPr lang="ru-RU" sz="1000" b="1" i="0" u="none" strike="noStrike" dirty="0">
                          <a:solidFill>
                            <a:srgbClr val="003366"/>
                          </a:solidFill>
                          <a:effectLst/>
                          <a:latin typeface="Open Sans (Light)"/>
                        </a:rPr>
                        <a:t>Русский язык </a:t>
                      </a:r>
                      <a:r>
                        <a:rPr lang="ru-RU" sz="1000" b="1" i="0" u="none" strike="noStrike" dirty="0" smtClean="0">
                          <a:solidFill>
                            <a:srgbClr val="003366"/>
                          </a:solidFill>
                          <a:effectLst/>
                          <a:latin typeface="Open Sans (Light)"/>
                        </a:rPr>
                        <a:t>(специальные </a:t>
                      </a:r>
                      <a:r>
                        <a:rPr lang="ru-RU" sz="1000" b="1" i="0" u="none" strike="noStrike" dirty="0">
                          <a:solidFill>
                            <a:srgbClr val="003366"/>
                          </a:solidFill>
                          <a:effectLst/>
                          <a:latin typeface="Open Sans (Light)"/>
                        </a:rPr>
                        <a:t>учебники для реализации основных адаптированных программ)</a:t>
                      </a:r>
                    </a:p>
                  </a:txBody>
                  <a:tcPr marL="108000" marR="6243" marT="6243" marB="0" anchor="ctr">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494627">
                <a:tc>
                  <a:txBody>
                    <a:bodyPr/>
                    <a:lstStyle/>
                    <a:p>
                      <a:pPr algn="l" fontAlgn="b"/>
                      <a:r>
                        <a:rPr lang="ru-RU" sz="1000" b="0" i="0" u="none" strike="noStrike" dirty="0">
                          <a:solidFill>
                            <a:srgbClr val="003366"/>
                          </a:solidFill>
                          <a:effectLst/>
                          <a:latin typeface="Open Sans (Light)"/>
                        </a:rPr>
                        <a:t>2.1.1.1.3.1</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00" b="0" i="0" u="none" strike="noStrike" dirty="0" err="1" smtClean="0">
                          <a:solidFill>
                            <a:srgbClr val="003366"/>
                          </a:solidFill>
                          <a:effectLst/>
                          <a:latin typeface="Open Sans (Light)"/>
                        </a:rPr>
                        <a:t>А.Г.Зикеев</a:t>
                      </a:r>
                      <a:endParaRPr lang="ru-RU" sz="1000" b="0" i="0" u="none" strike="noStrike" dirty="0" smtClean="0">
                        <a:solidFill>
                          <a:srgbClr val="003366"/>
                        </a:solidFill>
                        <a:effectLst/>
                        <a:latin typeface="Open Sans (Light)"/>
                      </a:endParaRP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00" b="0" i="0" u="none" strike="noStrike" dirty="0">
                          <a:solidFill>
                            <a:srgbClr val="003366"/>
                          </a:solidFill>
                          <a:effectLst/>
                          <a:latin typeface="Open Sans (Light)"/>
                        </a:rPr>
                        <a:t>Русский язык. Развитие речи (для слабослышащих и позднооглохших обучающихся) (в 2 </a:t>
                      </a:r>
                      <a:r>
                        <a:rPr lang="ru-RU" sz="1000" b="0" i="0" u="none" strike="noStrike" dirty="0" smtClean="0">
                          <a:solidFill>
                            <a:srgbClr val="003366"/>
                          </a:solidFill>
                          <a:effectLst/>
                          <a:latin typeface="Open Sans (Light)"/>
                        </a:rPr>
                        <a:t>частях)</a:t>
                      </a:r>
                      <a:endParaRPr lang="ru-RU" sz="1000" b="0" i="0" u="none" strike="noStrike" dirty="0">
                        <a:solidFill>
                          <a:srgbClr val="003366"/>
                        </a:solidFill>
                        <a:effectLst/>
                        <a:latin typeface="Open Sans (Light)"/>
                      </a:endParaRP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000" b="0" i="0" u="none" strike="noStrike" dirty="0">
                          <a:solidFill>
                            <a:srgbClr val="003366"/>
                          </a:solidFill>
                          <a:effectLst/>
                          <a:latin typeface="Open Sans (Light)"/>
                        </a:rPr>
                        <a:t>1 доп. класс</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2"/>
                  </a:ext>
                </a:extLst>
              </a:tr>
              <a:tr h="626792">
                <a:tc>
                  <a:txBody>
                    <a:bodyPr/>
                    <a:lstStyle/>
                    <a:p>
                      <a:pPr algn="l" fontAlgn="b"/>
                      <a:r>
                        <a:rPr lang="ru-RU" sz="1000" b="0" i="0" u="none" strike="noStrike" dirty="0">
                          <a:solidFill>
                            <a:srgbClr val="003366"/>
                          </a:solidFill>
                          <a:effectLst/>
                          <a:latin typeface="Open Sans (Light)"/>
                        </a:rPr>
                        <a:t>2.1.1.1.7.1</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00" b="0" i="0" u="none" strike="noStrike" dirty="0" err="1" smtClean="0">
                          <a:solidFill>
                            <a:srgbClr val="003366"/>
                          </a:solidFill>
                          <a:effectLst/>
                          <a:latin typeface="Open Sans (Light)"/>
                        </a:rPr>
                        <a:t>Ф.Ф.Рау</a:t>
                      </a:r>
                      <a:r>
                        <a:rPr lang="ru-RU" sz="1000" b="0" i="0" u="none" strike="noStrike" dirty="0" smtClean="0">
                          <a:solidFill>
                            <a:srgbClr val="003366"/>
                          </a:solidFill>
                          <a:effectLst/>
                          <a:latin typeface="Open Sans (Light)"/>
                        </a:rPr>
                        <a:t>, </a:t>
                      </a:r>
                      <a:br>
                        <a:rPr lang="ru-RU" sz="1000" b="0" i="0" u="none" strike="noStrike" dirty="0" smtClean="0">
                          <a:solidFill>
                            <a:srgbClr val="003366"/>
                          </a:solidFill>
                          <a:effectLst/>
                          <a:latin typeface="Open Sans (Light)"/>
                        </a:rPr>
                      </a:br>
                      <a:r>
                        <a:rPr lang="ru-RU" sz="1000" b="0" i="0" u="none" strike="noStrike" dirty="0" err="1" smtClean="0">
                          <a:solidFill>
                            <a:srgbClr val="003366"/>
                          </a:solidFill>
                          <a:effectLst/>
                          <a:latin typeface="Open Sans (Light)"/>
                        </a:rPr>
                        <a:t>З.Г.Кац</a:t>
                      </a:r>
                      <a:r>
                        <a:rPr lang="ru-RU" sz="1000" b="0" i="0" u="none" strike="noStrike" dirty="0" smtClean="0">
                          <a:solidFill>
                            <a:srgbClr val="003366"/>
                          </a:solidFill>
                          <a:effectLst/>
                          <a:latin typeface="Open Sans (Light)"/>
                        </a:rPr>
                        <a:t>, </a:t>
                      </a:r>
                      <a:r>
                        <a:rPr lang="ru-RU" sz="1000" b="0" i="0" u="none" strike="noStrike" dirty="0" err="1" smtClean="0">
                          <a:solidFill>
                            <a:srgbClr val="003366"/>
                          </a:solidFill>
                          <a:effectLst/>
                          <a:latin typeface="Open Sans (Light)"/>
                        </a:rPr>
                        <a:t>Н.А.Морева</a:t>
                      </a:r>
                      <a:r>
                        <a:rPr lang="ru-RU" sz="1000" b="0" i="0" u="none" strike="noStrike" dirty="0" smtClean="0">
                          <a:solidFill>
                            <a:srgbClr val="003366"/>
                          </a:solidFill>
                          <a:effectLst/>
                          <a:latin typeface="Open Sans (Light)"/>
                        </a:rPr>
                        <a:t>. </a:t>
                      </a:r>
                      <a:br>
                        <a:rPr lang="ru-RU" sz="1000" b="0" i="0" u="none" strike="noStrike" dirty="0" smtClean="0">
                          <a:solidFill>
                            <a:srgbClr val="003366"/>
                          </a:solidFill>
                          <a:effectLst/>
                          <a:latin typeface="Open Sans (Light)"/>
                        </a:rPr>
                      </a:br>
                      <a:r>
                        <a:rPr lang="ru-RU" sz="1000" b="0" i="0" u="none" strike="noStrike" dirty="0" smtClean="0">
                          <a:solidFill>
                            <a:srgbClr val="003366"/>
                          </a:solidFill>
                          <a:effectLst/>
                          <a:latin typeface="Open Sans (Light)"/>
                        </a:rPr>
                        <a:t>и </a:t>
                      </a:r>
                      <a:r>
                        <a:rPr lang="ru-RU" sz="1000" b="0" i="0" u="none" strike="noStrike" dirty="0">
                          <a:solidFill>
                            <a:srgbClr val="003366"/>
                          </a:solidFill>
                          <a:effectLst/>
                          <a:latin typeface="Open Sans (Light)"/>
                        </a:rPr>
                        <a:t>др.</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00" b="0" i="0" u="none" strike="noStrike" dirty="0">
                          <a:solidFill>
                            <a:srgbClr val="003366"/>
                          </a:solidFill>
                          <a:effectLst/>
                          <a:latin typeface="Open Sans (Light)"/>
                        </a:rPr>
                        <a:t>Букварь (для глухих обучающихся</a:t>
                      </a:r>
                      <a:r>
                        <a:rPr lang="ru-RU" sz="1000" b="0" i="0" u="none" strike="noStrike" dirty="0" smtClean="0">
                          <a:solidFill>
                            <a:srgbClr val="003366"/>
                          </a:solidFill>
                          <a:effectLst/>
                          <a:latin typeface="Open Sans (Light)"/>
                        </a:rPr>
                        <a:t>)</a:t>
                      </a:r>
                    </a:p>
                    <a:p>
                      <a:pPr algn="l" fontAlgn="b"/>
                      <a:r>
                        <a:rPr lang="ru-RU" sz="1000" b="0" i="0" u="none" strike="noStrike" dirty="0" smtClean="0">
                          <a:solidFill>
                            <a:srgbClr val="003366"/>
                          </a:solidFill>
                          <a:effectLst/>
                          <a:latin typeface="Open Sans (Light)"/>
                        </a:rPr>
                        <a:t>(</a:t>
                      </a:r>
                      <a:r>
                        <a:rPr lang="ru-RU" sz="1000" b="0" i="0" u="none" strike="noStrike" dirty="0">
                          <a:solidFill>
                            <a:srgbClr val="003366"/>
                          </a:solidFill>
                          <a:effectLst/>
                          <a:latin typeface="Open Sans (Light)"/>
                        </a:rPr>
                        <a:t>в 2 частях)</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000" b="0" i="0" u="none" strike="noStrike" dirty="0">
                          <a:solidFill>
                            <a:srgbClr val="003366"/>
                          </a:solidFill>
                          <a:effectLst/>
                          <a:latin typeface="Open Sans (Light)"/>
                        </a:rPr>
                        <a:t>1 доп. класс</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3"/>
                  </a:ext>
                </a:extLst>
              </a:tr>
              <a:tr h="390148">
                <a:tc>
                  <a:txBody>
                    <a:bodyPr/>
                    <a:lstStyle/>
                    <a:p>
                      <a:pPr algn="l" fontAlgn="b"/>
                      <a:r>
                        <a:rPr lang="ru-RU" sz="1000" b="0" i="0" u="none" strike="noStrike" dirty="0">
                          <a:solidFill>
                            <a:srgbClr val="003366"/>
                          </a:solidFill>
                          <a:effectLst/>
                          <a:latin typeface="Open Sans (Light)"/>
                        </a:rPr>
                        <a:t>2.1.1.1.4.1 -</a:t>
                      </a:r>
                      <a:br>
                        <a:rPr lang="ru-RU" sz="1000" b="0" i="0" u="none" strike="noStrike" dirty="0">
                          <a:solidFill>
                            <a:srgbClr val="003366"/>
                          </a:solidFill>
                          <a:effectLst/>
                          <a:latin typeface="Open Sans (Light)"/>
                        </a:rPr>
                      </a:br>
                      <a:r>
                        <a:rPr lang="ru-RU" sz="1000" b="0" i="0" u="none" strike="noStrike" dirty="0">
                          <a:solidFill>
                            <a:srgbClr val="003366"/>
                          </a:solidFill>
                          <a:effectLst/>
                          <a:latin typeface="Open Sans (Light)"/>
                        </a:rPr>
                        <a:t>2.1.1.1.4.4</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00" b="0" i="0" u="none" strike="noStrike" dirty="0" err="1" smtClean="0">
                          <a:solidFill>
                            <a:srgbClr val="003366"/>
                          </a:solidFill>
                          <a:effectLst/>
                          <a:latin typeface="Open Sans (Light)"/>
                        </a:rPr>
                        <a:t>Т.С.Зыкова</a:t>
                      </a:r>
                      <a:r>
                        <a:rPr lang="ru-RU" sz="1000" b="0" i="0" u="none" strike="noStrike" dirty="0" smtClean="0">
                          <a:solidFill>
                            <a:srgbClr val="003366"/>
                          </a:solidFill>
                          <a:effectLst/>
                          <a:latin typeface="Open Sans (Light)"/>
                        </a:rPr>
                        <a:t>, </a:t>
                      </a:r>
                      <a:r>
                        <a:rPr lang="ru-RU" sz="1000" b="0" i="0" u="none" strike="noStrike" dirty="0" err="1" smtClean="0">
                          <a:solidFill>
                            <a:srgbClr val="003366"/>
                          </a:solidFill>
                          <a:effectLst/>
                          <a:latin typeface="Open Sans (Light)"/>
                        </a:rPr>
                        <a:t>М.А.Зыкова</a:t>
                      </a:r>
                      <a:endParaRPr lang="ru-RU" sz="1000" b="0" i="0" u="none" strike="noStrike" dirty="0">
                        <a:solidFill>
                          <a:srgbClr val="003366"/>
                        </a:solidFill>
                        <a:effectLst/>
                        <a:latin typeface="Open Sans (Light)"/>
                      </a:endParaRP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00" b="0" i="0" u="none" strike="noStrike" dirty="0">
                          <a:solidFill>
                            <a:srgbClr val="003366"/>
                          </a:solidFill>
                          <a:effectLst/>
                          <a:latin typeface="Open Sans (Light)"/>
                        </a:rPr>
                        <a:t>Русский язык. Развитие речи (для глухих обучающихся)</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000" b="0" i="0" u="none" strike="noStrike" dirty="0">
                          <a:solidFill>
                            <a:srgbClr val="003366"/>
                          </a:solidFill>
                          <a:effectLst/>
                          <a:latin typeface="Open Sans (Light)"/>
                        </a:rPr>
                        <a:t>1 доп. </a:t>
                      </a:r>
                      <a:r>
                        <a:rPr lang="ru-RU" sz="1000" b="0" i="0" u="none" strike="noStrike" dirty="0" smtClean="0">
                          <a:solidFill>
                            <a:srgbClr val="003366"/>
                          </a:solidFill>
                          <a:effectLst/>
                          <a:latin typeface="Open Sans (Light)"/>
                        </a:rPr>
                        <a:t>– </a:t>
                      </a:r>
                      <a:r>
                        <a:rPr lang="ru-RU" sz="1000" b="0" i="0" u="none" strike="noStrike" dirty="0">
                          <a:solidFill>
                            <a:srgbClr val="003366"/>
                          </a:solidFill>
                          <a:effectLst/>
                          <a:latin typeface="Open Sans (Light)"/>
                        </a:rPr>
                        <a:t>2 класс</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4"/>
                  </a:ext>
                </a:extLst>
              </a:tr>
              <a:tr h="503432">
                <a:tc>
                  <a:txBody>
                    <a:bodyPr/>
                    <a:lstStyle/>
                    <a:p>
                      <a:pPr algn="l" fontAlgn="b"/>
                      <a:r>
                        <a:rPr lang="ru-RU" sz="1000" b="0" i="0" u="none" strike="noStrike" dirty="0">
                          <a:solidFill>
                            <a:srgbClr val="003366"/>
                          </a:solidFill>
                          <a:effectLst/>
                          <a:latin typeface="Open Sans (Light)"/>
                        </a:rPr>
                        <a:t>2.1.1.1.6.1 - </a:t>
                      </a:r>
                      <a:br>
                        <a:rPr lang="ru-RU" sz="1000" b="0" i="0" u="none" strike="noStrike" dirty="0">
                          <a:solidFill>
                            <a:srgbClr val="003366"/>
                          </a:solidFill>
                          <a:effectLst/>
                          <a:latin typeface="Open Sans (Light)"/>
                        </a:rPr>
                      </a:br>
                      <a:r>
                        <a:rPr lang="ru-RU" sz="1000" b="0" i="0" u="none" strike="noStrike" dirty="0">
                          <a:solidFill>
                            <a:srgbClr val="003366"/>
                          </a:solidFill>
                          <a:effectLst/>
                          <a:latin typeface="Open Sans (Light)"/>
                        </a:rPr>
                        <a:t>2.1.1.1.6.5</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00" b="0" i="0" u="none" strike="noStrike" dirty="0" err="1" smtClean="0">
                          <a:solidFill>
                            <a:srgbClr val="003366"/>
                          </a:solidFill>
                          <a:effectLst/>
                          <a:latin typeface="Open Sans (Light)"/>
                        </a:rPr>
                        <a:t>А.Н.Пфаффенродт</a:t>
                      </a:r>
                      <a:endParaRPr lang="ru-RU" sz="1000" b="0" i="0" u="none" strike="noStrike" dirty="0">
                        <a:solidFill>
                          <a:srgbClr val="003366"/>
                        </a:solidFill>
                        <a:effectLst/>
                        <a:latin typeface="Open Sans (Light)"/>
                      </a:endParaRP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00" b="0" i="0" u="none" strike="noStrike" dirty="0">
                          <a:solidFill>
                            <a:srgbClr val="003366"/>
                          </a:solidFill>
                          <a:effectLst/>
                          <a:latin typeface="Open Sans (Light)"/>
                        </a:rPr>
                        <a:t>Произношение (для слабослышащих и позднооглохших обучающихся) </a:t>
                      </a:r>
                      <a:endParaRPr lang="ru-RU" sz="1000" b="0" i="0" u="none" strike="noStrike" dirty="0" smtClean="0">
                        <a:solidFill>
                          <a:srgbClr val="003366"/>
                        </a:solidFill>
                        <a:effectLst/>
                        <a:latin typeface="Open Sans (Light)"/>
                      </a:endParaRPr>
                    </a:p>
                    <a:p>
                      <a:pPr algn="l" fontAlgn="b"/>
                      <a:r>
                        <a:rPr lang="ru-RU" sz="1000" b="0" i="0" u="none" strike="noStrike" dirty="0" smtClean="0">
                          <a:solidFill>
                            <a:srgbClr val="003366"/>
                          </a:solidFill>
                          <a:effectLst/>
                          <a:latin typeface="Open Sans (Light)"/>
                        </a:rPr>
                        <a:t>(</a:t>
                      </a:r>
                      <a:r>
                        <a:rPr lang="ru-RU" sz="1000" b="0" i="0" u="none" strike="noStrike" dirty="0">
                          <a:solidFill>
                            <a:srgbClr val="003366"/>
                          </a:solidFill>
                          <a:effectLst/>
                          <a:latin typeface="Open Sans (Light)"/>
                        </a:rPr>
                        <a:t>в 2 </a:t>
                      </a:r>
                      <a:r>
                        <a:rPr lang="ru-RU" sz="1000" b="0" i="0" u="none" strike="noStrike" dirty="0" smtClean="0">
                          <a:solidFill>
                            <a:srgbClr val="003366"/>
                          </a:solidFill>
                          <a:effectLst/>
                          <a:latin typeface="Open Sans (Light)"/>
                        </a:rPr>
                        <a:t>частях)*</a:t>
                      </a:r>
                      <a:endParaRPr lang="ru-RU" sz="1000" b="0" i="0" u="none" strike="noStrike" dirty="0">
                        <a:solidFill>
                          <a:srgbClr val="003366"/>
                        </a:solidFill>
                        <a:effectLst/>
                        <a:latin typeface="Open Sans (Light)"/>
                      </a:endParaRP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000" b="0" i="0" u="none" strike="noStrike" dirty="0">
                          <a:solidFill>
                            <a:srgbClr val="003366"/>
                          </a:solidFill>
                          <a:effectLst/>
                          <a:latin typeface="Open Sans (Light)"/>
                        </a:rPr>
                        <a:t>1 доп. </a:t>
                      </a:r>
                      <a:r>
                        <a:rPr lang="ru-RU" sz="1000" b="0" i="0" u="none" strike="noStrike" dirty="0" smtClean="0">
                          <a:solidFill>
                            <a:srgbClr val="003366"/>
                          </a:solidFill>
                          <a:effectLst/>
                          <a:latin typeface="Open Sans (Light)"/>
                        </a:rPr>
                        <a:t>– </a:t>
                      </a:r>
                      <a:r>
                        <a:rPr lang="ru-RU" sz="1000" b="0" i="0" u="none" strike="noStrike" dirty="0">
                          <a:solidFill>
                            <a:srgbClr val="003366"/>
                          </a:solidFill>
                          <a:effectLst/>
                          <a:latin typeface="Open Sans (Light)"/>
                        </a:rPr>
                        <a:t>4 класс</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5"/>
                  </a:ext>
                </a:extLst>
              </a:tr>
              <a:tr h="380973">
                <a:tc gridSpan="4">
                  <a:txBody>
                    <a:bodyPr/>
                    <a:lstStyle/>
                    <a:p>
                      <a:pPr algn="ctr" fontAlgn="ctr"/>
                      <a:r>
                        <a:rPr lang="ru-RU" sz="1000" b="1" i="0" u="none" strike="noStrike" dirty="0">
                          <a:solidFill>
                            <a:srgbClr val="003366"/>
                          </a:solidFill>
                          <a:effectLst/>
                          <a:latin typeface="Open Sans (Light)"/>
                        </a:rPr>
                        <a:t>Литературное чтение </a:t>
                      </a:r>
                      <a:r>
                        <a:rPr lang="ru-RU" sz="1000" b="1" i="0" u="none" strike="noStrike" dirty="0" smtClean="0">
                          <a:solidFill>
                            <a:srgbClr val="003366"/>
                          </a:solidFill>
                          <a:effectLst/>
                          <a:latin typeface="Open Sans (Light)"/>
                        </a:rPr>
                        <a:t>(специальные </a:t>
                      </a:r>
                      <a:r>
                        <a:rPr lang="ru-RU" sz="1000" b="1" i="0" u="none" strike="noStrike" dirty="0">
                          <a:solidFill>
                            <a:srgbClr val="003366"/>
                          </a:solidFill>
                          <a:effectLst/>
                          <a:latin typeface="Open Sans (Light)"/>
                        </a:rPr>
                        <a:t>учебники для реализации основных адаптированных программ)</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6"/>
                  </a:ext>
                </a:extLst>
              </a:tr>
              <a:tr h="373502">
                <a:tc>
                  <a:txBody>
                    <a:bodyPr/>
                    <a:lstStyle/>
                    <a:p>
                      <a:pPr algn="l" fontAlgn="b"/>
                      <a:r>
                        <a:rPr lang="ru-RU" sz="1000" b="0" i="0" u="none" strike="noStrike" dirty="0">
                          <a:solidFill>
                            <a:srgbClr val="003366"/>
                          </a:solidFill>
                          <a:effectLst/>
                          <a:latin typeface="Open Sans (Light)"/>
                        </a:rPr>
                        <a:t>2.1.1.2.1.1</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00" b="0" i="0" u="none" strike="noStrike" dirty="0" err="1" smtClean="0">
                          <a:solidFill>
                            <a:srgbClr val="003366"/>
                          </a:solidFill>
                          <a:effectLst/>
                          <a:latin typeface="Open Sans (Light)"/>
                        </a:rPr>
                        <a:t>Т.С.Зыкова</a:t>
                      </a:r>
                      <a:r>
                        <a:rPr lang="ru-RU" sz="1000" b="0" i="0" u="none" strike="noStrike" dirty="0" smtClean="0">
                          <a:solidFill>
                            <a:srgbClr val="003366"/>
                          </a:solidFill>
                          <a:effectLst/>
                          <a:latin typeface="Open Sans (Light)"/>
                        </a:rPr>
                        <a:t>, </a:t>
                      </a:r>
                      <a:r>
                        <a:rPr lang="ru-RU" sz="1000" b="0" i="0" u="none" strike="noStrike" dirty="0" err="1" smtClean="0">
                          <a:solidFill>
                            <a:srgbClr val="003366"/>
                          </a:solidFill>
                          <a:effectLst/>
                          <a:latin typeface="Open Sans (Light)"/>
                        </a:rPr>
                        <a:t>Н.А.Морева</a:t>
                      </a:r>
                      <a:r>
                        <a:rPr lang="ru-RU" sz="1000" b="0" i="0" u="none" strike="noStrike" dirty="0" smtClean="0">
                          <a:solidFill>
                            <a:srgbClr val="003366"/>
                          </a:solidFill>
                          <a:effectLst/>
                          <a:latin typeface="Open Sans (Light)"/>
                        </a:rPr>
                        <a:t> </a:t>
                      </a:r>
                      <a:endParaRPr lang="ru-RU" sz="1000" b="0" i="0" u="none" strike="noStrike" dirty="0">
                        <a:solidFill>
                          <a:srgbClr val="003366"/>
                        </a:solidFill>
                        <a:effectLst/>
                        <a:latin typeface="Open Sans (Light)"/>
                      </a:endParaRP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00" b="0" i="0" u="none" strike="noStrike" dirty="0">
                          <a:solidFill>
                            <a:srgbClr val="003366"/>
                          </a:solidFill>
                          <a:effectLst/>
                          <a:latin typeface="Open Sans (Light)"/>
                        </a:rPr>
                        <a:t>Чтение (для глухих обучающихся) </a:t>
                      </a:r>
                      <a:endParaRPr lang="ru-RU" sz="1000" b="0" i="0" u="none" strike="noStrike" dirty="0" smtClean="0">
                        <a:solidFill>
                          <a:srgbClr val="003366"/>
                        </a:solidFill>
                        <a:effectLst/>
                        <a:latin typeface="Open Sans (Light)"/>
                      </a:endParaRPr>
                    </a:p>
                    <a:p>
                      <a:pPr algn="l" fontAlgn="b"/>
                      <a:r>
                        <a:rPr lang="ru-RU" sz="1000" b="0" i="0" u="none" strike="noStrike" dirty="0" smtClean="0">
                          <a:solidFill>
                            <a:srgbClr val="003366"/>
                          </a:solidFill>
                          <a:effectLst/>
                          <a:latin typeface="Open Sans (Light)"/>
                        </a:rPr>
                        <a:t>(</a:t>
                      </a:r>
                      <a:r>
                        <a:rPr lang="ru-RU" sz="1000" b="0" i="0" u="none" strike="noStrike" dirty="0">
                          <a:solidFill>
                            <a:srgbClr val="003366"/>
                          </a:solidFill>
                          <a:effectLst/>
                          <a:latin typeface="Open Sans (Light)"/>
                        </a:rPr>
                        <a:t>в 2 частях)</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b"/>
                      <a:r>
                        <a:rPr lang="ru-RU" sz="1000" b="0" i="0" u="none" strike="noStrike" dirty="0">
                          <a:solidFill>
                            <a:srgbClr val="003366"/>
                          </a:solidFill>
                          <a:effectLst/>
                          <a:latin typeface="Open Sans (Light)"/>
                        </a:rPr>
                        <a:t>1 класс</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7"/>
                  </a:ext>
                </a:extLst>
              </a:tr>
              <a:tr h="380973">
                <a:tc gridSpan="4">
                  <a:txBody>
                    <a:bodyPr/>
                    <a:lstStyle/>
                    <a:p>
                      <a:pPr algn="ctr" fontAlgn="ctr"/>
                      <a:r>
                        <a:rPr lang="ru-RU" sz="1000" b="1" i="0" u="none" strike="noStrike" dirty="0">
                          <a:solidFill>
                            <a:srgbClr val="003366"/>
                          </a:solidFill>
                          <a:effectLst/>
                          <a:latin typeface="Open Sans (Light)"/>
                        </a:rPr>
                        <a:t>Окружающий мир </a:t>
                      </a:r>
                      <a:r>
                        <a:rPr lang="ru-RU" sz="1000" b="1" i="0" u="none" strike="noStrike" dirty="0" smtClean="0">
                          <a:solidFill>
                            <a:srgbClr val="003366"/>
                          </a:solidFill>
                          <a:effectLst/>
                          <a:latin typeface="Open Sans (Light)"/>
                        </a:rPr>
                        <a:t>(специальные </a:t>
                      </a:r>
                      <a:r>
                        <a:rPr lang="ru-RU" sz="1000" b="1" i="0" u="none" strike="noStrike" dirty="0">
                          <a:solidFill>
                            <a:srgbClr val="003366"/>
                          </a:solidFill>
                          <a:effectLst/>
                          <a:latin typeface="Open Sans (Light)"/>
                        </a:rPr>
                        <a:t>учебники для реализации основных адаптированных программ)</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8"/>
                  </a:ext>
                </a:extLst>
              </a:tr>
              <a:tr h="371159">
                <a:tc>
                  <a:txBody>
                    <a:bodyPr/>
                    <a:lstStyle/>
                    <a:p>
                      <a:pPr algn="l" fontAlgn="b"/>
                      <a:r>
                        <a:rPr lang="ru-RU" sz="1000" b="0" i="0" u="none" strike="noStrike" dirty="0">
                          <a:solidFill>
                            <a:srgbClr val="003366"/>
                          </a:solidFill>
                          <a:effectLst/>
                          <a:latin typeface="Open Sans (Light)"/>
                        </a:rPr>
                        <a:t>2.1.4.1.1.2 - </a:t>
                      </a:r>
                      <a:br>
                        <a:rPr lang="ru-RU" sz="1000" b="0" i="0" u="none" strike="noStrike" dirty="0">
                          <a:solidFill>
                            <a:srgbClr val="003366"/>
                          </a:solidFill>
                          <a:effectLst/>
                          <a:latin typeface="Open Sans (Light)"/>
                        </a:rPr>
                      </a:br>
                      <a:r>
                        <a:rPr lang="ru-RU" sz="1000" b="0" i="0" u="none" strike="noStrike" dirty="0">
                          <a:solidFill>
                            <a:srgbClr val="003366"/>
                          </a:solidFill>
                          <a:effectLst/>
                          <a:latin typeface="Open Sans (Light)"/>
                        </a:rPr>
                        <a:t>2.1.4.1.1.3</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00" b="0" i="0" u="none" strike="noStrike" dirty="0" err="1" smtClean="0">
                          <a:solidFill>
                            <a:srgbClr val="003366"/>
                          </a:solidFill>
                          <a:effectLst/>
                          <a:latin typeface="Open Sans (Light)"/>
                        </a:rPr>
                        <a:t>Т.С.Зыкова</a:t>
                      </a:r>
                      <a:r>
                        <a:rPr lang="ru-RU" sz="1000" b="0" i="0" u="none" strike="noStrike" dirty="0" smtClean="0">
                          <a:solidFill>
                            <a:srgbClr val="003366"/>
                          </a:solidFill>
                          <a:effectLst/>
                          <a:latin typeface="Open Sans (Light)"/>
                        </a:rPr>
                        <a:t>, </a:t>
                      </a:r>
                      <a:r>
                        <a:rPr lang="ru-RU" sz="1000" b="0" i="0" u="none" strike="noStrike" dirty="0" err="1" smtClean="0">
                          <a:solidFill>
                            <a:srgbClr val="003366"/>
                          </a:solidFill>
                          <a:effectLst/>
                          <a:latin typeface="Open Sans (Light)"/>
                        </a:rPr>
                        <a:t>М.А.Зыкова</a:t>
                      </a:r>
                      <a:r>
                        <a:rPr lang="ru-RU" sz="1000" b="0" i="0" u="none" strike="noStrike" dirty="0" smtClean="0">
                          <a:solidFill>
                            <a:srgbClr val="003366"/>
                          </a:solidFill>
                          <a:effectLst/>
                          <a:latin typeface="Open Sans (Light)"/>
                        </a:rPr>
                        <a:t> </a:t>
                      </a:r>
                      <a:endParaRPr lang="ru-RU" sz="1000" b="0" i="0" u="none" strike="noStrike" dirty="0">
                        <a:solidFill>
                          <a:srgbClr val="003366"/>
                        </a:solidFill>
                        <a:effectLst/>
                        <a:latin typeface="Open Sans (Light)"/>
                      </a:endParaRP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00" b="0" i="0" u="none" strike="noStrike" dirty="0">
                          <a:solidFill>
                            <a:srgbClr val="003366"/>
                          </a:solidFill>
                          <a:effectLst/>
                          <a:latin typeface="Open Sans (Light)"/>
                        </a:rPr>
                        <a:t>Ознакомление с окружающим миром (для глухих и слабослышащих обучающихся)</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b"/>
                      <a:r>
                        <a:rPr lang="ru-RU" sz="1000" b="0" i="0" u="none" strike="noStrike" dirty="0" smtClean="0">
                          <a:solidFill>
                            <a:srgbClr val="003366"/>
                          </a:solidFill>
                          <a:effectLst/>
                          <a:latin typeface="Open Sans (Light)"/>
                        </a:rPr>
                        <a:t>1, 2 классы</a:t>
                      </a:r>
                      <a:endParaRPr lang="ru-RU" sz="1000" b="0" i="0" u="none" strike="noStrike" dirty="0">
                        <a:solidFill>
                          <a:srgbClr val="003366"/>
                        </a:solidFill>
                        <a:effectLst/>
                        <a:latin typeface="Open Sans (Light)"/>
                      </a:endParaRP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9"/>
                  </a:ext>
                </a:extLst>
              </a:tr>
              <a:tr h="346841">
                <a:tc gridSpan="4">
                  <a:txBody>
                    <a:bodyPr/>
                    <a:lstStyle/>
                    <a:p>
                      <a:pPr algn="ctr" fontAlgn="ctr"/>
                      <a:r>
                        <a:rPr lang="ru-RU" sz="1000" b="1" i="0" u="none" strike="noStrike" dirty="0">
                          <a:solidFill>
                            <a:srgbClr val="003366"/>
                          </a:solidFill>
                          <a:effectLst/>
                          <a:latin typeface="Open Sans (Light)"/>
                        </a:rPr>
                        <a:t>Изобразительное искусство</a:t>
                      </a:r>
                      <a:br>
                        <a:rPr lang="ru-RU" sz="1000" b="1" i="0" u="none" strike="noStrike" dirty="0">
                          <a:solidFill>
                            <a:srgbClr val="003366"/>
                          </a:solidFill>
                          <a:effectLst/>
                          <a:latin typeface="Open Sans (Light)"/>
                        </a:rPr>
                      </a:br>
                      <a:r>
                        <a:rPr lang="ru-RU" sz="1000" b="1" i="0" u="none" strike="noStrike" dirty="0">
                          <a:solidFill>
                            <a:srgbClr val="003366"/>
                          </a:solidFill>
                          <a:effectLst/>
                          <a:latin typeface="Open Sans (Light)"/>
                        </a:rPr>
                        <a:t> </a:t>
                      </a:r>
                      <a:r>
                        <a:rPr lang="ru-RU" sz="1000" b="1" i="0" u="none" strike="noStrike" dirty="0" smtClean="0">
                          <a:solidFill>
                            <a:srgbClr val="003366"/>
                          </a:solidFill>
                          <a:effectLst/>
                          <a:latin typeface="Open Sans (Light)"/>
                        </a:rPr>
                        <a:t>(специальные </a:t>
                      </a:r>
                      <a:r>
                        <a:rPr lang="ru-RU" sz="1000" b="1" i="0" u="none" strike="noStrike" dirty="0">
                          <a:solidFill>
                            <a:srgbClr val="003366"/>
                          </a:solidFill>
                          <a:effectLst/>
                          <a:latin typeface="Open Sans (Light)"/>
                        </a:rPr>
                        <a:t>учебники для реализации основных адаптированных программ)</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10"/>
                  </a:ext>
                </a:extLst>
              </a:tr>
              <a:tr h="471607">
                <a:tc>
                  <a:txBody>
                    <a:bodyPr/>
                    <a:lstStyle/>
                    <a:p>
                      <a:pPr algn="l" fontAlgn="b"/>
                      <a:r>
                        <a:rPr lang="ru-RU" sz="1000" b="0" i="0" u="none" strike="noStrike" dirty="0">
                          <a:solidFill>
                            <a:srgbClr val="003366"/>
                          </a:solidFill>
                          <a:effectLst/>
                          <a:latin typeface="Open Sans (Light)"/>
                        </a:rPr>
                        <a:t>2.1.5.1.2.1</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00" b="0" i="0" u="none" strike="noStrike" dirty="0" err="1" smtClean="0">
                          <a:solidFill>
                            <a:srgbClr val="003366"/>
                          </a:solidFill>
                          <a:effectLst/>
                          <a:latin typeface="Open Sans (Light)"/>
                        </a:rPr>
                        <a:t>М.Ю.Pay</a:t>
                      </a:r>
                      <a:r>
                        <a:rPr lang="ru-RU" sz="1000" b="0" i="0" u="none" strike="noStrike" dirty="0" smtClean="0">
                          <a:solidFill>
                            <a:srgbClr val="003366"/>
                          </a:solidFill>
                          <a:effectLst/>
                          <a:latin typeface="Open Sans (Light)"/>
                        </a:rPr>
                        <a:t>, </a:t>
                      </a:r>
                      <a:r>
                        <a:rPr lang="ru-RU" sz="1000" b="0" i="0" u="none" strike="noStrike" dirty="0" err="1" smtClean="0">
                          <a:solidFill>
                            <a:srgbClr val="003366"/>
                          </a:solidFill>
                          <a:effectLst/>
                          <a:latin typeface="Open Sans (Light)"/>
                        </a:rPr>
                        <a:t>М.А.Зыкова</a:t>
                      </a:r>
                      <a:r>
                        <a:rPr lang="ru-RU" sz="1000" b="0" i="0" u="none" strike="noStrike" dirty="0" smtClean="0">
                          <a:solidFill>
                            <a:srgbClr val="003366"/>
                          </a:solidFill>
                          <a:effectLst/>
                          <a:latin typeface="Open Sans (Light)"/>
                        </a:rPr>
                        <a:t>, </a:t>
                      </a:r>
                      <a:r>
                        <a:rPr lang="ru-RU" sz="1000" b="0" i="0" u="none" strike="noStrike" dirty="0" err="1" smtClean="0">
                          <a:solidFill>
                            <a:srgbClr val="003366"/>
                          </a:solidFill>
                          <a:effectLst/>
                          <a:latin typeface="Open Sans (Light)"/>
                        </a:rPr>
                        <a:t>И.В.Суринов</a:t>
                      </a:r>
                      <a:endParaRPr lang="ru-RU" sz="1000" b="0" i="0" u="none" strike="noStrike" dirty="0">
                        <a:solidFill>
                          <a:srgbClr val="003366"/>
                        </a:solidFill>
                        <a:effectLst/>
                        <a:latin typeface="Open Sans (Light)"/>
                      </a:endParaRP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000" b="0" i="0" u="none" strike="noStrike" dirty="0">
                          <a:solidFill>
                            <a:srgbClr val="003366"/>
                          </a:solidFill>
                          <a:effectLst/>
                          <a:latin typeface="Open Sans (Light)"/>
                        </a:rPr>
                        <a:t>Изобразительное искусство (для глухих и слабослышащих обучающихся) *</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b"/>
                      <a:r>
                        <a:rPr lang="ru-RU" sz="1000" b="0" i="0" u="none" strike="noStrike" dirty="0">
                          <a:solidFill>
                            <a:srgbClr val="003366"/>
                          </a:solidFill>
                          <a:effectLst/>
                          <a:latin typeface="Open Sans (Light)"/>
                        </a:rPr>
                        <a:t>1 класс</a:t>
                      </a:r>
                    </a:p>
                  </a:txBody>
                  <a:tcPr marL="108000" marR="6243" marT="6243"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pic>
        <p:nvPicPr>
          <p:cNvPr id="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4830" y="1432844"/>
            <a:ext cx="1586442" cy="2065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5437" y="1444195"/>
            <a:ext cx="1561571" cy="2064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6966" y="1421776"/>
            <a:ext cx="1465793" cy="2072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8344" y="3707180"/>
            <a:ext cx="1568978" cy="208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9281" y="3745865"/>
            <a:ext cx="1580500" cy="208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27423" y="3745865"/>
            <a:ext cx="1593775" cy="2107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46646" y="1407998"/>
            <a:ext cx="1549103" cy="2057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209240" y="529431"/>
            <a:ext cx="9677392" cy="677104"/>
          </a:xfrm>
          <a:prstGeom prst="rect">
            <a:avLst/>
          </a:prstGeom>
        </p:spPr>
        <p:txBody>
          <a:bodyPr vert="horz" lIns="91440" tIns="45720" rIns="91440" bIns="45720" rtlCol="0" anchor="ctr">
            <a:noAutofit/>
          </a:bodyPr>
          <a:lstStyle>
            <a:defPPr>
              <a:defRPr lang="ru-RU"/>
            </a:defPPr>
            <a:lvl1pPr>
              <a:lnSpc>
                <a:spcPct val="90000"/>
              </a:lnSpc>
              <a:spcBef>
                <a:spcPct val="0"/>
              </a:spcBef>
              <a:buNone/>
              <a:defRPr sz="2000" b="1" spc="-4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t>НАЧАЛЬНОЕ ОБЩЕЕ ОБРАЗОВАНИЕ. Специальные учебники для реализации основных адаптированных образовательных программ. Нарушения слуха</a:t>
            </a:r>
          </a:p>
        </p:txBody>
      </p:sp>
      <p:sp>
        <p:nvSpPr>
          <p:cNvPr id="28" name="Прямоугольник 27">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131198235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B150-16F9-4654-A9FF-3F04349E5D0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5" name="Группа 4">
            <a:extLst>
              <a:ext uri="{FF2B5EF4-FFF2-40B4-BE49-F238E27FC236}">
                <a16:creationId xmlns:a16="http://schemas.microsoft.com/office/drawing/2014/main" id="{F891D045-80B5-4DC6-A762-D4045AC0D02E}"/>
              </a:ext>
            </a:extLst>
          </p:cNvPr>
          <p:cNvGrpSpPr/>
          <p:nvPr/>
        </p:nvGrpSpPr>
        <p:grpSpPr>
          <a:xfrm>
            <a:off x="10895388" y="221562"/>
            <a:ext cx="1036335" cy="358338"/>
            <a:chOff x="10099577" y="300997"/>
            <a:chExt cx="1512553" cy="523002"/>
          </a:xfrm>
          <a:solidFill>
            <a:srgbClr val="2D2B8D"/>
          </a:solidFill>
        </p:grpSpPr>
        <p:sp>
          <p:nvSpPr>
            <p:cNvPr id="6" name="Freeform 6">
              <a:extLst>
                <a:ext uri="{FF2B5EF4-FFF2-40B4-BE49-F238E27FC236}">
                  <a16:creationId xmlns:a16="http://schemas.microsoft.com/office/drawing/2014/main" id="{AA46FCA3-52A7-42DF-B423-50E2D3A94467}"/>
                </a:ext>
              </a:extLst>
            </p:cNvPr>
            <p:cNvSpPr>
              <a:spLocks/>
            </p:cNvSpPr>
            <p:nvPr/>
          </p:nvSpPr>
          <p:spPr bwMode="auto">
            <a:xfrm>
              <a:off x="10104558" y="546724"/>
              <a:ext cx="576131" cy="33206"/>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7">
              <a:extLst>
                <a:ext uri="{FF2B5EF4-FFF2-40B4-BE49-F238E27FC236}">
                  <a16:creationId xmlns:a16="http://schemas.microsoft.com/office/drawing/2014/main" id="{C6711D80-4A50-4C96-8DFF-F72F58809F01}"/>
                </a:ext>
              </a:extLst>
            </p:cNvPr>
            <p:cNvSpPr>
              <a:spLocks/>
            </p:cNvSpPr>
            <p:nvPr/>
          </p:nvSpPr>
          <p:spPr bwMode="auto">
            <a:xfrm>
              <a:off x="11029357" y="546724"/>
              <a:ext cx="576131" cy="33206"/>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8">
              <a:extLst>
                <a:ext uri="{FF2B5EF4-FFF2-40B4-BE49-F238E27FC236}">
                  <a16:creationId xmlns:a16="http://schemas.microsoft.com/office/drawing/2014/main" id="{D4BF838A-63D2-4F88-9531-7E80D8414C60}"/>
                </a:ext>
              </a:extLst>
            </p:cNvPr>
            <p:cNvSpPr>
              <a:spLocks/>
            </p:cNvSpPr>
            <p:nvPr/>
          </p:nvSpPr>
          <p:spPr bwMode="auto">
            <a:xfrm>
              <a:off x="10099577" y="666268"/>
              <a:ext cx="131166" cy="122864"/>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9">
              <a:extLst>
                <a:ext uri="{FF2B5EF4-FFF2-40B4-BE49-F238E27FC236}">
                  <a16:creationId xmlns:a16="http://schemas.microsoft.com/office/drawing/2014/main" id="{EE5733E1-860D-4949-B528-F0144EF42E9E}"/>
                </a:ext>
              </a:extLst>
            </p:cNvPr>
            <p:cNvSpPr>
              <a:spLocks noEditPoints="1"/>
            </p:cNvSpPr>
            <p:nvPr/>
          </p:nvSpPr>
          <p:spPr bwMode="auto">
            <a:xfrm>
              <a:off x="10253987" y="666268"/>
              <a:ext cx="89658" cy="122864"/>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95C544C4-FE20-4E54-8575-B167316C8050}"/>
                </a:ext>
              </a:extLst>
            </p:cNvPr>
            <p:cNvSpPr>
              <a:spLocks noEditPoints="1"/>
            </p:cNvSpPr>
            <p:nvPr/>
          </p:nvSpPr>
          <p:spPr bwMode="auto">
            <a:xfrm>
              <a:off x="10368549" y="664607"/>
              <a:ext cx="121204" cy="126184"/>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4FEC91D6-B0AB-4057-8F7C-1D51A31054E1}"/>
                </a:ext>
              </a:extLst>
            </p:cNvPr>
            <p:cNvSpPr>
              <a:spLocks/>
            </p:cNvSpPr>
            <p:nvPr/>
          </p:nvSpPr>
          <p:spPr bwMode="auto">
            <a:xfrm>
              <a:off x="10517978" y="664607"/>
              <a:ext cx="111241" cy="126184"/>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C182FEA9-FC07-4415-96D0-A1D8535A231D}"/>
                </a:ext>
              </a:extLst>
            </p:cNvPr>
            <p:cNvSpPr>
              <a:spLocks noEditPoints="1"/>
            </p:cNvSpPr>
            <p:nvPr/>
          </p:nvSpPr>
          <p:spPr bwMode="auto">
            <a:xfrm>
              <a:off x="10654125" y="666268"/>
              <a:ext cx="96299" cy="122864"/>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1BC64215-C751-4645-A0EE-8DAF52ABE25B}"/>
                </a:ext>
              </a:extLst>
            </p:cNvPr>
            <p:cNvSpPr>
              <a:spLocks/>
            </p:cNvSpPr>
            <p:nvPr/>
          </p:nvSpPr>
          <p:spPr bwMode="auto">
            <a:xfrm>
              <a:off x="10778649" y="666268"/>
              <a:ext cx="89658" cy="122864"/>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8376A7EB-8327-4B38-8E13-EB613ED841FE}"/>
                </a:ext>
              </a:extLst>
            </p:cNvPr>
            <p:cNvSpPr>
              <a:spLocks/>
            </p:cNvSpPr>
            <p:nvPr/>
          </p:nvSpPr>
          <p:spPr bwMode="auto">
            <a:xfrm>
              <a:off x="10893211" y="666268"/>
              <a:ext cx="189277" cy="157731"/>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07D29E00-DA23-4AB4-B331-DA524612D170}"/>
                </a:ext>
              </a:extLst>
            </p:cNvPr>
            <p:cNvSpPr>
              <a:spLocks/>
            </p:cNvSpPr>
            <p:nvPr/>
          </p:nvSpPr>
          <p:spPr bwMode="auto">
            <a:xfrm>
              <a:off x="11100751" y="666268"/>
              <a:ext cx="91317" cy="122864"/>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5D73C62B-ABC0-49BC-A84B-017014F5E33B}"/>
                </a:ext>
              </a:extLst>
            </p:cNvPr>
            <p:cNvSpPr>
              <a:spLocks/>
            </p:cNvSpPr>
            <p:nvPr/>
          </p:nvSpPr>
          <p:spPr bwMode="auto">
            <a:xfrm>
              <a:off x="11216974" y="666268"/>
              <a:ext cx="129505" cy="122864"/>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reeform 17">
              <a:extLst>
                <a:ext uri="{FF2B5EF4-FFF2-40B4-BE49-F238E27FC236}">
                  <a16:creationId xmlns:a16="http://schemas.microsoft.com/office/drawing/2014/main" id="{B6A2B324-2B36-4B7E-8D74-42981AFDB0EF}"/>
                </a:ext>
              </a:extLst>
            </p:cNvPr>
            <p:cNvSpPr>
              <a:spLocks/>
            </p:cNvSpPr>
            <p:nvPr/>
          </p:nvSpPr>
          <p:spPr bwMode="auto">
            <a:xfrm>
              <a:off x="11368063" y="666268"/>
              <a:ext cx="131166" cy="122864"/>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18">
              <a:extLst>
                <a:ext uri="{FF2B5EF4-FFF2-40B4-BE49-F238E27FC236}">
                  <a16:creationId xmlns:a16="http://schemas.microsoft.com/office/drawing/2014/main" id="{0AA402C9-4519-4D08-9B6C-8E5172F9AEDB}"/>
                </a:ext>
              </a:extLst>
            </p:cNvPr>
            <p:cNvSpPr>
              <a:spLocks/>
            </p:cNvSpPr>
            <p:nvPr/>
          </p:nvSpPr>
          <p:spPr bwMode="auto">
            <a:xfrm>
              <a:off x="11519152" y="666268"/>
              <a:ext cx="92978" cy="122864"/>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Freeform 19">
              <a:extLst>
                <a:ext uri="{FF2B5EF4-FFF2-40B4-BE49-F238E27FC236}">
                  <a16:creationId xmlns:a16="http://schemas.microsoft.com/office/drawing/2014/main" id="{51CA5231-E59E-4F85-B209-928948FC276B}"/>
                </a:ext>
              </a:extLst>
            </p:cNvPr>
            <p:cNvSpPr>
              <a:spLocks noEditPoints="1"/>
            </p:cNvSpPr>
            <p:nvPr/>
          </p:nvSpPr>
          <p:spPr bwMode="auto">
            <a:xfrm>
              <a:off x="10735481" y="300997"/>
              <a:ext cx="240746" cy="303839"/>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42" name="Прямая соединительная линия 41">
            <a:extLst>
              <a:ext uri="{FF2B5EF4-FFF2-40B4-BE49-F238E27FC236}">
                <a16:creationId xmlns:a16="http://schemas.microsoft.com/office/drawing/2014/main" id="{DEB654A0-C98F-4F96-9F38-182DA224F2D5}"/>
              </a:ext>
            </a:extLst>
          </p:cNvPr>
          <p:cNvCxnSpPr/>
          <p:nvPr/>
        </p:nvCxnSpPr>
        <p:spPr>
          <a:xfrm>
            <a:off x="23406" y="1274490"/>
            <a:ext cx="10987314" cy="0"/>
          </a:xfrm>
          <a:prstGeom prst="line">
            <a:avLst/>
          </a:prstGeom>
          <a:ln w="28575">
            <a:gradFill>
              <a:gsLst>
                <a:gs pos="0">
                  <a:srgbClr val="2D2B8D"/>
                </a:gs>
                <a:gs pos="88000">
                  <a:srgbClr val="00B0F0"/>
                </a:gs>
              </a:gsLst>
              <a:lin ang="2400000" scaled="0"/>
            </a:gra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04808" y="261430"/>
            <a:ext cx="9677392" cy="677104"/>
          </a:xfrm>
          <a:prstGeom prst="rect">
            <a:avLst/>
          </a:prstGeom>
        </p:spPr>
        <p:txBody>
          <a:bodyPr vert="horz" lIns="91440" tIns="45720" rIns="91440" bIns="45720" rtlCol="0" anchor="ctr">
            <a:noAutofit/>
          </a:bodyPr>
          <a:lstStyle>
            <a:defPPr>
              <a:defRPr lang="ru-RU"/>
            </a:defPPr>
            <a:lvl1pPr>
              <a:lnSpc>
                <a:spcPct val="90000"/>
              </a:lnSpc>
              <a:spcBef>
                <a:spcPct val="0"/>
              </a:spcBef>
              <a:buNone/>
              <a:defRPr sz="2000" b="0">
                <a:solidFill>
                  <a:srgbClr val="294790"/>
                </a:solidFill>
                <a:ea typeface="+mj-ea"/>
                <a:cs typeface="+mj-cs"/>
              </a:defRPr>
            </a:lvl1pPr>
          </a:lstStyle>
          <a:p>
            <a:r>
              <a:rPr lang="ru-RU" b="1" spc="-40" dirty="0" smtClean="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НАЧАЛЬНОЕ </a:t>
            </a:r>
            <a:r>
              <a:rPr lang="ru-RU" b="1" spc="-40" dirty="0">
                <a:gradFill>
                  <a:gsLst>
                    <a:gs pos="88000">
                      <a:srgbClr val="00B0F0"/>
                    </a:gs>
                    <a:gs pos="0">
                      <a:srgbClr val="2D2B8D"/>
                    </a:gs>
                  </a:gsLst>
                  <a:lin ang="2400000" scaled="0"/>
                </a:gradFill>
                <a:latin typeface="Open Sans" panose="020B0606030504020204" pitchFamily="34" charset="0"/>
                <a:ea typeface="Open Sans" panose="020B0606030504020204" pitchFamily="34" charset="0"/>
                <a:cs typeface="Open Sans" panose="020B0606030504020204" pitchFamily="34" charset="0"/>
              </a:rPr>
              <a:t>ОБЩЕЕ ОБРАЗОВАНИЕ. Специальные учебники для реализации основных адаптированных образовательных программ. Интеллектуальные нарушения</a:t>
            </a:r>
          </a:p>
        </p:txBody>
      </p:sp>
      <p:graphicFrame>
        <p:nvGraphicFramePr>
          <p:cNvPr id="30" name="Таблица 29"/>
          <p:cNvGraphicFramePr>
            <a:graphicFrameLocks noGrp="1"/>
          </p:cNvGraphicFramePr>
          <p:nvPr>
            <p:extLst>
              <p:ext uri="{D42A27DB-BD31-4B8C-83A1-F6EECF244321}">
                <p14:modId xmlns:p14="http://schemas.microsoft.com/office/powerpoint/2010/main" val="2898163488"/>
              </p:ext>
            </p:extLst>
          </p:nvPr>
        </p:nvGraphicFramePr>
        <p:xfrm>
          <a:off x="331474" y="1617820"/>
          <a:ext cx="4895254" cy="4586186"/>
        </p:xfrm>
        <a:graphic>
          <a:graphicData uri="http://schemas.openxmlformats.org/drawingml/2006/table">
            <a:tbl>
              <a:tblPr/>
              <a:tblGrid>
                <a:gridCol w="993827">
                  <a:extLst>
                    <a:ext uri="{9D8B030D-6E8A-4147-A177-3AD203B41FA5}">
                      <a16:colId xmlns:a16="http://schemas.microsoft.com/office/drawing/2014/main" val="20000"/>
                    </a:ext>
                  </a:extLst>
                </a:gridCol>
                <a:gridCol w="1174534">
                  <a:extLst>
                    <a:ext uri="{9D8B030D-6E8A-4147-A177-3AD203B41FA5}">
                      <a16:colId xmlns:a16="http://schemas.microsoft.com/office/drawing/2014/main" val="20001"/>
                    </a:ext>
                  </a:extLst>
                </a:gridCol>
                <a:gridCol w="1902581">
                  <a:extLst>
                    <a:ext uri="{9D8B030D-6E8A-4147-A177-3AD203B41FA5}">
                      <a16:colId xmlns:a16="http://schemas.microsoft.com/office/drawing/2014/main" val="20002"/>
                    </a:ext>
                  </a:extLst>
                </a:gridCol>
                <a:gridCol w="824312">
                  <a:extLst>
                    <a:ext uri="{9D8B030D-6E8A-4147-A177-3AD203B41FA5}">
                      <a16:colId xmlns:a16="http://schemas.microsoft.com/office/drawing/2014/main" val="20003"/>
                    </a:ext>
                  </a:extLst>
                </a:gridCol>
              </a:tblGrid>
              <a:tr h="286272">
                <a:tc>
                  <a:txBody>
                    <a:bodyPr/>
                    <a:lstStyle/>
                    <a:p>
                      <a:pPr algn="ctr" fontAlgn="ctr"/>
                      <a:r>
                        <a:rPr lang="ru-RU" sz="1100" b="1" i="0" u="none" strike="noStrike" dirty="0">
                          <a:solidFill>
                            <a:srgbClr val="003366"/>
                          </a:solidFill>
                          <a:effectLst/>
                          <a:latin typeface="Open Sans (Light)"/>
                        </a:rPr>
                        <a:t>Номер по ФП</a:t>
                      </a:r>
                    </a:p>
                  </a:txBody>
                  <a:tcPr marL="108000" marR="7157" marT="7157" marB="0" anchor="ctr">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solidFill>
                      <a:srgbClr val="DDEBF7"/>
                    </a:solidFill>
                  </a:tcPr>
                </a:tc>
                <a:tc>
                  <a:txBody>
                    <a:bodyPr/>
                    <a:lstStyle/>
                    <a:p>
                      <a:pPr algn="ctr" fontAlgn="ctr"/>
                      <a:r>
                        <a:rPr lang="ru-RU" sz="1100" b="1" i="0" u="none" strike="noStrike" dirty="0">
                          <a:solidFill>
                            <a:srgbClr val="003366"/>
                          </a:solidFill>
                          <a:effectLst/>
                          <a:latin typeface="Open Sans (Light)"/>
                        </a:rPr>
                        <a:t>АВТОР</a:t>
                      </a:r>
                    </a:p>
                  </a:txBody>
                  <a:tcPr marL="108000" marR="7157" marT="7157" marB="0" anchor="ctr">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solidFill>
                      <a:srgbClr val="DDEBF7"/>
                    </a:solidFill>
                  </a:tcPr>
                </a:tc>
                <a:tc>
                  <a:txBody>
                    <a:bodyPr/>
                    <a:lstStyle/>
                    <a:p>
                      <a:pPr algn="ctr" fontAlgn="ctr"/>
                      <a:r>
                        <a:rPr lang="ru-RU" sz="1100" b="1" i="0" u="none" strike="noStrike" dirty="0">
                          <a:solidFill>
                            <a:srgbClr val="003366"/>
                          </a:solidFill>
                          <a:effectLst/>
                          <a:latin typeface="Open Sans (Light)"/>
                        </a:rPr>
                        <a:t>НАЗВАНИЕ</a:t>
                      </a:r>
                    </a:p>
                  </a:txBody>
                  <a:tcPr marL="108000" marR="7157" marT="7157" marB="0" anchor="ctr">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solidFill>
                      <a:srgbClr val="DDEBF7"/>
                    </a:solidFill>
                  </a:tcPr>
                </a:tc>
                <a:tc>
                  <a:txBody>
                    <a:bodyPr/>
                    <a:lstStyle/>
                    <a:p>
                      <a:pPr algn="ctr" fontAlgn="ctr"/>
                      <a:r>
                        <a:rPr lang="ru-RU" sz="1100" b="1" i="0" u="none" strike="noStrike" dirty="0">
                          <a:solidFill>
                            <a:srgbClr val="003366"/>
                          </a:solidFill>
                          <a:effectLst/>
                          <a:latin typeface="Open Sans (Light)"/>
                        </a:rPr>
                        <a:t>КЛАССЫ</a:t>
                      </a:r>
                    </a:p>
                  </a:txBody>
                  <a:tcPr marL="108000" marR="7157" marT="7157" marB="0" anchor="ctr">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solidFill>
                      <a:srgbClr val="DDEBF7"/>
                    </a:solidFill>
                  </a:tcPr>
                </a:tc>
                <a:extLst>
                  <a:ext uri="{0D108BD9-81ED-4DB2-BD59-A6C34878D82A}">
                    <a16:rowId xmlns:a16="http://schemas.microsoft.com/office/drawing/2014/main" val="10000"/>
                  </a:ext>
                </a:extLst>
              </a:tr>
              <a:tr h="472349">
                <a:tc>
                  <a:txBody>
                    <a:bodyPr/>
                    <a:lstStyle/>
                    <a:p>
                      <a:pPr algn="l" fontAlgn="b"/>
                      <a:r>
                        <a:rPr lang="ru-RU" sz="1100" b="0" i="0" u="none" strike="noStrike" dirty="0">
                          <a:solidFill>
                            <a:srgbClr val="003366"/>
                          </a:solidFill>
                          <a:effectLst/>
                          <a:latin typeface="Open Sans (Light)"/>
                        </a:rPr>
                        <a:t>2.1.1.1.1.1</a:t>
                      </a: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100" b="0" i="0" u="none" strike="noStrike" dirty="0" err="1" smtClean="0">
                          <a:solidFill>
                            <a:srgbClr val="003366"/>
                          </a:solidFill>
                          <a:effectLst/>
                          <a:latin typeface="Open Sans (Light)"/>
                        </a:rPr>
                        <a:t>А.К.Аксёнова</a:t>
                      </a:r>
                      <a:r>
                        <a:rPr lang="ru-RU" sz="1100" b="0" i="0" u="none" strike="noStrike" dirty="0" smtClean="0">
                          <a:solidFill>
                            <a:srgbClr val="003366"/>
                          </a:solidFill>
                          <a:effectLst/>
                          <a:latin typeface="Open Sans (Light)"/>
                        </a:rPr>
                        <a:t>, </a:t>
                      </a:r>
                      <a:r>
                        <a:rPr lang="ru-RU" sz="1100" b="0" i="0" u="none" strike="noStrike" dirty="0" err="1" smtClean="0">
                          <a:solidFill>
                            <a:srgbClr val="003366"/>
                          </a:solidFill>
                          <a:effectLst/>
                          <a:latin typeface="Open Sans (Light)"/>
                        </a:rPr>
                        <a:t>С.В.Комарова</a:t>
                      </a:r>
                      <a:r>
                        <a:rPr lang="ru-RU" sz="1100" b="0" i="0" u="none" strike="noStrike" dirty="0" smtClean="0">
                          <a:solidFill>
                            <a:srgbClr val="003366"/>
                          </a:solidFill>
                          <a:effectLst/>
                          <a:latin typeface="Open Sans (Light)"/>
                        </a:rPr>
                        <a:t>, </a:t>
                      </a:r>
                      <a:r>
                        <a:rPr lang="ru-RU" sz="1100" b="0" i="0" u="none" strike="noStrike" dirty="0" err="1" smtClean="0">
                          <a:solidFill>
                            <a:srgbClr val="003366"/>
                          </a:solidFill>
                          <a:effectLst/>
                          <a:latin typeface="Open Sans (Light)"/>
                        </a:rPr>
                        <a:t>М.И.Шишкова</a:t>
                      </a:r>
                      <a:endParaRPr lang="ru-RU" sz="1100" b="0" i="0" u="none" strike="noStrike" dirty="0">
                        <a:solidFill>
                          <a:srgbClr val="003366"/>
                        </a:solidFill>
                        <a:effectLst/>
                        <a:latin typeface="Open Sans (Light)"/>
                      </a:endParaRP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ctr"/>
                      <a:r>
                        <a:rPr lang="ru-RU" sz="1100" b="0" i="0" u="none" strike="noStrike" dirty="0" smtClean="0">
                          <a:solidFill>
                            <a:srgbClr val="003366"/>
                          </a:solidFill>
                          <a:effectLst/>
                          <a:latin typeface="Open Sans (Light)"/>
                        </a:rPr>
                        <a:t>БУКВАРЬ</a:t>
                      </a:r>
                    </a:p>
                    <a:p>
                      <a:pPr algn="l" fontAlgn="ctr"/>
                      <a:r>
                        <a:rPr lang="ru-RU" sz="1100" b="0" i="0" u="none" strike="noStrike" dirty="0" smtClean="0">
                          <a:solidFill>
                            <a:srgbClr val="003366"/>
                          </a:solidFill>
                          <a:effectLst/>
                          <a:latin typeface="Open Sans (Light)"/>
                        </a:rPr>
                        <a:t>(</a:t>
                      </a:r>
                      <a:r>
                        <a:rPr lang="ru-RU" sz="1100" b="0" i="0" u="none" strike="noStrike" dirty="0">
                          <a:solidFill>
                            <a:srgbClr val="003366"/>
                          </a:solidFill>
                          <a:effectLst/>
                          <a:latin typeface="Open Sans (Light)"/>
                        </a:rPr>
                        <a:t>в 2 частях)*</a:t>
                      </a: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100" b="1" i="0" u="none" strike="noStrike" dirty="0">
                          <a:solidFill>
                            <a:srgbClr val="003366"/>
                          </a:solidFill>
                          <a:effectLst/>
                          <a:latin typeface="Open Sans (Light)"/>
                        </a:rPr>
                        <a:t> </a:t>
                      </a:r>
                      <a:r>
                        <a:rPr lang="ru-RU" sz="1100" b="1" i="0" u="none" strike="noStrike" dirty="0" smtClean="0">
                          <a:solidFill>
                            <a:srgbClr val="003366"/>
                          </a:solidFill>
                          <a:effectLst/>
                          <a:latin typeface="Open Sans (Light)"/>
                        </a:rPr>
                        <a:t>1</a:t>
                      </a:r>
                      <a:endParaRPr lang="ru-RU" sz="1100" b="1" i="0" u="none" strike="noStrike" dirty="0">
                        <a:solidFill>
                          <a:srgbClr val="003366"/>
                        </a:solidFill>
                        <a:effectLst/>
                        <a:latin typeface="Open Sans (Light)"/>
                      </a:endParaRP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1"/>
                  </a:ext>
                </a:extLst>
              </a:tr>
              <a:tr h="472349">
                <a:tc>
                  <a:txBody>
                    <a:bodyPr/>
                    <a:lstStyle/>
                    <a:p>
                      <a:pPr algn="l" fontAlgn="b"/>
                      <a:r>
                        <a:rPr lang="ru-RU" sz="1100" b="0" i="0" u="none" strike="noStrike" dirty="0">
                          <a:solidFill>
                            <a:srgbClr val="003366"/>
                          </a:solidFill>
                          <a:effectLst/>
                          <a:latin typeface="Open Sans (Light)"/>
                        </a:rPr>
                        <a:t>2.1.1.1.5.1 - </a:t>
                      </a:r>
                      <a:br>
                        <a:rPr lang="ru-RU" sz="1100" b="0" i="0" u="none" strike="noStrike" dirty="0">
                          <a:solidFill>
                            <a:srgbClr val="003366"/>
                          </a:solidFill>
                          <a:effectLst/>
                          <a:latin typeface="Open Sans (Light)"/>
                        </a:rPr>
                      </a:br>
                      <a:r>
                        <a:rPr lang="ru-RU" sz="1100" b="0" i="0" u="none" strike="noStrike" dirty="0">
                          <a:solidFill>
                            <a:srgbClr val="003366"/>
                          </a:solidFill>
                          <a:effectLst/>
                          <a:latin typeface="Open Sans (Light)"/>
                        </a:rPr>
                        <a:t>2.1.1.1.5.4</a:t>
                      </a: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100" b="0" i="0" u="none" strike="noStrike" dirty="0" err="1" smtClean="0">
                          <a:solidFill>
                            <a:srgbClr val="003366"/>
                          </a:solidFill>
                          <a:effectLst/>
                          <a:latin typeface="Open Sans (Light)"/>
                        </a:rPr>
                        <a:t>С.В.Комарова</a:t>
                      </a:r>
                      <a:endParaRPr lang="ru-RU" sz="1100" b="0" i="0" u="none" strike="noStrike" dirty="0">
                        <a:solidFill>
                          <a:srgbClr val="003366"/>
                        </a:solidFill>
                        <a:effectLst/>
                        <a:latin typeface="Open Sans (Light)"/>
                      </a:endParaRP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ctr"/>
                      <a:r>
                        <a:rPr lang="ru-RU" sz="1100" b="0" i="0" u="none" strike="noStrike" dirty="0">
                          <a:solidFill>
                            <a:srgbClr val="003366"/>
                          </a:solidFill>
                          <a:effectLst/>
                          <a:latin typeface="Open Sans (Light)"/>
                        </a:rPr>
                        <a:t>РЕЧЕВАЯ ПРАКТИКА</a:t>
                      </a: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100" b="1" i="0" u="none" strike="noStrike" dirty="0">
                          <a:solidFill>
                            <a:srgbClr val="003366"/>
                          </a:solidFill>
                          <a:effectLst/>
                          <a:latin typeface="Open Sans (Light)"/>
                        </a:rPr>
                        <a:t> </a:t>
                      </a:r>
                      <a:r>
                        <a:rPr lang="ru-RU" sz="1100" b="1" i="0" u="none" strike="noStrike" dirty="0" smtClean="0">
                          <a:solidFill>
                            <a:srgbClr val="003366"/>
                          </a:solidFill>
                          <a:effectLst/>
                          <a:latin typeface="Open Sans (Light)"/>
                        </a:rPr>
                        <a:t>1, 2, 3, 4</a:t>
                      </a:r>
                      <a:endParaRPr lang="ru-RU" sz="1100" b="1" i="0" u="none" strike="noStrike" dirty="0">
                        <a:solidFill>
                          <a:srgbClr val="003366"/>
                        </a:solidFill>
                        <a:effectLst/>
                        <a:latin typeface="Open Sans (Light)"/>
                      </a:endParaRP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2"/>
                  </a:ext>
                </a:extLst>
              </a:tr>
              <a:tr h="472349">
                <a:tc>
                  <a:txBody>
                    <a:bodyPr/>
                    <a:lstStyle/>
                    <a:p>
                      <a:pPr algn="l" fontAlgn="b"/>
                      <a:r>
                        <a:rPr lang="ru-RU" sz="1100" b="0" i="0" u="none" strike="noStrike" dirty="0">
                          <a:solidFill>
                            <a:srgbClr val="003366"/>
                          </a:solidFill>
                          <a:effectLst/>
                          <a:latin typeface="Open Sans (Light)"/>
                        </a:rPr>
                        <a:t>2.1.1.1.9.1 - </a:t>
                      </a:r>
                      <a:br>
                        <a:rPr lang="ru-RU" sz="1100" b="0" i="0" u="none" strike="noStrike" dirty="0">
                          <a:solidFill>
                            <a:srgbClr val="003366"/>
                          </a:solidFill>
                          <a:effectLst/>
                          <a:latin typeface="Open Sans (Light)"/>
                        </a:rPr>
                      </a:br>
                      <a:r>
                        <a:rPr lang="ru-RU" sz="1100" b="0" i="0" u="none" strike="noStrike" dirty="0">
                          <a:solidFill>
                            <a:srgbClr val="003366"/>
                          </a:solidFill>
                          <a:effectLst/>
                          <a:latin typeface="Open Sans (Light)"/>
                        </a:rPr>
                        <a:t>2.1.1.1.9.3</a:t>
                      </a: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100" b="0" i="0" u="none" strike="noStrike" dirty="0" err="1" smtClean="0">
                          <a:solidFill>
                            <a:srgbClr val="003366"/>
                          </a:solidFill>
                          <a:effectLst/>
                          <a:latin typeface="Open Sans (Light)"/>
                        </a:rPr>
                        <a:t>Э.В.Якубовская</a:t>
                      </a:r>
                      <a:r>
                        <a:rPr lang="ru-RU" sz="1100" b="0" i="0" u="none" strike="noStrike" dirty="0" smtClean="0">
                          <a:solidFill>
                            <a:srgbClr val="003366"/>
                          </a:solidFill>
                          <a:effectLst/>
                          <a:latin typeface="Open Sans (Light)"/>
                        </a:rPr>
                        <a:t>, </a:t>
                      </a:r>
                      <a:r>
                        <a:rPr lang="ru-RU" sz="1100" b="0" i="0" u="none" strike="noStrike" dirty="0" err="1" smtClean="0">
                          <a:solidFill>
                            <a:srgbClr val="003366"/>
                          </a:solidFill>
                          <a:effectLst/>
                          <a:latin typeface="Open Sans (Light)"/>
                        </a:rPr>
                        <a:t>Я.В.Коршунова</a:t>
                      </a:r>
                      <a:endParaRPr lang="ru-RU" sz="1100" b="0" i="0" u="none" strike="noStrike" dirty="0">
                        <a:solidFill>
                          <a:srgbClr val="003366"/>
                        </a:solidFill>
                        <a:effectLst/>
                        <a:latin typeface="Open Sans (Light)"/>
                      </a:endParaRP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ctr"/>
                      <a:r>
                        <a:rPr lang="ru-RU" sz="1100" b="0" i="0" u="none" strike="noStrike" dirty="0">
                          <a:solidFill>
                            <a:srgbClr val="003366"/>
                          </a:solidFill>
                          <a:effectLst/>
                          <a:latin typeface="Open Sans (Light)"/>
                        </a:rPr>
                        <a:t>РУССКИЙ ЯЗЫК </a:t>
                      </a:r>
                      <a:endParaRPr lang="ru-RU" sz="1100" b="0" i="0" u="none" strike="noStrike" dirty="0" smtClean="0">
                        <a:solidFill>
                          <a:srgbClr val="003366"/>
                        </a:solidFill>
                        <a:effectLst/>
                        <a:latin typeface="Open Sans (Light)"/>
                      </a:endParaRPr>
                    </a:p>
                    <a:p>
                      <a:pPr algn="l" fontAlgn="ctr"/>
                      <a:r>
                        <a:rPr lang="ru-RU" sz="1100" b="0" i="0" u="none" strike="noStrike" dirty="0" smtClean="0">
                          <a:solidFill>
                            <a:srgbClr val="003366"/>
                          </a:solidFill>
                          <a:effectLst/>
                          <a:latin typeface="Open Sans (Light)"/>
                        </a:rPr>
                        <a:t>(в </a:t>
                      </a:r>
                      <a:r>
                        <a:rPr lang="ru-RU" sz="1100" b="0" i="0" u="none" strike="noStrike" dirty="0">
                          <a:solidFill>
                            <a:srgbClr val="003366"/>
                          </a:solidFill>
                          <a:effectLst/>
                          <a:latin typeface="Open Sans (Light)"/>
                        </a:rPr>
                        <a:t>2 частях)</a:t>
                      </a: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100" b="1" i="0" u="none" strike="noStrike" dirty="0">
                          <a:solidFill>
                            <a:srgbClr val="003366"/>
                          </a:solidFill>
                          <a:effectLst/>
                          <a:latin typeface="Open Sans (Light)"/>
                        </a:rPr>
                        <a:t> </a:t>
                      </a:r>
                      <a:r>
                        <a:rPr lang="ru-RU" sz="1100" b="1" i="0" u="none" strike="noStrike" dirty="0" smtClean="0">
                          <a:solidFill>
                            <a:srgbClr val="003366"/>
                          </a:solidFill>
                          <a:effectLst/>
                          <a:latin typeface="Open Sans (Light)"/>
                        </a:rPr>
                        <a:t>2, 3, 4</a:t>
                      </a:r>
                      <a:endParaRPr lang="ru-RU" sz="1100" b="1" i="0" u="none" strike="noStrike" dirty="0">
                        <a:solidFill>
                          <a:srgbClr val="003366"/>
                        </a:solidFill>
                        <a:effectLst/>
                        <a:latin typeface="Open Sans (Light)"/>
                      </a:endParaRP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3"/>
                  </a:ext>
                </a:extLst>
              </a:tr>
              <a:tr h="472349">
                <a:tc>
                  <a:txBody>
                    <a:bodyPr/>
                    <a:lstStyle/>
                    <a:p>
                      <a:pPr algn="l" fontAlgn="b"/>
                      <a:r>
                        <a:rPr lang="ru-RU" sz="1100" b="0" i="0" u="none" strike="noStrike" dirty="0">
                          <a:solidFill>
                            <a:srgbClr val="003366"/>
                          </a:solidFill>
                          <a:effectLst/>
                          <a:latin typeface="Open Sans (Light)"/>
                        </a:rPr>
                        <a:t>2.1.1.2.2.1 - </a:t>
                      </a:r>
                      <a:br>
                        <a:rPr lang="ru-RU" sz="1100" b="0" i="0" u="none" strike="noStrike" dirty="0">
                          <a:solidFill>
                            <a:srgbClr val="003366"/>
                          </a:solidFill>
                          <a:effectLst/>
                          <a:latin typeface="Open Sans (Light)"/>
                        </a:rPr>
                      </a:br>
                      <a:r>
                        <a:rPr lang="ru-RU" sz="1100" b="0" i="0" u="none" strike="noStrike" dirty="0">
                          <a:solidFill>
                            <a:srgbClr val="003366"/>
                          </a:solidFill>
                          <a:effectLst/>
                          <a:latin typeface="Open Sans (Light)"/>
                        </a:rPr>
                        <a:t>2.1.1.2.2.3</a:t>
                      </a: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100" b="0" i="0" u="none" strike="noStrike" dirty="0" err="1" smtClean="0">
                          <a:solidFill>
                            <a:srgbClr val="003366"/>
                          </a:solidFill>
                          <a:effectLst/>
                          <a:latin typeface="Open Sans (Light)"/>
                        </a:rPr>
                        <a:t>С.Ю.Ильина</a:t>
                      </a:r>
                      <a:endParaRPr lang="ru-RU" sz="1100" b="0" i="0" u="none" strike="noStrike" dirty="0">
                        <a:solidFill>
                          <a:srgbClr val="003366"/>
                        </a:solidFill>
                        <a:effectLst/>
                        <a:latin typeface="Open Sans (Light)"/>
                      </a:endParaRP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ctr"/>
                      <a:r>
                        <a:rPr lang="ru-RU" sz="1100" b="0" i="0" u="none" strike="noStrike" dirty="0">
                          <a:solidFill>
                            <a:srgbClr val="003366"/>
                          </a:solidFill>
                          <a:effectLst/>
                          <a:latin typeface="Open Sans (Light)"/>
                        </a:rPr>
                        <a:t>ЧТЕНИЕ </a:t>
                      </a:r>
                      <a:r>
                        <a:rPr lang="ru-RU" sz="1100" b="0" i="0" u="none" strike="noStrike" dirty="0" smtClean="0">
                          <a:solidFill>
                            <a:srgbClr val="003366"/>
                          </a:solidFill>
                          <a:effectLst/>
                          <a:latin typeface="Open Sans (Light)"/>
                        </a:rPr>
                        <a:t>(в </a:t>
                      </a:r>
                      <a:r>
                        <a:rPr lang="ru-RU" sz="1100" b="0" i="0" u="none" strike="noStrike" dirty="0">
                          <a:solidFill>
                            <a:srgbClr val="003366"/>
                          </a:solidFill>
                          <a:effectLst/>
                          <a:latin typeface="Open Sans (Light)"/>
                        </a:rPr>
                        <a:t>2 частях)</a:t>
                      </a: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100" b="1" i="0" u="none" strike="noStrike" dirty="0">
                          <a:solidFill>
                            <a:srgbClr val="003366"/>
                          </a:solidFill>
                          <a:effectLst/>
                          <a:latin typeface="Open Sans (Light)"/>
                        </a:rPr>
                        <a:t> </a:t>
                      </a:r>
                      <a:r>
                        <a:rPr lang="ru-RU" sz="1100" b="1" i="0" u="none" strike="noStrike" dirty="0" smtClean="0">
                          <a:solidFill>
                            <a:srgbClr val="003366"/>
                          </a:solidFill>
                          <a:effectLst/>
                          <a:latin typeface="Open Sans (Light)"/>
                        </a:rPr>
                        <a:t>2, 3, 4</a:t>
                      </a:r>
                      <a:endParaRPr lang="ru-RU" sz="1100" b="1" i="0" u="none" strike="noStrike" dirty="0">
                        <a:solidFill>
                          <a:srgbClr val="003366"/>
                        </a:solidFill>
                        <a:effectLst/>
                        <a:latin typeface="Open Sans (Light)"/>
                      </a:endParaRP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4"/>
                  </a:ext>
                </a:extLst>
              </a:tr>
              <a:tr h="536760">
                <a:tc>
                  <a:txBody>
                    <a:bodyPr/>
                    <a:lstStyle/>
                    <a:p>
                      <a:pPr algn="l" fontAlgn="b"/>
                      <a:r>
                        <a:rPr lang="ru-RU" sz="1100" b="0" i="0" u="none" strike="noStrike" dirty="0">
                          <a:solidFill>
                            <a:srgbClr val="003366"/>
                          </a:solidFill>
                          <a:effectLst/>
                          <a:latin typeface="Open Sans (Light)"/>
                        </a:rPr>
                        <a:t>2.1.3.1.1.1 - </a:t>
                      </a:r>
                      <a:br>
                        <a:rPr lang="ru-RU" sz="1100" b="0" i="0" u="none" strike="noStrike" dirty="0">
                          <a:solidFill>
                            <a:srgbClr val="003366"/>
                          </a:solidFill>
                          <a:effectLst/>
                          <a:latin typeface="Open Sans (Light)"/>
                        </a:rPr>
                      </a:br>
                      <a:r>
                        <a:rPr lang="ru-RU" sz="1100" b="0" i="0" u="none" strike="noStrike" dirty="0">
                          <a:solidFill>
                            <a:srgbClr val="003366"/>
                          </a:solidFill>
                          <a:effectLst/>
                          <a:latin typeface="Open Sans (Light)"/>
                        </a:rPr>
                        <a:t>2.1.3.1.1.4</a:t>
                      </a: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100" b="0" i="0" u="none" strike="noStrike" dirty="0" err="1" smtClean="0">
                          <a:solidFill>
                            <a:srgbClr val="003366"/>
                          </a:solidFill>
                          <a:effectLst/>
                          <a:latin typeface="Open Sans (Light)"/>
                        </a:rPr>
                        <a:t>Т.В.Алышева</a:t>
                      </a:r>
                      <a:r>
                        <a:rPr lang="ru-RU" sz="1100" b="0" i="0" u="none" strike="noStrike" dirty="0" smtClean="0">
                          <a:solidFill>
                            <a:srgbClr val="003366"/>
                          </a:solidFill>
                          <a:effectLst/>
                          <a:latin typeface="Open Sans (Light)"/>
                        </a:rPr>
                        <a:t>, </a:t>
                      </a:r>
                      <a:r>
                        <a:rPr lang="ru-RU" sz="1100" b="0" i="0" u="none" strike="noStrike" dirty="0" err="1" smtClean="0">
                          <a:solidFill>
                            <a:srgbClr val="003366"/>
                          </a:solidFill>
                          <a:effectLst/>
                          <a:latin typeface="Open Sans (Light)"/>
                        </a:rPr>
                        <a:t>И.М.Яковлева</a:t>
                      </a:r>
                      <a:endParaRPr lang="ru-RU" sz="1100" b="0" i="0" u="none" strike="noStrike" dirty="0">
                        <a:solidFill>
                          <a:srgbClr val="003366"/>
                        </a:solidFill>
                        <a:effectLst/>
                        <a:latin typeface="Open Sans (Light)"/>
                      </a:endParaRP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ctr"/>
                      <a:r>
                        <a:rPr lang="ru-RU" sz="1100" b="0" i="0" u="none" strike="noStrike" dirty="0">
                          <a:solidFill>
                            <a:srgbClr val="003366"/>
                          </a:solidFill>
                          <a:effectLst/>
                          <a:latin typeface="Open Sans (Light)"/>
                        </a:rPr>
                        <a:t>МАТЕМАТИКА </a:t>
                      </a:r>
                      <a:r>
                        <a:rPr lang="ru-RU" sz="1100" b="0" i="0" u="none" strike="noStrike" dirty="0" smtClean="0">
                          <a:solidFill>
                            <a:srgbClr val="003366"/>
                          </a:solidFill>
                          <a:effectLst/>
                          <a:latin typeface="Open Sans (Light)"/>
                        </a:rPr>
                        <a:t>(в </a:t>
                      </a:r>
                      <a:r>
                        <a:rPr lang="ru-RU" sz="1100" b="0" i="0" u="none" strike="noStrike" dirty="0">
                          <a:solidFill>
                            <a:srgbClr val="003366"/>
                          </a:solidFill>
                          <a:effectLst/>
                          <a:latin typeface="Open Sans (Light)"/>
                        </a:rPr>
                        <a:t>2 частях)</a:t>
                      </a: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100" b="1" i="0" u="none" strike="noStrike" dirty="0">
                          <a:solidFill>
                            <a:srgbClr val="003366"/>
                          </a:solidFill>
                          <a:effectLst/>
                          <a:latin typeface="Open Sans (Light)"/>
                        </a:rPr>
                        <a:t> </a:t>
                      </a:r>
                      <a:r>
                        <a:rPr lang="ru-RU" sz="1100" b="1" i="0" u="none" strike="noStrike" dirty="0" smtClean="0">
                          <a:solidFill>
                            <a:srgbClr val="003366"/>
                          </a:solidFill>
                          <a:effectLst/>
                          <a:latin typeface="Open Sans (Light)"/>
                        </a:rPr>
                        <a:t>1, 2, 3, 4</a:t>
                      </a:r>
                      <a:endParaRPr lang="ru-RU" sz="1100" b="1" i="0" u="none" strike="noStrike" dirty="0">
                        <a:solidFill>
                          <a:srgbClr val="003366"/>
                        </a:solidFill>
                        <a:effectLst/>
                        <a:latin typeface="Open Sans (Light)"/>
                      </a:endParaRP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5"/>
                  </a:ext>
                </a:extLst>
              </a:tr>
              <a:tr h="536760">
                <a:tc>
                  <a:txBody>
                    <a:bodyPr/>
                    <a:lstStyle/>
                    <a:p>
                      <a:pPr algn="l" fontAlgn="b"/>
                      <a:r>
                        <a:rPr lang="ru-RU" sz="1100" b="0" i="0" u="none" strike="noStrike" dirty="0">
                          <a:solidFill>
                            <a:srgbClr val="003366"/>
                          </a:solidFill>
                          <a:effectLst/>
                          <a:latin typeface="Open Sans (Light)"/>
                        </a:rPr>
                        <a:t>2.1.4.1.4.1 - </a:t>
                      </a:r>
                      <a:br>
                        <a:rPr lang="ru-RU" sz="1100" b="0" i="0" u="none" strike="noStrike" dirty="0">
                          <a:solidFill>
                            <a:srgbClr val="003366"/>
                          </a:solidFill>
                          <a:effectLst/>
                          <a:latin typeface="Open Sans (Light)"/>
                        </a:rPr>
                      </a:br>
                      <a:r>
                        <a:rPr lang="ru-RU" sz="1100" b="0" i="0" u="none" strike="noStrike" dirty="0">
                          <a:solidFill>
                            <a:srgbClr val="003366"/>
                          </a:solidFill>
                          <a:effectLst/>
                          <a:latin typeface="Open Sans (Light)"/>
                        </a:rPr>
                        <a:t>2.1.4.1.4.4</a:t>
                      </a: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100" b="0" i="0" u="none" strike="noStrike" dirty="0" err="1" smtClean="0">
                          <a:solidFill>
                            <a:srgbClr val="003366"/>
                          </a:solidFill>
                          <a:effectLst/>
                          <a:latin typeface="Open Sans (Light)"/>
                        </a:rPr>
                        <a:t>Н.Б.Матвеева</a:t>
                      </a:r>
                      <a:r>
                        <a:rPr lang="ru-RU" sz="1100" b="0" i="0" u="none" strike="noStrike" dirty="0" smtClean="0">
                          <a:solidFill>
                            <a:srgbClr val="003366"/>
                          </a:solidFill>
                          <a:effectLst/>
                          <a:latin typeface="Open Sans (Light)"/>
                        </a:rPr>
                        <a:t>, </a:t>
                      </a:r>
                      <a:r>
                        <a:rPr lang="ru-RU" sz="1100" b="0" i="0" u="none" strike="noStrike" dirty="0" err="1" smtClean="0">
                          <a:solidFill>
                            <a:srgbClr val="003366"/>
                          </a:solidFill>
                          <a:effectLst/>
                          <a:latin typeface="Open Sans (Light)"/>
                        </a:rPr>
                        <a:t>И.А.Ярочкина</a:t>
                      </a:r>
                      <a:r>
                        <a:rPr lang="ru-RU" sz="1100" b="0" i="0" u="none" strike="noStrike" dirty="0" smtClean="0">
                          <a:solidFill>
                            <a:srgbClr val="003366"/>
                          </a:solidFill>
                          <a:effectLst/>
                          <a:latin typeface="Open Sans (Light)"/>
                        </a:rPr>
                        <a:t>, </a:t>
                      </a:r>
                      <a:r>
                        <a:rPr lang="ru-RU" sz="1100" b="0" i="0" u="none" strike="noStrike" dirty="0" err="1" smtClean="0">
                          <a:solidFill>
                            <a:srgbClr val="003366"/>
                          </a:solidFill>
                          <a:effectLst/>
                          <a:latin typeface="Open Sans (Light)"/>
                        </a:rPr>
                        <a:t>М.А.Попова</a:t>
                      </a:r>
                      <a:r>
                        <a:rPr lang="ru-RU" sz="1100" b="0" i="0" u="none" strike="noStrike" dirty="0" smtClean="0">
                          <a:solidFill>
                            <a:srgbClr val="003366"/>
                          </a:solidFill>
                          <a:effectLst/>
                          <a:latin typeface="Open Sans (Light)"/>
                        </a:rPr>
                        <a:t> </a:t>
                      </a:r>
                      <a:br>
                        <a:rPr lang="ru-RU" sz="1100" b="0" i="0" u="none" strike="noStrike" dirty="0" smtClean="0">
                          <a:solidFill>
                            <a:srgbClr val="003366"/>
                          </a:solidFill>
                          <a:effectLst/>
                          <a:latin typeface="Open Sans (Light)"/>
                        </a:rPr>
                      </a:br>
                      <a:r>
                        <a:rPr lang="ru-RU" sz="1100" b="0" i="0" u="none" strike="noStrike" dirty="0" smtClean="0">
                          <a:solidFill>
                            <a:srgbClr val="003366"/>
                          </a:solidFill>
                          <a:effectLst/>
                          <a:latin typeface="Open Sans (Light)"/>
                        </a:rPr>
                        <a:t>и </a:t>
                      </a:r>
                      <a:r>
                        <a:rPr lang="ru-RU" sz="1100" b="0" i="0" u="none" strike="noStrike" dirty="0">
                          <a:solidFill>
                            <a:srgbClr val="003366"/>
                          </a:solidFill>
                          <a:effectLst/>
                          <a:latin typeface="Open Sans (Light)"/>
                        </a:rPr>
                        <a:t>др.</a:t>
                      </a: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ctr"/>
                      <a:r>
                        <a:rPr lang="ru-RU" sz="1100" b="0" i="0" u="none" strike="noStrike" dirty="0">
                          <a:solidFill>
                            <a:srgbClr val="003366"/>
                          </a:solidFill>
                          <a:effectLst/>
                          <a:latin typeface="Open Sans (Light)"/>
                        </a:rPr>
                        <a:t>МИР ПРИРОДЫ И ЧЕЛОВЕКА </a:t>
                      </a:r>
                      <a:r>
                        <a:rPr lang="ru-RU" sz="1100" b="0" i="0" u="none" strike="noStrike" dirty="0" smtClean="0">
                          <a:solidFill>
                            <a:srgbClr val="003366"/>
                          </a:solidFill>
                          <a:effectLst/>
                          <a:latin typeface="Open Sans (Light)"/>
                        </a:rPr>
                        <a:t>(в </a:t>
                      </a:r>
                      <a:r>
                        <a:rPr lang="ru-RU" sz="1100" b="0" i="0" u="none" strike="noStrike" dirty="0">
                          <a:solidFill>
                            <a:srgbClr val="003366"/>
                          </a:solidFill>
                          <a:effectLst/>
                          <a:latin typeface="Open Sans (Light)"/>
                        </a:rPr>
                        <a:t>2 частях)</a:t>
                      </a: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100" b="1" i="0" u="none" strike="noStrike" dirty="0">
                          <a:solidFill>
                            <a:srgbClr val="003366"/>
                          </a:solidFill>
                          <a:effectLst/>
                          <a:latin typeface="Open Sans (Light)"/>
                        </a:rPr>
                        <a:t> </a:t>
                      </a:r>
                      <a:r>
                        <a:rPr lang="ru-RU" sz="1100" b="1" i="0" u="none" strike="noStrike" dirty="0" smtClean="0">
                          <a:solidFill>
                            <a:srgbClr val="003366"/>
                          </a:solidFill>
                          <a:effectLst/>
                          <a:latin typeface="Open Sans (Light)"/>
                        </a:rPr>
                        <a:t>1, 2, 3, 4</a:t>
                      </a:r>
                      <a:endParaRPr lang="ru-RU" sz="1100" b="1" i="0" u="none" strike="noStrike" dirty="0">
                        <a:solidFill>
                          <a:srgbClr val="003366"/>
                        </a:solidFill>
                        <a:effectLst/>
                        <a:latin typeface="Open Sans (Light)"/>
                      </a:endParaRP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6"/>
                  </a:ext>
                </a:extLst>
              </a:tr>
              <a:tr h="486663">
                <a:tc>
                  <a:txBody>
                    <a:bodyPr/>
                    <a:lstStyle/>
                    <a:p>
                      <a:pPr algn="l" fontAlgn="b"/>
                      <a:r>
                        <a:rPr lang="ru-RU" sz="1100" b="0" i="0" u="none" strike="noStrike" dirty="0">
                          <a:solidFill>
                            <a:srgbClr val="003366"/>
                          </a:solidFill>
                          <a:effectLst/>
                          <a:latin typeface="Open Sans (Light)"/>
                        </a:rPr>
                        <a:t>2.1.5.1.1.1 - </a:t>
                      </a:r>
                      <a:br>
                        <a:rPr lang="ru-RU" sz="1100" b="0" i="0" u="none" strike="noStrike" dirty="0">
                          <a:solidFill>
                            <a:srgbClr val="003366"/>
                          </a:solidFill>
                          <a:effectLst/>
                          <a:latin typeface="Open Sans (Light)"/>
                        </a:rPr>
                      </a:br>
                      <a:r>
                        <a:rPr lang="ru-RU" sz="1100" b="0" i="0" u="none" strike="noStrike" dirty="0">
                          <a:solidFill>
                            <a:srgbClr val="003366"/>
                          </a:solidFill>
                          <a:effectLst/>
                          <a:latin typeface="Open Sans (Light)"/>
                        </a:rPr>
                        <a:t>2.1.5.1.1.4</a:t>
                      </a: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100" b="0" i="0" u="none" strike="noStrike" dirty="0" err="1" smtClean="0">
                          <a:solidFill>
                            <a:srgbClr val="003366"/>
                          </a:solidFill>
                          <a:effectLst/>
                          <a:latin typeface="Open Sans (Light)"/>
                        </a:rPr>
                        <a:t>М.Ю.Рау</a:t>
                      </a:r>
                      <a:r>
                        <a:rPr lang="ru-RU" sz="1100" b="0" i="0" u="none" strike="noStrike" dirty="0" smtClean="0">
                          <a:solidFill>
                            <a:srgbClr val="003366"/>
                          </a:solidFill>
                          <a:effectLst/>
                          <a:latin typeface="Open Sans (Light)"/>
                        </a:rPr>
                        <a:t>, </a:t>
                      </a:r>
                      <a:br>
                        <a:rPr lang="ru-RU" sz="1100" b="0" i="0" u="none" strike="noStrike" dirty="0" smtClean="0">
                          <a:solidFill>
                            <a:srgbClr val="003366"/>
                          </a:solidFill>
                          <a:effectLst/>
                          <a:latin typeface="Open Sans (Light)"/>
                        </a:rPr>
                      </a:br>
                      <a:r>
                        <a:rPr lang="ru-RU" sz="1100" b="0" i="0" u="none" strike="noStrike" dirty="0" err="1" smtClean="0">
                          <a:solidFill>
                            <a:srgbClr val="003366"/>
                          </a:solidFill>
                          <a:effectLst/>
                          <a:latin typeface="Open Sans (Light)"/>
                        </a:rPr>
                        <a:t>М.А.Зыкова</a:t>
                      </a:r>
                      <a:endParaRPr lang="ru-RU" sz="1100" b="0" i="0" u="none" strike="noStrike" dirty="0">
                        <a:solidFill>
                          <a:srgbClr val="003366"/>
                        </a:solidFill>
                        <a:effectLst/>
                        <a:latin typeface="Open Sans (Light)"/>
                      </a:endParaRP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ctr"/>
                      <a:r>
                        <a:rPr lang="ru-RU" sz="1100" b="0" i="0" u="none" strike="noStrike" dirty="0">
                          <a:solidFill>
                            <a:srgbClr val="003366"/>
                          </a:solidFill>
                          <a:effectLst/>
                          <a:latin typeface="Open Sans (Light)"/>
                        </a:rPr>
                        <a:t>ИЗОБРАЗИТЕЛЬНОЕ ИСКУССТВО</a:t>
                      </a: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100" b="1" i="0" u="none" strike="noStrike" dirty="0">
                          <a:solidFill>
                            <a:srgbClr val="003366"/>
                          </a:solidFill>
                          <a:effectLst/>
                          <a:latin typeface="Open Sans (Light)"/>
                        </a:rPr>
                        <a:t> </a:t>
                      </a:r>
                      <a:r>
                        <a:rPr lang="ru-RU" sz="1100" b="1" i="0" u="none" strike="noStrike" dirty="0" smtClean="0">
                          <a:solidFill>
                            <a:srgbClr val="003366"/>
                          </a:solidFill>
                          <a:effectLst/>
                          <a:latin typeface="Open Sans (Light)"/>
                        </a:rPr>
                        <a:t>1, 2, 3, 4</a:t>
                      </a:r>
                      <a:endParaRPr lang="ru-RU" sz="1100" b="1" i="0" u="none" strike="noStrike" dirty="0">
                        <a:solidFill>
                          <a:srgbClr val="003366"/>
                        </a:solidFill>
                        <a:effectLst/>
                        <a:latin typeface="Open Sans (Light)"/>
                      </a:endParaRP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7"/>
                  </a:ext>
                </a:extLst>
              </a:tr>
              <a:tr h="615485">
                <a:tc>
                  <a:txBody>
                    <a:bodyPr/>
                    <a:lstStyle/>
                    <a:p>
                      <a:pPr algn="l" fontAlgn="b"/>
                      <a:r>
                        <a:rPr lang="ru-RU" sz="1100" b="0" i="0" u="none" strike="noStrike" dirty="0">
                          <a:solidFill>
                            <a:srgbClr val="003366"/>
                          </a:solidFill>
                          <a:effectLst/>
                          <a:latin typeface="Open Sans (Light)"/>
                        </a:rPr>
                        <a:t>2.1.6.1.1.1 - </a:t>
                      </a:r>
                      <a:br>
                        <a:rPr lang="ru-RU" sz="1100" b="0" i="0" u="none" strike="noStrike" dirty="0">
                          <a:solidFill>
                            <a:srgbClr val="003366"/>
                          </a:solidFill>
                          <a:effectLst/>
                          <a:latin typeface="Open Sans (Light)"/>
                        </a:rPr>
                      </a:br>
                      <a:r>
                        <a:rPr lang="ru-RU" sz="1100" b="0" i="0" u="none" strike="noStrike" dirty="0">
                          <a:solidFill>
                            <a:srgbClr val="003366"/>
                          </a:solidFill>
                          <a:effectLst/>
                          <a:latin typeface="Open Sans (Light)"/>
                        </a:rPr>
                        <a:t>2.1.6.1.1.4</a:t>
                      </a: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b"/>
                      <a:r>
                        <a:rPr lang="ru-RU" sz="1100" b="0" i="0" u="none" strike="noStrike" dirty="0" err="1" smtClean="0">
                          <a:solidFill>
                            <a:srgbClr val="003366"/>
                          </a:solidFill>
                          <a:effectLst/>
                          <a:latin typeface="Open Sans (Light)"/>
                        </a:rPr>
                        <a:t>Л.А.Кузнецова</a:t>
                      </a:r>
                      <a:r>
                        <a:rPr lang="ru-RU" sz="1100" b="0" i="0" u="none" strike="noStrike" dirty="0" smtClean="0">
                          <a:solidFill>
                            <a:srgbClr val="003366"/>
                          </a:solidFill>
                          <a:effectLst/>
                          <a:latin typeface="Open Sans (Light)"/>
                        </a:rPr>
                        <a:t>, </a:t>
                      </a:r>
                      <a:r>
                        <a:rPr lang="ru-RU" sz="1100" b="0" i="0" u="none" strike="noStrike" dirty="0" err="1" smtClean="0">
                          <a:solidFill>
                            <a:srgbClr val="003366"/>
                          </a:solidFill>
                          <a:effectLst/>
                          <a:latin typeface="Open Sans (Light)"/>
                        </a:rPr>
                        <a:t>Я.С.Симукова</a:t>
                      </a:r>
                      <a:endParaRPr lang="ru-RU" sz="1100" b="0" i="0" u="none" strike="noStrike" dirty="0">
                        <a:solidFill>
                          <a:srgbClr val="003366"/>
                        </a:solidFill>
                        <a:effectLst/>
                        <a:latin typeface="Open Sans (Light)"/>
                      </a:endParaRP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l" fontAlgn="ctr"/>
                      <a:r>
                        <a:rPr lang="ru-RU" sz="1100" b="0" i="0" u="none" strike="noStrike" dirty="0">
                          <a:solidFill>
                            <a:srgbClr val="003366"/>
                          </a:solidFill>
                          <a:effectLst/>
                          <a:latin typeface="Open Sans (Light)"/>
                        </a:rPr>
                        <a:t>ТЕХНОЛОГИЯ (РУЧНОЙ ТРУД)</a:t>
                      </a: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tc>
                  <a:txBody>
                    <a:bodyPr/>
                    <a:lstStyle/>
                    <a:p>
                      <a:pPr algn="ctr" fontAlgn="ctr"/>
                      <a:r>
                        <a:rPr lang="ru-RU" sz="1100" b="1" i="0" u="none" strike="noStrike" dirty="0">
                          <a:solidFill>
                            <a:srgbClr val="003366"/>
                          </a:solidFill>
                          <a:effectLst/>
                          <a:latin typeface="Open Sans (Light)"/>
                        </a:rPr>
                        <a:t> </a:t>
                      </a:r>
                      <a:r>
                        <a:rPr lang="ru-RU" sz="1100" b="1" i="0" u="none" strike="noStrike" dirty="0" smtClean="0">
                          <a:solidFill>
                            <a:srgbClr val="003366"/>
                          </a:solidFill>
                          <a:effectLst/>
                          <a:latin typeface="Open Sans (Light)"/>
                        </a:rPr>
                        <a:t>1, 2, 3, 4</a:t>
                      </a:r>
                      <a:endParaRPr lang="ru-RU" sz="1100" b="1" i="0" u="none" strike="noStrike" dirty="0">
                        <a:solidFill>
                          <a:srgbClr val="003366"/>
                        </a:solidFill>
                        <a:effectLst/>
                        <a:latin typeface="Open Sans (Light)"/>
                      </a:endParaRPr>
                    </a:p>
                  </a:txBody>
                  <a:tcPr marL="108000" marR="7157" marT="7157" marB="0">
                    <a:lnL w="12700" cap="flat" cmpd="sng" algn="ctr">
                      <a:solidFill>
                        <a:srgbClr val="294790"/>
                      </a:solidFill>
                      <a:prstDash val="solid"/>
                      <a:round/>
                      <a:headEnd type="none" w="med" len="med"/>
                      <a:tailEnd type="none" w="med" len="med"/>
                    </a:lnL>
                    <a:lnR w="12700" cap="flat" cmpd="sng" algn="ctr">
                      <a:solidFill>
                        <a:srgbClr val="294790"/>
                      </a:solidFill>
                      <a:prstDash val="solid"/>
                      <a:round/>
                      <a:headEnd type="none" w="med" len="med"/>
                      <a:tailEnd type="none" w="med" len="med"/>
                    </a:lnR>
                    <a:lnT w="12700" cap="flat" cmpd="sng" algn="ctr">
                      <a:solidFill>
                        <a:srgbClr val="294790"/>
                      </a:solidFill>
                      <a:prstDash val="solid"/>
                      <a:round/>
                      <a:headEnd type="none" w="med" len="med"/>
                      <a:tailEnd type="none" w="med" len="med"/>
                    </a:lnT>
                    <a:lnB w="12700" cap="flat" cmpd="sng" algn="ctr">
                      <a:solidFill>
                        <a:srgbClr val="29479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31"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4414" y="4100327"/>
            <a:ext cx="1358018" cy="1807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249" y="4100327"/>
            <a:ext cx="1371070" cy="1807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0851" y="4121155"/>
            <a:ext cx="1351899" cy="1807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8220" y="4106368"/>
            <a:ext cx="1426864" cy="1837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6919" y="1579009"/>
            <a:ext cx="1374314" cy="1837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67249" y="1591697"/>
            <a:ext cx="1381653" cy="1843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37815" y="1579009"/>
            <a:ext cx="1355978" cy="1776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50986" y="1579009"/>
            <a:ext cx="1378543" cy="186862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9" name="Прямоугольник 28">
            <a:extLst>
              <a:ext uri="{FF2B5EF4-FFF2-40B4-BE49-F238E27FC236}">
                <a16:creationId xmlns:a16="http://schemas.microsoft.com/office/drawing/2014/main" id="{E6838642-F192-40B3-9CE9-54140F0A90E1}"/>
              </a:ext>
            </a:extLst>
          </p:cNvPr>
          <p:cNvSpPr/>
          <p:nvPr/>
        </p:nvSpPr>
        <p:spPr>
          <a:xfrm>
            <a:off x="315304" y="6651116"/>
            <a:ext cx="2238710" cy="1077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a:t>
            </a:r>
            <a:r>
              <a:rPr kumimoji="0" lang="ru-RU" sz="700" b="0" i="0" u="none" strike="noStrike" kern="1200" cap="none" spc="0" normalizeH="0" baseline="0" noProof="0" dirty="0" smtClean="0">
                <a:ln>
                  <a:noFill/>
                </a:ln>
                <a:solidFill>
                  <a:prstClr val="white">
                    <a:lumMod val="65000"/>
                  </a:prstClr>
                </a:solidFill>
                <a:effectLst/>
                <a:uLnTx/>
                <a:uFillTx/>
                <a:latin typeface="Calibri"/>
                <a:ea typeface="+mn-ea"/>
                <a:cs typeface="+mn-cs"/>
              </a:rPr>
              <a:t>«Просвещение», 20</a:t>
            </a:r>
            <a:r>
              <a:rPr kumimoji="0" lang="en-US" sz="700" b="0" i="0" u="none" strike="noStrike" kern="1200" cap="none" spc="0" normalizeH="0" baseline="0" noProof="0" dirty="0" smtClean="0">
                <a:ln>
                  <a:noFill/>
                </a:ln>
                <a:solidFill>
                  <a:prstClr val="white">
                    <a:lumMod val="65000"/>
                  </a:prstClr>
                </a:solidFill>
                <a:effectLst/>
                <a:uLnTx/>
                <a:uFillTx/>
                <a:latin typeface="Calibri"/>
                <a:ea typeface="+mn-ea"/>
                <a:cs typeface="+mn-cs"/>
              </a:rPr>
              <a:t>20</a:t>
            </a:r>
            <a:endParaRPr kumimoji="0" lang="ru-RU"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80031051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M1L45Bs_49czdZE6X9rW1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M1L45Bs_49czdZE6X9rW1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8Ksfz2C1qJMSUX3vhOgGv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MS PGothic"/>
        <a:font script="Hang" typeface="Malgun Gothic"/>
        <a:font script="Hans" typeface="SimSun"/>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MS PGothic"/>
        <a:font script="Hang" typeface="Malgun Gothic"/>
        <a:font script="Hans" typeface="SimSu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MS PGothic"/>
        <a:font script="Hang" typeface="Malgun Gothic"/>
        <a:font script="Hans" typeface="SimSun"/>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MS PGothic"/>
        <a:font script="Hang" typeface="Malgun Gothic"/>
        <a:font script="Hans" typeface="SimSu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3.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MS PGothic"/>
        <a:font script="Hang" typeface="Malgun Gothic"/>
        <a:font script="Hans" typeface="SimSun"/>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MS PGothic"/>
        <a:font script="Hang" typeface="Malgun Gothic"/>
        <a:font script="Hans" typeface="SimSu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MS PGothic"/>
        <a:font script="Hang" typeface="Malgun Gothic"/>
        <a:font script="Hans" typeface="SimSun"/>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MS PGothic"/>
        <a:font script="Hang" typeface="Malgun Gothic"/>
        <a:font script="Hans" typeface="SimSu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ep:Properties xmlns:r="http://schemas.openxmlformats.org/officeDocument/2006/relationships" xmlns:ep="http://schemas.openxmlformats.org/officeDocument/2006/extended-properties" xmlns:vt="http://schemas.openxmlformats.org/officeDocument/2006/docPropsVTypes">
  <ep:Manager/>
  <ep:Company/>
  <ep:Words>18243</ep:Words>
  <ep:PresentationFormat>Широкоэкранный</ep:PresentationFormat>
  <ep:Paragraphs>3389</ep:Paragraphs>
  <ep:Slides>110</ep:Slides>
  <ep:Notes>94</ep:Notes>
  <ep:TotalTime>0</ep:TotalTime>
  <ep:HiddenSlides>0</ep:HiddenSlides>
  <ep:MMClips>0</ep:MMClips>
  <ep:HeadingPairs>
    <vt:vector size="4" baseType="variant">
      <vt:variant>
        <vt:lpstr>Тема</vt:lpstr>
      </vt:variant>
      <vt:variant>
        <vt:i4>3</vt:i4>
      </vt:variant>
      <vt:variant>
        <vt:lpstr>Заголовок слайда</vt:lpstr>
      </vt:variant>
      <vt:variant>
        <vt:i4>110</vt:i4>
      </vt:variant>
    </vt:vector>
  </ep:HeadingPairs>
  <ep:TitlesOfParts>
    <vt:vector size="113" baseType="lpstr">
      <vt:lpstr>1_Тема Office</vt:lpstr>
      <vt:lpstr>2_Тема Office</vt:lpstr>
      <vt:lpstr>Office Theme</vt:lpstr>
      <vt:lpstr>Arial</vt:lpstr>
      <vt:lpstr>Слайд 2</vt:lpstr>
      <vt:lpstr>Слайд 3</vt:lpstr>
      <vt:lpstr>Слайд 4</vt:lpstr>
      <vt:lpstr>Merriweather</vt:lpstr>
      <vt:lpstr>Noto Serif</vt:lpstr>
      <vt:lpstr>Open Sans</vt:lpstr>
      <vt:lpstr>Слайд 8</vt:lpstr>
      <vt:lpstr>Open Sans Extrabold</vt:lpstr>
      <vt:lpstr>Open Sans Light</vt:lpstr>
      <vt:lpstr>Слайд 11</vt:lpstr>
      <vt:lpstr>Слайд 12</vt:lpstr>
      <vt:lpstr>Wingdings</vt:lpstr>
      <vt:lpstr>1_Тема Office</vt:lpstr>
      <vt:lpstr>2_Тема Office</vt:lpstr>
      <vt:lpstr>Office Theme</vt:lpstr>
      <vt:lpstr>Слайд think-cell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Слайд 42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Слайд 49</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Обновлённое содержание курса технология.  Интеграция с центрами «Точка роста»</vt:lpstr>
      <vt:lpstr>Презентация PowerPoint</vt:lpstr>
      <vt:lpstr>Презентация PowerPoint</vt:lpstr>
      <vt:lpstr>Презентация PowerPoint</vt:lpstr>
      <vt:lpstr>Слайд 61</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Слайд 87</vt:lpstr>
      <vt:lpstr>Презентация PowerPoint</vt:lpstr>
      <vt:lpstr>Презентация PowerPoint</vt:lpstr>
      <vt:lpstr>Презентация PowerPoint</vt:lpstr>
      <vt:lpstr>Презентация PowerPoint</vt:lpstr>
      <vt:lpstr>Слайд 92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Слайд 110</vt:lpstr>
    </vt:vector>
  </ep:TitlesOfParts>
  <ep:HyperlinkBase/>
  <ep:Application>Show</ep:Application>
  <ep:AppVersion>12.0000</ep:AppVersion>
</ep:Properties>
</file>

<file path=docProps/core.xml><?xml version="1.0" encoding="utf-8"?>
<cp:coreProperties xmlns:r="http://schemas.openxmlformats.org/officeDocument/2006/relationships" xmlns:cp="http://schemas.openxmlformats.org/package/2006/metadata/core-properties" xmlns:dc="http://purl.org/dc/elements/1.1/" xmlns:dcterms="http://purl.org/dc/terms/" xmlns:dcmitype="http://purl.org/dc/dcmitype/" xmlns:xsi="http://www.w3.org/2001/XMLSchema-instance">
  <dcterms:created xsi:type="dcterms:W3CDTF">2018-07-24T05:59:49.000</dcterms:created>
  <dc:creator>Komp</dc:creator>
  <cp:lastModifiedBy>User</cp:lastModifiedBy>
  <dcterms:modified xsi:type="dcterms:W3CDTF">2020-02-09T10:03:24.494</dcterms:modified>
  <cp:revision>1377</cp:revision>
  <dc:title>Презентация PowerPoint</dc:title>
  <cp:version>0906.0100.01</cp:version>
</cp:coreProperties>
</file>